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  <p:sldId id="370" r:id="rId44"/>
    <p:sldId id="371" r:id="rId45"/>
    <p:sldId id="372" r:id="rId46"/>
    <p:sldId id="373" r:id="rId47"/>
    <p:sldId id="374" r:id="rId48"/>
    <p:sldId id="375" r:id="rId49"/>
    <p:sldId id="376" r:id="rId50"/>
    <p:sldId id="377" r:id="rId51"/>
    <p:sldId id="378" r:id="rId52"/>
    <p:sldId id="379" r:id="rId53"/>
    <p:sldId id="380" r:id="rId54"/>
    <p:sldId id="381" r:id="rId55"/>
    <p:sldId id="382" r:id="rId56"/>
    <p:sldId id="383" r:id="rId57"/>
    <p:sldId id="384" r:id="rId58"/>
    <p:sldId id="385" r:id="rId59"/>
    <p:sldId id="386" r:id="rId60"/>
    <p:sldId id="387" r:id="rId61"/>
    <p:sldId id="388" r:id="rId62"/>
    <p:sldId id="389" r:id="rId63"/>
    <p:sldId id="390" r:id="rId64"/>
    <p:sldId id="391" r:id="rId65"/>
    <p:sldId id="392" r:id="rId66"/>
    <p:sldId id="393" r:id="rId67"/>
    <p:sldId id="394" r:id="rId68"/>
    <p:sldId id="395" r:id="rId69"/>
    <p:sldId id="396" r:id="rId70"/>
    <p:sldId id="397" r:id="rId71"/>
    <p:sldId id="398" r:id="rId72"/>
    <p:sldId id="399" r:id="rId73"/>
    <p:sldId id="400" r:id="rId74"/>
    <p:sldId id="401" r:id="rId75"/>
    <p:sldId id="402" r:id="rId76"/>
    <p:sldId id="403" r:id="rId77"/>
    <p:sldId id="404" r:id="rId78"/>
    <p:sldId id="405" r:id="rId79"/>
    <p:sldId id="406" r:id="rId80"/>
    <p:sldId id="407" r:id="rId81"/>
    <p:sldId id="408" r:id="rId82"/>
    <p:sldId id="409" r:id="rId83"/>
    <p:sldId id="410" r:id="rId84"/>
    <p:sldId id="411" r:id="rId85"/>
    <p:sldId id="412" r:id="rId86"/>
    <p:sldId id="413" r:id="rId87"/>
    <p:sldId id="414" r:id="rId88"/>
    <p:sldId id="442" r:id="rId89"/>
    <p:sldId id="443" r:id="rId90"/>
    <p:sldId id="444" r:id="rId91"/>
    <p:sldId id="445" r:id="rId92"/>
    <p:sldId id="446" r:id="rId93"/>
    <p:sldId id="447" r:id="rId94"/>
    <p:sldId id="448" r:id="rId95"/>
    <p:sldId id="449" r:id="rId96"/>
    <p:sldId id="450" r:id="rId97"/>
    <p:sldId id="451" r:id="rId98"/>
    <p:sldId id="452" r:id="rId99"/>
    <p:sldId id="453" r:id="rId100"/>
    <p:sldId id="454" r:id="rId10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82" y="2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AC1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295400" y="0"/>
            <a:ext cx="10896600" cy="1295400"/>
          </a:xfrm>
          <a:custGeom>
            <a:avLst/>
            <a:gdLst/>
            <a:ahLst/>
            <a:cxnLst/>
            <a:rect l="l" t="t" r="r" b="b"/>
            <a:pathLst>
              <a:path w="10896600" h="1295400">
                <a:moveTo>
                  <a:pt x="10896600" y="0"/>
                </a:moveTo>
                <a:lnTo>
                  <a:pt x="0" y="0"/>
                </a:lnTo>
                <a:lnTo>
                  <a:pt x="0" y="1295400"/>
                </a:lnTo>
                <a:lnTo>
                  <a:pt x="10896600" y="1295400"/>
                </a:lnTo>
                <a:lnTo>
                  <a:pt x="10896600" y="0"/>
                </a:lnTo>
                <a:close/>
              </a:path>
            </a:pathLst>
          </a:custGeom>
          <a:solidFill>
            <a:srgbClr val="AC1381">
              <a:alpha val="8509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779252" y="216408"/>
            <a:ext cx="1161415" cy="862965"/>
          </a:xfrm>
          <a:custGeom>
            <a:avLst/>
            <a:gdLst/>
            <a:ahLst/>
            <a:cxnLst/>
            <a:rect l="l" t="t" r="r" b="b"/>
            <a:pathLst>
              <a:path w="1161415" h="862965">
                <a:moveTo>
                  <a:pt x="796036" y="0"/>
                </a:moveTo>
                <a:lnTo>
                  <a:pt x="365251" y="0"/>
                </a:lnTo>
                <a:lnTo>
                  <a:pt x="315699" y="3335"/>
                </a:lnTo>
                <a:lnTo>
                  <a:pt x="268169" y="13050"/>
                </a:lnTo>
                <a:lnTo>
                  <a:pt x="223099" y="28709"/>
                </a:lnTo>
                <a:lnTo>
                  <a:pt x="180923" y="49878"/>
                </a:lnTo>
                <a:lnTo>
                  <a:pt x="142077" y="76119"/>
                </a:lnTo>
                <a:lnTo>
                  <a:pt x="106997" y="106997"/>
                </a:lnTo>
                <a:lnTo>
                  <a:pt x="76119" y="142077"/>
                </a:lnTo>
                <a:lnTo>
                  <a:pt x="49878" y="180923"/>
                </a:lnTo>
                <a:lnTo>
                  <a:pt x="28709" y="223099"/>
                </a:lnTo>
                <a:lnTo>
                  <a:pt x="13050" y="268169"/>
                </a:lnTo>
                <a:lnTo>
                  <a:pt x="3335" y="315699"/>
                </a:lnTo>
                <a:lnTo>
                  <a:pt x="0" y="365252"/>
                </a:lnTo>
                <a:lnTo>
                  <a:pt x="0" y="497332"/>
                </a:lnTo>
                <a:lnTo>
                  <a:pt x="3335" y="546884"/>
                </a:lnTo>
                <a:lnTo>
                  <a:pt x="13050" y="594414"/>
                </a:lnTo>
                <a:lnTo>
                  <a:pt x="28709" y="639484"/>
                </a:lnTo>
                <a:lnTo>
                  <a:pt x="49878" y="681660"/>
                </a:lnTo>
                <a:lnTo>
                  <a:pt x="76119" y="720506"/>
                </a:lnTo>
                <a:lnTo>
                  <a:pt x="106997" y="755586"/>
                </a:lnTo>
                <a:lnTo>
                  <a:pt x="142077" y="786464"/>
                </a:lnTo>
                <a:lnTo>
                  <a:pt x="180923" y="812705"/>
                </a:lnTo>
                <a:lnTo>
                  <a:pt x="223099" y="833874"/>
                </a:lnTo>
                <a:lnTo>
                  <a:pt x="268169" y="849533"/>
                </a:lnTo>
                <a:lnTo>
                  <a:pt x="315699" y="859248"/>
                </a:lnTo>
                <a:lnTo>
                  <a:pt x="365251" y="862584"/>
                </a:lnTo>
                <a:lnTo>
                  <a:pt x="796036" y="862584"/>
                </a:lnTo>
                <a:lnTo>
                  <a:pt x="845588" y="859248"/>
                </a:lnTo>
                <a:lnTo>
                  <a:pt x="893118" y="849533"/>
                </a:lnTo>
                <a:lnTo>
                  <a:pt x="938188" y="833874"/>
                </a:lnTo>
                <a:lnTo>
                  <a:pt x="980364" y="812705"/>
                </a:lnTo>
                <a:lnTo>
                  <a:pt x="1019210" y="786464"/>
                </a:lnTo>
                <a:lnTo>
                  <a:pt x="1054290" y="755586"/>
                </a:lnTo>
                <a:lnTo>
                  <a:pt x="1085168" y="720506"/>
                </a:lnTo>
                <a:lnTo>
                  <a:pt x="1111409" y="681660"/>
                </a:lnTo>
                <a:lnTo>
                  <a:pt x="1132578" y="639484"/>
                </a:lnTo>
                <a:lnTo>
                  <a:pt x="1148237" y="594414"/>
                </a:lnTo>
                <a:lnTo>
                  <a:pt x="1157952" y="546884"/>
                </a:lnTo>
                <a:lnTo>
                  <a:pt x="1161288" y="497332"/>
                </a:lnTo>
                <a:lnTo>
                  <a:pt x="1161288" y="365252"/>
                </a:lnTo>
                <a:lnTo>
                  <a:pt x="1157952" y="315699"/>
                </a:lnTo>
                <a:lnTo>
                  <a:pt x="1148237" y="268169"/>
                </a:lnTo>
                <a:lnTo>
                  <a:pt x="1132578" y="223099"/>
                </a:lnTo>
                <a:lnTo>
                  <a:pt x="1111409" y="180923"/>
                </a:lnTo>
                <a:lnTo>
                  <a:pt x="1085168" y="142077"/>
                </a:lnTo>
                <a:lnTo>
                  <a:pt x="1054290" y="106997"/>
                </a:lnTo>
                <a:lnTo>
                  <a:pt x="1019210" y="76119"/>
                </a:lnTo>
                <a:lnTo>
                  <a:pt x="980364" y="49878"/>
                </a:lnTo>
                <a:lnTo>
                  <a:pt x="938188" y="28709"/>
                </a:lnTo>
                <a:lnTo>
                  <a:pt x="893118" y="13050"/>
                </a:lnTo>
                <a:lnTo>
                  <a:pt x="845588" y="3335"/>
                </a:lnTo>
                <a:lnTo>
                  <a:pt x="796036" y="0"/>
                </a:lnTo>
                <a:close/>
              </a:path>
            </a:pathLst>
          </a:custGeom>
          <a:solidFill>
            <a:srgbClr val="AC1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029950" y="371093"/>
            <a:ext cx="649605" cy="554355"/>
          </a:xfrm>
          <a:custGeom>
            <a:avLst/>
            <a:gdLst/>
            <a:ahLst/>
            <a:cxnLst/>
            <a:rect l="l" t="t" r="r" b="b"/>
            <a:pathLst>
              <a:path w="649604" h="554355">
                <a:moveTo>
                  <a:pt x="0" y="554227"/>
                </a:moveTo>
                <a:lnTo>
                  <a:pt x="649477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22300" y="205866"/>
            <a:ext cx="251460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メイリオ"/>
                <a:cs typeface="メイリオ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621786" y="3486353"/>
            <a:ext cx="4948427" cy="757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メイリオ"/>
                <a:cs typeface="メイリオ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メイリオ"/>
                <a:cs typeface="メイリオ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メイリオ"/>
                <a:cs typeface="メイリオ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AC1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メイリオ"/>
                <a:cs typeface="メイリオ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bg1"/>
                </a:solidFill>
                <a:latin typeface="メイリオ"/>
                <a:cs typeface="メイリオ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67510" cy="6858000"/>
          </a:xfrm>
          <a:custGeom>
            <a:avLst/>
            <a:gdLst/>
            <a:ahLst/>
            <a:cxnLst/>
            <a:rect l="l" t="t" r="r" b="b"/>
            <a:pathLst>
              <a:path w="1667510" h="6858000">
                <a:moveTo>
                  <a:pt x="0" y="6858000"/>
                </a:moveTo>
                <a:lnTo>
                  <a:pt x="1667256" y="6858000"/>
                </a:lnTo>
                <a:lnTo>
                  <a:pt x="1667256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C1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869948" y="0"/>
            <a:ext cx="10322560" cy="6858000"/>
          </a:xfrm>
          <a:custGeom>
            <a:avLst/>
            <a:gdLst/>
            <a:ahLst/>
            <a:cxnLst/>
            <a:rect l="l" t="t" r="r" b="b"/>
            <a:pathLst>
              <a:path w="10322560" h="6858000">
                <a:moveTo>
                  <a:pt x="0" y="6858000"/>
                </a:moveTo>
                <a:lnTo>
                  <a:pt x="10322052" y="6858000"/>
                </a:lnTo>
                <a:lnTo>
                  <a:pt x="103220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AC1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504" y="205866"/>
            <a:ext cx="63500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bg1"/>
                </a:solidFill>
                <a:latin typeface="メイリオ"/>
                <a:cs typeface="メイリオ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025" y="1993519"/>
            <a:ext cx="10388600" cy="3683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メイリオ"/>
                <a:cs typeface="メイリオ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E5496">
              <a:alpha val="5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7031" y="684276"/>
            <a:ext cx="384175" cy="2502535"/>
          </a:xfrm>
          <a:custGeom>
            <a:avLst/>
            <a:gdLst/>
            <a:ahLst/>
            <a:cxnLst/>
            <a:rect l="l" t="t" r="r" b="b"/>
            <a:pathLst>
              <a:path w="384175" h="2502535">
                <a:moveTo>
                  <a:pt x="384047" y="0"/>
                </a:moveTo>
                <a:lnTo>
                  <a:pt x="0" y="0"/>
                </a:lnTo>
                <a:lnTo>
                  <a:pt x="0" y="2502408"/>
                </a:lnTo>
                <a:lnTo>
                  <a:pt x="384047" y="2502408"/>
                </a:lnTo>
                <a:lnTo>
                  <a:pt x="38404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53438" y="542332"/>
            <a:ext cx="7847330" cy="2305685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4400" dirty="0"/>
              <a:t>150</a:t>
            </a:r>
            <a:r>
              <a:rPr sz="4400" spc="-15" dirty="0"/>
              <a:t> 分で学ぶ</a:t>
            </a:r>
            <a:endParaRPr sz="4400"/>
          </a:p>
          <a:p>
            <a:pPr marL="12700">
              <a:lnSpc>
                <a:spcPct val="100000"/>
              </a:lnSpc>
              <a:spcBef>
                <a:spcPts val="1405"/>
              </a:spcBef>
            </a:pPr>
            <a:r>
              <a:rPr sz="8800" spc="-90" dirty="0"/>
              <a:t>高校数学の基礎</a:t>
            </a:r>
            <a:endParaRPr sz="8800"/>
          </a:p>
        </p:txBody>
      </p:sp>
      <p:sp>
        <p:nvSpPr>
          <p:cNvPr id="6" name="object 6"/>
          <p:cNvSpPr txBox="1"/>
          <p:nvPr/>
        </p:nvSpPr>
        <p:spPr>
          <a:xfrm>
            <a:off x="8133333" y="5183530"/>
            <a:ext cx="348805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800100">
              <a:lnSpc>
                <a:spcPct val="15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メイリオ"/>
                <a:cs typeface="メイリオ"/>
              </a:rPr>
              <a:t>2022</a:t>
            </a:r>
            <a:r>
              <a:rPr sz="2400" b="1" spc="-20" dirty="0">
                <a:solidFill>
                  <a:srgbClr val="FFFFFF"/>
                </a:solidFill>
                <a:latin typeface="メイリオ"/>
                <a:cs typeface="メイリオ"/>
              </a:rPr>
              <a:t> 年 </a:t>
            </a:r>
            <a:r>
              <a:rPr sz="2400" b="1" dirty="0">
                <a:solidFill>
                  <a:srgbClr val="FFFFFF"/>
                </a:solidFill>
                <a:latin typeface="メイリオ"/>
                <a:cs typeface="メイリオ"/>
              </a:rPr>
              <a:t>9</a:t>
            </a:r>
            <a:r>
              <a:rPr sz="2400" b="1" spc="-20" dirty="0">
                <a:solidFill>
                  <a:srgbClr val="FFFFFF"/>
                </a:solidFill>
                <a:latin typeface="メイリオ"/>
                <a:cs typeface="メイリオ"/>
              </a:rPr>
              <a:t> 月 </a:t>
            </a:r>
            <a:r>
              <a:rPr sz="2400" b="1" dirty="0">
                <a:solidFill>
                  <a:srgbClr val="FFFFFF"/>
                </a:solidFill>
                <a:latin typeface="メイリオ"/>
                <a:cs typeface="メイリオ"/>
              </a:rPr>
              <a:t>6</a:t>
            </a:r>
            <a:r>
              <a:rPr sz="2400" b="1" spc="-40" dirty="0">
                <a:solidFill>
                  <a:srgbClr val="FFFFFF"/>
                </a:solidFill>
                <a:latin typeface="メイリオ"/>
                <a:cs typeface="メイリオ"/>
              </a:rPr>
              <a:t> 日</a:t>
            </a:r>
            <a:r>
              <a:rPr sz="2400" b="1" spc="-5" dirty="0">
                <a:solidFill>
                  <a:srgbClr val="FFFFFF"/>
                </a:solidFill>
                <a:latin typeface="メイリオ"/>
                <a:cs typeface="メイリオ"/>
              </a:rPr>
              <a:t>米田 優峻 </a:t>
            </a:r>
            <a:r>
              <a:rPr sz="2400" b="1" spc="-10" dirty="0">
                <a:solidFill>
                  <a:srgbClr val="FFFFFF"/>
                </a:solidFill>
                <a:latin typeface="メイリオ"/>
                <a:cs typeface="メイリオ"/>
              </a:rPr>
              <a:t>[@E869120]</a:t>
            </a:r>
            <a:endParaRPr sz="24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AC1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1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AC1381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AC1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2286000" y="2346959"/>
            <a:ext cx="612775" cy="3020695"/>
          </a:xfrm>
          <a:custGeom>
            <a:avLst/>
            <a:gdLst/>
            <a:ahLst/>
            <a:cxnLst/>
            <a:rect l="l" t="t" r="r" b="b"/>
            <a:pathLst>
              <a:path w="612775" h="3020695">
                <a:moveTo>
                  <a:pt x="612648" y="306324"/>
                </a:moveTo>
                <a:lnTo>
                  <a:pt x="608634" y="256641"/>
                </a:lnTo>
                <a:lnTo>
                  <a:pt x="597027" y="209511"/>
                </a:lnTo>
                <a:lnTo>
                  <a:pt x="578446" y="165557"/>
                </a:lnTo>
                <a:lnTo>
                  <a:pt x="553529" y="125425"/>
                </a:lnTo>
                <a:lnTo>
                  <a:pt x="522909" y="89725"/>
                </a:lnTo>
                <a:lnTo>
                  <a:pt x="487222" y="59118"/>
                </a:lnTo>
                <a:lnTo>
                  <a:pt x="447090" y="34201"/>
                </a:lnTo>
                <a:lnTo>
                  <a:pt x="403136" y="15621"/>
                </a:lnTo>
                <a:lnTo>
                  <a:pt x="356006" y="4013"/>
                </a:lnTo>
                <a:lnTo>
                  <a:pt x="306324" y="0"/>
                </a:lnTo>
                <a:lnTo>
                  <a:pt x="256628" y="4013"/>
                </a:lnTo>
                <a:lnTo>
                  <a:pt x="209499" y="15621"/>
                </a:lnTo>
                <a:lnTo>
                  <a:pt x="165544" y="34201"/>
                </a:lnTo>
                <a:lnTo>
                  <a:pt x="125412" y="59118"/>
                </a:lnTo>
                <a:lnTo>
                  <a:pt x="89725" y="89725"/>
                </a:lnTo>
                <a:lnTo>
                  <a:pt x="59105" y="125425"/>
                </a:lnTo>
                <a:lnTo>
                  <a:pt x="34188" y="165557"/>
                </a:lnTo>
                <a:lnTo>
                  <a:pt x="15608" y="209511"/>
                </a:lnTo>
                <a:lnTo>
                  <a:pt x="4000" y="256641"/>
                </a:lnTo>
                <a:lnTo>
                  <a:pt x="0" y="306324"/>
                </a:lnTo>
                <a:lnTo>
                  <a:pt x="4000" y="356019"/>
                </a:lnTo>
                <a:lnTo>
                  <a:pt x="15608" y="403148"/>
                </a:lnTo>
                <a:lnTo>
                  <a:pt x="34188" y="447103"/>
                </a:lnTo>
                <a:lnTo>
                  <a:pt x="59105" y="487235"/>
                </a:lnTo>
                <a:lnTo>
                  <a:pt x="89725" y="522935"/>
                </a:lnTo>
                <a:lnTo>
                  <a:pt x="125412" y="553542"/>
                </a:lnTo>
                <a:lnTo>
                  <a:pt x="165544" y="578459"/>
                </a:lnTo>
                <a:lnTo>
                  <a:pt x="209499" y="597039"/>
                </a:lnTo>
                <a:lnTo>
                  <a:pt x="230124" y="602119"/>
                </a:lnTo>
                <a:lnTo>
                  <a:pt x="230124" y="1366913"/>
                </a:lnTo>
                <a:lnTo>
                  <a:pt x="165544" y="1390561"/>
                </a:lnTo>
                <a:lnTo>
                  <a:pt x="125412" y="1415478"/>
                </a:lnTo>
                <a:lnTo>
                  <a:pt x="89725" y="1446098"/>
                </a:lnTo>
                <a:lnTo>
                  <a:pt x="59105" y="1481785"/>
                </a:lnTo>
                <a:lnTo>
                  <a:pt x="34188" y="1521917"/>
                </a:lnTo>
                <a:lnTo>
                  <a:pt x="15608" y="1565871"/>
                </a:lnTo>
                <a:lnTo>
                  <a:pt x="4000" y="1613001"/>
                </a:lnTo>
                <a:lnTo>
                  <a:pt x="0" y="1662684"/>
                </a:lnTo>
                <a:lnTo>
                  <a:pt x="4000" y="1712379"/>
                </a:lnTo>
                <a:lnTo>
                  <a:pt x="15608" y="1759508"/>
                </a:lnTo>
                <a:lnTo>
                  <a:pt x="34188" y="1803463"/>
                </a:lnTo>
                <a:lnTo>
                  <a:pt x="59105" y="1843595"/>
                </a:lnTo>
                <a:lnTo>
                  <a:pt x="89725" y="1879282"/>
                </a:lnTo>
                <a:lnTo>
                  <a:pt x="125412" y="1909902"/>
                </a:lnTo>
                <a:lnTo>
                  <a:pt x="165544" y="1934819"/>
                </a:lnTo>
                <a:lnTo>
                  <a:pt x="209499" y="1953399"/>
                </a:lnTo>
                <a:lnTo>
                  <a:pt x="230124" y="1958479"/>
                </a:lnTo>
                <a:lnTo>
                  <a:pt x="230124" y="3020568"/>
                </a:lnTo>
                <a:lnTo>
                  <a:pt x="382524" y="3020568"/>
                </a:lnTo>
                <a:lnTo>
                  <a:pt x="382524" y="1958479"/>
                </a:lnTo>
                <a:lnTo>
                  <a:pt x="403136" y="1953399"/>
                </a:lnTo>
                <a:lnTo>
                  <a:pt x="447090" y="1934819"/>
                </a:lnTo>
                <a:lnTo>
                  <a:pt x="487222" y="1909902"/>
                </a:lnTo>
                <a:lnTo>
                  <a:pt x="522922" y="1879282"/>
                </a:lnTo>
                <a:lnTo>
                  <a:pt x="553529" y="1843595"/>
                </a:lnTo>
                <a:lnTo>
                  <a:pt x="578446" y="1803463"/>
                </a:lnTo>
                <a:lnTo>
                  <a:pt x="597027" y="1759508"/>
                </a:lnTo>
                <a:lnTo>
                  <a:pt x="608634" y="1712379"/>
                </a:lnTo>
                <a:lnTo>
                  <a:pt x="612648" y="1662684"/>
                </a:lnTo>
                <a:lnTo>
                  <a:pt x="608634" y="1613001"/>
                </a:lnTo>
                <a:lnTo>
                  <a:pt x="597027" y="1565871"/>
                </a:lnTo>
                <a:lnTo>
                  <a:pt x="578446" y="1521917"/>
                </a:lnTo>
                <a:lnTo>
                  <a:pt x="553529" y="1481785"/>
                </a:lnTo>
                <a:lnTo>
                  <a:pt x="522909" y="1446085"/>
                </a:lnTo>
                <a:lnTo>
                  <a:pt x="487222" y="1415478"/>
                </a:lnTo>
                <a:lnTo>
                  <a:pt x="447090" y="1390561"/>
                </a:lnTo>
                <a:lnTo>
                  <a:pt x="403136" y="1371981"/>
                </a:lnTo>
                <a:lnTo>
                  <a:pt x="382524" y="1366913"/>
                </a:lnTo>
                <a:lnTo>
                  <a:pt x="382524" y="602119"/>
                </a:lnTo>
                <a:lnTo>
                  <a:pt x="447090" y="578459"/>
                </a:lnTo>
                <a:lnTo>
                  <a:pt x="487222" y="553542"/>
                </a:lnTo>
                <a:lnTo>
                  <a:pt x="522922" y="522922"/>
                </a:lnTo>
                <a:lnTo>
                  <a:pt x="553529" y="487235"/>
                </a:lnTo>
                <a:lnTo>
                  <a:pt x="578446" y="447103"/>
                </a:lnTo>
                <a:lnTo>
                  <a:pt x="597027" y="403148"/>
                </a:lnTo>
                <a:lnTo>
                  <a:pt x="608634" y="356019"/>
                </a:lnTo>
                <a:lnTo>
                  <a:pt x="612648" y="30632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492122" y="198501"/>
            <a:ext cx="6731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FFFFFF"/>
                </a:solidFill>
                <a:latin typeface="メイリオ"/>
                <a:cs typeface="メイリオ"/>
              </a:rPr>
              <a:t>準備：基本的な数と計算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046332" y="287909"/>
            <a:ext cx="789305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10</a:t>
            </a:r>
            <a:endParaRPr sz="1800">
              <a:latin typeface="メイリオ"/>
              <a:cs typeface="メイリオ"/>
            </a:endParaRPr>
          </a:p>
          <a:p>
            <a:pPr marL="308610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76245" y="3768979"/>
            <a:ext cx="231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2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86000" y="5059679"/>
            <a:ext cx="612775" cy="612775"/>
          </a:xfrm>
          <a:custGeom>
            <a:avLst/>
            <a:gdLst/>
            <a:ahLst/>
            <a:cxnLst/>
            <a:rect l="l" t="t" r="r" b="b"/>
            <a:pathLst>
              <a:path w="612775" h="612775">
                <a:moveTo>
                  <a:pt x="306324" y="0"/>
                </a:moveTo>
                <a:lnTo>
                  <a:pt x="256640" y="4009"/>
                </a:lnTo>
                <a:lnTo>
                  <a:pt x="209507" y="15617"/>
                </a:lnTo>
                <a:lnTo>
                  <a:pt x="165556" y="34193"/>
                </a:lnTo>
                <a:lnTo>
                  <a:pt x="125419" y="59106"/>
                </a:lnTo>
                <a:lnTo>
                  <a:pt x="89725" y="89725"/>
                </a:lnTo>
                <a:lnTo>
                  <a:pt x="59106" y="125419"/>
                </a:lnTo>
                <a:lnTo>
                  <a:pt x="34193" y="165556"/>
                </a:lnTo>
                <a:lnTo>
                  <a:pt x="15617" y="209507"/>
                </a:lnTo>
                <a:lnTo>
                  <a:pt x="4009" y="256640"/>
                </a:lnTo>
                <a:lnTo>
                  <a:pt x="0" y="306324"/>
                </a:lnTo>
                <a:lnTo>
                  <a:pt x="4009" y="356007"/>
                </a:lnTo>
                <a:lnTo>
                  <a:pt x="15617" y="403140"/>
                </a:lnTo>
                <a:lnTo>
                  <a:pt x="34193" y="447091"/>
                </a:lnTo>
                <a:lnTo>
                  <a:pt x="59106" y="487228"/>
                </a:lnTo>
                <a:lnTo>
                  <a:pt x="89725" y="522922"/>
                </a:lnTo>
                <a:lnTo>
                  <a:pt x="125419" y="553541"/>
                </a:lnTo>
                <a:lnTo>
                  <a:pt x="165556" y="578454"/>
                </a:lnTo>
                <a:lnTo>
                  <a:pt x="209507" y="597030"/>
                </a:lnTo>
                <a:lnTo>
                  <a:pt x="256640" y="608638"/>
                </a:lnTo>
                <a:lnTo>
                  <a:pt x="306324" y="612648"/>
                </a:lnTo>
                <a:lnTo>
                  <a:pt x="356007" y="608638"/>
                </a:lnTo>
                <a:lnTo>
                  <a:pt x="403140" y="597030"/>
                </a:lnTo>
                <a:lnTo>
                  <a:pt x="447091" y="578454"/>
                </a:lnTo>
                <a:lnTo>
                  <a:pt x="487228" y="553541"/>
                </a:lnTo>
                <a:lnTo>
                  <a:pt x="522922" y="522922"/>
                </a:lnTo>
                <a:lnTo>
                  <a:pt x="553541" y="487228"/>
                </a:lnTo>
                <a:lnTo>
                  <a:pt x="578454" y="447091"/>
                </a:lnTo>
                <a:lnTo>
                  <a:pt x="597030" y="403140"/>
                </a:lnTo>
                <a:lnTo>
                  <a:pt x="608638" y="356007"/>
                </a:lnTo>
                <a:lnTo>
                  <a:pt x="612648" y="306324"/>
                </a:lnTo>
                <a:lnTo>
                  <a:pt x="608638" y="256640"/>
                </a:lnTo>
                <a:lnTo>
                  <a:pt x="597030" y="209507"/>
                </a:lnTo>
                <a:lnTo>
                  <a:pt x="578454" y="165556"/>
                </a:lnTo>
                <a:lnTo>
                  <a:pt x="553541" y="125419"/>
                </a:lnTo>
                <a:lnTo>
                  <a:pt x="522922" y="89725"/>
                </a:lnTo>
                <a:lnTo>
                  <a:pt x="487228" y="59106"/>
                </a:lnTo>
                <a:lnTo>
                  <a:pt x="447091" y="34193"/>
                </a:lnTo>
                <a:lnTo>
                  <a:pt x="403140" y="15617"/>
                </a:lnTo>
                <a:lnTo>
                  <a:pt x="356007" y="4009"/>
                </a:lnTo>
                <a:lnTo>
                  <a:pt x="306324" y="0"/>
                </a:lnTo>
                <a:close/>
              </a:path>
            </a:pathLst>
          </a:custGeom>
          <a:solidFill>
            <a:srgbClr val="AC1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476245" y="5125592"/>
            <a:ext cx="231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3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58672" y="2412619"/>
            <a:ext cx="1649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0020" algn="l"/>
              </a:tabLst>
            </a:pPr>
            <a:r>
              <a:rPr sz="2000" b="1" dirty="0">
                <a:solidFill>
                  <a:srgbClr val="BEBEBE"/>
                </a:solidFill>
                <a:latin typeface="メイリオ"/>
                <a:cs typeface="メイリオ"/>
              </a:rPr>
              <a:t>正負の</a:t>
            </a:r>
            <a:r>
              <a:rPr sz="2000" b="1" spc="-50" dirty="0">
                <a:solidFill>
                  <a:srgbClr val="BEBEBE"/>
                </a:solidFill>
                <a:latin typeface="メイリオ"/>
                <a:cs typeface="メイリオ"/>
              </a:rPr>
              <a:t>数</a:t>
            </a:r>
            <a:r>
              <a:rPr sz="2000" b="1" dirty="0">
                <a:solidFill>
                  <a:srgbClr val="BEBEBE"/>
                </a:solidFill>
                <a:latin typeface="メイリオ"/>
                <a:cs typeface="メイリオ"/>
              </a:rPr>
              <a:t>	</a:t>
            </a: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1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72005" y="3803091"/>
            <a:ext cx="5346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0" dirty="0">
                <a:solidFill>
                  <a:srgbClr val="BEBEBE"/>
                </a:solidFill>
                <a:latin typeface="メイリオ"/>
                <a:cs typeface="メイリオ"/>
              </a:rPr>
              <a:t>累乗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13433" y="5213984"/>
            <a:ext cx="789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solidFill>
                  <a:srgbClr val="BEBEBE"/>
                </a:solidFill>
                <a:latin typeface="メイリオ"/>
                <a:cs typeface="メイリオ"/>
              </a:rPr>
              <a:t>ルート</a:t>
            </a:r>
            <a:endParaRPr sz="2000">
              <a:latin typeface="メイリオ"/>
              <a:cs typeface="メイリオ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3043110" y="3910774"/>
            <a:ext cx="8379459" cy="1997710"/>
            <a:chOff x="3043110" y="3910774"/>
            <a:chExt cx="8379459" cy="1997710"/>
          </a:xfrm>
        </p:grpSpPr>
        <p:sp>
          <p:nvSpPr>
            <p:cNvPr id="18" name="object 18"/>
            <p:cNvSpPr/>
            <p:nvPr/>
          </p:nvSpPr>
          <p:spPr>
            <a:xfrm>
              <a:off x="3057398" y="3925061"/>
              <a:ext cx="8350884" cy="1969135"/>
            </a:xfrm>
            <a:custGeom>
              <a:avLst/>
              <a:gdLst/>
              <a:ahLst/>
              <a:cxnLst/>
              <a:rect l="l" t="t" r="r" b="b"/>
              <a:pathLst>
                <a:path w="8350884" h="1969135">
                  <a:moveTo>
                    <a:pt x="387603" y="0"/>
                  </a:moveTo>
                  <a:lnTo>
                    <a:pt x="1714753" y="0"/>
                  </a:lnTo>
                  <a:lnTo>
                    <a:pt x="3705479" y="0"/>
                  </a:lnTo>
                  <a:lnTo>
                    <a:pt x="8350504" y="0"/>
                  </a:lnTo>
                  <a:lnTo>
                    <a:pt x="8350504" y="1148588"/>
                  </a:lnTo>
                  <a:lnTo>
                    <a:pt x="8350504" y="1640839"/>
                  </a:lnTo>
                  <a:lnTo>
                    <a:pt x="8350504" y="1969008"/>
                  </a:lnTo>
                  <a:lnTo>
                    <a:pt x="3705479" y="1969008"/>
                  </a:lnTo>
                  <a:lnTo>
                    <a:pt x="1714753" y="1969008"/>
                  </a:lnTo>
                  <a:lnTo>
                    <a:pt x="387603" y="1969008"/>
                  </a:lnTo>
                  <a:lnTo>
                    <a:pt x="387603" y="1640839"/>
                  </a:lnTo>
                  <a:lnTo>
                    <a:pt x="0" y="1413256"/>
                  </a:lnTo>
                  <a:lnTo>
                    <a:pt x="387603" y="1148588"/>
                  </a:lnTo>
                  <a:lnTo>
                    <a:pt x="387603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795007" y="4285741"/>
              <a:ext cx="325120" cy="257175"/>
            </a:xfrm>
            <a:custGeom>
              <a:avLst/>
              <a:gdLst/>
              <a:ahLst/>
              <a:cxnLst/>
              <a:rect l="l" t="t" r="r" b="b"/>
              <a:pathLst>
                <a:path w="325120" h="257175">
                  <a:moveTo>
                    <a:pt x="186309" y="0"/>
                  </a:moveTo>
                  <a:lnTo>
                    <a:pt x="153035" y="0"/>
                  </a:lnTo>
                  <a:lnTo>
                    <a:pt x="88773" y="222376"/>
                  </a:lnTo>
                  <a:lnTo>
                    <a:pt x="42799" y="121284"/>
                  </a:lnTo>
                  <a:lnTo>
                    <a:pt x="0" y="140842"/>
                  </a:lnTo>
                  <a:lnTo>
                    <a:pt x="4064" y="150621"/>
                  </a:lnTo>
                  <a:lnTo>
                    <a:pt x="26035" y="140842"/>
                  </a:lnTo>
                  <a:lnTo>
                    <a:pt x="80010" y="256666"/>
                  </a:lnTo>
                  <a:lnTo>
                    <a:pt x="92583" y="256666"/>
                  </a:lnTo>
                  <a:lnTo>
                    <a:pt x="162687" y="17398"/>
                  </a:lnTo>
                  <a:lnTo>
                    <a:pt x="186309" y="17398"/>
                  </a:lnTo>
                  <a:lnTo>
                    <a:pt x="186309" y="17017"/>
                  </a:lnTo>
                  <a:lnTo>
                    <a:pt x="324612" y="17017"/>
                  </a:lnTo>
                  <a:lnTo>
                    <a:pt x="324612" y="253"/>
                  </a:lnTo>
                  <a:lnTo>
                    <a:pt x="186309" y="253"/>
                  </a:lnTo>
                  <a:lnTo>
                    <a:pt x="1863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687571" y="4216400"/>
            <a:ext cx="69786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78504" algn="l"/>
              </a:tabLst>
            </a:pPr>
            <a:r>
              <a:rPr sz="2100" b="1" dirty="0">
                <a:latin typeface="メイリオ"/>
                <a:cs typeface="メイリオ"/>
              </a:rPr>
              <a:t>2</a:t>
            </a:r>
            <a:r>
              <a:rPr sz="2100" b="1" spc="-5" dirty="0">
                <a:latin typeface="メイリオ"/>
                <a:cs typeface="メイリオ"/>
              </a:rPr>
              <a:t> </a:t>
            </a:r>
            <a:r>
              <a:rPr sz="2100" b="1" dirty="0">
                <a:latin typeface="メイリオ"/>
                <a:cs typeface="メイリオ"/>
              </a:rPr>
              <a:t>回掛けて</a:t>
            </a:r>
            <a:r>
              <a:rPr sz="2100" b="1" spc="-15" dirty="0">
                <a:latin typeface="メイリオ"/>
                <a:cs typeface="メイリオ"/>
              </a:rPr>
              <a:t> </a:t>
            </a:r>
            <a:r>
              <a:rPr sz="2100" dirty="0">
                <a:latin typeface="Cambria Math"/>
                <a:cs typeface="Cambria Math"/>
              </a:rPr>
              <a:t>𝒙</a:t>
            </a:r>
            <a:r>
              <a:rPr sz="2100" spc="235" dirty="0">
                <a:latin typeface="Cambria Math"/>
                <a:cs typeface="Cambria Math"/>
              </a:rPr>
              <a:t> </a:t>
            </a:r>
            <a:r>
              <a:rPr sz="2100" b="1" dirty="0">
                <a:latin typeface="メイリオ"/>
                <a:cs typeface="メイリオ"/>
              </a:rPr>
              <a:t>になる数</a:t>
            </a:r>
            <a:r>
              <a:rPr sz="2100" b="1" spc="-50" dirty="0">
                <a:latin typeface="メイリオ"/>
                <a:cs typeface="メイリオ"/>
              </a:rPr>
              <a:t>を</a:t>
            </a:r>
            <a:r>
              <a:rPr sz="2100" b="1" dirty="0">
                <a:latin typeface="メイリオ"/>
                <a:cs typeface="メイリオ"/>
              </a:rPr>
              <a:t>	</a:t>
            </a:r>
            <a:r>
              <a:rPr sz="2100" dirty="0">
                <a:latin typeface="Cambria Math"/>
                <a:cs typeface="Cambria Math"/>
              </a:rPr>
              <a:t>𝒙</a:t>
            </a:r>
            <a:r>
              <a:rPr sz="2100" spc="225" dirty="0">
                <a:latin typeface="Cambria Math"/>
                <a:cs typeface="Cambria Math"/>
              </a:rPr>
              <a:t> </a:t>
            </a:r>
            <a:r>
              <a:rPr sz="2100" b="1" dirty="0">
                <a:latin typeface="メイリオ"/>
                <a:cs typeface="メイリオ"/>
              </a:rPr>
              <a:t>と書き、「ルート</a:t>
            </a:r>
            <a:r>
              <a:rPr sz="2100" b="1" spc="10" dirty="0">
                <a:latin typeface="メイリオ"/>
                <a:cs typeface="メイリオ"/>
              </a:rPr>
              <a:t> </a:t>
            </a:r>
            <a:r>
              <a:rPr sz="2100" spc="-20" dirty="0">
                <a:latin typeface="Cambria Math"/>
                <a:cs typeface="Cambria Math"/>
              </a:rPr>
              <a:t>𝒙</a:t>
            </a:r>
            <a:r>
              <a:rPr sz="2100" b="1" dirty="0">
                <a:latin typeface="メイリオ"/>
                <a:cs typeface="メイリオ"/>
              </a:rPr>
              <a:t>」とい</a:t>
            </a:r>
            <a:r>
              <a:rPr sz="2100" b="1" spc="-50" dirty="0">
                <a:latin typeface="メイリオ"/>
                <a:cs typeface="メイリオ"/>
              </a:rPr>
              <a:t>う</a:t>
            </a:r>
            <a:endParaRPr sz="2100">
              <a:latin typeface="メイリオ"/>
              <a:cs typeface="メイリオ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759708" y="4789932"/>
            <a:ext cx="467995" cy="467995"/>
          </a:xfrm>
          <a:custGeom>
            <a:avLst/>
            <a:gdLst/>
            <a:ahLst/>
            <a:cxnLst/>
            <a:rect l="l" t="t" r="r" b="b"/>
            <a:pathLst>
              <a:path w="467995" h="467995">
                <a:moveTo>
                  <a:pt x="233933" y="0"/>
                </a:moveTo>
                <a:lnTo>
                  <a:pt x="186799" y="4754"/>
                </a:lnTo>
                <a:lnTo>
                  <a:pt x="142892" y="18389"/>
                </a:lnTo>
                <a:lnTo>
                  <a:pt x="103156" y="39962"/>
                </a:lnTo>
                <a:lnTo>
                  <a:pt x="68532" y="68532"/>
                </a:lnTo>
                <a:lnTo>
                  <a:pt x="39962" y="103156"/>
                </a:lnTo>
                <a:lnTo>
                  <a:pt x="18389" y="142892"/>
                </a:lnTo>
                <a:lnTo>
                  <a:pt x="4754" y="186799"/>
                </a:lnTo>
                <a:lnTo>
                  <a:pt x="0" y="233934"/>
                </a:lnTo>
                <a:lnTo>
                  <a:pt x="4754" y="281068"/>
                </a:lnTo>
                <a:lnTo>
                  <a:pt x="18389" y="324975"/>
                </a:lnTo>
                <a:lnTo>
                  <a:pt x="39962" y="364711"/>
                </a:lnTo>
                <a:lnTo>
                  <a:pt x="68532" y="399335"/>
                </a:lnTo>
                <a:lnTo>
                  <a:pt x="103156" y="427905"/>
                </a:lnTo>
                <a:lnTo>
                  <a:pt x="142892" y="449478"/>
                </a:lnTo>
                <a:lnTo>
                  <a:pt x="186799" y="463113"/>
                </a:lnTo>
                <a:lnTo>
                  <a:pt x="233933" y="467868"/>
                </a:lnTo>
                <a:lnTo>
                  <a:pt x="281068" y="463113"/>
                </a:lnTo>
                <a:lnTo>
                  <a:pt x="324975" y="449478"/>
                </a:lnTo>
                <a:lnTo>
                  <a:pt x="364711" y="427905"/>
                </a:lnTo>
                <a:lnTo>
                  <a:pt x="399335" y="399335"/>
                </a:lnTo>
                <a:lnTo>
                  <a:pt x="427905" y="364711"/>
                </a:lnTo>
                <a:lnTo>
                  <a:pt x="449478" y="324975"/>
                </a:lnTo>
                <a:lnTo>
                  <a:pt x="463113" y="281068"/>
                </a:lnTo>
                <a:lnTo>
                  <a:pt x="467867" y="233934"/>
                </a:lnTo>
                <a:lnTo>
                  <a:pt x="463113" y="186799"/>
                </a:lnTo>
                <a:lnTo>
                  <a:pt x="449478" y="142892"/>
                </a:lnTo>
                <a:lnTo>
                  <a:pt x="427905" y="103156"/>
                </a:lnTo>
                <a:lnTo>
                  <a:pt x="399335" y="68532"/>
                </a:lnTo>
                <a:lnTo>
                  <a:pt x="364711" y="39962"/>
                </a:lnTo>
                <a:lnTo>
                  <a:pt x="324975" y="18389"/>
                </a:lnTo>
                <a:lnTo>
                  <a:pt x="281068" y="4754"/>
                </a:lnTo>
                <a:lnTo>
                  <a:pt x="233933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866769" y="4839157"/>
            <a:ext cx="254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メイリオ"/>
                <a:cs typeface="メイリオ"/>
              </a:rPr>
              <a:t>例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44238" y="4879466"/>
            <a:ext cx="329565" cy="257175"/>
          </a:xfrm>
          <a:custGeom>
            <a:avLst/>
            <a:gdLst/>
            <a:ahLst/>
            <a:cxnLst/>
            <a:rect l="l" t="t" r="r" b="b"/>
            <a:pathLst>
              <a:path w="329564" h="257175">
                <a:moveTo>
                  <a:pt x="186309" y="0"/>
                </a:moveTo>
                <a:lnTo>
                  <a:pt x="153035" y="0"/>
                </a:lnTo>
                <a:lnTo>
                  <a:pt x="88773" y="222249"/>
                </a:lnTo>
                <a:lnTo>
                  <a:pt x="42799" y="121284"/>
                </a:lnTo>
                <a:lnTo>
                  <a:pt x="0" y="140715"/>
                </a:lnTo>
                <a:lnTo>
                  <a:pt x="4063" y="150494"/>
                </a:lnTo>
                <a:lnTo>
                  <a:pt x="26035" y="140715"/>
                </a:lnTo>
                <a:lnTo>
                  <a:pt x="80010" y="256666"/>
                </a:lnTo>
                <a:lnTo>
                  <a:pt x="92583" y="256666"/>
                </a:lnTo>
                <a:lnTo>
                  <a:pt x="162687" y="17271"/>
                </a:lnTo>
                <a:lnTo>
                  <a:pt x="186309" y="17271"/>
                </a:lnTo>
                <a:lnTo>
                  <a:pt x="186309" y="17017"/>
                </a:lnTo>
                <a:lnTo>
                  <a:pt x="329184" y="17017"/>
                </a:lnTo>
                <a:lnTo>
                  <a:pt x="329184" y="253"/>
                </a:lnTo>
                <a:lnTo>
                  <a:pt x="186309" y="253"/>
                </a:lnTo>
                <a:lnTo>
                  <a:pt x="186309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4602860" y="4834508"/>
            <a:ext cx="6927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43864"/>
                </a:solidFill>
                <a:latin typeface="Cambria Math"/>
                <a:cs typeface="Cambria Math"/>
              </a:rPr>
              <a:t>𝟗</a:t>
            </a:r>
            <a:r>
              <a:rPr sz="2100" spc="105" dirty="0">
                <a:solidFill>
                  <a:srgbClr val="F43864"/>
                </a:solidFill>
                <a:latin typeface="Cambria Math"/>
                <a:cs typeface="Cambria Math"/>
              </a:rPr>
              <a:t> </a:t>
            </a:r>
            <a:r>
              <a:rPr sz="2100" dirty="0">
                <a:solidFill>
                  <a:srgbClr val="F43864"/>
                </a:solidFill>
                <a:latin typeface="Cambria Math"/>
                <a:cs typeface="Cambria Math"/>
              </a:rPr>
              <a:t>=</a:t>
            </a:r>
            <a:r>
              <a:rPr sz="2100" spc="114" dirty="0">
                <a:solidFill>
                  <a:srgbClr val="F43864"/>
                </a:solidFill>
                <a:latin typeface="Cambria Math"/>
                <a:cs typeface="Cambria Math"/>
              </a:rPr>
              <a:t> </a:t>
            </a:r>
            <a:r>
              <a:rPr sz="2100" spc="-50" dirty="0">
                <a:solidFill>
                  <a:srgbClr val="F43864"/>
                </a:solidFill>
                <a:latin typeface="Cambria Math"/>
                <a:cs typeface="Cambria Math"/>
              </a:rPr>
              <a:t>𝟑</a:t>
            </a:r>
            <a:endParaRPr sz="21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44238" y="5311902"/>
            <a:ext cx="329565" cy="257175"/>
          </a:xfrm>
          <a:custGeom>
            <a:avLst/>
            <a:gdLst/>
            <a:ahLst/>
            <a:cxnLst/>
            <a:rect l="l" t="t" r="r" b="b"/>
            <a:pathLst>
              <a:path w="329564" h="257175">
                <a:moveTo>
                  <a:pt x="186309" y="0"/>
                </a:moveTo>
                <a:lnTo>
                  <a:pt x="153035" y="0"/>
                </a:lnTo>
                <a:lnTo>
                  <a:pt x="88773" y="222250"/>
                </a:lnTo>
                <a:lnTo>
                  <a:pt x="42799" y="121285"/>
                </a:lnTo>
                <a:lnTo>
                  <a:pt x="0" y="140716"/>
                </a:lnTo>
                <a:lnTo>
                  <a:pt x="4063" y="150495"/>
                </a:lnTo>
                <a:lnTo>
                  <a:pt x="26035" y="140716"/>
                </a:lnTo>
                <a:lnTo>
                  <a:pt x="80010" y="256667"/>
                </a:lnTo>
                <a:lnTo>
                  <a:pt x="92583" y="256667"/>
                </a:lnTo>
                <a:lnTo>
                  <a:pt x="162687" y="17272"/>
                </a:lnTo>
                <a:lnTo>
                  <a:pt x="186309" y="17272"/>
                </a:lnTo>
                <a:lnTo>
                  <a:pt x="186309" y="17018"/>
                </a:lnTo>
                <a:lnTo>
                  <a:pt x="329184" y="17018"/>
                </a:lnTo>
                <a:lnTo>
                  <a:pt x="329184" y="254"/>
                </a:lnTo>
                <a:lnTo>
                  <a:pt x="186309" y="254"/>
                </a:lnTo>
                <a:lnTo>
                  <a:pt x="186309" y="0"/>
                </a:lnTo>
                <a:close/>
              </a:path>
            </a:pathLst>
          </a:custGeom>
          <a:solidFill>
            <a:srgbClr val="2137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602860" y="5268595"/>
            <a:ext cx="15113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21379E"/>
                </a:solidFill>
                <a:latin typeface="Cambria Math"/>
                <a:cs typeface="Cambria Math"/>
              </a:rPr>
              <a:t>𝟐</a:t>
            </a:r>
            <a:r>
              <a:rPr sz="2100" spc="105" dirty="0">
                <a:solidFill>
                  <a:srgbClr val="21379E"/>
                </a:solidFill>
                <a:latin typeface="Cambria Math"/>
                <a:cs typeface="Cambria Math"/>
              </a:rPr>
              <a:t> </a:t>
            </a:r>
            <a:r>
              <a:rPr sz="2100" dirty="0">
                <a:solidFill>
                  <a:srgbClr val="21379E"/>
                </a:solidFill>
                <a:latin typeface="Cambria Math"/>
                <a:cs typeface="Cambria Math"/>
              </a:rPr>
              <a:t>=</a:t>
            </a:r>
            <a:r>
              <a:rPr sz="2100" spc="120" dirty="0">
                <a:solidFill>
                  <a:srgbClr val="21379E"/>
                </a:solidFill>
                <a:latin typeface="Cambria Math"/>
                <a:cs typeface="Cambria Math"/>
              </a:rPr>
              <a:t> </a:t>
            </a:r>
            <a:r>
              <a:rPr sz="2100" dirty="0">
                <a:solidFill>
                  <a:srgbClr val="21379E"/>
                </a:solidFill>
                <a:latin typeface="Cambria Math"/>
                <a:cs typeface="Cambria Math"/>
              </a:rPr>
              <a:t>𝟏.</a:t>
            </a:r>
            <a:r>
              <a:rPr sz="2100" spc="-140" dirty="0">
                <a:solidFill>
                  <a:srgbClr val="21379E"/>
                </a:solidFill>
                <a:latin typeface="Cambria Math"/>
                <a:cs typeface="Cambria Math"/>
              </a:rPr>
              <a:t> </a:t>
            </a:r>
            <a:r>
              <a:rPr sz="2100" dirty="0">
                <a:solidFill>
                  <a:srgbClr val="21379E"/>
                </a:solidFill>
                <a:latin typeface="Cambria Math"/>
                <a:cs typeface="Cambria Math"/>
              </a:rPr>
              <a:t>𝟒𝟏𝟒</a:t>
            </a:r>
            <a:r>
              <a:rPr sz="2100" spc="-140" dirty="0">
                <a:solidFill>
                  <a:srgbClr val="21379E"/>
                </a:solidFill>
                <a:latin typeface="Cambria Math"/>
                <a:cs typeface="Cambria Math"/>
              </a:rPr>
              <a:t> </a:t>
            </a:r>
            <a:r>
              <a:rPr sz="2100" spc="-50" dirty="0">
                <a:solidFill>
                  <a:srgbClr val="21379E"/>
                </a:solidFill>
                <a:latin typeface="Cambria Math"/>
                <a:cs typeface="Cambria Math"/>
              </a:rPr>
              <a:t>…</a:t>
            </a:r>
            <a:endParaRPr sz="21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37123" y="4821173"/>
            <a:ext cx="23120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F43864"/>
                </a:solidFill>
                <a:latin typeface="メイリオ"/>
                <a:cs typeface="メイリオ"/>
              </a:rPr>
              <a:t>(</a:t>
            </a:r>
            <a:r>
              <a:rPr sz="2100" dirty="0">
                <a:solidFill>
                  <a:srgbClr val="F43864"/>
                </a:solidFill>
                <a:latin typeface="Cambria Math"/>
                <a:cs typeface="Cambria Math"/>
              </a:rPr>
              <a:t>𝟑</a:t>
            </a:r>
            <a:r>
              <a:rPr sz="2100" spc="-10" dirty="0">
                <a:solidFill>
                  <a:srgbClr val="F43864"/>
                </a:solidFill>
                <a:latin typeface="Cambria Math"/>
                <a:cs typeface="Cambria Math"/>
              </a:rPr>
              <a:t> × </a:t>
            </a:r>
            <a:r>
              <a:rPr sz="2100" dirty="0">
                <a:solidFill>
                  <a:srgbClr val="F43864"/>
                </a:solidFill>
                <a:latin typeface="Cambria Math"/>
                <a:cs typeface="Cambria Math"/>
              </a:rPr>
              <a:t>𝟑</a:t>
            </a:r>
            <a:r>
              <a:rPr sz="2100" spc="75" dirty="0">
                <a:solidFill>
                  <a:srgbClr val="F43864"/>
                </a:solidFill>
                <a:latin typeface="Cambria Math"/>
                <a:cs typeface="Cambria Math"/>
              </a:rPr>
              <a:t> = </a:t>
            </a:r>
            <a:r>
              <a:rPr sz="2100" dirty="0">
                <a:solidFill>
                  <a:srgbClr val="F43864"/>
                </a:solidFill>
                <a:latin typeface="Cambria Math"/>
                <a:cs typeface="Cambria Math"/>
              </a:rPr>
              <a:t>𝟗</a:t>
            </a:r>
            <a:r>
              <a:rPr sz="2100" spc="225" dirty="0">
                <a:solidFill>
                  <a:srgbClr val="F43864"/>
                </a:solidFill>
                <a:latin typeface="Cambria Math"/>
                <a:cs typeface="Cambria Math"/>
              </a:rPr>
              <a:t> </a:t>
            </a:r>
            <a:r>
              <a:rPr sz="2100" b="1" spc="-15" dirty="0">
                <a:solidFill>
                  <a:srgbClr val="F43864"/>
                </a:solidFill>
                <a:latin typeface="メイリオ"/>
                <a:cs typeface="メイリオ"/>
              </a:rPr>
              <a:t>だから)</a:t>
            </a:r>
            <a:endParaRPr sz="2100">
              <a:latin typeface="メイリオ"/>
              <a:cs typeface="メイリオ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393442" y="6521957"/>
            <a:ext cx="9799320" cy="0"/>
          </a:xfrm>
          <a:custGeom>
            <a:avLst/>
            <a:gdLst/>
            <a:ahLst/>
            <a:cxnLst/>
            <a:rect l="l" t="t" r="r" b="b"/>
            <a:pathLst>
              <a:path w="9799320">
                <a:moveTo>
                  <a:pt x="0" y="0"/>
                </a:moveTo>
                <a:lnTo>
                  <a:pt x="9799319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2717038" y="6564883"/>
            <a:ext cx="9406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A6A6A6"/>
                </a:solidFill>
                <a:latin typeface="メイリオ"/>
                <a:cs typeface="メイリオ"/>
              </a:rPr>
              <a:t>※少し難しいが、値 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𝒙</a:t>
            </a:r>
            <a:r>
              <a:rPr sz="1200" spc="130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1200" b="1" dirty="0">
                <a:solidFill>
                  <a:srgbClr val="A6A6A6"/>
                </a:solidFill>
                <a:latin typeface="メイリオ"/>
                <a:cs typeface="メイリオ"/>
              </a:rPr>
              <a:t>が負の場合でも、2</a:t>
            </a:r>
            <a:r>
              <a:rPr sz="1200" b="1" spc="-5" dirty="0">
                <a:solidFill>
                  <a:srgbClr val="A6A6A6"/>
                </a:solidFill>
                <a:latin typeface="メイリオ"/>
                <a:cs typeface="メイリオ"/>
              </a:rPr>
              <a:t> 回掛けて 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𝒙</a:t>
            </a:r>
            <a:r>
              <a:rPr sz="1200" spc="120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1200" b="1" dirty="0">
                <a:solidFill>
                  <a:srgbClr val="A6A6A6"/>
                </a:solidFill>
                <a:latin typeface="メイリオ"/>
                <a:cs typeface="メイリオ"/>
              </a:rPr>
              <a:t>となる値は「複素数」を使えば計算できる（興味のある方はぜひ検索しましょう</a:t>
            </a:r>
            <a:r>
              <a:rPr sz="1200" b="1" spc="-50" dirty="0">
                <a:solidFill>
                  <a:srgbClr val="A6A6A6"/>
                </a:solidFill>
                <a:latin typeface="メイリオ"/>
                <a:cs typeface="メイリオ"/>
              </a:rPr>
              <a:t>）</a:t>
            </a:r>
            <a:endParaRPr sz="12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8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4292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メイリオ"/>
                <a:cs typeface="メイリオ"/>
              </a:rPr>
              <a:t>ベクトルの演算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199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860804" y="2007107"/>
            <a:ext cx="612775" cy="3891279"/>
            <a:chOff x="1860804" y="2007107"/>
            <a:chExt cx="612775" cy="3891279"/>
          </a:xfrm>
        </p:grpSpPr>
        <p:sp>
          <p:nvSpPr>
            <p:cNvPr id="11" name="object 11"/>
            <p:cNvSpPr/>
            <p:nvPr/>
          </p:nvSpPr>
          <p:spPr>
            <a:xfrm>
              <a:off x="2090928" y="2308859"/>
              <a:ext cx="152400" cy="3589020"/>
            </a:xfrm>
            <a:custGeom>
              <a:avLst/>
              <a:gdLst/>
              <a:ahLst/>
              <a:cxnLst/>
              <a:rect l="l" t="t" r="r" b="b"/>
              <a:pathLst>
                <a:path w="152400" h="3589020">
                  <a:moveTo>
                    <a:pt x="152400" y="0"/>
                  </a:moveTo>
                  <a:lnTo>
                    <a:pt x="0" y="0"/>
                  </a:lnTo>
                  <a:lnTo>
                    <a:pt x="0" y="3589020"/>
                  </a:lnTo>
                  <a:lnTo>
                    <a:pt x="152400" y="3589020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860804" y="2007107"/>
              <a:ext cx="612775" cy="612775"/>
            </a:xfrm>
            <a:custGeom>
              <a:avLst/>
              <a:gdLst/>
              <a:ahLst/>
              <a:cxnLst/>
              <a:rect l="l" t="t" r="r" b="b"/>
              <a:pathLst>
                <a:path w="612775" h="612775">
                  <a:moveTo>
                    <a:pt x="306323" y="0"/>
                  </a:moveTo>
                  <a:lnTo>
                    <a:pt x="256640" y="4009"/>
                  </a:lnTo>
                  <a:lnTo>
                    <a:pt x="209507" y="15617"/>
                  </a:lnTo>
                  <a:lnTo>
                    <a:pt x="165556" y="34193"/>
                  </a:lnTo>
                  <a:lnTo>
                    <a:pt x="125419" y="59106"/>
                  </a:lnTo>
                  <a:lnTo>
                    <a:pt x="89725" y="89725"/>
                  </a:lnTo>
                  <a:lnTo>
                    <a:pt x="59106" y="125419"/>
                  </a:lnTo>
                  <a:lnTo>
                    <a:pt x="34193" y="165556"/>
                  </a:lnTo>
                  <a:lnTo>
                    <a:pt x="15617" y="209507"/>
                  </a:lnTo>
                  <a:lnTo>
                    <a:pt x="4009" y="256640"/>
                  </a:lnTo>
                  <a:lnTo>
                    <a:pt x="0" y="306324"/>
                  </a:lnTo>
                  <a:lnTo>
                    <a:pt x="4009" y="356007"/>
                  </a:lnTo>
                  <a:lnTo>
                    <a:pt x="15617" y="403140"/>
                  </a:lnTo>
                  <a:lnTo>
                    <a:pt x="34193" y="447091"/>
                  </a:lnTo>
                  <a:lnTo>
                    <a:pt x="59106" y="487228"/>
                  </a:lnTo>
                  <a:lnTo>
                    <a:pt x="89725" y="522922"/>
                  </a:lnTo>
                  <a:lnTo>
                    <a:pt x="125419" y="553541"/>
                  </a:lnTo>
                  <a:lnTo>
                    <a:pt x="165556" y="578454"/>
                  </a:lnTo>
                  <a:lnTo>
                    <a:pt x="209507" y="597030"/>
                  </a:lnTo>
                  <a:lnTo>
                    <a:pt x="256640" y="608638"/>
                  </a:lnTo>
                  <a:lnTo>
                    <a:pt x="306323" y="612647"/>
                  </a:lnTo>
                  <a:lnTo>
                    <a:pt x="356007" y="608638"/>
                  </a:lnTo>
                  <a:lnTo>
                    <a:pt x="403140" y="597030"/>
                  </a:lnTo>
                  <a:lnTo>
                    <a:pt x="447091" y="578454"/>
                  </a:lnTo>
                  <a:lnTo>
                    <a:pt x="487228" y="553541"/>
                  </a:lnTo>
                  <a:lnTo>
                    <a:pt x="522922" y="522922"/>
                  </a:lnTo>
                  <a:lnTo>
                    <a:pt x="553541" y="487228"/>
                  </a:lnTo>
                  <a:lnTo>
                    <a:pt x="578454" y="447091"/>
                  </a:lnTo>
                  <a:lnTo>
                    <a:pt x="597030" y="403140"/>
                  </a:lnTo>
                  <a:lnTo>
                    <a:pt x="608638" y="356007"/>
                  </a:lnTo>
                  <a:lnTo>
                    <a:pt x="612647" y="306324"/>
                  </a:lnTo>
                  <a:lnTo>
                    <a:pt x="608638" y="256640"/>
                  </a:lnTo>
                  <a:lnTo>
                    <a:pt x="597030" y="209507"/>
                  </a:lnTo>
                  <a:lnTo>
                    <a:pt x="578454" y="165556"/>
                  </a:lnTo>
                  <a:lnTo>
                    <a:pt x="553541" y="125419"/>
                  </a:lnTo>
                  <a:lnTo>
                    <a:pt x="522922" y="89725"/>
                  </a:lnTo>
                  <a:lnTo>
                    <a:pt x="487228" y="59106"/>
                  </a:lnTo>
                  <a:lnTo>
                    <a:pt x="447091" y="34193"/>
                  </a:lnTo>
                  <a:lnTo>
                    <a:pt x="403140" y="15617"/>
                  </a:lnTo>
                  <a:lnTo>
                    <a:pt x="356007" y="4009"/>
                  </a:lnTo>
                  <a:lnTo>
                    <a:pt x="306323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860804" y="3201923"/>
              <a:ext cx="612775" cy="612775"/>
            </a:xfrm>
            <a:custGeom>
              <a:avLst/>
              <a:gdLst/>
              <a:ahLst/>
              <a:cxnLst/>
              <a:rect l="l" t="t" r="r" b="b"/>
              <a:pathLst>
                <a:path w="612775" h="612775">
                  <a:moveTo>
                    <a:pt x="306323" y="0"/>
                  </a:moveTo>
                  <a:lnTo>
                    <a:pt x="256640" y="4009"/>
                  </a:lnTo>
                  <a:lnTo>
                    <a:pt x="209507" y="15617"/>
                  </a:lnTo>
                  <a:lnTo>
                    <a:pt x="165556" y="34193"/>
                  </a:lnTo>
                  <a:lnTo>
                    <a:pt x="125419" y="59106"/>
                  </a:lnTo>
                  <a:lnTo>
                    <a:pt x="89725" y="89725"/>
                  </a:lnTo>
                  <a:lnTo>
                    <a:pt x="59106" y="125419"/>
                  </a:lnTo>
                  <a:lnTo>
                    <a:pt x="34193" y="165556"/>
                  </a:lnTo>
                  <a:lnTo>
                    <a:pt x="15617" y="209507"/>
                  </a:lnTo>
                  <a:lnTo>
                    <a:pt x="4009" y="256640"/>
                  </a:lnTo>
                  <a:lnTo>
                    <a:pt x="0" y="306324"/>
                  </a:lnTo>
                  <a:lnTo>
                    <a:pt x="4009" y="356007"/>
                  </a:lnTo>
                  <a:lnTo>
                    <a:pt x="15617" y="403140"/>
                  </a:lnTo>
                  <a:lnTo>
                    <a:pt x="34193" y="447091"/>
                  </a:lnTo>
                  <a:lnTo>
                    <a:pt x="59106" y="487228"/>
                  </a:lnTo>
                  <a:lnTo>
                    <a:pt x="89725" y="522922"/>
                  </a:lnTo>
                  <a:lnTo>
                    <a:pt x="125419" y="553541"/>
                  </a:lnTo>
                  <a:lnTo>
                    <a:pt x="165556" y="578454"/>
                  </a:lnTo>
                  <a:lnTo>
                    <a:pt x="209507" y="597030"/>
                  </a:lnTo>
                  <a:lnTo>
                    <a:pt x="256640" y="608638"/>
                  </a:lnTo>
                  <a:lnTo>
                    <a:pt x="306323" y="612648"/>
                  </a:lnTo>
                  <a:lnTo>
                    <a:pt x="356007" y="608638"/>
                  </a:lnTo>
                  <a:lnTo>
                    <a:pt x="403140" y="597030"/>
                  </a:lnTo>
                  <a:lnTo>
                    <a:pt x="447091" y="578454"/>
                  </a:lnTo>
                  <a:lnTo>
                    <a:pt x="487228" y="553541"/>
                  </a:lnTo>
                  <a:lnTo>
                    <a:pt x="522922" y="522922"/>
                  </a:lnTo>
                  <a:lnTo>
                    <a:pt x="553541" y="487228"/>
                  </a:lnTo>
                  <a:lnTo>
                    <a:pt x="578454" y="447091"/>
                  </a:lnTo>
                  <a:lnTo>
                    <a:pt x="597030" y="403140"/>
                  </a:lnTo>
                  <a:lnTo>
                    <a:pt x="608638" y="356007"/>
                  </a:lnTo>
                  <a:lnTo>
                    <a:pt x="612647" y="306324"/>
                  </a:lnTo>
                  <a:lnTo>
                    <a:pt x="608638" y="256640"/>
                  </a:lnTo>
                  <a:lnTo>
                    <a:pt x="597030" y="209507"/>
                  </a:lnTo>
                  <a:lnTo>
                    <a:pt x="578454" y="165556"/>
                  </a:lnTo>
                  <a:lnTo>
                    <a:pt x="553541" y="125419"/>
                  </a:lnTo>
                  <a:lnTo>
                    <a:pt x="522922" y="89725"/>
                  </a:lnTo>
                  <a:lnTo>
                    <a:pt x="487228" y="59106"/>
                  </a:lnTo>
                  <a:lnTo>
                    <a:pt x="447091" y="34193"/>
                  </a:lnTo>
                  <a:lnTo>
                    <a:pt x="403140" y="15617"/>
                  </a:lnTo>
                  <a:lnTo>
                    <a:pt x="356007" y="4009"/>
                  </a:lnTo>
                  <a:lnTo>
                    <a:pt x="306323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051050" y="3267532"/>
            <a:ext cx="232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2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860804" y="4396740"/>
            <a:ext cx="612775" cy="612775"/>
          </a:xfrm>
          <a:custGeom>
            <a:avLst/>
            <a:gdLst/>
            <a:ahLst/>
            <a:cxnLst/>
            <a:rect l="l" t="t" r="r" b="b"/>
            <a:pathLst>
              <a:path w="612775" h="612775">
                <a:moveTo>
                  <a:pt x="306323" y="0"/>
                </a:moveTo>
                <a:lnTo>
                  <a:pt x="256640" y="4009"/>
                </a:lnTo>
                <a:lnTo>
                  <a:pt x="209507" y="15617"/>
                </a:lnTo>
                <a:lnTo>
                  <a:pt x="165556" y="34193"/>
                </a:lnTo>
                <a:lnTo>
                  <a:pt x="125419" y="59106"/>
                </a:lnTo>
                <a:lnTo>
                  <a:pt x="89725" y="89725"/>
                </a:lnTo>
                <a:lnTo>
                  <a:pt x="59106" y="125419"/>
                </a:lnTo>
                <a:lnTo>
                  <a:pt x="34193" y="165556"/>
                </a:lnTo>
                <a:lnTo>
                  <a:pt x="15617" y="209507"/>
                </a:lnTo>
                <a:lnTo>
                  <a:pt x="4009" y="256640"/>
                </a:lnTo>
                <a:lnTo>
                  <a:pt x="0" y="306324"/>
                </a:lnTo>
                <a:lnTo>
                  <a:pt x="4009" y="356007"/>
                </a:lnTo>
                <a:lnTo>
                  <a:pt x="15617" y="403140"/>
                </a:lnTo>
                <a:lnTo>
                  <a:pt x="34193" y="447091"/>
                </a:lnTo>
                <a:lnTo>
                  <a:pt x="59106" y="487228"/>
                </a:lnTo>
                <a:lnTo>
                  <a:pt x="89725" y="522922"/>
                </a:lnTo>
                <a:lnTo>
                  <a:pt x="125419" y="553541"/>
                </a:lnTo>
                <a:lnTo>
                  <a:pt x="165556" y="578454"/>
                </a:lnTo>
                <a:lnTo>
                  <a:pt x="209507" y="597030"/>
                </a:lnTo>
                <a:lnTo>
                  <a:pt x="256640" y="608638"/>
                </a:lnTo>
                <a:lnTo>
                  <a:pt x="306323" y="612648"/>
                </a:lnTo>
                <a:lnTo>
                  <a:pt x="356007" y="608638"/>
                </a:lnTo>
                <a:lnTo>
                  <a:pt x="403140" y="597030"/>
                </a:lnTo>
                <a:lnTo>
                  <a:pt x="447091" y="578454"/>
                </a:lnTo>
                <a:lnTo>
                  <a:pt x="487228" y="553541"/>
                </a:lnTo>
                <a:lnTo>
                  <a:pt x="522922" y="522922"/>
                </a:lnTo>
                <a:lnTo>
                  <a:pt x="553541" y="487228"/>
                </a:lnTo>
                <a:lnTo>
                  <a:pt x="578454" y="447091"/>
                </a:lnTo>
                <a:lnTo>
                  <a:pt x="597030" y="403140"/>
                </a:lnTo>
                <a:lnTo>
                  <a:pt x="608638" y="356007"/>
                </a:lnTo>
                <a:lnTo>
                  <a:pt x="612647" y="306324"/>
                </a:lnTo>
                <a:lnTo>
                  <a:pt x="608638" y="256640"/>
                </a:lnTo>
                <a:lnTo>
                  <a:pt x="597030" y="209507"/>
                </a:lnTo>
                <a:lnTo>
                  <a:pt x="578454" y="165556"/>
                </a:lnTo>
                <a:lnTo>
                  <a:pt x="553541" y="125419"/>
                </a:lnTo>
                <a:lnTo>
                  <a:pt x="522922" y="89725"/>
                </a:lnTo>
                <a:lnTo>
                  <a:pt x="487228" y="59106"/>
                </a:lnTo>
                <a:lnTo>
                  <a:pt x="447091" y="34193"/>
                </a:lnTo>
                <a:lnTo>
                  <a:pt x="403140" y="15617"/>
                </a:lnTo>
                <a:lnTo>
                  <a:pt x="356007" y="4009"/>
                </a:lnTo>
                <a:lnTo>
                  <a:pt x="306323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051050" y="4462729"/>
            <a:ext cx="232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3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7069" y="2074290"/>
            <a:ext cx="1395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76020" algn="l"/>
              </a:tabLst>
            </a:pPr>
            <a:r>
              <a:rPr sz="2000" b="1" dirty="0">
                <a:solidFill>
                  <a:srgbClr val="F43864"/>
                </a:solidFill>
                <a:latin typeface="メイリオ"/>
                <a:cs typeface="メイリオ"/>
              </a:rPr>
              <a:t>足し</a:t>
            </a:r>
            <a:r>
              <a:rPr sz="2000" b="1" spc="-50" dirty="0">
                <a:solidFill>
                  <a:srgbClr val="F43864"/>
                </a:solidFill>
                <a:latin typeface="メイリオ"/>
                <a:cs typeface="メイリオ"/>
              </a:rPr>
              <a:t>算</a:t>
            </a:r>
            <a:r>
              <a:rPr sz="2000" b="1" dirty="0">
                <a:solidFill>
                  <a:srgbClr val="F43864"/>
                </a:solidFill>
                <a:latin typeface="メイリオ"/>
                <a:cs typeface="メイリオ"/>
              </a:rPr>
              <a:t>	</a:t>
            </a: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1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91336" y="3337051"/>
            <a:ext cx="7893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" dirty="0">
                <a:solidFill>
                  <a:srgbClr val="BEBEBE"/>
                </a:solidFill>
                <a:latin typeface="メイリオ"/>
                <a:cs typeface="メイリオ"/>
              </a:rPr>
              <a:t>引き算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860804" y="5591555"/>
            <a:ext cx="612775" cy="612775"/>
          </a:xfrm>
          <a:custGeom>
            <a:avLst/>
            <a:gdLst/>
            <a:ahLst/>
            <a:cxnLst/>
            <a:rect l="l" t="t" r="r" b="b"/>
            <a:pathLst>
              <a:path w="612775" h="612775">
                <a:moveTo>
                  <a:pt x="306323" y="0"/>
                </a:moveTo>
                <a:lnTo>
                  <a:pt x="256640" y="4009"/>
                </a:lnTo>
                <a:lnTo>
                  <a:pt x="209507" y="15616"/>
                </a:lnTo>
                <a:lnTo>
                  <a:pt x="165556" y="34191"/>
                </a:lnTo>
                <a:lnTo>
                  <a:pt x="125419" y="59103"/>
                </a:lnTo>
                <a:lnTo>
                  <a:pt x="89725" y="89720"/>
                </a:lnTo>
                <a:lnTo>
                  <a:pt x="59106" y="125413"/>
                </a:lnTo>
                <a:lnTo>
                  <a:pt x="34193" y="165551"/>
                </a:lnTo>
                <a:lnTo>
                  <a:pt x="15617" y="209502"/>
                </a:lnTo>
                <a:lnTo>
                  <a:pt x="4009" y="256636"/>
                </a:lnTo>
                <a:lnTo>
                  <a:pt x="0" y="306324"/>
                </a:lnTo>
                <a:lnTo>
                  <a:pt x="4009" y="356011"/>
                </a:lnTo>
                <a:lnTo>
                  <a:pt x="15617" y="403145"/>
                </a:lnTo>
                <a:lnTo>
                  <a:pt x="34193" y="447096"/>
                </a:lnTo>
                <a:lnTo>
                  <a:pt x="59106" y="487234"/>
                </a:lnTo>
                <a:lnTo>
                  <a:pt x="89725" y="522927"/>
                </a:lnTo>
                <a:lnTo>
                  <a:pt x="125419" y="553544"/>
                </a:lnTo>
                <a:lnTo>
                  <a:pt x="165556" y="578456"/>
                </a:lnTo>
                <a:lnTo>
                  <a:pt x="209507" y="597031"/>
                </a:lnTo>
                <a:lnTo>
                  <a:pt x="256640" y="608638"/>
                </a:lnTo>
                <a:lnTo>
                  <a:pt x="306323" y="612648"/>
                </a:lnTo>
                <a:lnTo>
                  <a:pt x="356007" y="608638"/>
                </a:lnTo>
                <a:lnTo>
                  <a:pt x="403140" y="597031"/>
                </a:lnTo>
                <a:lnTo>
                  <a:pt x="447091" y="578456"/>
                </a:lnTo>
                <a:lnTo>
                  <a:pt x="487228" y="553544"/>
                </a:lnTo>
                <a:lnTo>
                  <a:pt x="522922" y="522927"/>
                </a:lnTo>
                <a:lnTo>
                  <a:pt x="553541" y="487234"/>
                </a:lnTo>
                <a:lnTo>
                  <a:pt x="578454" y="447096"/>
                </a:lnTo>
                <a:lnTo>
                  <a:pt x="597030" y="403145"/>
                </a:lnTo>
                <a:lnTo>
                  <a:pt x="608638" y="356011"/>
                </a:lnTo>
                <a:lnTo>
                  <a:pt x="612647" y="306324"/>
                </a:lnTo>
                <a:lnTo>
                  <a:pt x="608638" y="256636"/>
                </a:lnTo>
                <a:lnTo>
                  <a:pt x="597030" y="209502"/>
                </a:lnTo>
                <a:lnTo>
                  <a:pt x="578454" y="165551"/>
                </a:lnTo>
                <a:lnTo>
                  <a:pt x="553541" y="125413"/>
                </a:lnTo>
                <a:lnTo>
                  <a:pt x="522922" y="89720"/>
                </a:lnTo>
                <a:lnTo>
                  <a:pt x="487228" y="59103"/>
                </a:lnTo>
                <a:lnTo>
                  <a:pt x="447091" y="34191"/>
                </a:lnTo>
                <a:lnTo>
                  <a:pt x="403140" y="15616"/>
                </a:lnTo>
                <a:lnTo>
                  <a:pt x="356007" y="4009"/>
                </a:lnTo>
                <a:lnTo>
                  <a:pt x="306323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051050" y="5658103"/>
            <a:ext cx="231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4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7069" y="4528565"/>
            <a:ext cx="789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solidFill>
                  <a:srgbClr val="BEBEBE"/>
                </a:solidFill>
                <a:latin typeface="メイリオ"/>
                <a:cs typeface="メイリオ"/>
              </a:rPr>
              <a:t>掛け算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41577" y="5725769"/>
            <a:ext cx="534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BEBEBE"/>
                </a:solidFill>
                <a:latin typeface="メイリオ"/>
                <a:cs typeface="メイリオ"/>
              </a:rPr>
              <a:t>内積</a:t>
            </a:r>
            <a:endParaRPr sz="2000">
              <a:latin typeface="メイリオ"/>
              <a:cs typeface="メイリオ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116196" y="3705225"/>
            <a:ext cx="4772025" cy="2179320"/>
            <a:chOff x="4116196" y="3705225"/>
            <a:chExt cx="4772025" cy="2179320"/>
          </a:xfrm>
        </p:grpSpPr>
        <p:sp>
          <p:nvSpPr>
            <p:cNvPr id="24" name="object 24"/>
            <p:cNvSpPr/>
            <p:nvPr/>
          </p:nvSpPr>
          <p:spPr>
            <a:xfrm>
              <a:off x="4126229" y="3714750"/>
              <a:ext cx="4752340" cy="2160270"/>
            </a:xfrm>
            <a:custGeom>
              <a:avLst/>
              <a:gdLst/>
              <a:ahLst/>
              <a:cxnLst/>
              <a:rect l="l" t="t" r="r" b="b"/>
              <a:pathLst>
                <a:path w="4752340" h="2160270">
                  <a:moveTo>
                    <a:pt x="0" y="0"/>
                  </a:moveTo>
                  <a:lnTo>
                    <a:pt x="4751959" y="0"/>
                  </a:lnTo>
                </a:path>
                <a:path w="4752340" h="2160270">
                  <a:moveTo>
                    <a:pt x="0" y="432816"/>
                  </a:moveTo>
                  <a:lnTo>
                    <a:pt x="4751959" y="432816"/>
                  </a:lnTo>
                </a:path>
                <a:path w="4752340" h="2160270">
                  <a:moveTo>
                    <a:pt x="0" y="864107"/>
                  </a:moveTo>
                  <a:lnTo>
                    <a:pt x="4751959" y="864107"/>
                  </a:lnTo>
                </a:path>
                <a:path w="4752340" h="2160270">
                  <a:moveTo>
                    <a:pt x="0" y="1295400"/>
                  </a:moveTo>
                  <a:lnTo>
                    <a:pt x="4751959" y="1295400"/>
                  </a:lnTo>
                </a:path>
                <a:path w="4752340" h="2160270">
                  <a:moveTo>
                    <a:pt x="432816" y="0"/>
                  </a:moveTo>
                  <a:lnTo>
                    <a:pt x="432816" y="2160003"/>
                  </a:lnTo>
                </a:path>
                <a:path w="4752340" h="2160270">
                  <a:moveTo>
                    <a:pt x="868680" y="0"/>
                  </a:moveTo>
                  <a:lnTo>
                    <a:pt x="868680" y="2160003"/>
                  </a:lnTo>
                </a:path>
                <a:path w="4752340" h="2160270">
                  <a:moveTo>
                    <a:pt x="0" y="1731264"/>
                  </a:moveTo>
                  <a:lnTo>
                    <a:pt x="4751959" y="1731264"/>
                  </a:lnTo>
                </a:path>
                <a:path w="4752340" h="2160270">
                  <a:moveTo>
                    <a:pt x="1295400" y="0"/>
                  </a:moveTo>
                  <a:lnTo>
                    <a:pt x="1295400" y="2160003"/>
                  </a:lnTo>
                </a:path>
                <a:path w="4752340" h="2160270">
                  <a:moveTo>
                    <a:pt x="1728216" y="0"/>
                  </a:moveTo>
                  <a:lnTo>
                    <a:pt x="1728216" y="2160003"/>
                  </a:lnTo>
                </a:path>
                <a:path w="4752340" h="2160270">
                  <a:moveTo>
                    <a:pt x="2161032" y="0"/>
                  </a:moveTo>
                  <a:lnTo>
                    <a:pt x="2161032" y="2160003"/>
                  </a:lnTo>
                </a:path>
                <a:path w="4752340" h="2160270">
                  <a:moveTo>
                    <a:pt x="2592324" y="0"/>
                  </a:moveTo>
                  <a:lnTo>
                    <a:pt x="2592324" y="2160003"/>
                  </a:lnTo>
                </a:path>
                <a:path w="4752340" h="2160270">
                  <a:moveTo>
                    <a:pt x="3025140" y="0"/>
                  </a:moveTo>
                  <a:lnTo>
                    <a:pt x="3025140" y="2160003"/>
                  </a:lnTo>
                </a:path>
                <a:path w="4752340" h="2160270">
                  <a:moveTo>
                    <a:pt x="3473196" y="0"/>
                  </a:moveTo>
                  <a:lnTo>
                    <a:pt x="3473196" y="2160003"/>
                  </a:lnTo>
                </a:path>
                <a:path w="4752340" h="2160270">
                  <a:moveTo>
                    <a:pt x="3889248" y="0"/>
                  </a:moveTo>
                  <a:lnTo>
                    <a:pt x="3889248" y="2160003"/>
                  </a:lnTo>
                </a:path>
                <a:path w="4752340" h="2160270">
                  <a:moveTo>
                    <a:pt x="4322064" y="0"/>
                  </a:moveTo>
                  <a:lnTo>
                    <a:pt x="4322064" y="2160003"/>
                  </a:lnTo>
                </a:path>
                <a:path w="4752340" h="2160270">
                  <a:moveTo>
                    <a:pt x="4751832" y="0"/>
                  </a:moveTo>
                  <a:lnTo>
                    <a:pt x="4751832" y="2160003"/>
                  </a:lnTo>
                </a:path>
              </a:pathLst>
            </a:custGeom>
            <a:ln w="190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123943" y="5395595"/>
              <a:ext cx="2595880" cy="479425"/>
            </a:xfrm>
            <a:custGeom>
              <a:avLst/>
              <a:gdLst/>
              <a:ahLst/>
              <a:cxnLst/>
              <a:rect l="l" t="t" r="r" b="b"/>
              <a:pathLst>
                <a:path w="2595879" h="479425">
                  <a:moveTo>
                    <a:pt x="2513011" y="46132"/>
                  </a:moveTo>
                  <a:lnTo>
                    <a:pt x="0" y="450684"/>
                  </a:lnTo>
                  <a:lnTo>
                    <a:pt x="4571" y="478891"/>
                  </a:lnTo>
                  <a:lnTo>
                    <a:pt x="2517539" y="74333"/>
                  </a:lnTo>
                  <a:lnTo>
                    <a:pt x="2539464" y="56328"/>
                  </a:lnTo>
                  <a:lnTo>
                    <a:pt x="2513011" y="46132"/>
                  </a:lnTo>
                  <a:close/>
                </a:path>
                <a:path w="2595879" h="479425">
                  <a:moveTo>
                    <a:pt x="2570502" y="37718"/>
                  </a:moveTo>
                  <a:lnTo>
                    <a:pt x="2565273" y="37718"/>
                  </a:lnTo>
                  <a:lnTo>
                    <a:pt x="2569721" y="65150"/>
                  </a:lnTo>
                  <a:lnTo>
                    <a:pt x="2569845" y="65912"/>
                  </a:lnTo>
                  <a:lnTo>
                    <a:pt x="2517539" y="74333"/>
                  </a:lnTo>
                  <a:lnTo>
                    <a:pt x="2481706" y="103758"/>
                  </a:lnTo>
                  <a:lnTo>
                    <a:pt x="2475610" y="108838"/>
                  </a:lnTo>
                  <a:lnTo>
                    <a:pt x="2474722" y="117855"/>
                  </a:lnTo>
                  <a:lnTo>
                    <a:pt x="2479802" y="123951"/>
                  </a:lnTo>
                  <a:lnTo>
                    <a:pt x="2484754" y="130047"/>
                  </a:lnTo>
                  <a:lnTo>
                    <a:pt x="2493772" y="130936"/>
                  </a:lnTo>
                  <a:lnTo>
                    <a:pt x="2499867" y="125856"/>
                  </a:lnTo>
                  <a:lnTo>
                    <a:pt x="2595499" y="47370"/>
                  </a:lnTo>
                  <a:lnTo>
                    <a:pt x="2570502" y="37718"/>
                  </a:lnTo>
                  <a:close/>
                </a:path>
                <a:path w="2595879" h="479425">
                  <a:moveTo>
                    <a:pt x="2539464" y="56328"/>
                  </a:moveTo>
                  <a:lnTo>
                    <a:pt x="2517539" y="74333"/>
                  </a:lnTo>
                  <a:lnTo>
                    <a:pt x="2569845" y="65912"/>
                  </a:lnTo>
                  <a:lnTo>
                    <a:pt x="2569721" y="65150"/>
                  </a:lnTo>
                  <a:lnTo>
                    <a:pt x="2562352" y="65150"/>
                  </a:lnTo>
                  <a:lnTo>
                    <a:pt x="2539464" y="56328"/>
                  </a:lnTo>
                  <a:close/>
                </a:path>
                <a:path w="2595879" h="479425">
                  <a:moveTo>
                    <a:pt x="2558414" y="40766"/>
                  </a:moveTo>
                  <a:lnTo>
                    <a:pt x="2539464" y="56328"/>
                  </a:lnTo>
                  <a:lnTo>
                    <a:pt x="2562352" y="65150"/>
                  </a:lnTo>
                  <a:lnTo>
                    <a:pt x="2558414" y="40766"/>
                  </a:lnTo>
                  <a:close/>
                </a:path>
                <a:path w="2595879" h="479425">
                  <a:moveTo>
                    <a:pt x="2565767" y="40766"/>
                  </a:moveTo>
                  <a:lnTo>
                    <a:pt x="2558414" y="40766"/>
                  </a:lnTo>
                  <a:lnTo>
                    <a:pt x="2562352" y="65150"/>
                  </a:lnTo>
                  <a:lnTo>
                    <a:pt x="2569721" y="65150"/>
                  </a:lnTo>
                  <a:lnTo>
                    <a:pt x="2565767" y="40766"/>
                  </a:lnTo>
                  <a:close/>
                </a:path>
                <a:path w="2595879" h="479425">
                  <a:moveTo>
                    <a:pt x="2565273" y="37718"/>
                  </a:moveTo>
                  <a:lnTo>
                    <a:pt x="2513011" y="46132"/>
                  </a:lnTo>
                  <a:lnTo>
                    <a:pt x="2539464" y="56328"/>
                  </a:lnTo>
                  <a:lnTo>
                    <a:pt x="2558414" y="40766"/>
                  </a:lnTo>
                  <a:lnTo>
                    <a:pt x="2565767" y="40766"/>
                  </a:lnTo>
                  <a:lnTo>
                    <a:pt x="2565273" y="37718"/>
                  </a:lnTo>
                  <a:close/>
                </a:path>
                <a:path w="2595879" h="479425">
                  <a:moveTo>
                    <a:pt x="2472689" y="0"/>
                  </a:moveTo>
                  <a:lnTo>
                    <a:pt x="2464434" y="3555"/>
                  </a:lnTo>
                  <a:lnTo>
                    <a:pt x="2461640" y="10921"/>
                  </a:lnTo>
                  <a:lnTo>
                    <a:pt x="2458720" y="18287"/>
                  </a:lnTo>
                  <a:lnTo>
                    <a:pt x="2462403" y="26542"/>
                  </a:lnTo>
                  <a:lnTo>
                    <a:pt x="2469769" y="29463"/>
                  </a:lnTo>
                  <a:lnTo>
                    <a:pt x="2513011" y="46132"/>
                  </a:lnTo>
                  <a:lnTo>
                    <a:pt x="2565273" y="37718"/>
                  </a:lnTo>
                  <a:lnTo>
                    <a:pt x="2570502" y="37718"/>
                  </a:lnTo>
                  <a:lnTo>
                    <a:pt x="2472689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116196" y="4583430"/>
              <a:ext cx="1312545" cy="1294130"/>
            </a:xfrm>
            <a:custGeom>
              <a:avLst/>
              <a:gdLst/>
              <a:ahLst/>
              <a:cxnLst/>
              <a:rect l="l" t="t" r="r" b="b"/>
              <a:pathLst>
                <a:path w="1312545" h="1294129">
                  <a:moveTo>
                    <a:pt x="1272120" y="39743"/>
                  </a:moveTo>
                  <a:lnTo>
                    <a:pt x="1244664" y="46770"/>
                  </a:lnTo>
                  <a:lnTo>
                    <a:pt x="0" y="1273708"/>
                  </a:lnTo>
                  <a:lnTo>
                    <a:pt x="20065" y="1294066"/>
                  </a:lnTo>
                  <a:lnTo>
                    <a:pt x="1264717" y="67104"/>
                  </a:lnTo>
                  <a:lnTo>
                    <a:pt x="1272120" y="39743"/>
                  </a:lnTo>
                  <a:close/>
                </a:path>
                <a:path w="1312545" h="1294129">
                  <a:moveTo>
                    <a:pt x="1309926" y="9652"/>
                  </a:moveTo>
                  <a:lnTo>
                    <a:pt x="1282318" y="9652"/>
                  </a:lnTo>
                  <a:lnTo>
                    <a:pt x="1302385" y="29972"/>
                  </a:lnTo>
                  <a:lnTo>
                    <a:pt x="1264717" y="67104"/>
                  </a:lnTo>
                  <a:lnTo>
                    <a:pt x="1252601" y="111887"/>
                  </a:lnTo>
                  <a:lnTo>
                    <a:pt x="1250568" y="119507"/>
                  </a:lnTo>
                  <a:lnTo>
                    <a:pt x="1255014" y="127381"/>
                  </a:lnTo>
                  <a:lnTo>
                    <a:pt x="1270253" y="131445"/>
                  </a:lnTo>
                  <a:lnTo>
                    <a:pt x="1278127" y="127000"/>
                  </a:lnTo>
                  <a:lnTo>
                    <a:pt x="1280126" y="119507"/>
                  </a:lnTo>
                  <a:lnTo>
                    <a:pt x="1309926" y="9652"/>
                  </a:lnTo>
                  <a:close/>
                </a:path>
                <a:path w="1312545" h="1294129">
                  <a:moveTo>
                    <a:pt x="1288715" y="16129"/>
                  </a:moveTo>
                  <a:lnTo>
                    <a:pt x="1278508" y="16129"/>
                  </a:lnTo>
                  <a:lnTo>
                    <a:pt x="1295907" y="33655"/>
                  </a:lnTo>
                  <a:lnTo>
                    <a:pt x="1272120" y="39743"/>
                  </a:lnTo>
                  <a:lnTo>
                    <a:pt x="1264717" y="67104"/>
                  </a:lnTo>
                  <a:lnTo>
                    <a:pt x="1302385" y="29972"/>
                  </a:lnTo>
                  <a:lnTo>
                    <a:pt x="1288715" y="16129"/>
                  </a:lnTo>
                  <a:close/>
                </a:path>
                <a:path w="1312545" h="1294129">
                  <a:moveTo>
                    <a:pt x="1312544" y="0"/>
                  </a:moveTo>
                  <a:lnTo>
                    <a:pt x="1185037" y="32512"/>
                  </a:lnTo>
                  <a:lnTo>
                    <a:pt x="1180338" y="40259"/>
                  </a:lnTo>
                  <a:lnTo>
                    <a:pt x="1182369" y="48006"/>
                  </a:lnTo>
                  <a:lnTo>
                    <a:pt x="1184275" y="55626"/>
                  </a:lnTo>
                  <a:lnTo>
                    <a:pt x="1192022" y="60198"/>
                  </a:lnTo>
                  <a:lnTo>
                    <a:pt x="1244664" y="46770"/>
                  </a:lnTo>
                  <a:lnTo>
                    <a:pt x="1282318" y="9652"/>
                  </a:lnTo>
                  <a:lnTo>
                    <a:pt x="1309926" y="9652"/>
                  </a:lnTo>
                  <a:lnTo>
                    <a:pt x="1312544" y="0"/>
                  </a:lnTo>
                  <a:close/>
                </a:path>
                <a:path w="1312545" h="1294129">
                  <a:moveTo>
                    <a:pt x="1282318" y="9652"/>
                  </a:moveTo>
                  <a:lnTo>
                    <a:pt x="1244664" y="46770"/>
                  </a:lnTo>
                  <a:lnTo>
                    <a:pt x="1272120" y="39743"/>
                  </a:lnTo>
                  <a:lnTo>
                    <a:pt x="1278508" y="16129"/>
                  </a:lnTo>
                  <a:lnTo>
                    <a:pt x="1288715" y="16129"/>
                  </a:lnTo>
                  <a:lnTo>
                    <a:pt x="1282318" y="9652"/>
                  </a:lnTo>
                  <a:close/>
                </a:path>
                <a:path w="1312545" h="1294129">
                  <a:moveTo>
                    <a:pt x="1278508" y="16129"/>
                  </a:moveTo>
                  <a:lnTo>
                    <a:pt x="1272120" y="39743"/>
                  </a:lnTo>
                  <a:lnTo>
                    <a:pt x="1295907" y="33655"/>
                  </a:lnTo>
                  <a:lnTo>
                    <a:pt x="1278508" y="16129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128007" y="4129912"/>
              <a:ext cx="3881120" cy="1744345"/>
            </a:xfrm>
            <a:custGeom>
              <a:avLst/>
              <a:gdLst/>
              <a:ahLst/>
              <a:cxnLst/>
              <a:rect l="l" t="t" r="r" b="b"/>
              <a:pathLst>
                <a:path w="3881120" h="1744345">
                  <a:moveTo>
                    <a:pt x="104520" y="1671421"/>
                  </a:moveTo>
                  <a:lnTo>
                    <a:pt x="0" y="1717713"/>
                  </a:lnTo>
                  <a:lnTo>
                    <a:pt x="11683" y="1743837"/>
                  </a:lnTo>
                  <a:lnTo>
                    <a:pt x="116077" y="1697558"/>
                  </a:lnTo>
                  <a:lnTo>
                    <a:pt x="104520" y="1671421"/>
                  </a:lnTo>
                  <a:close/>
                </a:path>
                <a:path w="3881120" h="1744345">
                  <a:moveTo>
                    <a:pt x="287400" y="1590433"/>
                  </a:moveTo>
                  <a:lnTo>
                    <a:pt x="183006" y="1636712"/>
                  </a:lnTo>
                  <a:lnTo>
                    <a:pt x="194563" y="1662836"/>
                  </a:lnTo>
                  <a:lnTo>
                    <a:pt x="299084" y="1616557"/>
                  </a:lnTo>
                  <a:lnTo>
                    <a:pt x="287400" y="1590433"/>
                  </a:lnTo>
                  <a:close/>
                </a:path>
                <a:path w="3881120" h="1744345">
                  <a:moveTo>
                    <a:pt x="470407" y="1509433"/>
                  </a:moveTo>
                  <a:lnTo>
                    <a:pt x="365887" y="1555711"/>
                  </a:lnTo>
                  <a:lnTo>
                    <a:pt x="377443" y="1581848"/>
                  </a:lnTo>
                  <a:lnTo>
                    <a:pt x="481964" y="1535557"/>
                  </a:lnTo>
                  <a:lnTo>
                    <a:pt x="470407" y="1509433"/>
                  </a:lnTo>
                  <a:close/>
                </a:path>
                <a:path w="3881120" h="1744345">
                  <a:moveTo>
                    <a:pt x="653288" y="1428496"/>
                  </a:moveTo>
                  <a:lnTo>
                    <a:pt x="548766" y="1474724"/>
                  </a:lnTo>
                  <a:lnTo>
                    <a:pt x="560324" y="1500847"/>
                  </a:lnTo>
                  <a:lnTo>
                    <a:pt x="664844" y="1454531"/>
                  </a:lnTo>
                  <a:lnTo>
                    <a:pt x="653288" y="1428496"/>
                  </a:lnTo>
                  <a:close/>
                </a:path>
                <a:path w="3881120" h="1744345">
                  <a:moveTo>
                    <a:pt x="836167" y="1347470"/>
                  </a:moveTo>
                  <a:lnTo>
                    <a:pt x="731646" y="1393698"/>
                  </a:lnTo>
                  <a:lnTo>
                    <a:pt x="743203" y="1419860"/>
                  </a:lnTo>
                  <a:lnTo>
                    <a:pt x="847725" y="1373505"/>
                  </a:lnTo>
                  <a:lnTo>
                    <a:pt x="836167" y="1347470"/>
                  </a:lnTo>
                  <a:close/>
                </a:path>
                <a:path w="3881120" h="1744345">
                  <a:moveTo>
                    <a:pt x="1019047" y="1266444"/>
                  </a:moveTo>
                  <a:lnTo>
                    <a:pt x="914526" y="1312672"/>
                  </a:lnTo>
                  <a:lnTo>
                    <a:pt x="926083" y="1338834"/>
                  </a:lnTo>
                  <a:lnTo>
                    <a:pt x="1030604" y="1292606"/>
                  </a:lnTo>
                  <a:lnTo>
                    <a:pt x="1019047" y="1266444"/>
                  </a:lnTo>
                  <a:close/>
                </a:path>
                <a:path w="3881120" h="1744345">
                  <a:moveTo>
                    <a:pt x="1201927" y="1185418"/>
                  </a:moveTo>
                  <a:lnTo>
                    <a:pt x="1097406" y="1231773"/>
                  </a:lnTo>
                  <a:lnTo>
                    <a:pt x="1108964" y="1257808"/>
                  </a:lnTo>
                  <a:lnTo>
                    <a:pt x="1213484" y="1211580"/>
                  </a:lnTo>
                  <a:lnTo>
                    <a:pt x="1201927" y="1185418"/>
                  </a:lnTo>
                  <a:close/>
                </a:path>
                <a:path w="3881120" h="1744345">
                  <a:moveTo>
                    <a:pt x="1384807" y="1104392"/>
                  </a:moveTo>
                  <a:lnTo>
                    <a:pt x="1280287" y="1150747"/>
                  </a:lnTo>
                  <a:lnTo>
                    <a:pt x="1291843" y="1176909"/>
                  </a:lnTo>
                  <a:lnTo>
                    <a:pt x="1396364" y="1130554"/>
                  </a:lnTo>
                  <a:lnTo>
                    <a:pt x="1384807" y="1104392"/>
                  </a:lnTo>
                  <a:close/>
                </a:path>
                <a:path w="3881120" h="1744345">
                  <a:moveTo>
                    <a:pt x="1567688" y="1023493"/>
                  </a:moveTo>
                  <a:lnTo>
                    <a:pt x="1463166" y="1069720"/>
                  </a:lnTo>
                  <a:lnTo>
                    <a:pt x="1474724" y="1095883"/>
                  </a:lnTo>
                  <a:lnTo>
                    <a:pt x="1579244" y="1049528"/>
                  </a:lnTo>
                  <a:lnTo>
                    <a:pt x="1567688" y="1023493"/>
                  </a:lnTo>
                  <a:close/>
                </a:path>
                <a:path w="3881120" h="1744345">
                  <a:moveTo>
                    <a:pt x="1750567" y="942467"/>
                  </a:moveTo>
                  <a:lnTo>
                    <a:pt x="1646046" y="988694"/>
                  </a:lnTo>
                  <a:lnTo>
                    <a:pt x="1657603" y="1014857"/>
                  </a:lnTo>
                  <a:lnTo>
                    <a:pt x="1762125" y="968629"/>
                  </a:lnTo>
                  <a:lnTo>
                    <a:pt x="1750567" y="942467"/>
                  </a:lnTo>
                  <a:close/>
                </a:path>
                <a:path w="3881120" h="1744345">
                  <a:moveTo>
                    <a:pt x="1933447" y="861441"/>
                  </a:moveTo>
                  <a:lnTo>
                    <a:pt x="1828927" y="907795"/>
                  </a:lnTo>
                  <a:lnTo>
                    <a:pt x="1840483" y="933831"/>
                  </a:lnTo>
                  <a:lnTo>
                    <a:pt x="1945004" y="887603"/>
                  </a:lnTo>
                  <a:lnTo>
                    <a:pt x="1933447" y="861441"/>
                  </a:lnTo>
                  <a:close/>
                </a:path>
                <a:path w="3881120" h="1744345">
                  <a:moveTo>
                    <a:pt x="2116328" y="780414"/>
                  </a:moveTo>
                  <a:lnTo>
                    <a:pt x="2011806" y="826769"/>
                  </a:lnTo>
                  <a:lnTo>
                    <a:pt x="2023490" y="852932"/>
                  </a:lnTo>
                  <a:lnTo>
                    <a:pt x="2127884" y="806576"/>
                  </a:lnTo>
                  <a:lnTo>
                    <a:pt x="2116328" y="780414"/>
                  </a:lnTo>
                  <a:close/>
                </a:path>
                <a:path w="3881120" h="1744345">
                  <a:moveTo>
                    <a:pt x="2299207" y="699516"/>
                  </a:moveTo>
                  <a:lnTo>
                    <a:pt x="2194814" y="745744"/>
                  </a:lnTo>
                  <a:lnTo>
                    <a:pt x="2206370" y="771906"/>
                  </a:lnTo>
                  <a:lnTo>
                    <a:pt x="2310891" y="725551"/>
                  </a:lnTo>
                  <a:lnTo>
                    <a:pt x="2299207" y="699516"/>
                  </a:lnTo>
                  <a:close/>
                </a:path>
                <a:path w="3881120" h="1744345">
                  <a:moveTo>
                    <a:pt x="2482215" y="618489"/>
                  </a:moveTo>
                  <a:lnTo>
                    <a:pt x="2377693" y="664718"/>
                  </a:lnTo>
                  <a:lnTo>
                    <a:pt x="2389250" y="690880"/>
                  </a:lnTo>
                  <a:lnTo>
                    <a:pt x="2493771" y="644651"/>
                  </a:lnTo>
                  <a:lnTo>
                    <a:pt x="2482215" y="618489"/>
                  </a:lnTo>
                  <a:close/>
                </a:path>
                <a:path w="3881120" h="1744345">
                  <a:moveTo>
                    <a:pt x="2665094" y="537463"/>
                  </a:moveTo>
                  <a:lnTo>
                    <a:pt x="2560573" y="583819"/>
                  </a:lnTo>
                  <a:lnTo>
                    <a:pt x="2572131" y="609854"/>
                  </a:lnTo>
                  <a:lnTo>
                    <a:pt x="2676651" y="563626"/>
                  </a:lnTo>
                  <a:lnTo>
                    <a:pt x="2665094" y="537463"/>
                  </a:lnTo>
                  <a:close/>
                </a:path>
                <a:path w="3881120" h="1744345">
                  <a:moveTo>
                    <a:pt x="2847974" y="456438"/>
                  </a:moveTo>
                  <a:lnTo>
                    <a:pt x="2743453" y="502793"/>
                  </a:lnTo>
                  <a:lnTo>
                    <a:pt x="2755011" y="528828"/>
                  </a:lnTo>
                  <a:lnTo>
                    <a:pt x="2859532" y="482600"/>
                  </a:lnTo>
                  <a:lnTo>
                    <a:pt x="2847974" y="456438"/>
                  </a:lnTo>
                  <a:close/>
                </a:path>
                <a:path w="3881120" h="1744345">
                  <a:moveTo>
                    <a:pt x="3030855" y="375538"/>
                  </a:moveTo>
                  <a:lnTo>
                    <a:pt x="2926334" y="421767"/>
                  </a:lnTo>
                  <a:lnTo>
                    <a:pt x="2937891" y="447929"/>
                  </a:lnTo>
                  <a:lnTo>
                    <a:pt x="3042412" y="401574"/>
                  </a:lnTo>
                  <a:lnTo>
                    <a:pt x="3030855" y="375538"/>
                  </a:lnTo>
                  <a:close/>
                </a:path>
                <a:path w="3881120" h="1744345">
                  <a:moveTo>
                    <a:pt x="3213735" y="294513"/>
                  </a:moveTo>
                  <a:lnTo>
                    <a:pt x="3109214" y="340741"/>
                  </a:lnTo>
                  <a:lnTo>
                    <a:pt x="3120770" y="366903"/>
                  </a:lnTo>
                  <a:lnTo>
                    <a:pt x="3225291" y="320675"/>
                  </a:lnTo>
                  <a:lnTo>
                    <a:pt x="3213735" y="294513"/>
                  </a:lnTo>
                  <a:close/>
                </a:path>
                <a:path w="3881120" h="1744345">
                  <a:moveTo>
                    <a:pt x="3396615" y="213487"/>
                  </a:moveTo>
                  <a:lnTo>
                    <a:pt x="3292093" y="259714"/>
                  </a:lnTo>
                  <a:lnTo>
                    <a:pt x="3303650" y="285876"/>
                  </a:lnTo>
                  <a:lnTo>
                    <a:pt x="3408171" y="239649"/>
                  </a:lnTo>
                  <a:lnTo>
                    <a:pt x="3396615" y="213487"/>
                  </a:lnTo>
                  <a:close/>
                </a:path>
                <a:path w="3881120" h="1744345">
                  <a:moveTo>
                    <a:pt x="3579494" y="132461"/>
                  </a:moveTo>
                  <a:lnTo>
                    <a:pt x="3474973" y="178816"/>
                  </a:lnTo>
                  <a:lnTo>
                    <a:pt x="3486531" y="204850"/>
                  </a:lnTo>
                  <a:lnTo>
                    <a:pt x="3591051" y="158623"/>
                  </a:lnTo>
                  <a:lnTo>
                    <a:pt x="3579494" y="132461"/>
                  </a:lnTo>
                  <a:close/>
                </a:path>
                <a:path w="3881120" h="1744345">
                  <a:moveTo>
                    <a:pt x="3762374" y="51435"/>
                  </a:moveTo>
                  <a:lnTo>
                    <a:pt x="3657853" y="97789"/>
                  </a:lnTo>
                  <a:lnTo>
                    <a:pt x="3669411" y="123951"/>
                  </a:lnTo>
                  <a:lnTo>
                    <a:pt x="3773932" y="77597"/>
                  </a:lnTo>
                  <a:lnTo>
                    <a:pt x="3762374" y="51435"/>
                  </a:lnTo>
                  <a:close/>
                </a:path>
                <a:path w="3881120" h="1744345">
                  <a:moveTo>
                    <a:pt x="3829174" y="37526"/>
                  </a:moveTo>
                  <a:lnTo>
                    <a:pt x="3780790" y="104520"/>
                  </a:lnTo>
                  <a:lnTo>
                    <a:pt x="3782187" y="113411"/>
                  </a:lnTo>
                  <a:lnTo>
                    <a:pt x="3795014" y="122681"/>
                  </a:lnTo>
                  <a:lnTo>
                    <a:pt x="3803903" y="121285"/>
                  </a:lnTo>
                  <a:lnTo>
                    <a:pt x="3860532" y="42925"/>
                  </a:lnTo>
                  <a:lnTo>
                    <a:pt x="3852417" y="42925"/>
                  </a:lnTo>
                  <a:lnTo>
                    <a:pt x="3851226" y="40259"/>
                  </a:lnTo>
                  <a:lnTo>
                    <a:pt x="3851103" y="39983"/>
                  </a:lnTo>
                  <a:lnTo>
                    <a:pt x="3829174" y="37526"/>
                  </a:lnTo>
                  <a:close/>
                </a:path>
                <a:path w="3881120" h="1744345">
                  <a:moveTo>
                    <a:pt x="3851445" y="17653"/>
                  </a:moveTo>
                  <a:lnTo>
                    <a:pt x="3843527" y="17653"/>
                  </a:lnTo>
                  <a:lnTo>
                    <a:pt x="3853438" y="39983"/>
                  </a:lnTo>
                  <a:lnTo>
                    <a:pt x="3853561" y="40259"/>
                  </a:lnTo>
                  <a:lnTo>
                    <a:pt x="3851226" y="40259"/>
                  </a:lnTo>
                  <a:lnTo>
                    <a:pt x="3852417" y="42925"/>
                  </a:lnTo>
                  <a:lnTo>
                    <a:pt x="3858374" y="40259"/>
                  </a:lnTo>
                  <a:lnTo>
                    <a:pt x="3853561" y="40259"/>
                  </a:lnTo>
                  <a:lnTo>
                    <a:pt x="3851103" y="39983"/>
                  </a:lnTo>
                  <a:lnTo>
                    <a:pt x="3858989" y="39983"/>
                  </a:lnTo>
                  <a:lnTo>
                    <a:pt x="3860926" y="39116"/>
                  </a:lnTo>
                  <a:lnTo>
                    <a:pt x="3851445" y="17653"/>
                  </a:lnTo>
                  <a:close/>
                </a:path>
                <a:path w="3881120" h="1744345">
                  <a:moveTo>
                    <a:pt x="3866205" y="12954"/>
                  </a:moveTo>
                  <a:lnTo>
                    <a:pt x="3849369" y="12954"/>
                  </a:lnTo>
                  <a:lnTo>
                    <a:pt x="3860926" y="39116"/>
                  </a:lnTo>
                  <a:lnTo>
                    <a:pt x="3852417" y="42925"/>
                  </a:lnTo>
                  <a:lnTo>
                    <a:pt x="3860532" y="42925"/>
                  </a:lnTo>
                  <a:lnTo>
                    <a:pt x="3880992" y="14605"/>
                  </a:lnTo>
                  <a:lnTo>
                    <a:pt x="3866205" y="12954"/>
                  </a:lnTo>
                  <a:close/>
                </a:path>
                <a:path w="3881120" h="1744345">
                  <a:moveTo>
                    <a:pt x="3843527" y="17653"/>
                  </a:moveTo>
                  <a:lnTo>
                    <a:pt x="3842046" y="19703"/>
                  </a:lnTo>
                  <a:lnTo>
                    <a:pt x="3851103" y="39983"/>
                  </a:lnTo>
                  <a:lnTo>
                    <a:pt x="3853561" y="40259"/>
                  </a:lnTo>
                  <a:lnTo>
                    <a:pt x="3843527" y="17653"/>
                  </a:lnTo>
                  <a:close/>
                </a:path>
                <a:path w="3881120" h="1744345">
                  <a:moveTo>
                    <a:pt x="3842046" y="19703"/>
                  </a:moveTo>
                  <a:lnTo>
                    <a:pt x="3829174" y="37526"/>
                  </a:lnTo>
                  <a:lnTo>
                    <a:pt x="3851103" y="39983"/>
                  </a:lnTo>
                  <a:lnTo>
                    <a:pt x="3842046" y="19703"/>
                  </a:lnTo>
                  <a:close/>
                </a:path>
                <a:path w="3881120" h="1744345">
                  <a:moveTo>
                    <a:pt x="3750183" y="0"/>
                  </a:moveTo>
                  <a:lnTo>
                    <a:pt x="3743197" y="5587"/>
                  </a:lnTo>
                  <a:lnTo>
                    <a:pt x="3741419" y="21336"/>
                  </a:lnTo>
                  <a:lnTo>
                    <a:pt x="3747008" y="28320"/>
                  </a:lnTo>
                  <a:lnTo>
                    <a:pt x="3829174" y="37526"/>
                  </a:lnTo>
                  <a:lnTo>
                    <a:pt x="3842046" y="19703"/>
                  </a:lnTo>
                  <a:lnTo>
                    <a:pt x="3840734" y="16763"/>
                  </a:lnTo>
                  <a:lnTo>
                    <a:pt x="3849369" y="12954"/>
                  </a:lnTo>
                  <a:lnTo>
                    <a:pt x="3866205" y="12954"/>
                  </a:lnTo>
                  <a:lnTo>
                    <a:pt x="3750183" y="0"/>
                  </a:lnTo>
                  <a:close/>
                </a:path>
                <a:path w="3881120" h="1744345">
                  <a:moveTo>
                    <a:pt x="3849369" y="12954"/>
                  </a:moveTo>
                  <a:lnTo>
                    <a:pt x="3840734" y="16763"/>
                  </a:lnTo>
                  <a:lnTo>
                    <a:pt x="3842046" y="19703"/>
                  </a:lnTo>
                  <a:lnTo>
                    <a:pt x="3843527" y="17653"/>
                  </a:lnTo>
                  <a:lnTo>
                    <a:pt x="3851445" y="17653"/>
                  </a:lnTo>
                  <a:lnTo>
                    <a:pt x="3849369" y="129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73041" y="4693030"/>
              <a:ext cx="111760" cy="43180"/>
            </a:xfrm>
            <a:custGeom>
              <a:avLst/>
              <a:gdLst/>
              <a:ahLst/>
              <a:cxnLst/>
              <a:rect l="l" t="t" r="r" b="b"/>
              <a:pathLst>
                <a:path w="111760" h="43179">
                  <a:moveTo>
                    <a:pt x="89535" y="0"/>
                  </a:moveTo>
                  <a:lnTo>
                    <a:pt x="84836" y="5207"/>
                  </a:lnTo>
                  <a:lnTo>
                    <a:pt x="98806" y="17272"/>
                  </a:lnTo>
                  <a:lnTo>
                    <a:pt x="0" y="17272"/>
                  </a:lnTo>
                  <a:lnTo>
                    <a:pt x="0" y="25400"/>
                  </a:lnTo>
                  <a:lnTo>
                    <a:pt x="98806" y="25400"/>
                  </a:lnTo>
                  <a:lnTo>
                    <a:pt x="84836" y="37592"/>
                  </a:lnTo>
                  <a:lnTo>
                    <a:pt x="89535" y="42799"/>
                  </a:lnTo>
                  <a:lnTo>
                    <a:pt x="111379" y="23876"/>
                  </a:lnTo>
                  <a:lnTo>
                    <a:pt x="111379" y="18796"/>
                  </a:lnTo>
                  <a:lnTo>
                    <a:pt x="89535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490973" y="5900115"/>
            <a:ext cx="132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𝟏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933315" y="5900115"/>
            <a:ext cx="5549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4975" algn="l"/>
              </a:tabLst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𝟐</a:t>
            </a:r>
            <a:r>
              <a:rPr sz="1400" dirty="0">
                <a:solidFill>
                  <a:srgbClr val="7E7E7E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𝟑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97677" y="5899505"/>
            <a:ext cx="132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𝟒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28969" y="5896762"/>
            <a:ext cx="9899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9420" algn="l"/>
                <a:tab pos="869950" algn="l"/>
              </a:tabLst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𝟓</a:t>
            </a:r>
            <a:r>
              <a:rPr sz="1400" dirty="0">
                <a:solidFill>
                  <a:srgbClr val="7E7E7E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𝟔</a:t>
            </a:r>
            <a:r>
              <a:rPr sz="1400" dirty="0">
                <a:solidFill>
                  <a:srgbClr val="7E7E7E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𝟕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896614" y="5311521"/>
            <a:ext cx="132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𝟏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890898" y="4876546"/>
            <a:ext cx="132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𝟐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890898" y="4441697"/>
            <a:ext cx="132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𝟑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90898" y="4005783"/>
            <a:ext cx="132715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𝟒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533258" y="5896762"/>
            <a:ext cx="10414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6245" algn="l"/>
                <a:tab pos="814705" algn="l"/>
              </a:tabLst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𝟖</a:t>
            </a:r>
            <a:r>
              <a:rPr sz="1400" dirty="0">
                <a:solidFill>
                  <a:srgbClr val="7E7E7E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𝟗</a:t>
            </a:r>
            <a:r>
              <a:rPr sz="1400" dirty="0">
                <a:solidFill>
                  <a:srgbClr val="7E7E7E"/>
                </a:solidFill>
                <a:latin typeface="Cambria Math"/>
                <a:cs typeface="Cambria Math"/>
              </a:rPr>
              <a:t>	</a:t>
            </a:r>
            <a:r>
              <a:rPr sz="1400" spc="-25" dirty="0">
                <a:solidFill>
                  <a:srgbClr val="7E7E7E"/>
                </a:solidFill>
                <a:latin typeface="Cambria Math"/>
                <a:cs typeface="Cambria Math"/>
              </a:rPr>
              <a:t>𝟏𝟎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706495" y="1740788"/>
            <a:ext cx="7722234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latin typeface="メイリオ"/>
                <a:cs typeface="メイリオ"/>
              </a:rPr>
              <a:t>ベクトル同士の足し算は </a:t>
            </a:r>
            <a:r>
              <a:rPr sz="2400" b="1" dirty="0">
                <a:solidFill>
                  <a:srgbClr val="21379E"/>
                </a:solidFill>
                <a:latin typeface="メイリオ"/>
                <a:cs typeface="メイリオ"/>
              </a:rPr>
              <a:t>x</a:t>
            </a:r>
            <a:r>
              <a:rPr sz="2400" b="1" spc="-15" dirty="0">
                <a:solidFill>
                  <a:srgbClr val="21379E"/>
                </a:solidFill>
                <a:latin typeface="メイリオ"/>
                <a:cs typeface="メイリオ"/>
              </a:rPr>
              <a:t> 成分・</a:t>
            </a:r>
            <a:r>
              <a:rPr sz="2400" b="1" dirty="0">
                <a:solidFill>
                  <a:srgbClr val="21379E"/>
                </a:solidFill>
                <a:latin typeface="メイリオ"/>
                <a:cs typeface="メイリオ"/>
              </a:rPr>
              <a:t>y</a:t>
            </a:r>
            <a:r>
              <a:rPr sz="2400" b="1" spc="-20" dirty="0">
                <a:solidFill>
                  <a:srgbClr val="21379E"/>
                </a:solidFill>
                <a:latin typeface="メイリオ"/>
                <a:cs typeface="メイリオ"/>
              </a:rPr>
              <a:t> 成分をそのまま足す</a:t>
            </a:r>
            <a:r>
              <a:rPr sz="2400" b="1" dirty="0">
                <a:latin typeface="メイリオ"/>
                <a:cs typeface="メイリオ"/>
              </a:rPr>
              <a:t>例：(</a:t>
            </a:r>
            <a:r>
              <a:rPr sz="2400" b="1" dirty="0">
                <a:solidFill>
                  <a:srgbClr val="AC1381"/>
                </a:solidFill>
                <a:latin typeface="メイリオ"/>
                <a:cs typeface="メイリオ"/>
              </a:rPr>
              <a:t>3</a:t>
            </a:r>
            <a:r>
              <a:rPr sz="2400" b="1" spc="-10" dirty="0">
                <a:latin typeface="メイリオ"/>
                <a:cs typeface="メイリオ"/>
              </a:rPr>
              <a:t>, </a:t>
            </a:r>
            <a:r>
              <a:rPr sz="2400" b="1" dirty="0">
                <a:solidFill>
                  <a:srgbClr val="4DBA84"/>
                </a:solidFill>
                <a:latin typeface="メイリオ"/>
                <a:cs typeface="メイリオ"/>
              </a:rPr>
              <a:t>3</a:t>
            </a:r>
            <a:r>
              <a:rPr sz="2400" b="1" spc="-20" dirty="0">
                <a:latin typeface="メイリオ"/>
                <a:cs typeface="メイリオ"/>
              </a:rPr>
              <a:t>) + (</a:t>
            </a:r>
            <a:r>
              <a:rPr sz="2400" b="1" dirty="0">
                <a:solidFill>
                  <a:srgbClr val="AC1381"/>
                </a:solidFill>
                <a:latin typeface="メイリオ"/>
                <a:cs typeface="メイリオ"/>
              </a:rPr>
              <a:t>6</a:t>
            </a:r>
            <a:r>
              <a:rPr sz="2400" b="1" spc="-10" dirty="0">
                <a:latin typeface="メイリオ"/>
                <a:cs typeface="メイリオ"/>
              </a:rPr>
              <a:t>, </a:t>
            </a:r>
            <a:r>
              <a:rPr sz="2400" b="1" dirty="0">
                <a:solidFill>
                  <a:srgbClr val="4DBA84"/>
                </a:solidFill>
                <a:latin typeface="メイリオ"/>
                <a:cs typeface="メイリオ"/>
              </a:rPr>
              <a:t>1</a:t>
            </a:r>
            <a:r>
              <a:rPr sz="2400" b="1" spc="-20" dirty="0">
                <a:latin typeface="メイリオ"/>
                <a:cs typeface="メイリオ"/>
              </a:rPr>
              <a:t>) = (</a:t>
            </a:r>
            <a:r>
              <a:rPr sz="2400" b="1" dirty="0">
                <a:solidFill>
                  <a:srgbClr val="AC1381"/>
                </a:solidFill>
                <a:latin typeface="メイリオ"/>
                <a:cs typeface="メイリオ"/>
              </a:rPr>
              <a:t>9</a:t>
            </a:r>
            <a:r>
              <a:rPr sz="2400" b="1" spc="-10" dirty="0">
                <a:latin typeface="メイリオ"/>
                <a:cs typeface="メイリオ"/>
              </a:rPr>
              <a:t>, </a:t>
            </a:r>
            <a:r>
              <a:rPr sz="2400" b="1" spc="-25" dirty="0">
                <a:solidFill>
                  <a:srgbClr val="4DBA84"/>
                </a:solidFill>
                <a:latin typeface="メイリオ"/>
                <a:cs typeface="メイリオ"/>
              </a:rPr>
              <a:t>4</a:t>
            </a:r>
            <a:r>
              <a:rPr sz="2400" b="1" spc="-25" dirty="0">
                <a:latin typeface="メイリオ"/>
                <a:cs typeface="メイリオ"/>
              </a:rPr>
              <a:t>)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137278" y="4646421"/>
            <a:ext cx="1275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1379E"/>
                </a:solidFill>
                <a:latin typeface="Cambria Math"/>
                <a:cs typeface="Cambria Math"/>
              </a:rPr>
              <a:t>𝒂</a:t>
            </a:r>
            <a:r>
              <a:rPr sz="1400" spc="65" dirty="0">
                <a:solidFill>
                  <a:srgbClr val="21379E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21379E"/>
                </a:solidFill>
                <a:latin typeface="Cambria Math"/>
                <a:cs typeface="Cambria Math"/>
              </a:rPr>
              <a:t>=</a:t>
            </a:r>
            <a:r>
              <a:rPr sz="1400" spc="80" dirty="0">
                <a:solidFill>
                  <a:srgbClr val="21379E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21379E"/>
                </a:solidFill>
                <a:latin typeface="Cambria Math"/>
                <a:cs typeface="Cambria Math"/>
              </a:rPr>
              <a:t>(𝟑,</a:t>
            </a:r>
            <a:r>
              <a:rPr sz="1400" spc="-95" dirty="0">
                <a:solidFill>
                  <a:srgbClr val="21379E"/>
                </a:solidFill>
                <a:latin typeface="Cambria Math"/>
                <a:cs typeface="Cambria Math"/>
              </a:rPr>
              <a:t> </a:t>
            </a:r>
            <a:r>
              <a:rPr sz="1400" spc="-25" dirty="0">
                <a:solidFill>
                  <a:srgbClr val="21379E"/>
                </a:solidFill>
                <a:latin typeface="Cambria Math"/>
                <a:cs typeface="Cambria Math"/>
              </a:rPr>
              <a:t>𝟑)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853046" y="5354828"/>
            <a:ext cx="108585" cy="43180"/>
          </a:xfrm>
          <a:custGeom>
            <a:avLst/>
            <a:gdLst/>
            <a:ahLst/>
            <a:cxnLst/>
            <a:rect l="l" t="t" r="r" b="b"/>
            <a:pathLst>
              <a:path w="108584" h="43179">
                <a:moveTo>
                  <a:pt x="86486" y="0"/>
                </a:moveTo>
                <a:lnTo>
                  <a:pt x="81914" y="5207"/>
                </a:lnTo>
                <a:lnTo>
                  <a:pt x="95884" y="17272"/>
                </a:lnTo>
                <a:lnTo>
                  <a:pt x="0" y="17272"/>
                </a:lnTo>
                <a:lnTo>
                  <a:pt x="0" y="25527"/>
                </a:lnTo>
                <a:lnTo>
                  <a:pt x="95884" y="25527"/>
                </a:lnTo>
                <a:lnTo>
                  <a:pt x="81914" y="37592"/>
                </a:lnTo>
                <a:lnTo>
                  <a:pt x="86486" y="42799"/>
                </a:lnTo>
                <a:lnTo>
                  <a:pt x="108330" y="23876"/>
                </a:lnTo>
                <a:lnTo>
                  <a:pt x="108330" y="18796"/>
                </a:lnTo>
                <a:lnTo>
                  <a:pt x="86486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718554" y="5446014"/>
            <a:ext cx="433070" cy="433070"/>
          </a:xfrm>
          <a:prstGeom prst="rect">
            <a:avLst/>
          </a:prstGeom>
          <a:ln w="19050">
            <a:solidFill>
              <a:srgbClr val="D9D9D9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135255">
              <a:lnSpc>
                <a:spcPts val="990"/>
              </a:lnSpc>
            </a:pPr>
            <a:r>
              <a:rPr sz="1400" dirty="0">
                <a:solidFill>
                  <a:srgbClr val="F43864"/>
                </a:solidFill>
                <a:latin typeface="Cambria Math"/>
                <a:cs typeface="Cambria Math"/>
              </a:rPr>
              <a:t>𝒃</a:t>
            </a:r>
            <a:r>
              <a:rPr sz="1400" spc="75" dirty="0">
                <a:solidFill>
                  <a:srgbClr val="F43864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43864"/>
                </a:solidFill>
                <a:latin typeface="Cambria Math"/>
                <a:cs typeface="Cambria Math"/>
              </a:rPr>
              <a:t>=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181215" y="5345048"/>
            <a:ext cx="45148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43864"/>
                </a:solidFill>
                <a:latin typeface="Cambria Math"/>
                <a:cs typeface="Cambria Math"/>
              </a:rPr>
              <a:t>(𝟔,</a:t>
            </a:r>
            <a:r>
              <a:rPr sz="1400" spc="-85" dirty="0">
                <a:solidFill>
                  <a:srgbClr val="F43864"/>
                </a:solidFill>
                <a:latin typeface="Cambria Math"/>
                <a:cs typeface="Cambria Math"/>
              </a:rPr>
              <a:t> </a:t>
            </a:r>
            <a:r>
              <a:rPr sz="1400" spc="-25" dirty="0">
                <a:solidFill>
                  <a:srgbClr val="F43864"/>
                </a:solidFill>
                <a:latin typeface="Cambria Math"/>
                <a:cs typeface="Cambria Math"/>
              </a:rPr>
              <a:t>𝟏)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7572375" y="3863085"/>
            <a:ext cx="431800" cy="79375"/>
          </a:xfrm>
          <a:custGeom>
            <a:avLst/>
            <a:gdLst/>
            <a:ahLst/>
            <a:cxnLst/>
            <a:rect l="l" t="t" r="r" b="b"/>
            <a:pathLst>
              <a:path w="431800" h="79375">
                <a:moveTo>
                  <a:pt x="111379" y="55499"/>
                </a:moveTo>
                <a:lnTo>
                  <a:pt x="89535" y="36576"/>
                </a:lnTo>
                <a:lnTo>
                  <a:pt x="84963" y="41783"/>
                </a:lnTo>
                <a:lnTo>
                  <a:pt x="98933" y="53848"/>
                </a:lnTo>
                <a:lnTo>
                  <a:pt x="0" y="53848"/>
                </a:lnTo>
                <a:lnTo>
                  <a:pt x="0" y="62103"/>
                </a:lnTo>
                <a:lnTo>
                  <a:pt x="98933" y="62103"/>
                </a:lnTo>
                <a:lnTo>
                  <a:pt x="84963" y="74168"/>
                </a:lnTo>
                <a:lnTo>
                  <a:pt x="89535" y="79375"/>
                </a:lnTo>
                <a:lnTo>
                  <a:pt x="111379" y="60452"/>
                </a:lnTo>
                <a:lnTo>
                  <a:pt x="111379" y="55499"/>
                </a:lnTo>
                <a:close/>
              </a:path>
              <a:path w="431800" h="79375">
                <a:moveTo>
                  <a:pt x="431419" y="18923"/>
                </a:moveTo>
                <a:lnTo>
                  <a:pt x="409575" y="0"/>
                </a:lnTo>
                <a:lnTo>
                  <a:pt x="405003" y="5207"/>
                </a:lnTo>
                <a:lnTo>
                  <a:pt x="418973" y="17272"/>
                </a:lnTo>
                <a:lnTo>
                  <a:pt x="323088" y="17272"/>
                </a:lnTo>
                <a:lnTo>
                  <a:pt x="323088" y="25527"/>
                </a:lnTo>
                <a:lnTo>
                  <a:pt x="418973" y="25527"/>
                </a:lnTo>
                <a:lnTo>
                  <a:pt x="405003" y="37592"/>
                </a:lnTo>
                <a:lnTo>
                  <a:pt x="409575" y="42799"/>
                </a:lnTo>
                <a:lnTo>
                  <a:pt x="431419" y="23876"/>
                </a:lnTo>
                <a:lnTo>
                  <a:pt x="431419" y="189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7560691" y="3852494"/>
            <a:ext cx="45720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Cambria Math"/>
                <a:cs typeface="Cambria Math"/>
              </a:rPr>
              <a:t>𝒂 +</a:t>
            </a:r>
            <a:r>
              <a:rPr sz="1400" spc="-10" dirty="0">
                <a:latin typeface="Cambria Math"/>
                <a:cs typeface="Cambria Math"/>
              </a:rPr>
              <a:t> </a:t>
            </a:r>
            <a:r>
              <a:rPr sz="1400" spc="-50" dirty="0">
                <a:latin typeface="Cambria Math"/>
                <a:cs typeface="Cambria Math"/>
              </a:rPr>
              <a:t>𝒃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015478" y="3714750"/>
            <a:ext cx="445770" cy="433070"/>
          </a:xfrm>
          <a:prstGeom prst="rect">
            <a:avLst/>
          </a:prstGeom>
          <a:ln w="19050">
            <a:solidFill>
              <a:srgbClr val="D9D9D9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190"/>
              </a:spcBef>
            </a:pPr>
            <a:r>
              <a:rPr sz="1400" dirty="0">
                <a:latin typeface="Cambria Math"/>
                <a:cs typeface="Cambria Math"/>
              </a:rPr>
              <a:t>=</a:t>
            </a:r>
            <a:r>
              <a:rPr sz="1400" spc="80" dirty="0">
                <a:latin typeface="Cambria Math"/>
                <a:cs typeface="Cambria Math"/>
              </a:rPr>
              <a:t> </a:t>
            </a:r>
            <a:r>
              <a:rPr sz="1400" spc="-25" dirty="0">
                <a:latin typeface="Cambria Math"/>
                <a:cs typeface="Cambria Math"/>
              </a:rPr>
              <a:t>(𝟗,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448293" y="3714750"/>
            <a:ext cx="429895" cy="433070"/>
          </a:xfrm>
          <a:prstGeom prst="rect">
            <a:avLst/>
          </a:prstGeom>
          <a:ln w="19050">
            <a:solidFill>
              <a:srgbClr val="D9D9D9"/>
            </a:solidFill>
          </a:ln>
        </p:spPr>
        <p:txBody>
          <a:bodyPr vert="horz" wrap="square" lIns="0" tIns="15113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190"/>
              </a:spcBef>
            </a:pPr>
            <a:r>
              <a:rPr sz="1400" spc="-25" dirty="0">
                <a:latin typeface="Cambria Math"/>
                <a:cs typeface="Cambria Math"/>
              </a:rPr>
              <a:t>𝟒)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126229" y="3714750"/>
            <a:ext cx="4752340" cy="2164080"/>
          </a:xfrm>
          <a:custGeom>
            <a:avLst/>
            <a:gdLst/>
            <a:ahLst/>
            <a:cxnLst/>
            <a:rect l="l" t="t" r="r" b="b"/>
            <a:pathLst>
              <a:path w="4752340" h="2164079">
                <a:moveTo>
                  <a:pt x="0" y="2164080"/>
                </a:moveTo>
                <a:lnTo>
                  <a:pt x="4751959" y="2164080"/>
                </a:lnTo>
              </a:path>
              <a:path w="4752340" h="2164079">
                <a:moveTo>
                  <a:pt x="1524" y="0"/>
                </a:moveTo>
                <a:lnTo>
                  <a:pt x="1524" y="2160003"/>
                </a:lnTo>
              </a:path>
            </a:pathLst>
          </a:custGeom>
          <a:ln w="190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8811259" y="5905601"/>
            <a:ext cx="128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𝒙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890009" y="3562858"/>
            <a:ext cx="1320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𝒚</a:t>
            </a:r>
            <a:endParaRPr sz="1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AC1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1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AC1381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AC1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3886961" y="2109977"/>
            <a:ext cx="1097280" cy="196850"/>
          </a:xfrm>
          <a:custGeom>
            <a:avLst/>
            <a:gdLst/>
            <a:ahLst/>
            <a:cxnLst/>
            <a:rect l="l" t="t" r="r" b="b"/>
            <a:pathLst>
              <a:path w="1097279" h="196850">
                <a:moveTo>
                  <a:pt x="0" y="194056"/>
                </a:moveTo>
                <a:lnTo>
                  <a:pt x="45086" y="169794"/>
                </a:lnTo>
                <a:lnTo>
                  <a:pt x="90181" y="145876"/>
                </a:lnTo>
                <a:lnTo>
                  <a:pt x="135294" y="122640"/>
                </a:lnTo>
                <a:lnTo>
                  <a:pt x="180434" y="100424"/>
                </a:lnTo>
                <a:lnTo>
                  <a:pt x="225608" y="79566"/>
                </a:lnTo>
                <a:lnTo>
                  <a:pt x="270827" y="60404"/>
                </a:lnTo>
                <a:lnTo>
                  <a:pt x="316099" y="43277"/>
                </a:lnTo>
                <a:lnTo>
                  <a:pt x="361432" y="28523"/>
                </a:lnTo>
                <a:lnTo>
                  <a:pt x="406836" y="16480"/>
                </a:lnTo>
                <a:lnTo>
                  <a:pt x="452319" y="7486"/>
                </a:lnTo>
                <a:lnTo>
                  <a:pt x="497891" y="1880"/>
                </a:lnTo>
                <a:lnTo>
                  <a:pt x="543560" y="0"/>
                </a:lnTo>
                <a:lnTo>
                  <a:pt x="589331" y="2075"/>
                </a:lnTo>
                <a:lnTo>
                  <a:pt x="635199" y="7886"/>
                </a:lnTo>
                <a:lnTo>
                  <a:pt x="681156" y="17091"/>
                </a:lnTo>
                <a:lnTo>
                  <a:pt x="727192" y="29351"/>
                </a:lnTo>
                <a:lnTo>
                  <a:pt x="773299" y="44325"/>
                </a:lnTo>
                <a:lnTo>
                  <a:pt x="819467" y="61674"/>
                </a:lnTo>
                <a:lnTo>
                  <a:pt x="865688" y="81057"/>
                </a:lnTo>
                <a:lnTo>
                  <a:pt x="911954" y="102136"/>
                </a:lnTo>
                <a:lnTo>
                  <a:pt x="958254" y="124569"/>
                </a:lnTo>
                <a:lnTo>
                  <a:pt x="1004581" y="148016"/>
                </a:lnTo>
                <a:lnTo>
                  <a:pt x="1050926" y="172139"/>
                </a:lnTo>
                <a:lnTo>
                  <a:pt x="1097279" y="196596"/>
                </a:lnTo>
              </a:path>
            </a:pathLst>
          </a:custGeom>
          <a:ln w="28575">
            <a:solidFill>
              <a:srgbClr val="F438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286000" y="2346959"/>
            <a:ext cx="612775" cy="3020695"/>
          </a:xfrm>
          <a:custGeom>
            <a:avLst/>
            <a:gdLst/>
            <a:ahLst/>
            <a:cxnLst/>
            <a:rect l="l" t="t" r="r" b="b"/>
            <a:pathLst>
              <a:path w="612775" h="3020695">
                <a:moveTo>
                  <a:pt x="612648" y="306324"/>
                </a:moveTo>
                <a:lnTo>
                  <a:pt x="608634" y="256641"/>
                </a:lnTo>
                <a:lnTo>
                  <a:pt x="597027" y="209511"/>
                </a:lnTo>
                <a:lnTo>
                  <a:pt x="578446" y="165557"/>
                </a:lnTo>
                <a:lnTo>
                  <a:pt x="553529" y="125425"/>
                </a:lnTo>
                <a:lnTo>
                  <a:pt x="522909" y="89725"/>
                </a:lnTo>
                <a:lnTo>
                  <a:pt x="487222" y="59118"/>
                </a:lnTo>
                <a:lnTo>
                  <a:pt x="447090" y="34201"/>
                </a:lnTo>
                <a:lnTo>
                  <a:pt x="403136" y="15621"/>
                </a:lnTo>
                <a:lnTo>
                  <a:pt x="356006" y="4013"/>
                </a:lnTo>
                <a:lnTo>
                  <a:pt x="306324" y="0"/>
                </a:lnTo>
                <a:lnTo>
                  <a:pt x="256628" y="4013"/>
                </a:lnTo>
                <a:lnTo>
                  <a:pt x="209499" y="15621"/>
                </a:lnTo>
                <a:lnTo>
                  <a:pt x="165544" y="34201"/>
                </a:lnTo>
                <a:lnTo>
                  <a:pt x="125412" y="59118"/>
                </a:lnTo>
                <a:lnTo>
                  <a:pt x="89725" y="89725"/>
                </a:lnTo>
                <a:lnTo>
                  <a:pt x="59105" y="125425"/>
                </a:lnTo>
                <a:lnTo>
                  <a:pt x="34188" y="165557"/>
                </a:lnTo>
                <a:lnTo>
                  <a:pt x="15608" y="209511"/>
                </a:lnTo>
                <a:lnTo>
                  <a:pt x="4000" y="256641"/>
                </a:lnTo>
                <a:lnTo>
                  <a:pt x="0" y="306324"/>
                </a:lnTo>
                <a:lnTo>
                  <a:pt x="4000" y="356019"/>
                </a:lnTo>
                <a:lnTo>
                  <a:pt x="15608" y="403148"/>
                </a:lnTo>
                <a:lnTo>
                  <a:pt x="34188" y="447103"/>
                </a:lnTo>
                <a:lnTo>
                  <a:pt x="59105" y="487235"/>
                </a:lnTo>
                <a:lnTo>
                  <a:pt x="89725" y="522935"/>
                </a:lnTo>
                <a:lnTo>
                  <a:pt x="125412" y="553542"/>
                </a:lnTo>
                <a:lnTo>
                  <a:pt x="165544" y="578459"/>
                </a:lnTo>
                <a:lnTo>
                  <a:pt x="209499" y="597039"/>
                </a:lnTo>
                <a:lnTo>
                  <a:pt x="230124" y="602119"/>
                </a:lnTo>
                <a:lnTo>
                  <a:pt x="230124" y="1366913"/>
                </a:lnTo>
                <a:lnTo>
                  <a:pt x="165544" y="1390561"/>
                </a:lnTo>
                <a:lnTo>
                  <a:pt x="125412" y="1415478"/>
                </a:lnTo>
                <a:lnTo>
                  <a:pt x="89725" y="1446098"/>
                </a:lnTo>
                <a:lnTo>
                  <a:pt x="59105" y="1481785"/>
                </a:lnTo>
                <a:lnTo>
                  <a:pt x="34188" y="1521917"/>
                </a:lnTo>
                <a:lnTo>
                  <a:pt x="15608" y="1565871"/>
                </a:lnTo>
                <a:lnTo>
                  <a:pt x="4000" y="1613001"/>
                </a:lnTo>
                <a:lnTo>
                  <a:pt x="0" y="1662684"/>
                </a:lnTo>
                <a:lnTo>
                  <a:pt x="4000" y="1712379"/>
                </a:lnTo>
                <a:lnTo>
                  <a:pt x="15608" y="1759508"/>
                </a:lnTo>
                <a:lnTo>
                  <a:pt x="34188" y="1803463"/>
                </a:lnTo>
                <a:lnTo>
                  <a:pt x="59105" y="1843595"/>
                </a:lnTo>
                <a:lnTo>
                  <a:pt x="89725" y="1879282"/>
                </a:lnTo>
                <a:lnTo>
                  <a:pt x="125412" y="1909902"/>
                </a:lnTo>
                <a:lnTo>
                  <a:pt x="165544" y="1934819"/>
                </a:lnTo>
                <a:lnTo>
                  <a:pt x="209499" y="1953399"/>
                </a:lnTo>
                <a:lnTo>
                  <a:pt x="230124" y="1958479"/>
                </a:lnTo>
                <a:lnTo>
                  <a:pt x="230124" y="3020568"/>
                </a:lnTo>
                <a:lnTo>
                  <a:pt x="382524" y="3020568"/>
                </a:lnTo>
                <a:lnTo>
                  <a:pt x="382524" y="1958479"/>
                </a:lnTo>
                <a:lnTo>
                  <a:pt x="403136" y="1953399"/>
                </a:lnTo>
                <a:lnTo>
                  <a:pt x="447090" y="1934819"/>
                </a:lnTo>
                <a:lnTo>
                  <a:pt x="487222" y="1909902"/>
                </a:lnTo>
                <a:lnTo>
                  <a:pt x="522922" y="1879282"/>
                </a:lnTo>
                <a:lnTo>
                  <a:pt x="553529" y="1843595"/>
                </a:lnTo>
                <a:lnTo>
                  <a:pt x="578446" y="1803463"/>
                </a:lnTo>
                <a:lnTo>
                  <a:pt x="597027" y="1759508"/>
                </a:lnTo>
                <a:lnTo>
                  <a:pt x="608634" y="1712379"/>
                </a:lnTo>
                <a:lnTo>
                  <a:pt x="612648" y="1662684"/>
                </a:lnTo>
                <a:lnTo>
                  <a:pt x="608634" y="1613001"/>
                </a:lnTo>
                <a:lnTo>
                  <a:pt x="597027" y="1565871"/>
                </a:lnTo>
                <a:lnTo>
                  <a:pt x="578446" y="1521917"/>
                </a:lnTo>
                <a:lnTo>
                  <a:pt x="553529" y="1481785"/>
                </a:lnTo>
                <a:lnTo>
                  <a:pt x="522909" y="1446085"/>
                </a:lnTo>
                <a:lnTo>
                  <a:pt x="487222" y="1415478"/>
                </a:lnTo>
                <a:lnTo>
                  <a:pt x="447090" y="1390561"/>
                </a:lnTo>
                <a:lnTo>
                  <a:pt x="403136" y="1371981"/>
                </a:lnTo>
                <a:lnTo>
                  <a:pt x="382524" y="1366913"/>
                </a:lnTo>
                <a:lnTo>
                  <a:pt x="382524" y="602119"/>
                </a:lnTo>
                <a:lnTo>
                  <a:pt x="447090" y="578459"/>
                </a:lnTo>
                <a:lnTo>
                  <a:pt x="487222" y="553542"/>
                </a:lnTo>
                <a:lnTo>
                  <a:pt x="522922" y="522922"/>
                </a:lnTo>
                <a:lnTo>
                  <a:pt x="553529" y="487235"/>
                </a:lnTo>
                <a:lnTo>
                  <a:pt x="578446" y="447103"/>
                </a:lnTo>
                <a:lnTo>
                  <a:pt x="597027" y="403148"/>
                </a:lnTo>
                <a:lnTo>
                  <a:pt x="608634" y="356019"/>
                </a:lnTo>
                <a:lnTo>
                  <a:pt x="612648" y="30632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492122" y="198501"/>
            <a:ext cx="6731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FFFFFF"/>
                </a:solidFill>
                <a:latin typeface="メイリオ"/>
                <a:cs typeface="メイリオ"/>
              </a:rPr>
              <a:t>準備：基本的な数と計算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046332" y="287909"/>
            <a:ext cx="789305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11</a:t>
            </a:r>
            <a:endParaRPr sz="1800">
              <a:latin typeface="メイリオ"/>
              <a:cs typeface="メイリオ"/>
            </a:endParaRPr>
          </a:p>
          <a:p>
            <a:pPr marL="308610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76245" y="3768979"/>
            <a:ext cx="231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2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86000" y="5059679"/>
            <a:ext cx="612775" cy="612775"/>
          </a:xfrm>
          <a:custGeom>
            <a:avLst/>
            <a:gdLst/>
            <a:ahLst/>
            <a:cxnLst/>
            <a:rect l="l" t="t" r="r" b="b"/>
            <a:pathLst>
              <a:path w="612775" h="612775">
                <a:moveTo>
                  <a:pt x="306324" y="0"/>
                </a:moveTo>
                <a:lnTo>
                  <a:pt x="256640" y="4009"/>
                </a:lnTo>
                <a:lnTo>
                  <a:pt x="209507" y="15617"/>
                </a:lnTo>
                <a:lnTo>
                  <a:pt x="165556" y="34193"/>
                </a:lnTo>
                <a:lnTo>
                  <a:pt x="125419" y="59106"/>
                </a:lnTo>
                <a:lnTo>
                  <a:pt x="89725" y="89725"/>
                </a:lnTo>
                <a:lnTo>
                  <a:pt x="59106" y="125419"/>
                </a:lnTo>
                <a:lnTo>
                  <a:pt x="34193" y="165556"/>
                </a:lnTo>
                <a:lnTo>
                  <a:pt x="15617" y="209507"/>
                </a:lnTo>
                <a:lnTo>
                  <a:pt x="4009" y="256640"/>
                </a:lnTo>
                <a:lnTo>
                  <a:pt x="0" y="306324"/>
                </a:lnTo>
                <a:lnTo>
                  <a:pt x="4009" y="356007"/>
                </a:lnTo>
                <a:lnTo>
                  <a:pt x="15617" y="403140"/>
                </a:lnTo>
                <a:lnTo>
                  <a:pt x="34193" y="447091"/>
                </a:lnTo>
                <a:lnTo>
                  <a:pt x="59106" y="487228"/>
                </a:lnTo>
                <a:lnTo>
                  <a:pt x="89725" y="522922"/>
                </a:lnTo>
                <a:lnTo>
                  <a:pt x="125419" y="553541"/>
                </a:lnTo>
                <a:lnTo>
                  <a:pt x="165556" y="578454"/>
                </a:lnTo>
                <a:lnTo>
                  <a:pt x="209507" y="597030"/>
                </a:lnTo>
                <a:lnTo>
                  <a:pt x="256640" y="608638"/>
                </a:lnTo>
                <a:lnTo>
                  <a:pt x="306324" y="612648"/>
                </a:lnTo>
                <a:lnTo>
                  <a:pt x="356007" y="608638"/>
                </a:lnTo>
                <a:lnTo>
                  <a:pt x="403140" y="597030"/>
                </a:lnTo>
                <a:lnTo>
                  <a:pt x="447091" y="578454"/>
                </a:lnTo>
                <a:lnTo>
                  <a:pt x="487228" y="553541"/>
                </a:lnTo>
                <a:lnTo>
                  <a:pt x="522922" y="522922"/>
                </a:lnTo>
                <a:lnTo>
                  <a:pt x="553541" y="487228"/>
                </a:lnTo>
                <a:lnTo>
                  <a:pt x="578454" y="447091"/>
                </a:lnTo>
                <a:lnTo>
                  <a:pt x="597030" y="403140"/>
                </a:lnTo>
                <a:lnTo>
                  <a:pt x="608638" y="356007"/>
                </a:lnTo>
                <a:lnTo>
                  <a:pt x="612648" y="306324"/>
                </a:lnTo>
                <a:lnTo>
                  <a:pt x="608638" y="256640"/>
                </a:lnTo>
                <a:lnTo>
                  <a:pt x="597030" y="209507"/>
                </a:lnTo>
                <a:lnTo>
                  <a:pt x="578454" y="165556"/>
                </a:lnTo>
                <a:lnTo>
                  <a:pt x="553541" y="125419"/>
                </a:lnTo>
                <a:lnTo>
                  <a:pt x="522922" y="89725"/>
                </a:lnTo>
                <a:lnTo>
                  <a:pt x="487228" y="59106"/>
                </a:lnTo>
                <a:lnTo>
                  <a:pt x="447091" y="34193"/>
                </a:lnTo>
                <a:lnTo>
                  <a:pt x="403140" y="15617"/>
                </a:lnTo>
                <a:lnTo>
                  <a:pt x="356007" y="4009"/>
                </a:lnTo>
                <a:lnTo>
                  <a:pt x="306324" y="0"/>
                </a:lnTo>
                <a:close/>
              </a:path>
            </a:pathLst>
          </a:custGeom>
          <a:solidFill>
            <a:srgbClr val="AC1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76245" y="5125592"/>
            <a:ext cx="231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3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58672" y="2412619"/>
            <a:ext cx="1649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0020" algn="l"/>
              </a:tabLst>
            </a:pPr>
            <a:r>
              <a:rPr sz="2000" b="1" dirty="0">
                <a:solidFill>
                  <a:srgbClr val="BEBEBE"/>
                </a:solidFill>
                <a:latin typeface="メイリオ"/>
                <a:cs typeface="メイリオ"/>
              </a:rPr>
              <a:t>正負の</a:t>
            </a:r>
            <a:r>
              <a:rPr sz="2000" b="1" spc="-50" dirty="0">
                <a:solidFill>
                  <a:srgbClr val="BEBEBE"/>
                </a:solidFill>
                <a:latin typeface="メイリオ"/>
                <a:cs typeface="メイリオ"/>
              </a:rPr>
              <a:t>数</a:t>
            </a:r>
            <a:r>
              <a:rPr sz="2000" b="1" dirty="0">
                <a:solidFill>
                  <a:srgbClr val="BEBEBE"/>
                </a:solidFill>
                <a:latin typeface="メイリオ"/>
                <a:cs typeface="メイリオ"/>
              </a:rPr>
              <a:t>	</a:t>
            </a: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1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72005" y="3803091"/>
            <a:ext cx="5346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0" dirty="0">
                <a:solidFill>
                  <a:srgbClr val="BEBEBE"/>
                </a:solidFill>
                <a:latin typeface="メイリオ"/>
                <a:cs typeface="メイリオ"/>
              </a:rPr>
              <a:t>累乗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13433" y="5213984"/>
            <a:ext cx="789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solidFill>
                  <a:srgbClr val="BEBEBE"/>
                </a:solidFill>
                <a:latin typeface="メイリオ"/>
                <a:cs typeface="メイリオ"/>
              </a:rPr>
              <a:t>ルート</a:t>
            </a:r>
            <a:endParaRPr sz="2000">
              <a:latin typeface="メイリオ"/>
              <a:cs typeface="メイリオ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043110" y="3910774"/>
            <a:ext cx="8379459" cy="1997710"/>
            <a:chOff x="3043110" y="3910774"/>
            <a:chExt cx="8379459" cy="1997710"/>
          </a:xfrm>
        </p:grpSpPr>
        <p:sp>
          <p:nvSpPr>
            <p:cNvPr id="19" name="object 19"/>
            <p:cNvSpPr/>
            <p:nvPr/>
          </p:nvSpPr>
          <p:spPr>
            <a:xfrm>
              <a:off x="3057398" y="3925061"/>
              <a:ext cx="8350884" cy="1969135"/>
            </a:xfrm>
            <a:custGeom>
              <a:avLst/>
              <a:gdLst/>
              <a:ahLst/>
              <a:cxnLst/>
              <a:rect l="l" t="t" r="r" b="b"/>
              <a:pathLst>
                <a:path w="8350884" h="1969135">
                  <a:moveTo>
                    <a:pt x="387603" y="0"/>
                  </a:moveTo>
                  <a:lnTo>
                    <a:pt x="1714753" y="0"/>
                  </a:lnTo>
                  <a:lnTo>
                    <a:pt x="3705479" y="0"/>
                  </a:lnTo>
                  <a:lnTo>
                    <a:pt x="8350504" y="0"/>
                  </a:lnTo>
                  <a:lnTo>
                    <a:pt x="8350504" y="1148588"/>
                  </a:lnTo>
                  <a:lnTo>
                    <a:pt x="8350504" y="1640839"/>
                  </a:lnTo>
                  <a:lnTo>
                    <a:pt x="8350504" y="1969008"/>
                  </a:lnTo>
                  <a:lnTo>
                    <a:pt x="3705479" y="1969008"/>
                  </a:lnTo>
                  <a:lnTo>
                    <a:pt x="1714753" y="1969008"/>
                  </a:lnTo>
                  <a:lnTo>
                    <a:pt x="387603" y="1969008"/>
                  </a:lnTo>
                  <a:lnTo>
                    <a:pt x="387603" y="1640839"/>
                  </a:lnTo>
                  <a:lnTo>
                    <a:pt x="0" y="1413256"/>
                  </a:lnTo>
                  <a:lnTo>
                    <a:pt x="387603" y="1148588"/>
                  </a:lnTo>
                  <a:lnTo>
                    <a:pt x="387603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795007" y="4285741"/>
              <a:ext cx="325120" cy="257175"/>
            </a:xfrm>
            <a:custGeom>
              <a:avLst/>
              <a:gdLst/>
              <a:ahLst/>
              <a:cxnLst/>
              <a:rect l="l" t="t" r="r" b="b"/>
              <a:pathLst>
                <a:path w="325120" h="257175">
                  <a:moveTo>
                    <a:pt x="186309" y="0"/>
                  </a:moveTo>
                  <a:lnTo>
                    <a:pt x="153035" y="0"/>
                  </a:lnTo>
                  <a:lnTo>
                    <a:pt x="88773" y="222376"/>
                  </a:lnTo>
                  <a:lnTo>
                    <a:pt x="42799" y="121284"/>
                  </a:lnTo>
                  <a:lnTo>
                    <a:pt x="0" y="140842"/>
                  </a:lnTo>
                  <a:lnTo>
                    <a:pt x="4064" y="150621"/>
                  </a:lnTo>
                  <a:lnTo>
                    <a:pt x="26035" y="140842"/>
                  </a:lnTo>
                  <a:lnTo>
                    <a:pt x="80010" y="256666"/>
                  </a:lnTo>
                  <a:lnTo>
                    <a:pt x="92583" y="256666"/>
                  </a:lnTo>
                  <a:lnTo>
                    <a:pt x="162687" y="17398"/>
                  </a:lnTo>
                  <a:lnTo>
                    <a:pt x="186309" y="17398"/>
                  </a:lnTo>
                  <a:lnTo>
                    <a:pt x="186309" y="17017"/>
                  </a:lnTo>
                  <a:lnTo>
                    <a:pt x="324612" y="17017"/>
                  </a:lnTo>
                  <a:lnTo>
                    <a:pt x="324612" y="253"/>
                  </a:lnTo>
                  <a:lnTo>
                    <a:pt x="186309" y="253"/>
                  </a:lnTo>
                  <a:lnTo>
                    <a:pt x="1863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687571" y="4216400"/>
            <a:ext cx="697865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278504" algn="l"/>
              </a:tabLst>
            </a:pPr>
            <a:r>
              <a:rPr sz="2100" b="1" dirty="0">
                <a:latin typeface="メイリオ"/>
                <a:cs typeface="メイリオ"/>
              </a:rPr>
              <a:t>2</a:t>
            </a:r>
            <a:r>
              <a:rPr sz="2100" b="1" spc="-5" dirty="0">
                <a:latin typeface="メイリオ"/>
                <a:cs typeface="メイリオ"/>
              </a:rPr>
              <a:t> </a:t>
            </a:r>
            <a:r>
              <a:rPr sz="2100" b="1" dirty="0">
                <a:latin typeface="メイリオ"/>
                <a:cs typeface="メイリオ"/>
              </a:rPr>
              <a:t>回掛けて</a:t>
            </a:r>
            <a:r>
              <a:rPr sz="2100" b="1" spc="-15" dirty="0">
                <a:latin typeface="メイリオ"/>
                <a:cs typeface="メイリオ"/>
              </a:rPr>
              <a:t> </a:t>
            </a:r>
            <a:r>
              <a:rPr sz="2100" dirty="0">
                <a:latin typeface="Cambria Math"/>
                <a:cs typeface="Cambria Math"/>
              </a:rPr>
              <a:t>𝒙</a:t>
            </a:r>
            <a:r>
              <a:rPr sz="2100" spc="235" dirty="0">
                <a:latin typeface="Cambria Math"/>
                <a:cs typeface="Cambria Math"/>
              </a:rPr>
              <a:t> </a:t>
            </a:r>
            <a:r>
              <a:rPr sz="2100" b="1" dirty="0">
                <a:latin typeface="メイリオ"/>
                <a:cs typeface="メイリオ"/>
              </a:rPr>
              <a:t>になる数</a:t>
            </a:r>
            <a:r>
              <a:rPr sz="2100" b="1" spc="-50" dirty="0">
                <a:latin typeface="メイリオ"/>
                <a:cs typeface="メイリオ"/>
              </a:rPr>
              <a:t>を</a:t>
            </a:r>
            <a:r>
              <a:rPr sz="2100" b="1" dirty="0">
                <a:latin typeface="メイリオ"/>
                <a:cs typeface="メイリオ"/>
              </a:rPr>
              <a:t>	</a:t>
            </a:r>
            <a:r>
              <a:rPr sz="2100" dirty="0">
                <a:latin typeface="Cambria Math"/>
                <a:cs typeface="Cambria Math"/>
              </a:rPr>
              <a:t>𝒙</a:t>
            </a:r>
            <a:r>
              <a:rPr sz="2100" spc="225" dirty="0">
                <a:latin typeface="Cambria Math"/>
                <a:cs typeface="Cambria Math"/>
              </a:rPr>
              <a:t> </a:t>
            </a:r>
            <a:r>
              <a:rPr sz="2100" b="1" dirty="0">
                <a:latin typeface="メイリオ"/>
                <a:cs typeface="メイリオ"/>
              </a:rPr>
              <a:t>と書き、「ルート</a:t>
            </a:r>
            <a:r>
              <a:rPr sz="2100" b="1" spc="10" dirty="0">
                <a:latin typeface="メイリオ"/>
                <a:cs typeface="メイリオ"/>
              </a:rPr>
              <a:t> </a:t>
            </a:r>
            <a:r>
              <a:rPr sz="2100" spc="-20" dirty="0">
                <a:latin typeface="Cambria Math"/>
                <a:cs typeface="Cambria Math"/>
              </a:rPr>
              <a:t>𝒙</a:t>
            </a:r>
            <a:r>
              <a:rPr sz="2100" b="1" dirty="0">
                <a:latin typeface="メイリオ"/>
                <a:cs typeface="メイリオ"/>
              </a:rPr>
              <a:t>」とい</a:t>
            </a:r>
            <a:r>
              <a:rPr sz="2100" b="1" spc="-50" dirty="0">
                <a:latin typeface="メイリオ"/>
                <a:cs typeface="メイリオ"/>
              </a:rPr>
              <a:t>う</a:t>
            </a:r>
            <a:endParaRPr sz="2100">
              <a:latin typeface="メイリオ"/>
              <a:cs typeface="メイリオ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59708" y="4789932"/>
            <a:ext cx="467995" cy="467995"/>
          </a:xfrm>
          <a:custGeom>
            <a:avLst/>
            <a:gdLst/>
            <a:ahLst/>
            <a:cxnLst/>
            <a:rect l="l" t="t" r="r" b="b"/>
            <a:pathLst>
              <a:path w="467995" h="467995">
                <a:moveTo>
                  <a:pt x="233933" y="0"/>
                </a:moveTo>
                <a:lnTo>
                  <a:pt x="186799" y="4754"/>
                </a:lnTo>
                <a:lnTo>
                  <a:pt x="142892" y="18389"/>
                </a:lnTo>
                <a:lnTo>
                  <a:pt x="103156" y="39962"/>
                </a:lnTo>
                <a:lnTo>
                  <a:pt x="68532" y="68532"/>
                </a:lnTo>
                <a:lnTo>
                  <a:pt x="39962" y="103156"/>
                </a:lnTo>
                <a:lnTo>
                  <a:pt x="18389" y="142892"/>
                </a:lnTo>
                <a:lnTo>
                  <a:pt x="4754" y="186799"/>
                </a:lnTo>
                <a:lnTo>
                  <a:pt x="0" y="233934"/>
                </a:lnTo>
                <a:lnTo>
                  <a:pt x="4754" y="281068"/>
                </a:lnTo>
                <a:lnTo>
                  <a:pt x="18389" y="324975"/>
                </a:lnTo>
                <a:lnTo>
                  <a:pt x="39962" y="364711"/>
                </a:lnTo>
                <a:lnTo>
                  <a:pt x="68532" y="399335"/>
                </a:lnTo>
                <a:lnTo>
                  <a:pt x="103156" y="427905"/>
                </a:lnTo>
                <a:lnTo>
                  <a:pt x="142892" y="449478"/>
                </a:lnTo>
                <a:lnTo>
                  <a:pt x="186799" y="463113"/>
                </a:lnTo>
                <a:lnTo>
                  <a:pt x="233933" y="467868"/>
                </a:lnTo>
                <a:lnTo>
                  <a:pt x="281068" y="463113"/>
                </a:lnTo>
                <a:lnTo>
                  <a:pt x="324975" y="449478"/>
                </a:lnTo>
                <a:lnTo>
                  <a:pt x="364711" y="427905"/>
                </a:lnTo>
                <a:lnTo>
                  <a:pt x="399335" y="399335"/>
                </a:lnTo>
                <a:lnTo>
                  <a:pt x="427905" y="364711"/>
                </a:lnTo>
                <a:lnTo>
                  <a:pt x="449478" y="324975"/>
                </a:lnTo>
                <a:lnTo>
                  <a:pt x="463113" y="281068"/>
                </a:lnTo>
                <a:lnTo>
                  <a:pt x="467867" y="233934"/>
                </a:lnTo>
                <a:lnTo>
                  <a:pt x="463113" y="186799"/>
                </a:lnTo>
                <a:lnTo>
                  <a:pt x="449478" y="142892"/>
                </a:lnTo>
                <a:lnTo>
                  <a:pt x="427905" y="103156"/>
                </a:lnTo>
                <a:lnTo>
                  <a:pt x="399335" y="68532"/>
                </a:lnTo>
                <a:lnTo>
                  <a:pt x="364711" y="39962"/>
                </a:lnTo>
                <a:lnTo>
                  <a:pt x="324975" y="18389"/>
                </a:lnTo>
                <a:lnTo>
                  <a:pt x="281068" y="4754"/>
                </a:lnTo>
                <a:lnTo>
                  <a:pt x="233933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866769" y="4839157"/>
            <a:ext cx="254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メイリオ"/>
                <a:cs typeface="メイリオ"/>
              </a:rPr>
              <a:t>例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444238" y="4879466"/>
            <a:ext cx="329565" cy="257175"/>
          </a:xfrm>
          <a:custGeom>
            <a:avLst/>
            <a:gdLst/>
            <a:ahLst/>
            <a:cxnLst/>
            <a:rect l="l" t="t" r="r" b="b"/>
            <a:pathLst>
              <a:path w="329564" h="257175">
                <a:moveTo>
                  <a:pt x="186309" y="0"/>
                </a:moveTo>
                <a:lnTo>
                  <a:pt x="153035" y="0"/>
                </a:lnTo>
                <a:lnTo>
                  <a:pt x="88773" y="222249"/>
                </a:lnTo>
                <a:lnTo>
                  <a:pt x="42799" y="121284"/>
                </a:lnTo>
                <a:lnTo>
                  <a:pt x="0" y="140715"/>
                </a:lnTo>
                <a:lnTo>
                  <a:pt x="4063" y="150494"/>
                </a:lnTo>
                <a:lnTo>
                  <a:pt x="26035" y="140715"/>
                </a:lnTo>
                <a:lnTo>
                  <a:pt x="80010" y="256666"/>
                </a:lnTo>
                <a:lnTo>
                  <a:pt x="92583" y="256666"/>
                </a:lnTo>
                <a:lnTo>
                  <a:pt x="162687" y="17271"/>
                </a:lnTo>
                <a:lnTo>
                  <a:pt x="186309" y="17271"/>
                </a:lnTo>
                <a:lnTo>
                  <a:pt x="186309" y="17017"/>
                </a:lnTo>
                <a:lnTo>
                  <a:pt x="329184" y="17017"/>
                </a:lnTo>
                <a:lnTo>
                  <a:pt x="329184" y="253"/>
                </a:lnTo>
                <a:lnTo>
                  <a:pt x="186309" y="253"/>
                </a:lnTo>
                <a:lnTo>
                  <a:pt x="186309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602860" y="4834508"/>
            <a:ext cx="69278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F43864"/>
                </a:solidFill>
                <a:latin typeface="Cambria Math"/>
                <a:cs typeface="Cambria Math"/>
              </a:rPr>
              <a:t>𝟗</a:t>
            </a:r>
            <a:r>
              <a:rPr sz="2100" spc="105" dirty="0">
                <a:solidFill>
                  <a:srgbClr val="F43864"/>
                </a:solidFill>
                <a:latin typeface="Cambria Math"/>
                <a:cs typeface="Cambria Math"/>
              </a:rPr>
              <a:t> </a:t>
            </a:r>
            <a:r>
              <a:rPr sz="2100" dirty="0">
                <a:solidFill>
                  <a:srgbClr val="F43864"/>
                </a:solidFill>
                <a:latin typeface="Cambria Math"/>
                <a:cs typeface="Cambria Math"/>
              </a:rPr>
              <a:t>=</a:t>
            </a:r>
            <a:r>
              <a:rPr sz="2100" spc="114" dirty="0">
                <a:solidFill>
                  <a:srgbClr val="F43864"/>
                </a:solidFill>
                <a:latin typeface="Cambria Math"/>
                <a:cs typeface="Cambria Math"/>
              </a:rPr>
              <a:t> </a:t>
            </a:r>
            <a:r>
              <a:rPr sz="2100" spc="-50" dirty="0">
                <a:solidFill>
                  <a:srgbClr val="F43864"/>
                </a:solidFill>
                <a:latin typeface="Cambria Math"/>
                <a:cs typeface="Cambria Math"/>
              </a:rPr>
              <a:t>𝟑</a:t>
            </a:r>
            <a:endParaRPr sz="21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444238" y="5311902"/>
            <a:ext cx="329565" cy="257175"/>
          </a:xfrm>
          <a:custGeom>
            <a:avLst/>
            <a:gdLst/>
            <a:ahLst/>
            <a:cxnLst/>
            <a:rect l="l" t="t" r="r" b="b"/>
            <a:pathLst>
              <a:path w="329564" h="257175">
                <a:moveTo>
                  <a:pt x="186309" y="0"/>
                </a:moveTo>
                <a:lnTo>
                  <a:pt x="153035" y="0"/>
                </a:lnTo>
                <a:lnTo>
                  <a:pt x="88773" y="222250"/>
                </a:lnTo>
                <a:lnTo>
                  <a:pt x="42799" y="121285"/>
                </a:lnTo>
                <a:lnTo>
                  <a:pt x="0" y="140716"/>
                </a:lnTo>
                <a:lnTo>
                  <a:pt x="4063" y="150495"/>
                </a:lnTo>
                <a:lnTo>
                  <a:pt x="26035" y="140716"/>
                </a:lnTo>
                <a:lnTo>
                  <a:pt x="80010" y="256667"/>
                </a:lnTo>
                <a:lnTo>
                  <a:pt x="92583" y="256667"/>
                </a:lnTo>
                <a:lnTo>
                  <a:pt x="162687" y="17272"/>
                </a:lnTo>
                <a:lnTo>
                  <a:pt x="186309" y="17272"/>
                </a:lnTo>
                <a:lnTo>
                  <a:pt x="186309" y="17018"/>
                </a:lnTo>
                <a:lnTo>
                  <a:pt x="329184" y="17018"/>
                </a:lnTo>
                <a:lnTo>
                  <a:pt x="329184" y="254"/>
                </a:lnTo>
                <a:lnTo>
                  <a:pt x="186309" y="254"/>
                </a:lnTo>
                <a:lnTo>
                  <a:pt x="186309" y="0"/>
                </a:lnTo>
                <a:close/>
              </a:path>
            </a:pathLst>
          </a:custGeom>
          <a:solidFill>
            <a:srgbClr val="2137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602860" y="5268595"/>
            <a:ext cx="1511300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dirty="0">
                <a:solidFill>
                  <a:srgbClr val="21379E"/>
                </a:solidFill>
                <a:latin typeface="Cambria Math"/>
                <a:cs typeface="Cambria Math"/>
              </a:rPr>
              <a:t>𝟐</a:t>
            </a:r>
            <a:r>
              <a:rPr sz="2100" spc="105" dirty="0">
                <a:solidFill>
                  <a:srgbClr val="21379E"/>
                </a:solidFill>
                <a:latin typeface="Cambria Math"/>
                <a:cs typeface="Cambria Math"/>
              </a:rPr>
              <a:t> </a:t>
            </a:r>
            <a:r>
              <a:rPr sz="2100" dirty="0">
                <a:solidFill>
                  <a:srgbClr val="21379E"/>
                </a:solidFill>
                <a:latin typeface="Cambria Math"/>
                <a:cs typeface="Cambria Math"/>
              </a:rPr>
              <a:t>=</a:t>
            </a:r>
            <a:r>
              <a:rPr sz="2100" spc="120" dirty="0">
                <a:solidFill>
                  <a:srgbClr val="21379E"/>
                </a:solidFill>
                <a:latin typeface="Cambria Math"/>
                <a:cs typeface="Cambria Math"/>
              </a:rPr>
              <a:t> </a:t>
            </a:r>
            <a:r>
              <a:rPr sz="2100" dirty="0">
                <a:solidFill>
                  <a:srgbClr val="21379E"/>
                </a:solidFill>
                <a:latin typeface="Cambria Math"/>
                <a:cs typeface="Cambria Math"/>
              </a:rPr>
              <a:t>𝟏.</a:t>
            </a:r>
            <a:r>
              <a:rPr sz="2100" spc="-140" dirty="0">
                <a:solidFill>
                  <a:srgbClr val="21379E"/>
                </a:solidFill>
                <a:latin typeface="Cambria Math"/>
                <a:cs typeface="Cambria Math"/>
              </a:rPr>
              <a:t> </a:t>
            </a:r>
            <a:r>
              <a:rPr sz="2100" dirty="0">
                <a:solidFill>
                  <a:srgbClr val="21379E"/>
                </a:solidFill>
                <a:latin typeface="Cambria Math"/>
                <a:cs typeface="Cambria Math"/>
              </a:rPr>
              <a:t>𝟒𝟏𝟒</a:t>
            </a:r>
            <a:r>
              <a:rPr sz="2100" spc="-140" dirty="0">
                <a:solidFill>
                  <a:srgbClr val="21379E"/>
                </a:solidFill>
                <a:latin typeface="Cambria Math"/>
                <a:cs typeface="Cambria Math"/>
              </a:rPr>
              <a:t> </a:t>
            </a:r>
            <a:r>
              <a:rPr sz="2100" spc="-50" dirty="0">
                <a:solidFill>
                  <a:srgbClr val="21379E"/>
                </a:solidFill>
                <a:latin typeface="Cambria Math"/>
                <a:cs typeface="Cambria Math"/>
              </a:rPr>
              <a:t>…</a:t>
            </a:r>
            <a:endParaRPr sz="21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37123" y="4821173"/>
            <a:ext cx="2312035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solidFill>
                  <a:srgbClr val="F43864"/>
                </a:solidFill>
                <a:latin typeface="メイリオ"/>
                <a:cs typeface="メイリオ"/>
              </a:rPr>
              <a:t>(</a:t>
            </a:r>
            <a:r>
              <a:rPr sz="2100" dirty="0">
                <a:solidFill>
                  <a:srgbClr val="F43864"/>
                </a:solidFill>
                <a:latin typeface="Cambria Math"/>
                <a:cs typeface="Cambria Math"/>
              </a:rPr>
              <a:t>𝟑</a:t>
            </a:r>
            <a:r>
              <a:rPr sz="2100" spc="-10" dirty="0">
                <a:solidFill>
                  <a:srgbClr val="F43864"/>
                </a:solidFill>
                <a:latin typeface="Cambria Math"/>
                <a:cs typeface="Cambria Math"/>
              </a:rPr>
              <a:t> × </a:t>
            </a:r>
            <a:r>
              <a:rPr sz="2100" dirty="0">
                <a:solidFill>
                  <a:srgbClr val="F43864"/>
                </a:solidFill>
                <a:latin typeface="Cambria Math"/>
                <a:cs typeface="Cambria Math"/>
              </a:rPr>
              <a:t>𝟑</a:t>
            </a:r>
            <a:r>
              <a:rPr sz="2100" spc="75" dirty="0">
                <a:solidFill>
                  <a:srgbClr val="F43864"/>
                </a:solidFill>
                <a:latin typeface="Cambria Math"/>
                <a:cs typeface="Cambria Math"/>
              </a:rPr>
              <a:t> = </a:t>
            </a:r>
            <a:r>
              <a:rPr sz="2100" dirty="0">
                <a:solidFill>
                  <a:srgbClr val="F43864"/>
                </a:solidFill>
                <a:latin typeface="Cambria Math"/>
                <a:cs typeface="Cambria Math"/>
              </a:rPr>
              <a:t>𝟗</a:t>
            </a:r>
            <a:r>
              <a:rPr sz="2100" spc="225" dirty="0">
                <a:solidFill>
                  <a:srgbClr val="F43864"/>
                </a:solidFill>
                <a:latin typeface="Cambria Math"/>
                <a:cs typeface="Cambria Math"/>
              </a:rPr>
              <a:t> </a:t>
            </a:r>
            <a:r>
              <a:rPr sz="2100" b="1" spc="-15" dirty="0">
                <a:solidFill>
                  <a:srgbClr val="F43864"/>
                </a:solidFill>
                <a:latin typeface="メイリオ"/>
                <a:cs typeface="メイリオ"/>
              </a:rPr>
              <a:t>だから)</a:t>
            </a:r>
            <a:endParaRPr sz="2100">
              <a:latin typeface="メイリオ"/>
              <a:cs typeface="メイリオ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897629" y="2303526"/>
            <a:ext cx="1080770" cy="1080770"/>
          </a:xfrm>
          <a:prstGeom prst="rect">
            <a:avLst/>
          </a:prstGeom>
          <a:ln w="28575">
            <a:solidFill>
              <a:srgbClr val="F43864"/>
            </a:solidFill>
          </a:ln>
        </p:spPr>
        <p:txBody>
          <a:bodyPr vert="horz" wrap="square" lIns="0" tIns="2330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35"/>
              </a:spcBef>
            </a:pPr>
            <a:r>
              <a:rPr sz="2000" b="1" spc="-25" dirty="0">
                <a:solidFill>
                  <a:srgbClr val="F43864"/>
                </a:solidFill>
                <a:latin typeface="メイリオ"/>
                <a:cs typeface="メイリオ"/>
              </a:rPr>
              <a:t>面積</a:t>
            </a:r>
            <a:endParaRPr sz="2000">
              <a:latin typeface="メイリオ"/>
              <a:cs typeface="メイリオ"/>
            </a:endParaRPr>
          </a:p>
          <a:p>
            <a:pPr marL="635" algn="ctr">
              <a:lnSpc>
                <a:spcPct val="100000"/>
              </a:lnSpc>
            </a:pPr>
            <a:r>
              <a:rPr sz="2000" b="1" spc="-50" dirty="0">
                <a:solidFill>
                  <a:srgbClr val="F43864"/>
                </a:solidFill>
                <a:latin typeface="メイリオ"/>
                <a:cs typeface="メイリオ"/>
              </a:rPr>
              <a:t>9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4271771" y="1947672"/>
            <a:ext cx="342900" cy="338455"/>
          </a:xfrm>
          <a:custGeom>
            <a:avLst/>
            <a:gdLst/>
            <a:ahLst/>
            <a:cxnLst/>
            <a:rect l="l" t="t" r="r" b="b"/>
            <a:pathLst>
              <a:path w="342900" h="338455">
                <a:moveTo>
                  <a:pt x="342900" y="0"/>
                </a:moveTo>
                <a:lnTo>
                  <a:pt x="0" y="0"/>
                </a:lnTo>
                <a:lnTo>
                  <a:pt x="0" y="338327"/>
                </a:lnTo>
                <a:lnTo>
                  <a:pt x="342900" y="338327"/>
                </a:lnTo>
                <a:lnTo>
                  <a:pt x="3429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4362703" y="1950211"/>
            <a:ext cx="1631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 dirty="0">
                <a:solidFill>
                  <a:srgbClr val="F43864"/>
                </a:solidFill>
                <a:latin typeface="メイリオ"/>
                <a:cs typeface="メイリオ"/>
              </a:rPr>
              <a:t>3</a:t>
            </a:r>
            <a:endParaRPr sz="1600">
              <a:latin typeface="メイリオ"/>
              <a:cs typeface="メイリオ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608832" y="2292286"/>
            <a:ext cx="307975" cy="1104900"/>
            <a:chOff x="3608832" y="2292286"/>
            <a:chExt cx="307975" cy="1104900"/>
          </a:xfrm>
        </p:grpSpPr>
        <p:sp>
          <p:nvSpPr>
            <p:cNvPr id="33" name="object 33"/>
            <p:cNvSpPr/>
            <p:nvPr/>
          </p:nvSpPr>
          <p:spPr>
            <a:xfrm>
              <a:off x="3742182" y="2306573"/>
              <a:ext cx="160020" cy="1076325"/>
            </a:xfrm>
            <a:custGeom>
              <a:avLst/>
              <a:gdLst/>
              <a:ahLst/>
              <a:cxnLst/>
              <a:rect l="l" t="t" r="r" b="b"/>
              <a:pathLst>
                <a:path w="160020" h="1076325">
                  <a:moveTo>
                    <a:pt x="157479" y="0"/>
                  </a:moveTo>
                  <a:lnTo>
                    <a:pt x="133864" y="46202"/>
                  </a:lnTo>
                  <a:lnTo>
                    <a:pt x="110731" y="92557"/>
                  </a:lnTo>
                  <a:lnTo>
                    <a:pt x="88555" y="139217"/>
                  </a:lnTo>
                  <a:lnTo>
                    <a:pt x="67811" y="186334"/>
                  </a:lnTo>
                  <a:lnTo>
                    <a:pt x="48974" y="234060"/>
                  </a:lnTo>
                  <a:lnTo>
                    <a:pt x="32518" y="282549"/>
                  </a:lnTo>
                  <a:lnTo>
                    <a:pt x="18917" y="331952"/>
                  </a:lnTo>
                  <a:lnTo>
                    <a:pt x="8648" y="382422"/>
                  </a:lnTo>
                  <a:lnTo>
                    <a:pt x="2184" y="434111"/>
                  </a:lnTo>
                  <a:lnTo>
                    <a:pt x="0" y="487172"/>
                  </a:lnTo>
                  <a:lnTo>
                    <a:pt x="1705" y="532517"/>
                  </a:lnTo>
                  <a:lnTo>
                    <a:pt x="6447" y="578833"/>
                  </a:lnTo>
                  <a:lnTo>
                    <a:pt x="13948" y="626030"/>
                  </a:lnTo>
                  <a:lnTo>
                    <a:pt x="23932" y="674021"/>
                  </a:lnTo>
                  <a:lnTo>
                    <a:pt x="36123" y="722718"/>
                  </a:lnTo>
                  <a:lnTo>
                    <a:pt x="50244" y="772032"/>
                  </a:lnTo>
                  <a:lnTo>
                    <a:pt x="66019" y="821876"/>
                  </a:lnTo>
                  <a:lnTo>
                    <a:pt x="83170" y="872160"/>
                  </a:lnTo>
                  <a:lnTo>
                    <a:pt x="101423" y="922797"/>
                  </a:lnTo>
                  <a:lnTo>
                    <a:pt x="120500" y="973699"/>
                  </a:lnTo>
                  <a:lnTo>
                    <a:pt x="140124" y="1024777"/>
                  </a:lnTo>
                  <a:lnTo>
                    <a:pt x="160019" y="1075943"/>
                  </a:lnTo>
                </a:path>
              </a:pathLst>
            </a:custGeom>
            <a:ln w="28575">
              <a:solidFill>
                <a:srgbClr val="F438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608832" y="2662427"/>
              <a:ext cx="271780" cy="338455"/>
            </a:xfrm>
            <a:custGeom>
              <a:avLst/>
              <a:gdLst/>
              <a:ahLst/>
              <a:cxnLst/>
              <a:rect l="l" t="t" r="r" b="b"/>
              <a:pathLst>
                <a:path w="271779" h="338455">
                  <a:moveTo>
                    <a:pt x="271272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271272" y="338327"/>
                  </a:lnTo>
                  <a:lnTo>
                    <a:pt x="2712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662934" y="2665856"/>
            <a:ext cx="1631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50" dirty="0">
                <a:solidFill>
                  <a:srgbClr val="F43864"/>
                </a:solidFill>
                <a:latin typeface="メイリオ"/>
                <a:cs typeface="メイリオ"/>
              </a:rPr>
              <a:t>3</a:t>
            </a:r>
            <a:endParaRPr sz="1600">
              <a:latin typeface="メイリオ"/>
              <a:cs typeface="メイリオ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179058" y="2518410"/>
            <a:ext cx="864235" cy="864235"/>
          </a:xfrm>
          <a:prstGeom prst="rect">
            <a:avLst/>
          </a:prstGeom>
          <a:ln w="28575">
            <a:solidFill>
              <a:srgbClr val="21379E"/>
            </a:solidFill>
          </a:ln>
        </p:spPr>
        <p:txBody>
          <a:bodyPr vert="horz" wrap="square" lIns="0" tIns="952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50"/>
              </a:spcBef>
            </a:pPr>
            <a:r>
              <a:rPr sz="2000" b="1" spc="-25" dirty="0">
                <a:solidFill>
                  <a:srgbClr val="21379E"/>
                </a:solidFill>
                <a:latin typeface="メイリオ"/>
                <a:cs typeface="メイリオ"/>
              </a:rPr>
              <a:t>面積</a:t>
            </a:r>
            <a:endParaRPr sz="2000">
              <a:latin typeface="メイリオ"/>
              <a:cs typeface="メイリオ"/>
            </a:endParaRPr>
          </a:p>
          <a:p>
            <a:pPr algn="ctr">
              <a:lnSpc>
                <a:spcPct val="100000"/>
              </a:lnSpc>
            </a:pPr>
            <a:r>
              <a:rPr sz="2000" b="1" spc="-50" dirty="0">
                <a:solidFill>
                  <a:srgbClr val="21379E"/>
                </a:solidFill>
                <a:latin typeface="メイリオ"/>
                <a:cs typeface="メイリオ"/>
              </a:rPr>
              <a:t>2</a:t>
            </a:r>
            <a:endParaRPr sz="2000">
              <a:latin typeface="メイリオ"/>
              <a:cs typeface="メイリオ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163246" y="2161032"/>
            <a:ext cx="894715" cy="372110"/>
            <a:chOff x="6163246" y="2161032"/>
            <a:chExt cx="894715" cy="372110"/>
          </a:xfrm>
        </p:grpSpPr>
        <p:sp>
          <p:nvSpPr>
            <p:cNvPr id="38" name="object 38"/>
            <p:cNvSpPr/>
            <p:nvPr/>
          </p:nvSpPr>
          <p:spPr>
            <a:xfrm>
              <a:off x="6177534" y="2312670"/>
              <a:ext cx="866140" cy="205740"/>
            </a:xfrm>
            <a:custGeom>
              <a:avLst/>
              <a:gdLst/>
              <a:ahLst/>
              <a:cxnLst/>
              <a:rect l="l" t="t" r="r" b="b"/>
              <a:pathLst>
                <a:path w="866140" h="205739">
                  <a:moveTo>
                    <a:pt x="0" y="203834"/>
                  </a:moveTo>
                  <a:lnTo>
                    <a:pt x="40702" y="173305"/>
                  </a:lnTo>
                  <a:lnTo>
                    <a:pt x="81463" y="143390"/>
                  </a:lnTo>
                  <a:lnTo>
                    <a:pt x="122333" y="114705"/>
                  </a:lnTo>
                  <a:lnTo>
                    <a:pt x="163360" y="87864"/>
                  </a:lnTo>
                  <a:lnTo>
                    <a:pt x="204597" y="63484"/>
                  </a:lnTo>
                  <a:lnTo>
                    <a:pt x="246092" y="42178"/>
                  </a:lnTo>
                  <a:lnTo>
                    <a:pt x="287897" y="24561"/>
                  </a:lnTo>
                  <a:lnTo>
                    <a:pt x="330061" y="11250"/>
                  </a:lnTo>
                  <a:lnTo>
                    <a:pt x="372636" y="2857"/>
                  </a:lnTo>
                  <a:lnTo>
                    <a:pt x="415670" y="0"/>
                  </a:lnTo>
                  <a:lnTo>
                    <a:pt x="459199" y="3048"/>
                  </a:lnTo>
                  <a:lnTo>
                    <a:pt x="503188" y="11631"/>
                  </a:lnTo>
                  <a:lnTo>
                    <a:pt x="547586" y="25133"/>
                  </a:lnTo>
                  <a:lnTo>
                    <a:pt x="592345" y="42940"/>
                  </a:lnTo>
                  <a:lnTo>
                    <a:pt x="637412" y="64436"/>
                  </a:lnTo>
                  <a:lnTo>
                    <a:pt x="682739" y="89007"/>
                  </a:lnTo>
                  <a:lnTo>
                    <a:pt x="728275" y="116038"/>
                  </a:lnTo>
                  <a:lnTo>
                    <a:pt x="773969" y="144914"/>
                  </a:lnTo>
                  <a:lnTo>
                    <a:pt x="819771" y="175019"/>
                  </a:lnTo>
                  <a:lnTo>
                    <a:pt x="865632" y="205739"/>
                  </a:lnTo>
                </a:path>
              </a:pathLst>
            </a:custGeom>
            <a:ln w="28575">
              <a:solidFill>
                <a:srgbClr val="2137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313932" y="2161032"/>
              <a:ext cx="593090" cy="338455"/>
            </a:xfrm>
            <a:custGeom>
              <a:avLst/>
              <a:gdLst/>
              <a:ahLst/>
              <a:cxnLst/>
              <a:rect l="l" t="t" r="r" b="b"/>
              <a:pathLst>
                <a:path w="593090" h="338455">
                  <a:moveTo>
                    <a:pt x="592836" y="0"/>
                  </a:moveTo>
                  <a:lnTo>
                    <a:pt x="0" y="0"/>
                  </a:lnTo>
                  <a:lnTo>
                    <a:pt x="0" y="338327"/>
                  </a:lnTo>
                  <a:lnTo>
                    <a:pt x="592836" y="338327"/>
                  </a:lnTo>
                  <a:lnTo>
                    <a:pt x="5928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324346" y="2164461"/>
            <a:ext cx="5734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21379E"/>
                </a:solidFill>
                <a:latin typeface="メイリオ"/>
                <a:cs typeface="メイリオ"/>
              </a:rPr>
              <a:t>約1.4</a:t>
            </a:r>
            <a:endParaRPr sz="1600">
              <a:latin typeface="メイリオ"/>
              <a:cs typeface="メイリオ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547359" y="2502598"/>
            <a:ext cx="649605" cy="899160"/>
            <a:chOff x="5547359" y="2502598"/>
            <a:chExt cx="649605" cy="899160"/>
          </a:xfrm>
        </p:grpSpPr>
        <p:sp>
          <p:nvSpPr>
            <p:cNvPr id="42" name="object 42"/>
            <p:cNvSpPr/>
            <p:nvPr/>
          </p:nvSpPr>
          <p:spPr>
            <a:xfrm>
              <a:off x="6022085" y="2516885"/>
              <a:ext cx="160020" cy="870585"/>
            </a:xfrm>
            <a:custGeom>
              <a:avLst/>
              <a:gdLst/>
              <a:ahLst/>
              <a:cxnLst/>
              <a:rect l="l" t="t" r="r" b="b"/>
              <a:pathLst>
                <a:path w="160020" h="870585">
                  <a:moveTo>
                    <a:pt x="151891" y="0"/>
                  </a:moveTo>
                  <a:lnTo>
                    <a:pt x="123320" y="43543"/>
                  </a:lnTo>
                  <a:lnTo>
                    <a:pt x="95654" y="87437"/>
                  </a:lnTo>
                  <a:lnTo>
                    <a:pt x="69810" y="132018"/>
                  </a:lnTo>
                  <a:lnTo>
                    <a:pt x="46704" y="177625"/>
                  </a:lnTo>
                  <a:lnTo>
                    <a:pt x="27253" y="224595"/>
                  </a:lnTo>
                  <a:lnTo>
                    <a:pt x="12374" y="273266"/>
                  </a:lnTo>
                  <a:lnTo>
                    <a:pt x="2984" y="323976"/>
                  </a:lnTo>
                  <a:lnTo>
                    <a:pt x="0" y="377063"/>
                  </a:lnTo>
                  <a:lnTo>
                    <a:pt x="2676" y="421413"/>
                  </a:lnTo>
                  <a:lnTo>
                    <a:pt x="9558" y="467327"/>
                  </a:lnTo>
                  <a:lnTo>
                    <a:pt x="20178" y="514633"/>
                  </a:lnTo>
                  <a:lnTo>
                    <a:pt x="34070" y="563157"/>
                  </a:lnTo>
                  <a:lnTo>
                    <a:pt x="50768" y="612727"/>
                  </a:lnTo>
                  <a:lnTo>
                    <a:pt x="69805" y="663169"/>
                  </a:lnTo>
                  <a:lnTo>
                    <a:pt x="90715" y="714311"/>
                  </a:lnTo>
                  <a:lnTo>
                    <a:pt x="113032" y="765979"/>
                  </a:lnTo>
                  <a:lnTo>
                    <a:pt x="136289" y="818001"/>
                  </a:lnTo>
                  <a:lnTo>
                    <a:pt x="160019" y="870203"/>
                  </a:lnTo>
                </a:path>
              </a:pathLst>
            </a:custGeom>
            <a:ln w="28574">
              <a:solidFill>
                <a:srgbClr val="2137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547359" y="2787395"/>
              <a:ext cx="594360" cy="340360"/>
            </a:xfrm>
            <a:custGeom>
              <a:avLst/>
              <a:gdLst/>
              <a:ahLst/>
              <a:cxnLst/>
              <a:rect l="l" t="t" r="r" b="b"/>
              <a:pathLst>
                <a:path w="594360" h="340360">
                  <a:moveTo>
                    <a:pt x="594360" y="0"/>
                  </a:moveTo>
                  <a:lnTo>
                    <a:pt x="0" y="0"/>
                  </a:lnTo>
                  <a:lnTo>
                    <a:pt x="0" y="339851"/>
                  </a:lnTo>
                  <a:lnTo>
                    <a:pt x="594360" y="339851"/>
                  </a:lnTo>
                  <a:lnTo>
                    <a:pt x="5943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558790" y="2791205"/>
            <a:ext cx="5734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solidFill>
                  <a:srgbClr val="21379E"/>
                </a:solidFill>
                <a:latin typeface="メイリオ"/>
                <a:cs typeface="メイリオ"/>
              </a:rPr>
              <a:t>約1.4</a:t>
            </a:r>
            <a:endParaRPr sz="1600">
              <a:latin typeface="メイリオ"/>
              <a:cs typeface="メイリオ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7362443" y="1898904"/>
            <a:ext cx="3298190" cy="1053465"/>
          </a:xfrm>
          <a:custGeom>
            <a:avLst/>
            <a:gdLst/>
            <a:ahLst/>
            <a:cxnLst/>
            <a:rect l="l" t="t" r="r" b="b"/>
            <a:pathLst>
              <a:path w="3298190" h="1053464">
                <a:moveTo>
                  <a:pt x="3122422" y="0"/>
                </a:moveTo>
                <a:lnTo>
                  <a:pt x="175513" y="0"/>
                </a:lnTo>
                <a:lnTo>
                  <a:pt x="128866" y="6271"/>
                </a:lnTo>
                <a:lnTo>
                  <a:pt x="86943" y="23970"/>
                </a:lnTo>
                <a:lnTo>
                  <a:pt x="51419" y="51419"/>
                </a:lnTo>
                <a:lnTo>
                  <a:pt x="23970" y="86943"/>
                </a:lnTo>
                <a:lnTo>
                  <a:pt x="6271" y="128866"/>
                </a:lnTo>
                <a:lnTo>
                  <a:pt x="0" y="175513"/>
                </a:lnTo>
                <a:lnTo>
                  <a:pt x="0" y="877570"/>
                </a:lnTo>
                <a:lnTo>
                  <a:pt x="6271" y="924217"/>
                </a:lnTo>
                <a:lnTo>
                  <a:pt x="23970" y="966140"/>
                </a:lnTo>
                <a:lnTo>
                  <a:pt x="51419" y="1001664"/>
                </a:lnTo>
                <a:lnTo>
                  <a:pt x="86943" y="1029113"/>
                </a:lnTo>
                <a:lnTo>
                  <a:pt x="128866" y="1046812"/>
                </a:lnTo>
                <a:lnTo>
                  <a:pt x="175513" y="1053084"/>
                </a:lnTo>
                <a:lnTo>
                  <a:pt x="3122422" y="1053084"/>
                </a:lnTo>
                <a:lnTo>
                  <a:pt x="3169069" y="1046812"/>
                </a:lnTo>
                <a:lnTo>
                  <a:pt x="3210992" y="1029113"/>
                </a:lnTo>
                <a:lnTo>
                  <a:pt x="3246516" y="1001664"/>
                </a:lnTo>
                <a:lnTo>
                  <a:pt x="3273965" y="966140"/>
                </a:lnTo>
                <a:lnTo>
                  <a:pt x="3291664" y="924217"/>
                </a:lnTo>
                <a:lnTo>
                  <a:pt x="3297935" y="877570"/>
                </a:lnTo>
                <a:lnTo>
                  <a:pt x="3297935" y="175513"/>
                </a:lnTo>
                <a:lnTo>
                  <a:pt x="3291664" y="128866"/>
                </a:lnTo>
                <a:lnTo>
                  <a:pt x="3273965" y="86943"/>
                </a:lnTo>
                <a:lnTo>
                  <a:pt x="3246516" y="51419"/>
                </a:lnTo>
                <a:lnTo>
                  <a:pt x="3210992" y="23970"/>
                </a:lnTo>
                <a:lnTo>
                  <a:pt x="3169069" y="6271"/>
                </a:lnTo>
                <a:lnTo>
                  <a:pt x="3122422" y="0"/>
                </a:lnTo>
                <a:close/>
              </a:path>
            </a:pathLst>
          </a:custGeom>
          <a:solidFill>
            <a:srgbClr val="21379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7627746" y="2053280"/>
            <a:ext cx="2768600" cy="67246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484"/>
              </a:spcBef>
            </a:pPr>
            <a:r>
              <a:rPr sz="1800" b="1" spc="-5" dirty="0">
                <a:solidFill>
                  <a:srgbClr val="FFFFFF"/>
                </a:solidFill>
                <a:latin typeface="メイリオ"/>
                <a:cs typeface="メイリオ"/>
              </a:rPr>
              <a:t>面積 </a:t>
            </a:r>
            <a:r>
              <a:rPr sz="1800" dirty="0">
                <a:solidFill>
                  <a:srgbClr val="FFFFFF"/>
                </a:solidFill>
                <a:latin typeface="Cambria Math"/>
                <a:cs typeface="Cambria Math"/>
              </a:rPr>
              <a:t>𝒙</a:t>
            </a:r>
            <a:r>
              <a:rPr sz="1800" spc="20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メイリオ"/>
                <a:cs typeface="メイリオ"/>
              </a:rPr>
              <a:t>の正方形の</a:t>
            </a:r>
            <a:endParaRPr sz="1800">
              <a:latin typeface="メイリオ"/>
              <a:cs typeface="メイリオ"/>
            </a:endParaRPr>
          </a:p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1800" b="1" spc="-5" dirty="0">
                <a:solidFill>
                  <a:srgbClr val="FFFFFF"/>
                </a:solidFill>
                <a:latin typeface="メイリオ"/>
                <a:cs typeface="メイリオ"/>
              </a:rPr>
              <a:t>一辺の長さと考えても良い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097268" y="2429255"/>
            <a:ext cx="265430" cy="306705"/>
          </a:xfrm>
          <a:custGeom>
            <a:avLst/>
            <a:gdLst/>
            <a:ahLst/>
            <a:cxnLst/>
            <a:rect l="l" t="t" r="r" b="b"/>
            <a:pathLst>
              <a:path w="265429" h="306705">
                <a:moveTo>
                  <a:pt x="265175" y="0"/>
                </a:moveTo>
                <a:lnTo>
                  <a:pt x="0" y="153162"/>
                </a:lnTo>
                <a:lnTo>
                  <a:pt x="265175" y="306324"/>
                </a:lnTo>
                <a:lnTo>
                  <a:pt x="265175" y="0"/>
                </a:lnTo>
                <a:close/>
              </a:path>
            </a:pathLst>
          </a:custGeom>
          <a:solidFill>
            <a:srgbClr val="21379E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2393442" y="6521957"/>
            <a:ext cx="9799320" cy="0"/>
          </a:xfrm>
          <a:custGeom>
            <a:avLst/>
            <a:gdLst/>
            <a:ahLst/>
            <a:cxnLst/>
            <a:rect l="l" t="t" r="r" b="b"/>
            <a:pathLst>
              <a:path w="9799320">
                <a:moveTo>
                  <a:pt x="0" y="0"/>
                </a:moveTo>
                <a:lnTo>
                  <a:pt x="9799319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717038" y="6564883"/>
            <a:ext cx="94068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A6A6A6"/>
                </a:solidFill>
                <a:latin typeface="メイリオ"/>
                <a:cs typeface="メイリオ"/>
              </a:rPr>
              <a:t>※少し難しいが、値 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𝒙</a:t>
            </a:r>
            <a:r>
              <a:rPr sz="1200" spc="130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1200" b="1" dirty="0">
                <a:solidFill>
                  <a:srgbClr val="A6A6A6"/>
                </a:solidFill>
                <a:latin typeface="メイリオ"/>
                <a:cs typeface="メイリオ"/>
              </a:rPr>
              <a:t>が負の場合でも、2</a:t>
            </a:r>
            <a:r>
              <a:rPr sz="1200" b="1" spc="-5" dirty="0">
                <a:solidFill>
                  <a:srgbClr val="A6A6A6"/>
                </a:solidFill>
                <a:latin typeface="メイリオ"/>
                <a:cs typeface="メイリオ"/>
              </a:rPr>
              <a:t> 回掛けて 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𝒙</a:t>
            </a:r>
            <a:r>
              <a:rPr sz="1200" spc="120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1200" b="1" dirty="0">
                <a:solidFill>
                  <a:srgbClr val="A6A6A6"/>
                </a:solidFill>
                <a:latin typeface="メイリオ"/>
                <a:cs typeface="メイリオ"/>
              </a:rPr>
              <a:t>となる値は「複素数」を使えば計算できる（興味のある方はぜひ検索しましょう</a:t>
            </a:r>
            <a:r>
              <a:rPr sz="1200" b="1" spc="-50" dirty="0">
                <a:solidFill>
                  <a:srgbClr val="A6A6A6"/>
                </a:solidFill>
                <a:latin typeface="メイリオ"/>
                <a:cs typeface="メイリオ"/>
              </a:rPr>
              <a:t>）</a:t>
            </a:r>
            <a:endParaRPr sz="12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90244" y="0"/>
            <a:ext cx="11002010" cy="6858000"/>
            <a:chOff x="1190244" y="0"/>
            <a:chExt cx="11002010" cy="6858000"/>
          </a:xfrm>
        </p:grpSpPr>
        <p:sp>
          <p:nvSpPr>
            <p:cNvPr id="3" name="object 3"/>
            <p:cNvSpPr/>
            <p:nvPr/>
          </p:nvSpPr>
          <p:spPr>
            <a:xfrm>
              <a:off x="1228344" y="0"/>
              <a:ext cx="1080770" cy="6858000"/>
            </a:xfrm>
            <a:custGeom>
              <a:avLst/>
              <a:gdLst/>
              <a:ahLst/>
              <a:cxnLst/>
              <a:rect l="l" t="t" r="r" b="b"/>
              <a:pathLst>
                <a:path w="1080770" h="6858000">
                  <a:moveTo>
                    <a:pt x="1080516" y="1251204"/>
                  </a:moveTo>
                  <a:lnTo>
                    <a:pt x="1078306" y="1202105"/>
                  </a:lnTo>
                  <a:lnTo>
                    <a:pt x="1071803" y="1154239"/>
                  </a:lnTo>
                  <a:lnTo>
                    <a:pt x="1061212" y="1107795"/>
                  </a:lnTo>
                  <a:lnTo>
                    <a:pt x="1046708" y="1062964"/>
                  </a:lnTo>
                  <a:lnTo>
                    <a:pt x="1028484" y="1019949"/>
                  </a:lnTo>
                  <a:lnTo>
                    <a:pt x="1006741" y="978916"/>
                  </a:lnTo>
                  <a:lnTo>
                    <a:pt x="981659" y="940079"/>
                  </a:lnTo>
                  <a:lnTo>
                    <a:pt x="953427" y="903630"/>
                  </a:lnTo>
                  <a:lnTo>
                    <a:pt x="922248" y="869734"/>
                  </a:lnTo>
                  <a:lnTo>
                    <a:pt x="888314" y="838606"/>
                  </a:lnTo>
                  <a:lnTo>
                    <a:pt x="851801" y="810412"/>
                  </a:lnTo>
                  <a:lnTo>
                    <a:pt x="812901" y="785380"/>
                  </a:lnTo>
                  <a:lnTo>
                    <a:pt x="771829" y="763663"/>
                  </a:lnTo>
                  <a:lnTo>
                    <a:pt x="728738" y="745464"/>
                  </a:lnTo>
                  <a:lnTo>
                    <a:pt x="683856" y="730986"/>
                  </a:lnTo>
                  <a:lnTo>
                    <a:pt x="641604" y="721385"/>
                  </a:lnTo>
                  <a:lnTo>
                    <a:pt x="641604" y="0"/>
                  </a:lnTo>
                  <a:lnTo>
                    <a:pt x="438912" y="0"/>
                  </a:lnTo>
                  <a:lnTo>
                    <a:pt x="438912" y="721372"/>
                  </a:lnTo>
                  <a:lnTo>
                    <a:pt x="396646" y="730986"/>
                  </a:lnTo>
                  <a:lnTo>
                    <a:pt x="351764" y="745464"/>
                  </a:lnTo>
                  <a:lnTo>
                    <a:pt x="308673" y="763663"/>
                  </a:lnTo>
                  <a:lnTo>
                    <a:pt x="267601" y="785380"/>
                  </a:lnTo>
                  <a:lnTo>
                    <a:pt x="228701" y="810412"/>
                  </a:lnTo>
                  <a:lnTo>
                    <a:pt x="192189" y="838606"/>
                  </a:lnTo>
                  <a:lnTo>
                    <a:pt x="158254" y="869734"/>
                  </a:lnTo>
                  <a:lnTo>
                    <a:pt x="127076" y="903630"/>
                  </a:lnTo>
                  <a:lnTo>
                    <a:pt x="98844" y="940079"/>
                  </a:lnTo>
                  <a:lnTo>
                    <a:pt x="73761" y="978928"/>
                  </a:lnTo>
                  <a:lnTo>
                    <a:pt x="52019" y="1019949"/>
                  </a:lnTo>
                  <a:lnTo>
                    <a:pt x="33794" y="1062964"/>
                  </a:lnTo>
                  <a:lnTo>
                    <a:pt x="19291" y="1107795"/>
                  </a:lnTo>
                  <a:lnTo>
                    <a:pt x="8699" y="1154239"/>
                  </a:lnTo>
                  <a:lnTo>
                    <a:pt x="2197" y="1202105"/>
                  </a:lnTo>
                  <a:lnTo>
                    <a:pt x="0" y="1251204"/>
                  </a:lnTo>
                  <a:lnTo>
                    <a:pt x="2197" y="1300314"/>
                  </a:lnTo>
                  <a:lnTo>
                    <a:pt x="8699" y="1348181"/>
                  </a:lnTo>
                  <a:lnTo>
                    <a:pt x="19291" y="1394625"/>
                  </a:lnTo>
                  <a:lnTo>
                    <a:pt x="33794" y="1439456"/>
                  </a:lnTo>
                  <a:lnTo>
                    <a:pt x="52019" y="1482471"/>
                  </a:lnTo>
                  <a:lnTo>
                    <a:pt x="73761" y="1523492"/>
                  </a:lnTo>
                  <a:lnTo>
                    <a:pt x="98844" y="1562341"/>
                  </a:lnTo>
                  <a:lnTo>
                    <a:pt x="127076" y="1598790"/>
                  </a:lnTo>
                  <a:lnTo>
                    <a:pt x="158254" y="1632686"/>
                  </a:lnTo>
                  <a:lnTo>
                    <a:pt x="192189" y="1663814"/>
                  </a:lnTo>
                  <a:lnTo>
                    <a:pt x="228701" y="1692008"/>
                  </a:lnTo>
                  <a:lnTo>
                    <a:pt x="267601" y="1717040"/>
                  </a:lnTo>
                  <a:lnTo>
                    <a:pt x="308673" y="1738757"/>
                  </a:lnTo>
                  <a:lnTo>
                    <a:pt x="351764" y="1756956"/>
                  </a:lnTo>
                  <a:lnTo>
                    <a:pt x="396646" y="1771434"/>
                  </a:lnTo>
                  <a:lnTo>
                    <a:pt x="438912" y="1781060"/>
                  </a:lnTo>
                  <a:lnTo>
                    <a:pt x="438912" y="6858000"/>
                  </a:lnTo>
                  <a:lnTo>
                    <a:pt x="641604" y="6858000"/>
                  </a:lnTo>
                  <a:lnTo>
                    <a:pt x="641604" y="1781048"/>
                  </a:lnTo>
                  <a:lnTo>
                    <a:pt x="683856" y="1771434"/>
                  </a:lnTo>
                  <a:lnTo>
                    <a:pt x="728738" y="1756956"/>
                  </a:lnTo>
                  <a:lnTo>
                    <a:pt x="771829" y="1738757"/>
                  </a:lnTo>
                  <a:lnTo>
                    <a:pt x="812901" y="1717040"/>
                  </a:lnTo>
                  <a:lnTo>
                    <a:pt x="851801" y="1692008"/>
                  </a:lnTo>
                  <a:lnTo>
                    <a:pt x="888314" y="1663814"/>
                  </a:lnTo>
                  <a:lnTo>
                    <a:pt x="922248" y="1632686"/>
                  </a:lnTo>
                  <a:lnTo>
                    <a:pt x="953427" y="1598790"/>
                  </a:lnTo>
                  <a:lnTo>
                    <a:pt x="981659" y="1562341"/>
                  </a:lnTo>
                  <a:lnTo>
                    <a:pt x="1006741" y="1523492"/>
                  </a:lnTo>
                  <a:lnTo>
                    <a:pt x="1028484" y="1482471"/>
                  </a:lnTo>
                  <a:lnTo>
                    <a:pt x="1046708" y="1439456"/>
                  </a:lnTo>
                  <a:lnTo>
                    <a:pt x="1061212" y="1394625"/>
                  </a:lnTo>
                  <a:lnTo>
                    <a:pt x="1071803" y="1348181"/>
                  </a:lnTo>
                  <a:lnTo>
                    <a:pt x="1078306" y="1300314"/>
                  </a:lnTo>
                  <a:lnTo>
                    <a:pt x="1080516" y="1251204"/>
                  </a:lnTo>
                  <a:close/>
                </a:path>
              </a:pathLst>
            </a:custGeom>
            <a:solidFill>
              <a:srgbClr val="8E0F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8344" y="711708"/>
              <a:ext cx="1080770" cy="1079500"/>
            </a:xfrm>
            <a:custGeom>
              <a:avLst/>
              <a:gdLst/>
              <a:ahLst/>
              <a:cxnLst/>
              <a:rect l="l" t="t" r="r" b="b"/>
              <a:pathLst>
                <a:path w="1080770" h="1079500">
                  <a:moveTo>
                    <a:pt x="0" y="539495"/>
                  </a:moveTo>
                  <a:lnTo>
                    <a:pt x="2208" y="490392"/>
                  </a:lnTo>
                  <a:lnTo>
                    <a:pt x="8706" y="442524"/>
                  </a:lnTo>
                  <a:lnTo>
                    <a:pt x="19302" y="396081"/>
                  </a:lnTo>
                  <a:lnTo>
                    <a:pt x="33806" y="351253"/>
                  </a:lnTo>
                  <a:lnTo>
                    <a:pt x="52026" y="308232"/>
                  </a:lnTo>
                  <a:lnTo>
                    <a:pt x="73772" y="267208"/>
                  </a:lnTo>
                  <a:lnTo>
                    <a:pt x="98854" y="228370"/>
                  </a:lnTo>
                  <a:lnTo>
                    <a:pt x="127079" y="191911"/>
                  </a:lnTo>
                  <a:lnTo>
                    <a:pt x="158257" y="158019"/>
                  </a:lnTo>
                  <a:lnTo>
                    <a:pt x="192198" y="126887"/>
                  </a:lnTo>
                  <a:lnTo>
                    <a:pt x="228710" y="98703"/>
                  </a:lnTo>
                  <a:lnTo>
                    <a:pt x="267603" y="73660"/>
                  </a:lnTo>
                  <a:lnTo>
                    <a:pt x="308685" y="51946"/>
                  </a:lnTo>
                  <a:lnTo>
                    <a:pt x="351765" y="33753"/>
                  </a:lnTo>
                  <a:lnTo>
                    <a:pt x="396654" y="19272"/>
                  </a:lnTo>
                  <a:lnTo>
                    <a:pt x="443159" y="8692"/>
                  </a:lnTo>
                  <a:lnTo>
                    <a:pt x="491091" y="2204"/>
                  </a:lnTo>
                  <a:lnTo>
                    <a:pt x="540257" y="0"/>
                  </a:lnTo>
                  <a:lnTo>
                    <a:pt x="589424" y="2204"/>
                  </a:lnTo>
                  <a:lnTo>
                    <a:pt x="637356" y="8692"/>
                  </a:lnTo>
                  <a:lnTo>
                    <a:pt x="683861" y="19272"/>
                  </a:lnTo>
                  <a:lnTo>
                    <a:pt x="728750" y="33753"/>
                  </a:lnTo>
                  <a:lnTo>
                    <a:pt x="771830" y="51946"/>
                  </a:lnTo>
                  <a:lnTo>
                    <a:pt x="812912" y="73660"/>
                  </a:lnTo>
                  <a:lnTo>
                    <a:pt x="851805" y="98703"/>
                  </a:lnTo>
                  <a:lnTo>
                    <a:pt x="888317" y="126887"/>
                  </a:lnTo>
                  <a:lnTo>
                    <a:pt x="922258" y="158019"/>
                  </a:lnTo>
                  <a:lnTo>
                    <a:pt x="953436" y="191911"/>
                  </a:lnTo>
                  <a:lnTo>
                    <a:pt x="981661" y="228370"/>
                  </a:lnTo>
                  <a:lnTo>
                    <a:pt x="1006743" y="267207"/>
                  </a:lnTo>
                  <a:lnTo>
                    <a:pt x="1028489" y="308232"/>
                  </a:lnTo>
                  <a:lnTo>
                    <a:pt x="1046709" y="351253"/>
                  </a:lnTo>
                  <a:lnTo>
                    <a:pt x="1061213" y="396081"/>
                  </a:lnTo>
                  <a:lnTo>
                    <a:pt x="1071809" y="442524"/>
                  </a:lnTo>
                  <a:lnTo>
                    <a:pt x="1078307" y="490392"/>
                  </a:lnTo>
                  <a:lnTo>
                    <a:pt x="1080516" y="539495"/>
                  </a:lnTo>
                  <a:lnTo>
                    <a:pt x="1078307" y="588599"/>
                  </a:lnTo>
                  <a:lnTo>
                    <a:pt x="1071809" y="636467"/>
                  </a:lnTo>
                  <a:lnTo>
                    <a:pt x="1061213" y="682910"/>
                  </a:lnTo>
                  <a:lnTo>
                    <a:pt x="1046709" y="727738"/>
                  </a:lnTo>
                  <a:lnTo>
                    <a:pt x="1028489" y="770759"/>
                  </a:lnTo>
                  <a:lnTo>
                    <a:pt x="1006743" y="811783"/>
                  </a:lnTo>
                  <a:lnTo>
                    <a:pt x="981661" y="850621"/>
                  </a:lnTo>
                  <a:lnTo>
                    <a:pt x="953436" y="887080"/>
                  </a:lnTo>
                  <a:lnTo>
                    <a:pt x="922258" y="920972"/>
                  </a:lnTo>
                  <a:lnTo>
                    <a:pt x="888317" y="952104"/>
                  </a:lnTo>
                  <a:lnTo>
                    <a:pt x="851805" y="980288"/>
                  </a:lnTo>
                  <a:lnTo>
                    <a:pt x="812912" y="1005331"/>
                  </a:lnTo>
                  <a:lnTo>
                    <a:pt x="771830" y="1027045"/>
                  </a:lnTo>
                  <a:lnTo>
                    <a:pt x="728750" y="1045238"/>
                  </a:lnTo>
                  <a:lnTo>
                    <a:pt x="683861" y="1059719"/>
                  </a:lnTo>
                  <a:lnTo>
                    <a:pt x="637356" y="1070299"/>
                  </a:lnTo>
                  <a:lnTo>
                    <a:pt x="589424" y="1076787"/>
                  </a:lnTo>
                  <a:lnTo>
                    <a:pt x="540257" y="1078991"/>
                  </a:lnTo>
                  <a:lnTo>
                    <a:pt x="491091" y="1076787"/>
                  </a:lnTo>
                  <a:lnTo>
                    <a:pt x="443159" y="1070299"/>
                  </a:lnTo>
                  <a:lnTo>
                    <a:pt x="396654" y="1059719"/>
                  </a:lnTo>
                  <a:lnTo>
                    <a:pt x="351765" y="1045238"/>
                  </a:lnTo>
                  <a:lnTo>
                    <a:pt x="308685" y="1027045"/>
                  </a:lnTo>
                  <a:lnTo>
                    <a:pt x="267603" y="1005331"/>
                  </a:lnTo>
                  <a:lnTo>
                    <a:pt x="228710" y="980288"/>
                  </a:lnTo>
                  <a:lnTo>
                    <a:pt x="192198" y="952104"/>
                  </a:lnTo>
                  <a:lnTo>
                    <a:pt x="158257" y="920972"/>
                  </a:lnTo>
                  <a:lnTo>
                    <a:pt x="127079" y="887080"/>
                  </a:lnTo>
                  <a:lnTo>
                    <a:pt x="98854" y="850621"/>
                  </a:lnTo>
                  <a:lnTo>
                    <a:pt x="73772" y="811783"/>
                  </a:lnTo>
                  <a:lnTo>
                    <a:pt x="52026" y="770759"/>
                  </a:lnTo>
                  <a:lnTo>
                    <a:pt x="33806" y="727738"/>
                  </a:lnTo>
                  <a:lnTo>
                    <a:pt x="19302" y="682910"/>
                  </a:lnTo>
                  <a:lnTo>
                    <a:pt x="8706" y="636467"/>
                  </a:lnTo>
                  <a:lnTo>
                    <a:pt x="2208" y="588599"/>
                  </a:lnTo>
                  <a:lnTo>
                    <a:pt x="0" y="539495"/>
                  </a:lnTo>
                  <a:close/>
                </a:path>
              </a:pathLst>
            </a:custGeom>
            <a:ln w="76200">
              <a:solidFill>
                <a:srgbClr val="8E0F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8344" y="2249423"/>
              <a:ext cx="1080770" cy="1079500"/>
            </a:xfrm>
            <a:custGeom>
              <a:avLst/>
              <a:gdLst/>
              <a:ahLst/>
              <a:cxnLst/>
              <a:rect l="l" t="t" r="r" b="b"/>
              <a:pathLst>
                <a:path w="1080770" h="1079500">
                  <a:moveTo>
                    <a:pt x="540257" y="0"/>
                  </a:moveTo>
                  <a:lnTo>
                    <a:pt x="491091" y="2204"/>
                  </a:lnTo>
                  <a:lnTo>
                    <a:pt x="443159" y="8692"/>
                  </a:lnTo>
                  <a:lnTo>
                    <a:pt x="396654" y="19272"/>
                  </a:lnTo>
                  <a:lnTo>
                    <a:pt x="351765" y="33753"/>
                  </a:lnTo>
                  <a:lnTo>
                    <a:pt x="308685" y="51946"/>
                  </a:lnTo>
                  <a:lnTo>
                    <a:pt x="267603" y="73660"/>
                  </a:lnTo>
                  <a:lnTo>
                    <a:pt x="228710" y="98703"/>
                  </a:lnTo>
                  <a:lnTo>
                    <a:pt x="192198" y="126887"/>
                  </a:lnTo>
                  <a:lnTo>
                    <a:pt x="158257" y="158019"/>
                  </a:lnTo>
                  <a:lnTo>
                    <a:pt x="127079" y="191911"/>
                  </a:lnTo>
                  <a:lnTo>
                    <a:pt x="98854" y="228370"/>
                  </a:lnTo>
                  <a:lnTo>
                    <a:pt x="73772" y="267208"/>
                  </a:lnTo>
                  <a:lnTo>
                    <a:pt x="52026" y="308232"/>
                  </a:lnTo>
                  <a:lnTo>
                    <a:pt x="33806" y="351253"/>
                  </a:lnTo>
                  <a:lnTo>
                    <a:pt x="19302" y="396081"/>
                  </a:lnTo>
                  <a:lnTo>
                    <a:pt x="8706" y="442524"/>
                  </a:lnTo>
                  <a:lnTo>
                    <a:pt x="2208" y="490392"/>
                  </a:lnTo>
                  <a:lnTo>
                    <a:pt x="0" y="539496"/>
                  </a:lnTo>
                  <a:lnTo>
                    <a:pt x="2208" y="588599"/>
                  </a:lnTo>
                  <a:lnTo>
                    <a:pt x="8706" y="636467"/>
                  </a:lnTo>
                  <a:lnTo>
                    <a:pt x="19302" y="682910"/>
                  </a:lnTo>
                  <a:lnTo>
                    <a:pt x="33806" y="727738"/>
                  </a:lnTo>
                  <a:lnTo>
                    <a:pt x="52026" y="770759"/>
                  </a:lnTo>
                  <a:lnTo>
                    <a:pt x="73772" y="811784"/>
                  </a:lnTo>
                  <a:lnTo>
                    <a:pt x="98854" y="850621"/>
                  </a:lnTo>
                  <a:lnTo>
                    <a:pt x="127079" y="887080"/>
                  </a:lnTo>
                  <a:lnTo>
                    <a:pt x="158257" y="920972"/>
                  </a:lnTo>
                  <a:lnTo>
                    <a:pt x="192198" y="952104"/>
                  </a:lnTo>
                  <a:lnTo>
                    <a:pt x="228710" y="980288"/>
                  </a:lnTo>
                  <a:lnTo>
                    <a:pt x="267603" y="1005331"/>
                  </a:lnTo>
                  <a:lnTo>
                    <a:pt x="308685" y="1027045"/>
                  </a:lnTo>
                  <a:lnTo>
                    <a:pt x="351765" y="1045238"/>
                  </a:lnTo>
                  <a:lnTo>
                    <a:pt x="396654" y="1059719"/>
                  </a:lnTo>
                  <a:lnTo>
                    <a:pt x="443159" y="1070299"/>
                  </a:lnTo>
                  <a:lnTo>
                    <a:pt x="491091" y="1076787"/>
                  </a:lnTo>
                  <a:lnTo>
                    <a:pt x="540257" y="1078991"/>
                  </a:lnTo>
                  <a:lnTo>
                    <a:pt x="589424" y="1076787"/>
                  </a:lnTo>
                  <a:lnTo>
                    <a:pt x="637356" y="1070299"/>
                  </a:lnTo>
                  <a:lnTo>
                    <a:pt x="683861" y="1059719"/>
                  </a:lnTo>
                  <a:lnTo>
                    <a:pt x="728750" y="1045238"/>
                  </a:lnTo>
                  <a:lnTo>
                    <a:pt x="771830" y="1027045"/>
                  </a:lnTo>
                  <a:lnTo>
                    <a:pt x="812912" y="1005331"/>
                  </a:lnTo>
                  <a:lnTo>
                    <a:pt x="851805" y="980288"/>
                  </a:lnTo>
                  <a:lnTo>
                    <a:pt x="888317" y="952104"/>
                  </a:lnTo>
                  <a:lnTo>
                    <a:pt x="922258" y="920972"/>
                  </a:lnTo>
                  <a:lnTo>
                    <a:pt x="953436" y="887080"/>
                  </a:lnTo>
                  <a:lnTo>
                    <a:pt x="981661" y="850621"/>
                  </a:lnTo>
                  <a:lnTo>
                    <a:pt x="1006743" y="811783"/>
                  </a:lnTo>
                  <a:lnTo>
                    <a:pt x="1028489" y="770759"/>
                  </a:lnTo>
                  <a:lnTo>
                    <a:pt x="1046709" y="727738"/>
                  </a:lnTo>
                  <a:lnTo>
                    <a:pt x="1061213" y="682910"/>
                  </a:lnTo>
                  <a:lnTo>
                    <a:pt x="1071809" y="636467"/>
                  </a:lnTo>
                  <a:lnTo>
                    <a:pt x="1078307" y="588599"/>
                  </a:lnTo>
                  <a:lnTo>
                    <a:pt x="1080516" y="539496"/>
                  </a:lnTo>
                  <a:lnTo>
                    <a:pt x="1078307" y="490392"/>
                  </a:lnTo>
                  <a:lnTo>
                    <a:pt x="1071809" y="442524"/>
                  </a:lnTo>
                  <a:lnTo>
                    <a:pt x="1061213" y="396081"/>
                  </a:lnTo>
                  <a:lnTo>
                    <a:pt x="1046709" y="351253"/>
                  </a:lnTo>
                  <a:lnTo>
                    <a:pt x="1028489" y="308232"/>
                  </a:lnTo>
                  <a:lnTo>
                    <a:pt x="1006743" y="267208"/>
                  </a:lnTo>
                  <a:lnTo>
                    <a:pt x="981661" y="228370"/>
                  </a:lnTo>
                  <a:lnTo>
                    <a:pt x="953436" y="191911"/>
                  </a:lnTo>
                  <a:lnTo>
                    <a:pt x="922258" y="158019"/>
                  </a:lnTo>
                  <a:lnTo>
                    <a:pt x="888317" y="126887"/>
                  </a:lnTo>
                  <a:lnTo>
                    <a:pt x="851805" y="98703"/>
                  </a:lnTo>
                  <a:lnTo>
                    <a:pt x="812912" y="73660"/>
                  </a:lnTo>
                  <a:lnTo>
                    <a:pt x="771830" y="51946"/>
                  </a:lnTo>
                  <a:lnTo>
                    <a:pt x="728750" y="33753"/>
                  </a:lnTo>
                  <a:lnTo>
                    <a:pt x="683861" y="19272"/>
                  </a:lnTo>
                  <a:lnTo>
                    <a:pt x="637356" y="8692"/>
                  </a:lnTo>
                  <a:lnTo>
                    <a:pt x="589424" y="2204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28344" y="2249423"/>
              <a:ext cx="1080770" cy="1079500"/>
            </a:xfrm>
            <a:custGeom>
              <a:avLst/>
              <a:gdLst/>
              <a:ahLst/>
              <a:cxnLst/>
              <a:rect l="l" t="t" r="r" b="b"/>
              <a:pathLst>
                <a:path w="1080770" h="1079500">
                  <a:moveTo>
                    <a:pt x="0" y="539496"/>
                  </a:moveTo>
                  <a:lnTo>
                    <a:pt x="2208" y="490392"/>
                  </a:lnTo>
                  <a:lnTo>
                    <a:pt x="8706" y="442524"/>
                  </a:lnTo>
                  <a:lnTo>
                    <a:pt x="19302" y="396081"/>
                  </a:lnTo>
                  <a:lnTo>
                    <a:pt x="33806" y="351253"/>
                  </a:lnTo>
                  <a:lnTo>
                    <a:pt x="52026" y="308232"/>
                  </a:lnTo>
                  <a:lnTo>
                    <a:pt x="73772" y="267208"/>
                  </a:lnTo>
                  <a:lnTo>
                    <a:pt x="98854" y="228370"/>
                  </a:lnTo>
                  <a:lnTo>
                    <a:pt x="127079" y="191911"/>
                  </a:lnTo>
                  <a:lnTo>
                    <a:pt x="158257" y="158019"/>
                  </a:lnTo>
                  <a:lnTo>
                    <a:pt x="192198" y="126887"/>
                  </a:lnTo>
                  <a:lnTo>
                    <a:pt x="228710" y="98703"/>
                  </a:lnTo>
                  <a:lnTo>
                    <a:pt x="267603" y="73660"/>
                  </a:lnTo>
                  <a:lnTo>
                    <a:pt x="308685" y="51946"/>
                  </a:lnTo>
                  <a:lnTo>
                    <a:pt x="351765" y="33753"/>
                  </a:lnTo>
                  <a:lnTo>
                    <a:pt x="396654" y="19272"/>
                  </a:lnTo>
                  <a:lnTo>
                    <a:pt x="443159" y="8692"/>
                  </a:lnTo>
                  <a:lnTo>
                    <a:pt x="491091" y="2204"/>
                  </a:lnTo>
                  <a:lnTo>
                    <a:pt x="540257" y="0"/>
                  </a:lnTo>
                  <a:lnTo>
                    <a:pt x="589424" y="2204"/>
                  </a:lnTo>
                  <a:lnTo>
                    <a:pt x="637356" y="8692"/>
                  </a:lnTo>
                  <a:lnTo>
                    <a:pt x="683861" y="19272"/>
                  </a:lnTo>
                  <a:lnTo>
                    <a:pt x="728750" y="33753"/>
                  </a:lnTo>
                  <a:lnTo>
                    <a:pt x="771830" y="51946"/>
                  </a:lnTo>
                  <a:lnTo>
                    <a:pt x="812912" y="73660"/>
                  </a:lnTo>
                  <a:lnTo>
                    <a:pt x="851805" y="98703"/>
                  </a:lnTo>
                  <a:lnTo>
                    <a:pt x="888317" y="126887"/>
                  </a:lnTo>
                  <a:lnTo>
                    <a:pt x="922258" y="158019"/>
                  </a:lnTo>
                  <a:lnTo>
                    <a:pt x="953436" y="191911"/>
                  </a:lnTo>
                  <a:lnTo>
                    <a:pt x="981661" y="228370"/>
                  </a:lnTo>
                  <a:lnTo>
                    <a:pt x="1006743" y="267208"/>
                  </a:lnTo>
                  <a:lnTo>
                    <a:pt x="1028489" y="308232"/>
                  </a:lnTo>
                  <a:lnTo>
                    <a:pt x="1046709" y="351253"/>
                  </a:lnTo>
                  <a:lnTo>
                    <a:pt x="1061213" y="396081"/>
                  </a:lnTo>
                  <a:lnTo>
                    <a:pt x="1071809" y="442524"/>
                  </a:lnTo>
                  <a:lnTo>
                    <a:pt x="1078307" y="490392"/>
                  </a:lnTo>
                  <a:lnTo>
                    <a:pt x="1080516" y="539496"/>
                  </a:lnTo>
                  <a:lnTo>
                    <a:pt x="1078307" y="588599"/>
                  </a:lnTo>
                  <a:lnTo>
                    <a:pt x="1071809" y="636467"/>
                  </a:lnTo>
                  <a:lnTo>
                    <a:pt x="1061213" y="682910"/>
                  </a:lnTo>
                  <a:lnTo>
                    <a:pt x="1046709" y="727738"/>
                  </a:lnTo>
                  <a:lnTo>
                    <a:pt x="1028489" y="770759"/>
                  </a:lnTo>
                  <a:lnTo>
                    <a:pt x="1006743" y="811783"/>
                  </a:lnTo>
                  <a:lnTo>
                    <a:pt x="981661" y="850621"/>
                  </a:lnTo>
                  <a:lnTo>
                    <a:pt x="953436" y="887080"/>
                  </a:lnTo>
                  <a:lnTo>
                    <a:pt x="922258" y="920972"/>
                  </a:lnTo>
                  <a:lnTo>
                    <a:pt x="888317" y="952104"/>
                  </a:lnTo>
                  <a:lnTo>
                    <a:pt x="851805" y="980288"/>
                  </a:lnTo>
                  <a:lnTo>
                    <a:pt x="812912" y="1005331"/>
                  </a:lnTo>
                  <a:lnTo>
                    <a:pt x="771830" y="1027045"/>
                  </a:lnTo>
                  <a:lnTo>
                    <a:pt x="728750" y="1045238"/>
                  </a:lnTo>
                  <a:lnTo>
                    <a:pt x="683861" y="1059719"/>
                  </a:lnTo>
                  <a:lnTo>
                    <a:pt x="637356" y="1070299"/>
                  </a:lnTo>
                  <a:lnTo>
                    <a:pt x="589424" y="1076787"/>
                  </a:lnTo>
                  <a:lnTo>
                    <a:pt x="540257" y="1078991"/>
                  </a:lnTo>
                  <a:lnTo>
                    <a:pt x="491091" y="1076787"/>
                  </a:lnTo>
                  <a:lnTo>
                    <a:pt x="443159" y="1070299"/>
                  </a:lnTo>
                  <a:lnTo>
                    <a:pt x="396654" y="1059719"/>
                  </a:lnTo>
                  <a:lnTo>
                    <a:pt x="351765" y="1045238"/>
                  </a:lnTo>
                  <a:lnTo>
                    <a:pt x="308685" y="1027045"/>
                  </a:lnTo>
                  <a:lnTo>
                    <a:pt x="267603" y="1005331"/>
                  </a:lnTo>
                  <a:lnTo>
                    <a:pt x="228710" y="980288"/>
                  </a:lnTo>
                  <a:lnTo>
                    <a:pt x="192198" y="952104"/>
                  </a:lnTo>
                  <a:lnTo>
                    <a:pt x="158257" y="920972"/>
                  </a:lnTo>
                  <a:lnTo>
                    <a:pt x="127079" y="887080"/>
                  </a:lnTo>
                  <a:lnTo>
                    <a:pt x="98854" y="850621"/>
                  </a:lnTo>
                  <a:lnTo>
                    <a:pt x="73772" y="811784"/>
                  </a:lnTo>
                  <a:lnTo>
                    <a:pt x="52026" y="770759"/>
                  </a:lnTo>
                  <a:lnTo>
                    <a:pt x="33806" y="727738"/>
                  </a:lnTo>
                  <a:lnTo>
                    <a:pt x="19302" y="682910"/>
                  </a:lnTo>
                  <a:lnTo>
                    <a:pt x="8706" y="636467"/>
                  </a:lnTo>
                  <a:lnTo>
                    <a:pt x="2208" y="588599"/>
                  </a:lnTo>
                  <a:lnTo>
                    <a:pt x="0" y="539496"/>
                  </a:lnTo>
                  <a:close/>
                </a:path>
              </a:pathLst>
            </a:custGeom>
            <a:ln w="76200">
              <a:solidFill>
                <a:srgbClr val="8E0F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75561" y="2437257"/>
            <a:ext cx="3867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5" dirty="0">
                <a:solidFill>
                  <a:srgbClr val="8E0F6A"/>
                </a:solidFill>
                <a:latin typeface="Lucida Sans"/>
                <a:cs typeface="Lucida Sans"/>
              </a:rPr>
              <a:t>B</a:t>
            </a:r>
            <a:endParaRPr sz="44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4038" y="898906"/>
            <a:ext cx="56838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95705" algn="l"/>
              </a:tabLst>
            </a:pPr>
            <a:r>
              <a:rPr sz="4400" b="1" spc="-440" dirty="0">
                <a:solidFill>
                  <a:srgbClr val="AC1381"/>
                </a:solidFill>
                <a:latin typeface="Lucida Sans"/>
                <a:cs typeface="Lucida Sans"/>
              </a:rPr>
              <a:t>A</a:t>
            </a:r>
            <a:r>
              <a:rPr sz="4400" b="1" dirty="0">
                <a:solidFill>
                  <a:srgbClr val="AC1381"/>
                </a:solidFill>
                <a:latin typeface="Lucida Sans"/>
                <a:cs typeface="Lucida Sans"/>
              </a:rPr>
              <a:t>	</a:t>
            </a:r>
            <a:r>
              <a:rPr sz="4400" b="1" spc="-10" dirty="0">
                <a:solidFill>
                  <a:srgbClr val="8E0F6A"/>
                </a:solidFill>
                <a:latin typeface="メイリオ"/>
                <a:cs typeface="メイリオ"/>
              </a:rPr>
              <a:t>基本的な数と計算</a:t>
            </a:r>
            <a:endParaRPr sz="44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57677" y="2352243"/>
            <a:ext cx="28219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20" dirty="0">
                <a:solidFill>
                  <a:srgbClr val="FFFFFF"/>
                </a:solidFill>
                <a:latin typeface="メイリオ"/>
                <a:cs typeface="メイリオ"/>
              </a:rPr>
              <a:t>文字式とは</a:t>
            </a:r>
            <a:endParaRPr sz="4400">
              <a:latin typeface="メイリオ"/>
              <a:cs typeface="メイリオ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90244" y="3745991"/>
            <a:ext cx="1156970" cy="1156970"/>
            <a:chOff x="1190244" y="3745991"/>
            <a:chExt cx="1156970" cy="1156970"/>
          </a:xfrm>
        </p:grpSpPr>
        <p:sp>
          <p:nvSpPr>
            <p:cNvPr id="11" name="object 11"/>
            <p:cNvSpPr/>
            <p:nvPr/>
          </p:nvSpPr>
          <p:spPr>
            <a:xfrm>
              <a:off x="1228344" y="3784091"/>
              <a:ext cx="1080770" cy="1080770"/>
            </a:xfrm>
            <a:custGeom>
              <a:avLst/>
              <a:gdLst/>
              <a:ahLst/>
              <a:cxnLst/>
              <a:rect l="l" t="t" r="r" b="b"/>
              <a:pathLst>
                <a:path w="1080770" h="1080770">
                  <a:moveTo>
                    <a:pt x="540257" y="0"/>
                  </a:moveTo>
                  <a:lnTo>
                    <a:pt x="491091" y="2208"/>
                  </a:lnTo>
                  <a:lnTo>
                    <a:pt x="443159" y="8706"/>
                  </a:lnTo>
                  <a:lnTo>
                    <a:pt x="396654" y="19302"/>
                  </a:lnTo>
                  <a:lnTo>
                    <a:pt x="351765" y="33806"/>
                  </a:lnTo>
                  <a:lnTo>
                    <a:pt x="308685" y="52026"/>
                  </a:lnTo>
                  <a:lnTo>
                    <a:pt x="267603" y="73772"/>
                  </a:lnTo>
                  <a:lnTo>
                    <a:pt x="228710" y="98854"/>
                  </a:lnTo>
                  <a:lnTo>
                    <a:pt x="192198" y="127079"/>
                  </a:lnTo>
                  <a:lnTo>
                    <a:pt x="158257" y="158257"/>
                  </a:lnTo>
                  <a:lnTo>
                    <a:pt x="127079" y="192198"/>
                  </a:lnTo>
                  <a:lnTo>
                    <a:pt x="98854" y="228710"/>
                  </a:lnTo>
                  <a:lnTo>
                    <a:pt x="73772" y="267603"/>
                  </a:lnTo>
                  <a:lnTo>
                    <a:pt x="52026" y="308685"/>
                  </a:lnTo>
                  <a:lnTo>
                    <a:pt x="33806" y="351765"/>
                  </a:lnTo>
                  <a:lnTo>
                    <a:pt x="19302" y="396654"/>
                  </a:lnTo>
                  <a:lnTo>
                    <a:pt x="8706" y="443159"/>
                  </a:lnTo>
                  <a:lnTo>
                    <a:pt x="2208" y="491091"/>
                  </a:lnTo>
                  <a:lnTo>
                    <a:pt x="0" y="540257"/>
                  </a:lnTo>
                  <a:lnTo>
                    <a:pt x="2208" y="589424"/>
                  </a:lnTo>
                  <a:lnTo>
                    <a:pt x="8706" y="637356"/>
                  </a:lnTo>
                  <a:lnTo>
                    <a:pt x="19302" y="683861"/>
                  </a:lnTo>
                  <a:lnTo>
                    <a:pt x="33806" y="728750"/>
                  </a:lnTo>
                  <a:lnTo>
                    <a:pt x="52026" y="771830"/>
                  </a:lnTo>
                  <a:lnTo>
                    <a:pt x="73772" y="812912"/>
                  </a:lnTo>
                  <a:lnTo>
                    <a:pt x="98854" y="851805"/>
                  </a:lnTo>
                  <a:lnTo>
                    <a:pt x="127079" y="888317"/>
                  </a:lnTo>
                  <a:lnTo>
                    <a:pt x="158257" y="922258"/>
                  </a:lnTo>
                  <a:lnTo>
                    <a:pt x="192198" y="953436"/>
                  </a:lnTo>
                  <a:lnTo>
                    <a:pt x="228710" y="981661"/>
                  </a:lnTo>
                  <a:lnTo>
                    <a:pt x="267603" y="1006743"/>
                  </a:lnTo>
                  <a:lnTo>
                    <a:pt x="308685" y="1028489"/>
                  </a:lnTo>
                  <a:lnTo>
                    <a:pt x="351765" y="1046709"/>
                  </a:lnTo>
                  <a:lnTo>
                    <a:pt x="396654" y="1061213"/>
                  </a:lnTo>
                  <a:lnTo>
                    <a:pt x="443159" y="1071809"/>
                  </a:lnTo>
                  <a:lnTo>
                    <a:pt x="491091" y="1078307"/>
                  </a:lnTo>
                  <a:lnTo>
                    <a:pt x="540257" y="1080515"/>
                  </a:lnTo>
                  <a:lnTo>
                    <a:pt x="589424" y="1078307"/>
                  </a:lnTo>
                  <a:lnTo>
                    <a:pt x="637356" y="1071809"/>
                  </a:lnTo>
                  <a:lnTo>
                    <a:pt x="683861" y="1061213"/>
                  </a:lnTo>
                  <a:lnTo>
                    <a:pt x="728750" y="1046709"/>
                  </a:lnTo>
                  <a:lnTo>
                    <a:pt x="771830" y="1028489"/>
                  </a:lnTo>
                  <a:lnTo>
                    <a:pt x="812912" y="1006743"/>
                  </a:lnTo>
                  <a:lnTo>
                    <a:pt x="851805" y="981661"/>
                  </a:lnTo>
                  <a:lnTo>
                    <a:pt x="888317" y="953436"/>
                  </a:lnTo>
                  <a:lnTo>
                    <a:pt x="922258" y="922258"/>
                  </a:lnTo>
                  <a:lnTo>
                    <a:pt x="953436" y="888317"/>
                  </a:lnTo>
                  <a:lnTo>
                    <a:pt x="981661" y="851805"/>
                  </a:lnTo>
                  <a:lnTo>
                    <a:pt x="1006743" y="812912"/>
                  </a:lnTo>
                  <a:lnTo>
                    <a:pt x="1028489" y="771830"/>
                  </a:lnTo>
                  <a:lnTo>
                    <a:pt x="1046709" y="728750"/>
                  </a:lnTo>
                  <a:lnTo>
                    <a:pt x="1061213" y="683861"/>
                  </a:lnTo>
                  <a:lnTo>
                    <a:pt x="1071809" y="637356"/>
                  </a:lnTo>
                  <a:lnTo>
                    <a:pt x="1078307" y="589424"/>
                  </a:lnTo>
                  <a:lnTo>
                    <a:pt x="1080516" y="540257"/>
                  </a:lnTo>
                  <a:lnTo>
                    <a:pt x="1078307" y="491091"/>
                  </a:lnTo>
                  <a:lnTo>
                    <a:pt x="1071809" y="443159"/>
                  </a:lnTo>
                  <a:lnTo>
                    <a:pt x="1061213" y="396654"/>
                  </a:lnTo>
                  <a:lnTo>
                    <a:pt x="1046709" y="351765"/>
                  </a:lnTo>
                  <a:lnTo>
                    <a:pt x="1028489" y="308685"/>
                  </a:lnTo>
                  <a:lnTo>
                    <a:pt x="1006743" y="267603"/>
                  </a:lnTo>
                  <a:lnTo>
                    <a:pt x="981661" y="228710"/>
                  </a:lnTo>
                  <a:lnTo>
                    <a:pt x="953436" y="192198"/>
                  </a:lnTo>
                  <a:lnTo>
                    <a:pt x="922258" y="158257"/>
                  </a:lnTo>
                  <a:lnTo>
                    <a:pt x="888317" y="127079"/>
                  </a:lnTo>
                  <a:lnTo>
                    <a:pt x="851805" y="98854"/>
                  </a:lnTo>
                  <a:lnTo>
                    <a:pt x="812912" y="73772"/>
                  </a:lnTo>
                  <a:lnTo>
                    <a:pt x="771830" y="52026"/>
                  </a:lnTo>
                  <a:lnTo>
                    <a:pt x="728750" y="33806"/>
                  </a:lnTo>
                  <a:lnTo>
                    <a:pt x="683861" y="19302"/>
                  </a:lnTo>
                  <a:lnTo>
                    <a:pt x="637356" y="8706"/>
                  </a:lnTo>
                  <a:lnTo>
                    <a:pt x="589424" y="2208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8E0F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28344" y="3784091"/>
              <a:ext cx="1080770" cy="1080770"/>
            </a:xfrm>
            <a:custGeom>
              <a:avLst/>
              <a:gdLst/>
              <a:ahLst/>
              <a:cxnLst/>
              <a:rect l="l" t="t" r="r" b="b"/>
              <a:pathLst>
                <a:path w="1080770" h="1080770">
                  <a:moveTo>
                    <a:pt x="0" y="540257"/>
                  </a:moveTo>
                  <a:lnTo>
                    <a:pt x="2208" y="491091"/>
                  </a:lnTo>
                  <a:lnTo>
                    <a:pt x="8706" y="443159"/>
                  </a:lnTo>
                  <a:lnTo>
                    <a:pt x="19302" y="396654"/>
                  </a:lnTo>
                  <a:lnTo>
                    <a:pt x="33806" y="351765"/>
                  </a:lnTo>
                  <a:lnTo>
                    <a:pt x="52026" y="308685"/>
                  </a:lnTo>
                  <a:lnTo>
                    <a:pt x="73772" y="267603"/>
                  </a:lnTo>
                  <a:lnTo>
                    <a:pt x="98854" y="228710"/>
                  </a:lnTo>
                  <a:lnTo>
                    <a:pt x="127079" y="192198"/>
                  </a:lnTo>
                  <a:lnTo>
                    <a:pt x="158257" y="158257"/>
                  </a:lnTo>
                  <a:lnTo>
                    <a:pt x="192198" y="127079"/>
                  </a:lnTo>
                  <a:lnTo>
                    <a:pt x="228710" y="98854"/>
                  </a:lnTo>
                  <a:lnTo>
                    <a:pt x="267603" y="73772"/>
                  </a:lnTo>
                  <a:lnTo>
                    <a:pt x="308685" y="52026"/>
                  </a:lnTo>
                  <a:lnTo>
                    <a:pt x="351765" y="33806"/>
                  </a:lnTo>
                  <a:lnTo>
                    <a:pt x="396654" y="19302"/>
                  </a:lnTo>
                  <a:lnTo>
                    <a:pt x="443159" y="8706"/>
                  </a:lnTo>
                  <a:lnTo>
                    <a:pt x="491091" y="2208"/>
                  </a:lnTo>
                  <a:lnTo>
                    <a:pt x="540257" y="0"/>
                  </a:lnTo>
                  <a:lnTo>
                    <a:pt x="589424" y="2208"/>
                  </a:lnTo>
                  <a:lnTo>
                    <a:pt x="637356" y="8706"/>
                  </a:lnTo>
                  <a:lnTo>
                    <a:pt x="683861" y="19302"/>
                  </a:lnTo>
                  <a:lnTo>
                    <a:pt x="728750" y="33806"/>
                  </a:lnTo>
                  <a:lnTo>
                    <a:pt x="771830" y="52026"/>
                  </a:lnTo>
                  <a:lnTo>
                    <a:pt x="812912" y="73772"/>
                  </a:lnTo>
                  <a:lnTo>
                    <a:pt x="851805" y="98854"/>
                  </a:lnTo>
                  <a:lnTo>
                    <a:pt x="888317" y="127079"/>
                  </a:lnTo>
                  <a:lnTo>
                    <a:pt x="922258" y="158257"/>
                  </a:lnTo>
                  <a:lnTo>
                    <a:pt x="953436" y="192198"/>
                  </a:lnTo>
                  <a:lnTo>
                    <a:pt x="981661" y="228710"/>
                  </a:lnTo>
                  <a:lnTo>
                    <a:pt x="1006743" y="267603"/>
                  </a:lnTo>
                  <a:lnTo>
                    <a:pt x="1028489" y="308685"/>
                  </a:lnTo>
                  <a:lnTo>
                    <a:pt x="1046709" y="351765"/>
                  </a:lnTo>
                  <a:lnTo>
                    <a:pt x="1061213" y="396654"/>
                  </a:lnTo>
                  <a:lnTo>
                    <a:pt x="1071809" y="443159"/>
                  </a:lnTo>
                  <a:lnTo>
                    <a:pt x="1078307" y="491091"/>
                  </a:lnTo>
                  <a:lnTo>
                    <a:pt x="1080516" y="540257"/>
                  </a:lnTo>
                  <a:lnTo>
                    <a:pt x="1078307" y="589424"/>
                  </a:lnTo>
                  <a:lnTo>
                    <a:pt x="1071809" y="637356"/>
                  </a:lnTo>
                  <a:lnTo>
                    <a:pt x="1061213" y="683861"/>
                  </a:lnTo>
                  <a:lnTo>
                    <a:pt x="1046709" y="728750"/>
                  </a:lnTo>
                  <a:lnTo>
                    <a:pt x="1028489" y="771830"/>
                  </a:lnTo>
                  <a:lnTo>
                    <a:pt x="1006743" y="812912"/>
                  </a:lnTo>
                  <a:lnTo>
                    <a:pt x="981661" y="851805"/>
                  </a:lnTo>
                  <a:lnTo>
                    <a:pt x="953436" y="888317"/>
                  </a:lnTo>
                  <a:lnTo>
                    <a:pt x="922258" y="922258"/>
                  </a:lnTo>
                  <a:lnTo>
                    <a:pt x="888317" y="953436"/>
                  </a:lnTo>
                  <a:lnTo>
                    <a:pt x="851805" y="981661"/>
                  </a:lnTo>
                  <a:lnTo>
                    <a:pt x="812912" y="1006743"/>
                  </a:lnTo>
                  <a:lnTo>
                    <a:pt x="771830" y="1028489"/>
                  </a:lnTo>
                  <a:lnTo>
                    <a:pt x="728750" y="1046709"/>
                  </a:lnTo>
                  <a:lnTo>
                    <a:pt x="683861" y="1061213"/>
                  </a:lnTo>
                  <a:lnTo>
                    <a:pt x="637356" y="1071809"/>
                  </a:lnTo>
                  <a:lnTo>
                    <a:pt x="589424" y="1078307"/>
                  </a:lnTo>
                  <a:lnTo>
                    <a:pt x="540257" y="1080515"/>
                  </a:lnTo>
                  <a:lnTo>
                    <a:pt x="491091" y="1078307"/>
                  </a:lnTo>
                  <a:lnTo>
                    <a:pt x="443159" y="1071809"/>
                  </a:lnTo>
                  <a:lnTo>
                    <a:pt x="396654" y="1061213"/>
                  </a:lnTo>
                  <a:lnTo>
                    <a:pt x="351765" y="1046709"/>
                  </a:lnTo>
                  <a:lnTo>
                    <a:pt x="308685" y="1028489"/>
                  </a:lnTo>
                  <a:lnTo>
                    <a:pt x="267603" y="1006743"/>
                  </a:lnTo>
                  <a:lnTo>
                    <a:pt x="228710" y="981661"/>
                  </a:lnTo>
                  <a:lnTo>
                    <a:pt x="192198" y="953436"/>
                  </a:lnTo>
                  <a:lnTo>
                    <a:pt x="158257" y="922258"/>
                  </a:lnTo>
                  <a:lnTo>
                    <a:pt x="127079" y="888317"/>
                  </a:lnTo>
                  <a:lnTo>
                    <a:pt x="98854" y="851805"/>
                  </a:lnTo>
                  <a:lnTo>
                    <a:pt x="73772" y="812912"/>
                  </a:lnTo>
                  <a:lnTo>
                    <a:pt x="52026" y="771830"/>
                  </a:lnTo>
                  <a:lnTo>
                    <a:pt x="33806" y="728750"/>
                  </a:lnTo>
                  <a:lnTo>
                    <a:pt x="19302" y="683861"/>
                  </a:lnTo>
                  <a:lnTo>
                    <a:pt x="8706" y="637356"/>
                  </a:lnTo>
                  <a:lnTo>
                    <a:pt x="2208" y="589424"/>
                  </a:lnTo>
                  <a:lnTo>
                    <a:pt x="0" y="540257"/>
                  </a:lnTo>
                  <a:close/>
                </a:path>
              </a:pathLst>
            </a:custGeom>
            <a:ln w="76200">
              <a:solidFill>
                <a:srgbClr val="8E0F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83182" y="3973195"/>
            <a:ext cx="3714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490" dirty="0">
                <a:solidFill>
                  <a:srgbClr val="AC1381"/>
                </a:solidFill>
                <a:latin typeface="Lucida Sans"/>
                <a:cs typeface="Lucida Sans"/>
              </a:rPr>
              <a:t>C</a:t>
            </a:r>
            <a:endParaRPr sz="4400">
              <a:latin typeface="Lucida Sans"/>
              <a:cs typeface="Lucida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57677" y="3888181"/>
            <a:ext cx="28219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20" dirty="0">
                <a:solidFill>
                  <a:srgbClr val="8E0F6A"/>
                </a:solidFill>
                <a:latin typeface="メイリオ"/>
                <a:cs typeface="メイリオ"/>
              </a:rPr>
              <a:t>方程式とは</a:t>
            </a:r>
            <a:endParaRPr sz="44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5400"/>
            <a:chOff x="0" y="0"/>
            <a:chExt cx="12192000" cy="1295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12954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295400" y="12954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AC1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AC1381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AC1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8040" y="205866"/>
            <a:ext cx="47472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6325" algn="l"/>
              </a:tabLst>
            </a:pPr>
            <a:r>
              <a:rPr spc="-50" dirty="0"/>
              <a:t>1</a:t>
            </a:r>
            <a:r>
              <a:rPr dirty="0"/>
              <a:t>	</a:t>
            </a:r>
            <a:r>
              <a:rPr sz="4800" spc="-10" dirty="0"/>
              <a:t>文字式の前に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11046332" y="287909"/>
            <a:ext cx="789305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13</a:t>
            </a:r>
            <a:endParaRPr sz="1800">
              <a:latin typeface="メイリオ"/>
              <a:cs typeface="メイリオ"/>
            </a:endParaRPr>
          </a:p>
          <a:p>
            <a:pPr marL="308610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5525" y="1935226"/>
            <a:ext cx="520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メイリオ"/>
                <a:cs typeface="メイリオ"/>
              </a:rPr>
              <a:t>たとえば、以下のような問題を考える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2573" y="2562605"/>
            <a:ext cx="10680700" cy="130810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347345" marR="2106930">
              <a:lnSpc>
                <a:spcPct val="130000"/>
              </a:lnSpc>
              <a:spcBef>
                <a:spcPts val="690"/>
              </a:spcBef>
            </a:pPr>
            <a:r>
              <a:rPr sz="2400" dirty="0">
                <a:latin typeface="メイリオ"/>
                <a:cs typeface="メイリオ"/>
              </a:rPr>
              <a:t>太郎君は、5</a:t>
            </a:r>
            <a:r>
              <a:rPr sz="2400" spc="-10" dirty="0">
                <a:latin typeface="メイリオ"/>
                <a:cs typeface="メイリオ"/>
              </a:rPr>
              <a:t> 個のリンゴといくつかのミカンを持っている。</a:t>
            </a:r>
            <a:r>
              <a:rPr sz="2400" spc="-50" dirty="0">
                <a:latin typeface="メイリオ"/>
                <a:cs typeface="メイリオ"/>
              </a:rPr>
              <a:t> </a:t>
            </a:r>
            <a:r>
              <a:rPr sz="2400" spc="-10" dirty="0">
                <a:solidFill>
                  <a:srgbClr val="21379E"/>
                </a:solidFill>
                <a:latin typeface="メイリオ"/>
                <a:cs typeface="メイリオ"/>
              </a:rPr>
              <a:t>“ミカンの個数” </a:t>
            </a:r>
            <a:r>
              <a:rPr sz="2400" spc="15" dirty="0">
                <a:latin typeface="メイリオ"/>
                <a:cs typeface="メイリオ"/>
              </a:rPr>
              <a:t>と </a:t>
            </a:r>
            <a:r>
              <a:rPr sz="2400" spc="-10" dirty="0">
                <a:solidFill>
                  <a:srgbClr val="F43864"/>
                </a:solidFill>
                <a:latin typeface="メイリオ"/>
                <a:cs typeface="メイリオ"/>
              </a:rPr>
              <a:t>“リンゴとミカンの合計個数” </a:t>
            </a:r>
            <a:r>
              <a:rPr sz="2400" spc="-20" dirty="0">
                <a:latin typeface="メイリオ"/>
                <a:cs typeface="メイリオ"/>
              </a:rPr>
              <a:t>の関係は？</a:t>
            </a:r>
            <a:endParaRPr sz="24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5400"/>
            <a:chOff x="0" y="0"/>
            <a:chExt cx="12192000" cy="1295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12954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295400" y="12954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AC1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AC1381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AC1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8040" y="205866"/>
            <a:ext cx="47472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6325" algn="l"/>
              </a:tabLst>
            </a:pPr>
            <a:r>
              <a:rPr spc="-50" dirty="0"/>
              <a:t>1</a:t>
            </a:r>
            <a:r>
              <a:rPr dirty="0"/>
              <a:t>	</a:t>
            </a:r>
            <a:r>
              <a:rPr sz="4800" spc="-10" dirty="0"/>
              <a:t>文字式の前に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11046332" y="287909"/>
            <a:ext cx="789305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14</a:t>
            </a:r>
            <a:endParaRPr sz="1800">
              <a:latin typeface="メイリオ"/>
              <a:cs typeface="メイリオ"/>
            </a:endParaRPr>
          </a:p>
          <a:p>
            <a:pPr marL="308610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5525" y="1935226"/>
            <a:ext cx="520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メイリオ"/>
                <a:cs typeface="メイリオ"/>
              </a:rPr>
              <a:t>たとえば、以下のような問題を考える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2573" y="2562605"/>
            <a:ext cx="10680700" cy="130810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347345" marR="2106930">
              <a:lnSpc>
                <a:spcPct val="130000"/>
              </a:lnSpc>
              <a:spcBef>
                <a:spcPts val="690"/>
              </a:spcBef>
            </a:pPr>
            <a:r>
              <a:rPr sz="2400" dirty="0">
                <a:latin typeface="メイリオ"/>
                <a:cs typeface="メイリオ"/>
              </a:rPr>
              <a:t>太郎君は、5</a:t>
            </a:r>
            <a:r>
              <a:rPr sz="2400" spc="-10" dirty="0">
                <a:latin typeface="メイリオ"/>
                <a:cs typeface="メイリオ"/>
              </a:rPr>
              <a:t> 個のリンゴといくつかのミカンを持っている。</a:t>
            </a:r>
            <a:r>
              <a:rPr sz="2400" spc="-50" dirty="0">
                <a:latin typeface="メイリオ"/>
                <a:cs typeface="メイリオ"/>
              </a:rPr>
              <a:t> </a:t>
            </a:r>
            <a:r>
              <a:rPr sz="2400" spc="-10" dirty="0">
                <a:solidFill>
                  <a:srgbClr val="21379E"/>
                </a:solidFill>
                <a:latin typeface="メイリオ"/>
                <a:cs typeface="メイリオ"/>
              </a:rPr>
              <a:t>“ミカンの個数” </a:t>
            </a:r>
            <a:r>
              <a:rPr sz="2400" spc="15" dirty="0">
                <a:latin typeface="メイリオ"/>
                <a:cs typeface="メイリオ"/>
              </a:rPr>
              <a:t>と </a:t>
            </a:r>
            <a:r>
              <a:rPr sz="2400" spc="-10" dirty="0">
                <a:solidFill>
                  <a:srgbClr val="F43864"/>
                </a:solidFill>
                <a:latin typeface="メイリオ"/>
                <a:cs typeface="メイリオ"/>
              </a:rPr>
              <a:t>“リンゴとミカンの合計個数” </a:t>
            </a:r>
            <a:r>
              <a:rPr sz="2400" spc="-20" dirty="0">
                <a:latin typeface="メイリオ"/>
                <a:cs typeface="メイリオ"/>
              </a:rPr>
              <a:t>の関係は？</a:t>
            </a:r>
            <a:endParaRPr sz="2400">
              <a:latin typeface="メイリオ"/>
              <a:cs typeface="メイリオ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81812" y="4485132"/>
            <a:ext cx="4281170" cy="1676400"/>
            <a:chOff x="781812" y="4485132"/>
            <a:chExt cx="4281170" cy="1676400"/>
          </a:xfrm>
        </p:grpSpPr>
        <p:sp>
          <p:nvSpPr>
            <p:cNvPr id="12" name="object 12"/>
            <p:cNvSpPr/>
            <p:nvPr/>
          </p:nvSpPr>
          <p:spPr>
            <a:xfrm>
              <a:off x="781812" y="4949951"/>
              <a:ext cx="756285" cy="1211580"/>
            </a:xfrm>
            <a:custGeom>
              <a:avLst/>
              <a:gdLst/>
              <a:ahLst/>
              <a:cxnLst/>
              <a:rect l="l" t="t" r="r" b="b"/>
              <a:pathLst>
                <a:path w="756285" h="1211579">
                  <a:moveTo>
                    <a:pt x="755904" y="798576"/>
                  </a:moveTo>
                  <a:lnTo>
                    <a:pt x="753808" y="798576"/>
                  </a:lnTo>
                  <a:lnTo>
                    <a:pt x="748563" y="759460"/>
                  </a:lnTo>
                  <a:lnTo>
                    <a:pt x="736739" y="714540"/>
                  </a:lnTo>
                  <a:lnTo>
                    <a:pt x="719759" y="672109"/>
                  </a:lnTo>
                  <a:lnTo>
                    <a:pt x="698030" y="632485"/>
                  </a:lnTo>
                  <a:lnTo>
                    <a:pt x="671918" y="596011"/>
                  </a:lnTo>
                  <a:lnTo>
                    <a:pt x="641807" y="563003"/>
                  </a:lnTo>
                  <a:lnTo>
                    <a:pt x="608076" y="533806"/>
                  </a:lnTo>
                  <a:lnTo>
                    <a:pt x="571093" y="508723"/>
                  </a:lnTo>
                  <a:lnTo>
                    <a:pt x="565315" y="505739"/>
                  </a:lnTo>
                  <a:lnTo>
                    <a:pt x="581634" y="491731"/>
                  </a:lnTo>
                  <a:lnTo>
                    <a:pt x="610425" y="458177"/>
                  </a:lnTo>
                  <a:lnTo>
                    <a:pt x="633844" y="420433"/>
                  </a:lnTo>
                  <a:lnTo>
                    <a:pt x="651306" y="379107"/>
                  </a:lnTo>
                  <a:lnTo>
                    <a:pt x="662216" y="334772"/>
                  </a:lnTo>
                  <a:lnTo>
                    <a:pt x="665988" y="288036"/>
                  </a:lnTo>
                  <a:lnTo>
                    <a:pt x="662216" y="241312"/>
                  </a:lnTo>
                  <a:lnTo>
                    <a:pt x="651306" y="196977"/>
                  </a:lnTo>
                  <a:lnTo>
                    <a:pt x="633844" y="155651"/>
                  </a:lnTo>
                  <a:lnTo>
                    <a:pt x="610425" y="117906"/>
                  </a:lnTo>
                  <a:lnTo>
                    <a:pt x="581634" y="84353"/>
                  </a:lnTo>
                  <a:lnTo>
                    <a:pt x="548081" y="55562"/>
                  </a:lnTo>
                  <a:lnTo>
                    <a:pt x="510336" y="32143"/>
                  </a:lnTo>
                  <a:lnTo>
                    <a:pt x="469011" y="14681"/>
                  </a:lnTo>
                  <a:lnTo>
                    <a:pt x="424675" y="3771"/>
                  </a:lnTo>
                  <a:lnTo>
                    <a:pt x="377952" y="0"/>
                  </a:lnTo>
                  <a:lnTo>
                    <a:pt x="331228" y="3771"/>
                  </a:lnTo>
                  <a:lnTo>
                    <a:pt x="286905" y="14681"/>
                  </a:lnTo>
                  <a:lnTo>
                    <a:pt x="245579" y="32143"/>
                  </a:lnTo>
                  <a:lnTo>
                    <a:pt x="207835" y="55562"/>
                  </a:lnTo>
                  <a:lnTo>
                    <a:pt x="174269" y="84353"/>
                  </a:lnTo>
                  <a:lnTo>
                    <a:pt x="145478" y="117906"/>
                  </a:lnTo>
                  <a:lnTo>
                    <a:pt x="122059" y="155651"/>
                  </a:lnTo>
                  <a:lnTo>
                    <a:pt x="104597" y="196977"/>
                  </a:lnTo>
                  <a:lnTo>
                    <a:pt x="93675" y="241312"/>
                  </a:lnTo>
                  <a:lnTo>
                    <a:pt x="89916" y="288036"/>
                  </a:lnTo>
                  <a:lnTo>
                    <a:pt x="93675" y="334772"/>
                  </a:lnTo>
                  <a:lnTo>
                    <a:pt x="104597" y="379107"/>
                  </a:lnTo>
                  <a:lnTo>
                    <a:pt x="122059" y="420433"/>
                  </a:lnTo>
                  <a:lnTo>
                    <a:pt x="145478" y="458177"/>
                  </a:lnTo>
                  <a:lnTo>
                    <a:pt x="174269" y="491731"/>
                  </a:lnTo>
                  <a:lnTo>
                    <a:pt x="190766" y="505891"/>
                  </a:lnTo>
                  <a:lnTo>
                    <a:pt x="176809" y="513549"/>
                  </a:lnTo>
                  <a:lnTo>
                    <a:pt x="140335" y="539661"/>
                  </a:lnTo>
                  <a:lnTo>
                    <a:pt x="107327" y="569772"/>
                  </a:lnTo>
                  <a:lnTo>
                    <a:pt x="78117" y="603504"/>
                  </a:lnTo>
                  <a:lnTo>
                    <a:pt x="53035" y="640473"/>
                  </a:lnTo>
                  <a:lnTo>
                    <a:pt x="32410" y="680313"/>
                  </a:lnTo>
                  <a:lnTo>
                    <a:pt x="16560" y="722642"/>
                  </a:lnTo>
                  <a:lnTo>
                    <a:pt x="5816" y="767067"/>
                  </a:lnTo>
                  <a:lnTo>
                    <a:pt x="2184" y="798576"/>
                  </a:lnTo>
                  <a:lnTo>
                    <a:pt x="0" y="798576"/>
                  </a:lnTo>
                  <a:lnTo>
                    <a:pt x="0" y="1211580"/>
                  </a:lnTo>
                  <a:lnTo>
                    <a:pt x="755904" y="1211580"/>
                  </a:lnTo>
                  <a:lnTo>
                    <a:pt x="755904" y="798576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7716" y="4485131"/>
              <a:ext cx="3525520" cy="1118870"/>
            </a:xfrm>
            <a:custGeom>
              <a:avLst/>
              <a:gdLst/>
              <a:ahLst/>
              <a:cxnLst/>
              <a:rect l="l" t="t" r="r" b="b"/>
              <a:pathLst>
                <a:path w="3525520" h="1118870">
                  <a:moveTo>
                    <a:pt x="3525012" y="242316"/>
                  </a:moveTo>
                  <a:lnTo>
                    <a:pt x="3520084" y="193484"/>
                  </a:lnTo>
                  <a:lnTo>
                    <a:pt x="3505962" y="147993"/>
                  </a:lnTo>
                  <a:lnTo>
                    <a:pt x="3483635" y="106832"/>
                  </a:lnTo>
                  <a:lnTo>
                    <a:pt x="3454044" y="70967"/>
                  </a:lnTo>
                  <a:lnTo>
                    <a:pt x="3418179" y="41376"/>
                  </a:lnTo>
                  <a:lnTo>
                    <a:pt x="3377019" y="19050"/>
                  </a:lnTo>
                  <a:lnTo>
                    <a:pt x="3331527" y="4927"/>
                  </a:lnTo>
                  <a:lnTo>
                    <a:pt x="3282696" y="0"/>
                  </a:lnTo>
                  <a:lnTo>
                    <a:pt x="530352" y="0"/>
                  </a:lnTo>
                  <a:lnTo>
                    <a:pt x="481507" y="4927"/>
                  </a:lnTo>
                  <a:lnTo>
                    <a:pt x="436016" y="19050"/>
                  </a:lnTo>
                  <a:lnTo>
                    <a:pt x="394855" y="41376"/>
                  </a:lnTo>
                  <a:lnTo>
                    <a:pt x="358990" y="70967"/>
                  </a:lnTo>
                  <a:lnTo>
                    <a:pt x="329399" y="106832"/>
                  </a:lnTo>
                  <a:lnTo>
                    <a:pt x="307073" y="147993"/>
                  </a:lnTo>
                  <a:lnTo>
                    <a:pt x="292950" y="193484"/>
                  </a:lnTo>
                  <a:lnTo>
                    <a:pt x="288036" y="242316"/>
                  </a:lnTo>
                  <a:lnTo>
                    <a:pt x="288036" y="559308"/>
                  </a:lnTo>
                  <a:lnTo>
                    <a:pt x="0" y="713994"/>
                  </a:lnTo>
                  <a:lnTo>
                    <a:pt x="288036" y="868680"/>
                  </a:lnTo>
                  <a:lnTo>
                    <a:pt x="288036" y="876300"/>
                  </a:lnTo>
                  <a:lnTo>
                    <a:pt x="292950" y="925144"/>
                  </a:lnTo>
                  <a:lnTo>
                    <a:pt x="307073" y="970635"/>
                  </a:lnTo>
                  <a:lnTo>
                    <a:pt x="329399" y="1011796"/>
                  </a:lnTo>
                  <a:lnTo>
                    <a:pt x="358990" y="1047661"/>
                  </a:lnTo>
                  <a:lnTo>
                    <a:pt x="394855" y="1077252"/>
                  </a:lnTo>
                  <a:lnTo>
                    <a:pt x="436016" y="1099578"/>
                  </a:lnTo>
                  <a:lnTo>
                    <a:pt x="481507" y="1113701"/>
                  </a:lnTo>
                  <a:lnTo>
                    <a:pt x="530352" y="1118616"/>
                  </a:lnTo>
                  <a:lnTo>
                    <a:pt x="3282696" y="1118616"/>
                  </a:lnTo>
                  <a:lnTo>
                    <a:pt x="3331527" y="1113701"/>
                  </a:lnTo>
                  <a:lnTo>
                    <a:pt x="3377019" y="1099578"/>
                  </a:lnTo>
                  <a:lnTo>
                    <a:pt x="3418179" y="1077252"/>
                  </a:lnTo>
                  <a:lnTo>
                    <a:pt x="3454044" y="1047661"/>
                  </a:lnTo>
                  <a:lnTo>
                    <a:pt x="3483635" y="1011796"/>
                  </a:lnTo>
                  <a:lnTo>
                    <a:pt x="3505962" y="970635"/>
                  </a:lnTo>
                  <a:lnTo>
                    <a:pt x="3520084" y="925144"/>
                  </a:lnTo>
                  <a:lnTo>
                    <a:pt x="3525012" y="876300"/>
                  </a:lnTo>
                  <a:lnTo>
                    <a:pt x="3525012" y="242316"/>
                  </a:lnTo>
                  <a:close/>
                </a:path>
              </a:pathLst>
            </a:custGeom>
            <a:solidFill>
              <a:srgbClr val="21379E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052954" y="4596155"/>
            <a:ext cx="2816225" cy="7569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b="1" spc="-15" dirty="0">
                <a:solidFill>
                  <a:srgbClr val="FFFFFF"/>
                </a:solidFill>
                <a:latin typeface="メイリオ"/>
                <a:cs typeface="メイリオ"/>
              </a:rPr>
              <a:t>ミカンが </a:t>
            </a:r>
            <a:r>
              <a:rPr sz="1600" b="1" dirty="0">
                <a:solidFill>
                  <a:srgbClr val="FFFFFF"/>
                </a:solidFill>
                <a:latin typeface="メイリオ"/>
                <a:cs typeface="メイリオ"/>
              </a:rPr>
              <a:t>2</a:t>
            </a:r>
            <a:r>
              <a:rPr sz="1600" b="1" spc="-15" dirty="0">
                <a:solidFill>
                  <a:srgbClr val="FFFFFF"/>
                </a:solidFill>
                <a:latin typeface="メイリオ"/>
                <a:cs typeface="メイリオ"/>
              </a:rPr>
              <a:t> 個なら </a:t>
            </a:r>
            <a:r>
              <a:rPr sz="1600" b="1" dirty="0">
                <a:solidFill>
                  <a:srgbClr val="FFFFFF"/>
                </a:solidFill>
                <a:latin typeface="メイリオ"/>
                <a:cs typeface="メイリオ"/>
              </a:rPr>
              <a:t>5+2=7</a:t>
            </a:r>
            <a:r>
              <a:rPr sz="1600" b="1" spc="-10" dirty="0">
                <a:solidFill>
                  <a:srgbClr val="FFFFFF"/>
                </a:solidFill>
                <a:latin typeface="メイリオ"/>
                <a:cs typeface="メイリオ"/>
              </a:rPr>
              <a:t> 個</a:t>
            </a:r>
            <a:endParaRPr sz="1600">
              <a:latin typeface="メイリオ"/>
              <a:cs typeface="メイリオ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15" dirty="0">
                <a:solidFill>
                  <a:srgbClr val="FFFFFF"/>
                </a:solidFill>
                <a:latin typeface="メイリオ"/>
                <a:cs typeface="メイリオ"/>
              </a:rPr>
              <a:t>ミカンが </a:t>
            </a:r>
            <a:r>
              <a:rPr sz="1600" b="1" dirty="0">
                <a:solidFill>
                  <a:srgbClr val="FFFFFF"/>
                </a:solidFill>
                <a:latin typeface="メイリオ"/>
                <a:cs typeface="メイリオ"/>
              </a:rPr>
              <a:t>4</a:t>
            </a:r>
            <a:r>
              <a:rPr sz="1600" b="1" spc="-15" dirty="0">
                <a:solidFill>
                  <a:srgbClr val="FFFFFF"/>
                </a:solidFill>
                <a:latin typeface="メイリオ"/>
                <a:cs typeface="メイリオ"/>
              </a:rPr>
              <a:t> 個なら </a:t>
            </a:r>
            <a:r>
              <a:rPr sz="1600" b="1" dirty="0">
                <a:solidFill>
                  <a:srgbClr val="FFFFFF"/>
                </a:solidFill>
                <a:latin typeface="メイリオ"/>
                <a:cs typeface="メイリオ"/>
              </a:rPr>
              <a:t>5+4=9</a:t>
            </a:r>
            <a:r>
              <a:rPr sz="1600" b="1" spc="-10" dirty="0">
                <a:solidFill>
                  <a:srgbClr val="FFFFFF"/>
                </a:solidFill>
                <a:latin typeface="メイリオ"/>
                <a:cs typeface="メイリオ"/>
              </a:rPr>
              <a:t> 個</a:t>
            </a:r>
            <a:endParaRPr sz="16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5400"/>
            <a:chOff x="0" y="0"/>
            <a:chExt cx="12192000" cy="1295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12954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295400" y="12954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AC1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AC1381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AC1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8040" y="205866"/>
            <a:ext cx="47472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6325" algn="l"/>
              </a:tabLst>
            </a:pPr>
            <a:r>
              <a:rPr spc="-50" dirty="0"/>
              <a:t>1</a:t>
            </a:r>
            <a:r>
              <a:rPr dirty="0"/>
              <a:t>	</a:t>
            </a:r>
            <a:r>
              <a:rPr sz="4800" spc="-10" dirty="0"/>
              <a:t>文字式の前に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11046332" y="287909"/>
            <a:ext cx="789305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15</a:t>
            </a:r>
            <a:endParaRPr sz="1800">
              <a:latin typeface="メイリオ"/>
              <a:cs typeface="メイリオ"/>
            </a:endParaRPr>
          </a:p>
          <a:p>
            <a:pPr marL="308610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5525" y="1935226"/>
            <a:ext cx="520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メイリオ"/>
                <a:cs typeface="メイリオ"/>
              </a:rPr>
              <a:t>たとえば、以下のような問題を考える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2573" y="2562605"/>
            <a:ext cx="10680700" cy="130810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347345" marR="2106930">
              <a:lnSpc>
                <a:spcPct val="130000"/>
              </a:lnSpc>
              <a:spcBef>
                <a:spcPts val="690"/>
              </a:spcBef>
            </a:pPr>
            <a:r>
              <a:rPr sz="2400" dirty="0">
                <a:latin typeface="メイリオ"/>
                <a:cs typeface="メイリオ"/>
              </a:rPr>
              <a:t>太郎君は、5</a:t>
            </a:r>
            <a:r>
              <a:rPr sz="2400" spc="-10" dirty="0">
                <a:latin typeface="メイリオ"/>
                <a:cs typeface="メイリオ"/>
              </a:rPr>
              <a:t> 個のリンゴといくつかのミカンを持っている。</a:t>
            </a:r>
            <a:r>
              <a:rPr sz="2400" spc="-50" dirty="0">
                <a:latin typeface="メイリオ"/>
                <a:cs typeface="メイリオ"/>
              </a:rPr>
              <a:t> </a:t>
            </a:r>
            <a:r>
              <a:rPr sz="2400" spc="-10" dirty="0">
                <a:solidFill>
                  <a:srgbClr val="21379E"/>
                </a:solidFill>
                <a:latin typeface="メイリオ"/>
                <a:cs typeface="メイリオ"/>
              </a:rPr>
              <a:t>“ミカンの個数” </a:t>
            </a:r>
            <a:r>
              <a:rPr sz="2400" spc="15" dirty="0">
                <a:latin typeface="メイリオ"/>
                <a:cs typeface="メイリオ"/>
              </a:rPr>
              <a:t>と </a:t>
            </a:r>
            <a:r>
              <a:rPr sz="2400" spc="-10" dirty="0">
                <a:solidFill>
                  <a:srgbClr val="F43864"/>
                </a:solidFill>
                <a:latin typeface="メイリオ"/>
                <a:cs typeface="メイリオ"/>
              </a:rPr>
              <a:t>“リンゴとミカンの合計個数” </a:t>
            </a:r>
            <a:r>
              <a:rPr sz="2400" spc="-20" dirty="0">
                <a:latin typeface="メイリオ"/>
                <a:cs typeface="メイリオ"/>
              </a:rPr>
              <a:t>の関係は？</a:t>
            </a:r>
            <a:endParaRPr sz="2400">
              <a:latin typeface="メイリオ"/>
              <a:cs typeface="メイリオ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81812" y="4485132"/>
            <a:ext cx="4281170" cy="1676400"/>
            <a:chOff x="781812" y="4485132"/>
            <a:chExt cx="4281170" cy="1676400"/>
          </a:xfrm>
        </p:grpSpPr>
        <p:sp>
          <p:nvSpPr>
            <p:cNvPr id="12" name="object 12"/>
            <p:cNvSpPr/>
            <p:nvPr/>
          </p:nvSpPr>
          <p:spPr>
            <a:xfrm>
              <a:off x="781812" y="4949951"/>
              <a:ext cx="756285" cy="1211580"/>
            </a:xfrm>
            <a:custGeom>
              <a:avLst/>
              <a:gdLst/>
              <a:ahLst/>
              <a:cxnLst/>
              <a:rect l="l" t="t" r="r" b="b"/>
              <a:pathLst>
                <a:path w="756285" h="1211579">
                  <a:moveTo>
                    <a:pt x="755904" y="798576"/>
                  </a:moveTo>
                  <a:lnTo>
                    <a:pt x="753808" y="798576"/>
                  </a:lnTo>
                  <a:lnTo>
                    <a:pt x="748563" y="759460"/>
                  </a:lnTo>
                  <a:lnTo>
                    <a:pt x="736739" y="714540"/>
                  </a:lnTo>
                  <a:lnTo>
                    <a:pt x="719759" y="672109"/>
                  </a:lnTo>
                  <a:lnTo>
                    <a:pt x="698030" y="632485"/>
                  </a:lnTo>
                  <a:lnTo>
                    <a:pt x="671918" y="596011"/>
                  </a:lnTo>
                  <a:lnTo>
                    <a:pt x="641807" y="563003"/>
                  </a:lnTo>
                  <a:lnTo>
                    <a:pt x="608076" y="533806"/>
                  </a:lnTo>
                  <a:lnTo>
                    <a:pt x="571093" y="508723"/>
                  </a:lnTo>
                  <a:lnTo>
                    <a:pt x="565315" y="505739"/>
                  </a:lnTo>
                  <a:lnTo>
                    <a:pt x="581634" y="491731"/>
                  </a:lnTo>
                  <a:lnTo>
                    <a:pt x="610425" y="458177"/>
                  </a:lnTo>
                  <a:lnTo>
                    <a:pt x="633844" y="420433"/>
                  </a:lnTo>
                  <a:lnTo>
                    <a:pt x="651306" y="379107"/>
                  </a:lnTo>
                  <a:lnTo>
                    <a:pt x="662216" y="334772"/>
                  </a:lnTo>
                  <a:lnTo>
                    <a:pt x="665988" y="288036"/>
                  </a:lnTo>
                  <a:lnTo>
                    <a:pt x="662216" y="241312"/>
                  </a:lnTo>
                  <a:lnTo>
                    <a:pt x="651306" y="196977"/>
                  </a:lnTo>
                  <a:lnTo>
                    <a:pt x="633844" y="155651"/>
                  </a:lnTo>
                  <a:lnTo>
                    <a:pt x="610425" y="117906"/>
                  </a:lnTo>
                  <a:lnTo>
                    <a:pt x="581634" y="84353"/>
                  </a:lnTo>
                  <a:lnTo>
                    <a:pt x="548081" y="55562"/>
                  </a:lnTo>
                  <a:lnTo>
                    <a:pt x="510336" y="32143"/>
                  </a:lnTo>
                  <a:lnTo>
                    <a:pt x="469011" y="14681"/>
                  </a:lnTo>
                  <a:lnTo>
                    <a:pt x="424675" y="3771"/>
                  </a:lnTo>
                  <a:lnTo>
                    <a:pt x="377952" y="0"/>
                  </a:lnTo>
                  <a:lnTo>
                    <a:pt x="331228" y="3771"/>
                  </a:lnTo>
                  <a:lnTo>
                    <a:pt x="286905" y="14681"/>
                  </a:lnTo>
                  <a:lnTo>
                    <a:pt x="245579" y="32143"/>
                  </a:lnTo>
                  <a:lnTo>
                    <a:pt x="207835" y="55562"/>
                  </a:lnTo>
                  <a:lnTo>
                    <a:pt x="174269" y="84353"/>
                  </a:lnTo>
                  <a:lnTo>
                    <a:pt x="145478" y="117906"/>
                  </a:lnTo>
                  <a:lnTo>
                    <a:pt x="122059" y="155651"/>
                  </a:lnTo>
                  <a:lnTo>
                    <a:pt x="104597" y="196977"/>
                  </a:lnTo>
                  <a:lnTo>
                    <a:pt x="93675" y="241312"/>
                  </a:lnTo>
                  <a:lnTo>
                    <a:pt x="89916" y="288036"/>
                  </a:lnTo>
                  <a:lnTo>
                    <a:pt x="93675" y="334772"/>
                  </a:lnTo>
                  <a:lnTo>
                    <a:pt x="104597" y="379107"/>
                  </a:lnTo>
                  <a:lnTo>
                    <a:pt x="122059" y="420433"/>
                  </a:lnTo>
                  <a:lnTo>
                    <a:pt x="145478" y="458177"/>
                  </a:lnTo>
                  <a:lnTo>
                    <a:pt x="174269" y="491731"/>
                  </a:lnTo>
                  <a:lnTo>
                    <a:pt x="190766" y="505891"/>
                  </a:lnTo>
                  <a:lnTo>
                    <a:pt x="176809" y="513549"/>
                  </a:lnTo>
                  <a:lnTo>
                    <a:pt x="140335" y="539661"/>
                  </a:lnTo>
                  <a:lnTo>
                    <a:pt x="107327" y="569772"/>
                  </a:lnTo>
                  <a:lnTo>
                    <a:pt x="78117" y="603504"/>
                  </a:lnTo>
                  <a:lnTo>
                    <a:pt x="53035" y="640473"/>
                  </a:lnTo>
                  <a:lnTo>
                    <a:pt x="32410" y="680313"/>
                  </a:lnTo>
                  <a:lnTo>
                    <a:pt x="16560" y="722642"/>
                  </a:lnTo>
                  <a:lnTo>
                    <a:pt x="5816" y="767067"/>
                  </a:lnTo>
                  <a:lnTo>
                    <a:pt x="2184" y="798576"/>
                  </a:lnTo>
                  <a:lnTo>
                    <a:pt x="0" y="798576"/>
                  </a:lnTo>
                  <a:lnTo>
                    <a:pt x="0" y="1211580"/>
                  </a:lnTo>
                  <a:lnTo>
                    <a:pt x="755904" y="1211580"/>
                  </a:lnTo>
                  <a:lnTo>
                    <a:pt x="755904" y="798576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37716" y="4485131"/>
              <a:ext cx="3525520" cy="1118870"/>
            </a:xfrm>
            <a:custGeom>
              <a:avLst/>
              <a:gdLst/>
              <a:ahLst/>
              <a:cxnLst/>
              <a:rect l="l" t="t" r="r" b="b"/>
              <a:pathLst>
                <a:path w="3525520" h="1118870">
                  <a:moveTo>
                    <a:pt x="3525012" y="242316"/>
                  </a:moveTo>
                  <a:lnTo>
                    <a:pt x="3520084" y="193484"/>
                  </a:lnTo>
                  <a:lnTo>
                    <a:pt x="3505962" y="147993"/>
                  </a:lnTo>
                  <a:lnTo>
                    <a:pt x="3483635" y="106832"/>
                  </a:lnTo>
                  <a:lnTo>
                    <a:pt x="3454044" y="70967"/>
                  </a:lnTo>
                  <a:lnTo>
                    <a:pt x="3418179" y="41376"/>
                  </a:lnTo>
                  <a:lnTo>
                    <a:pt x="3377019" y="19050"/>
                  </a:lnTo>
                  <a:lnTo>
                    <a:pt x="3331527" y="4927"/>
                  </a:lnTo>
                  <a:lnTo>
                    <a:pt x="3282696" y="0"/>
                  </a:lnTo>
                  <a:lnTo>
                    <a:pt x="530352" y="0"/>
                  </a:lnTo>
                  <a:lnTo>
                    <a:pt x="481507" y="4927"/>
                  </a:lnTo>
                  <a:lnTo>
                    <a:pt x="436016" y="19050"/>
                  </a:lnTo>
                  <a:lnTo>
                    <a:pt x="394855" y="41376"/>
                  </a:lnTo>
                  <a:lnTo>
                    <a:pt x="358990" y="70967"/>
                  </a:lnTo>
                  <a:lnTo>
                    <a:pt x="329399" y="106832"/>
                  </a:lnTo>
                  <a:lnTo>
                    <a:pt x="307073" y="147993"/>
                  </a:lnTo>
                  <a:lnTo>
                    <a:pt x="292950" y="193484"/>
                  </a:lnTo>
                  <a:lnTo>
                    <a:pt x="288036" y="242316"/>
                  </a:lnTo>
                  <a:lnTo>
                    <a:pt x="288036" y="559308"/>
                  </a:lnTo>
                  <a:lnTo>
                    <a:pt x="0" y="713994"/>
                  </a:lnTo>
                  <a:lnTo>
                    <a:pt x="288036" y="868680"/>
                  </a:lnTo>
                  <a:lnTo>
                    <a:pt x="288036" y="876300"/>
                  </a:lnTo>
                  <a:lnTo>
                    <a:pt x="292950" y="925144"/>
                  </a:lnTo>
                  <a:lnTo>
                    <a:pt x="307073" y="970635"/>
                  </a:lnTo>
                  <a:lnTo>
                    <a:pt x="329399" y="1011796"/>
                  </a:lnTo>
                  <a:lnTo>
                    <a:pt x="358990" y="1047661"/>
                  </a:lnTo>
                  <a:lnTo>
                    <a:pt x="394855" y="1077252"/>
                  </a:lnTo>
                  <a:lnTo>
                    <a:pt x="436016" y="1099578"/>
                  </a:lnTo>
                  <a:lnTo>
                    <a:pt x="481507" y="1113701"/>
                  </a:lnTo>
                  <a:lnTo>
                    <a:pt x="530352" y="1118616"/>
                  </a:lnTo>
                  <a:lnTo>
                    <a:pt x="3282696" y="1118616"/>
                  </a:lnTo>
                  <a:lnTo>
                    <a:pt x="3331527" y="1113701"/>
                  </a:lnTo>
                  <a:lnTo>
                    <a:pt x="3377019" y="1099578"/>
                  </a:lnTo>
                  <a:lnTo>
                    <a:pt x="3418179" y="1077252"/>
                  </a:lnTo>
                  <a:lnTo>
                    <a:pt x="3454044" y="1047661"/>
                  </a:lnTo>
                  <a:lnTo>
                    <a:pt x="3483635" y="1011796"/>
                  </a:lnTo>
                  <a:lnTo>
                    <a:pt x="3505962" y="970635"/>
                  </a:lnTo>
                  <a:lnTo>
                    <a:pt x="3520084" y="925144"/>
                  </a:lnTo>
                  <a:lnTo>
                    <a:pt x="3525012" y="876300"/>
                  </a:lnTo>
                  <a:lnTo>
                    <a:pt x="3525012" y="242316"/>
                  </a:lnTo>
                  <a:close/>
                </a:path>
              </a:pathLst>
            </a:custGeom>
            <a:solidFill>
              <a:srgbClr val="21379E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052954" y="4596155"/>
            <a:ext cx="2816225" cy="756920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b="1" spc="-15" dirty="0">
                <a:solidFill>
                  <a:srgbClr val="FFFFFF"/>
                </a:solidFill>
                <a:latin typeface="メイリオ"/>
                <a:cs typeface="メイリオ"/>
              </a:rPr>
              <a:t>ミカンが </a:t>
            </a:r>
            <a:r>
              <a:rPr sz="1600" b="1" dirty="0">
                <a:solidFill>
                  <a:srgbClr val="FFFFFF"/>
                </a:solidFill>
                <a:latin typeface="メイリオ"/>
                <a:cs typeface="メイリオ"/>
              </a:rPr>
              <a:t>2</a:t>
            </a:r>
            <a:r>
              <a:rPr sz="1600" b="1" spc="-15" dirty="0">
                <a:solidFill>
                  <a:srgbClr val="FFFFFF"/>
                </a:solidFill>
                <a:latin typeface="メイリオ"/>
                <a:cs typeface="メイリオ"/>
              </a:rPr>
              <a:t> 個なら </a:t>
            </a:r>
            <a:r>
              <a:rPr sz="1600" b="1" dirty="0">
                <a:solidFill>
                  <a:srgbClr val="FFFFFF"/>
                </a:solidFill>
                <a:latin typeface="メイリオ"/>
                <a:cs typeface="メイリオ"/>
              </a:rPr>
              <a:t>5+2=7</a:t>
            </a:r>
            <a:r>
              <a:rPr sz="1600" b="1" spc="-10" dirty="0">
                <a:solidFill>
                  <a:srgbClr val="FFFFFF"/>
                </a:solidFill>
                <a:latin typeface="メイリオ"/>
                <a:cs typeface="メイリオ"/>
              </a:rPr>
              <a:t> 個</a:t>
            </a:r>
            <a:endParaRPr sz="1600">
              <a:latin typeface="メイリオ"/>
              <a:cs typeface="メイリオ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600" b="1" spc="-15" dirty="0">
                <a:solidFill>
                  <a:srgbClr val="FFFFFF"/>
                </a:solidFill>
                <a:latin typeface="メイリオ"/>
                <a:cs typeface="メイリオ"/>
              </a:rPr>
              <a:t>ミカンが </a:t>
            </a:r>
            <a:r>
              <a:rPr sz="1600" b="1" dirty="0">
                <a:solidFill>
                  <a:srgbClr val="FFFFFF"/>
                </a:solidFill>
                <a:latin typeface="メイリオ"/>
                <a:cs typeface="メイリオ"/>
              </a:rPr>
              <a:t>4</a:t>
            </a:r>
            <a:r>
              <a:rPr sz="1600" b="1" spc="-15" dirty="0">
                <a:solidFill>
                  <a:srgbClr val="FFFFFF"/>
                </a:solidFill>
                <a:latin typeface="メイリオ"/>
                <a:cs typeface="メイリオ"/>
              </a:rPr>
              <a:t> 個なら </a:t>
            </a:r>
            <a:r>
              <a:rPr sz="1600" b="1" dirty="0">
                <a:solidFill>
                  <a:srgbClr val="FFFFFF"/>
                </a:solidFill>
                <a:latin typeface="メイリオ"/>
                <a:cs typeface="メイリオ"/>
              </a:rPr>
              <a:t>5+4=9</a:t>
            </a:r>
            <a:r>
              <a:rPr sz="1600" b="1" spc="-10" dirty="0">
                <a:solidFill>
                  <a:srgbClr val="FFFFFF"/>
                </a:solidFill>
                <a:latin typeface="メイリオ"/>
                <a:cs typeface="メイリオ"/>
              </a:rPr>
              <a:t> 個</a:t>
            </a:r>
            <a:endParaRPr sz="1600">
              <a:latin typeface="メイリオ"/>
              <a:cs typeface="メイリオ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797040" y="4489703"/>
            <a:ext cx="4665345" cy="1675130"/>
            <a:chOff x="6797040" y="4489703"/>
            <a:chExt cx="4665345" cy="1675130"/>
          </a:xfrm>
        </p:grpSpPr>
        <p:sp>
          <p:nvSpPr>
            <p:cNvPr id="16" name="object 16"/>
            <p:cNvSpPr/>
            <p:nvPr/>
          </p:nvSpPr>
          <p:spPr>
            <a:xfrm>
              <a:off x="6797040" y="4952999"/>
              <a:ext cx="756285" cy="1211580"/>
            </a:xfrm>
            <a:custGeom>
              <a:avLst/>
              <a:gdLst/>
              <a:ahLst/>
              <a:cxnLst/>
              <a:rect l="l" t="t" r="r" b="b"/>
              <a:pathLst>
                <a:path w="756284" h="1211579">
                  <a:moveTo>
                    <a:pt x="755904" y="798576"/>
                  </a:moveTo>
                  <a:lnTo>
                    <a:pt x="753808" y="798576"/>
                  </a:lnTo>
                  <a:lnTo>
                    <a:pt x="748563" y="759460"/>
                  </a:lnTo>
                  <a:lnTo>
                    <a:pt x="736739" y="714540"/>
                  </a:lnTo>
                  <a:lnTo>
                    <a:pt x="719759" y="672109"/>
                  </a:lnTo>
                  <a:lnTo>
                    <a:pt x="698030" y="632485"/>
                  </a:lnTo>
                  <a:lnTo>
                    <a:pt x="671918" y="596011"/>
                  </a:lnTo>
                  <a:lnTo>
                    <a:pt x="641807" y="563003"/>
                  </a:lnTo>
                  <a:lnTo>
                    <a:pt x="608076" y="533806"/>
                  </a:lnTo>
                  <a:lnTo>
                    <a:pt x="571106" y="508723"/>
                  </a:lnTo>
                  <a:lnTo>
                    <a:pt x="565315" y="505739"/>
                  </a:lnTo>
                  <a:lnTo>
                    <a:pt x="581634" y="491731"/>
                  </a:lnTo>
                  <a:lnTo>
                    <a:pt x="610425" y="458177"/>
                  </a:lnTo>
                  <a:lnTo>
                    <a:pt x="633844" y="420433"/>
                  </a:lnTo>
                  <a:lnTo>
                    <a:pt x="651306" y="379107"/>
                  </a:lnTo>
                  <a:lnTo>
                    <a:pt x="662216" y="334772"/>
                  </a:lnTo>
                  <a:lnTo>
                    <a:pt x="665988" y="288036"/>
                  </a:lnTo>
                  <a:lnTo>
                    <a:pt x="662216" y="241312"/>
                  </a:lnTo>
                  <a:lnTo>
                    <a:pt x="651306" y="196977"/>
                  </a:lnTo>
                  <a:lnTo>
                    <a:pt x="633844" y="155651"/>
                  </a:lnTo>
                  <a:lnTo>
                    <a:pt x="610425" y="117906"/>
                  </a:lnTo>
                  <a:lnTo>
                    <a:pt x="581634" y="84353"/>
                  </a:lnTo>
                  <a:lnTo>
                    <a:pt x="548081" y="55562"/>
                  </a:lnTo>
                  <a:lnTo>
                    <a:pt x="510336" y="32143"/>
                  </a:lnTo>
                  <a:lnTo>
                    <a:pt x="469011" y="14681"/>
                  </a:lnTo>
                  <a:lnTo>
                    <a:pt x="424675" y="3771"/>
                  </a:lnTo>
                  <a:lnTo>
                    <a:pt x="377952" y="0"/>
                  </a:lnTo>
                  <a:lnTo>
                    <a:pt x="331216" y="3771"/>
                  </a:lnTo>
                  <a:lnTo>
                    <a:pt x="286880" y="14681"/>
                  </a:lnTo>
                  <a:lnTo>
                    <a:pt x="245554" y="32143"/>
                  </a:lnTo>
                  <a:lnTo>
                    <a:pt x="207810" y="55562"/>
                  </a:lnTo>
                  <a:lnTo>
                    <a:pt x="174256" y="84353"/>
                  </a:lnTo>
                  <a:lnTo>
                    <a:pt x="145465" y="117906"/>
                  </a:lnTo>
                  <a:lnTo>
                    <a:pt x="122047" y="155651"/>
                  </a:lnTo>
                  <a:lnTo>
                    <a:pt x="104584" y="196977"/>
                  </a:lnTo>
                  <a:lnTo>
                    <a:pt x="93675" y="241312"/>
                  </a:lnTo>
                  <a:lnTo>
                    <a:pt x="89916" y="288036"/>
                  </a:lnTo>
                  <a:lnTo>
                    <a:pt x="93675" y="334772"/>
                  </a:lnTo>
                  <a:lnTo>
                    <a:pt x="104584" y="379107"/>
                  </a:lnTo>
                  <a:lnTo>
                    <a:pt x="122047" y="420433"/>
                  </a:lnTo>
                  <a:lnTo>
                    <a:pt x="145465" y="458177"/>
                  </a:lnTo>
                  <a:lnTo>
                    <a:pt x="174256" y="491731"/>
                  </a:lnTo>
                  <a:lnTo>
                    <a:pt x="190754" y="505904"/>
                  </a:lnTo>
                  <a:lnTo>
                    <a:pt x="176809" y="513549"/>
                  </a:lnTo>
                  <a:lnTo>
                    <a:pt x="140335" y="539661"/>
                  </a:lnTo>
                  <a:lnTo>
                    <a:pt x="107327" y="569772"/>
                  </a:lnTo>
                  <a:lnTo>
                    <a:pt x="78117" y="603504"/>
                  </a:lnTo>
                  <a:lnTo>
                    <a:pt x="53035" y="640473"/>
                  </a:lnTo>
                  <a:lnTo>
                    <a:pt x="32410" y="680313"/>
                  </a:lnTo>
                  <a:lnTo>
                    <a:pt x="16573" y="722642"/>
                  </a:lnTo>
                  <a:lnTo>
                    <a:pt x="5842" y="767067"/>
                  </a:lnTo>
                  <a:lnTo>
                    <a:pt x="2222" y="798576"/>
                  </a:lnTo>
                  <a:lnTo>
                    <a:pt x="0" y="798576"/>
                  </a:lnTo>
                  <a:lnTo>
                    <a:pt x="0" y="1211580"/>
                  </a:lnTo>
                  <a:lnTo>
                    <a:pt x="755904" y="1211580"/>
                  </a:lnTo>
                  <a:lnTo>
                    <a:pt x="755904" y="798576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52944" y="4489703"/>
              <a:ext cx="3909060" cy="1118870"/>
            </a:xfrm>
            <a:custGeom>
              <a:avLst/>
              <a:gdLst/>
              <a:ahLst/>
              <a:cxnLst/>
              <a:rect l="l" t="t" r="r" b="b"/>
              <a:pathLst>
                <a:path w="3909059" h="1118870">
                  <a:moveTo>
                    <a:pt x="3909060" y="242316"/>
                  </a:moveTo>
                  <a:lnTo>
                    <a:pt x="3904132" y="193484"/>
                  </a:lnTo>
                  <a:lnTo>
                    <a:pt x="3890010" y="147993"/>
                  </a:lnTo>
                  <a:lnTo>
                    <a:pt x="3867683" y="106832"/>
                  </a:lnTo>
                  <a:lnTo>
                    <a:pt x="3838092" y="70967"/>
                  </a:lnTo>
                  <a:lnTo>
                    <a:pt x="3802227" y="41376"/>
                  </a:lnTo>
                  <a:lnTo>
                    <a:pt x="3761067" y="19050"/>
                  </a:lnTo>
                  <a:lnTo>
                    <a:pt x="3715575" y="4927"/>
                  </a:lnTo>
                  <a:lnTo>
                    <a:pt x="3666744" y="0"/>
                  </a:lnTo>
                  <a:lnTo>
                    <a:pt x="528828" y="0"/>
                  </a:lnTo>
                  <a:lnTo>
                    <a:pt x="479983" y="4927"/>
                  </a:lnTo>
                  <a:lnTo>
                    <a:pt x="434492" y="19050"/>
                  </a:lnTo>
                  <a:lnTo>
                    <a:pt x="393331" y="41376"/>
                  </a:lnTo>
                  <a:lnTo>
                    <a:pt x="357466" y="70967"/>
                  </a:lnTo>
                  <a:lnTo>
                    <a:pt x="327875" y="106832"/>
                  </a:lnTo>
                  <a:lnTo>
                    <a:pt x="305549" y="147993"/>
                  </a:lnTo>
                  <a:lnTo>
                    <a:pt x="291426" y="193484"/>
                  </a:lnTo>
                  <a:lnTo>
                    <a:pt x="286512" y="242316"/>
                  </a:lnTo>
                  <a:lnTo>
                    <a:pt x="286512" y="559308"/>
                  </a:lnTo>
                  <a:lnTo>
                    <a:pt x="0" y="714006"/>
                  </a:lnTo>
                  <a:lnTo>
                    <a:pt x="286512" y="868680"/>
                  </a:lnTo>
                  <a:lnTo>
                    <a:pt x="286512" y="876300"/>
                  </a:lnTo>
                  <a:lnTo>
                    <a:pt x="291426" y="925144"/>
                  </a:lnTo>
                  <a:lnTo>
                    <a:pt x="305549" y="970635"/>
                  </a:lnTo>
                  <a:lnTo>
                    <a:pt x="327875" y="1011796"/>
                  </a:lnTo>
                  <a:lnTo>
                    <a:pt x="357466" y="1047661"/>
                  </a:lnTo>
                  <a:lnTo>
                    <a:pt x="393331" y="1077252"/>
                  </a:lnTo>
                  <a:lnTo>
                    <a:pt x="434492" y="1099578"/>
                  </a:lnTo>
                  <a:lnTo>
                    <a:pt x="479983" y="1113701"/>
                  </a:lnTo>
                  <a:lnTo>
                    <a:pt x="528828" y="1118616"/>
                  </a:lnTo>
                  <a:lnTo>
                    <a:pt x="3666744" y="1118616"/>
                  </a:lnTo>
                  <a:lnTo>
                    <a:pt x="3715575" y="1113701"/>
                  </a:lnTo>
                  <a:lnTo>
                    <a:pt x="3761067" y="1099578"/>
                  </a:lnTo>
                  <a:lnTo>
                    <a:pt x="3802227" y="1077252"/>
                  </a:lnTo>
                  <a:lnTo>
                    <a:pt x="3838092" y="1047661"/>
                  </a:lnTo>
                  <a:lnTo>
                    <a:pt x="3867683" y="1011796"/>
                  </a:lnTo>
                  <a:lnTo>
                    <a:pt x="3890010" y="970635"/>
                  </a:lnTo>
                  <a:lnTo>
                    <a:pt x="3904132" y="925144"/>
                  </a:lnTo>
                  <a:lnTo>
                    <a:pt x="3909060" y="876300"/>
                  </a:lnTo>
                  <a:lnTo>
                    <a:pt x="3909060" y="242316"/>
                  </a:lnTo>
                  <a:close/>
                </a:path>
              </a:pathLst>
            </a:custGeom>
            <a:solidFill>
              <a:srgbClr val="F43864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067547" y="4599584"/>
            <a:ext cx="2863850" cy="757555"/>
          </a:xfrm>
          <a:prstGeom prst="rect">
            <a:avLst/>
          </a:prstGeom>
        </p:spPr>
        <p:txBody>
          <a:bodyPr vert="horz" wrap="square" lIns="0" tIns="134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0"/>
              </a:spcBef>
            </a:pPr>
            <a:r>
              <a:rPr sz="1600" b="1" spc="-30" dirty="0">
                <a:solidFill>
                  <a:srgbClr val="FFFFFF"/>
                </a:solidFill>
                <a:latin typeface="メイリオ"/>
                <a:cs typeface="メイリオ"/>
              </a:rPr>
              <a:t>ただ、ミカンの個数を</a:t>
            </a:r>
            <a:endParaRPr sz="1600">
              <a:latin typeface="メイリオ"/>
              <a:cs typeface="メイリオ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b="1" spc="-30" dirty="0">
                <a:solidFill>
                  <a:srgbClr val="FFFFFF"/>
                </a:solidFill>
                <a:latin typeface="メイリオ"/>
                <a:cs typeface="メイリオ"/>
              </a:rPr>
              <a:t>知らなければ関係を表せない…</a:t>
            </a:r>
            <a:endParaRPr sz="16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5400"/>
            <a:chOff x="0" y="0"/>
            <a:chExt cx="12192000" cy="1295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12954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295400" y="12954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AC1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AC1381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AC1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8040" y="205866"/>
            <a:ext cx="47472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6325" algn="l"/>
              </a:tabLst>
            </a:pPr>
            <a:r>
              <a:rPr spc="-50" dirty="0"/>
              <a:t>1</a:t>
            </a:r>
            <a:r>
              <a:rPr dirty="0"/>
              <a:t>	</a:t>
            </a:r>
            <a:r>
              <a:rPr sz="4800" spc="-10" dirty="0"/>
              <a:t>文字式の前に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11046332" y="287909"/>
            <a:ext cx="789305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16</a:t>
            </a:r>
            <a:endParaRPr sz="1800">
              <a:latin typeface="メイリオ"/>
              <a:cs typeface="メイリオ"/>
            </a:endParaRPr>
          </a:p>
          <a:p>
            <a:pPr marL="308610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5525" y="1935226"/>
            <a:ext cx="5207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メイリオ"/>
                <a:cs typeface="メイリオ"/>
              </a:rPr>
              <a:t>たとえば、以下のような問題を考える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2573" y="2562605"/>
            <a:ext cx="10680700" cy="130810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87630" rIns="0" bIns="0" rtlCol="0">
            <a:spAutoFit/>
          </a:bodyPr>
          <a:lstStyle/>
          <a:p>
            <a:pPr marL="347345" marR="2106930">
              <a:lnSpc>
                <a:spcPct val="130000"/>
              </a:lnSpc>
              <a:spcBef>
                <a:spcPts val="690"/>
              </a:spcBef>
            </a:pPr>
            <a:r>
              <a:rPr sz="2400" dirty="0">
                <a:latin typeface="メイリオ"/>
                <a:cs typeface="メイリオ"/>
              </a:rPr>
              <a:t>太郎君は、5</a:t>
            </a:r>
            <a:r>
              <a:rPr sz="2400" spc="-10" dirty="0">
                <a:latin typeface="メイリオ"/>
                <a:cs typeface="メイリオ"/>
              </a:rPr>
              <a:t> 個のリンゴといくつかのミカンを持っている。</a:t>
            </a:r>
            <a:r>
              <a:rPr sz="2400" spc="-50" dirty="0">
                <a:latin typeface="メイリオ"/>
                <a:cs typeface="メイリオ"/>
              </a:rPr>
              <a:t> </a:t>
            </a:r>
            <a:r>
              <a:rPr sz="2400" spc="-10" dirty="0">
                <a:solidFill>
                  <a:srgbClr val="21379E"/>
                </a:solidFill>
                <a:latin typeface="メイリオ"/>
                <a:cs typeface="メイリオ"/>
              </a:rPr>
              <a:t>“ミカンの個数” </a:t>
            </a:r>
            <a:r>
              <a:rPr sz="2400" spc="15" dirty="0">
                <a:latin typeface="メイリオ"/>
                <a:cs typeface="メイリオ"/>
              </a:rPr>
              <a:t>と </a:t>
            </a:r>
            <a:r>
              <a:rPr sz="2400" spc="-10" dirty="0">
                <a:solidFill>
                  <a:srgbClr val="F43864"/>
                </a:solidFill>
                <a:latin typeface="メイリオ"/>
                <a:cs typeface="メイリオ"/>
              </a:rPr>
              <a:t>“リンゴとミカンの合計個数” </a:t>
            </a:r>
            <a:r>
              <a:rPr sz="2400" spc="-20" dirty="0">
                <a:latin typeface="メイリオ"/>
                <a:cs typeface="メイリオ"/>
              </a:rPr>
              <a:t>の関係は？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781812" y="4258055"/>
            <a:ext cx="693420" cy="516890"/>
          </a:xfrm>
          <a:custGeom>
            <a:avLst/>
            <a:gdLst/>
            <a:ahLst/>
            <a:cxnLst/>
            <a:rect l="l" t="t" r="r" b="b"/>
            <a:pathLst>
              <a:path w="693419" h="516889">
                <a:moveTo>
                  <a:pt x="435101" y="0"/>
                </a:moveTo>
                <a:lnTo>
                  <a:pt x="435101" y="129159"/>
                </a:lnTo>
                <a:lnTo>
                  <a:pt x="0" y="129159"/>
                </a:lnTo>
                <a:lnTo>
                  <a:pt x="0" y="387477"/>
                </a:lnTo>
                <a:lnTo>
                  <a:pt x="435101" y="387477"/>
                </a:lnTo>
                <a:lnTo>
                  <a:pt x="435101" y="516636"/>
                </a:lnTo>
                <a:lnTo>
                  <a:pt x="693419" y="258318"/>
                </a:lnTo>
                <a:lnTo>
                  <a:pt x="4351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706879" y="4160982"/>
            <a:ext cx="4115435" cy="112395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45"/>
              </a:spcBef>
            </a:pPr>
            <a:r>
              <a:rPr sz="2400" spc="-10" dirty="0">
                <a:latin typeface="メイリオ"/>
                <a:cs typeface="メイリオ"/>
              </a:rPr>
              <a:t>ミカンの個数を </a:t>
            </a:r>
            <a:r>
              <a:rPr sz="2400" dirty="0">
                <a:solidFill>
                  <a:srgbClr val="21379E"/>
                </a:solidFill>
                <a:latin typeface="Cambria Math"/>
                <a:cs typeface="Cambria Math"/>
              </a:rPr>
              <a:t>𝒙</a:t>
            </a:r>
            <a:r>
              <a:rPr sz="2400" spc="285" dirty="0">
                <a:solidFill>
                  <a:srgbClr val="21379E"/>
                </a:solidFill>
                <a:latin typeface="Cambria Math"/>
                <a:cs typeface="Cambria Math"/>
              </a:rPr>
              <a:t> </a:t>
            </a:r>
            <a:r>
              <a:rPr sz="2400" b="1" spc="-10" dirty="0">
                <a:solidFill>
                  <a:srgbClr val="21379E"/>
                </a:solidFill>
                <a:latin typeface="メイリオ"/>
                <a:cs typeface="メイリオ"/>
              </a:rPr>
              <a:t>個</a:t>
            </a:r>
            <a:r>
              <a:rPr sz="2400" spc="-20" dirty="0">
                <a:latin typeface="メイリオ"/>
                <a:cs typeface="メイリオ"/>
              </a:rPr>
              <a:t>とおけば</a:t>
            </a:r>
            <a:endParaRPr sz="2400">
              <a:latin typeface="メイリオ"/>
              <a:cs typeface="メイリオ"/>
            </a:endParaRPr>
          </a:p>
          <a:p>
            <a:pPr marL="38100">
              <a:lnSpc>
                <a:spcPct val="100000"/>
              </a:lnSpc>
              <a:spcBef>
                <a:spcPts val="1445"/>
              </a:spcBef>
            </a:pPr>
            <a:r>
              <a:rPr sz="2400" spc="-5" dirty="0">
                <a:latin typeface="メイリオ"/>
                <a:cs typeface="メイリオ"/>
              </a:rPr>
              <a:t>合計個数は </a:t>
            </a:r>
            <a:r>
              <a:rPr sz="2400" dirty="0">
                <a:solidFill>
                  <a:srgbClr val="F43864"/>
                </a:solidFill>
                <a:latin typeface="Cambria Math"/>
                <a:cs typeface="Cambria Math"/>
              </a:rPr>
              <a:t>𝒙</a:t>
            </a:r>
            <a:r>
              <a:rPr sz="2400" spc="-5" dirty="0">
                <a:solidFill>
                  <a:srgbClr val="F43864"/>
                </a:solidFill>
                <a:latin typeface="Cambria Math"/>
                <a:cs typeface="Cambria Math"/>
              </a:rPr>
              <a:t> + </a:t>
            </a:r>
            <a:r>
              <a:rPr sz="2400" dirty="0">
                <a:solidFill>
                  <a:srgbClr val="F43864"/>
                </a:solidFill>
                <a:latin typeface="Cambria Math"/>
                <a:cs typeface="Cambria Math"/>
              </a:rPr>
              <a:t>𝟓</a:t>
            </a:r>
            <a:r>
              <a:rPr sz="2400" spc="250" dirty="0">
                <a:solidFill>
                  <a:srgbClr val="F43864"/>
                </a:solidFill>
                <a:latin typeface="Cambria Math"/>
                <a:cs typeface="Cambria Math"/>
              </a:rPr>
              <a:t> </a:t>
            </a:r>
            <a:r>
              <a:rPr sz="2400" b="1" dirty="0">
                <a:solidFill>
                  <a:srgbClr val="F43864"/>
                </a:solidFill>
                <a:latin typeface="メイリオ"/>
                <a:cs typeface="メイリオ"/>
              </a:rPr>
              <a:t>個</a:t>
            </a:r>
            <a:r>
              <a:rPr sz="2400" b="1" spc="-75" baseline="24305" dirty="0">
                <a:solidFill>
                  <a:srgbClr val="F43864"/>
                </a:solidFill>
                <a:latin typeface="メイリオ"/>
                <a:cs typeface="メイリオ"/>
              </a:rPr>
              <a:t>※</a:t>
            </a:r>
            <a:endParaRPr sz="2400" baseline="24305">
              <a:latin typeface="メイリオ"/>
              <a:cs typeface="メイリオ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731514" y="6521957"/>
            <a:ext cx="8460740" cy="0"/>
          </a:xfrm>
          <a:custGeom>
            <a:avLst/>
            <a:gdLst/>
            <a:ahLst/>
            <a:cxnLst/>
            <a:rect l="l" t="t" r="r" b="b"/>
            <a:pathLst>
              <a:path w="8460740">
                <a:moveTo>
                  <a:pt x="0" y="0"/>
                </a:moveTo>
                <a:lnTo>
                  <a:pt x="8460486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901185" y="6564883"/>
            <a:ext cx="8213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A6A6A6"/>
                </a:solidFill>
                <a:latin typeface="メイリオ"/>
                <a:cs typeface="メイリオ"/>
              </a:rPr>
              <a:t>※もちろん、ミカンの個数を〇で表して「〇+</a:t>
            </a:r>
            <a:r>
              <a:rPr sz="1200" b="1" spc="-20" dirty="0">
                <a:solidFill>
                  <a:srgbClr val="A6A6A6"/>
                </a:solidFill>
                <a:latin typeface="メイリオ"/>
                <a:cs typeface="メイリオ"/>
              </a:rPr>
              <a:t>5</a:t>
            </a:r>
            <a:r>
              <a:rPr sz="1200" b="1" dirty="0">
                <a:solidFill>
                  <a:srgbClr val="A6A6A6"/>
                </a:solidFill>
                <a:latin typeface="メイリオ"/>
                <a:cs typeface="メイリオ"/>
              </a:rPr>
              <a:t>個」にしても良いが、中学以降では </a:t>
            </a:r>
            <a:r>
              <a:rPr sz="1200" spc="-10" dirty="0">
                <a:solidFill>
                  <a:srgbClr val="A6A6A6"/>
                </a:solidFill>
                <a:latin typeface="Cambria Math"/>
                <a:cs typeface="Cambria Math"/>
              </a:rPr>
              <a:t>𝒙</a:t>
            </a:r>
            <a:r>
              <a:rPr sz="1200" spc="-40" dirty="0">
                <a:solidFill>
                  <a:srgbClr val="A6A6A6"/>
                </a:solidFill>
                <a:latin typeface="Cambria Math"/>
                <a:cs typeface="Cambria Math"/>
              </a:rPr>
              <a:t>, 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𝒚</a:t>
            </a:r>
            <a:r>
              <a:rPr sz="1200" spc="145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1200" b="1" spc="-5" dirty="0">
                <a:solidFill>
                  <a:srgbClr val="A6A6A6"/>
                </a:solidFill>
                <a:latin typeface="メイリオ"/>
                <a:cs typeface="メイリオ"/>
              </a:rPr>
              <a:t>のような文字を使うのが一般的</a:t>
            </a:r>
            <a:endParaRPr sz="12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AC1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1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AC1381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AC1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3073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メイリオ"/>
                <a:cs typeface="メイリオ"/>
              </a:rPr>
              <a:t>文字式とは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46332" y="287909"/>
            <a:ext cx="789305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17</a:t>
            </a:r>
            <a:endParaRPr sz="1800">
              <a:latin typeface="メイリオ"/>
              <a:cs typeface="メイリオ"/>
            </a:endParaRPr>
          </a:p>
          <a:p>
            <a:pPr marL="308610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681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00"/>
              </a:spcBef>
            </a:pPr>
            <a:r>
              <a:rPr sz="4000" b="0" dirty="0">
                <a:latin typeface="Cambria Math"/>
                <a:cs typeface="Cambria Math"/>
              </a:rPr>
              <a:t>𝒙</a:t>
            </a:r>
            <a:r>
              <a:rPr sz="4000" b="0" spc="-10" dirty="0">
                <a:latin typeface="Cambria Math"/>
                <a:cs typeface="Cambria Math"/>
              </a:rPr>
              <a:t> + </a:t>
            </a:r>
            <a:r>
              <a:rPr sz="4000" b="0" dirty="0">
                <a:latin typeface="Cambria Math"/>
                <a:cs typeface="Cambria Math"/>
              </a:rPr>
              <a:t>𝟓</a:t>
            </a:r>
            <a:r>
              <a:rPr sz="4000" b="0" spc="415" dirty="0">
                <a:latin typeface="Cambria Math"/>
                <a:cs typeface="Cambria Math"/>
              </a:rPr>
              <a:t> </a:t>
            </a:r>
            <a:r>
              <a:rPr sz="4000" spc="-50" dirty="0"/>
              <a:t>のように、文字を使った式を</a:t>
            </a:r>
            <a:endParaRPr sz="40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2295"/>
              </a:spcBef>
            </a:pPr>
            <a:r>
              <a:rPr sz="4000" spc="-45" dirty="0"/>
              <a:t>「文字式」という</a:t>
            </a:r>
            <a:endParaRPr sz="4000"/>
          </a:p>
          <a:p>
            <a:pPr algn="ctr">
              <a:lnSpc>
                <a:spcPct val="100000"/>
              </a:lnSpc>
              <a:spcBef>
                <a:spcPts val="6950"/>
              </a:spcBef>
            </a:pPr>
            <a:r>
              <a:rPr sz="3200" spc="-15" dirty="0"/>
              <a:t>他の文字式の例： </a:t>
            </a:r>
            <a:r>
              <a:rPr sz="3200" b="0" dirty="0">
                <a:latin typeface="Cambria Math"/>
                <a:cs typeface="Cambria Math"/>
              </a:rPr>
              <a:t>𝟏𝟎𝟎</a:t>
            </a:r>
            <a:r>
              <a:rPr sz="3200" b="0" spc="-5" dirty="0">
                <a:latin typeface="Cambria Math"/>
                <a:cs typeface="Cambria Math"/>
              </a:rPr>
              <a:t> + </a:t>
            </a:r>
            <a:r>
              <a:rPr sz="3200" b="0" dirty="0">
                <a:latin typeface="Cambria Math"/>
                <a:cs typeface="Cambria Math"/>
              </a:rPr>
              <a:t>𝒚</a:t>
            </a:r>
            <a:r>
              <a:rPr sz="3200" spc="-10" dirty="0"/>
              <a:t>、</a:t>
            </a:r>
            <a:r>
              <a:rPr sz="3200" b="0" dirty="0">
                <a:latin typeface="Cambria Math"/>
                <a:cs typeface="Cambria Math"/>
              </a:rPr>
              <a:t>𝒂 + </a:t>
            </a:r>
            <a:r>
              <a:rPr sz="3200" b="0" spc="-10" dirty="0">
                <a:latin typeface="Cambria Math"/>
                <a:cs typeface="Cambria Math"/>
              </a:rPr>
              <a:t>𝒃</a:t>
            </a:r>
            <a:r>
              <a:rPr sz="3200" spc="-10" dirty="0"/>
              <a:t>、</a:t>
            </a:r>
            <a:r>
              <a:rPr sz="3200" b="0" dirty="0">
                <a:latin typeface="Cambria Math"/>
                <a:cs typeface="Cambria Math"/>
              </a:rPr>
              <a:t>𝟐𝒂</a:t>
            </a:r>
            <a:r>
              <a:rPr sz="3200" b="0" spc="-5" dirty="0">
                <a:latin typeface="Cambria Math"/>
                <a:cs typeface="Cambria Math"/>
              </a:rPr>
              <a:t> + </a:t>
            </a:r>
            <a:r>
              <a:rPr sz="3200" b="0" dirty="0">
                <a:latin typeface="Cambria Math"/>
                <a:cs typeface="Cambria Math"/>
              </a:rPr>
              <a:t>𝟑𝒃</a:t>
            </a:r>
            <a:r>
              <a:rPr sz="3200" b="0" spc="345" dirty="0">
                <a:latin typeface="Cambria Math"/>
                <a:cs typeface="Cambria Math"/>
              </a:rPr>
              <a:t> </a:t>
            </a:r>
            <a:r>
              <a:rPr sz="3200" spc="-30" dirty="0"/>
              <a:t>など</a:t>
            </a:r>
            <a:endParaRPr sz="3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5400"/>
            <a:chOff x="0" y="0"/>
            <a:chExt cx="12192000" cy="1295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12954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295400" y="12954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AC1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AC1381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AC1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8040" y="205866"/>
            <a:ext cx="53568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6325" algn="l"/>
              </a:tabLst>
            </a:pPr>
            <a:r>
              <a:rPr spc="-50" dirty="0"/>
              <a:t>1</a:t>
            </a:r>
            <a:r>
              <a:rPr dirty="0"/>
              <a:t>	</a:t>
            </a:r>
            <a:r>
              <a:rPr sz="4800" spc="-10" dirty="0"/>
              <a:t>文字式のルール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11046332" y="287909"/>
            <a:ext cx="789305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18</a:t>
            </a:r>
            <a:endParaRPr sz="1800">
              <a:latin typeface="メイリオ"/>
              <a:cs typeface="メイリオ"/>
            </a:endParaRPr>
          </a:p>
          <a:p>
            <a:pPr marL="308610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5525" y="1935226"/>
            <a:ext cx="6731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メイリオ"/>
                <a:cs typeface="メイリオ"/>
              </a:rPr>
              <a:t>文字式を書くときは、以下のようなルールがある</a:t>
            </a:r>
            <a:endParaRPr sz="2400">
              <a:latin typeface="メイリオ"/>
              <a:cs typeface="メイリオ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761568" y="2737421"/>
          <a:ext cx="10311130" cy="26987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84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1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C138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具体例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984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C138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掛け算記号「×」は省略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984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C138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r>
                        <a:rPr sz="1800" b="1" dirty="0">
                          <a:latin typeface="メイリオ"/>
                          <a:cs typeface="メイリオ"/>
                        </a:rPr>
                        <a:t>「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800" spc="1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b="1" spc="-5" dirty="0">
                          <a:latin typeface="メイリオ"/>
                          <a:cs typeface="メイリオ"/>
                        </a:rPr>
                        <a:t>かける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𝒃</a:t>
                      </a:r>
                      <a:r>
                        <a:rPr sz="1800" b="1" spc="-5" dirty="0">
                          <a:latin typeface="メイリオ"/>
                          <a:cs typeface="メイリオ"/>
                        </a:rPr>
                        <a:t>」を表すときは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𝒂𝒃</a:t>
                      </a:r>
                      <a:r>
                        <a:rPr sz="1800" b="1" dirty="0">
                          <a:latin typeface="メイリオ"/>
                          <a:cs typeface="メイリオ"/>
                        </a:rPr>
                        <a:t>（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 ×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𝒃</a:t>
                      </a:r>
                      <a:r>
                        <a:rPr sz="1800" spc="2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b="1" dirty="0">
                          <a:latin typeface="メイリオ"/>
                          <a:cs typeface="メイリオ"/>
                        </a:rPr>
                        <a:t>ではない</a:t>
                      </a:r>
                      <a:r>
                        <a:rPr sz="1800" b="1" spc="-50" dirty="0">
                          <a:latin typeface="メイリオ"/>
                          <a:cs typeface="メイリオ"/>
                        </a:rPr>
                        <a:t>）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104139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数と文字の掛け算は、数を先に書く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984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C138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b="1" dirty="0">
                          <a:latin typeface="メイリオ"/>
                          <a:cs typeface="メイリオ"/>
                        </a:rPr>
                        <a:t>「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800" spc="1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b="1" spc="-5" dirty="0">
                          <a:latin typeface="メイリオ"/>
                          <a:cs typeface="メイリオ"/>
                        </a:rPr>
                        <a:t>かける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1800" b="1" spc="-5" dirty="0">
                          <a:latin typeface="メイリオ"/>
                          <a:cs typeface="メイリオ"/>
                        </a:rPr>
                        <a:t>」を表すときは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𝟐𝒂</a:t>
                      </a:r>
                      <a:r>
                        <a:rPr sz="1800" b="1" dirty="0">
                          <a:latin typeface="メイリオ"/>
                          <a:cs typeface="メイリオ"/>
                        </a:rPr>
                        <a:t>（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𝒂𝟐</a:t>
                      </a:r>
                      <a:r>
                        <a:rPr sz="1800" spc="19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b="1" dirty="0">
                          <a:latin typeface="メイリオ"/>
                          <a:cs typeface="メイリオ"/>
                        </a:rPr>
                        <a:t>ではない</a:t>
                      </a:r>
                      <a:r>
                        <a:rPr sz="1800" b="1" spc="-50" dirty="0">
                          <a:latin typeface="メイリオ"/>
                          <a:cs typeface="メイリオ"/>
                        </a:rPr>
                        <a:t>）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1047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“1×文字” の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1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 は省略する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9842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C138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b="1" dirty="0">
                          <a:latin typeface="メイリオ"/>
                          <a:cs typeface="メイリオ"/>
                        </a:rPr>
                        <a:t>「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800" spc="2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b="1" dirty="0">
                          <a:latin typeface="メイリオ"/>
                          <a:cs typeface="メイリオ"/>
                        </a:rPr>
                        <a:t>かける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𝟏</a:t>
                      </a:r>
                      <a:r>
                        <a:rPr sz="1800" b="1" dirty="0">
                          <a:latin typeface="メイリオ"/>
                          <a:cs typeface="メイリオ"/>
                        </a:rPr>
                        <a:t>」を表すときは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800" b="1" dirty="0">
                          <a:latin typeface="メイリオ"/>
                          <a:cs typeface="メイリオ"/>
                        </a:rPr>
                        <a:t>（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𝟏𝒂</a:t>
                      </a:r>
                      <a:r>
                        <a:rPr sz="1800" spc="18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b="1" dirty="0">
                          <a:latin typeface="メイリオ"/>
                          <a:cs typeface="メイリオ"/>
                        </a:rPr>
                        <a:t>ではない</a:t>
                      </a:r>
                      <a:r>
                        <a:rPr sz="1800" b="1" spc="-50" dirty="0">
                          <a:latin typeface="メイリオ"/>
                          <a:cs typeface="メイリオ"/>
                        </a:rPr>
                        <a:t>）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1047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“-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1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×文字” の場合、マイナスだけ残す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9906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AC138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sz="1800" b="1" dirty="0">
                          <a:latin typeface="メイリオ"/>
                          <a:cs typeface="メイリオ"/>
                        </a:rPr>
                        <a:t>「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800" spc="19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b="1" spc="-5" dirty="0">
                          <a:latin typeface="メイリオ"/>
                          <a:cs typeface="メイリオ"/>
                        </a:rPr>
                        <a:t>かける </a:t>
                      </a:r>
                      <a:r>
                        <a:rPr sz="1800" spc="-10" dirty="0">
                          <a:latin typeface="Cambria Math"/>
                          <a:cs typeface="Cambria Math"/>
                        </a:rPr>
                        <a:t>−𝟏</a:t>
                      </a:r>
                      <a:r>
                        <a:rPr sz="1800" b="1" spc="-5" dirty="0">
                          <a:latin typeface="メイリオ"/>
                          <a:cs typeface="メイリオ"/>
                        </a:rPr>
                        <a:t>」を表すときは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−𝒂</a:t>
                      </a:r>
                      <a:r>
                        <a:rPr sz="1800" b="1" dirty="0">
                          <a:latin typeface="メイリオ"/>
                          <a:cs typeface="メイリオ"/>
                        </a:rPr>
                        <a:t>（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−𝟏𝒂</a:t>
                      </a:r>
                      <a:r>
                        <a:rPr sz="1800" spc="1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b="1" dirty="0">
                          <a:latin typeface="メイリオ"/>
                          <a:cs typeface="メイリオ"/>
                        </a:rPr>
                        <a:t>ではない</a:t>
                      </a:r>
                      <a:r>
                        <a:rPr sz="1800" b="1" spc="-50" dirty="0">
                          <a:latin typeface="メイリオ"/>
                          <a:cs typeface="メイリオ"/>
                        </a:rPr>
                        <a:t>）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1047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AC1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1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AC1381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AC1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3073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メイリオ"/>
                <a:cs typeface="メイリオ"/>
              </a:rPr>
              <a:t>文字式の例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46332" y="287909"/>
            <a:ext cx="789305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19</a:t>
            </a:r>
            <a:endParaRPr sz="1800">
              <a:latin typeface="メイリオ"/>
              <a:cs typeface="メイリオ"/>
            </a:endParaRPr>
          </a:p>
          <a:p>
            <a:pPr marL="308610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45204" y="2922502"/>
            <a:ext cx="5103495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3705" marR="5080" indent="-421005">
              <a:lnSpc>
                <a:spcPct val="150000"/>
              </a:lnSpc>
              <a:spcBef>
                <a:spcPts val="105"/>
              </a:spcBef>
            </a:pPr>
            <a:r>
              <a:rPr sz="4000" b="1" spc="-45" dirty="0">
                <a:latin typeface="メイリオ"/>
                <a:cs typeface="メイリオ"/>
              </a:rPr>
              <a:t>文字式に慣れるために</a:t>
            </a:r>
            <a:r>
              <a:rPr sz="4000" b="1" spc="-25" dirty="0">
                <a:latin typeface="メイリオ"/>
                <a:cs typeface="メイリオ"/>
              </a:rPr>
              <a:t>例を </a:t>
            </a:r>
            <a:r>
              <a:rPr sz="4000" b="1" dirty="0">
                <a:latin typeface="メイリオ"/>
                <a:cs typeface="メイリオ"/>
              </a:rPr>
              <a:t>3</a:t>
            </a:r>
            <a:r>
              <a:rPr sz="4000" b="1" spc="-45" dirty="0">
                <a:latin typeface="メイリオ"/>
                <a:cs typeface="メイリオ"/>
              </a:rPr>
              <a:t> つ挙げます</a:t>
            </a:r>
            <a:endParaRPr sz="40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137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序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21379E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2463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5" dirty="0">
                <a:solidFill>
                  <a:srgbClr val="FFFFFF"/>
                </a:solidFill>
                <a:latin typeface="メイリオ"/>
                <a:cs typeface="メイリオ"/>
              </a:rPr>
              <a:t>自己紹介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01781" y="287909"/>
            <a:ext cx="63373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50" dirty="0">
                <a:solidFill>
                  <a:srgbClr val="FFFFFF"/>
                </a:solidFill>
                <a:latin typeface="メイリオ"/>
                <a:cs typeface="メイリオ"/>
              </a:rPr>
              <a:t>2</a:t>
            </a:r>
            <a:endParaRPr sz="1800">
              <a:latin typeface="メイリオ"/>
              <a:cs typeface="メイリオ"/>
            </a:endParaRPr>
          </a:p>
          <a:p>
            <a:pPr marL="153035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9516" y="1927860"/>
            <a:ext cx="3599688" cy="442417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872990" y="1897837"/>
            <a:ext cx="6403975" cy="3933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10" dirty="0">
                <a:latin typeface="メイリオ"/>
                <a:cs typeface="メイリオ"/>
              </a:rPr>
              <a:t>米田優峻（よねだ まさたか</a:t>
            </a:r>
            <a:r>
              <a:rPr sz="3200" b="1" spc="-50" dirty="0">
                <a:latin typeface="メイリオ"/>
                <a:cs typeface="メイリオ"/>
              </a:rPr>
              <a:t>）</a:t>
            </a:r>
            <a:endParaRPr sz="3200">
              <a:latin typeface="メイリオ"/>
              <a:cs typeface="メイリオ"/>
            </a:endParaRPr>
          </a:p>
          <a:p>
            <a:pPr marL="845185" indent="-343535">
              <a:lnSpc>
                <a:spcPct val="100000"/>
              </a:lnSpc>
              <a:spcBef>
                <a:spcPts val="1845"/>
              </a:spcBef>
              <a:buFont typeface="Arial"/>
              <a:buChar char="•"/>
              <a:tabLst>
                <a:tab pos="845185" algn="l"/>
              </a:tabLst>
            </a:pPr>
            <a:r>
              <a:rPr sz="2000" dirty="0">
                <a:latin typeface="メイリオ"/>
                <a:cs typeface="メイリオ"/>
              </a:rPr>
              <a:t>2002</a:t>
            </a:r>
            <a:r>
              <a:rPr sz="2000" spc="-25" dirty="0">
                <a:latin typeface="メイリオ"/>
                <a:cs typeface="メイリオ"/>
              </a:rPr>
              <a:t> 年生まれ</a:t>
            </a:r>
            <a:endParaRPr sz="2000">
              <a:latin typeface="メイリオ"/>
              <a:cs typeface="メイリオ"/>
            </a:endParaRPr>
          </a:p>
          <a:p>
            <a:pPr marL="845185" indent="-34353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45185" algn="l"/>
              </a:tabLst>
            </a:pPr>
            <a:r>
              <a:rPr sz="2000" dirty="0">
                <a:latin typeface="メイリオ"/>
                <a:cs typeface="メイリオ"/>
              </a:rPr>
              <a:t>2021</a:t>
            </a:r>
            <a:r>
              <a:rPr sz="2000" spc="-25" dirty="0">
                <a:latin typeface="メイリオ"/>
                <a:cs typeface="メイリオ"/>
              </a:rPr>
              <a:t> 年東京大学入学</a:t>
            </a:r>
            <a:endParaRPr sz="2000">
              <a:latin typeface="メイリオ"/>
              <a:cs typeface="メイリオ"/>
            </a:endParaRPr>
          </a:p>
          <a:p>
            <a:pPr marL="12700">
              <a:lnSpc>
                <a:spcPct val="100000"/>
              </a:lnSpc>
              <a:spcBef>
                <a:spcPts val="3790"/>
              </a:spcBef>
            </a:pPr>
            <a:r>
              <a:rPr sz="3200" b="1" spc="-15" dirty="0">
                <a:latin typeface="メイリオ"/>
                <a:cs typeface="メイリオ"/>
              </a:rPr>
              <a:t>主な実績</a:t>
            </a:r>
            <a:endParaRPr sz="3200">
              <a:latin typeface="メイリオ"/>
              <a:cs typeface="メイリオ"/>
            </a:endParaRPr>
          </a:p>
          <a:p>
            <a:pPr marL="845185" indent="-343535">
              <a:lnSpc>
                <a:spcPct val="100000"/>
              </a:lnSpc>
              <a:spcBef>
                <a:spcPts val="1850"/>
              </a:spcBef>
              <a:buFont typeface="Arial"/>
              <a:buChar char="•"/>
              <a:tabLst>
                <a:tab pos="845185" algn="l"/>
              </a:tabLst>
            </a:pPr>
            <a:r>
              <a:rPr sz="2000" dirty="0">
                <a:latin typeface="メイリオ"/>
                <a:cs typeface="メイリオ"/>
              </a:rPr>
              <a:t>国際情報オリンピック</a:t>
            </a:r>
            <a:r>
              <a:rPr sz="2000" spc="-20" dirty="0">
                <a:latin typeface="メイリオ"/>
                <a:cs typeface="メイリオ"/>
              </a:rPr>
              <a:t>（IOI）</a:t>
            </a:r>
            <a:r>
              <a:rPr sz="2000" spc="-15" dirty="0">
                <a:latin typeface="メイリオ"/>
                <a:cs typeface="メイリオ"/>
              </a:rPr>
              <a:t>金メダル</a:t>
            </a:r>
            <a:endParaRPr sz="2000">
              <a:latin typeface="メイリオ"/>
              <a:cs typeface="メイリオ"/>
            </a:endParaRPr>
          </a:p>
          <a:p>
            <a:pPr marL="845185" indent="-343535">
              <a:lnSpc>
                <a:spcPct val="100000"/>
              </a:lnSpc>
              <a:spcBef>
                <a:spcPts val="1200"/>
              </a:spcBef>
              <a:buFont typeface="Arial"/>
              <a:buChar char="•"/>
              <a:tabLst>
                <a:tab pos="845185" algn="l"/>
              </a:tabLst>
            </a:pPr>
            <a:r>
              <a:rPr sz="2000" spc="-30" dirty="0">
                <a:latin typeface="メイリオ"/>
                <a:cs typeface="メイリオ"/>
              </a:rPr>
              <a:t>著書『「アルゴリズム×数学」が基礎からしっか</a:t>
            </a:r>
            <a:endParaRPr sz="2000">
              <a:latin typeface="メイリオ"/>
              <a:cs typeface="メイリオ"/>
            </a:endParaRPr>
          </a:p>
          <a:p>
            <a:pPr marL="845185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latin typeface="メイリオ"/>
                <a:cs typeface="メイリオ"/>
              </a:rPr>
              <a:t>り身につく本』2</a:t>
            </a:r>
            <a:r>
              <a:rPr sz="2000" spc="-25" dirty="0">
                <a:latin typeface="メイリオ"/>
                <a:cs typeface="メイリオ"/>
              </a:rPr>
              <a:t> 万部突破</a:t>
            </a:r>
            <a:endParaRPr sz="20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AC1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1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AC1381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AC1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3073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メイリオ"/>
                <a:cs typeface="メイリオ"/>
              </a:rPr>
              <a:t>文字式の例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46332" y="287909"/>
            <a:ext cx="789305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20</a:t>
            </a:r>
            <a:endParaRPr sz="1800">
              <a:latin typeface="メイリオ"/>
              <a:cs typeface="メイリオ"/>
            </a:endParaRPr>
          </a:p>
          <a:p>
            <a:pPr marL="308610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911542" y="2334958"/>
          <a:ext cx="2985135" cy="2160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385">
                <a:tc>
                  <a:txBody>
                    <a:bodyPr/>
                    <a:lstStyle/>
                    <a:p>
                      <a:pPr marL="308610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例 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1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9779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AC13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solidFill>
                      <a:srgbClr val="AC1381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88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09550">
                        <a:lnSpc>
                          <a:spcPct val="100000"/>
                        </a:lnSpc>
                      </a:pPr>
                      <a:r>
                        <a:rPr sz="1600" b="1" spc="-15" dirty="0">
                          <a:latin typeface="メイリオ"/>
                          <a:cs typeface="メイリオ"/>
                        </a:rPr>
                        <a:t>ボールが </a:t>
                      </a:r>
                      <a:r>
                        <a:rPr sz="1600" b="1" dirty="0">
                          <a:latin typeface="メイリオ"/>
                          <a:cs typeface="メイリオ"/>
                        </a:rPr>
                        <a:t>3</a:t>
                      </a:r>
                      <a:r>
                        <a:rPr sz="1600" b="1" spc="-20" dirty="0">
                          <a:latin typeface="メイリオ"/>
                          <a:cs typeface="メイリオ"/>
                        </a:rPr>
                        <a:t> 個あり</a:t>
                      </a:r>
                      <a:endParaRPr sz="1600">
                        <a:latin typeface="メイリオ"/>
                        <a:cs typeface="メイリオ"/>
                      </a:endParaRPr>
                    </a:p>
                    <a:p>
                      <a:pPr marL="209550" marR="257810">
                        <a:lnSpc>
                          <a:spcPct val="147500"/>
                        </a:lnSpc>
                        <a:spcBef>
                          <a:spcPts val="95"/>
                        </a:spcBef>
                      </a:pPr>
                      <a:r>
                        <a:rPr sz="1600" b="1" spc="-20" dirty="0">
                          <a:latin typeface="メイリオ"/>
                          <a:cs typeface="メイリオ"/>
                        </a:rPr>
                        <a:t>それぞれ 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𝑨</a:t>
                      </a:r>
                      <a:r>
                        <a:rPr sz="1725" baseline="-14492" dirty="0">
                          <a:latin typeface="Cambria Math"/>
                          <a:cs typeface="Cambria Math"/>
                        </a:rPr>
                        <a:t>𝟏</a:t>
                      </a:r>
                      <a:r>
                        <a:rPr sz="1600" spc="-40" dirty="0">
                          <a:latin typeface="Cambria Math"/>
                          <a:cs typeface="Cambria Math"/>
                        </a:rPr>
                        <a:t>, 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𝑨</a:t>
                      </a:r>
                      <a:r>
                        <a:rPr sz="1725" baseline="-14492" dirty="0"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1600" spc="-30" dirty="0">
                          <a:latin typeface="Cambria Math"/>
                          <a:cs typeface="Cambria Math"/>
                        </a:rPr>
                        <a:t>, 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𝑨</a:t>
                      </a:r>
                      <a:r>
                        <a:rPr sz="1725" baseline="-14492" dirty="0">
                          <a:latin typeface="Cambria Math"/>
                          <a:cs typeface="Cambria Math"/>
                        </a:rPr>
                        <a:t>𝟑</a:t>
                      </a:r>
                      <a:r>
                        <a:rPr sz="1725" spc="607" baseline="-14492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b="1" spc="-35" dirty="0">
                          <a:latin typeface="メイリオ"/>
                          <a:cs typeface="メイリオ"/>
                        </a:rPr>
                        <a:t>グラム</a:t>
                      </a:r>
                      <a:r>
                        <a:rPr sz="1600" b="1" spc="-30" dirty="0">
                          <a:latin typeface="メイリオ"/>
                          <a:cs typeface="メイリオ"/>
                        </a:rPr>
                        <a:t>重さの合計は？</a:t>
                      </a:r>
                      <a:endParaRPr sz="1600">
                        <a:latin typeface="メイリオ"/>
                        <a:cs typeface="メイリオ"/>
                      </a:endParaRPr>
                    </a:p>
                  </a:txBody>
                  <a:tcPr marL="0" marR="0" marT="97155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285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AC1381">
                        <a:alpha val="1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1" name="object 11"/>
          <p:cNvGrpSpPr/>
          <p:nvPr/>
        </p:nvGrpSpPr>
        <p:grpSpPr>
          <a:xfrm>
            <a:off x="911542" y="4976050"/>
            <a:ext cx="2908935" cy="568325"/>
            <a:chOff x="911542" y="4976050"/>
            <a:chExt cx="2908935" cy="568325"/>
          </a:xfrm>
        </p:grpSpPr>
        <p:sp>
          <p:nvSpPr>
            <p:cNvPr id="12" name="object 12"/>
            <p:cNvSpPr/>
            <p:nvPr/>
          </p:nvSpPr>
          <p:spPr>
            <a:xfrm>
              <a:off x="925830" y="4990338"/>
              <a:ext cx="2880360" cy="539750"/>
            </a:xfrm>
            <a:custGeom>
              <a:avLst/>
              <a:gdLst/>
              <a:ahLst/>
              <a:cxnLst/>
              <a:rect l="l" t="t" r="r" b="b"/>
              <a:pathLst>
                <a:path w="2880360" h="539750">
                  <a:moveTo>
                    <a:pt x="2880360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2880360" y="539496"/>
                  </a:lnTo>
                  <a:lnTo>
                    <a:pt x="288036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5830" y="4990338"/>
              <a:ext cx="2880360" cy="539750"/>
            </a:xfrm>
            <a:custGeom>
              <a:avLst/>
              <a:gdLst/>
              <a:ahLst/>
              <a:cxnLst/>
              <a:rect l="l" t="t" r="r" b="b"/>
              <a:pathLst>
                <a:path w="2880360" h="539750">
                  <a:moveTo>
                    <a:pt x="0" y="539496"/>
                  </a:moveTo>
                  <a:lnTo>
                    <a:pt x="2880360" y="539496"/>
                  </a:lnTo>
                  <a:lnTo>
                    <a:pt x="2880360" y="0"/>
                  </a:lnTo>
                  <a:lnTo>
                    <a:pt x="0" y="0"/>
                  </a:lnTo>
                  <a:lnTo>
                    <a:pt x="0" y="539496"/>
                  </a:lnTo>
                  <a:close/>
                </a:path>
              </a:pathLst>
            </a:custGeom>
            <a:ln w="285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14717" y="5082032"/>
            <a:ext cx="29025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513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mbria Math"/>
                <a:cs typeface="Cambria Math"/>
              </a:rPr>
              <a:t>𝑨</a:t>
            </a:r>
            <a:r>
              <a:rPr sz="1950" baseline="-14957" dirty="0">
                <a:solidFill>
                  <a:srgbClr val="FFFFFF"/>
                </a:solidFill>
                <a:latin typeface="Cambria Math"/>
                <a:cs typeface="Cambria Math"/>
              </a:rPr>
              <a:t>𝟏</a:t>
            </a:r>
            <a:r>
              <a:rPr sz="1950" spc="262" baseline="-14957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FFFF"/>
                </a:solidFill>
                <a:latin typeface="Cambria Math"/>
                <a:cs typeface="Cambria Math"/>
              </a:rPr>
              <a:t>+ 𝑨</a:t>
            </a:r>
            <a:r>
              <a:rPr sz="1950" baseline="-14957" dirty="0">
                <a:solidFill>
                  <a:srgbClr val="FFFFFF"/>
                </a:solidFill>
                <a:latin typeface="Cambria Math"/>
                <a:cs typeface="Cambria Math"/>
              </a:rPr>
              <a:t>𝟐</a:t>
            </a:r>
            <a:r>
              <a:rPr sz="1950" spc="262" baseline="-14957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Cambria Math"/>
                <a:cs typeface="Cambria Math"/>
              </a:rPr>
              <a:t>+ </a:t>
            </a:r>
            <a:r>
              <a:rPr sz="1800" dirty="0">
                <a:solidFill>
                  <a:srgbClr val="FFFFFF"/>
                </a:solidFill>
                <a:latin typeface="Cambria Math"/>
                <a:cs typeface="Cambria Math"/>
              </a:rPr>
              <a:t>𝑨</a:t>
            </a:r>
            <a:r>
              <a:rPr sz="1950" baseline="-14957" dirty="0">
                <a:solidFill>
                  <a:srgbClr val="FFFFFF"/>
                </a:solidFill>
                <a:latin typeface="Cambria Math"/>
                <a:cs typeface="Cambria Math"/>
              </a:rPr>
              <a:t>𝟑</a:t>
            </a:r>
            <a:r>
              <a:rPr sz="1950" spc="569" baseline="-14957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メイリオ"/>
                <a:cs typeface="メイリオ"/>
              </a:rPr>
              <a:t>グラム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17420" y="4639055"/>
            <a:ext cx="295910" cy="220979"/>
          </a:xfrm>
          <a:custGeom>
            <a:avLst/>
            <a:gdLst/>
            <a:ahLst/>
            <a:cxnLst/>
            <a:rect l="l" t="t" r="r" b="b"/>
            <a:pathLst>
              <a:path w="295910" h="220979">
                <a:moveTo>
                  <a:pt x="295656" y="0"/>
                </a:moveTo>
                <a:lnTo>
                  <a:pt x="0" y="0"/>
                </a:lnTo>
                <a:lnTo>
                  <a:pt x="147828" y="220980"/>
                </a:lnTo>
                <a:lnTo>
                  <a:pt x="295656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4642294" y="2334958"/>
          <a:ext cx="2985135" cy="2160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385">
                <a:tc>
                  <a:txBody>
                    <a:bodyPr/>
                    <a:lstStyle/>
                    <a:p>
                      <a:pPr marL="30924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例 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2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9779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AC13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solidFill>
                      <a:srgbClr val="AC1381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88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832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dirty="0">
                          <a:latin typeface="メイリオ"/>
                          <a:cs typeface="メイリオ"/>
                        </a:rPr>
                        <a:t>500</a:t>
                      </a:r>
                      <a:r>
                        <a:rPr sz="1600" b="1" spc="-15" dirty="0">
                          <a:latin typeface="メイリオ"/>
                          <a:cs typeface="メイリオ"/>
                        </a:rPr>
                        <a:t> 円玉が 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sz="1600" spc="1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b="1" spc="-35" dirty="0">
                          <a:latin typeface="メイリオ"/>
                          <a:cs typeface="メイリオ"/>
                        </a:rPr>
                        <a:t>枚あり</a:t>
                      </a:r>
                      <a:endParaRPr sz="1600">
                        <a:latin typeface="メイリオ"/>
                        <a:cs typeface="メイリオ"/>
                      </a:endParaRPr>
                    </a:p>
                    <a:p>
                      <a:pPr marL="283210" marR="629920">
                        <a:lnSpc>
                          <a:spcPct val="147500"/>
                        </a:lnSpc>
                        <a:spcBef>
                          <a:spcPts val="45"/>
                        </a:spcBef>
                      </a:pPr>
                      <a:r>
                        <a:rPr sz="1600" b="1" dirty="0">
                          <a:latin typeface="メイリオ"/>
                          <a:cs typeface="メイリオ"/>
                        </a:rPr>
                        <a:t>100</a:t>
                      </a:r>
                      <a:r>
                        <a:rPr sz="1600" b="1" spc="-20" dirty="0">
                          <a:latin typeface="メイリオ"/>
                          <a:cs typeface="メイリオ"/>
                        </a:rPr>
                        <a:t> 円玉が 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𝒚</a:t>
                      </a:r>
                      <a:r>
                        <a:rPr sz="1600" spc="1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b="1" spc="-35" dirty="0">
                          <a:latin typeface="メイリオ"/>
                          <a:cs typeface="メイリオ"/>
                        </a:rPr>
                        <a:t>枚ある</a:t>
                      </a:r>
                      <a:r>
                        <a:rPr sz="1600" b="1" spc="-30" dirty="0">
                          <a:latin typeface="メイリオ"/>
                          <a:cs typeface="メイリオ"/>
                        </a:rPr>
                        <a:t>合計金額は？</a:t>
                      </a:r>
                      <a:endParaRPr sz="1600">
                        <a:latin typeface="メイリオ"/>
                        <a:cs typeface="メイリオ"/>
                      </a:endParaRPr>
                    </a:p>
                  </a:txBody>
                  <a:tcPr marL="0" marR="0" marT="10287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285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AC1381">
                        <a:alpha val="1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7" name="object 17"/>
          <p:cNvGrpSpPr/>
          <p:nvPr/>
        </p:nvGrpSpPr>
        <p:grpSpPr>
          <a:xfrm>
            <a:off x="4642294" y="4976050"/>
            <a:ext cx="2908935" cy="568325"/>
            <a:chOff x="4642294" y="4976050"/>
            <a:chExt cx="2908935" cy="568325"/>
          </a:xfrm>
        </p:grpSpPr>
        <p:sp>
          <p:nvSpPr>
            <p:cNvPr id="18" name="object 18"/>
            <p:cNvSpPr/>
            <p:nvPr/>
          </p:nvSpPr>
          <p:spPr>
            <a:xfrm>
              <a:off x="4656582" y="4990338"/>
              <a:ext cx="2880360" cy="539750"/>
            </a:xfrm>
            <a:custGeom>
              <a:avLst/>
              <a:gdLst/>
              <a:ahLst/>
              <a:cxnLst/>
              <a:rect l="l" t="t" r="r" b="b"/>
              <a:pathLst>
                <a:path w="2880359" h="539750">
                  <a:moveTo>
                    <a:pt x="2880360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2880360" y="539496"/>
                  </a:lnTo>
                  <a:lnTo>
                    <a:pt x="288036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656582" y="4990338"/>
              <a:ext cx="2880360" cy="539750"/>
            </a:xfrm>
            <a:custGeom>
              <a:avLst/>
              <a:gdLst/>
              <a:ahLst/>
              <a:cxnLst/>
              <a:rect l="l" t="t" r="r" b="b"/>
              <a:pathLst>
                <a:path w="2880359" h="539750">
                  <a:moveTo>
                    <a:pt x="0" y="539496"/>
                  </a:moveTo>
                  <a:lnTo>
                    <a:pt x="2880360" y="539496"/>
                  </a:lnTo>
                  <a:lnTo>
                    <a:pt x="2880360" y="0"/>
                  </a:lnTo>
                  <a:lnTo>
                    <a:pt x="0" y="0"/>
                  </a:lnTo>
                  <a:lnTo>
                    <a:pt x="0" y="539496"/>
                  </a:lnTo>
                  <a:close/>
                </a:path>
              </a:pathLst>
            </a:custGeom>
            <a:ln w="285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670869" y="5082032"/>
            <a:ext cx="2851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245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mbria Math"/>
                <a:cs typeface="Cambria Math"/>
              </a:rPr>
              <a:t>𝟓𝟎𝟎𝒙</a:t>
            </a:r>
            <a:r>
              <a:rPr sz="1800" spc="-10" dirty="0">
                <a:solidFill>
                  <a:srgbClr val="FFFFFF"/>
                </a:solidFill>
                <a:latin typeface="Cambria Math"/>
                <a:cs typeface="Cambria Math"/>
              </a:rPr>
              <a:t> + </a:t>
            </a:r>
            <a:r>
              <a:rPr sz="1800" dirty="0">
                <a:solidFill>
                  <a:srgbClr val="FFFFFF"/>
                </a:solidFill>
                <a:latin typeface="Cambria Math"/>
                <a:cs typeface="Cambria Math"/>
              </a:rPr>
              <a:t>𝟏𝟎𝟎𝒚</a:t>
            </a:r>
            <a:r>
              <a:rPr sz="1800" spc="18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800" b="1" spc="-50" dirty="0">
                <a:solidFill>
                  <a:srgbClr val="FFFFFF"/>
                </a:solidFill>
                <a:latin typeface="メイリオ"/>
                <a:cs typeface="メイリオ"/>
              </a:rPr>
              <a:t>円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948171" y="4639055"/>
            <a:ext cx="295910" cy="220979"/>
          </a:xfrm>
          <a:custGeom>
            <a:avLst/>
            <a:gdLst/>
            <a:ahLst/>
            <a:cxnLst/>
            <a:rect l="l" t="t" r="r" b="b"/>
            <a:pathLst>
              <a:path w="295910" h="220979">
                <a:moveTo>
                  <a:pt x="295655" y="0"/>
                </a:moveTo>
                <a:lnTo>
                  <a:pt x="0" y="0"/>
                </a:lnTo>
                <a:lnTo>
                  <a:pt x="147827" y="220980"/>
                </a:lnTo>
                <a:lnTo>
                  <a:pt x="29565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8373046" y="2334958"/>
          <a:ext cx="2985135" cy="21602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2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385">
                <a:tc>
                  <a:txBody>
                    <a:bodyPr/>
                    <a:lstStyle/>
                    <a:p>
                      <a:pPr marL="310515">
                        <a:lnSpc>
                          <a:spcPct val="100000"/>
                        </a:lnSpc>
                        <a:spcBef>
                          <a:spcPts val="77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例 </a:t>
                      </a:r>
                      <a:r>
                        <a:rPr sz="1800" b="1" spc="-50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3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9779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AC138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28575">
                      <a:solidFill>
                        <a:srgbClr val="404040"/>
                      </a:solidFill>
                      <a:prstDash val="solid"/>
                    </a:lnT>
                    <a:solidFill>
                      <a:srgbClr val="AC1381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88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2616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b="1" spc="-10" dirty="0">
                          <a:latin typeface="メイリオ"/>
                          <a:cs typeface="メイリオ"/>
                        </a:rPr>
                        <a:t>縦の長さが </a:t>
                      </a:r>
                      <a:r>
                        <a:rPr sz="1600" spc="-50" dirty="0">
                          <a:latin typeface="Cambria Math"/>
                          <a:cs typeface="Cambria Math"/>
                        </a:rPr>
                        <a:t>𝒙</a:t>
                      </a:r>
                      <a:endParaRPr sz="1600">
                        <a:latin typeface="Cambria Math"/>
                        <a:cs typeface="Cambria Math"/>
                      </a:endParaRPr>
                    </a:p>
                    <a:p>
                      <a:pPr marL="261620" marR="772160">
                        <a:lnSpc>
                          <a:spcPct val="147500"/>
                        </a:lnSpc>
                        <a:spcBef>
                          <a:spcPts val="45"/>
                        </a:spcBef>
                      </a:pPr>
                      <a:r>
                        <a:rPr sz="1600" b="1" spc="-20" dirty="0">
                          <a:latin typeface="メイリオ"/>
                          <a:cs typeface="メイリオ"/>
                        </a:rPr>
                        <a:t>横の長さが 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𝒙</a:t>
                      </a:r>
                      <a:r>
                        <a:rPr sz="1600" spc="-5" dirty="0">
                          <a:latin typeface="Cambria Math"/>
                          <a:cs typeface="Cambria Math"/>
                        </a:rPr>
                        <a:t> + </a:t>
                      </a:r>
                      <a:r>
                        <a:rPr sz="1600" dirty="0">
                          <a:latin typeface="Cambria Math"/>
                          <a:cs typeface="Cambria Math"/>
                        </a:rPr>
                        <a:t>𝟏</a:t>
                      </a:r>
                      <a:r>
                        <a:rPr sz="1600" spc="1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600" b="1" spc="-50" dirty="0">
                          <a:latin typeface="メイリオ"/>
                          <a:cs typeface="メイリオ"/>
                        </a:rPr>
                        <a:t>の</a:t>
                      </a:r>
                      <a:r>
                        <a:rPr sz="1600" b="1" spc="-30" dirty="0">
                          <a:latin typeface="メイリオ"/>
                          <a:cs typeface="メイリオ"/>
                        </a:rPr>
                        <a:t>長方形の面積は？</a:t>
                      </a:r>
                      <a:endParaRPr sz="1600">
                        <a:latin typeface="メイリオ"/>
                        <a:cs typeface="メイリオ"/>
                      </a:endParaRPr>
                    </a:p>
                  </a:txBody>
                  <a:tcPr marL="0" marR="0" marT="102870" marB="0">
                    <a:lnL w="28575">
                      <a:solidFill>
                        <a:srgbClr val="404040"/>
                      </a:solidFill>
                      <a:prstDash val="solid"/>
                    </a:lnL>
                    <a:lnR w="28575">
                      <a:solidFill>
                        <a:srgbClr val="404040"/>
                      </a:solidFill>
                      <a:prstDash val="solid"/>
                    </a:lnR>
                    <a:lnT w="28575" cap="flat" cmpd="sng" algn="ctr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404040"/>
                      </a:solidFill>
                      <a:prstDash val="solid"/>
                    </a:lnB>
                    <a:solidFill>
                      <a:srgbClr val="AC1381">
                        <a:alpha val="19999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object 23"/>
          <p:cNvGrpSpPr/>
          <p:nvPr/>
        </p:nvGrpSpPr>
        <p:grpSpPr>
          <a:xfrm>
            <a:off x="8373046" y="4976050"/>
            <a:ext cx="2908935" cy="568325"/>
            <a:chOff x="8373046" y="4976050"/>
            <a:chExt cx="2908935" cy="568325"/>
          </a:xfrm>
        </p:grpSpPr>
        <p:sp>
          <p:nvSpPr>
            <p:cNvPr id="24" name="object 24"/>
            <p:cNvSpPr/>
            <p:nvPr/>
          </p:nvSpPr>
          <p:spPr>
            <a:xfrm>
              <a:off x="8387333" y="4990338"/>
              <a:ext cx="2880360" cy="539750"/>
            </a:xfrm>
            <a:custGeom>
              <a:avLst/>
              <a:gdLst/>
              <a:ahLst/>
              <a:cxnLst/>
              <a:rect l="l" t="t" r="r" b="b"/>
              <a:pathLst>
                <a:path w="2880359" h="539750">
                  <a:moveTo>
                    <a:pt x="2880360" y="0"/>
                  </a:moveTo>
                  <a:lnTo>
                    <a:pt x="0" y="0"/>
                  </a:lnTo>
                  <a:lnTo>
                    <a:pt x="0" y="539496"/>
                  </a:lnTo>
                  <a:lnTo>
                    <a:pt x="2880360" y="539496"/>
                  </a:lnTo>
                  <a:lnTo>
                    <a:pt x="288036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387333" y="4990338"/>
              <a:ext cx="2880360" cy="539750"/>
            </a:xfrm>
            <a:custGeom>
              <a:avLst/>
              <a:gdLst/>
              <a:ahLst/>
              <a:cxnLst/>
              <a:rect l="l" t="t" r="r" b="b"/>
              <a:pathLst>
                <a:path w="2880359" h="539750">
                  <a:moveTo>
                    <a:pt x="0" y="539496"/>
                  </a:moveTo>
                  <a:lnTo>
                    <a:pt x="2880360" y="539496"/>
                  </a:lnTo>
                  <a:lnTo>
                    <a:pt x="2880360" y="0"/>
                  </a:lnTo>
                  <a:lnTo>
                    <a:pt x="0" y="0"/>
                  </a:lnTo>
                  <a:lnTo>
                    <a:pt x="0" y="539496"/>
                  </a:lnTo>
                  <a:close/>
                </a:path>
              </a:pathLst>
            </a:custGeom>
            <a:ln w="28575">
              <a:solidFill>
                <a:srgbClr val="40404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401621" y="5082032"/>
            <a:ext cx="28517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2771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FFFFFF"/>
                </a:solidFill>
                <a:latin typeface="メイリオ"/>
                <a:cs typeface="メイリオ"/>
              </a:rPr>
              <a:t>面積 </a:t>
            </a:r>
            <a:r>
              <a:rPr sz="1800" dirty="0">
                <a:solidFill>
                  <a:srgbClr val="FFFFFF"/>
                </a:solidFill>
                <a:latin typeface="Cambria Math"/>
                <a:cs typeface="Cambria Math"/>
              </a:rPr>
              <a:t>𝒙(𝒙 + </a:t>
            </a:r>
            <a:r>
              <a:rPr sz="1800" spc="-25" dirty="0">
                <a:solidFill>
                  <a:srgbClr val="FFFFFF"/>
                </a:solidFill>
                <a:latin typeface="Cambria Math"/>
                <a:cs typeface="Cambria Math"/>
              </a:rPr>
              <a:t>𝟏)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678923" y="4639055"/>
            <a:ext cx="295910" cy="220979"/>
          </a:xfrm>
          <a:custGeom>
            <a:avLst/>
            <a:gdLst/>
            <a:ahLst/>
            <a:cxnLst/>
            <a:rect l="l" t="t" r="r" b="b"/>
            <a:pathLst>
              <a:path w="295909" h="220979">
                <a:moveTo>
                  <a:pt x="295655" y="0"/>
                </a:moveTo>
                <a:lnTo>
                  <a:pt x="0" y="0"/>
                </a:lnTo>
                <a:lnTo>
                  <a:pt x="147827" y="220980"/>
                </a:lnTo>
                <a:lnTo>
                  <a:pt x="295655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512814" y="6521957"/>
            <a:ext cx="5679440" cy="0"/>
          </a:xfrm>
          <a:custGeom>
            <a:avLst/>
            <a:gdLst/>
            <a:ahLst/>
            <a:cxnLst/>
            <a:rect l="l" t="t" r="r" b="b"/>
            <a:pathLst>
              <a:path w="5679440">
                <a:moveTo>
                  <a:pt x="0" y="0"/>
                </a:moveTo>
                <a:lnTo>
                  <a:pt x="5679439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892797" y="6564883"/>
            <a:ext cx="52241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A6A6A6"/>
                </a:solidFill>
                <a:latin typeface="メイリオ"/>
                <a:cs typeface="メイリオ"/>
              </a:rPr>
              <a:t>※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𝒙</a:t>
            </a:r>
            <a:r>
              <a:rPr sz="1200" spc="-5" dirty="0">
                <a:solidFill>
                  <a:srgbClr val="A6A6A6"/>
                </a:solidFill>
                <a:latin typeface="Cambria Math"/>
                <a:cs typeface="Cambria Math"/>
              </a:rPr>
              <a:t> × (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𝒙</a:t>
            </a:r>
            <a:r>
              <a:rPr sz="1200" spc="-10" dirty="0">
                <a:solidFill>
                  <a:srgbClr val="A6A6A6"/>
                </a:solidFill>
                <a:latin typeface="Cambria Math"/>
                <a:cs typeface="Cambria Math"/>
              </a:rPr>
              <a:t> + 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𝟏</a:t>
            </a:r>
            <a:r>
              <a:rPr sz="1200" spc="60" dirty="0">
                <a:solidFill>
                  <a:srgbClr val="A6A6A6"/>
                </a:solidFill>
                <a:latin typeface="Cambria Math"/>
                <a:cs typeface="Cambria Math"/>
              </a:rPr>
              <a:t>) </a:t>
            </a:r>
            <a:r>
              <a:rPr sz="1200" b="1" spc="-10" dirty="0">
                <a:solidFill>
                  <a:srgbClr val="A6A6A6"/>
                </a:solidFill>
                <a:latin typeface="メイリオ"/>
                <a:cs typeface="メイリオ"/>
              </a:rPr>
              <a:t>のように書いても良いが、慣例的には「×」を省略して書く。</a:t>
            </a:r>
            <a:endParaRPr sz="12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90244" y="0"/>
            <a:ext cx="11002010" cy="6858000"/>
            <a:chOff x="1190244" y="0"/>
            <a:chExt cx="11002010" cy="6858000"/>
          </a:xfrm>
        </p:grpSpPr>
        <p:sp>
          <p:nvSpPr>
            <p:cNvPr id="3" name="object 3"/>
            <p:cNvSpPr/>
            <p:nvPr/>
          </p:nvSpPr>
          <p:spPr>
            <a:xfrm>
              <a:off x="1228344" y="0"/>
              <a:ext cx="1080770" cy="6858000"/>
            </a:xfrm>
            <a:custGeom>
              <a:avLst/>
              <a:gdLst/>
              <a:ahLst/>
              <a:cxnLst/>
              <a:rect l="l" t="t" r="r" b="b"/>
              <a:pathLst>
                <a:path w="1080770" h="6858000">
                  <a:moveTo>
                    <a:pt x="1080516" y="1251204"/>
                  </a:moveTo>
                  <a:lnTo>
                    <a:pt x="1078306" y="1202105"/>
                  </a:lnTo>
                  <a:lnTo>
                    <a:pt x="1071803" y="1154239"/>
                  </a:lnTo>
                  <a:lnTo>
                    <a:pt x="1061212" y="1107795"/>
                  </a:lnTo>
                  <a:lnTo>
                    <a:pt x="1046708" y="1062964"/>
                  </a:lnTo>
                  <a:lnTo>
                    <a:pt x="1028484" y="1019949"/>
                  </a:lnTo>
                  <a:lnTo>
                    <a:pt x="1006741" y="978916"/>
                  </a:lnTo>
                  <a:lnTo>
                    <a:pt x="981659" y="940079"/>
                  </a:lnTo>
                  <a:lnTo>
                    <a:pt x="953427" y="903630"/>
                  </a:lnTo>
                  <a:lnTo>
                    <a:pt x="922248" y="869734"/>
                  </a:lnTo>
                  <a:lnTo>
                    <a:pt x="888314" y="838606"/>
                  </a:lnTo>
                  <a:lnTo>
                    <a:pt x="851801" y="810412"/>
                  </a:lnTo>
                  <a:lnTo>
                    <a:pt x="812901" y="785380"/>
                  </a:lnTo>
                  <a:lnTo>
                    <a:pt x="771829" y="763663"/>
                  </a:lnTo>
                  <a:lnTo>
                    <a:pt x="728738" y="745464"/>
                  </a:lnTo>
                  <a:lnTo>
                    <a:pt x="683856" y="730986"/>
                  </a:lnTo>
                  <a:lnTo>
                    <a:pt x="641604" y="721385"/>
                  </a:lnTo>
                  <a:lnTo>
                    <a:pt x="641604" y="0"/>
                  </a:lnTo>
                  <a:lnTo>
                    <a:pt x="438912" y="0"/>
                  </a:lnTo>
                  <a:lnTo>
                    <a:pt x="438912" y="721372"/>
                  </a:lnTo>
                  <a:lnTo>
                    <a:pt x="396646" y="730986"/>
                  </a:lnTo>
                  <a:lnTo>
                    <a:pt x="351764" y="745464"/>
                  </a:lnTo>
                  <a:lnTo>
                    <a:pt x="308673" y="763663"/>
                  </a:lnTo>
                  <a:lnTo>
                    <a:pt x="267601" y="785380"/>
                  </a:lnTo>
                  <a:lnTo>
                    <a:pt x="228701" y="810412"/>
                  </a:lnTo>
                  <a:lnTo>
                    <a:pt x="192189" y="838606"/>
                  </a:lnTo>
                  <a:lnTo>
                    <a:pt x="158254" y="869734"/>
                  </a:lnTo>
                  <a:lnTo>
                    <a:pt x="127076" y="903630"/>
                  </a:lnTo>
                  <a:lnTo>
                    <a:pt x="98844" y="940079"/>
                  </a:lnTo>
                  <a:lnTo>
                    <a:pt x="73761" y="978928"/>
                  </a:lnTo>
                  <a:lnTo>
                    <a:pt x="52019" y="1019949"/>
                  </a:lnTo>
                  <a:lnTo>
                    <a:pt x="33794" y="1062964"/>
                  </a:lnTo>
                  <a:lnTo>
                    <a:pt x="19291" y="1107795"/>
                  </a:lnTo>
                  <a:lnTo>
                    <a:pt x="8699" y="1154239"/>
                  </a:lnTo>
                  <a:lnTo>
                    <a:pt x="2197" y="1202105"/>
                  </a:lnTo>
                  <a:lnTo>
                    <a:pt x="0" y="1251204"/>
                  </a:lnTo>
                  <a:lnTo>
                    <a:pt x="2197" y="1300314"/>
                  </a:lnTo>
                  <a:lnTo>
                    <a:pt x="8699" y="1348181"/>
                  </a:lnTo>
                  <a:lnTo>
                    <a:pt x="19291" y="1394625"/>
                  </a:lnTo>
                  <a:lnTo>
                    <a:pt x="33794" y="1439456"/>
                  </a:lnTo>
                  <a:lnTo>
                    <a:pt x="52019" y="1482471"/>
                  </a:lnTo>
                  <a:lnTo>
                    <a:pt x="73761" y="1523492"/>
                  </a:lnTo>
                  <a:lnTo>
                    <a:pt x="98844" y="1562341"/>
                  </a:lnTo>
                  <a:lnTo>
                    <a:pt x="127076" y="1598790"/>
                  </a:lnTo>
                  <a:lnTo>
                    <a:pt x="158254" y="1632686"/>
                  </a:lnTo>
                  <a:lnTo>
                    <a:pt x="192189" y="1663814"/>
                  </a:lnTo>
                  <a:lnTo>
                    <a:pt x="228701" y="1692008"/>
                  </a:lnTo>
                  <a:lnTo>
                    <a:pt x="267601" y="1717040"/>
                  </a:lnTo>
                  <a:lnTo>
                    <a:pt x="308673" y="1738757"/>
                  </a:lnTo>
                  <a:lnTo>
                    <a:pt x="351764" y="1756956"/>
                  </a:lnTo>
                  <a:lnTo>
                    <a:pt x="396646" y="1771434"/>
                  </a:lnTo>
                  <a:lnTo>
                    <a:pt x="438912" y="1781060"/>
                  </a:lnTo>
                  <a:lnTo>
                    <a:pt x="438912" y="6858000"/>
                  </a:lnTo>
                  <a:lnTo>
                    <a:pt x="641604" y="6858000"/>
                  </a:lnTo>
                  <a:lnTo>
                    <a:pt x="641604" y="1781048"/>
                  </a:lnTo>
                  <a:lnTo>
                    <a:pt x="683856" y="1771434"/>
                  </a:lnTo>
                  <a:lnTo>
                    <a:pt x="728738" y="1756956"/>
                  </a:lnTo>
                  <a:lnTo>
                    <a:pt x="771829" y="1738757"/>
                  </a:lnTo>
                  <a:lnTo>
                    <a:pt x="812901" y="1717040"/>
                  </a:lnTo>
                  <a:lnTo>
                    <a:pt x="851801" y="1692008"/>
                  </a:lnTo>
                  <a:lnTo>
                    <a:pt x="888314" y="1663814"/>
                  </a:lnTo>
                  <a:lnTo>
                    <a:pt x="922248" y="1632686"/>
                  </a:lnTo>
                  <a:lnTo>
                    <a:pt x="953427" y="1598790"/>
                  </a:lnTo>
                  <a:lnTo>
                    <a:pt x="981659" y="1562341"/>
                  </a:lnTo>
                  <a:lnTo>
                    <a:pt x="1006741" y="1523492"/>
                  </a:lnTo>
                  <a:lnTo>
                    <a:pt x="1028484" y="1482471"/>
                  </a:lnTo>
                  <a:lnTo>
                    <a:pt x="1046708" y="1439456"/>
                  </a:lnTo>
                  <a:lnTo>
                    <a:pt x="1061212" y="1394625"/>
                  </a:lnTo>
                  <a:lnTo>
                    <a:pt x="1071803" y="1348181"/>
                  </a:lnTo>
                  <a:lnTo>
                    <a:pt x="1078306" y="1300314"/>
                  </a:lnTo>
                  <a:lnTo>
                    <a:pt x="1080516" y="1251204"/>
                  </a:lnTo>
                  <a:close/>
                </a:path>
              </a:pathLst>
            </a:custGeom>
            <a:solidFill>
              <a:srgbClr val="8E0F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8344" y="711708"/>
              <a:ext cx="1080770" cy="1079500"/>
            </a:xfrm>
            <a:custGeom>
              <a:avLst/>
              <a:gdLst/>
              <a:ahLst/>
              <a:cxnLst/>
              <a:rect l="l" t="t" r="r" b="b"/>
              <a:pathLst>
                <a:path w="1080770" h="1079500">
                  <a:moveTo>
                    <a:pt x="0" y="539495"/>
                  </a:moveTo>
                  <a:lnTo>
                    <a:pt x="2208" y="490392"/>
                  </a:lnTo>
                  <a:lnTo>
                    <a:pt x="8706" y="442524"/>
                  </a:lnTo>
                  <a:lnTo>
                    <a:pt x="19302" y="396081"/>
                  </a:lnTo>
                  <a:lnTo>
                    <a:pt x="33806" y="351253"/>
                  </a:lnTo>
                  <a:lnTo>
                    <a:pt x="52026" y="308232"/>
                  </a:lnTo>
                  <a:lnTo>
                    <a:pt x="73772" y="267208"/>
                  </a:lnTo>
                  <a:lnTo>
                    <a:pt x="98854" y="228370"/>
                  </a:lnTo>
                  <a:lnTo>
                    <a:pt x="127079" y="191911"/>
                  </a:lnTo>
                  <a:lnTo>
                    <a:pt x="158257" y="158019"/>
                  </a:lnTo>
                  <a:lnTo>
                    <a:pt x="192198" y="126887"/>
                  </a:lnTo>
                  <a:lnTo>
                    <a:pt x="228710" y="98703"/>
                  </a:lnTo>
                  <a:lnTo>
                    <a:pt x="267603" y="73660"/>
                  </a:lnTo>
                  <a:lnTo>
                    <a:pt x="308685" y="51946"/>
                  </a:lnTo>
                  <a:lnTo>
                    <a:pt x="351765" y="33753"/>
                  </a:lnTo>
                  <a:lnTo>
                    <a:pt x="396654" y="19272"/>
                  </a:lnTo>
                  <a:lnTo>
                    <a:pt x="443159" y="8692"/>
                  </a:lnTo>
                  <a:lnTo>
                    <a:pt x="491091" y="2204"/>
                  </a:lnTo>
                  <a:lnTo>
                    <a:pt x="540257" y="0"/>
                  </a:lnTo>
                  <a:lnTo>
                    <a:pt x="589424" y="2204"/>
                  </a:lnTo>
                  <a:lnTo>
                    <a:pt x="637356" y="8692"/>
                  </a:lnTo>
                  <a:lnTo>
                    <a:pt x="683861" y="19272"/>
                  </a:lnTo>
                  <a:lnTo>
                    <a:pt x="728750" y="33753"/>
                  </a:lnTo>
                  <a:lnTo>
                    <a:pt x="771830" y="51946"/>
                  </a:lnTo>
                  <a:lnTo>
                    <a:pt x="812912" y="73660"/>
                  </a:lnTo>
                  <a:lnTo>
                    <a:pt x="851805" y="98703"/>
                  </a:lnTo>
                  <a:lnTo>
                    <a:pt x="888317" y="126887"/>
                  </a:lnTo>
                  <a:lnTo>
                    <a:pt x="922258" y="158019"/>
                  </a:lnTo>
                  <a:lnTo>
                    <a:pt x="953436" y="191911"/>
                  </a:lnTo>
                  <a:lnTo>
                    <a:pt x="981661" y="228370"/>
                  </a:lnTo>
                  <a:lnTo>
                    <a:pt x="1006743" y="267207"/>
                  </a:lnTo>
                  <a:lnTo>
                    <a:pt x="1028489" y="308232"/>
                  </a:lnTo>
                  <a:lnTo>
                    <a:pt x="1046709" y="351253"/>
                  </a:lnTo>
                  <a:lnTo>
                    <a:pt x="1061213" y="396081"/>
                  </a:lnTo>
                  <a:lnTo>
                    <a:pt x="1071809" y="442524"/>
                  </a:lnTo>
                  <a:lnTo>
                    <a:pt x="1078307" y="490392"/>
                  </a:lnTo>
                  <a:lnTo>
                    <a:pt x="1080516" y="539495"/>
                  </a:lnTo>
                  <a:lnTo>
                    <a:pt x="1078307" y="588599"/>
                  </a:lnTo>
                  <a:lnTo>
                    <a:pt x="1071809" y="636467"/>
                  </a:lnTo>
                  <a:lnTo>
                    <a:pt x="1061213" y="682910"/>
                  </a:lnTo>
                  <a:lnTo>
                    <a:pt x="1046709" y="727738"/>
                  </a:lnTo>
                  <a:lnTo>
                    <a:pt x="1028489" y="770759"/>
                  </a:lnTo>
                  <a:lnTo>
                    <a:pt x="1006743" y="811783"/>
                  </a:lnTo>
                  <a:lnTo>
                    <a:pt x="981661" y="850621"/>
                  </a:lnTo>
                  <a:lnTo>
                    <a:pt x="953436" y="887080"/>
                  </a:lnTo>
                  <a:lnTo>
                    <a:pt x="922258" y="920972"/>
                  </a:lnTo>
                  <a:lnTo>
                    <a:pt x="888317" y="952104"/>
                  </a:lnTo>
                  <a:lnTo>
                    <a:pt x="851805" y="980288"/>
                  </a:lnTo>
                  <a:lnTo>
                    <a:pt x="812912" y="1005331"/>
                  </a:lnTo>
                  <a:lnTo>
                    <a:pt x="771830" y="1027045"/>
                  </a:lnTo>
                  <a:lnTo>
                    <a:pt x="728750" y="1045238"/>
                  </a:lnTo>
                  <a:lnTo>
                    <a:pt x="683861" y="1059719"/>
                  </a:lnTo>
                  <a:lnTo>
                    <a:pt x="637356" y="1070299"/>
                  </a:lnTo>
                  <a:lnTo>
                    <a:pt x="589424" y="1076787"/>
                  </a:lnTo>
                  <a:lnTo>
                    <a:pt x="540257" y="1078991"/>
                  </a:lnTo>
                  <a:lnTo>
                    <a:pt x="491091" y="1076787"/>
                  </a:lnTo>
                  <a:lnTo>
                    <a:pt x="443159" y="1070299"/>
                  </a:lnTo>
                  <a:lnTo>
                    <a:pt x="396654" y="1059719"/>
                  </a:lnTo>
                  <a:lnTo>
                    <a:pt x="351765" y="1045238"/>
                  </a:lnTo>
                  <a:lnTo>
                    <a:pt x="308685" y="1027045"/>
                  </a:lnTo>
                  <a:lnTo>
                    <a:pt x="267603" y="1005331"/>
                  </a:lnTo>
                  <a:lnTo>
                    <a:pt x="228710" y="980288"/>
                  </a:lnTo>
                  <a:lnTo>
                    <a:pt x="192198" y="952104"/>
                  </a:lnTo>
                  <a:lnTo>
                    <a:pt x="158257" y="920972"/>
                  </a:lnTo>
                  <a:lnTo>
                    <a:pt x="127079" y="887080"/>
                  </a:lnTo>
                  <a:lnTo>
                    <a:pt x="98854" y="850621"/>
                  </a:lnTo>
                  <a:lnTo>
                    <a:pt x="73772" y="811783"/>
                  </a:lnTo>
                  <a:lnTo>
                    <a:pt x="52026" y="770759"/>
                  </a:lnTo>
                  <a:lnTo>
                    <a:pt x="33806" y="727738"/>
                  </a:lnTo>
                  <a:lnTo>
                    <a:pt x="19302" y="682910"/>
                  </a:lnTo>
                  <a:lnTo>
                    <a:pt x="8706" y="636467"/>
                  </a:lnTo>
                  <a:lnTo>
                    <a:pt x="2208" y="588599"/>
                  </a:lnTo>
                  <a:lnTo>
                    <a:pt x="0" y="539495"/>
                  </a:lnTo>
                  <a:close/>
                </a:path>
              </a:pathLst>
            </a:custGeom>
            <a:ln w="76200">
              <a:solidFill>
                <a:srgbClr val="8E0F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8344" y="2249423"/>
              <a:ext cx="1080770" cy="1079500"/>
            </a:xfrm>
            <a:custGeom>
              <a:avLst/>
              <a:gdLst/>
              <a:ahLst/>
              <a:cxnLst/>
              <a:rect l="l" t="t" r="r" b="b"/>
              <a:pathLst>
                <a:path w="1080770" h="1079500">
                  <a:moveTo>
                    <a:pt x="540257" y="0"/>
                  </a:moveTo>
                  <a:lnTo>
                    <a:pt x="491091" y="2204"/>
                  </a:lnTo>
                  <a:lnTo>
                    <a:pt x="443159" y="8692"/>
                  </a:lnTo>
                  <a:lnTo>
                    <a:pt x="396654" y="19272"/>
                  </a:lnTo>
                  <a:lnTo>
                    <a:pt x="351765" y="33753"/>
                  </a:lnTo>
                  <a:lnTo>
                    <a:pt x="308685" y="51946"/>
                  </a:lnTo>
                  <a:lnTo>
                    <a:pt x="267603" y="73660"/>
                  </a:lnTo>
                  <a:lnTo>
                    <a:pt x="228710" y="98703"/>
                  </a:lnTo>
                  <a:lnTo>
                    <a:pt x="192198" y="126887"/>
                  </a:lnTo>
                  <a:lnTo>
                    <a:pt x="158257" y="158019"/>
                  </a:lnTo>
                  <a:lnTo>
                    <a:pt x="127079" y="191911"/>
                  </a:lnTo>
                  <a:lnTo>
                    <a:pt x="98854" y="228370"/>
                  </a:lnTo>
                  <a:lnTo>
                    <a:pt x="73772" y="267208"/>
                  </a:lnTo>
                  <a:lnTo>
                    <a:pt x="52026" y="308232"/>
                  </a:lnTo>
                  <a:lnTo>
                    <a:pt x="33806" y="351253"/>
                  </a:lnTo>
                  <a:lnTo>
                    <a:pt x="19302" y="396081"/>
                  </a:lnTo>
                  <a:lnTo>
                    <a:pt x="8706" y="442524"/>
                  </a:lnTo>
                  <a:lnTo>
                    <a:pt x="2208" y="490392"/>
                  </a:lnTo>
                  <a:lnTo>
                    <a:pt x="0" y="539496"/>
                  </a:lnTo>
                  <a:lnTo>
                    <a:pt x="2208" y="588599"/>
                  </a:lnTo>
                  <a:lnTo>
                    <a:pt x="8706" y="636467"/>
                  </a:lnTo>
                  <a:lnTo>
                    <a:pt x="19302" y="682910"/>
                  </a:lnTo>
                  <a:lnTo>
                    <a:pt x="33806" y="727738"/>
                  </a:lnTo>
                  <a:lnTo>
                    <a:pt x="52026" y="770759"/>
                  </a:lnTo>
                  <a:lnTo>
                    <a:pt x="73772" y="811784"/>
                  </a:lnTo>
                  <a:lnTo>
                    <a:pt x="98854" y="850621"/>
                  </a:lnTo>
                  <a:lnTo>
                    <a:pt x="127079" y="887080"/>
                  </a:lnTo>
                  <a:lnTo>
                    <a:pt x="158257" y="920972"/>
                  </a:lnTo>
                  <a:lnTo>
                    <a:pt x="192198" y="952104"/>
                  </a:lnTo>
                  <a:lnTo>
                    <a:pt x="228710" y="980288"/>
                  </a:lnTo>
                  <a:lnTo>
                    <a:pt x="267603" y="1005331"/>
                  </a:lnTo>
                  <a:lnTo>
                    <a:pt x="308685" y="1027045"/>
                  </a:lnTo>
                  <a:lnTo>
                    <a:pt x="351765" y="1045238"/>
                  </a:lnTo>
                  <a:lnTo>
                    <a:pt x="396654" y="1059719"/>
                  </a:lnTo>
                  <a:lnTo>
                    <a:pt x="443159" y="1070299"/>
                  </a:lnTo>
                  <a:lnTo>
                    <a:pt x="491091" y="1076787"/>
                  </a:lnTo>
                  <a:lnTo>
                    <a:pt x="540257" y="1078991"/>
                  </a:lnTo>
                  <a:lnTo>
                    <a:pt x="589424" y="1076787"/>
                  </a:lnTo>
                  <a:lnTo>
                    <a:pt x="637356" y="1070299"/>
                  </a:lnTo>
                  <a:lnTo>
                    <a:pt x="683861" y="1059719"/>
                  </a:lnTo>
                  <a:lnTo>
                    <a:pt x="728750" y="1045238"/>
                  </a:lnTo>
                  <a:lnTo>
                    <a:pt x="771830" y="1027045"/>
                  </a:lnTo>
                  <a:lnTo>
                    <a:pt x="812912" y="1005331"/>
                  </a:lnTo>
                  <a:lnTo>
                    <a:pt x="851805" y="980288"/>
                  </a:lnTo>
                  <a:lnTo>
                    <a:pt x="888317" y="952104"/>
                  </a:lnTo>
                  <a:lnTo>
                    <a:pt x="922258" y="920972"/>
                  </a:lnTo>
                  <a:lnTo>
                    <a:pt x="953436" y="887080"/>
                  </a:lnTo>
                  <a:lnTo>
                    <a:pt x="981661" y="850621"/>
                  </a:lnTo>
                  <a:lnTo>
                    <a:pt x="1006743" y="811783"/>
                  </a:lnTo>
                  <a:lnTo>
                    <a:pt x="1028489" y="770759"/>
                  </a:lnTo>
                  <a:lnTo>
                    <a:pt x="1046709" y="727738"/>
                  </a:lnTo>
                  <a:lnTo>
                    <a:pt x="1061213" y="682910"/>
                  </a:lnTo>
                  <a:lnTo>
                    <a:pt x="1071809" y="636467"/>
                  </a:lnTo>
                  <a:lnTo>
                    <a:pt x="1078307" y="588599"/>
                  </a:lnTo>
                  <a:lnTo>
                    <a:pt x="1080516" y="539496"/>
                  </a:lnTo>
                  <a:lnTo>
                    <a:pt x="1078307" y="490392"/>
                  </a:lnTo>
                  <a:lnTo>
                    <a:pt x="1071809" y="442524"/>
                  </a:lnTo>
                  <a:lnTo>
                    <a:pt x="1061213" y="396081"/>
                  </a:lnTo>
                  <a:lnTo>
                    <a:pt x="1046709" y="351253"/>
                  </a:lnTo>
                  <a:lnTo>
                    <a:pt x="1028489" y="308232"/>
                  </a:lnTo>
                  <a:lnTo>
                    <a:pt x="1006743" y="267208"/>
                  </a:lnTo>
                  <a:lnTo>
                    <a:pt x="981661" y="228370"/>
                  </a:lnTo>
                  <a:lnTo>
                    <a:pt x="953436" y="191911"/>
                  </a:lnTo>
                  <a:lnTo>
                    <a:pt x="922258" y="158019"/>
                  </a:lnTo>
                  <a:lnTo>
                    <a:pt x="888317" y="126887"/>
                  </a:lnTo>
                  <a:lnTo>
                    <a:pt x="851805" y="98703"/>
                  </a:lnTo>
                  <a:lnTo>
                    <a:pt x="812912" y="73660"/>
                  </a:lnTo>
                  <a:lnTo>
                    <a:pt x="771830" y="51946"/>
                  </a:lnTo>
                  <a:lnTo>
                    <a:pt x="728750" y="33753"/>
                  </a:lnTo>
                  <a:lnTo>
                    <a:pt x="683861" y="19272"/>
                  </a:lnTo>
                  <a:lnTo>
                    <a:pt x="637356" y="8692"/>
                  </a:lnTo>
                  <a:lnTo>
                    <a:pt x="589424" y="2204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8E0F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28344" y="2249423"/>
              <a:ext cx="1080770" cy="1079500"/>
            </a:xfrm>
            <a:custGeom>
              <a:avLst/>
              <a:gdLst/>
              <a:ahLst/>
              <a:cxnLst/>
              <a:rect l="l" t="t" r="r" b="b"/>
              <a:pathLst>
                <a:path w="1080770" h="1079500">
                  <a:moveTo>
                    <a:pt x="0" y="539496"/>
                  </a:moveTo>
                  <a:lnTo>
                    <a:pt x="2208" y="490392"/>
                  </a:lnTo>
                  <a:lnTo>
                    <a:pt x="8706" y="442524"/>
                  </a:lnTo>
                  <a:lnTo>
                    <a:pt x="19302" y="396081"/>
                  </a:lnTo>
                  <a:lnTo>
                    <a:pt x="33806" y="351253"/>
                  </a:lnTo>
                  <a:lnTo>
                    <a:pt x="52026" y="308232"/>
                  </a:lnTo>
                  <a:lnTo>
                    <a:pt x="73772" y="267208"/>
                  </a:lnTo>
                  <a:lnTo>
                    <a:pt x="98854" y="228370"/>
                  </a:lnTo>
                  <a:lnTo>
                    <a:pt x="127079" y="191911"/>
                  </a:lnTo>
                  <a:lnTo>
                    <a:pt x="158257" y="158019"/>
                  </a:lnTo>
                  <a:lnTo>
                    <a:pt x="192198" y="126887"/>
                  </a:lnTo>
                  <a:lnTo>
                    <a:pt x="228710" y="98703"/>
                  </a:lnTo>
                  <a:lnTo>
                    <a:pt x="267603" y="73660"/>
                  </a:lnTo>
                  <a:lnTo>
                    <a:pt x="308685" y="51946"/>
                  </a:lnTo>
                  <a:lnTo>
                    <a:pt x="351765" y="33753"/>
                  </a:lnTo>
                  <a:lnTo>
                    <a:pt x="396654" y="19272"/>
                  </a:lnTo>
                  <a:lnTo>
                    <a:pt x="443159" y="8692"/>
                  </a:lnTo>
                  <a:lnTo>
                    <a:pt x="491091" y="2204"/>
                  </a:lnTo>
                  <a:lnTo>
                    <a:pt x="540257" y="0"/>
                  </a:lnTo>
                  <a:lnTo>
                    <a:pt x="589424" y="2204"/>
                  </a:lnTo>
                  <a:lnTo>
                    <a:pt x="637356" y="8692"/>
                  </a:lnTo>
                  <a:lnTo>
                    <a:pt x="683861" y="19272"/>
                  </a:lnTo>
                  <a:lnTo>
                    <a:pt x="728750" y="33753"/>
                  </a:lnTo>
                  <a:lnTo>
                    <a:pt x="771830" y="51946"/>
                  </a:lnTo>
                  <a:lnTo>
                    <a:pt x="812912" y="73660"/>
                  </a:lnTo>
                  <a:lnTo>
                    <a:pt x="851805" y="98703"/>
                  </a:lnTo>
                  <a:lnTo>
                    <a:pt x="888317" y="126887"/>
                  </a:lnTo>
                  <a:lnTo>
                    <a:pt x="922258" y="158019"/>
                  </a:lnTo>
                  <a:lnTo>
                    <a:pt x="953436" y="191911"/>
                  </a:lnTo>
                  <a:lnTo>
                    <a:pt x="981661" y="228370"/>
                  </a:lnTo>
                  <a:lnTo>
                    <a:pt x="1006743" y="267208"/>
                  </a:lnTo>
                  <a:lnTo>
                    <a:pt x="1028489" y="308232"/>
                  </a:lnTo>
                  <a:lnTo>
                    <a:pt x="1046709" y="351253"/>
                  </a:lnTo>
                  <a:lnTo>
                    <a:pt x="1061213" y="396081"/>
                  </a:lnTo>
                  <a:lnTo>
                    <a:pt x="1071809" y="442524"/>
                  </a:lnTo>
                  <a:lnTo>
                    <a:pt x="1078307" y="490392"/>
                  </a:lnTo>
                  <a:lnTo>
                    <a:pt x="1080516" y="539496"/>
                  </a:lnTo>
                  <a:lnTo>
                    <a:pt x="1078307" y="588599"/>
                  </a:lnTo>
                  <a:lnTo>
                    <a:pt x="1071809" y="636467"/>
                  </a:lnTo>
                  <a:lnTo>
                    <a:pt x="1061213" y="682910"/>
                  </a:lnTo>
                  <a:lnTo>
                    <a:pt x="1046709" y="727738"/>
                  </a:lnTo>
                  <a:lnTo>
                    <a:pt x="1028489" y="770759"/>
                  </a:lnTo>
                  <a:lnTo>
                    <a:pt x="1006743" y="811783"/>
                  </a:lnTo>
                  <a:lnTo>
                    <a:pt x="981661" y="850621"/>
                  </a:lnTo>
                  <a:lnTo>
                    <a:pt x="953436" y="887080"/>
                  </a:lnTo>
                  <a:lnTo>
                    <a:pt x="922258" y="920972"/>
                  </a:lnTo>
                  <a:lnTo>
                    <a:pt x="888317" y="952104"/>
                  </a:lnTo>
                  <a:lnTo>
                    <a:pt x="851805" y="980288"/>
                  </a:lnTo>
                  <a:lnTo>
                    <a:pt x="812912" y="1005331"/>
                  </a:lnTo>
                  <a:lnTo>
                    <a:pt x="771830" y="1027045"/>
                  </a:lnTo>
                  <a:lnTo>
                    <a:pt x="728750" y="1045238"/>
                  </a:lnTo>
                  <a:lnTo>
                    <a:pt x="683861" y="1059719"/>
                  </a:lnTo>
                  <a:lnTo>
                    <a:pt x="637356" y="1070299"/>
                  </a:lnTo>
                  <a:lnTo>
                    <a:pt x="589424" y="1076787"/>
                  </a:lnTo>
                  <a:lnTo>
                    <a:pt x="540257" y="1078991"/>
                  </a:lnTo>
                  <a:lnTo>
                    <a:pt x="491091" y="1076787"/>
                  </a:lnTo>
                  <a:lnTo>
                    <a:pt x="443159" y="1070299"/>
                  </a:lnTo>
                  <a:lnTo>
                    <a:pt x="396654" y="1059719"/>
                  </a:lnTo>
                  <a:lnTo>
                    <a:pt x="351765" y="1045238"/>
                  </a:lnTo>
                  <a:lnTo>
                    <a:pt x="308685" y="1027045"/>
                  </a:lnTo>
                  <a:lnTo>
                    <a:pt x="267603" y="1005331"/>
                  </a:lnTo>
                  <a:lnTo>
                    <a:pt x="228710" y="980288"/>
                  </a:lnTo>
                  <a:lnTo>
                    <a:pt x="192198" y="952104"/>
                  </a:lnTo>
                  <a:lnTo>
                    <a:pt x="158257" y="920972"/>
                  </a:lnTo>
                  <a:lnTo>
                    <a:pt x="127079" y="887080"/>
                  </a:lnTo>
                  <a:lnTo>
                    <a:pt x="98854" y="850621"/>
                  </a:lnTo>
                  <a:lnTo>
                    <a:pt x="73772" y="811784"/>
                  </a:lnTo>
                  <a:lnTo>
                    <a:pt x="52026" y="770759"/>
                  </a:lnTo>
                  <a:lnTo>
                    <a:pt x="33806" y="727738"/>
                  </a:lnTo>
                  <a:lnTo>
                    <a:pt x="19302" y="682910"/>
                  </a:lnTo>
                  <a:lnTo>
                    <a:pt x="8706" y="636467"/>
                  </a:lnTo>
                  <a:lnTo>
                    <a:pt x="2208" y="588599"/>
                  </a:lnTo>
                  <a:lnTo>
                    <a:pt x="0" y="539496"/>
                  </a:lnTo>
                  <a:close/>
                </a:path>
              </a:pathLst>
            </a:custGeom>
            <a:ln w="76200">
              <a:solidFill>
                <a:srgbClr val="8E0F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75561" y="2437257"/>
            <a:ext cx="3867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5" dirty="0">
                <a:solidFill>
                  <a:srgbClr val="AC1381"/>
                </a:solidFill>
                <a:latin typeface="Lucida Sans"/>
                <a:cs typeface="Lucida Sans"/>
              </a:rPr>
              <a:t>B</a:t>
            </a:r>
            <a:endParaRPr sz="4400">
              <a:latin typeface="Lucida Sans"/>
              <a:cs typeface="Lucida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74038" y="898906"/>
            <a:ext cx="56838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95705" algn="l"/>
              </a:tabLst>
            </a:pPr>
            <a:r>
              <a:rPr sz="4400" b="1" spc="-440" dirty="0">
                <a:solidFill>
                  <a:srgbClr val="AC1381"/>
                </a:solidFill>
                <a:latin typeface="Lucida Sans"/>
                <a:cs typeface="Lucida Sans"/>
              </a:rPr>
              <a:t>A</a:t>
            </a:r>
            <a:r>
              <a:rPr sz="4400" b="1" dirty="0">
                <a:solidFill>
                  <a:srgbClr val="AC1381"/>
                </a:solidFill>
                <a:latin typeface="Lucida Sans"/>
                <a:cs typeface="Lucida Sans"/>
              </a:rPr>
              <a:t>	</a:t>
            </a:r>
            <a:r>
              <a:rPr sz="4400" b="1" spc="-10" dirty="0">
                <a:solidFill>
                  <a:srgbClr val="8E0F6A"/>
                </a:solidFill>
                <a:latin typeface="メイリオ"/>
                <a:cs typeface="メイリオ"/>
              </a:rPr>
              <a:t>基本的な数と計算</a:t>
            </a:r>
            <a:endParaRPr sz="44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57677" y="2352243"/>
            <a:ext cx="28219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20" dirty="0">
                <a:solidFill>
                  <a:srgbClr val="8E0F6A"/>
                </a:solidFill>
                <a:latin typeface="メイリオ"/>
                <a:cs typeface="メイリオ"/>
              </a:rPr>
              <a:t>文字式とは</a:t>
            </a:r>
            <a:endParaRPr sz="4400">
              <a:latin typeface="メイリオ"/>
              <a:cs typeface="メイリオ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90244" y="3745991"/>
            <a:ext cx="1156970" cy="1156970"/>
            <a:chOff x="1190244" y="3745991"/>
            <a:chExt cx="1156970" cy="1156970"/>
          </a:xfrm>
        </p:grpSpPr>
        <p:sp>
          <p:nvSpPr>
            <p:cNvPr id="11" name="object 11"/>
            <p:cNvSpPr/>
            <p:nvPr/>
          </p:nvSpPr>
          <p:spPr>
            <a:xfrm>
              <a:off x="1228344" y="3784091"/>
              <a:ext cx="1080770" cy="1080770"/>
            </a:xfrm>
            <a:custGeom>
              <a:avLst/>
              <a:gdLst/>
              <a:ahLst/>
              <a:cxnLst/>
              <a:rect l="l" t="t" r="r" b="b"/>
              <a:pathLst>
                <a:path w="1080770" h="1080770">
                  <a:moveTo>
                    <a:pt x="540257" y="0"/>
                  </a:moveTo>
                  <a:lnTo>
                    <a:pt x="491091" y="2208"/>
                  </a:lnTo>
                  <a:lnTo>
                    <a:pt x="443159" y="8706"/>
                  </a:lnTo>
                  <a:lnTo>
                    <a:pt x="396654" y="19302"/>
                  </a:lnTo>
                  <a:lnTo>
                    <a:pt x="351765" y="33806"/>
                  </a:lnTo>
                  <a:lnTo>
                    <a:pt x="308685" y="52026"/>
                  </a:lnTo>
                  <a:lnTo>
                    <a:pt x="267603" y="73772"/>
                  </a:lnTo>
                  <a:lnTo>
                    <a:pt x="228710" y="98854"/>
                  </a:lnTo>
                  <a:lnTo>
                    <a:pt x="192198" y="127079"/>
                  </a:lnTo>
                  <a:lnTo>
                    <a:pt x="158257" y="158257"/>
                  </a:lnTo>
                  <a:lnTo>
                    <a:pt x="127079" y="192198"/>
                  </a:lnTo>
                  <a:lnTo>
                    <a:pt x="98854" y="228710"/>
                  </a:lnTo>
                  <a:lnTo>
                    <a:pt x="73772" y="267603"/>
                  </a:lnTo>
                  <a:lnTo>
                    <a:pt x="52026" y="308685"/>
                  </a:lnTo>
                  <a:lnTo>
                    <a:pt x="33806" y="351765"/>
                  </a:lnTo>
                  <a:lnTo>
                    <a:pt x="19302" y="396654"/>
                  </a:lnTo>
                  <a:lnTo>
                    <a:pt x="8706" y="443159"/>
                  </a:lnTo>
                  <a:lnTo>
                    <a:pt x="2208" y="491091"/>
                  </a:lnTo>
                  <a:lnTo>
                    <a:pt x="0" y="540257"/>
                  </a:lnTo>
                  <a:lnTo>
                    <a:pt x="2208" y="589424"/>
                  </a:lnTo>
                  <a:lnTo>
                    <a:pt x="8706" y="637356"/>
                  </a:lnTo>
                  <a:lnTo>
                    <a:pt x="19302" y="683861"/>
                  </a:lnTo>
                  <a:lnTo>
                    <a:pt x="33806" y="728750"/>
                  </a:lnTo>
                  <a:lnTo>
                    <a:pt x="52026" y="771830"/>
                  </a:lnTo>
                  <a:lnTo>
                    <a:pt x="73772" y="812912"/>
                  </a:lnTo>
                  <a:lnTo>
                    <a:pt x="98854" y="851805"/>
                  </a:lnTo>
                  <a:lnTo>
                    <a:pt x="127079" y="888317"/>
                  </a:lnTo>
                  <a:lnTo>
                    <a:pt x="158257" y="922258"/>
                  </a:lnTo>
                  <a:lnTo>
                    <a:pt x="192198" y="953436"/>
                  </a:lnTo>
                  <a:lnTo>
                    <a:pt x="228710" y="981661"/>
                  </a:lnTo>
                  <a:lnTo>
                    <a:pt x="267603" y="1006743"/>
                  </a:lnTo>
                  <a:lnTo>
                    <a:pt x="308685" y="1028489"/>
                  </a:lnTo>
                  <a:lnTo>
                    <a:pt x="351765" y="1046709"/>
                  </a:lnTo>
                  <a:lnTo>
                    <a:pt x="396654" y="1061213"/>
                  </a:lnTo>
                  <a:lnTo>
                    <a:pt x="443159" y="1071809"/>
                  </a:lnTo>
                  <a:lnTo>
                    <a:pt x="491091" y="1078307"/>
                  </a:lnTo>
                  <a:lnTo>
                    <a:pt x="540257" y="1080515"/>
                  </a:lnTo>
                  <a:lnTo>
                    <a:pt x="589424" y="1078307"/>
                  </a:lnTo>
                  <a:lnTo>
                    <a:pt x="637356" y="1071809"/>
                  </a:lnTo>
                  <a:lnTo>
                    <a:pt x="683861" y="1061213"/>
                  </a:lnTo>
                  <a:lnTo>
                    <a:pt x="728750" y="1046709"/>
                  </a:lnTo>
                  <a:lnTo>
                    <a:pt x="771830" y="1028489"/>
                  </a:lnTo>
                  <a:lnTo>
                    <a:pt x="812912" y="1006743"/>
                  </a:lnTo>
                  <a:lnTo>
                    <a:pt x="851805" y="981661"/>
                  </a:lnTo>
                  <a:lnTo>
                    <a:pt x="888317" y="953436"/>
                  </a:lnTo>
                  <a:lnTo>
                    <a:pt x="922258" y="922258"/>
                  </a:lnTo>
                  <a:lnTo>
                    <a:pt x="953436" y="888317"/>
                  </a:lnTo>
                  <a:lnTo>
                    <a:pt x="981661" y="851805"/>
                  </a:lnTo>
                  <a:lnTo>
                    <a:pt x="1006743" y="812912"/>
                  </a:lnTo>
                  <a:lnTo>
                    <a:pt x="1028489" y="771830"/>
                  </a:lnTo>
                  <a:lnTo>
                    <a:pt x="1046709" y="728750"/>
                  </a:lnTo>
                  <a:lnTo>
                    <a:pt x="1061213" y="683861"/>
                  </a:lnTo>
                  <a:lnTo>
                    <a:pt x="1071809" y="637356"/>
                  </a:lnTo>
                  <a:lnTo>
                    <a:pt x="1078307" y="589424"/>
                  </a:lnTo>
                  <a:lnTo>
                    <a:pt x="1080516" y="540257"/>
                  </a:lnTo>
                  <a:lnTo>
                    <a:pt x="1078307" y="491091"/>
                  </a:lnTo>
                  <a:lnTo>
                    <a:pt x="1071809" y="443159"/>
                  </a:lnTo>
                  <a:lnTo>
                    <a:pt x="1061213" y="396654"/>
                  </a:lnTo>
                  <a:lnTo>
                    <a:pt x="1046709" y="351765"/>
                  </a:lnTo>
                  <a:lnTo>
                    <a:pt x="1028489" y="308685"/>
                  </a:lnTo>
                  <a:lnTo>
                    <a:pt x="1006743" y="267603"/>
                  </a:lnTo>
                  <a:lnTo>
                    <a:pt x="981661" y="228710"/>
                  </a:lnTo>
                  <a:lnTo>
                    <a:pt x="953436" y="192198"/>
                  </a:lnTo>
                  <a:lnTo>
                    <a:pt x="922258" y="158257"/>
                  </a:lnTo>
                  <a:lnTo>
                    <a:pt x="888317" y="127079"/>
                  </a:lnTo>
                  <a:lnTo>
                    <a:pt x="851805" y="98854"/>
                  </a:lnTo>
                  <a:lnTo>
                    <a:pt x="812912" y="73772"/>
                  </a:lnTo>
                  <a:lnTo>
                    <a:pt x="771830" y="52026"/>
                  </a:lnTo>
                  <a:lnTo>
                    <a:pt x="728750" y="33806"/>
                  </a:lnTo>
                  <a:lnTo>
                    <a:pt x="683861" y="19302"/>
                  </a:lnTo>
                  <a:lnTo>
                    <a:pt x="637356" y="8706"/>
                  </a:lnTo>
                  <a:lnTo>
                    <a:pt x="589424" y="2208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28344" y="3784091"/>
              <a:ext cx="1080770" cy="1080770"/>
            </a:xfrm>
            <a:custGeom>
              <a:avLst/>
              <a:gdLst/>
              <a:ahLst/>
              <a:cxnLst/>
              <a:rect l="l" t="t" r="r" b="b"/>
              <a:pathLst>
                <a:path w="1080770" h="1080770">
                  <a:moveTo>
                    <a:pt x="0" y="540257"/>
                  </a:moveTo>
                  <a:lnTo>
                    <a:pt x="2208" y="491091"/>
                  </a:lnTo>
                  <a:lnTo>
                    <a:pt x="8706" y="443159"/>
                  </a:lnTo>
                  <a:lnTo>
                    <a:pt x="19302" y="396654"/>
                  </a:lnTo>
                  <a:lnTo>
                    <a:pt x="33806" y="351765"/>
                  </a:lnTo>
                  <a:lnTo>
                    <a:pt x="52026" y="308685"/>
                  </a:lnTo>
                  <a:lnTo>
                    <a:pt x="73772" y="267603"/>
                  </a:lnTo>
                  <a:lnTo>
                    <a:pt x="98854" y="228710"/>
                  </a:lnTo>
                  <a:lnTo>
                    <a:pt x="127079" y="192198"/>
                  </a:lnTo>
                  <a:lnTo>
                    <a:pt x="158257" y="158257"/>
                  </a:lnTo>
                  <a:lnTo>
                    <a:pt x="192198" y="127079"/>
                  </a:lnTo>
                  <a:lnTo>
                    <a:pt x="228710" y="98854"/>
                  </a:lnTo>
                  <a:lnTo>
                    <a:pt x="267603" y="73772"/>
                  </a:lnTo>
                  <a:lnTo>
                    <a:pt x="308685" y="52026"/>
                  </a:lnTo>
                  <a:lnTo>
                    <a:pt x="351765" y="33806"/>
                  </a:lnTo>
                  <a:lnTo>
                    <a:pt x="396654" y="19302"/>
                  </a:lnTo>
                  <a:lnTo>
                    <a:pt x="443159" y="8706"/>
                  </a:lnTo>
                  <a:lnTo>
                    <a:pt x="491091" y="2208"/>
                  </a:lnTo>
                  <a:lnTo>
                    <a:pt x="540257" y="0"/>
                  </a:lnTo>
                  <a:lnTo>
                    <a:pt x="589424" y="2208"/>
                  </a:lnTo>
                  <a:lnTo>
                    <a:pt x="637356" y="8706"/>
                  </a:lnTo>
                  <a:lnTo>
                    <a:pt x="683861" y="19302"/>
                  </a:lnTo>
                  <a:lnTo>
                    <a:pt x="728750" y="33806"/>
                  </a:lnTo>
                  <a:lnTo>
                    <a:pt x="771830" y="52026"/>
                  </a:lnTo>
                  <a:lnTo>
                    <a:pt x="812912" y="73772"/>
                  </a:lnTo>
                  <a:lnTo>
                    <a:pt x="851805" y="98854"/>
                  </a:lnTo>
                  <a:lnTo>
                    <a:pt x="888317" y="127079"/>
                  </a:lnTo>
                  <a:lnTo>
                    <a:pt x="922258" y="158257"/>
                  </a:lnTo>
                  <a:lnTo>
                    <a:pt x="953436" y="192198"/>
                  </a:lnTo>
                  <a:lnTo>
                    <a:pt x="981661" y="228710"/>
                  </a:lnTo>
                  <a:lnTo>
                    <a:pt x="1006743" y="267603"/>
                  </a:lnTo>
                  <a:lnTo>
                    <a:pt x="1028489" y="308685"/>
                  </a:lnTo>
                  <a:lnTo>
                    <a:pt x="1046709" y="351765"/>
                  </a:lnTo>
                  <a:lnTo>
                    <a:pt x="1061213" y="396654"/>
                  </a:lnTo>
                  <a:lnTo>
                    <a:pt x="1071809" y="443159"/>
                  </a:lnTo>
                  <a:lnTo>
                    <a:pt x="1078307" y="491091"/>
                  </a:lnTo>
                  <a:lnTo>
                    <a:pt x="1080516" y="540257"/>
                  </a:lnTo>
                  <a:lnTo>
                    <a:pt x="1078307" y="589424"/>
                  </a:lnTo>
                  <a:lnTo>
                    <a:pt x="1071809" y="637356"/>
                  </a:lnTo>
                  <a:lnTo>
                    <a:pt x="1061213" y="683861"/>
                  </a:lnTo>
                  <a:lnTo>
                    <a:pt x="1046709" y="728750"/>
                  </a:lnTo>
                  <a:lnTo>
                    <a:pt x="1028489" y="771830"/>
                  </a:lnTo>
                  <a:lnTo>
                    <a:pt x="1006743" y="812912"/>
                  </a:lnTo>
                  <a:lnTo>
                    <a:pt x="981661" y="851805"/>
                  </a:lnTo>
                  <a:lnTo>
                    <a:pt x="953436" y="888317"/>
                  </a:lnTo>
                  <a:lnTo>
                    <a:pt x="922258" y="922258"/>
                  </a:lnTo>
                  <a:lnTo>
                    <a:pt x="888317" y="953436"/>
                  </a:lnTo>
                  <a:lnTo>
                    <a:pt x="851805" y="981661"/>
                  </a:lnTo>
                  <a:lnTo>
                    <a:pt x="812912" y="1006743"/>
                  </a:lnTo>
                  <a:lnTo>
                    <a:pt x="771830" y="1028489"/>
                  </a:lnTo>
                  <a:lnTo>
                    <a:pt x="728750" y="1046709"/>
                  </a:lnTo>
                  <a:lnTo>
                    <a:pt x="683861" y="1061213"/>
                  </a:lnTo>
                  <a:lnTo>
                    <a:pt x="637356" y="1071809"/>
                  </a:lnTo>
                  <a:lnTo>
                    <a:pt x="589424" y="1078307"/>
                  </a:lnTo>
                  <a:lnTo>
                    <a:pt x="540257" y="1080515"/>
                  </a:lnTo>
                  <a:lnTo>
                    <a:pt x="491091" y="1078307"/>
                  </a:lnTo>
                  <a:lnTo>
                    <a:pt x="443159" y="1071809"/>
                  </a:lnTo>
                  <a:lnTo>
                    <a:pt x="396654" y="1061213"/>
                  </a:lnTo>
                  <a:lnTo>
                    <a:pt x="351765" y="1046709"/>
                  </a:lnTo>
                  <a:lnTo>
                    <a:pt x="308685" y="1028489"/>
                  </a:lnTo>
                  <a:lnTo>
                    <a:pt x="267603" y="1006743"/>
                  </a:lnTo>
                  <a:lnTo>
                    <a:pt x="228710" y="981661"/>
                  </a:lnTo>
                  <a:lnTo>
                    <a:pt x="192198" y="953436"/>
                  </a:lnTo>
                  <a:lnTo>
                    <a:pt x="158257" y="922258"/>
                  </a:lnTo>
                  <a:lnTo>
                    <a:pt x="127079" y="888317"/>
                  </a:lnTo>
                  <a:lnTo>
                    <a:pt x="98854" y="851805"/>
                  </a:lnTo>
                  <a:lnTo>
                    <a:pt x="73772" y="812912"/>
                  </a:lnTo>
                  <a:lnTo>
                    <a:pt x="52026" y="771830"/>
                  </a:lnTo>
                  <a:lnTo>
                    <a:pt x="33806" y="728750"/>
                  </a:lnTo>
                  <a:lnTo>
                    <a:pt x="19302" y="683861"/>
                  </a:lnTo>
                  <a:lnTo>
                    <a:pt x="8706" y="637356"/>
                  </a:lnTo>
                  <a:lnTo>
                    <a:pt x="2208" y="589424"/>
                  </a:lnTo>
                  <a:lnTo>
                    <a:pt x="0" y="540257"/>
                  </a:lnTo>
                  <a:close/>
                </a:path>
              </a:pathLst>
            </a:custGeom>
            <a:ln w="76200">
              <a:solidFill>
                <a:srgbClr val="8E0F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583182" y="3973195"/>
            <a:ext cx="3714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490" dirty="0">
                <a:solidFill>
                  <a:srgbClr val="8E0F6A"/>
                </a:solidFill>
                <a:latin typeface="Lucida Sans"/>
                <a:cs typeface="Lucida Sans"/>
              </a:rPr>
              <a:t>C</a:t>
            </a:r>
            <a:endParaRPr sz="4400">
              <a:latin typeface="Lucida Sans"/>
              <a:cs typeface="Lucida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57677" y="3888181"/>
            <a:ext cx="28219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20" dirty="0">
                <a:solidFill>
                  <a:srgbClr val="FFFFFF"/>
                </a:solidFill>
                <a:latin typeface="メイリオ"/>
                <a:cs typeface="メイリオ"/>
              </a:rPr>
              <a:t>方程式とは</a:t>
            </a:r>
            <a:endParaRPr sz="44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AC1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1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AC1381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AC1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3073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メイリオ"/>
                <a:cs typeface="メイリオ"/>
              </a:rPr>
              <a:t>方程式とは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46332" y="287909"/>
            <a:ext cx="789305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22</a:t>
            </a:r>
            <a:endParaRPr sz="1800">
              <a:latin typeface="メイリオ"/>
              <a:cs typeface="メイリオ"/>
            </a:endParaRPr>
          </a:p>
          <a:p>
            <a:pPr marL="308610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9251" y="2829915"/>
            <a:ext cx="8265159" cy="2037714"/>
          </a:xfrm>
          <a:prstGeom prst="rect">
            <a:avLst/>
          </a:prstGeom>
        </p:spPr>
        <p:txBody>
          <a:bodyPr vert="horz" wrap="square" lIns="0" tIns="3479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40"/>
              </a:spcBef>
              <a:tabLst>
                <a:tab pos="2655570" algn="l"/>
              </a:tabLst>
            </a:pPr>
            <a:r>
              <a:rPr sz="4400" b="1" dirty="0">
                <a:solidFill>
                  <a:srgbClr val="AC1381"/>
                </a:solidFill>
                <a:latin typeface="メイリオ"/>
                <a:cs typeface="メイリオ"/>
              </a:rPr>
              <a:t>方程式</a:t>
            </a:r>
            <a:r>
              <a:rPr sz="4400" b="1" spc="-10" dirty="0">
                <a:solidFill>
                  <a:srgbClr val="AC1381"/>
                </a:solidFill>
                <a:latin typeface="メイリオ"/>
                <a:cs typeface="メイリオ"/>
              </a:rPr>
              <a:t> </a:t>
            </a:r>
            <a:r>
              <a:rPr sz="4400" b="1" spc="-50" dirty="0">
                <a:latin typeface="メイリオ"/>
                <a:cs typeface="メイリオ"/>
              </a:rPr>
              <a:t>=</a:t>
            </a:r>
            <a:r>
              <a:rPr sz="4400" b="1" dirty="0">
                <a:latin typeface="メイリオ"/>
                <a:cs typeface="メイリオ"/>
              </a:rPr>
              <a:t>	まだ分かっていな</a:t>
            </a:r>
            <a:r>
              <a:rPr sz="4400" b="1" spc="-50" dirty="0">
                <a:latin typeface="メイリオ"/>
                <a:cs typeface="メイリオ"/>
              </a:rPr>
              <a:t>い</a:t>
            </a:r>
            <a:endParaRPr sz="4400">
              <a:latin typeface="メイリオ"/>
              <a:cs typeface="メイリオ"/>
            </a:endParaRPr>
          </a:p>
          <a:p>
            <a:pPr marL="2656205">
              <a:lnSpc>
                <a:spcPct val="100000"/>
              </a:lnSpc>
              <a:spcBef>
                <a:spcPts val="2640"/>
              </a:spcBef>
            </a:pPr>
            <a:r>
              <a:rPr sz="4400" b="1" dirty="0">
                <a:latin typeface="メイリオ"/>
                <a:cs typeface="メイリオ"/>
              </a:rPr>
              <a:t>値（文字）</a:t>
            </a:r>
            <a:r>
              <a:rPr sz="4400" b="1" spc="-10" dirty="0">
                <a:latin typeface="メイリオ"/>
                <a:cs typeface="メイリオ"/>
              </a:rPr>
              <a:t>を含む等式</a:t>
            </a:r>
            <a:endParaRPr sz="4400">
              <a:latin typeface="メイリオ"/>
              <a:cs typeface="メイリオ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31514" y="6521957"/>
            <a:ext cx="8460740" cy="0"/>
          </a:xfrm>
          <a:custGeom>
            <a:avLst/>
            <a:gdLst/>
            <a:ahLst/>
            <a:cxnLst/>
            <a:rect l="l" t="t" r="r" b="b"/>
            <a:pathLst>
              <a:path w="8460740">
                <a:moveTo>
                  <a:pt x="0" y="0"/>
                </a:moveTo>
                <a:lnTo>
                  <a:pt x="8460486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914256" y="6560311"/>
            <a:ext cx="32004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A6A6A6"/>
                </a:solidFill>
                <a:latin typeface="メイリオ"/>
                <a:cs typeface="メイリオ"/>
              </a:rPr>
              <a:t>※等式は「=」「で結ばれた式のことを指す。</a:t>
            </a:r>
            <a:endParaRPr sz="12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AC1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1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AC1381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AC1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3073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メイリオ"/>
                <a:cs typeface="メイリオ"/>
              </a:rPr>
              <a:t>方程式とは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46332" y="287909"/>
            <a:ext cx="789305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23</a:t>
            </a:r>
            <a:endParaRPr sz="1800">
              <a:latin typeface="メイリオ"/>
              <a:cs typeface="メイリオ"/>
            </a:endParaRPr>
          </a:p>
          <a:p>
            <a:pPr marL="308610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88313" y="2695194"/>
            <a:ext cx="3686810" cy="2641600"/>
          </a:xfrm>
          <a:custGeom>
            <a:avLst/>
            <a:gdLst/>
            <a:ahLst/>
            <a:cxnLst/>
            <a:rect l="l" t="t" r="r" b="b"/>
            <a:pathLst>
              <a:path w="3686810" h="2641600">
                <a:moveTo>
                  <a:pt x="0" y="2641091"/>
                </a:moveTo>
                <a:lnTo>
                  <a:pt x="3686555" y="2641091"/>
                </a:lnTo>
                <a:lnTo>
                  <a:pt x="3686555" y="0"/>
                </a:lnTo>
                <a:lnTo>
                  <a:pt x="0" y="0"/>
                </a:lnTo>
                <a:lnTo>
                  <a:pt x="0" y="2641091"/>
                </a:lnTo>
                <a:close/>
              </a:path>
            </a:pathLst>
          </a:custGeom>
          <a:ln w="28575">
            <a:solidFill>
              <a:srgbClr val="AC13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88313" y="2695194"/>
            <a:ext cx="1839595" cy="609600"/>
          </a:xfrm>
          <a:prstGeom prst="rect">
            <a:avLst/>
          </a:prstGeom>
          <a:solidFill>
            <a:srgbClr val="AC1381"/>
          </a:solidFill>
          <a:ln w="28575">
            <a:solidFill>
              <a:srgbClr val="AC1381"/>
            </a:solidFill>
          </a:ln>
        </p:spPr>
        <p:txBody>
          <a:bodyPr vert="horz" wrap="square" lIns="0" tIns="75565" rIns="0" bIns="0" rtlCol="0">
            <a:spAutoFit/>
          </a:bodyPr>
          <a:lstStyle/>
          <a:p>
            <a:pPr marL="156210">
              <a:lnSpc>
                <a:spcPct val="100000"/>
              </a:lnSpc>
              <a:spcBef>
                <a:spcPts val="595"/>
              </a:spcBef>
            </a:pPr>
            <a:r>
              <a:rPr sz="2400" b="1" spc="-10" dirty="0">
                <a:solidFill>
                  <a:srgbClr val="FFFFFF"/>
                </a:solidFill>
                <a:latin typeface="メイリオ"/>
                <a:cs typeface="メイリオ"/>
              </a:rPr>
              <a:t>方程式の例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5636" y="3379089"/>
            <a:ext cx="1832610" cy="168592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256540" indent="-231140">
              <a:lnSpc>
                <a:spcPct val="100000"/>
              </a:lnSpc>
              <a:spcBef>
                <a:spcPts val="1540"/>
              </a:spcBef>
              <a:buFont typeface="Arial"/>
              <a:buChar char="•"/>
              <a:tabLst>
                <a:tab pos="256540" algn="l"/>
              </a:tabLst>
            </a:pPr>
            <a:r>
              <a:rPr sz="2400" u="sng" spc="-185" dirty="0">
                <a:solidFill>
                  <a:srgbClr val="AC1381"/>
                </a:solidFill>
                <a:uFill>
                  <a:solidFill>
                    <a:srgbClr val="7E7E7E"/>
                  </a:solidFill>
                </a:uFill>
                <a:latin typeface="Cambria Math"/>
                <a:cs typeface="Cambria Math"/>
              </a:rPr>
              <a:t> </a:t>
            </a:r>
            <a:r>
              <a:rPr sz="2400" u="sng" dirty="0">
                <a:solidFill>
                  <a:srgbClr val="AC1381"/>
                </a:solidFill>
                <a:uFill>
                  <a:solidFill>
                    <a:srgbClr val="7E7E7E"/>
                  </a:solidFill>
                </a:uFill>
                <a:latin typeface="Cambria Math"/>
                <a:cs typeface="Cambria Math"/>
              </a:rPr>
              <a:t>𝒙</a:t>
            </a:r>
            <a:r>
              <a:rPr sz="2400" u="sng" spc="-85" dirty="0">
                <a:solidFill>
                  <a:srgbClr val="AC1381"/>
                </a:solidFill>
                <a:uFill>
                  <a:solidFill>
                    <a:srgbClr val="7E7E7E"/>
                  </a:solidFill>
                </a:uFill>
                <a:latin typeface="Cambria Math"/>
                <a:cs typeface="Cambria Math"/>
              </a:rPr>
              <a:t> </a:t>
            </a:r>
            <a:r>
              <a:rPr sz="2400" u="none" dirty="0">
                <a:solidFill>
                  <a:srgbClr val="AC1381"/>
                </a:solidFill>
                <a:latin typeface="Cambria Math"/>
                <a:cs typeface="Cambria Math"/>
              </a:rPr>
              <a:t>+</a:t>
            </a:r>
            <a:r>
              <a:rPr sz="2400" u="none" spc="-15" dirty="0">
                <a:solidFill>
                  <a:srgbClr val="AC1381"/>
                </a:solidFill>
                <a:latin typeface="Cambria Math"/>
                <a:cs typeface="Cambria Math"/>
              </a:rPr>
              <a:t> </a:t>
            </a:r>
            <a:r>
              <a:rPr sz="2400" u="none" dirty="0">
                <a:solidFill>
                  <a:srgbClr val="AC1381"/>
                </a:solidFill>
                <a:latin typeface="Cambria Math"/>
                <a:cs typeface="Cambria Math"/>
              </a:rPr>
              <a:t>𝟓</a:t>
            </a:r>
            <a:r>
              <a:rPr sz="2400" u="none" spc="130" dirty="0">
                <a:solidFill>
                  <a:srgbClr val="AC1381"/>
                </a:solidFill>
                <a:latin typeface="Cambria Math"/>
                <a:cs typeface="Cambria Math"/>
              </a:rPr>
              <a:t> </a:t>
            </a:r>
            <a:r>
              <a:rPr sz="2400" u="none" dirty="0">
                <a:solidFill>
                  <a:srgbClr val="AC1381"/>
                </a:solidFill>
                <a:latin typeface="Cambria Math"/>
                <a:cs typeface="Cambria Math"/>
              </a:rPr>
              <a:t>=</a:t>
            </a:r>
            <a:r>
              <a:rPr sz="2400" u="none" spc="130" dirty="0">
                <a:solidFill>
                  <a:srgbClr val="AC1381"/>
                </a:solidFill>
                <a:latin typeface="Cambria Math"/>
                <a:cs typeface="Cambria Math"/>
              </a:rPr>
              <a:t> </a:t>
            </a:r>
            <a:r>
              <a:rPr sz="2400" u="none" spc="-50" dirty="0">
                <a:solidFill>
                  <a:srgbClr val="AC1381"/>
                </a:solidFill>
                <a:latin typeface="Cambria Math"/>
                <a:cs typeface="Cambria Math"/>
              </a:rPr>
              <a:t>𝟕</a:t>
            </a:r>
            <a:endParaRPr sz="2400">
              <a:latin typeface="Cambria Math"/>
              <a:cs typeface="Cambria Math"/>
            </a:endParaRPr>
          </a:p>
          <a:p>
            <a:pPr marL="311785" indent="-28638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311785" algn="l"/>
              </a:tabLst>
            </a:pPr>
            <a:r>
              <a:rPr sz="2400" dirty="0">
                <a:solidFill>
                  <a:srgbClr val="AC1381"/>
                </a:solidFill>
                <a:latin typeface="Cambria Math"/>
                <a:cs typeface="Cambria Math"/>
              </a:rPr>
              <a:t>𝟔</a:t>
            </a:r>
            <a:r>
              <a:rPr sz="2400" spc="-10" dirty="0">
                <a:solidFill>
                  <a:srgbClr val="AC1381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AC1381"/>
                </a:solidFill>
                <a:latin typeface="Cambria Math"/>
                <a:cs typeface="Cambria Math"/>
              </a:rPr>
              <a:t>−</a:t>
            </a:r>
            <a:r>
              <a:rPr sz="2400" spc="-15" dirty="0">
                <a:solidFill>
                  <a:srgbClr val="AC1381"/>
                </a:solidFill>
                <a:latin typeface="Cambria Math"/>
                <a:cs typeface="Cambria Math"/>
              </a:rPr>
              <a:t> </a:t>
            </a:r>
            <a:r>
              <a:rPr sz="2400" spc="-450" dirty="0">
                <a:solidFill>
                  <a:srgbClr val="AC1381"/>
                </a:solidFill>
                <a:latin typeface="Cambria Math"/>
                <a:cs typeface="Cambria Math"/>
              </a:rPr>
              <a:t>𝟐</a:t>
            </a:r>
            <a:r>
              <a:rPr sz="2400" u="sng" spc="-175" dirty="0">
                <a:solidFill>
                  <a:srgbClr val="AC1381"/>
                </a:solidFill>
                <a:uFill>
                  <a:solidFill>
                    <a:srgbClr val="7E7E7E"/>
                  </a:solidFill>
                </a:uFill>
                <a:latin typeface="Cambria Math"/>
                <a:cs typeface="Cambria Math"/>
              </a:rPr>
              <a:t> </a:t>
            </a:r>
            <a:r>
              <a:rPr sz="2400" u="sng" dirty="0">
                <a:solidFill>
                  <a:srgbClr val="AC1381"/>
                </a:solidFill>
                <a:uFill>
                  <a:solidFill>
                    <a:srgbClr val="7E7E7E"/>
                  </a:solidFill>
                </a:uFill>
                <a:latin typeface="Cambria Math"/>
                <a:cs typeface="Cambria Math"/>
              </a:rPr>
              <a:t>𝒙</a:t>
            </a:r>
            <a:r>
              <a:rPr sz="2400" u="sng" spc="-95" dirty="0">
                <a:solidFill>
                  <a:srgbClr val="AC1381"/>
                </a:solidFill>
                <a:uFill>
                  <a:solidFill>
                    <a:srgbClr val="7E7E7E"/>
                  </a:solidFill>
                </a:uFill>
                <a:latin typeface="Cambria Math"/>
                <a:cs typeface="Cambria Math"/>
              </a:rPr>
              <a:t> </a:t>
            </a:r>
            <a:r>
              <a:rPr sz="2400" u="none" dirty="0">
                <a:solidFill>
                  <a:srgbClr val="AC1381"/>
                </a:solidFill>
                <a:latin typeface="Cambria Math"/>
                <a:cs typeface="Cambria Math"/>
              </a:rPr>
              <a:t>=</a:t>
            </a:r>
            <a:r>
              <a:rPr sz="2400" u="none" spc="130" dirty="0">
                <a:solidFill>
                  <a:srgbClr val="AC1381"/>
                </a:solidFill>
                <a:latin typeface="Cambria Math"/>
                <a:cs typeface="Cambria Math"/>
              </a:rPr>
              <a:t> </a:t>
            </a:r>
            <a:r>
              <a:rPr sz="2400" u="none" spc="-50" dirty="0">
                <a:solidFill>
                  <a:srgbClr val="AC1381"/>
                </a:solidFill>
                <a:latin typeface="Cambria Math"/>
                <a:cs typeface="Cambria Math"/>
              </a:rPr>
              <a:t>𝟑</a:t>
            </a:r>
            <a:endParaRPr sz="2400">
              <a:latin typeface="Cambria Math"/>
              <a:cs typeface="Cambria Math"/>
            </a:endParaRPr>
          </a:p>
          <a:p>
            <a:pPr marL="311785" indent="-286385">
              <a:lnSpc>
                <a:spcPct val="100000"/>
              </a:lnSpc>
              <a:spcBef>
                <a:spcPts val="1550"/>
              </a:spcBef>
              <a:buFont typeface="Arial"/>
              <a:buChar char="•"/>
              <a:tabLst>
                <a:tab pos="311785" algn="l"/>
              </a:tabLst>
            </a:pPr>
            <a:r>
              <a:rPr sz="2400" dirty="0">
                <a:solidFill>
                  <a:srgbClr val="AC1381"/>
                </a:solidFill>
                <a:latin typeface="Cambria Math"/>
                <a:cs typeface="Cambria Math"/>
              </a:rPr>
              <a:t>𝒙</a:t>
            </a:r>
            <a:r>
              <a:rPr sz="2625" baseline="28571" dirty="0">
                <a:solidFill>
                  <a:srgbClr val="AC1381"/>
                </a:solidFill>
                <a:latin typeface="Cambria Math"/>
                <a:cs typeface="Cambria Math"/>
              </a:rPr>
              <a:t>𝟐</a:t>
            </a:r>
            <a:r>
              <a:rPr sz="2625" spc="532" baseline="28571" dirty="0">
                <a:solidFill>
                  <a:srgbClr val="AC1381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AC1381"/>
                </a:solidFill>
                <a:latin typeface="Cambria Math"/>
                <a:cs typeface="Cambria Math"/>
              </a:rPr>
              <a:t>=</a:t>
            </a:r>
            <a:r>
              <a:rPr sz="2400" spc="125" dirty="0">
                <a:solidFill>
                  <a:srgbClr val="AC1381"/>
                </a:solidFill>
                <a:latin typeface="Cambria Math"/>
                <a:cs typeface="Cambria Math"/>
              </a:rPr>
              <a:t> </a:t>
            </a:r>
            <a:r>
              <a:rPr sz="2400" spc="-50" dirty="0">
                <a:solidFill>
                  <a:srgbClr val="AC1381"/>
                </a:solidFill>
                <a:latin typeface="Cambria Math"/>
                <a:cs typeface="Cambria Math"/>
              </a:rPr>
              <a:t>𝟗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50564" y="4674870"/>
            <a:ext cx="6229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AC1381"/>
                </a:solidFill>
                <a:latin typeface="メイリオ"/>
                <a:cs typeface="メイリオ"/>
              </a:rPr>
              <a:t>など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927091" y="3764279"/>
            <a:ext cx="600710" cy="489584"/>
          </a:xfrm>
          <a:custGeom>
            <a:avLst/>
            <a:gdLst/>
            <a:ahLst/>
            <a:cxnLst/>
            <a:rect l="l" t="t" r="r" b="b"/>
            <a:pathLst>
              <a:path w="600710" h="489585">
                <a:moveTo>
                  <a:pt x="355854" y="0"/>
                </a:moveTo>
                <a:lnTo>
                  <a:pt x="355854" y="122301"/>
                </a:lnTo>
                <a:lnTo>
                  <a:pt x="0" y="122301"/>
                </a:lnTo>
                <a:lnTo>
                  <a:pt x="0" y="366903"/>
                </a:lnTo>
                <a:lnTo>
                  <a:pt x="355854" y="366903"/>
                </a:lnTo>
                <a:lnTo>
                  <a:pt x="355854" y="489204"/>
                </a:lnTo>
                <a:lnTo>
                  <a:pt x="600456" y="244602"/>
                </a:lnTo>
                <a:lnTo>
                  <a:pt x="35585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893689" y="3373907"/>
            <a:ext cx="496506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7900"/>
              </a:lnSpc>
              <a:spcBef>
                <a:spcPts val="100"/>
              </a:spcBef>
            </a:pPr>
            <a:r>
              <a:rPr sz="2800" b="1" spc="-35" dirty="0">
                <a:latin typeface="メイリオ"/>
                <a:cs typeface="メイリオ"/>
              </a:rPr>
              <a:t>ここで、</a:t>
            </a:r>
            <a:r>
              <a:rPr sz="2800" dirty="0">
                <a:latin typeface="Cambria Math"/>
                <a:cs typeface="Cambria Math"/>
              </a:rPr>
              <a:t>𝒙 </a:t>
            </a:r>
            <a:r>
              <a:rPr sz="2800" b="1" spc="-40" dirty="0">
                <a:latin typeface="メイリオ"/>
                <a:cs typeface="メイリオ"/>
              </a:rPr>
              <a:t>の値を求めることを方程式を「解く」という</a:t>
            </a:r>
            <a:endParaRPr sz="2800">
              <a:latin typeface="メイリオ"/>
              <a:cs typeface="メイリオ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669542" y="5034153"/>
            <a:ext cx="297180" cy="518159"/>
            <a:chOff x="1669542" y="5034153"/>
            <a:chExt cx="297180" cy="518159"/>
          </a:xfrm>
        </p:grpSpPr>
        <p:sp>
          <p:nvSpPr>
            <p:cNvPr id="17" name="object 17"/>
            <p:cNvSpPr/>
            <p:nvPr/>
          </p:nvSpPr>
          <p:spPr>
            <a:xfrm>
              <a:off x="1678686" y="5043678"/>
              <a:ext cx="288290" cy="0"/>
            </a:xfrm>
            <a:custGeom>
              <a:avLst/>
              <a:gdLst/>
              <a:ahLst/>
              <a:cxnLst/>
              <a:rect l="l" t="t" r="r" b="b"/>
              <a:pathLst>
                <a:path w="288289">
                  <a:moveTo>
                    <a:pt x="0" y="0"/>
                  </a:moveTo>
                  <a:lnTo>
                    <a:pt x="288036" y="0"/>
                  </a:lnTo>
                </a:path>
              </a:pathLst>
            </a:custGeom>
            <a:ln w="19050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69542" y="5043678"/>
              <a:ext cx="180975" cy="508634"/>
            </a:xfrm>
            <a:custGeom>
              <a:avLst/>
              <a:gdLst/>
              <a:ahLst/>
              <a:cxnLst/>
              <a:rect l="l" t="t" r="r" b="b"/>
              <a:pathLst>
                <a:path w="180975" h="508635">
                  <a:moveTo>
                    <a:pt x="142852" y="36258"/>
                  </a:moveTo>
                  <a:lnTo>
                    <a:pt x="129165" y="49398"/>
                  </a:lnTo>
                  <a:lnTo>
                    <a:pt x="0" y="503428"/>
                  </a:lnTo>
                  <a:lnTo>
                    <a:pt x="18287" y="508635"/>
                  </a:lnTo>
                  <a:lnTo>
                    <a:pt x="147499" y="54443"/>
                  </a:lnTo>
                  <a:lnTo>
                    <a:pt x="142852" y="36258"/>
                  </a:lnTo>
                  <a:close/>
                </a:path>
                <a:path w="180975" h="508635">
                  <a:moveTo>
                    <a:pt x="157127" y="15494"/>
                  </a:moveTo>
                  <a:lnTo>
                    <a:pt x="138810" y="15494"/>
                  </a:lnTo>
                  <a:lnTo>
                    <a:pt x="157099" y="20701"/>
                  </a:lnTo>
                  <a:lnTo>
                    <a:pt x="147499" y="54443"/>
                  </a:lnTo>
                  <a:lnTo>
                    <a:pt x="160655" y="105918"/>
                  </a:lnTo>
                  <a:lnTo>
                    <a:pt x="161925" y="110998"/>
                  </a:lnTo>
                  <a:lnTo>
                    <a:pt x="167131" y="114173"/>
                  </a:lnTo>
                  <a:lnTo>
                    <a:pt x="172212" y="112776"/>
                  </a:lnTo>
                  <a:lnTo>
                    <a:pt x="177291" y="111506"/>
                  </a:lnTo>
                  <a:lnTo>
                    <a:pt x="180466" y="106299"/>
                  </a:lnTo>
                  <a:lnTo>
                    <a:pt x="179069" y="101219"/>
                  </a:lnTo>
                  <a:lnTo>
                    <a:pt x="157127" y="15494"/>
                  </a:lnTo>
                  <a:close/>
                </a:path>
                <a:path w="180975" h="508635">
                  <a:moveTo>
                    <a:pt x="153162" y="0"/>
                  </a:moveTo>
                  <a:lnTo>
                    <a:pt x="77724" y="72390"/>
                  </a:lnTo>
                  <a:lnTo>
                    <a:pt x="74040" y="76073"/>
                  </a:lnTo>
                  <a:lnTo>
                    <a:pt x="73913" y="82042"/>
                  </a:lnTo>
                  <a:lnTo>
                    <a:pt x="77469" y="85852"/>
                  </a:lnTo>
                  <a:lnTo>
                    <a:pt x="81152" y="89662"/>
                  </a:lnTo>
                  <a:lnTo>
                    <a:pt x="87121" y="89789"/>
                  </a:lnTo>
                  <a:lnTo>
                    <a:pt x="129165" y="49398"/>
                  </a:lnTo>
                  <a:lnTo>
                    <a:pt x="138810" y="15494"/>
                  </a:lnTo>
                  <a:lnTo>
                    <a:pt x="157127" y="15494"/>
                  </a:lnTo>
                  <a:lnTo>
                    <a:pt x="153162" y="0"/>
                  </a:lnTo>
                  <a:close/>
                </a:path>
                <a:path w="180975" h="508635">
                  <a:moveTo>
                    <a:pt x="156206" y="20447"/>
                  </a:moveTo>
                  <a:lnTo>
                    <a:pt x="138810" y="20447"/>
                  </a:lnTo>
                  <a:lnTo>
                    <a:pt x="154558" y="25019"/>
                  </a:lnTo>
                  <a:lnTo>
                    <a:pt x="142852" y="36258"/>
                  </a:lnTo>
                  <a:lnTo>
                    <a:pt x="147499" y="54443"/>
                  </a:lnTo>
                  <a:lnTo>
                    <a:pt x="157099" y="20701"/>
                  </a:lnTo>
                  <a:lnTo>
                    <a:pt x="156206" y="20447"/>
                  </a:lnTo>
                  <a:close/>
                </a:path>
                <a:path w="180975" h="508635">
                  <a:moveTo>
                    <a:pt x="138810" y="15494"/>
                  </a:moveTo>
                  <a:lnTo>
                    <a:pt x="129165" y="49398"/>
                  </a:lnTo>
                  <a:lnTo>
                    <a:pt x="142852" y="36258"/>
                  </a:lnTo>
                  <a:lnTo>
                    <a:pt x="138875" y="20701"/>
                  </a:lnTo>
                  <a:lnTo>
                    <a:pt x="138810" y="20447"/>
                  </a:lnTo>
                  <a:lnTo>
                    <a:pt x="156206" y="20447"/>
                  </a:lnTo>
                  <a:lnTo>
                    <a:pt x="138810" y="15494"/>
                  </a:lnTo>
                  <a:close/>
                </a:path>
                <a:path w="180975" h="508635">
                  <a:moveTo>
                    <a:pt x="138810" y="20447"/>
                  </a:moveTo>
                  <a:lnTo>
                    <a:pt x="142852" y="36258"/>
                  </a:lnTo>
                  <a:lnTo>
                    <a:pt x="154558" y="25019"/>
                  </a:lnTo>
                  <a:lnTo>
                    <a:pt x="138810" y="20447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91336" y="5595315"/>
            <a:ext cx="214884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7E7E7E"/>
                </a:solidFill>
                <a:latin typeface="Cambria Math"/>
                <a:cs typeface="Cambria Math"/>
              </a:rPr>
              <a:t>𝒙</a:t>
            </a:r>
            <a:r>
              <a:rPr sz="1400" spc="200" dirty="0">
                <a:solidFill>
                  <a:srgbClr val="7E7E7E"/>
                </a:solidFill>
                <a:latin typeface="Cambria Math"/>
                <a:cs typeface="Cambria Math"/>
              </a:rPr>
              <a:t> </a:t>
            </a:r>
            <a:r>
              <a:rPr sz="1400" b="1" spc="-20" dirty="0">
                <a:solidFill>
                  <a:srgbClr val="7E7E7E"/>
                </a:solidFill>
                <a:latin typeface="メイリオ"/>
                <a:cs typeface="メイリオ"/>
              </a:rPr>
              <a:t>がまだ分かっていない値</a:t>
            </a:r>
            <a:endParaRPr sz="14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AC1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1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AC1381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AC1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3073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メイリオ"/>
                <a:cs typeface="メイリオ"/>
              </a:rPr>
              <a:t>方程式とは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46332" y="287909"/>
            <a:ext cx="789305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24</a:t>
            </a:r>
            <a:endParaRPr sz="1800">
              <a:latin typeface="メイリオ"/>
              <a:cs typeface="メイリオ"/>
            </a:endParaRPr>
          </a:p>
          <a:p>
            <a:pPr marL="308610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15464" y="3529329"/>
            <a:ext cx="8559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latin typeface="メイリオ"/>
                <a:cs typeface="メイリオ"/>
              </a:rPr>
              <a:t>実際に方程式を解いてみよう！</a:t>
            </a:r>
            <a:endParaRPr sz="48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AC1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1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AC1381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AC1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6121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FFFFFF"/>
                </a:solidFill>
                <a:latin typeface="メイリオ"/>
                <a:cs typeface="メイリオ"/>
              </a:rPr>
              <a:t>パズル：方程式を解く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46332" y="287909"/>
            <a:ext cx="789305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</a:t>
            </a:r>
            <a:endParaRPr sz="1800">
              <a:latin typeface="メイリオ"/>
              <a:cs typeface="メイリオ"/>
            </a:endParaRPr>
          </a:p>
          <a:p>
            <a:pPr marL="308610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86802" y="2002726"/>
            <a:ext cx="2188210" cy="2188210"/>
            <a:chOff x="1086802" y="2002726"/>
            <a:chExt cx="2188210" cy="2188210"/>
          </a:xfrm>
        </p:grpSpPr>
        <p:sp>
          <p:nvSpPr>
            <p:cNvPr id="11" name="object 11"/>
            <p:cNvSpPr/>
            <p:nvPr/>
          </p:nvSpPr>
          <p:spPr>
            <a:xfrm>
              <a:off x="1101089" y="2017014"/>
              <a:ext cx="2159635" cy="2159635"/>
            </a:xfrm>
            <a:custGeom>
              <a:avLst/>
              <a:gdLst/>
              <a:ahLst/>
              <a:cxnLst/>
              <a:rect l="l" t="t" r="r" b="b"/>
              <a:pathLst>
                <a:path w="2159635" h="2159635">
                  <a:moveTo>
                    <a:pt x="2159508" y="0"/>
                  </a:moveTo>
                  <a:lnTo>
                    <a:pt x="0" y="0"/>
                  </a:lnTo>
                  <a:lnTo>
                    <a:pt x="0" y="2159507"/>
                  </a:lnTo>
                  <a:lnTo>
                    <a:pt x="2159508" y="2159507"/>
                  </a:lnTo>
                  <a:lnTo>
                    <a:pt x="2159508" y="0"/>
                  </a:lnTo>
                  <a:close/>
                </a:path>
              </a:pathLst>
            </a:custGeom>
            <a:solidFill>
              <a:srgbClr val="AC138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01089" y="2017014"/>
              <a:ext cx="2159635" cy="2159635"/>
            </a:xfrm>
            <a:custGeom>
              <a:avLst/>
              <a:gdLst/>
              <a:ahLst/>
              <a:cxnLst/>
              <a:rect l="l" t="t" r="r" b="b"/>
              <a:pathLst>
                <a:path w="2159635" h="2159635">
                  <a:moveTo>
                    <a:pt x="0" y="2159507"/>
                  </a:moveTo>
                  <a:lnTo>
                    <a:pt x="2159508" y="2159507"/>
                  </a:lnTo>
                  <a:lnTo>
                    <a:pt x="2159508" y="0"/>
                  </a:lnTo>
                  <a:lnTo>
                    <a:pt x="0" y="0"/>
                  </a:lnTo>
                  <a:lnTo>
                    <a:pt x="0" y="2159507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01089" y="2017014"/>
            <a:ext cx="1080770" cy="539750"/>
          </a:xfrm>
          <a:prstGeom prst="rect">
            <a:avLst/>
          </a:prstGeom>
          <a:solidFill>
            <a:srgbClr val="AC1381"/>
          </a:solidFill>
          <a:ln w="28575">
            <a:solidFill>
              <a:srgbClr val="000000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760"/>
              </a:spcBef>
            </a:pPr>
            <a:r>
              <a:rPr sz="1800" b="1" dirty="0">
                <a:solidFill>
                  <a:srgbClr val="FFFFFF"/>
                </a:solidFill>
                <a:latin typeface="メイリオ"/>
                <a:cs typeface="メイリオ"/>
              </a:rPr>
              <a:t>問題 </a:t>
            </a:r>
            <a:r>
              <a:rPr sz="1800" b="1" spc="-50" dirty="0">
                <a:solidFill>
                  <a:srgbClr val="FFFFFF"/>
                </a:solidFill>
                <a:latin typeface="メイリオ"/>
                <a:cs typeface="メイリオ"/>
              </a:rPr>
              <a:t>1</a:t>
            </a:r>
            <a:endParaRPr sz="1800">
              <a:latin typeface="メイリオ"/>
              <a:cs typeface="メイリオ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677602" y="2002726"/>
            <a:ext cx="2190115" cy="2188210"/>
            <a:chOff x="3677602" y="2002726"/>
            <a:chExt cx="2190115" cy="2188210"/>
          </a:xfrm>
        </p:grpSpPr>
        <p:sp>
          <p:nvSpPr>
            <p:cNvPr id="15" name="object 15"/>
            <p:cNvSpPr/>
            <p:nvPr/>
          </p:nvSpPr>
          <p:spPr>
            <a:xfrm>
              <a:off x="3691890" y="2017014"/>
              <a:ext cx="2161540" cy="2159635"/>
            </a:xfrm>
            <a:custGeom>
              <a:avLst/>
              <a:gdLst/>
              <a:ahLst/>
              <a:cxnLst/>
              <a:rect l="l" t="t" r="r" b="b"/>
              <a:pathLst>
                <a:path w="2161540" h="2159635">
                  <a:moveTo>
                    <a:pt x="2161032" y="0"/>
                  </a:moveTo>
                  <a:lnTo>
                    <a:pt x="0" y="0"/>
                  </a:lnTo>
                  <a:lnTo>
                    <a:pt x="0" y="2159507"/>
                  </a:lnTo>
                  <a:lnTo>
                    <a:pt x="2161032" y="2159507"/>
                  </a:lnTo>
                  <a:lnTo>
                    <a:pt x="2161032" y="0"/>
                  </a:lnTo>
                  <a:close/>
                </a:path>
              </a:pathLst>
            </a:custGeom>
            <a:solidFill>
              <a:srgbClr val="AC138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91890" y="2017014"/>
              <a:ext cx="2161540" cy="2159635"/>
            </a:xfrm>
            <a:custGeom>
              <a:avLst/>
              <a:gdLst/>
              <a:ahLst/>
              <a:cxnLst/>
              <a:rect l="l" t="t" r="r" b="b"/>
              <a:pathLst>
                <a:path w="2161540" h="2159635">
                  <a:moveTo>
                    <a:pt x="0" y="2159507"/>
                  </a:moveTo>
                  <a:lnTo>
                    <a:pt x="2161032" y="2159507"/>
                  </a:lnTo>
                  <a:lnTo>
                    <a:pt x="2161032" y="0"/>
                  </a:lnTo>
                  <a:lnTo>
                    <a:pt x="0" y="0"/>
                  </a:lnTo>
                  <a:lnTo>
                    <a:pt x="0" y="2159507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691890" y="2017014"/>
            <a:ext cx="1080770" cy="539750"/>
          </a:xfrm>
          <a:prstGeom prst="rect">
            <a:avLst/>
          </a:prstGeom>
          <a:solidFill>
            <a:srgbClr val="AC1381"/>
          </a:solidFill>
          <a:ln w="28575">
            <a:solidFill>
              <a:srgbClr val="000000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760"/>
              </a:spcBef>
            </a:pPr>
            <a:r>
              <a:rPr sz="1800" b="1" dirty="0">
                <a:solidFill>
                  <a:srgbClr val="FFFFFF"/>
                </a:solidFill>
                <a:latin typeface="メイリオ"/>
                <a:cs typeface="メイリオ"/>
              </a:rPr>
              <a:t>問題 </a:t>
            </a:r>
            <a:r>
              <a:rPr sz="1800" b="1" spc="-50" dirty="0">
                <a:solidFill>
                  <a:srgbClr val="FFFFFF"/>
                </a:solidFill>
                <a:latin typeface="メイリオ"/>
                <a:cs typeface="メイリオ"/>
              </a:rPr>
              <a:t>2</a:t>
            </a:r>
            <a:endParaRPr sz="1800">
              <a:latin typeface="メイリオ"/>
              <a:cs typeface="メイリオ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269926" y="2002726"/>
            <a:ext cx="2188210" cy="2188210"/>
            <a:chOff x="6269926" y="2002726"/>
            <a:chExt cx="2188210" cy="2188210"/>
          </a:xfrm>
        </p:grpSpPr>
        <p:sp>
          <p:nvSpPr>
            <p:cNvPr id="19" name="object 19"/>
            <p:cNvSpPr/>
            <p:nvPr/>
          </p:nvSpPr>
          <p:spPr>
            <a:xfrm>
              <a:off x="6284214" y="2017014"/>
              <a:ext cx="2159635" cy="2159635"/>
            </a:xfrm>
            <a:custGeom>
              <a:avLst/>
              <a:gdLst/>
              <a:ahLst/>
              <a:cxnLst/>
              <a:rect l="l" t="t" r="r" b="b"/>
              <a:pathLst>
                <a:path w="2159634" h="2159635">
                  <a:moveTo>
                    <a:pt x="2159508" y="0"/>
                  </a:moveTo>
                  <a:lnTo>
                    <a:pt x="0" y="0"/>
                  </a:lnTo>
                  <a:lnTo>
                    <a:pt x="0" y="2159507"/>
                  </a:lnTo>
                  <a:lnTo>
                    <a:pt x="2159508" y="2159507"/>
                  </a:lnTo>
                  <a:lnTo>
                    <a:pt x="2159508" y="0"/>
                  </a:lnTo>
                  <a:close/>
                </a:path>
              </a:pathLst>
            </a:custGeom>
            <a:solidFill>
              <a:srgbClr val="AC138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84214" y="2017014"/>
              <a:ext cx="2159635" cy="2159635"/>
            </a:xfrm>
            <a:custGeom>
              <a:avLst/>
              <a:gdLst/>
              <a:ahLst/>
              <a:cxnLst/>
              <a:rect l="l" t="t" r="r" b="b"/>
              <a:pathLst>
                <a:path w="2159634" h="2159635">
                  <a:moveTo>
                    <a:pt x="0" y="2159507"/>
                  </a:moveTo>
                  <a:lnTo>
                    <a:pt x="2159508" y="2159507"/>
                  </a:lnTo>
                  <a:lnTo>
                    <a:pt x="2159508" y="0"/>
                  </a:lnTo>
                  <a:lnTo>
                    <a:pt x="0" y="0"/>
                  </a:lnTo>
                  <a:lnTo>
                    <a:pt x="0" y="2159507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284214" y="2017014"/>
            <a:ext cx="1080770" cy="539750"/>
          </a:xfrm>
          <a:prstGeom prst="rect">
            <a:avLst/>
          </a:prstGeom>
          <a:solidFill>
            <a:srgbClr val="AC1381"/>
          </a:solidFill>
          <a:ln w="28575">
            <a:solidFill>
              <a:srgbClr val="000000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760"/>
              </a:spcBef>
            </a:pPr>
            <a:r>
              <a:rPr sz="1800" b="1" dirty="0">
                <a:solidFill>
                  <a:srgbClr val="FFFFFF"/>
                </a:solidFill>
                <a:latin typeface="メイリオ"/>
                <a:cs typeface="メイリオ"/>
              </a:rPr>
              <a:t>問題 </a:t>
            </a:r>
            <a:r>
              <a:rPr sz="1800" b="1" spc="-50" dirty="0">
                <a:solidFill>
                  <a:srgbClr val="FFFFFF"/>
                </a:solidFill>
                <a:latin typeface="メイリオ"/>
                <a:cs typeface="メイリオ"/>
              </a:rPr>
              <a:t>3</a:t>
            </a:r>
            <a:endParaRPr sz="1800">
              <a:latin typeface="メイリオ"/>
              <a:cs typeface="メイリオ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860726" y="2002726"/>
            <a:ext cx="2190115" cy="2188210"/>
            <a:chOff x="8860726" y="2002726"/>
            <a:chExt cx="2190115" cy="2188210"/>
          </a:xfrm>
        </p:grpSpPr>
        <p:sp>
          <p:nvSpPr>
            <p:cNvPr id="23" name="object 23"/>
            <p:cNvSpPr/>
            <p:nvPr/>
          </p:nvSpPr>
          <p:spPr>
            <a:xfrm>
              <a:off x="8875014" y="2017014"/>
              <a:ext cx="2161540" cy="2159635"/>
            </a:xfrm>
            <a:custGeom>
              <a:avLst/>
              <a:gdLst/>
              <a:ahLst/>
              <a:cxnLst/>
              <a:rect l="l" t="t" r="r" b="b"/>
              <a:pathLst>
                <a:path w="2161540" h="2159635">
                  <a:moveTo>
                    <a:pt x="2161031" y="0"/>
                  </a:moveTo>
                  <a:lnTo>
                    <a:pt x="0" y="0"/>
                  </a:lnTo>
                  <a:lnTo>
                    <a:pt x="0" y="2159507"/>
                  </a:lnTo>
                  <a:lnTo>
                    <a:pt x="2161031" y="2159507"/>
                  </a:lnTo>
                  <a:lnTo>
                    <a:pt x="2161031" y="0"/>
                  </a:lnTo>
                  <a:close/>
                </a:path>
              </a:pathLst>
            </a:custGeom>
            <a:solidFill>
              <a:srgbClr val="AC138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875014" y="2017014"/>
              <a:ext cx="2161540" cy="2159635"/>
            </a:xfrm>
            <a:custGeom>
              <a:avLst/>
              <a:gdLst/>
              <a:ahLst/>
              <a:cxnLst/>
              <a:rect l="l" t="t" r="r" b="b"/>
              <a:pathLst>
                <a:path w="2161540" h="2159635">
                  <a:moveTo>
                    <a:pt x="0" y="2159507"/>
                  </a:moveTo>
                  <a:lnTo>
                    <a:pt x="2161031" y="2159507"/>
                  </a:lnTo>
                  <a:lnTo>
                    <a:pt x="2161031" y="0"/>
                  </a:lnTo>
                  <a:lnTo>
                    <a:pt x="0" y="0"/>
                  </a:lnTo>
                  <a:lnTo>
                    <a:pt x="0" y="2159507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875014" y="2017014"/>
            <a:ext cx="1080770" cy="539750"/>
          </a:xfrm>
          <a:prstGeom prst="rect">
            <a:avLst/>
          </a:prstGeom>
          <a:solidFill>
            <a:srgbClr val="AC1381"/>
          </a:solidFill>
          <a:ln w="28575">
            <a:solidFill>
              <a:srgbClr val="000000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760"/>
              </a:spcBef>
            </a:pPr>
            <a:r>
              <a:rPr sz="1800" b="1" dirty="0">
                <a:solidFill>
                  <a:srgbClr val="FFFFFF"/>
                </a:solidFill>
                <a:latin typeface="メイリオ"/>
                <a:cs typeface="メイリオ"/>
              </a:rPr>
              <a:t>問題 </a:t>
            </a:r>
            <a:r>
              <a:rPr sz="1800" b="1" spc="-50" dirty="0">
                <a:solidFill>
                  <a:srgbClr val="FFFFFF"/>
                </a:solidFill>
                <a:latin typeface="メイリオ"/>
                <a:cs typeface="メイリオ"/>
              </a:rPr>
              <a:t>4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99641" y="3572382"/>
            <a:ext cx="391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𝒙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02048" y="2832353"/>
            <a:ext cx="1139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𝟔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𝟐𝒙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𝟑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88175" y="2839973"/>
            <a:ext cx="752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𝒙</a:t>
            </a:r>
            <a:r>
              <a:rPr sz="1950" baseline="27777" dirty="0">
                <a:latin typeface="Cambria Math"/>
                <a:cs typeface="Cambria Math"/>
              </a:rPr>
              <a:t>𝟐</a:t>
            </a:r>
            <a:r>
              <a:rPr sz="1950" spc="405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993885" y="2832353"/>
            <a:ext cx="1924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(𝒙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𝟏)(𝒙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𝟐)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𝟎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423541" y="5247538"/>
            <a:ext cx="73450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spc="-5" dirty="0">
                <a:latin typeface="メイリオ"/>
                <a:cs typeface="メイリオ"/>
              </a:rPr>
              <a:t>どこまで解けるかな？</a:t>
            </a:r>
            <a:r>
              <a:rPr sz="3200" b="1" spc="-10" dirty="0">
                <a:latin typeface="メイリオ"/>
                <a:cs typeface="メイリオ"/>
              </a:rPr>
              <a:t>（難易度順です</a:t>
            </a:r>
            <a:r>
              <a:rPr sz="3200" b="1" spc="-50" dirty="0">
                <a:latin typeface="メイリオ"/>
                <a:cs typeface="メイリオ"/>
              </a:rPr>
              <a:t>）</a:t>
            </a:r>
            <a:endParaRPr sz="3200">
              <a:latin typeface="メイリオ"/>
              <a:cs typeface="メイリオ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069592" y="3267455"/>
            <a:ext cx="678180" cy="641985"/>
            <a:chOff x="2069592" y="3267455"/>
            <a:chExt cx="678180" cy="641985"/>
          </a:xfrm>
        </p:grpSpPr>
        <p:sp>
          <p:nvSpPr>
            <p:cNvPr id="32" name="object 32"/>
            <p:cNvSpPr/>
            <p:nvPr/>
          </p:nvSpPr>
          <p:spPr>
            <a:xfrm>
              <a:off x="2069592" y="3267455"/>
              <a:ext cx="220979" cy="173990"/>
            </a:xfrm>
            <a:custGeom>
              <a:avLst/>
              <a:gdLst/>
              <a:ahLst/>
              <a:cxnLst/>
              <a:rect l="l" t="t" r="r" b="b"/>
              <a:pathLst>
                <a:path w="220980" h="173989">
                  <a:moveTo>
                    <a:pt x="220980" y="0"/>
                  </a:moveTo>
                  <a:lnTo>
                    <a:pt x="0" y="0"/>
                  </a:lnTo>
                  <a:lnTo>
                    <a:pt x="110489" y="173736"/>
                  </a:lnTo>
                  <a:lnTo>
                    <a:pt x="2209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180844" y="3584447"/>
              <a:ext cx="567055" cy="325120"/>
            </a:xfrm>
            <a:custGeom>
              <a:avLst/>
              <a:gdLst/>
              <a:ahLst/>
              <a:cxnLst/>
              <a:rect l="l" t="t" r="r" b="b"/>
              <a:pathLst>
                <a:path w="567055" h="325120">
                  <a:moveTo>
                    <a:pt x="566928" y="0"/>
                  </a:moveTo>
                  <a:lnTo>
                    <a:pt x="0" y="0"/>
                  </a:lnTo>
                  <a:lnTo>
                    <a:pt x="0" y="324612"/>
                  </a:lnTo>
                  <a:lnTo>
                    <a:pt x="566928" y="324612"/>
                  </a:lnTo>
                  <a:lnTo>
                    <a:pt x="5669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4" name="object 34"/>
          <p:cNvGrpSpPr/>
          <p:nvPr/>
        </p:nvGrpSpPr>
        <p:grpSpPr>
          <a:xfrm>
            <a:off x="4660391" y="3267455"/>
            <a:ext cx="650875" cy="645160"/>
            <a:chOff x="4660391" y="3267455"/>
            <a:chExt cx="650875" cy="645160"/>
          </a:xfrm>
        </p:grpSpPr>
        <p:sp>
          <p:nvSpPr>
            <p:cNvPr id="35" name="object 35"/>
            <p:cNvSpPr/>
            <p:nvPr/>
          </p:nvSpPr>
          <p:spPr>
            <a:xfrm>
              <a:off x="4660391" y="3267455"/>
              <a:ext cx="222885" cy="173990"/>
            </a:xfrm>
            <a:custGeom>
              <a:avLst/>
              <a:gdLst/>
              <a:ahLst/>
              <a:cxnLst/>
              <a:rect l="l" t="t" r="r" b="b"/>
              <a:pathLst>
                <a:path w="222885" h="173989">
                  <a:moveTo>
                    <a:pt x="222504" y="0"/>
                  </a:moveTo>
                  <a:lnTo>
                    <a:pt x="0" y="0"/>
                  </a:lnTo>
                  <a:lnTo>
                    <a:pt x="111252" y="173736"/>
                  </a:lnTo>
                  <a:lnTo>
                    <a:pt x="22250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744211" y="3589019"/>
              <a:ext cx="567055" cy="323215"/>
            </a:xfrm>
            <a:custGeom>
              <a:avLst/>
              <a:gdLst/>
              <a:ahLst/>
              <a:cxnLst/>
              <a:rect l="l" t="t" r="r" b="b"/>
              <a:pathLst>
                <a:path w="567054" h="323214">
                  <a:moveTo>
                    <a:pt x="566927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566927" y="323088"/>
                  </a:lnTo>
                  <a:lnTo>
                    <a:pt x="566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6934200" y="3262884"/>
            <a:ext cx="567055" cy="649605"/>
            <a:chOff x="6934200" y="3262884"/>
            <a:chExt cx="567055" cy="649605"/>
          </a:xfrm>
        </p:grpSpPr>
        <p:sp>
          <p:nvSpPr>
            <p:cNvPr id="38" name="object 38"/>
            <p:cNvSpPr/>
            <p:nvPr/>
          </p:nvSpPr>
          <p:spPr>
            <a:xfrm>
              <a:off x="7252715" y="3262884"/>
              <a:ext cx="220979" cy="172720"/>
            </a:xfrm>
            <a:custGeom>
              <a:avLst/>
              <a:gdLst/>
              <a:ahLst/>
              <a:cxnLst/>
              <a:rect l="l" t="t" r="r" b="b"/>
              <a:pathLst>
                <a:path w="220979" h="172720">
                  <a:moveTo>
                    <a:pt x="220979" y="0"/>
                  </a:moveTo>
                  <a:lnTo>
                    <a:pt x="0" y="0"/>
                  </a:lnTo>
                  <a:lnTo>
                    <a:pt x="110489" y="172212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934200" y="3589020"/>
              <a:ext cx="567055" cy="323215"/>
            </a:xfrm>
            <a:custGeom>
              <a:avLst/>
              <a:gdLst/>
              <a:ahLst/>
              <a:cxnLst/>
              <a:rect l="l" t="t" r="r" b="b"/>
              <a:pathLst>
                <a:path w="567054" h="323214">
                  <a:moveTo>
                    <a:pt x="566927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566927" y="323088"/>
                  </a:lnTo>
                  <a:lnTo>
                    <a:pt x="566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9520428" y="3267455"/>
            <a:ext cx="567055" cy="649605"/>
            <a:chOff x="9520428" y="3267455"/>
            <a:chExt cx="567055" cy="649605"/>
          </a:xfrm>
        </p:grpSpPr>
        <p:sp>
          <p:nvSpPr>
            <p:cNvPr id="41" name="object 41"/>
            <p:cNvSpPr/>
            <p:nvPr/>
          </p:nvSpPr>
          <p:spPr>
            <a:xfrm>
              <a:off x="9843516" y="3267455"/>
              <a:ext cx="222885" cy="172720"/>
            </a:xfrm>
            <a:custGeom>
              <a:avLst/>
              <a:gdLst/>
              <a:ahLst/>
              <a:cxnLst/>
              <a:rect l="l" t="t" r="r" b="b"/>
              <a:pathLst>
                <a:path w="222884" h="172720">
                  <a:moveTo>
                    <a:pt x="222503" y="0"/>
                  </a:moveTo>
                  <a:lnTo>
                    <a:pt x="0" y="0"/>
                  </a:lnTo>
                  <a:lnTo>
                    <a:pt x="111251" y="172212"/>
                  </a:lnTo>
                  <a:lnTo>
                    <a:pt x="22250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9520428" y="3593591"/>
              <a:ext cx="567055" cy="323215"/>
            </a:xfrm>
            <a:custGeom>
              <a:avLst/>
              <a:gdLst/>
              <a:ahLst/>
              <a:cxnLst/>
              <a:rect l="l" t="t" r="r" b="b"/>
              <a:pathLst>
                <a:path w="567054" h="323214">
                  <a:moveTo>
                    <a:pt x="566927" y="0"/>
                  </a:moveTo>
                  <a:lnTo>
                    <a:pt x="0" y="0"/>
                  </a:lnTo>
                  <a:lnTo>
                    <a:pt x="0" y="323088"/>
                  </a:lnTo>
                  <a:lnTo>
                    <a:pt x="566927" y="323088"/>
                  </a:lnTo>
                  <a:lnTo>
                    <a:pt x="5669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678939" y="2832353"/>
            <a:ext cx="1002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𝟓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𝒙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𝟕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263897" y="3576066"/>
            <a:ext cx="391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𝒙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454902" y="3576066"/>
            <a:ext cx="391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𝒙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562088" y="3627360"/>
            <a:ext cx="228600" cy="307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800" b="1" spc="-50" dirty="0">
                <a:latin typeface="メイリオ"/>
                <a:cs typeface="メイリオ"/>
              </a:rPr>
              <a:t>、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719059" y="3584447"/>
            <a:ext cx="567055" cy="325120"/>
          </a:xfrm>
          <a:custGeom>
            <a:avLst/>
            <a:gdLst/>
            <a:ahLst/>
            <a:cxnLst/>
            <a:rect l="l" t="t" r="r" b="b"/>
            <a:pathLst>
              <a:path w="567054" h="325120">
                <a:moveTo>
                  <a:pt x="566927" y="0"/>
                </a:moveTo>
                <a:lnTo>
                  <a:pt x="0" y="0"/>
                </a:lnTo>
                <a:lnTo>
                  <a:pt x="0" y="324612"/>
                </a:lnTo>
                <a:lnTo>
                  <a:pt x="566927" y="324612"/>
                </a:lnTo>
                <a:lnTo>
                  <a:pt x="5669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9040748" y="3579952"/>
            <a:ext cx="3917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𝒙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0148316" y="3631678"/>
            <a:ext cx="228600" cy="307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800" b="1" spc="-50" dirty="0">
                <a:latin typeface="メイリオ"/>
                <a:cs typeface="メイリオ"/>
              </a:rPr>
              <a:t>、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10305288" y="3589020"/>
            <a:ext cx="567055" cy="323215"/>
          </a:xfrm>
          <a:custGeom>
            <a:avLst/>
            <a:gdLst/>
            <a:ahLst/>
            <a:cxnLst/>
            <a:rect l="l" t="t" r="r" b="b"/>
            <a:pathLst>
              <a:path w="567054" h="323214">
                <a:moveTo>
                  <a:pt x="566927" y="0"/>
                </a:moveTo>
                <a:lnTo>
                  <a:pt x="0" y="0"/>
                </a:lnTo>
                <a:lnTo>
                  <a:pt x="0" y="323088"/>
                </a:lnTo>
                <a:lnTo>
                  <a:pt x="566927" y="323088"/>
                </a:lnTo>
                <a:lnTo>
                  <a:pt x="5669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469885" y="6521957"/>
            <a:ext cx="4722495" cy="0"/>
          </a:xfrm>
          <a:custGeom>
            <a:avLst/>
            <a:gdLst/>
            <a:ahLst/>
            <a:cxnLst/>
            <a:rect l="l" t="t" r="r" b="b"/>
            <a:pathLst>
              <a:path w="4722495">
                <a:moveTo>
                  <a:pt x="0" y="0"/>
                </a:moveTo>
                <a:lnTo>
                  <a:pt x="4722114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9995534" y="6614794"/>
            <a:ext cx="460375" cy="141605"/>
          </a:xfrm>
          <a:custGeom>
            <a:avLst/>
            <a:gdLst/>
            <a:ahLst/>
            <a:cxnLst/>
            <a:rect l="l" t="t" r="r" b="b"/>
            <a:pathLst>
              <a:path w="460375" h="141604">
                <a:moveTo>
                  <a:pt x="415163" y="0"/>
                </a:moveTo>
                <a:lnTo>
                  <a:pt x="413131" y="5727"/>
                </a:lnTo>
                <a:lnTo>
                  <a:pt x="421322" y="9275"/>
                </a:lnTo>
                <a:lnTo>
                  <a:pt x="428371" y="14185"/>
                </a:lnTo>
                <a:lnTo>
                  <a:pt x="446749" y="57672"/>
                </a:lnTo>
                <a:lnTo>
                  <a:pt x="447294" y="69875"/>
                </a:lnTo>
                <a:lnTo>
                  <a:pt x="446770" y="82324"/>
                </a:lnTo>
                <a:lnTo>
                  <a:pt x="434173" y="120553"/>
                </a:lnTo>
                <a:lnTo>
                  <a:pt x="413385" y="135428"/>
                </a:lnTo>
                <a:lnTo>
                  <a:pt x="415163" y="141159"/>
                </a:lnTo>
                <a:lnTo>
                  <a:pt x="448564" y="116490"/>
                </a:lnTo>
                <a:lnTo>
                  <a:pt x="460248" y="70611"/>
                </a:lnTo>
                <a:lnTo>
                  <a:pt x="459520" y="57828"/>
                </a:lnTo>
                <a:lnTo>
                  <a:pt x="442112" y="16062"/>
                </a:lnTo>
                <a:lnTo>
                  <a:pt x="425400" y="3690"/>
                </a:lnTo>
                <a:lnTo>
                  <a:pt x="415163" y="0"/>
                </a:lnTo>
                <a:close/>
              </a:path>
              <a:path w="460375" h="141604">
                <a:moveTo>
                  <a:pt x="45085" y="0"/>
                </a:moveTo>
                <a:lnTo>
                  <a:pt x="11684" y="24739"/>
                </a:lnTo>
                <a:lnTo>
                  <a:pt x="41" y="69875"/>
                </a:lnTo>
                <a:lnTo>
                  <a:pt x="0" y="70611"/>
                </a:lnTo>
                <a:lnTo>
                  <a:pt x="664" y="82324"/>
                </a:lnTo>
                <a:lnTo>
                  <a:pt x="736" y="83580"/>
                </a:lnTo>
                <a:lnTo>
                  <a:pt x="18135" y="125134"/>
                </a:lnTo>
                <a:lnTo>
                  <a:pt x="45085" y="141159"/>
                </a:lnTo>
                <a:lnTo>
                  <a:pt x="46863" y="135428"/>
                </a:lnTo>
                <a:lnTo>
                  <a:pt x="38838" y="131866"/>
                </a:lnTo>
                <a:lnTo>
                  <a:pt x="31908" y="126908"/>
                </a:lnTo>
                <a:lnTo>
                  <a:pt x="13477" y="82324"/>
                </a:lnTo>
                <a:lnTo>
                  <a:pt x="12954" y="69875"/>
                </a:lnTo>
                <a:lnTo>
                  <a:pt x="13477" y="57828"/>
                </a:lnTo>
                <a:lnTo>
                  <a:pt x="26078" y="20458"/>
                </a:lnTo>
                <a:lnTo>
                  <a:pt x="47117" y="5727"/>
                </a:lnTo>
                <a:lnTo>
                  <a:pt x="4508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877936" y="6564883"/>
            <a:ext cx="4235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A6A6A6"/>
                </a:solidFill>
                <a:latin typeface="メイリオ"/>
                <a:cs typeface="メイリオ"/>
              </a:rPr>
              <a:t>※問題 </a:t>
            </a:r>
            <a:r>
              <a:rPr sz="1200" b="1" dirty="0">
                <a:solidFill>
                  <a:srgbClr val="A6A6A6"/>
                </a:solidFill>
                <a:latin typeface="メイリオ"/>
                <a:cs typeface="メイリオ"/>
              </a:rPr>
              <a:t>4</a:t>
            </a:r>
            <a:r>
              <a:rPr sz="1200" b="1" spc="-5" dirty="0">
                <a:solidFill>
                  <a:srgbClr val="A6A6A6"/>
                </a:solidFill>
                <a:latin typeface="メイリオ"/>
                <a:cs typeface="メイリオ"/>
              </a:rPr>
              <a:t> の 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(𝒙</a:t>
            </a:r>
            <a:r>
              <a:rPr sz="1200" spc="-5" dirty="0">
                <a:solidFill>
                  <a:srgbClr val="A6A6A6"/>
                </a:solidFill>
                <a:latin typeface="Cambria Math"/>
                <a:cs typeface="Cambria Math"/>
              </a:rPr>
              <a:t> − 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𝟏)(𝒙</a:t>
            </a:r>
            <a:r>
              <a:rPr sz="1200" spc="-10" dirty="0">
                <a:solidFill>
                  <a:srgbClr val="A6A6A6"/>
                </a:solidFill>
                <a:latin typeface="Cambria Math"/>
                <a:cs typeface="Cambria Math"/>
              </a:rPr>
              <a:t> − 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𝟐</a:t>
            </a:r>
            <a:r>
              <a:rPr sz="1200" spc="60" dirty="0">
                <a:solidFill>
                  <a:srgbClr val="A6A6A6"/>
                </a:solidFill>
                <a:latin typeface="Cambria Math"/>
                <a:cs typeface="Cambria Math"/>
              </a:rPr>
              <a:t>) </a:t>
            </a:r>
            <a:r>
              <a:rPr sz="1200" b="1" spc="245" dirty="0">
                <a:solidFill>
                  <a:srgbClr val="A6A6A6"/>
                </a:solidFill>
                <a:latin typeface="メイリオ"/>
                <a:cs typeface="メイリオ"/>
              </a:rPr>
              <a:t>は 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𝒙</a:t>
            </a:r>
            <a:r>
              <a:rPr sz="1200" spc="-10" dirty="0">
                <a:solidFill>
                  <a:srgbClr val="A6A6A6"/>
                </a:solidFill>
                <a:latin typeface="Cambria Math"/>
                <a:cs typeface="Cambria Math"/>
              </a:rPr>
              <a:t> − 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𝟏</a:t>
            </a:r>
            <a:r>
              <a:rPr sz="1200" spc="120" dirty="0">
                <a:solidFill>
                  <a:srgbClr val="A6A6A6"/>
                </a:solidFill>
                <a:latin typeface="Cambria Math"/>
                <a:cs typeface="Cambria Math"/>
              </a:rPr>
              <a:t> × (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𝒙</a:t>
            </a:r>
            <a:r>
              <a:rPr sz="1200" spc="-10" dirty="0">
                <a:solidFill>
                  <a:srgbClr val="A6A6A6"/>
                </a:solidFill>
                <a:latin typeface="Cambria Math"/>
                <a:cs typeface="Cambria Math"/>
              </a:rPr>
              <a:t> − 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𝟐</a:t>
            </a:r>
            <a:r>
              <a:rPr sz="1200" spc="60" dirty="0">
                <a:solidFill>
                  <a:srgbClr val="A6A6A6"/>
                </a:solidFill>
                <a:latin typeface="Cambria Math"/>
                <a:cs typeface="Cambria Math"/>
              </a:rPr>
              <a:t>) </a:t>
            </a:r>
            <a:r>
              <a:rPr sz="1200" b="1" spc="-10" dirty="0">
                <a:solidFill>
                  <a:srgbClr val="A6A6A6"/>
                </a:solidFill>
                <a:latin typeface="メイリオ"/>
                <a:cs typeface="メイリオ"/>
              </a:rPr>
              <a:t>という意味。</a:t>
            </a:r>
            <a:endParaRPr sz="12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AC1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1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AC1381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AC1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6121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FFFFFF"/>
                </a:solidFill>
                <a:latin typeface="メイリオ"/>
                <a:cs typeface="メイリオ"/>
              </a:rPr>
              <a:t>パズル：方程式を解く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046332" y="287909"/>
            <a:ext cx="789305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26</a:t>
            </a:r>
            <a:endParaRPr sz="1800">
              <a:latin typeface="メイリオ"/>
              <a:cs typeface="メイリオ"/>
            </a:endParaRPr>
          </a:p>
          <a:p>
            <a:pPr marL="308610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86802" y="2002726"/>
            <a:ext cx="2188210" cy="2188210"/>
            <a:chOff x="1086802" y="2002726"/>
            <a:chExt cx="2188210" cy="2188210"/>
          </a:xfrm>
        </p:grpSpPr>
        <p:sp>
          <p:nvSpPr>
            <p:cNvPr id="11" name="object 11"/>
            <p:cNvSpPr/>
            <p:nvPr/>
          </p:nvSpPr>
          <p:spPr>
            <a:xfrm>
              <a:off x="1101089" y="2017014"/>
              <a:ext cx="2159635" cy="2159635"/>
            </a:xfrm>
            <a:custGeom>
              <a:avLst/>
              <a:gdLst/>
              <a:ahLst/>
              <a:cxnLst/>
              <a:rect l="l" t="t" r="r" b="b"/>
              <a:pathLst>
                <a:path w="2159635" h="2159635">
                  <a:moveTo>
                    <a:pt x="2159508" y="0"/>
                  </a:moveTo>
                  <a:lnTo>
                    <a:pt x="0" y="0"/>
                  </a:lnTo>
                  <a:lnTo>
                    <a:pt x="0" y="2159507"/>
                  </a:lnTo>
                  <a:lnTo>
                    <a:pt x="2159508" y="2159507"/>
                  </a:lnTo>
                  <a:lnTo>
                    <a:pt x="2159508" y="0"/>
                  </a:lnTo>
                  <a:close/>
                </a:path>
              </a:pathLst>
            </a:custGeom>
            <a:solidFill>
              <a:srgbClr val="AC138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01089" y="2017014"/>
              <a:ext cx="2159635" cy="2159635"/>
            </a:xfrm>
            <a:custGeom>
              <a:avLst/>
              <a:gdLst/>
              <a:ahLst/>
              <a:cxnLst/>
              <a:rect l="l" t="t" r="r" b="b"/>
              <a:pathLst>
                <a:path w="2159635" h="2159635">
                  <a:moveTo>
                    <a:pt x="0" y="2159507"/>
                  </a:moveTo>
                  <a:lnTo>
                    <a:pt x="2159508" y="2159507"/>
                  </a:lnTo>
                  <a:lnTo>
                    <a:pt x="2159508" y="0"/>
                  </a:lnTo>
                  <a:lnTo>
                    <a:pt x="0" y="0"/>
                  </a:lnTo>
                  <a:lnTo>
                    <a:pt x="0" y="2159507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01089" y="2017014"/>
            <a:ext cx="1080770" cy="539750"/>
          </a:xfrm>
          <a:prstGeom prst="rect">
            <a:avLst/>
          </a:prstGeom>
          <a:solidFill>
            <a:srgbClr val="AC1381"/>
          </a:solidFill>
          <a:ln w="28575">
            <a:solidFill>
              <a:srgbClr val="000000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194310">
              <a:lnSpc>
                <a:spcPct val="100000"/>
              </a:lnSpc>
              <a:spcBef>
                <a:spcPts val="760"/>
              </a:spcBef>
            </a:pPr>
            <a:r>
              <a:rPr sz="1800" b="1" dirty="0">
                <a:solidFill>
                  <a:srgbClr val="FFFFFF"/>
                </a:solidFill>
                <a:latin typeface="メイリオ"/>
                <a:cs typeface="メイリオ"/>
              </a:rPr>
              <a:t>問題 </a:t>
            </a:r>
            <a:r>
              <a:rPr sz="1800" b="1" spc="-50" dirty="0">
                <a:solidFill>
                  <a:srgbClr val="FFFFFF"/>
                </a:solidFill>
                <a:latin typeface="メイリオ"/>
                <a:cs typeface="メイリオ"/>
              </a:rPr>
              <a:t>1</a:t>
            </a:r>
            <a:endParaRPr sz="1800">
              <a:latin typeface="メイリオ"/>
              <a:cs typeface="メイリオ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677602" y="2002726"/>
            <a:ext cx="2190115" cy="2188210"/>
            <a:chOff x="3677602" y="2002726"/>
            <a:chExt cx="2190115" cy="2188210"/>
          </a:xfrm>
        </p:grpSpPr>
        <p:sp>
          <p:nvSpPr>
            <p:cNvPr id="15" name="object 15"/>
            <p:cNvSpPr/>
            <p:nvPr/>
          </p:nvSpPr>
          <p:spPr>
            <a:xfrm>
              <a:off x="3691890" y="2017014"/>
              <a:ext cx="2161540" cy="2159635"/>
            </a:xfrm>
            <a:custGeom>
              <a:avLst/>
              <a:gdLst/>
              <a:ahLst/>
              <a:cxnLst/>
              <a:rect l="l" t="t" r="r" b="b"/>
              <a:pathLst>
                <a:path w="2161540" h="2159635">
                  <a:moveTo>
                    <a:pt x="2161032" y="0"/>
                  </a:moveTo>
                  <a:lnTo>
                    <a:pt x="0" y="0"/>
                  </a:lnTo>
                  <a:lnTo>
                    <a:pt x="0" y="2159507"/>
                  </a:lnTo>
                  <a:lnTo>
                    <a:pt x="2161032" y="2159507"/>
                  </a:lnTo>
                  <a:lnTo>
                    <a:pt x="2161032" y="0"/>
                  </a:lnTo>
                  <a:close/>
                </a:path>
              </a:pathLst>
            </a:custGeom>
            <a:solidFill>
              <a:srgbClr val="AC138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91890" y="2017014"/>
              <a:ext cx="2161540" cy="2159635"/>
            </a:xfrm>
            <a:custGeom>
              <a:avLst/>
              <a:gdLst/>
              <a:ahLst/>
              <a:cxnLst/>
              <a:rect l="l" t="t" r="r" b="b"/>
              <a:pathLst>
                <a:path w="2161540" h="2159635">
                  <a:moveTo>
                    <a:pt x="0" y="2159507"/>
                  </a:moveTo>
                  <a:lnTo>
                    <a:pt x="2161032" y="2159507"/>
                  </a:lnTo>
                  <a:lnTo>
                    <a:pt x="2161032" y="0"/>
                  </a:lnTo>
                  <a:lnTo>
                    <a:pt x="0" y="0"/>
                  </a:lnTo>
                  <a:lnTo>
                    <a:pt x="0" y="2159507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691890" y="2017014"/>
            <a:ext cx="1080770" cy="539750"/>
          </a:xfrm>
          <a:prstGeom prst="rect">
            <a:avLst/>
          </a:prstGeom>
          <a:solidFill>
            <a:srgbClr val="AC1381"/>
          </a:solidFill>
          <a:ln w="28575">
            <a:solidFill>
              <a:srgbClr val="000000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760"/>
              </a:spcBef>
            </a:pPr>
            <a:r>
              <a:rPr sz="1800" b="1" dirty="0">
                <a:solidFill>
                  <a:srgbClr val="FFFFFF"/>
                </a:solidFill>
                <a:latin typeface="メイリオ"/>
                <a:cs typeface="メイリオ"/>
              </a:rPr>
              <a:t>問題 </a:t>
            </a:r>
            <a:r>
              <a:rPr sz="1800" b="1" spc="-50" dirty="0">
                <a:solidFill>
                  <a:srgbClr val="FFFFFF"/>
                </a:solidFill>
                <a:latin typeface="メイリオ"/>
                <a:cs typeface="メイリオ"/>
              </a:rPr>
              <a:t>2</a:t>
            </a:r>
            <a:endParaRPr sz="1800">
              <a:latin typeface="メイリオ"/>
              <a:cs typeface="メイリオ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269926" y="2002726"/>
            <a:ext cx="2188210" cy="2188210"/>
            <a:chOff x="6269926" y="2002726"/>
            <a:chExt cx="2188210" cy="2188210"/>
          </a:xfrm>
        </p:grpSpPr>
        <p:sp>
          <p:nvSpPr>
            <p:cNvPr id="19" name="object 19"/>
            <p:cNvSpPr/>
            <p:nvPr/>
          </p:nvSpPr>
          <p:spPr>
            <a:xfrm>
              <a:off x="6284214" y="2017014"/>
              <a:ext cx="2159635" cy="2159635"/>
            </a:xfrm>
            <a:custGeom>
              <a:avLst/>
              <a:gdLst/>
              <a:ahLst/>
              <a:cxnLst/>
              <a:rect l="l" t="t" r="r" b="b"/>
              <a:pathLst>
                <a:path w="2159634" h="2159635">
                  <a:moveTo>
                    <a:pt x="2159508" y="0"/>
                  </a:moveTo>
                  <a:lnTo>
                    <a:pt x="0" y="0"/>
                  </a:lnTo>
                  <a:lnTo>
                    <a:pt x="0" y="2159507"/>
                  </a:lnTo>
                  <a:lnTo>
                    <a:pt x="2159508" y="2159507"/>
                  </a:lnTo>
                  <a:lnTo>
                    <a:pt x="2159508" y="0"/>
                  </a:lnTo>
                  <a:close/>
                </a:path>
              </a:pathLst>
            </a:custGeom>
            <a:solidFill>
              <a:srgbClr val="AC138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284214" y="2017014"/>
              <a:ext cx="2159635" cy="2159635"/>
            </a:xfrm>
            <a:custGeom>
              <a:avLst/>
              <a:gdLst/>
              <a:ahLst/>
              <a:cxnLst/>
              <a:rect l="l" t="t" r="r" b="b"/>
              <a:pathLst>
                <a:path w="2159634" h="2159635">
                  <a:moveTo>
                    <a:pt x="0" y="2159507"/>
                  </a:moveTo>
                  <a:lnTo>
                    <a:pt x="2159508" y="2159507"/>
                  </a:lnTo>
                  <a:lnTo>
                    <a:pt x="2159508" y="0"/>
                  </a:lnTo>
                  <a:lnTo>
                    <a:pt x="0" y="0"/>
                  </a:lnTo>
                  <a:lnTo>
                    <a:pt x="0" y="2159507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284214" y="2017014"/>
            <a:ext cx="1080770" cy="539750"/>
          </a:xfrm>
          <a:prstGeom prst="rect">
            <a:avLst/>
          </a:prstGeom>
          <a:solidFill>
            <a:srgbClr val="AC1381"/>
          </a:solidFill>
          <a:ln w="28575">
            <a:solidFill>
              <a:srgbClr val="000000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194945">
              <a:lnSpc>
                <a:spcPct val="100000"/>
              </a:lnSpc>
              <a:spcBef>
                <a:spcPts val="760"/>
              </a:spcBef>
            </a:pPr>
            <a:r>
              <a:rPr sz="1800" b="1" dirty="0">
                <a:solidFill>
                  <a:srgbClr val="FFFFFF"/>
                </a:solidFill>
                <a:latin typeface="メイリオ"/>
                <a:cs typeface="メイリオ"/>
              </a:rPr>
              <a:t>問題 </a:t>
            </a:r>
            <a:r>
              <a:rPr sz="1800" b="1" spc="-50" dirty="0">
                <a:solidFill>
                  <a:srgbClr val="FFFFFF"/>
                </a:solidFill>
                <a:latin typeface="メイリオ"/>
                <a:cs typeface="メイリオ"/>
              </a:rPr>
              <a:t>3</a:t>
            </a:r>
            <a:endParaRPr sz="1800">
              <a:latin typeface="メイリオ"/>
              <a:cs typeface="メイリオ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860726" y="2002726"/>
            <a:ext cx="2190115" cy="2188210"/>
            <a:chOff x="8860726" y="2002726"/>
            <a:chExt cx="2190115" cy="2188210"/>
          </a:xfrm>
        </p:grpSpPr>
        <p:sp>
          <p:nvSpPr>
            <p:cNvPr id="23" name="object 23"/>
            <p:cNvSpPr/>
            <p:nvPr/>
          </p:nvSpPr>
          <p:spPr>
            <a:xfrm>
              <a:off x="8875014" y="2017014"/>
              <a:ext cx="2161540" cy="2159635"/>
            </a:xfrm>
            <a:custGeom>
              <a:avLst/>
              <a:gdLst/>
              <a:ahLst/>
              <a:cxnLst/>
              <a:rect l="l" t="t" r="r" b="b"/>
              <a:pathLst>
                <a:path w="2161540" h="2159635">
                  <a:moveTo>
                    <a:pt x="2161031" y="0"/>
                  </a:moveTo>
                  <a:lnTo>
                    <a:pt x="0" y="0"/>
                  </a:lnTo>
                  <a:lnTo>
                    <a:pt x="0" y="2159507"/>
                  </a:lnTo>
                  <a:lnTo>
                    <a:pt x="2161031" y="2159507"/>
                  </a:lnTo>
                  <a:lnTo>
                    <a:pt x="2161031" y="0"/>
                  </a:lnTo>
                  <a:close/>
                </a:path>
              </a:pathLst>
            </a:custGeom>
            <a:solidFill>
              <a:srgbClr val="AC1381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875014" y="2017014"/>
              <a:ext cx="2161540" cy="2159635"/>
            </a:xfrm>
            <a:custGeom>
              <a:avLst/>
              <a:gdLst/>
              <a:ahLst/>
              <a:cxnLst/>
              <a:rect l="l" t="t" r="r" b="b"/>
              <a:pathLst>
                <a:path w="2161540" h="2159635">
                  <a:moveTo>
                    <a:pt x="0" y="2159507"/>
                  </a:moveTo>
                  <a:lnTo>
                    <a:pt x="2161031" y="2159507"/>
                  </a:lnTo>
                  <a:lnTo>
                    <a:pt x="2161031" y="0"/>
                  </a:lnTo>
                  <a:lnTo>
                    <a:pt x="0" y="0"/>
                  </a:lnTo>
                  <a:lnTo>
                    <a:pt x="0" y="2159507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875014" y="2017014"/>
            <a:ext cx="1080770" cy="539750"/>
          </a:xfrm>
          <a:prstGeom prst="rect">
            <a:avLst/>
          </a:prstGeom>
          <a:solidFill>
            <a:srgbClr val="AC1381"/>
          </a:solidFill>
          <a:ln w="28575">
            <a:solidFill>
              <a:srgbClr val="000000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195580">
              <a:lnSpc>
                <a:spcPct val="100000"/>
              </a:lnSpc>
              <a:spcBef>
                <a:spcPts val="760"/>
              </a:spcBef>
            </a:pPr>
            <a:r>
              <a:rPr sz="1800" b="1" dirty="0">
                <a:solidFill>
                  <a:srgbClr val="FFFFFF"/>
                </a:solidFill>
                <a:latin typeface="メイリオ"/>
                <a:cs typeface="メイリオ"/>
              </a:rPr>
              <a:t>問題 </a:t>
            </a:r>
            <a:r>
              <a:rPr sz="1800" b="1" spc="-50" dirty="0">
                <a:solidFill>
                  <a:srgbClr val="FFFFFF"/>
                </a:solidFill>
                <a:latin typeface="メイリオ"/>
                <a:cs typeface="メイリオ"/>
              </a:rPr>
              <a:t>4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699641" y="3572382"/>
            <a:ext cx="391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𝒙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02048" y="2832353"/>
            <a:ext cx="11398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𝟔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𝟐𝒙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𝟑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988175" y="2839973"/>
            <a:ext cx="752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𝒙</a:t>
            </a:r>
            <a:r>
              <a:rPr sz="1950" baseline="27777" dirty="0">
                <a:latin typeface="Cambria Math"/>
                <a:cs typeface="Cambria Math"/>
              </a:rPr>
              <a:t>𝟐</a:t>
            </a:r>
            <a:r>
              <a:rPr sz="1950" spc="405" baseline="2777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𝟗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993885" y="2832353"/>
            <a:ext cx="19246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(𝒙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𝟏)(𝒙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𝟐)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𝟎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4481" y="4978146"/>
            <a:ext cx="1068197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" algn="ctr">
              <a:lnSpc>
                <a:spcPct val="100000"/>
              </a:lnSpc>
              <a:spcBef>
                <a:spcPts val="100"/>
              </a:spcBef>
            </a:pPr>
            <a:r>
              <a:rPr sz="3200" b="1" spc="-10" dirty="0">
                <a:latin typeface="メイリオ"/>
                <a:cs typeface="メイリオ"/>
              </a:rPr>
              <a:t>答えはこちら！</a:t>
            </a:r>
            <a:endParaRPr sz="3200">
              <a:latin typeface="メイリオ"/>
              <a:cs typeface="メイリオ"/>
            </a:endParaRPr>
          </a:p>
          <a:p>
            <a:pPr algn="ctr">
              <a:lnSpc>
                <a:spcPct val="100000"/>
              </a:lnSpc>
              <a:spcBef>
                <a:spcPts val="1560"/>
              </a:spcBef>
            </a:pPr>
            <a:r>
              <a:rPr sz="1800" spc="-5" dirty="0">
                <a:latin typeface="メイリオ"/>
                <a:cs typeface="メイリオ"/>
              </a:rPr>
              <a:t>※問題 </a:t>
            </a:r>
            <a:r>
              <a:rPr sz="1800" dirty="0">
                <a:latin typeface="メイリオ"/>
                <a:cs typeface="メイリオ"/>
              </a:rPr>
              <a:t>4</a:t>
            </a:r>
            <a:r>
              <a:rPr sz="1800" spc="-10" dirty="0">
                <a:latin typeface="メイリオ"/>
                <a:cs typeface="メイリオ"/>
              </a:rPr>
              <a:t> は「</a:t>
            </a:r>
            <a:r>
              <a:rPr sz="1800" dirty="0">
                <a:latin typeface="Cambria Math"/>
                <a:cs typeface="Cambria Math"/>
              </a:rPr>
              <a:t>(𝑥</a:t>
            </a:r>
            <a:r>
              <a:rPr sz="1800" spc="15" dirty="0">
                <a:latin typeface="Cambria Math"/>
                <a:cs typeface="Cambria Math"/>
              </a:rPr>
              <a:t> − 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100" dirty="0">
                <a:latin typeface="Cambria Math"/>
                <a:cs typeface="Cambria Math"/>
              </a:rPr>
              <a:t>) </a:t>
            </a:r>
            <a:r>
              <a:rPr sz="1800" spc="-5" dirty="0">
                <a:latin typeface="メイリオ"/>
                <a:cs typeface="メイリオ"/>
              </a:rPr>
              <a:t>と </a:t>
            </a:r>
            <a:r>
              <a:rPr sz="1800" dirty="0">
                <a:latin typeface="Cambria Math"/>
                <a:cs typeface="Cambria Math"/>
              </a:rPr>
              <a:t>(𝑥</a:t>
            </a:r>
            <a:r>
              <a:rPr sz="1800" spc="15" dirty="0">
                <a:latin typeface="Cambria Math"/>
                <a:cs typeface="Cambria Math"/>
              </a:rPr>
              <a:t> − </a:t>
            </a:r>
            <a:r>
              <a:rPr sz="1800" dirty="0">
                <a:latin typeface="Cambria Math"/>
                <a:cs typeface="Cambria Math"/>
              </a:rPr>
              <a:t>2</a:t>
            </a:r>
            <a:r>
              <a:rPr sz="1800" spc="100" dirty="0">
                <a:latin typeface="Cambria Math"/>
                <a:cs typeface="Cambria Math"/>
              </a:rPr>
              <a:t>) </a:t>
            </a:r>
            <a:r>
              <a:rPr sz="1800" spc="-5" dirty="0">
                <a:latin typeface="メイリオ"/>
                <a:cs typeface="メイリオ"/>
              </a:rPr>
              <a:t>のうちどちらか一方がゼロでなければならない」と考えると解きやすい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2069592" y="3267455"/>
            <a:ext cx="220979" cy="173990"/>
          </a:xfrm>
          <a:custGeom>
            <a:avLst/>
            <a:gdLst/>
            <a:ahLst/>
            <a:cxnLst/>
            <a:rect l="l" t="t" r="r" b="b"/>
            <a:pathLst>
              <a:path w="220980" h="173989">
                <a:moveTo>
                  <a:pt x="220980" y="0"/>
                </a:moveTo>
                <a:lnTo>
                  <a:pt x="0" y="0"/>
                </a:lnTo>
                <a:lnTo>
                  <a:pt x="110489" y="173736"/>
                </a:lnTo>
                <a:lnTo>
                  <a:pt x="22098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60391" y="3267455"/>
            <a:ext cx="222885" cy="173990"/>
          </a:xfrm>
          <a:custGeom>
            <a:avLst/>
            <a:gdLst/>
            <a:ahLst/>
            <a:cxnLst/>
            <a:rect l="l" t="t" r="r" b="b"/>
            <a:pathLst>
              <a:path w="222885" h="173989">
                <a:moveTo>
                  <a:pt x="222504" y="0"/>
                </a:moveTo>
                <a:lnTo>
                  <a:pt x="0" y="0"/>
                </a:lnTo>
                <a:lnTo>
                  <a:pt x="111252" y="173736"/>
                </a:lnTo>
                <a:lnTo>
                  <a:pt x="2225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52716" y="3262884"/>
            <a:ext cx="220979" cy="172720"/>
          </a:xfrm>
          <a:custGeom>
            <a:avLst/>
            <a:gdLst/>
            <a:ahLst/>
            <a:cxnLst/>
            <a:rect l="l" t="t" r="r" b="b"/>
            <a:pathLst>
              <a:path w="220979" h="172720">
                <a:moveTo>
                  <a:pt x="220979" y="0"/>
                </a:moveTo>
                <a:lnTo>
                  <a:pt x="0" y="0"/>
                </a:lnTo>
                <a:lnTo>
                  <a:pt x="110489" y="172212"/>
                </a:lnTo>
                <a:lnTo>
                  <a:pt x="2209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9843516" y="3267455"/>
            <a:ext cx="222885" cy="172720"/>
          </a:xfrm>
          <a:custGeom>
            <a:avLst/>
            <a:gdLst/>
            <a:ahLst/>
            <a:cxnLst/>
            <a:rect l="l" t="t" r="r" b="b"/>
            <a:pathLst>
              <a:path w="222884" h="172720">
                <a:moveTo>
                  <a:pt x="222503" y="0"/>
                </a:moveTo>
                <a:lnTo>
                  <a:pt x="0" y="0"/>
                </a:lnTo>
                <a:lnTo>
                  <a:pt x="111251" y="172212"/>
                </a:lnTo>
                <a:lnTo>
                  <a:pt x="22250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678939" y="2832353"/>
            <a:ext cx="1002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𝟓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𝒙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𝟕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180844" y="3584447"/>
            <a:ext cx="567055" cy="325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9525" rIns="0" bIns="0" rtlCol="0">
            <a:spAutoFit/>
          </a:bodyPr>
          <a:lstStyle/>
          <a:p>
            <a:pPr marR="7620" algn="ctr">
              <a:lnSpc>
                <a:spcPct val="100000"/>
              </a:lnSpc>
              <a:spcBef>
                <a:spcPts val="75"/>
              </a:spcBef>
            </a:pPr>
            <a:r>
              <a:rPr sz="1800" spc="-50" dirty="0">
                <a:solidFill>
                  <a:srgbClr val="F43864"/>
                </a:solidFill>
                <a:latin typeface="Cambria Math"/>
                <a:cs typeface="Cambria Math"/>
              </a:rPr>
              <a:t>𝟐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63897" y="3576066"/>
            <a:ext cx="391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𝒙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744211" y="3589020"/>
            <a:ext cx="567055" cy="3232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255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65"/>
              </a:spcBef>
            </a:pPr>
            <a:r>
              <a:rPr sz="1800" spc="-10" dirty="0">
                <a:solidFill>
                  <a:srgbClr val="F43864"/>
                </a:solidFill>
                <a:latin typeface="Cambria Math"/>
                <a:cs typeface="Cambria Math"/>
              </a:rPr>
              <a:t>𝟏.</a:t>
            </a:r>
            <a:r>
              <a:rPr sz="1800" spc="-85" dirty="0">
                <a:solidFill>
                  <a:srgbClr val="F43864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F43864"/>
                </a:solidFill>
                <a:latin typeface="Cambria Math"/>
                <a:cs typeface="Cambria Math"/>
              </a:rPr>
              <a:t>𝟓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454902" y="3576066"/>
            <a:ext cx="391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𝒙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934200" y="3589020"/>
            <a:ext cx="567055" cy="3232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255" rIns="0" bIns="0" rtlCol="0">
            <a:spAutoFit/>
          </a:bodyPr>
          <a:lstStyle/>
          <a:p>
            <a:pPr marL="123189">
              <a:lnSpc>
                <a:spcPct val="100000"/>
              </a:lnSpc>
              <a:spcBef>
                <a:spcPts val="65"/>
              </a:spcBef>
            </a:pPr>
            <a:r>
              <a:rPr sz="1800" spc="-25" dirty="0">
                <a:solidFill>
                  <a:srgbClr val="F43864"/>
                </a:solidFill>
                <a:latin typeface="Cambria Math"/>
                <a:cs typeface="Cambria Math"/>
              </a:rPr>
              <a:t>−𝟑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562088" y="3627360"/>
            <a:ext cx="228600" cy="307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800" b="1" spc="-50" dirty="0">
                <a:latin typeface="メイリオ"/>
                <a:cs typeface="メイリオ"/>
              </a:rPr>
              <a:t>、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719059" y="3584447"/>
            <a:ext cx="567055" cy="32512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890" rIns="0" bIns="0" rtlCol="0">
            <a:spAutoFit/>
          </a:bodyPr>
          <a:lstStyle/>
          <a:p>
            <a:pPr marR="5715" algn="ctr">
              <a:lnSpc>
                <a:spcPct val="100000"/>
              </a:lnSpc>
              <a:spcBef>
                <a:spcPts val="70"/>
              </a:spcBef>
            </a:pPr>
            <a:r>
              <a:rPr sz="1800" spc="-50" dirty="0">
                <a:solidFill>
                  <a:srgbClr val="F43864"/>
                </a:solidFill>
                <a:latin typeface="Cambria Math"/>
                <a:cs typeface="Cambria Math"/>
              </a:rPr>
              <a:t>𝟑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040748" y="3579952"/>
            <a:ext cx="39179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𝒙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=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520428" y="3593591"/>
            <a:ext cx="567055" cy="3232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255" rIns="0" bIns="0" rtlCol="0">
            <a:spAutoFit/>
          </a:bodyPr>
          <a:lstStyle/>
          <a:p>
            <a:pPr marR="4445" algn="ctr">
              <a:lnSpc>
                <a:spcPct val="100000"/>
              </a:lnSpc>
              <a:spcBef>
                <a:spcPts val="65"/>
              </a:spcBef>
            </a:pPr>
            <a:r>
              <a:rPr sz="1800" spc="-50" dirty="0">
                <a:solidFill>
                  <a:srgbClr val="F43864"/>
                </a:solidFill>
                <a:latin typeface="Cambria Math"/>
                <a:cs typeface="Cambria Math"/>
              </a:rPr>
              <a:t>𝟏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0148316" y="3631678"/>
            <a:ext cx="228600" cy="307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800" b="1" spc="-50" dirty="0">
                <a:latin typeface="メイリオ"/>
                <a:cs typeface="メイリオ"/>
              </a:rPr>
              <a:t>、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305288" y="3589020"/>
            <a:ext cx="567055" cy="3232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8255" rIns="0" bIns="0" rtlCol="0">
            <a:spAutoFit/>
          </a:bodyPr>
          <a:lstStyle/>
          <a:p>
            <a:pPr marR="6350" algn="ctr">
              <a:lnSpc>
                <a:spcPct val="100000"/>
              </a:lnSpc>
              <a:spcBef>
                <a:spcPts val="65"/>
              </a:spcBef>
            </a:pPr>
            <a:r>
              <a:rPr sz="1800" spc="-50" dirty="0">
                <a:solidFill>
                  <a:srgbClr val="F43864"/>
                </a:solidFill>
                <a:latin typeface="Cambria Math"/>
                <a:cs typeface="Cambria Math"/>
              </a:rPr>
              <a:t>𝟐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469885" y="6521957"/>
            <a:ext cx="4722495" cy="0"/>
          </a:xfrm>
          <a:custGeom>
            <a:avLst/>
            <a:gdLst/>
            <a:ahLst/>
            <a:cxnLst/>
            <a:rect l="l" t="t" r="r" b="b"/>
            <a:pathLst>
              <a:path w="4722495">
                <a:moveTo>
                  <a:pt x="0" y="0"/>
                </a:moveTo>
                <a:lnTo>
                  <a:pt x="4722114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995534" y="6614794"/>
            <a:ext cx="460375" cy="141605"/>
          </a:xfrm>
          <a:custGeom>
            <a:avLst/>
            <a:gdLst/>
            <a:ahLst/>
            <a:cxnLst/>
            <a:rect l="l" t="t" r="r" b="b"/>
            <a:pathLst>
              <a:path w="460375" h="141604">
                <a:moveTo>
                  <a:pt x="415163" y="0"/>
                </a:moveTo>
                <a:lnTo>
                  <a:pt x="413131" y="5727"/>
                </a:lnTo>
                <a:lnTo>
                  <a:pt x="421322" y="9275"/>
                </a:lnTo>
                <a:lnTo>
                  <a:pt x="428371" y="14185"/>
                </a:lnTo>
                <a:lnTo>
                  <a:pt x="446749" y="57672"/>
                </a:lnTo>
                <a:lnTo>
                  <a:pt x="447294" y="69875"/>
                </a:lnTo>
                <a:lnTo>
                  <a:pt x="446770" y="82324"/>
                </a:lnTo>
                <a:lnTo>
                  <a:pt x="434173" y="120553"/>
                </a:lnTo>
                <a:lnTo>
                  <a:pt x="413385" y="135428"/>
                </a:lnTo>
                <a:lnTo>
                  <a:pt x="415163" y="141159"/>
                </a:lnTo>
                <a:lnTo>
                  <a:pt x="448564" y="116490"/>
                </a:lnTo>
                <a:lnTo>
                  <a:pt x="460248" y="70611"/>
                </a:lnTo>
                <a:lnTo>
                  <a:pt x="459520" y="57828"/>
                </a:lnTo>
                <a:lnTo>
                  <a:pt x="442112" y="16062"/>
                </a:lnTo>
                <a:lnTo>
                  <a:pt x="425400" y="3690"/>
                </a:lnTo>
                <a:lnTo>
                  <a:pt x="415163" y="0"/>
                </a:lnTo>
                <a:close/>
              </a:path>
              <a:path w="460375" h="141604">
                <a:moveTo>
                  <a:pt x="45085" y="0"/>
                </a:moveTo>
                <a:lnTo>
                  <a:pt x="11684" y="24739"/>
                </a:lnTo>
                <a:lnTo>
                  <a:pt x="41" y="69875"/>
                </a:lnTo>
                <a:lnTo>
                  <a:pt x="0" y="70611"/>
                </a:lnTo>
                <a:lnTo>
                  <a:pt x="664" y="82324"/>
                </a:lnTo>
                <a:lnTo>
                  <a:pt x="736" y="83580"/>
                </a:lnTo>
                <a:lnTo>
                  <a:pt x="18135" y="125134"/>
                </a:lnTo>
                <a:lnTo>
                  <a:pt x="45085" y="141159"/>
                </a:lnTo>
                <a:lnTo>
                  <a:pt x="46863" y="135428"/>
                </a:lnTo>
                <a:lnTo>
                  <a:pt x="38838" y="131866"/>
                </a:lnTo>
                <a:lnTo>
                  <a:pt x="31908" y="126908"/>
                </a:lnTo>
                <a:lnTo>
                  <a:pt x="13477" y="82324"/>
                </a:lnTo>
                <a:lnTo>
                  <a:pt x="12954" y="69875"/>
                </a:lnTo>
                <a:lnTo>
                  <a:pt x="13477" y="57828"/>
                </a:lnTo>
                <a:lnTo>
                  <a:pt x="26078" y="20458"/>
                </a:lnTo>
                <a:lnTo>
                  <a:pt x="47117" y="5727"/>
                </a:lnTo>
                <a:lnTo>
                  <a:pt x="45085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7877936" y="6564883"/>
            <a:ext cx="4235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A6A6A6"/>
                </a:solidFill>
                <a:latin typeface="メイリオ"/>
                <a:cs typeface="メイリオ"/>
              </a:rPr>
              <a:t>※問題 </a:t>
            </a:r>
            <a:r>
              <a:rPr sz="1200" b="1" dirty="0">
                <a:solidFill>
                  <a:srgbClr val="A6A6A6"/>
                </a:solidFill>
                <a:latin typeface="メイリオ"/>
                <a:cs typeface="メイリオ"/>
              </a:rPr>
              <a:t>4</a:t>
            </a:r>
            <a:r>
              <a:rPr sz="1200" b="1" spc="-5" dirty="0">
                <a:solidFill>
                  <a:srgbClr val="A6A6A6"/>
                </a:solidFill>
                <a:latin typeface="メイリオ"/>
                <a:cs typeface="メイリオ"/>
              </a:rPr>
              <a:t> の 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(𝒙</a:t>
            </a:r>
            <a:r>
              <a:rPr sz="1200" spc="-5" dirty="0">
                <a:solidFill>
                  <a:srgbClr val="A6A6A6"/>
                </a:solidFill>
                <a:latin typeface="Cambria Math"/>
                <a:cs typeface="Cambria Math"/>
              </a:rPr>
              <a:t> − 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𝟏)(𝒙</a:t>
            </a:r>
            <a:r>
              <a:rPr sz="1200" spc="-10" dirty="0">
                <a:solidFill>
                  <a:srgbClr val="A6A6A6"/>
                </a:solidFill>
                <a:latin typeface="Cambria Math"/>
                <a:cs typeface="Cambria Math"/>
              </a:rPr>
              <a:t> − 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𝟐</a:t>
            </a:r>
            <a:r>
              <a:rPr sz="1200" spc="60" dirty="0">
                <a:solidFill>
                  <a:srgbClr val="A6A6A6"/>
                </a:solidFill>
                <a:latin typeface="Cambria Math"/>
                <a:cs typeface="Cambria Math"/>
              </a:rPr>
              <a:t>) </a:t>
            </a:r>
            <a:r>
              <a:rPr sz="1200" b="1" spc="245" dirty="0">
                <a:solidFill>
                  <a:srgbClr val="A6A6A6"/>
                </a:solidFill>
                <a:latin typeface="メイリオ"/>
                <a:cs typeface="メイリオ"/>
              </a:rPr>
              <a:t>は 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𝒙</a:t>
            </a:r>
            <a:r>
              <a:rPr sz="1200" spc="-10" dirty="0">
                <a:solidFill>
                  <a:srgbClr val="A6A6A6"/>
                </a:solidFill>
                <a:latin typeface="Cambria Math"/>
                <a:cs typeface="Cambria Math"/>
              </a:rPr>
              <a:t> − 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𝟏</a:t>
            </a:r>
            <a:r>
              <a:rPr sz="1200" spc="120" dirty="0">
                <a:solidFill>
                  <a:srgbClr val="A6A6A6"/>
                </a:solidFill>
                <a:latin typeface="Cambria Math"/>
                <a:cs typeface="Cambria Math"/>
              </a:rPr>
              <a:t> × (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𝒙</a:t>
            </a:r>
            <a:r>
              <a:rPr sz="1200" spc="-10" dirty="0">
                <a:solidFill>
                  <a:srgbClr val="A6A6A6"/>
                </a:solidFill>
                <a:latin typeface="Cambria Math"/>
                <a:cs typeface="Cambria Math"/>
              </a:rPr>
              <a:t> − 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𝟐</a:t>
            </a:r>
            <a:r>
              <a:rPr sz="1200" spc="60" dirty="0">
                <a:solidFill>
                  <a:srgbClr val="A6A6A6"/>
                </a:solidFill>
                <a:latin typeface="Cambria Math"/>
                <a:cs typeface="Cambria Math"/>
              </a:rPr>
              <a:t>) </a:t>
            </a:r>
            <a:r>
              <a:rPr sz="1200" b="1" spc="-10" dirty="0">
                <a:solidFill>
                  <a:srgbClr val="A6A6A6"/>
                </a:solidFill>
                <a:latin typeface="メイリオ"/>
                <a:cs typeface="メイリオ"/>
              </a:rPr>
              <a:t>という意味。</a:t>
            </a:r>
            <a:endParaRPr sz="12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5400"/>
            <a:chOff x="0" y="0"/>
            <a:chExt cx="12192000" cy="1295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12954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295400" y="12954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AC1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AC1381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AC1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8040" y="205866"/>
            <a:ext cx="8044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6325" algn="l"/>
              </a:tabLst>
            </a:pPr>
            <a:r>
              <a:rPr spc="-50" dirty="0"/>
              <a:t>1</a:t>
            </a:r>
            <a:r>
              <a:rPr dirty="0"/>
              <a:t>	</a:t>
            </a:r>
            <a:r>
              <a:rPr sz="4800" spc="-5" dirty="0"/>
              <a:t>“本章のゴール” を解こう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11046332" y="287909"/>
            <a:ext cx="789305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27</a:t>
            </a:r>
            <a:endParaRPr sz="1800">
              <a:latin typeface="メイリオ"/>
              <a:cs typeface="メイリオ"/>
            </a:endParaRPr>
          </a:p>
          <a:p>
            <a:pPr marL="308610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1283207"/>
            <a:ext cx="12192000" cy="5575300"/>
          </a:xfrm>
          <a:custGeom>
            <a:avLst/>
            <a:gdLst/>
            <a:ahLst/>
            <a:cxnLst/>
            <a:rect l="l" t="t" r="r" b="b"/>
            <a:pathLst>
              <a:path w="12192000" h="5575300">
                <a:moveTo>
                  <a:pt x="12192000" y="0"/>
                </a:moveTo>
                <a:lnTo>
                  <a:pt x="0" y="0"/>
                </a:lnTo>
                <a:lnTo>
                  <a:pt x="0" y="5574792"/>
                </a:lnTo>
                <a:lnTo>
                  <a:pt x="12192000" y="5574792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>
              <a:alpha val="8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47166" y="1929511"/>
            <a:ext cx="10541000" cy="1474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solidFill>
                  <a:srgbClr val="FFFFFF"/>
                </a:solidFill>
                <a:latin typeface="メイリオ"/>
                <a:cs typeface="メイリオ"/>
              </a:rPr>
              <a:t>太郎君はタクシーに乗車し、</a:t>
            </a:r>
            <a:r>
              <a:rPr sz="2000" b="1" dirty="0">
                <a:solidFill>
                  <a:srgbClr val="FFFFFF"/>
                </a:solidFill>
                <a:latin typeface="メイリオ"/>
                <a:cs typeface="メイリオ"/>
              </a:rPr>
              <a:t>1400</a:t>
            </a:r>
            <a:r>
              <a:rPr sz="2000" b="1" spc="-25" dirty="0">
                <a:solidFill>
                  <a:srgbClr val="FFFFFF"/>
                </a:solidFill>
                <a:latin typeface="メイリオ"/>
                <a:cs typeface="メイリオ"/>
              </a:rPr>
              <a:t> 円を支払いました。</a:t>
            </a:r>
            <a:endParaRPr sz="2000">
              <a:latin typeface="メイリオ"/>
              <a:cs typeface="メイリオ"/>
            </a:endParaRPr>
          </a:p>
          <a:p>
            <a:pPr marL="12700">
              <a:lnSpc>
                <a:spcPct val="100000"/>
              </a:lnSpc>
              <a:spcBef>
                <a:spcPts val="3000"/>
              </a:spcBef>
            </a:pPr>
            <a:r>
              <a:rPr sz="2000" b="1" spc="-10" dirty="0">
                <a:solidFill>
                  <a:srgbClr val="FFFFFF"/>
                </a:solidFill>
                <a:latin typeface="メイリオ"/>
                <a:cs typeface="メイリオ"/>
              </a:rPr>
              <a:t>このタクシーの初乗運賃が </a:t>
            </a:r>
            <a:r>
              <a:rPr sz="2000" b="1" dirty="0">
                <a:solidFill>
                  <a:srgbClr val="FFFFFF"/>
                </a:solidFill>
                <a:latin typeface="メイリオ"/>
                <a:cs typeface="メイリオ"/>
              </a:rPr>
              <a:t>500</a:t>
            </a:r>
            <a:r>
              <a:rPr sz="2000" b="1" spc="-15" dirty="0">
                <a:solidFill>
                  <a:srgbClr val="FFFFFF"/>
                </a:solidFill>
                <a:latin typeface="メイリオ"/>
                <a:cs typeface="メイリオ"/>
              </a:rPr>
              <a:t> 円であり、以降 </a:t>
            </a:r>
            <a:r>
              <a:rPr sz="2000" b="1" dirty="0">
                <a:solidFill>
                  <a:srgbClr val="FFFFFF"/>
                </a:solidFill>
                <a:latin typeface="メイリオ"/>
                <a:cs typeface="メイリオ"/>
              </a:rPr>
              <a:t>1km</a:t>
            </a:r>
            <a:r>
              <a:rPr sz="2000" b="1" spc="-15" dirty="0">
                <a:solidFill>
                  <a:srgbClr val="FFFFFF"/>
                </a:solidFill>
                <a:latin typeface="メイリオ"/>
                <a:cs typeface="メイリオ"/>
              </a:rPr>
              <a:t> ごとに </a:t>
            </a:r>
            <a:r>
              <a:rPr sz="2000" b="1" dirty="0">
                <a:solidFill>
                  <a:srgbClr val="FFFFFF"/>
                </a:solidFill>
                <a:latin typeface="メイリオ"/>
                <a:cs typeface="メイリオ"/>
              </a:rPr>
              <a:t>100</a:t>
            </a:r>
            <a:r>
              <a:rPr sz="2000" b="1" spc="-20" dirty="0">
                <a:solidFill>
                  <a:srgbClr val="FFFFFF"/>
                </a:solidFill>
                <a:latin typeface="メイリオ"/>
                <a:cs typeface="メイリオ"/>
              </a:rPr>
              <a:t> 円が加算されるとき、彼</a:t>
            </a:r>
            <a:endParaRPr sz="2000">
              <a:latin typeface="メイリオ"/>
              <a:cs typeface="メイリオ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FFFFFF"/>
                </a:solidFill>
                <a:latin typeface="メイリオ"/>
                <a:cs typeface="メイリオ"/>
              </a:rPr>
              <a:t>は何 </a:t>
            </a:r>
            <a:r>
              <a:rPr sz="2000" b="1" dirty="0">
                <a:solidFill>
                  <a:srgbClr val="FFFFFF"/>
                </a:solidFill>
                <a:latin typeface="メイリオ"/>
                <a:cs typeface="メイリオ"/>
              </a:rPr>
              <a:t>km</a:t>
            </a:r>
            <a:r>
              <a:rPr sz="2000" b="1" spc="-15" dirty="0">
                <a:solidFill>
                  <a:srgbClr val="FFFFFF"/>
                </a:solidFill>
                <a:latin typeface="メイリオ"/>
                <a:cs typeface="メイリオ"/>
              </a:rPr>
              <a:t> 乗車しましたか。</a:t>
            </a:r>
            <a:endParaRPr sz="2000">
              <a:latin typeface="メイリオ"/>
              <a:cs typeface="メイリオ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210436" y="4468367"/>
            <a:ext cx="10006330" cy="1710055"/>
            <a:chOff x="1210436" y="4468367"/>
            <a:chExt cx="10006330" cy="1710055"/>
          </a:xfrm>
        </p:grpSpPr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65919" y="4468367"/>
              <a:ext cx="1950720" cy="170992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219961" y="5135117"/>
              <a:ext cx="6817359" cy="377190"/>
            </a:xfrm>
            <a:custGeom>
              <a:avLst/>
              <a:gdLst/>
              <a:ahLst/>
              <a:cxnLst/>
              <a:rect l="l" t="t" r="r" b="b"/>
              <a:pathLst>
                <a:path w="6817359" h="377189">
                  <a:moveTo>
                    <a:pt x="0" y="188975"/>
                  </a:moveTo>
                  <a:lnTo>
                    <a:pt x="6817359" y="188975"/>
                  </a:lnTo>
                </a:path>
                <a:path w="6817359" h="377189">
                  <a:moveTo>
                    <a:pt x="0" y="377189"/>
                  </a:moveTo>
                  <a:lnTo>
                    <a:pt x="0" y="0"/>
                  </a:lnTo>
                </a:path>
                <a:path w="6817359" h="377189">
                  <a:moveTo>
                    <a:pt x="1260348" y="377189"/>
                  </a:moveTo>
                  <a:lnTo>
                    <a:pt x="1260348" y="0"/>
                  </a:lnTo>
                </a:path>
                <a:path w="6817359" h="377189">
                  <a:moveTo>
                    <a:pt x="2520696" y="377189"/>
                  </a:moveTo>
                  <a:lnTo>
                    <a:pt x="2520696" y="0"/>
                  </a:lnTo>
                </a:path>
                <a:path w="6817359" h="377189">
                  <a:moveTo>
                    <a:pt x="3779520" y="377189"/>
                  </a:moveTo>
                  <a:lnTo>
                    <a:pt x="3779520" y="0"/>
                  </a:lnTo>
                </a:path>
                <a:path w="6817359" h="377189">
                  <a:moveTo>
                    <a:pt x="5039868" y="377189"/>
                  </a:moveTo>
                  <a:lnTo>
                    <a:pt x="5039868" y="0"/>
                  </a:lnTo>
                </a:path>
                <a:path w="6817359" h="377189">
                  <a:moveTo>
                    <a:pt x="6300216" y="377189"/>
                  </a:moveTo>
                  <a:lnTo>
                    <a:pt x="6300216" y="0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919683" y="4754117"/>
            <a:ext cx="558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0km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7011" y="5548376"/>
            <a:ext cx="64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FFFFF"/>
                </a:solidFill>
                <a:latin typeface="メイリオ"/>
                <a:cs typeface="メイリオ"/>
              </a:rPr>
              <a:t>¥500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89733" y="4754117"/>
            <a:ext cx="558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1km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46807" y="5548376"/>
            <a:ext cx="6483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FFFFF"/>
                </a:solidFill>
                <a:latin typeface="メイリオ"/>
                <a:cs typeface="メイリオ"/>
              </a:rPr>
              <a:t>¥600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59226" y="4754117"/>
            <a:ext cx="558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2km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16553" y="5548376"/>
            <a:ext cx="64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FFFFF"/>
                </a:solidFill>
                <a:latin typeface="メイリオ"/>
                <a:cs typeface="メイリオ"/>
              </a:rPr>
              <a:t>¥700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29098" y="4754117"/>
            <a:ext cx="558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3km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86427" y="5548376"/>
            <a:ext cx="64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FFFFF"/>
                </a:solidFill>
                <a:latin typeface="メイリオ"/>
                <a:cs typeface="メイリオ"/>
              </a:rPr>
              <a:t>¥800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969889" y="4754117"/>
            <a:ext cx="558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4km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927216" y="5548376"/>
            <a:ext cx="647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FFFFF"/>
                </a:solidFill>
                <a:latin typeface="メイリオ"/>
                <a:cs typeface="メイリオ"/>
              </a:rPr>
              <a:t>¥900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50430" y="4754117"/>
            <a:ext cx="558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5km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123303" y="5548376"/>
            <a:ext cx="800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メイリオ"/>
                <a:cs typeface="メイリオ"/>
              </a:rPr>
              <a:t>¥1000</a:t>
            </a:r>
            <a:endParaRPr sz="18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5400"/>
            <a:chOff x="0" y="0"/>
            <a:chExt cx="12192000" cy="1295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12954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295400" y="12954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AC1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AC1381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AC1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8040" y="205866"/>
            <a:ext cx="8044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6325" algn="l"/>
              </a:tabLst>
            </a:pPr>
            <a:r>
              <a:rPr spc="-50" dirty="0"/>
              <a:t>1</a:t>
            </a:r>
            <a:r>
              <a:rPr dirty="0"/>
              <a:t>	</a:t>
            </a:r>
            <a:r>
              <a:rPr sz="4800" spc="-5" dirty="0"/>
              <a:t>“本章のゴール” を解こう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11046332" y="287909"/>
            <a:ext cx="789305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28</a:t>
            </a:r>
            <a:endParaRPr sz="1800">
              <a:latin typeface="メイリオ"/>
              <a:cs typeface="メイリオ"/>
            </a:endParaRPr>
          </a:p>
          <a:p>
            <a:pPr marL="308610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340" y="1749932"/>
            <a:ext cx="6798945" cy="1332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latin typeface="メイリオ"/>
                <a:cs typeface="メイリオ"/>
              </a:rPr>
              <a:t>まず、タクシーの移動距離を </a:t>
            </a:r>
            <a:r>
              <a:rPr sz="2400" dirty="0">
                <a:latin typeface="Cambria Math"/>
                <a:cs typeface="Cambria Math"/>
              </a:rPr>
              <a:t>𝒙</a:t>
            </a:r>
            <a:r>
              <a:rPr sz="2400" spc="210" dirty="0">
                <a:latin typeface="Cambria Math"/>
                <a:cs typeface="Cambria Math"/>
              </a:rPr>
              <a:t> </a:t>
            </a:r>
            <a:r>
              <a:rPr sz="2400" b="1" dirty="0">
                <a:latin typeface="メイリオ"/>
                <a:cs typeface="メイリオ"/>
              </a:rPr>
              <a:t>(km</a:t>
            </a:r>
            <a:r>
              <a:rPr sz="2400" b="1" spc="-20" dirty="0">
                <a:latin typeface="メイリオ"/>
                <a:cs typeface="メイリオ"/>
              </a:rPr>
              <a:t>) とすると…</a:t>
            </a:r>
            <a:r>
              <a:rPr sz="2400" b="1" spc="-5" dirty="0">
                <a:latin typeface="メイリオ"/>
                <a:cs typeface="メイリオ"/>
              </a:rPr>
              <a:t>かかる値段は </a:t>
            </a:r>
            <a:r>
              <a:rPr sz="2400" dirty="0">
                <a:solidFill>
                  <a:srgbClr val="F43864"/>
                </a:solidFill>
                <a:latin typeface="Cambria Math"/>
                <a:cs typeface="Cambria Math"/>
              </a:rPr>
              <a:t>𝟏𝟎𝟎</a:t>
            </a:r>
            <a:r>
              <a:rPr sz="2400" u="sng" dirty="0">
                <a:solidFill>
                  <a:srgbClr val="F43864"/>
                </a:solidFill>
                <a:uFill>
                  <a:solidFill>
                    <a:srgbClr val="F43864"/>
                  </a:solidFill>
                </a:uFill>
                <a:latin typeface="Cambria Math"/>
                <a:cs typeface="Cambria Math"/>
              </a:rPr>
              <a:t>𝒙</a:t>
            </a:r>
            <a:r>
              <a:rPr sz="2400" u="none" spc="-25" dirty="0">
                <a:solidFill>
                  <a:srgbClr val="F43864"/>
                </a:solidFill>
                <a:latin typeface="Cambria Math"/>
                <a:cs typeface="Cambria Math"/>
              </a:rPr>
              <a:t> </a:t>
            </a:r>
            <a:r>
              <a:rPr sz="2400" u="none" spc="-425" dirty="0">
                <a:latin typeface="Cambria Math"/>
                <a:cs typeface="Cambria Math"/>
              </a:rPr>
              <a:t>+</a:t>
            </a:r>
            <a:r>
              <a:rPr sz="2400" u="sng" spc="330" dirty="0">
                <a:solidFill>
                  <a:srgbClr val="21379E"/>
                </a:solidFill>
                <a:uFill>
                  <a:solidFill>
                    <a:srgbClr val="21379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none" dirty="0">
                <a:solidFill>
                  <a:srgbClr val="21379E"/>
                </a:solidFill>
                <a:latin typeface="Cambria Math"/>
                <a:cs typeface="Cambria Math"/>
              </a:rPr>
              <a:t>𝟓𝟎</a:t>
            </a:r>
            <a:r>
              <a:rPr sz="2400" u="sng" dirty="0">
                <a:solidFill>
                  <a:srgbClr val="21379E"/>
                </a:solidFill>
                <a:uFill>
                  <a:solidFill>
                    <a:srgbClr val="21379E"/>
                  </a:solidFill>
                </a:uFill>
                <a:latin typeface="Cambria Math"/>
                <a:cs typeface="Cambria Math"/>
              </a:rPr>
              <a:t>𝟎</a:t>
            </a:r>
            <a:r>
              <a:rPr sz="2400" u="sng" spc="15" dirty="0">
                <a:solidFill>
                  <a:srgbClr val="21379E"/>
                </a:solidFill>
                <a:uFill>
                  <a:solidFill>
                    <a:srgbClr val="21379E"/>
                  </a:solidFill>
                </a:uFill>
                <a:latin typeface="Cambria Math"/>
                <a:cs typeface="Cambria Math"/>
              </a:rPr>
              <a:t> </a:t>
            </a:r>
            <a:r>
              <a:rPr sz="2400" u="none" spc="-310" dirty="0">
                <a:solidFill>
                  <a:srgbClr val="21379E"/>
                </a:solidFill>
                <a:latin typeface="Cambria Math"/>
                <a:cs typeface="Cambria Math"/>
              </a:rPr>
              <a:t> </a:t>
            </a:r>
            <a:r>
              <a:rPr sz="2400" b="1" u="none" spc="-50" dirty="0">
                <a:latin typeface="メイリオ"/>
                <a:cs typeface="メイリオ"/>
              </a:rPr>
              <a:t>円</a:t>
            </a:r>
            <a:endParaRPr sz="2400">
              <a:latin typeface="メイリオ"/>
              <a:cs typeface="メイリオ"/>
            </a:endParaRPr>
          </a:p>
          <a:p>
            <a:pPr marL="2004060">
              <a:lnSpc>
                <a:spcPct val="100000"/>
              </a:lnSpc>
              <a:spcBef>
                <a:spcPts val="204"/>
              </a:spcBef>
              <a:tabLst>
                <a:tab pos="2969260" algn="l"/>
              </a:tabLst>
            </a:pPr>
            <a:r>
              <a:rPr sz="1200" b="1" dirty="0">
                <a:solidFill>
                  <a:srgbClr val="F43864"/>
                </a:solidFill>
                <a:latin typeface="メイリオ"/>
                <a:cs typeface="メイリオ"/>
              </a:rPr>
              <a:t>加算運</a:t>
            </a:r>
            <a:r>
              <a:rPr sz="1200" b="1" spc="-50" dirty="0">
                <a:solidFill>
                  <a:srgbClr val="F43864"/>
                </a:solidFill>
                <a:latin typeface="メイリオ"/>
                <a:cs typeface="メイリオ"/>
              </a:rPr>
              <a:t>賃</a:t>
            </a:r>
            <a:r>
              <a:rPr sz="1200" b="1" dirty="0">
                <a:solidFill>
                  <a:srgbClr val="F43864"/>
                </a:solidFill>
                <a:latin typeface="メイリオ"/>
                <a:cs typeface="メイリオ"/>
              </a:rPr>
              <a:t>	</a:t>
            </a:r>
            <a:r>
              <a:rPr sz="1200" b="1" dirty="0">
                <a:solidFill>
                  <a:srgbClr val="21379E"/>
                </a:solidFill>
                <a:latin typeface="メイリオ"/>
                <a:cs typeface="メイリオ"/>
              </a:rPr>
              <a:t>初乗運</a:t>
            </a:r>
            <a:r>
              <a:rPr sz="1200" b="1" spc="-50" dirty="0">
                <a:solidFill>
                  <a:srgbClr val="21379E"/>
                </a:solidFill>
                <a:latin typeface="メイリオ"/>
                <a:cs typeface="メイリオ"/>
              </a:rPr>
              <a:t>賃</a:t>
            </a:r>
            <a:endParaRPr sz="12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5400"/>
            <a:chOff x="0" y="0"/>
            <a:chExt cx="12192000" cy="1295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12954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295400" y="12954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AC1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AC1381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AC1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8040" y="205866"/>
            <a:ext cx="8044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6325" algn="l"/>
              </a:tabLst>
            </a:pPr>
            <a:r>
              <a:rPr spc="-50" dirty="0"/>
              <a:t>1</a:t>
            </a:r>
            <a:r>
              <a:rPr dirty="0"/>
              <a:t>	</a:t>
            </a:r>
            <a:r>
              <a:rPr sz="4800" spc="-5" dirty="0"/>
              <a:t>“本章のゴール” を解こう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11046332" y="287909"/>
            <a:ext cx="789305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29</a:t>
            </a:r>
            <a:endParaRPr sz="1800">
              <a:latin typeface="メイリオ"/>
              <a:cs typeface="メイリオ"/>
            </a:endParaRPr>
          </a:p>
          <a:p>
            <a:pPr marL="308610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340" y="1749932"/>
            <a:ext cx="6798945" cy="1332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latin typeface="メイリオ"/>
                <a:cs typeface="メイリオ"/>
              </a:rPr>
              <a:t>まず、タクシーの移動距離を </a:t>
            </a:r>
            <a:r>
              <a:rPr sz="2400" dirty="0">
                <a:latin typeface="Cambria Math"/>
                <a:cs typeface="Cambria Math"/>
              </a:rPr>
              <a:t>𝒙</a:t>
            </a:r>
            <a:r>
              <a:rPr sz="2400" spc="210" dirty="0">
                <a:latin typeface="Cambria Math"/>
                <a:cs typeface="Cambria Math"/>
              </a:rPr>
              <a:t> </a:t>
            </a:r>
            <a:r>
              <a:rPr sz="2400" b="1" dirty="0">
                <a:latin typeface="メイリオ"/>
                <a:cs typeface="メイリオ"/>
              </a:rPr>
              <a:t>(km</a:t>
            </a:r>
            <a:r>
              <a:rPr sz="2400" b="1" spc="-20" dirty="0">
                <a:latin typeface="メイリオ"/>
                <a:cs typeface="メイリオ"/>
              </a:rPr>
              <a:t>) とすると…</a:t>
            </a:r>
            <a:r>
              <a:rPr sz="2400" b="1" spc="-5" dirty="0">
                <a:latin typeface="メイリオ"/>
                <a:cs typeface="メイリオ"/>
              </a:rPr>
              <a:t>かかる値段は </a:t>
            </a:r>
            <a:r>
              <a:rPr sz="2400" dirty="0">
                <a:solidFill>
                  <a:srgbClr val="F43864"/>
                </a:solidFill>
                <a:latin typeface="Cambria Math"/>
                <a:cs typeface="Cambria Math"/>
              </a:rPr>
              <a:t>𝟏𝟎𝟎</a:t>
            </a:r>
            <a:r>
              <a:rPr sz="2400" u="sng" dirty="0">
                <a:solidFill>
                  <a:srgbClr val="F43864"/>
                </a:solidFill>
                <a:uFill>
                  <a:solidFill>
                    <a:srgbClr val="F43864"/>
                  </a:solidFill>
                </a:uFill>
                <a:latin typeface="Cambria Math"/>
                <a:cs typeface="Cambria Math"/>
              </a:rPr>
              <a:t>𝒙</a:t>
            </a:r>
            <a:r>
              <a:rPr sz="2400" u="none" spc="-25" dirty="0">
                <a:solidFill>
                  <a:srgbClr val="F43864"/>
                </a:solidFill>
                <a:latin typeface="Cambria Math"/>
                <a:cs typeface="Cambria Math"/>
              </a:rPr>
              <a:t> </a:t>
            </a:r>
            <a:r>
              <a:rPr sz="2400" u="none" spc="-425" dirty="0">
                <a:latin typeface="Cambria Math"/>
                <a:cs typeface="Cambria Math"/>
              </a:rPr>
              <a:t>+</a:t>
            </a:r>
            <a:r>
              <a:rPr sz="2400" u="sng" spc="330" dirty="0">
                <a:solidFill>
                  <a:srgbClr val="21379E"/>
                </a:solidFill>
                <a:uFill>
                  <a:solidFill>
                    <a:srgbClr val="21379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none" dirty="0">
                <a:solidFill>
                  <a:srgbClr val="21379E"/>
                </a:solidFill>
                <a:latin typeface="Cambria Math"/>
                <a:cs typeface="Cambria Math"/>
              </a:rPr>
              <a:t>𝟓𝟎</a:t>
            </a:r>
            <a:r>
              <a:rPr sz="2400" u="sng" dirty="0">
                <a:solidFill>
                  <a:srgbClr val="21379E"/>
                </a:solidFill>
                <a:uFill>
                  <a:solidFill>
                    <a:srgbClr val="21379E"/>
                  </a:solidFill>
                </a:uFill>
                <a:latin typeface="Cambria Math"/>
                <a:cs typeface="Cambria Math"/>
              </a:rPr>
              <a:t>𝟎</a:t>
            </a:r>
            <a:r>
              <a:rPr sz="2400" u="sng" spc="15" dirty="0">
                <a:solidFill>
                  <a:srgbClr val="21379E"/>
                </a:solidFill>
                <a:uFill>
                  <a:solidFill>
                    <a:srgbClr val="21379E"/>
                  </a:solidFill>
                </a:uFill>
                <a:latin typeface="Cambria Math"/>
                <a:cs typeface="Cambria Math"/>
              </a:rPr>
              <a:t> </a:t>
            </a:r>
            <a:r>
              <a:rPr sz="2400" u="none" spc="-310" dirty="0">
                <a:solidFill>
                  <a:srgbClr val="21379E"/>
                </a:solidFill>
                <a:latin typeface="Cambria Math"/>
                <a:cs typeface="Cambria Math"/>
              </a:rPr>
              <a:t> </a:t>
            </a:r>
            <a:r>
              <a:rPr sz="2400" b="1" u="none" spc="-50" dirty="0">
                <a:latin typeface="メイリオ"/>
                <a:cs typeface="メイリオ"/>
              </a:rPr>
              <a:t>円</a:t>
            </a:r>
            <a:endParaRPr sz="2400">
              <a:latin typeface="メイリオ"/>
              <a:cs typeface="メイリオ"/>
            </a:endParaRPr>
          </a:p>
          <a:p>
            <a:pPr marL="2004060">
              <a:lnSpc>
                <a:spcPct val="100000"/>
              </a:lnSpc>
              <a:spcBef>
                <a:spcPts val="204"/>
              </a:spcBef>
              <a:tabLst>
                <a:tab pos="2969260" algn="l"/>
              </a:tabLst>
            </a:pPr>
            <a:r>
              <a:rPr sz="1200" b="1" dirty="0">
                <a:solidFill>
                  <a:srgbClr val="F43864"/>
                </a:solidFill>
                <a:latin typeface="メイリオ"/>
                <a:cs typeface="メイリオ"/>
              </a:rPr>
              <a:t>加算運</a:t>
            </a:r>
            <a:r>
              <a:rPr sz="1200" b="1" spc="-50" dirty="0">
                <a:solidFill>
                  <a:srgbClr val="F43864"/>
                </a:solidFill>
                <a:latin typeface="メイリオ"/>
                <a:cs typeface="メイリオ"/>
              </a:rPr>
              <a:t>賃</a:t>
            </a:r>
            <a:r>
              <a:rPr sz="1200" b="1" dirty="0">
                <a:solidFill>
                  <a:srgbClr val="F43864"/>
                </a:solidFill>
                <a:latin typeface="メイリオ"/>
                <a:cs typeface="メイリオ"/>
              </a:rPr>
              <a:t>	</a:t>
            </a:r>
            <a:r>
              <a:rPr sz="1200" b="1" dirty="0">
                <a:solidFill>
                  <a:srgbClr val="21379E"/>
                </a:solidFill>
                <a:latin typeface="メイリオ"/>
                <a:cs typeface="メイリオ"/>
              </a:rPr>
              <a:t>初乗運</a:t>
            </a:r>
            <a:r>
              <a:rPr sz="1200" b="1" spc="-50" dirty="0">
                <a:solidFill>
                  <a:srgbClr val="21379E"/>
                </a:solidFill>
                <a:latin typeface="メイリオ"/>
                <a:cs typeface="メイリオ"/>
              </a:rPr>
              <a:t>賃</a:t>
            </a:r>
            <a:endParaRPr sz="1200">
              <a:latin typeface="メイリオ"/>
              <a:cs typeface="メイリオ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29995" y="3429000"/>
            <a:ext cx="10741660" cy="2769235"/>
          </a:xfrm>
          <a:prstGeom prst="rect">
            <a:avLst/>
          </a:prstGeom>
          <a:solidFill>
            <a:srgbClr val="DDAB52">
              <a:alpha val="30195"/>
            </a:srgbClr>
          </a:solidFill>
        </p:spPr>
        <p:txBody>
          <a:bodyPr vert="horz" wrap="square" lIns="0" tIns="546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30"/>
              </a:spcBef>
            </a:pPr>
            <a:endParaRPr sz="1800">
              <a:latin typeface="Times New Roman"/>
              <a:cs typeface="Times New Roman"/>
            </a:endParaRPr>
          </a:p>
          <a:p>
            <a:pPr marL="367030">
              <a:lnSpc>
                <a:spcPct val="100000"/>
              </a:lnSpc>
            </a:pPr>
            <a:r>
              <a:rPr sz="1800" b="1" spc="-5" dirty="0">
                <a:latin typeface="メイリオ"/>
                <a:cs typeface="メイリオ"/>
              </a:rPr>
              <a:t>合計値段が </a:t>
            </a:r>
            <a:r>
              <a:rPr sz="1800" b="1" dirty="0">
                <a:latin typeface="メイリオ"/>
                <a:cs typeface="メイリオ"/>
              </a:rPr>
              <a:t>1400</a:t>
            </a:r>
            <a:r>
              <a:rPr sz="1800" b="1" spc="-15" dirty="0">
                <a:latin typeface="メイリオ"/>
                <a:cs typeface="メイリオ"/>
              </a:rPr>
              <a:t> 円なので、乗車距離 </a:t>
            </a:r>
            <a:r>
              <a:rPr sz="1800" dirty="0">
                <a:latin typeface="Cambria Math"/>
                <a:cs typeface="Cambria Math"/>
              </a:rPr>
              <a:t>𝒙</a:t>
            </a:r>
            <a:r>
              <a:rPr sz="1800" spc="195" dirty="0">
                <a:latin typeface="Cambria Math"/>
                <a:cs typeface="Cambria Math"/>
              </a:rPr>
              <a:t> </a:t>
            </a:r>
            <a:r>
              <a:rPr sz="1800" b="1" spc="-5" dirty="0">
                <a:latin typeface="メイリオ"/>
                <a:cs typeface="メイリオ"/>
              </a:rPr>
              <a:t>は以下の方程式を満たさなければならない：</a:t>
            </a:r>
            <a:endParaRPr sz="1800">
              <a:latin typeface="メイリオ"/>
              <a:cs typeface="メイリオ"/>
            </a:endParaRPr>
          </a:p>
          <a:p>
            <a:pPr marL="1969770">
              <a:lnSpc>
                <a:spcPct val="100000"/>
              </a:lnSpc>
              <a:spcBef>
                <a:spcPts val="2570"/>
              </a:spcBef>
            </a:pPr>
            <a:r>
              <a:rPr sz="1800" dirty="0">
                <a:solidFill>
                  <a:srgbClr val="AC1381"/>
                </a:solidFill>
                <a:latin typeface="Cambria Math"/>
                <a:cs typeface="Cambria Math"/>
              </a:rPr>
              <a:t>𝟏𝟎𝟎𝒙</a:t>
            </a:r>
            <a:r>
              <a:rPr sz="1800" spc="-15" dirty="0">
                <a:solidFill>
                  <a:srgbClr val="AC1381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AC1381"/>
                </a:solidFill>
                <a:latin typeface="Cambria Math"/>
                <a:cs typeface="Cambria Math"/>
              </a:rPr>
              <a:t>+ 𝟓𝟎𝟎</a:t>
            </a:r>
            <a:r>
              <a:rPr sz="1800" spc="85" dirty="0">
                <a:solidFill>
                  <a:srgbClr val="AC1381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AC1381"/>
                </a:solidFill>
                <a:latin typeface="Cambria Math"/>
                <a:cs typeface="Cambria Math"/>
              </a:rPr>
              <a:t>=</a:t>
            </a:r>
            <a:r>
              <a:rPr sz="1800" spc="95" dirty="0">
                <a:solidFill>
                  <a:srgbClr val="AC1381"/>
                </a:solidFill>
                <a:latin typeface="Cambria Math"/>
                <a:cs typeface="Cambria Math"/>
              </a:rPr>
              <a:t> </a:t>
            </a:r>
            <a:r>
              <a:rPr sz="1800" spc="-20" dirty="0">
                <a:solidFill>
                  <a:srgbClr val="AC1381"/>
                </a:solidFill>
                <a:latin typeface="Cambria Math"/>
                <a:cs typeface="Cambria Math"/>
              </a:rPr>
              <a:t>𝟏𝟒𝟎𝟎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137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序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21379E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725525" y="1710690"/>
            <a:ext cx="10902950" cy="179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3380" marR="5080" indent="-361315">
              <a:lnSpc>
                <a:spcPct val="150000"/>
              </a:lnSpc>
              <a:spcBef>
                <a:spcPts val="100"/>
              </a:spcBef>
              <a:buFont typeface="Arial"/>
              <a:buChar char="•"/>
              <a:tabLst>
                <a:tab pos="373380" algn="l"/>
              </a:tabLst>
            </a:pPr>
            <a:r>
              <a:rPr sz="1800" dirty="0">
                <a:latin typeface="メイリオ"/>
                <a:cs typeface="メイリオ"/>
              </a:rPr>
              <a:t>本スライドでは、</a:t>
            </a:r>
            <a:r>
              <a:rPr sz="1800" b="1" dirty="0">
                <a:solidFill>
                  <a:srgbClr val="F43864"/>
                </a:solidFill>
                <a:latin typeface="メイリオ"/>
                <a:cs typeface="メイリオ"/>
              </a:rPr>
              <a:t>高校数学の基礎的事項</a:t>
            </a:r>
            <a:r>
              <a:rPr sz="1800" spc="-5" dirty="0">
                <a:latin typeface="メイリオ"/>
                <a:cs typeface="メイリオ"/>
              </a:rPr>
              <a:t>について概観します。中学数学の一部を理解していない方も、</a:t>
            </a:r>
            <a:r>
              <a:rPr sz="1800" dirty="0">
                <a:latin typeface="メイリオ"/>
                <a:cs typeface="メイリオ"/>
              </a:rPr>
              <a:t>第 1</a:t>
            </a:r>
            <a:r>
              <a:rPr sz="1800" spc="-10" dirty="0">
                <a:latin typeface="メイリオ"/>
                <a:cs typeface="メイリオ"/>
              </a:rPr>
              <a:t> 章で前提知識を説明するのでご安心ください。</a:t>
            </a:r>
            <a:endParaRPr sz="1800">
              <a:latin typeface="メイリオ"/>
              <a:cs typeface="メイリオ"/>
            </a:endParaRPr>
          </a:p>
          <a:p>
            <a:pPr marL="373380" indent="-360680">
              <a:lnSpc>
                <a:spcPct val="100000"/>
              </a:lnSpc>
              <a:spcBef>
                <a:spcPts val="2075"/>
              </a:spcBef>
              <a:buFont typeface="Arial"/>
              <a:buChar char="•"/>
              <a:tabLst>
                <a:tab pos="373380" algn="l"/>
              </a:tabLst>
            </a:pPr>
            <a:r>
              <a:rPr sz="1800" spc="-5" dirty="0">
                <a:latin typeface="メイリオ"/>
                <a:cs typeface="メイリオ"/>
              </a:rPr>
              <a:t>全部で </a:t>
            </a:r>
            <a:r>
              <a:rPr sz="1800" dirty="0">
                <a:latin typeface="メイリオ"/>
                <a:cs typeface="メイリオ"/>
              </a:rPr>
              <a:t>10</a:t>
            </a:r>
            <a:r>
              <a:rPr sz="1800" spc="-10" dirty="0">
                <a:latin typeface="メイリオ"/>
                <a:cs typeface="メイリオ"/>
              </a:rPr>
              <a:t> 個の章からなります。</a:t>
            </a:r>
            <a:r>
              <a:rPr sz="1800" dirty="0">
                <a:latin typeface="メイリオ"/>
                <a:cs typeface="メイリオ"/>
              </a:rPr>
              <a:t>1</a:t>
            </a:r>
            <a:r>
              <a:rPr sz="1800" spc="-5" dirty="0">
                <a:latin typeface="メイリオ"/>
                <a:cs typeface="メイリオ"/>
              </a:rPr>
              <a:t> 章当たり </a:t>
            </a:r>
            <a:r>
              <a:rPr sz="1800" dirty="0">
                <a:latin typeface="メイリオ"/>
                <a:cs typeface="メイリオ"/>
              </a:rPr>
              <a:t>15</a:t>
            </a:r>
            <a:r>
              <a:rPr sz="1800" spc="-10" dirty="0">
                <a:latin typeface="メイリオ"/>
                <a:cs typeface="メイリオ"/>
              </a:rPr>
              <a:t> 分で読む場合、</a:t>
            </a:r>
            <a:r>
              <a:rPr sz="1800" dirty="0">
                <a:latin typeface="メイリオ"/>
                <a:cs typeface="メイリオ"/>
              </a:rPr>
              <a:t>150</a:t>
            </a:r>
            <a:r>
              <a:rPr sz="1800" spc="-15" dirty="0">
                <a:latin typeface="メイリオ"/>
                <a:cs typeface="メイリオ"/>
              </a:rPr>
              <a:t> 分で読破することができます</a:t>
            </a:r>
            <a:endParaRPr sz="1800">
              <a:latin typeface="メイリオ"/>
              <a:cs typeface="メイリオ"/>
            </a:endParaRPr>
          </a:p>
          <a:p>
            <a:pPr marL="373380">
              <a:lnSpc>
                <a:spcPct val="100000"/>
              </a:lnSpc>
              <a:spcBef>
                <a:spcPts val="1080"/>
              </a:spcBef>
            </a:pPr>
            <a:r>
              <a:rPr sz="1800" dirty="0">
                <a:latin typeface="メイリオ"/>
                <a:cs typeface="メイリオ"/>
              </a:rPr>
              <a:t>（ただし、章によってページ数は異なります）</a:t>
            </a:r>
            <a:r>
              <a:rPr sz="1800" spc="-50" dirty="0">
                <a:latin typeface="メイリオ"/>
                <a:cs typeface="メイリオ"/>
              </a:rPr>
              <a:t>。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92122" y="198501"/>
            <a:ext cx="6731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FFFFFF"/>
                </a:solidFill>
                <a:latin typeface="メイリオ"/>
                <a:cs typeface="メイリオ"/>
              </a:rPr>
              <a:t>スライドの概要／諸注意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01781" y="287909"/>
            <a:ext cx="63373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50" dirty="0">
                <a:solidFill>
                  <a:srgbClr val="FFFFFF"/>
                </a:solidFill>
                <a:latin typeface="メイリオ"/>
                <a:cs typeface="メイリオ"/>
              </a:rPr>
              <a:t>3</a:t>
            </a:r>
            <a:endParaRPr sz="1800">
              <a:latin typeface="メイリオ"/>
              <a:cs typeface="メイリオ"/>
            </a:endParaRPr>
          </a:p>
          <a:p>
            <a:pPr marL="153035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0080" y="4008120"/>
            <a:ext cx="10911840" cy="2078989"/>
          </a:xfrm>
          <a:prstGeom prst="rect">
            <a:avLst/>
          </a:prstGeom>
          <a:solidFill>
            <a:srgbClr val="D9D9D9"/>
          </a:solidFill>
        </p:spPr>
        <p:txBody>
          <a:bodyPr vert="horz" wrap="square" lIns="0" tIns="190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0"/>
              </a:spcBef>
            </a:pPr>
            <a:endParaRPr sz="1800">
              <a:latin typeface="Times New Roman"/>
              <a:cs typeface="Times New Roman"/>
            </a:endParaRPr>
          </a:p>
          <a:p>
            <a:pPr marL="300990">
              <a:lnSpc>
                <a:spcPct val="100000"/>
              </a:lnSpc>
            </a:pPr>
            <a:r>
              <a:rPr sz="1800" b="1" spc="-20" dirty="0">
                <a:latin typeface="メイリオ"/>
                <a:cs typeface="メイリオ"/>
              </a:rPr>
              <a:t>注意：</a:t>
            </a:r>
            <a:endParaRPr sz="1800">
              <a:latin typeface="メイリオ"/>
              <a:cs typeface="メイリオ"/>
            </a:endParaRPr>
          </a:p>
          <a:p>
            <a:pPr marL="568960" marR="504825" algn="just">
              <a:lnSpc>
                <a:spcPts val="3240"/>
              </a:lnSpc>
              <a:spcBef>
                <a:spcPts val="285"/>
              </a:spcBef>
            </a:pPr>
            <a:r>
              <a:rPr sz="1800" spc="-15" dirty="0">
                <a:latin typeface="メイリオ"/>
                <a:cs typeface="メイリオ"/>
              </a:rPr>
              <a:t>本スライドでは基礎的事項のみを扱っており、高校数学のすべてを網羅しているわけではありま</a:t>
            </a:r>
            <a:r>
              <a:rPr sz="1800" spc="-5" dirty="0">
                <a:latin typeface="メイリオ"/>
                <a:cs typeface="メイリオ"/>
              </a:rPr>
              <a:t>せん。そのため、大学受験対策には向かないことに注意してください。逆に、数学にはどんな内容があるのか概観したり、学び直したりする目的では活用できます。</a:t>
            </a:r>
            <a:endParaRPr sz="18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5400"/>
            <a:chOff x="0" y="0"/>
            <a:chExt cx="12192000" cy="1295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12954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295400" y="12954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AC1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AC1381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AC1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8040" y="205866"/>
            <a:ext cx="8044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6325" algn="l"/>
              </a:tabLst>
            </a:pPr>
            <a:r>
              <a:rPr spc="-50" dirty="0"/>
              <a:t>1</a:t>
            </a:r>
            <a:r>
              <a:rPr dirty="0"/>
              <a:t>	</a:t>
            </a:r>
            <a:r>
              <a:rPr sz="4800" spc="-5" dirty="0"/>
              <a:t>“本章のゴール” を解こう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11046332" y="287909"/>
            <a:ext cx="789305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30</a:t>
            </a:r>
            <a:endParaRPr sz="1800">
              <a:latin typeface="メイリオ"/>
              <a:cs typeface="メイリオ"/>
            </a:endParaRPr>
          </a:p>
          <a:p>
            <a:pPr marL="308610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29995" y="3429000"/>
            <a:ext cx="10741660" cy="2769235"/>
          </a:xfrm>
          <a:custGeom>
            <a:avLst/>
            <a:gdLst/>
            <a:ahLst/>
            <a:cxnLst/>
            <a:rect l="l" t="t" r="r" b="b"/>
            <a:pathLst>
              <a:path w="10741660" h="2769235">
                <a:moveTo>
                  <a:pt x="10741152" y="0"/>
                </a:moveTo>
                <a:lnTo>
                  <a:pt x="0" y="0"/>
                </a:lnTo>
                <a:lnTo>
                  <a:pt x="0" y="2769108"/>
                </a:lnTo>
                <a:lnTo>
                  <a:pt x="10741152" y="2769108"/>
                </a:lnTo>
                <a:lnTo>
                  <a:pt x="10741152" y="0"/>
                </a:lnTo>
                <a:close/>
              </a:path>
            </a:pathLst>
          </a:custGeom>
          <a:solidFill>
            <a:srgbClr val="DDAB52">
              <a:alpha val="3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88340" y="1749932"/>
            <a:ext cx="9246235" cy="2284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52370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latin typeface="メイリオ"/>
                <a:cs typeface="メイリオ"/>
              </a:rPr>
              <a:t>まず、タクシーの移動距離を </a:t>
            </a:r>
            <a:r>
              <a:rPr sz="2400" dirty="0">
                <a:latin typeface="Cambria Math"/>
                <a:cs typeface="Cambria Math"/>
              </a:rPr>
              <a:t>𝒙</a:t>
            </a:r>
            <a:r>
              <a:rPr sz="2400" spc="210" dirty="0">
                <a:latin typeface="Cambria Math"/>
                <a:cs typeface="Cambria Math"/>
              </a:rPr>
              <a:t> </a:t>
            </a:r>
            <a:r>
              <a:rPr sz="2400" b="1" dirty="0">
                <a:latin typeface="メイリオ"/>
                <a:cs typeface="メイリオ"/>
              </a:rPr>
              <a:t>(km</a:t>
            </a:r>
            <a:r>
              <a:rPr sz="2400" b="1" spc="-20" dirty="0">
                <a:latin typeface="メイリオ"/>
                <a:cs typeface="メイリオ"/>
              </a:rPr>
              <a:t>) とすると…</a:t>
            </a:r>
            <a:r>
              <a:rPr sz="2400" b="1" spc="-5" dirty="0">
                <a:latin typeface="メイリオ"/>
                <a:cs typeface="メイリオ"/>
              </a:rPr>
              <a:t>かかる値段は </a:t>
            </a:r>
            <a:r>
              <a:rPr sz="2400" dirty="0">
                <a:solidFill>
                  <a:srgbClr val="F43864"/>
                </a:solidFill>
                <a:latin typeface="Cambria Math"/>
                <a:cs typeface="Cambria Math"/>
              </a:rPr>
              <a:t>𝟏𝟎𝟎</a:t>
            </a:r>
            <a:r>
              <a:rPr sz="2400" u="sng" dirty="0">
                <a:solidFill>
                  <a:srgbClr val="F43864"/>
                </a:solidFill>
                <a:uFill>
                  <a:solidFill>
                    <a:srgbClr val="F43864"/>
                  </a:solidFill>
                </a:uFill>
                <a:latin typeface="Cambria Math"/>
                <a:cs typeface="Cambria Math"/>
              </a:rPr>
              <a:t>𝒙</a:t>
            </a:r>
            <a:r>
              <a:rPr sz="2400" u="none" spc="-25" dirty="0">
                <a:solidFill>
                  <a:srgbClr val="F43864"/>
                </a:solidFill>
                <a:latin typeface="Cambria Math"/>
                <a:cs typeface="Cambria Math"/>
              </a:rPr>
              <a:t> </a:t>
            </a:r>
            <a:r>
              <a:rPr sz="2400" u="none" spc="-425" dirty="0">
                <a:latin typeface="Cambria Math"/>
                <a:cs typeface="Cambria Math"/>
              </a:rPr>
              <a:t>+</a:t>
            </a:r>
            <a:r>
              <a:rPr sz="2400" u="sng" spc="330" dirty="0">
                <a:solidFill>
                  <a:srgbClr val="21379E"/>
                </a:solidFill>
                <a:uFill>
                  <a:solidFill>
                    <a:srgbClr val="21379E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none" dirty="0">
                <a:solidFill>
                  <a:srgbClr val="21379E"/>
                </a:solidFill>
                <a:latin typeface="Cambria Math"/>
                <a:cs typeface="Cambria Math"/>
              </a:rPr>
              <a:t>𝟓𝟎</a:t>
            </a:r>
            <a:r>
              <a:rPr sz="2400" u="sng" dirty="0">
                <a:solidFill>
                  <a:srgbClr val="21379E"/>
                </a:solidFill>
                <a:uFill>
                  <a:solidFill>
                    <a:srgbClr val="21379E"/>
                  </a:solidFill>
                </a:uFill>
                <a:latin typeface="Cambria Math"/>
                <a:cs typeface="Cambria Math"/>
              </a:rPr>
              <a:t>𝟎</a:t>
            </a:r>
            <a:r>
              <a:rPr sz="2400" u="sng" spc="15" dirty="0">
                <a:solidFill>
                  <a:srgbClr val="21379E"/>
                </a:solidFill>
                <a:uFill>
                  <a:solidFill>
                    <a:srgbClr val="21379E"/>
                  </a:solidFill>
                </a:uFill>
                <a:latin typeface="Cambria Math"/>
                <a:cs typeface="Cambria Math"/>
              </a:rPr>
              <a:t> </a:t>
            </a:r>
            <a:r>
              <a:rPr sz="2400" u="none" spc="-310" dirty="0">
                <a:solidFill>
                  <a:srgbClr val="21379E"/>
                </a:solidFill>
                <a:latin typeface="Cambria Math"/>
                <a:cs typeface="Cambria Math"/>
              </a:rPr>
              <a:t> </a:t>
            </a:r>
            <a:r>
              <a:rPr sz="2400" b="1" u="none" spc="-50" dirty="0">
                <a:latin typeface="メイリオ"/>
                <a:cs typeface="メイリオ"/>
              </a:rPr>
              <a:t>円</a:t>
            </a:r>
            <a:endParaRPr sz="2400">
              <a:latin typeface="メイリオ"/>
              <a:cs typeface="メイリオ"/>
            </a:endParaRPr>
          </a:p>
          <a:p>
            <a:pPr marL="2004060">
              <a:lnSpc>
                <a:spcPct val="100000"/>
              </a:lnSpc>
              <a:spcBef>
                <a:spcPts val="204"/>
              </a:spcBef>
              <a:tabLst>
                <a:tab pos="2969260" algn="l"/>
              </a:tabLst>
            </a:pPr>
            <a:r>
              <a:rPr sz="1200" b="1" dirty="0">
                <a:solidFill>
                  <a:srgbClr val="F43864"/>
                </a:solidFill>
                <a:latin typeface="メイリオ"/>
                <a:cs typeface="メイリオ"/>
              </a:rPr>
              <a:t>加算運</a:t>
            </a:r>
            <a:r>
              <a:rPr sz="1200" b="1" spc="-50" dirty="0">
                <a:solidFill>
                  <a:srgbClr val="F43864"/>
                </a:solidFill>
                <a:latin typeface="メイリオ"/>
                <a:cs typeface="メイリオ"/>
              </a:rPr>
              <a:t>賃</a:t>
            </a:r>
            <a:r>
              <a:rPr sz="1200" b="1" dirty="0">
                <a:solidFill>
                  <a:srgbClr val="F43864"/>
                </a:solidFill>
                <a:latin typeface="メイリオ"/>
                <a:cs typeface="メイリオ"/>
              </a:rPr>
              <a:t>	</a:t>
            </a:r>
            <a:r>
              <a:rPr sz="1200" b="1" dirty="0">
                <a:solidFill>
                  <a:srgbClr val="21379E"/>
                </a:solidFill>
                <a:latin typeface="メイリオ"/>
                <a:cs typeface="メイリオ"/>
              </a:rPr>
              <a:t>初乗運</a:t>
            </a:r>
            <a:r>
              <a:rPr sz="1200" b="1" spc="-50" dirty="0">
                <a:solidFill>
                  <a:srgbClr val="21379E"/>
                </a:solidFill>
                <a:latin typeface="メイリオ"/>
                <a:cs typeface="メイリオ"/>
              </a:rPr>
              <a:t>賃</a:t>
            </a:r>
            <a:endParaRPr sz="1200">
              <a:latin typeface="メイリオ"/>
              <a:cs typeface="メイリオ"/>
            </a:endParaRPr>
          </a:p>
          <a:p>
            <a:pPr>
              <a:lnSpc>
                <a:spcPct val="100000"/>
              </a:lnSpc>
            </a:pPr>
            <a:endParaRPr sz="1200">
              <a:latin typeface="メイリオ"/>
              <a:cs typeface="メイリオ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200">
              <a:latin typeface="メイリオ"/>
              <a:cs typeface="メイリオ"/>
            </a:endParaRPr>
          </a:p>
          <a:p>
            <a:pPr marL="408940">
              <a:lnSpc>
                <a:spcPct val="100000"/>
              </a:lnSpc>
            </a:pPr>
            <a:r>
              <a:rPr sz="1800" b="1" spc="-5" dirty="0">
                <a:latin typeface="メイリオ"/>
                <a:cs typeface="メイリオ"/>
              </a:rPr>
              <a:t>合計値段が </a:t>
            </a:r>
            <a:r>
              <a:rPr sz="1800" b="1" dirty="0">
                <a:latin typeface="メイリオ"/>
                <a:cs typeface="メイリオ"/>
              </a:rPr>
              <a:t>1400</a:t>
            </a:r>
            <a:r>
              <a:rPr sz="1800" b="1" spc="-15" dirty="0">
                <a:latin typeface="メイリオ"/>
                <a:cs typeface="メイリオ"/>
              </a:rPr>
              <a:t> 円なので、乗車距離 </a:t>
            </a:r>
            <a:r>
              <a:rPr sz="1800" dirty="0">
                <a:latin typeface="Cambria Math"/>
                <a:cs typeface="Cambria Math"/>
              </a:rPr>
              <a:t>𝒙</a:t>
            </a:r>
            <a:r>
              <a:rPr sz="1800" spc="195" dirty="0">
                <a:latin typeface="Cambria Math"/>
                <a:cs typeface="Cambria Math"/>
              </a:rPr>
              <a:t> </a:t>
            </a:r>
            <a:r>
              <a:rPr sz="1800" b="1" spc="-5" dirty="0">
                <a:latin typeface="メイリオ"/>
                <a:cs typeface="メイリオ"/>
              </a:rPr>
              <a:t>は以下の方程式を満たさなければならない：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99892" y="4334636"/>
            <a:ext cx="20821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C1381"/>
                </a:solidFill>
                <a:latin typeface="Cambria Math"/>
                <a:cs typeface="Cambria Math"/>
              </a:rPr>
              <a:t>𝟏𝟎𝟎𝒙</a:t>
            </a:r>
            <a:r>
              <a:rPr sz="1800" spc="-15" dirty="0">
                <a:solidFill>
                  <a:srgbClr val="AC1381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AC1381"/>
                </a:solidFill>
                <a:latin typeface="Cambria Math"/>
                <a:cs typeface="Cambria Math"/>
              </a:rPr>
              <a:t>+ 𝟓𝟎𝟎</a:t>
            </a:r>
            <a:r>
              <a:rPr sz="1800" spc="85" dirty="0">
                <a:solidFill>
                  <a:srgbClr val="AC1381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AC1381"/>
                </a:solidFill>
                <a:latin typeface="Cambria Math"/>
                <a:cs typeface="Cambria Math"/>
              </a:rPr>
              <a:t>=</a:t>
            </a:r>
            <a:r>
              <a:rPr sz="1800" spc="95" dirty="0">
                <a:solidFill>
                  <a:srgbClr val="AC1381"/>
                </a:solidFill>
                <a:latin typeface="Cambria Math"/>
                <a:cs typeface="Cambria Math"/>
              </a:rPr>
              <a:t> </a:t>
            </a:r>
            <a:r>
              <a:rPr sz="1800" spc="-20" dirty="0">
                <a:solidFill>
                  <a:srgbClr val="AC1381"/>
                </a:solidFill>
                <a:latin typeface="Cambria Math"/>
                <a:cs typeface="Cambria Math"/>
              </a:rPr>
              <a:t>𝟏𝟒𝟎𝟎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384169" y="4809490"/>
            <a:ext cx="1264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C1381"/>
                </a:solidFill>
                <a:latin typeface="Cambria Math"/>
                <a:cs typeface="Cambria Math"/>
              </a:rPr>
              <a:t>𝟏𝟎𝟎𝒙</a:t>
            </a:r>
            <a:r>
              <a:rPr sz="1800" spc="85" dirty="0">
                <a:solidFill>
                  <a:srgbClr val="AC1381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AC1381"/>
                </a:solidFill>
                <a:latin typeface="Cambria Math"/>
                <a:cs typeface="Cambria Math"/>
              </a:rPr>
              <a:t>=</a:t>
            </a:r>
            <a:r>
              <a:rPr sz="1800" spc="95" dirty="0">
                <a:solidFill>
                  <a:srgbClr val="AC1381"/>
                </a:solidFill>
                <a:latin typeface="Cambria Math"/>
                <a:cs typeface="Cambria Math"/>
              </a:rPr>
              <a:t> </a:t>
            </a:r>
            <a:r>
              <a:rPr sz="1800" spc="-25" dirty="0">
                <a:solidFill>
                  <a:srgbClr val="AC1381"/>
                </a:solidFill>
                <a:latin typeface="Cambria Math"/>
                <a:cs typeface="Cambria Math"/>
              </a:rPr>
              <a:t>𝟗𝟎𝟎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7280" y="4832730"/>
            <a:ext cx="1613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5" dirty="0">
                <a:solidFill>
                  <a:srgbClr val="AC1381"/>
                </a:solidFill>
                <a:latin typeface="メイリオ"/>
                <a:cs typeface="メイリオ"/>
              </a:rPr>
              <a:t>これを解くと…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04158" y="5284978"/>
            <a:ext cx="5797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AC1381"/>
                </a:solidFill>
                <a:latin typeface="Cambria Math"/>
                <a:cs typeface="Cambria Math"/>
              </a:rPr>
              <a:t>𝒙</a:t>
            </a:r>
            <a:r>
              <a:rPr sz="1800" spc="90" dirty="0">
                <a:solidFill>
                  <a:srgbClr val="AC1381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AC1381"/>
                </a:solidFill>
                <a:latin typeface="Cambria Math"/>
                <a:cs typeface="Cambria Math"/>
              </a:rPr>
              <a:t>=</a:t>
            </a:r>
            <a:r>
              <a:rPr sz="1800" spc="100" dirty="0">
                <a:solidFill>
                  <a:srgbClr val="AC1381"/>
                </a:solidFill>
                <a:latin typeface="Cambria Math"/>
                <a:cs typeface="Cambria Math"/>
              </a:rPr>
              <a:t> </a:t>
            </a:r>
            <a:r>
              <a:rPr sz="1800" spc="-50" dirty="0">
                <a:solidFill>
                  <a:srgbClr val="AC1381"/>
                </a:solidFill>
                <a:latin typeface="Cambria Math"/>
                <a:cs typeface="Cambria Math"/>
              </a:rPr>
              <a:t>𝟗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231123" y="4607052"/>
            <a:ext cx="2893060" cy="1432560"/>
            <a:chOff x="8231123" y="4607052"/>
            <a:chExt cx="2893060" cy="1432560"/>
          </a:xfrm>
        </p:grpSpPr>
        <p:sp>
          <p:nvSpPr>
            <p:cNvPr id="16" name="object 16"/>
            <p:cNvSpPr/>
            <p:nvPr/>
          </p:nvSpPr>
          <p:spPr>
            <a:xfrm>
              <a:off x="10367772" y="4828032"/>
              <a:ext cx="756285" cy="1211580"/>
            </a:xfrm>
            <a:custGeom>
              <a:avLst/>
              <a:gdLst/>
              <a:ahLst/>
              <a:cxnLst/>
              <a:rect l="l" t="t" r="r" b="b"/>
              <a:pathLst>
                <a:path w="756284" h="1211579">
                  <a:moveTo>
                    <a:pt x="755904" y="797052"/>
                  </a:moveTo>
                  <a:lnTo>
                    <a:pt x="753605" y="797052"/>
                  </a:lnTo>
                  <a:lnTo>
                    <a:pt x="748563" y="759460"/>
                  </a:lnTo>
                  <a:lnTo>
                    <a:pt x="736739" y="714540"/>
                  </a:lnTo>
                  <a:lnTo>
                    <a:pt x="719759" y="672109"/>
                  </a:lnTo>
                  <a:lnTo>
                    <a:pt x="698030" y="632485"/>
                  </a:lnTo>
                  <a:lnTo>
                    <a:pt x="671918" y="596011"/>
                  </a:lnTo>
                  <a:lnTo>
                    <a:pt x="641807" y="563003"/>
                  </a:lnTo>
                  <a:lnTo>
                    <a:pt x="608076" y="533806"/>
                  </a:lnTo>
                  <a:lnTo>
                    <a:pt x="571106" y="508723"/>
                  </a:lnTo>
                  <a:lnTo>
                    <a:pt x="565315" y="505739"/>
                  </a:lnTo>
                  <a:lnTo>
                    <a:pt x="581634" y="491731"/>
                  </a:lnTo>
                  <a:lnTo>
                    <a:pt x="610425" y="458177"/>
                  </a:lnTo>
                  <a:lnTo>
                    <a:pt x="633844" y="420433"/>
                  </a:lnTo>
                  <a:lnTo>
                    <a:pt x="651306" y="379107"/>
                  </a:lnTo>
                  <a:lnTo>
                    <a:pt x="662216" y="334772"/>
                  </a:lnTo>
                  <a:lnTo>
                    <a:pt x="665988" y="288036"/>
                  </a:lnTo>
                  <a:lnTo>
                    <a:pt x="662216" y="241312"/>
                  </a:lnTo>
                  <a:lnTo>
                    <a:pt x="651306" y="196977"/>
                  </a:lnTo>
                  <a:lnTo>
                    <a:pt x="633844" y="155651"/>
                  </a:lnTo>
                  <a:lnTo>
                    <a:pt x="610425" y="117906"/>
                  </a:lnTo>
                  <a:lnTo>
                    <a:pt x="581634" y="84353"/>
                  </a:lnTo>
                  <a:lnTo>
                    <a:pt x="548081" y="55562"/>
                  </a:lnTo>
                  <a:lnTo>
                    <a:pt x="510336" y="32143"/>
                  </a:lnTo>
                  <a:lnTo>
                    <a:pt x="469011" y="14681"/>
                  </a:lnTo>
                  <a:lnTo>
                    <a:pt x="424675" y="3771"/>
                  </a:lnTo>
                  <a:lnTo>
                    <a:pt x="377952" y="0"/>
                  </a:lnTo>
                  <a:lnTo>
                    <a:pt x="331216" y="3771"/>
                  </a:lnTo>
                  <a:lnTo>
                    <a:pt x="286880" y="14681"/>
                  </a:lnTo>
                  <a:lnTo>
                    <a:pt x="245554" y="32143"/>
                  </a:lnTo>
                  <a:lnTo>
                    <a:pt x="207810" y="55562"/>
                  </a:lnTo>
                  <a:lnTo>
                    <a:pt x="174256" y="84353"/>
                  </a:lnTo>
                  <a:lnTo>
                    <a:pt x="145465" y="117906"/>
                  </a:lnTo>
                  <a:lnTo>
                    <a:pt x="122047" y="155651"/>
                  </a:lnTo>
                  <a:lnTo>
                    <a:pt x="104584" y="196977"/>
                  </a:lnTo>
                  <a:lnTo>
                    <a:pt x="93675" y="241312"/>
                  </a:lnTo>
                  <a:lnTo>
                    <a:pt x="89916" y="288036"/>
                  </a:lnTo>
                  <a:lnTo>
                    <a:pt x="93675" y="334772"/>
                  </a:lnTo>
                  <a:lnTo>
                    <a:pt x="104584" y="379107"/>
                  </a:lnTo>
                  <a:lnTo>
                    <a:pt x="122047" y="420433"/>
                  </a:lnTo>
                  <a:lnTo>
                    <a:pt x="145465" y="458177"/>
                  </a:lnTo>
                  <a:lnTo>
                    <a:pt x="174256" y="491731"/>
                  </a:lnTo>
                  <a:lnTo>
                    <a:pt x="190754" y="505904"/>
                  </a:lnTo>
                  <a:lnTo>
                    <a:pt x="176809" y="513549"/>
                  </a:lnTo>
                  <a:lnTo>
                    <a:pt x="140335" y="539661"/>
                  </a:lnTo>
                  <a:lnTo>
                    <a:pt x="107327" y="569772"/>
                  </a:lnTo>
                  <a:lnTo>
                    <a:pt x="78117" y="603504"/>
                  </a:lnTo>
                  <a:lnTo>
                    <a:pt x="53035" y="640486"/>
                  </a:lnTo>
                  <a:lnTo>
                    <a:pt x="32410" y="680326"/>
                  </a:lnTo>
                  <a:lnTo>
                    <a:pt x="16573" y="722642"/>
                  </a:lnTo>
                  <a:lnTo>
                    <a:pt x="5842" y="767067"/>
                  </a:lnTo>
                  <a:lnTo>
                    <a:pt x="2400" y="797052"/>
                  </a:lnTo>
                  <a:lnTo>
                    <a:pt x="0" y="797052"/>
                  </a:lnTo>
                  <a:lnTo>
                    <a:pt x="0" y="1211580"/>
                  </a:lnTo>
                  <a:lnTo>
                    <a:pt x="755904" y="1211580"/>
                  </a:lnTo>
                  <a:lnTo>
                    <a:pt x="755904" y="797052"/>
                  </a:lnTo>
                  <a:close/>
                </a:path>
              </a:pathLst>
            </a:custGeom>
            <a:solidFill>
              <a:srgbClr val="AC1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31123" y="4607052"/>
              <a:ext cx="1931035" cy="718185"/>
            </a:xfrm>
            <a:custGeom>
              <a:avLst/>
              <a:gdLst/>
              <a:ahLst/>
              <a:cxnLst/>
              <a:rect l="l" t="t" r="r" b="b"/>
              <a:pathLst>
                <a:path w="1931034" h="718185">
                  <a:moveTo>
                    <a:pt x="1775332" y="0"/>
                  </a:moveTo>
                  <a:lnTo>
                    <a:pt x="155448" y="0"/>
                  </a:lnTo>
                  <a:lnTo>
                    <a:pt x="106314" y="7924"/>
                  </a:lnTo>
                  <a:lnTo>
                    <a:pt x="63642" y="29992"/>
                  </a:lnTo>
                  <a:lnTo>
                    <a:pt x="29992" y="63642"/>
                  </a:lnTo>
                  <a:lnTo>
                    <a:pt x="7924" y="106314"/>
                  </a:lnTo>
                  <a:lnTo>
                    <a:pt x="0" y="155448"/>
                  </a:lnTo>
                  <a:lnTo>
                    <a:pt x="0" y="562229"/>
                  </a:lnTo>
                  <a:lnTo>
                    <a:pt x="7924" y="611424"/>
                  </a:lnTo>
                  <a:lnTo>
                    <a:pt x="29992" y="654134"/>
                  </a:lnTo>
                  <a:lnTo>
                    <a:pt x="63642" y="687803"/>
                  </a:lnTo>
                  <a:lnTo>
                    <a:pt x="106314" y="709878"/>
                  </a:lnTo>
                  <a:lnTo>
                    <a:pt x="155448" y="717804"/>
                  </a:lnTo>
                  <a:lnTo>
                    <a:pt x="1775332" y="717804"/>
                  </a:lnTo>
                  <a:lnTo>
                    <a:pt x="1824528" y="709878"/>
                  </a:lnTo>
                  <a:lnTo>
                    <a:pt x="1867238" y="687803"/>
                  </a:lnTo>
                  <a:lnTo>
                    <a:pt x="1900907" y="654134"/>
                  </a:lnTo>
                  <a:lnTo>
                    <a:pt x="1922982" y="611424"/>
                  </a:lnTo>
                  <a:lnTo>
                    <a:pt x="1930907" y="562229"/>
                  </a:lnTo>
                  <a:lnTo>
                    <a:pt x="1930907" y="155448"/>
                  </a:lnTo>
                  <a:lnTo>
                    <a:pt x="1922982" y="106314"/>
                  </a:lnTo>
                  <a:lnTo>
                    <a:pt x="1900907" y="63642"/>
                  </a:lnTo>
                  <a:lnTo>
                    <a:pt x="1867238" y="29992"/>
                  </a:lnTo>
                  <a:lnTo>
                    <a:pt x="1824528" y="7924"/>
                  </a:lnTo>
                  <a:lnTo>
                    <a:pt x="1775332" y="0"/>
                  </a:lnTo>
                  <a:close/>
                </a:path>
              </a:pathLst>
            </a:custGeom>
            <a:solidFill>
              <a:srgbClr val="AC1381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549640" y="4782692"/>
            <a:ext cx="13074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メイリオ"/>
                <a:cs typeface="メイリオ"/>
              </a:rPr>
              <a:t>答えは </a:t>
            </a: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9km</a:t>
            </a:r>
            <a:endParaRPr sz="1800">
              <a:latin typeface="メイリオ"/>
              <a:cs typeface="メイリオ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798314" y="4517263"/>
            <a:ext cx="5612130" cy="909955"/>
            <a:chOff x="4798314" y="4517263"/>
            <a:chExt cx="5612130" cy="909955"/>
          </a:xfrm>
        </p:grpSpPr>
        <p:sp>
          <p:nvSpPr>
            <p:cNvPr id="20" name="object 20"/>
            <p:cNvSpPr/>
            <p:nvPr/>
          </p:nvSpPr>
          <p:spPr>
            <a:xfrm>
              <a:off x="10162032" y="4983480"/>
              <a:ext cx="248920" cy="187960"/>
            </a:xfrm>
            <a:custGeom>
              <a:avLst/>
              <a:gdLst/>
              <a:ahLst/>
              <a:cxnLst/>
              <a:rect l="l" t="t" r="r" b="b"/>
              <a:pathLst>
                <a:path w="248920" h="187960">
                  <a:moveTo>
                    <a:pt x="0" y="0"/>
                  </a:moveTo>
                  <a:lnTo>
                    <a:pt x="0" y="187452"/>
                  </a:lnTo>
                  <a:lnTo>
                    <a:pt x="248412" y="937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C1381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798314" y="4517262"/>
              <a:ext cx="267335" cy="909955"/>
            </a:xfrm>
            <a:custGeom>
              <a:avLst/>
              <a:gdLst/>
              <a:ahLst/>
              <a:cxnLst/>
              <a:rect l="l" t="t" r="r" b="b"/>
              <a:pathLst>
                <a:path w="267335" h="909954">
                  <a:moveTo>
                    <a:pt x="264160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235585" y="28575"/>
                  </a:lnTo>
                  <a:lnTo>
                    <a:pt x="235585" y="286016"/>
                  </a:lnTo>
                  <a:lnTo>
                    <a:pt x="111175" y="280797"/>
                  </a:lnTo>
                  <a:lnTo>
                    <a:pt x="109385" y="280797"/>
                  </a:lnTo>
                  <a:lnTo>
                    <a:pt x="109512" y="280733"/>
                  </a:lnTo>
                  <a:lnTo>
                    <a:pt x="113715" y="278511"/>
                  </a:lnTo>
                  <a:lnTo>
                    <a:pt x="157480" y="255397"/>
                  </a:lnTo>
                  <a:lnTo>
                    <a:pt x="160020" y="246634"/>
                  </a:lnTo>
                  <a:lnTo>
                    <a:pt x="156337" y="239776"/>
                  </a:lnTo>
                  <a:lnTo>
                    <a:pt x="152654" y="232791"/>
                  </a:lnTo>
                  <a:lnTo>
                    <a:pt x="144018" y="230124"/>
                  </a:lnTo>
                  <a:lnTo>
                    <a:pt x="27686" y="291592"/>
                  </a:lnTo>
                  <a:lnTo>
                    <a:pt x="138557" y="362585"/>
                  </a:lnTo>
                  <a:lnTo>
                    <a:pt x="147320" y="360680"/>
                  </a:lnTo>
                  <a:lnTo>
                    <a:pt x="151638" y="354076"/>
                  </a:lnTo>
                  <a:lnTo>
                    <a:pt x="155956" y="347345"/>
                  </a:lnTo>
                  <a:lnTo>
                    <a:pt x="153924" y="338582"/>
                  </a:lnTo>
                  <a:lnTo>
                    <a:pt x="147320" y="334264"/>
                  </a:lnTo>
                  <a:lnTo>
                    <a:pt x="108254" y="309270"/>
                  </a:lnTo>
                  <a:lnTo>
                    <a:pt x="264160" y="315722"/>
                  </a:lnTo>
                  <a:lnTo>
                    <a:pt x="264160" y="300863"/>
                  </a:lnTo>
                  <a:lnTo>
                    <a:pt x="264160" y="28575"/>
                  </a:lnTo>
                  <a:lnTo>
                    <a:pt x="264160" y="14351"/>
                  </a:lnTo>
                  <a:lnTo>
                    <a:pt x="264160" y="0"/>
                  </a:lnTo>
                  <a:close/>
                </a:path>
                <a:path w="267335" h="909954">
                  <a:moveTo>
                    <a:pt x="267208" y="548640"/>
                  </a:moveTo>
                  <a:lnTo>
                    <a:pt x="3048" y="548640"/>
                  </a:lnTo>
                  <a:lnTo>
                    <a:pt x="3048" y="577215"/>
                  </a:lnTo>
                  <a:lnTo>
                    <a:pt x="238633" y="577215"/>
                  </a:lnTo>
                  <a:lnTo>
                    <a:pt x="238633" y="833132"/>
                  </a:lnTo>
                  <a:lnTo>
                    <a:pt x="114223" y="827913"/>
                  </a:lnTo>
                  <a:lnTo>
                    <a:pt x="112420" y="827913"/>
                  </a:lnTo>
                  <a:lnTo>
                    <a:pt x="112547" y="827849"/>
                  </a:lnTo>
                  <a:lnTo>
                    <a:pt x="116751" y="825627"/>
                  </a:lnTo>
                  <a:lnTo>
                    <a:pt x="160401" y="802513"/>
                  </a:lnTo>
                  <a:lnTo>
                    <a:pt x="163068" y="793877"/>
                  </a:lnTo>
                  <a:lnTo>
                    <a:pt x="155702" y="779907"/>
                  </a:lnTo>
                  <a:lnTo>
                    <a:pt x="147066" y="777240"/>
                  </a:lnTo>
                  <a:lnTo>
                    <a:pt x="30734" y="838835"/>
                  </a:lnTo>
                  <a:lnTo>
                    <a:pt x="141605" y="909701"/>
                  </a:lnTo>
                  <a:lnTo>
                    <a:pt x="150495" y="907796"/>
                  </a:lnTo>
                  <a:lnTo>
                    <a:pt x="154686" y="901192"/>
                  </a:lnTo>
                  <a:lnTo>
                    <a:pt x="159004" y="894461"/>
                  </a:lnTo>
                  <a:lnTo>
                    <a:pt x="156972" y="885698"/>
                  </a:lnTo>
                  <a:lnTo>
                    <a:pt x="150368" y="881380"/>
                  </a:lnTo>
                  <a:lnTo>
                    <a:pt x="111302" y="856386"/>
                  </a:lnTo>
                  <a:lnTo>
                    <a:pt x="267208" y="862838"/>
                  </a:lnTo>
                  <a:lnTo>
                    <a:pt x="267208" y="847979"/>
                  </a:lnTo>
                  <a:lnTo>
                    <a:pt x="267208" y="577215"/>
                  </a:lnTo>
                  <a:lnTo>
                    <a:pt x="267208" y="562991"/>
                  </a:lnTo>
                  <a:lnTo>
                    <a:pt x="267208" y="548640"/>
                  </a:lnTo>
                  <a:close/>
                </a:path>
              </a:pathLst>
            </a:custGeom>
            <a:solidFill>
              <a:srgbClr val="AC1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167629" y="4485258"/>
            <a:ext cx="22034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AC1381"/>
                </a:solidFill>
                <a:latin typeface="メイリオ"/>
                <a:cs typeface="メイリオ"/>
              </a:rPr>
              <a:t>合計が </a:t>
            </a:r>
            <a:r>
              <a:rPr sz="1200" b="1" dirty="0">
                <a:solidFill>
                  <a:srgbClr val="AC1381"/>
                </a:solidFill>
                <a:latin typeface="メイリオ"/>
                <a:cs typeface="メイリオ"/>
              </a:rPr>
              <a:t>1400</a:t>
            </a:r>
            <a:r>
              <a:rPr sz="1200" b="1" spc="-15" dirty="0">
                <a:solidFill>
                  <a:srgbClr val="AC1381"/>
                </a:solidFill>
                <a:latin typeface="メイリオ"/>
                <a:cs typeface="メイリオ"/>
              </a:rPr>
              <a:t> 円なら加算運賃は</a:t>
            </a:r>
            <a:endParaRPr sz="1200">
              <a:latin typeface="メイリオ"/>
              <a:cs typeface="メイリオ"/>
            </a:endParaRPr>
          </a:p>
          <a:p>
            <a:pPr>
              <a:lnSpc>
                <a:spcPct val="100000"/>
              </a:lnSpc>
            </a:pPr>
            <a:r>
              <a:rPr sz="1200" b="1" dirty="0">
                <a:solidFill>
                  <a:srgbClr val="AC1381"/>
                </a:solidFill>
                <a:latin typeface="メイリオ"/>
                <a:cs typeface="メイリオ"/>
              </a:rPr>
              <a:t>900</a:t>
            </a:r>
            <a:r>
              <a:rPr sz="1200" b="1" spc="-15" dirty="0">
                <a:solidFill>
                  <a:srgbClr val="AC1381"/>
                </a:solidFill>
                <a:latin typeface="メイリオ"/>
                <a:cs typeface="メイリオ"/>
              </a:rPr>
              <a:t> 円でなければならない！</a:t>
            </a:r>
            <a:endParaRPr sz="1200">
              <a:latin typeface="メイリオ"/>
              <a:cs typeface="メイリオ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170042" y="5125339"/>
            <a:ext cx="990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AC1381"/>
                </a:solidFill>
                <a:latin typeface="メイリオ"/>
                <a:cs typeface="メイリオ"/>
              </a:rPr>
              <a:t>900÷100=9</a:t>
            </a:r>
            <a:endParaRPr sz="12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90D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00316" y="4116323"/>
            <a:ext cx="4573905" cy="2103120"/>
          </a:xfrm>
          <a:custGeom>
            <a:avLst/>
            <a:gdLst/>
            <a:ahLst/>
            <a:cxnLst/>
            <a:rect l="l" t="t" r="r" b="b"/>
            <a:pathLst>
              <a:path w="4573905" h="2103120">
                <a:moveTo>
                  <a:pt x="4290694" y="0"/>
                </a:moveTo>
                <a:lnTo>
                  <a:pt x="282828" y="0"/>
                </a:lnTo>
                <a:lnTo>
                  <a:pt x="236950" y="3701"/>
                </a:lnTo>
                <a:lnTo>
                  <a:pt x="193430" y="14418"/>
                </a:lnTo>
                <a:lnTo>
                  <a:pt x="152849" y="31567"/>
                </a:lnTo>
                <a:lnTo>
                  <a:pt x="115790" y="54567"/>
                </a:lnTo>
                <a:lnTo>
                  <a:pt x="82835" y="82835"/>
                </a:lnTo>
                <a:lnTo>
                  <a:pt x="54567" y="115790"/>
                </a:lnTo>
                <a:lnTo>
                  <a:pt x="31567" y="152849"/>
                </a:lnTo>
                <a:lnTo>
                  <a:pt x="14418" y="193430"/>
                </a:lnTo>
                <a:lnTo>
                  <a:pt x="3701" y="236950"/>
                </a:lnTo>
                <a:lnTo>
                  <a:pt x="0" y="282828"/>
                </a:lnTo>
                <a:lnTo>
                  <a:pt x="0" y="1820227"/>
                </a:lnTo>
                <a:lnTo>
                  <a:pt x="3701" y="1866113"/>
                </a:lnTo>
                <a:lnTo>
                  <a:pt x="14418" y="1909642"/>
                </a:lnTo>
                <a:lnTo>
                  <a:pt x="31567" y="1950232"/>
                </a:lnTo>
                <a:lnTo>
                  <a:pt x="54567" y="1987299"/>
                </a:lnTo>
                <a:lnTo>
                  <a:pt x="82835" y="2020262"/>
                </a:lnTo>
                <a:lnTo>
                  <a:pt x="115790" y="2048537"/>
                </a:lnTo>
                <a:lnTo>
                  <a:pt x="152849" y="2071543"/>
                </a:lnTo>
                <a:lnTo>
                  <a:pt x="193430" y="2088697"/>
                </a:lnTo>
                <a:lnTo>
                  <a:pt x="236950" y="2099417"/>
                </a:lnTo>
                <a:lnTo>
                  <a:pt x="282828" y="2103120"/>
                </a:lnTo>
                <a:lnTo>
                  <a:pt x="4290694" y="2103120"/>
                </a:lnTo>
                <a:lnTo>
                  <a:pt x="4336573" y="2099417"/>
                </a:lnTo>
                <a:lnTo>
                  <a:pt x="4380093" y="2088697"/>
                </a:lnTo>
                <a:lnTo>
                  <a:pt x="4420674" y="2071543"/>
                </a:lnTo>
                <a:lnTo>
                  <a:pt x="4457733" y="2048537"/>
                </a:lnTo>
                <a:lnTo>
                  <a:pt x="4490688" y="2020262"/>
                </a:lnTo>
                <a:lnTo>
                  <a:pt x="4518956" y="1987299"/>
                </a:lnTo>
                <a:lnTo>
                  <a:pt x="4541956" y="1950232"/>
                </a:lnTo>
                <a:lnTo>
                  <a:pt x="4559105" y="1909642"/>
                </a:lnTo>
                <a:lnTo>
                  <a:pt x="4569822" y="1866113"/>
                </a:lnTo>
                <a:lnTo>
                  <a:pt x="4573524" y="1820227"/>
                </a:lnTo>
                <a:lnTo>
                  <a:pt x="4573524" y="282828"/>
                </a:lnTo>
                <a:lnTo>
                  <a:pt x="4569822" y="236950"/>
                </a:lnTo>
                <a:lnTo>
                  <a:pt x="4559105" y="193430"/>
                </a:lnTo>
                <a:lnTo>
                  <a:pt x="4541956" y="152849"/>
                </a:lnTo>
                <a:lnTo>
                  <a:pt x="4518956" y="115790"/>
                </a:lnTo>
                <a:lnTo>
                  <a:pt x="4490688" y="82835"/>
                </a:lnTo>
                <a:lnTo>
                  <a:pt x="4457733" y="54567"/>
                </a:lnTo>
                <a:lnTo>
                  <a:pt x="4420674" y="31567"/>
                </a:lnTo>
                <a:lnTo>
                  <a:pt x="4380093" y="14418"/>
                </a:lnTo>
                <a:lnTo>
                  <a:pt x="4336573" y="3701"/>
                </a:lnTo>
                <a:lnTo>
                  <a:pt x="429069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04087" y="335693"/>
            <a:ext cx="5051425" cy="2065655"/>
          </a:xfrm>
          <a:prstGeom prst="rect">
            <a:avLst/>
          </a:prstGeom>
        </p:spPr>
        <p:txBody>
          <a:bodyPr vert="horz" wrap="square" lIns="0" tIns="229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6600" dirty="0"/>
              <a:t>CHAPTER</a:t>
            </a:r>
            <a:r>
              <a:rPr sz="6600" spc="-20" dirty="0"/>
              <a:t> </a:t>
            </a:r>
            <a:r>
              <a:rPr sz="6600" spc="-50" dirty="0"/>
              <a:t>5</a:t>
            </a:r>
            <a:endParaRPr sz="6600" dirty="0"/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4400" spc="-10" dirty="0"/>
              <a:t>いろいろな関数</a:t>
            </a:r>
            <a:endParaRPr sz="4400" dirty="0"/>
          </a:p>
        </p:txBody>
      </p:sp>
      <p:sp>
        <p:nvSpPr>
          <p:cNvPr id="5" name="object 5"/>
          <p:cNvSpPr/>
          <p:nvPr/>
        </p:nvSpPr>
        <p:spPr>
          <a:xfrm>
            <a:off x="545591" y="647700"/>
            <a:ext cx="387350" cy="1877695"/>
          </a:xfrm>
          <a:custGeom>
            <a:avLst/>
            <a:gdLst/>
            <a:ahLst/>
            <a:cxnLst/>
            <a:rect l="l" t="t" r="r" b="b"/>
            <a:pathLst>
              <a:path w="387350" h="1877695">
                <a:moveTo>
                  <a:pt x="387095" y="0"/>
                </a:moveTo>
                <a:lnTo>
                  <a:pt x="0" y="0"/>
                </a:lnTo>
                <a:lnTo>
                  <a:pt x="0" y="1877567"/>
                </a:lnTo>
                <a:lnTo>
                  <a:pt x="387095" y="1877567"/>
                </a:lnTo>
                <a:lnTo>
                  <a:pt x="3870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60993" y="3553205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メイリオ"/>
                <a:cs typeface="メイリオ"/>
              </a:rPr>
              <a:t>本章のゴール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15021" y="4370603"/>
            <a:ext cx="3889375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">
              <a:lnSpc>
                <a:spcPct val="15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E90D41"/>
                </a:solidFill>
                <a:latin typeface="メイリオ"/>
                <a:cs typeface="メイリオ"/>
              </a:rPr>
              <a:t>ある週の東京都の新型コロナウイルス感染</a:t>
            </a:r>
            <a:r>
              <a:rPr sz="1600" b="1" spc="-10" dirty="0">
                <a:solidFill>
                  <a:srgbClr val="E90D41"/>
                </a:solidFill>
                <a:latin typeface="メイリオ"/>
                <a:cs typeface="メイリオ"/>
              </a:rPr>
              <a:t>者数は </a:t>
            </a:r>
            <a:r>
              <a:rPr sz="1600" b="1" dirty="0">
                <a:solidFill>
                  <a:srgbClr val="E90D41"/>
                </a:solidFill>
                <a:latin typeface="メイリオ"/>
                <a:cs typeface="メイリオ"/>
              </a:rPr>
              <a:t>10</a:t>
            </a:r>
            <a:r>
              <a:rPr sz="1600" b="1" spc="-20" dirty="0">
                <a:solidFill>
                  <a:srgbClr val="E90D41"/>
                </a:solidFill>
                <a:latin typeface="メイリオ"/>
                <a:cs typeface="メイリオ"/>
              </a:rPr>
              <a:t> 人でした。一週間で </a:t>
            </a:r>
            <a:r>
              <a:rPr sz="1600" b="1" dirty="0">
                <a:solidFill>
                  <a:srgbClr val="E90D41"/>
                </a:solidFill>
                <a:latin typeface="メイリオ"/>
                <a:cs typeface="メイリオ"/>
              </a:rPr>
              <a:t>2</a:t>
            </a:r>
            <a:r>
              <a:rPr sz="1600" b="1" spc="-25" dirty="0">
                <a:solidFill>
                  <a:srgbClr val="E90D41"/>
                </a:solidFill>
                <a:latin typeface="メイリオ"/>
                <a:cs typeface="メイリオ"/>
              </a:rPr>
              <a:t> 倍にな</a:t>
            </a:r>
            <a:endParaRPr sz="1600">
              <a:latin typeface="メイリオ"/>
              <a:cs typeface="メイリオ"/>
            </a:endParaRPr>
          </a:p>
          <a:p>
            <a:pPr marL="12700" marR="5080">
              <a:lnSpc>
                <a:spcPct val="150000"/>
              </a:lnSpc>
            </a:pPr>
            <a:r>
              <a:rPr sz="1600" b="1" spc="-25" dirty="0">
                <a:solidFill>
                  <a:srgbClr val="E90D41"/>
                </a:solidFill>
                <a:latin typeface="メイリオ"/>
                <a:cs typeface="メイリオ"/>
              </a:rPr>
              <a:t>るとき、感染者数が </a:t>
            </a:r>
            <a:r>
              <a:rPr sz="1600" b="1" dirty="0">
                <a:solidFill>
                  <a:srgbClr val="E90D41"/>
                </a:solidFill>
                <a:latin typeface="メイリオ"/>
                <a:cs typeface="メイリオ"/>
              </a:rPr>
              <a:t>10</a:t>
            </a:r>
            <a:r>
              <a:rPr sz="1600" b="1" spc="-30" dirty="0">
                <a:solidFill>
                  <a:srgbClr val="E90D41"/>
                </a:solidFill>
                <a:latin typeface="メイリオ"/>
                <a:cs typeface="メイリオ"/>
              </a:rPr>
              <a:t> 万人を超えるのは何週間後でしょうか。</a:t>
            </a:r>
            <a:endParaRPr sz="1600">
              <a:latin typeface="メイリオ"/>
              <a:cs typeface="メイリオ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88275" y="3098291"/>
            <a:ext cx="3198495" cy="1018540"/>
          </a:xfrm>
          <a:custGeom>
            <a:avLst/>
            <a:gdLst/>
            <a:ahLst/>
            <a:cxnLst/>
            <a:rect l="l" t="t" r="r" b="b"/>
            <a:pathLst>
              <a:path w="3198495" h="1018539">
                <a:moveTo>
                  <a:pt x="3198164" y="305092"/>
                </a:moveTo>
                <a:lnTo>
                  <a:pt x="3192424" y="249758"/>
                </a:lnTo>
                <a:lnTo>
                  <a:pt x="3180677" y="206616"/>
                </a:lnTo>
                <a:lnTo>
                  <a:pt x="3163138" y="166293"/>
                </a:lnTo>
                <a:lnTo>
                  <a:pt x="3140291" y="129260"/>
                </a:lnTo>
                <a:lnTo>
                  <a:pt x="3112643" y="95973"/>
                </a:lnTo>
                <a:lnTo>
                  <a:pt x="3080689" y="66878"/>
                </a:lnTo>
                <a:lnTo>
                  <a:pt x="3044952" y="42443"/>
                </a:lnTo>
                <a:lnTo>
                  <a:pt x="3005899" y="23114"/>
                </a:lnTo>
                <a:lnTo>
                  <a:pt x="2964065" y="9359"/>
                </a:lnTo>
                <a:lnTo>
                  <a:pt x="2919933" y="1638"/>
                </a:lnTo>
                <a:lnTo>
                  <a:pt x="2887332" y="749"/>
                </a:lnTo>
                <a:lnTo>
                  <a:pt x="2887332" y="0"/>
                </a:lnTo>
                <a:lnTo>
                  <a:pt x="308737" y="0"/>
                </a:lnTo>
                <a:lnTo>
                  <a:pt x="304177" y="50"/>
                </a:lnTo>
                <a:lnTo>
                  <a:pt x="243903" y="6946"/>
                </a:lnTo>
                <a:lnTo>
                  <a:pt x="200888" y="19494"/>
                </a:lnTo>
                <a:lnTo>
                  <a:pt x="160820" y="37769"/>
                </a:lnTo>
                <a:lnTo>
                  <a:pt x="124142" y="61277"/>
                </a:lnTo>
                <a:lnTo>
                  <a:pt x="91300" y="89509"/>
                </a:lnTo>
                <a:lnTo>
                  <a:pt x="62750" y="121932"/>
                </a:lnTo>
                <a:lnTo>
                  <a:pt x="38938" y="158064"/>
                </a:lnTo>
                <a:lnTo>
                  <a:pt x="20307" y="197396"/>
                </a:lnTo>
                <a:lnTo>
                  <a:pt x="7315" y="239407"/>
                </a:lnTo>
                <a:lnTo>
                  <a:pt x="393" y="283591"/>
                </a:lnTo>
                <a:lnTo>
                  <a:pt x="0" y="329438"/>
                </a:lnTo>
                <a:lnTo>
                  <a:pt x="889" y="329387"/>
                </a:lnTo>
                <a:lnTo>
                  <a:pt x="889" y="1018032"/>
                </a:lnTo>
                <a:lnTo>
                  <a:pt x="308737" y="1018032"/>
                </a:lnTo>
                <a:lnTo>
                  <a:pt x="308737" y="309422"/>
                </a:lnTo>
                <a:lnTo>
                  <a:pt x="309499" y="309372"/>
                </a:lnTo>
                <a:lnTo>
                  <a:pt x="2887332" y="309372"/>
                </a:lnTo>
                <a:lnTo>
                  <a:pt x="2887332" y="292392"/>
                </a:lnTo>
                <a:lnTo>
                  <a:pt x="2888107" y="309372"/>
                </a:lnTo>
                <a:lnTo>
                  <a:pt x="2887345" y="309372"/>
                </a:lnTo>
                <a:lnTo>
                  <a:pt x="2887345" y="1018032"/>
                </a:lnTo>
                <a:lnTo>
                  <a:pt x="3196717" y="1018032"/>
                </a:lnTo>
                <a:lnTo>
                  <a:pt x="3196717" y="334479"/>
                </a:lnTo>
                <a:lnTo>
                  <a:pt x="3197225" y="334518"/>
                </a:lnTo>
                <a:lnTo>
                  <a:pt x="3197834" y="324713"/>
                </a:lnTo>
                <a:lnTo>
                  <a:pt x="3198152" y="314896"/>
                </a:lnTo>
                <a:lnTo>
                  <a:pt x="3198164" y="3050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5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2463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5" dirty="0">
                <a:solidFill>
                  <a:srgbClr val="FFFFFF"/>
                </a:solidFill>
                <a:latin typeface="メイリオ"/>
                <a:cs typeface="メイリオ"/>
              </a:rPr>
              <a:t>関数とは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104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2984" y="2930276"/>
            <a:ext cx="10186035" cy="1854200"/>
          </a:xfrm>
          <a:prstGeom prst="rect">
            <a:avLst/>
          </a:prstGeom>
        </p:spPr>
        <p:txBody>
          <a:bodyPr vert="horz" wrap="square" lIns="0" tIns="316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95"/>
              </a:spcBef>
            </a:pPr>
            <a:r>
              <a:rPr sz="4000" b="1" spc="-25" dirty="0">
                <a:solidFill>
                  <a:srgbClr val="F43864"/>
                </a:solidFill>
                <a:latin typeface="メイリオ"/>
                <a:cs typeface="メイリオ"/>
              </a:rPr>
              <a:t>関数 </a:t>
            </a:r>
            <a:r>
              <a:rPr sz="4000" b="1" spc="-10" dirty="0">
                <a:latin typeface="メイリオ"/>
                <a:cs typeface="メイリオ"/>
              </a:rPr>
              <a:t>= “何か” を入力したら</a:t>
            </a:r>
            <a:endParaRPr sz="4000">
              <a:latin typeface="メイリオ"/>
              <a:cs typeface="メイリオ"/>
            </a:endParaRPr>
          </a:p>
          <a:p>
            <a:pPr marL="1845945">
              <a:lnSpc>
                <a:spcPct val="100000"/>
              </a:lnSpc>
              <a:spcBef>
                <a:spcPts val="2400"/>
              </a:spcBef>
            </a:pPr>
            <a:r>
              <a:rPr sz="4000" b="1" spc="-50" dirty="0">
                <a:latin typeface="メイリオ"/>
                <a:cs typeface="メイリオ"/>
              </a:rPr>
              <a:t>“何か” が出てくる機械のようなもの</a:t>
            </a:r>
            <a:endParaRPr sz="40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5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2463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5" dirty="0">
                <a:solidFill>
                  <a:srgbClr val="FFFFFF"/>
                </a:solidFill>
                <a:latin typeface="メイリオ"/>
                <a:cs typeface="メイリオ"/>
              </a:rPr>
              <a:t>関数とは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105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1021" y="5608421"/>
            <a:ext cx="9571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latin typeface="メイリオ"/>
                <a:cs typeface="メイリオ"/>
              </a:rPr>
              <a:t>例：整数 </a:t>
            </a:r>
            <a:r>
              <a:rPr sz="2800" dirty="0">
                <a:latin typeface="Cambria Math"/>
                <a:cs typeface="Cambria Math"/>
              </a:rPr>
              <a:t>𝒙</a:t>
            </a:r>
            <a:r>
              <a:rPr sz="2800" spc="310" dirty="0">
                <a:latin typeface="Cambria Math"/>
                <a:cs typeface="Cambria Math"/>
              </a:rPr>
              <a:t> </a:t>
            </a:r>
            <a:r>
              <a:rPr sz="2800" b="1" spc="-25" dirty="0">
                <a:latin typeface="メイリオ"/>
                <a:cs typeface="メイリオ"/>
              </a:rPr>
              <a:t>を入れたら整数 </a:t>
            </a:r>
            <a:r>
              <a:rPr sz="2800" dirty="0">
                <a:latin typeface="Cambria Math"/>
                <a:cs typeface="Cambria Math"/>
              </a:rPr>
              <a:t>𝒙</a:t>
            </a:r>
            <a:r>
              <a:rPr sz="2800" spc="5" dirty="0">
                <a:latin typeface="Cambria Math"/>
                <a:cs typeface="Cambria Math"/>
              </a:rPr>
              <a:t> + </a:t>
            </a:r>
            <a:r>
              <a:rPr sz="2800" dirty="0">
                <a:latin typeface="Cambria Math"/>
                <a:cs typeface="Cambria Math"/>
              </a:rPr>
              <a:t>𝟏𝟎</a:t>
            </a:r>
            <a:r>
              <a:rPr sz="2800" spc="310" dirty="0">
                <a:latin typeface="Cambria Math"/>
                <a:cs typeface="Cambria Math"/>
              </a:rPr>
              <a:t> </a:t>
            </a:r>
            <a:r>
              <a:rPr sz="2800" b="1" spc="-45" dirty="0">
                <a:latin typeface="メイリオ"/>
                <a:cs typeface="メイリオ"/>
              </a:rPr>
              <a:t>が出てくる関数の場合…</a:t>
            </a:r>
            <a:endParaRPr sz="2800">
              <a:latin typeface="メイリオ"/>
              <a:cs typeface="メイリオ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69208" y="2171700"/>
            <a:ext cx="1363980" cy="2575560"/>
          </a:xfrm>
          <a:custGeom>
            <a:avLst/>
            <a:gdLst/>
            <a:ahLst/>
            <a:cxnLst/>
            <a:rect l="l" t="t" r="r" b="b"/>
            <a:pathLst>
              <a:path w="1363979" h="2575560">
                <a:moveTo>
                  <a:pt x="1363980" y="0"/>
                </a:moveTo>
                <a:lnTo>
                  <a:pt x="0" y="0"/>
                </a:lnTo>
                <a:lnTo>
                  <a:pt x="0" y="2575560"/>
                </a:lnTo>
                <a:lnTo>
                  <a:pt x="1363980" y="2575560"/>
                </a:lnTo>
                <a:lnTo>
                  <a:pt x="1363980" y="0"/>
                </a:lnTo>
                <a:close/>
              </a:path>
            </a:pathLst>
          </a:custGeom>
          <a:solidFill>
            <a:srgbClr val="6473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69208" y="2171700"/>
            <a:ext cx="1363980" cy="2575560"/>
          </a:xfrm>
          <a:prstGeom prst="rect">
            <a:avLst/>
          </a:prstGeom>
        </p:spPr>
        <p:txBody>
          <a:bodyPr vert="horz" wrap="square" lIns="0" tIns="398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140"/>
              </a:spcBef>
            </a:pPr>
            <a:endParaRPr sz="2800">
              <a:latin typeface="Times New Roman"/>
              <a:cs typeface="Times New Roman"/>
            </a:endParaRPr>
          </a:p>
          <a:p>
            <a:pPr marL="503555" marR="496570" algn="ctr">
              <a:lnSpc>
                <a:spcPct val="100000"/>
              </a:lnSpc>
            </a:pPr>
            <a:r>
              <a:rPr sz="2800" b="1" spc="-50" dirty="0">
                <a:solidFill>
                  <a:srgbClr val="FFFFFF"/>
                </a:solidFill>
                <a:latin typeface="メイリオ"/>
                <a:cs typeface="メイリオ"/>
              </a:rPr>
              <a:t>関数</a:t>
            </a:r>
            <a:endParaRPr sz="2800">
              <a:latin typeface="メイリオ"/>
              <a:cs typeface="メイリオ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691128" y="2298192"/>
            <a:ext cx="1127760" cy="2315210"/>
            <a:chOff x="3691128" y="2298192"/>
            <a:chExt cx="1127760" cy="2315210"/>
          </a:xfrm>
        </p:grpSpPr>
        <p:sp>
          <p:nvSpPr>
            <p:cNvPr id="14" name="object 14"/>
            <p:cNvSpPr/>
            <p:nvPr/>
          </p:nvSpPr>
          <p:spPr>
            <a:xfrm>
              <a:off x="4459224" y="236982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7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7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7" y="288035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7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0852" y="2442972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79" h="143510">
                  <a:moveTo>
                    <a:pt x="72389" y="0"/>
                  </a:moveTo>
                  <a:lnTo>
                    <a:pt x="44201" y="5637"/>
                  </a:lnTo>
                  <a:lnTo>
                    <a:pt x="21193" y="21002"/>
                  </a:lnTo>
                  <a:lnTo>
                    <a:pt x="5685" y="43773"/>
                  </a:lnTo>
                  <a:lnTo>
                    <a:pt x="0" y="71627"/>
                  </a:lnTo>
                  <a:lnTo>
                    <a:pt x="5685" y="99482"/>
                  </a:lnTo>
                  <a:lnTo>
                    <a:pt x="21193" y="122253"/>
                  </a:lnTo>
                  <a:lnTo>
                    <a:pt x="44201" y="137618"/>
                  </a:lnTo>
                  <a:lnTo>
                    <a:pt x="72389" y="143255"/>
                  </a:lnTo>
                  <a:lnTo>
                    <a:pt x="100578" y="137618"/>
                  </a:lnTo>
                  <a:lnTo>
                    <a:pt x="123586" y="122253"/>
                  </a:lnTo>
                  <a:lnTo>
                    <a:pt x="139094" y="99482"/>
                  </a:lnTo>
                  <a:lnTo>
                    <a:pt x="144780" y="71627"/>
                  </a:lnTo>
                  <a:lnTo>
                    <a:pt x="139094" y="43773"/>
                  </a:lnTo>
                  <a:lnTo>
                    <a:pt x="123586" y="21002"/>
                  </a:lnTo>
                  <a:lnTo>
                    <a:pt x="100578" y="5637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6473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65804" y="2298204"/>
              <a:ext cx="1053465" cy="2242185"/>
            </a:xfrm>
            <a:custGeom>
              <a:avLst/>
              <a:gdLst/>
              <a:ahLst/>
              <a:cxnLst/>
              <a:rect l="l" t="t" r="r" b="b"/>
              <a:pathLst>
                <a:path w="1053464" h="2242185">
                  <a:moveTo>
                    <a:pt x="288036" y="2097773"/>
                  </a:moveTo>
                  <a:lnTo>
                    <a:pt x="280682" y="2052269"/>
                  </a:lnTo>
                  <a:lnTo>
                    <a:pt x="260235" y="2012734"/>
                  </a:lnTo>
                  <a:lnTo>
                    <a:pt x="229057" y="1981555"/>
                  </a:lnTo>
                  <a:lnTo>
                    <a:pt x="189522" y="1961108"/>
                  </a:lnTo>
                  <a:lnTo>
                    <a:pt x="144018" y="1953755"/>
                  </a:lnTo>
                  <a:lnTo>
                    <a:pt x="98501" y="1961108"/>
                  </a:lnTo>
                  <a:lnTo>
                    <a:pt x="58978" y="1981555"/>
                  </a:lnTo>
                  <a:lnTo>
                    <a:pt x="27787" y="2012734"/>
                  </a:lnTo>
                  <a:lnTo>
                    <a:pt x="7340" y="2052269"/>
                  </a:lnTo>
                  <a:lnTo>
                    <a:pt x="0" y="2097773"/>
                  </a:lnTo>
                  <a:lnTo>
                    <a:pt x="7340" y="2143290"/>
                  </a:lnTo>
                  <a:lnTo>
                    <a:pt x="27787" y="2182812"/>
                  </a:lnTo>
                  <a:lnTo>
                    <a:pt x="58978" y="2214003"/>
                  </a:lnTo>
                  <a:lnTo>
                    <a:pt x="98501" y="2234450"/>
                  </a:lnTo>
                  <a:lnTo>
                    <a:pt x="144018" y="2241791"/>
                  </a:lnTo>
                  <a:lnTo>
                    <a:pt x="189522" y="2234450"/>
                  </a:lnTo>
                  <a:lnTo>
                    <a:pt x="229057" y="2214003"/>
                  </a:lnTo>
                  <a:lnTo>
                    <a:pt x="260235" y="2182812"/>
                  </a:lnTo>
                  <a:lnTo>
                    <a:pt x="280682" y="2143290"/>
                  </a:lnTo>
                  <a:lnTo>
                    <a:pt x="288036" y="2097773"/>
                  </a:lnTo>
                  <a:close/>
                </a:path>
                <a:path w="1053464" h="2242185">
                  <a:moveTo>
                    <a:pt x="729996" y="181343"/>
                  </a:moveTo>
                  <a:lnTo>
                    <a:pt x="618744" y="181343"/>
                  </a:lnTo>
                  <a:lnTo>
                    <a:pt x="618744" y="251447"/>
                  </a:lnTo>
                  <a:lnTo>
                    <a:pt x="729996" y="251447"/>
                  </a:lnTo>
                  <a:lnTo>
                    <a:pt x="729996" y="181343"/>
                  </a:lnTo>
                  <a:close/>
                </a:path>
                <a:path w="1053464" h="2242185">
                  <a:moveTo>
                    <a:pt x="780288" y="307708"/>
                  </a:moveTo>
                  <a:lnTo>
                    <a:pt x="730377" y="257797"/>
                  </a:lnTo>
                  <a:lnTo>
                    <a:pt x="652272" y="335902"/>
                  </a:lnTo>
                  <a:lnTo>
                    <a:pt x="702183" y="385813"/>
                  </a:lnTo>
                  <a:lnTo>
                    <a:pt x="780288" y="307708"/>
                  </a:lnTo>
                  <a:close/>
                </a:path>
                <a:path w="1053464" h="2242185">
                  <a:moveTo>
                    <a:pt x="784479" y="109842"/>
                  </a:moveTo>
                  <a:lnTo>
                    <a:pt x="706247" y="31610"/>
                  </a:lnTo>
                  <a:lnTo>
                    <a:pt x="656463" y="81521"/>
                  </a:lnTo>
                  <a:lnTo>
                    <a:pt x="734568" y="159626"/>
                  </a:lnTo>
                  <a:lnTo>
                    <a:pt x="784479" y="109842"/>
                  </a:lnTo>
                  <a:close/>
                </a:path>
                <a:path w="1053464" h="2242185">
                  <a:moveTo>
                    <a:pt x="873252" y="321564"/>
                  </a:moveTo>
                  <a:lnTo>
                    <a:pt x="803148" y="321564"/>
                  </a:lnTo>
                  <a:lnTo>
                    <a:pt x="803148" y="432803"/>
                  </a:lnTo>
                  <a:lnTo>
                    <a:pt x="873252" y="432803"/>
                  </a:lnTo>
                  <a:lnTo>
                    <a:pt x="873252" y="321564"/>
                  </a:lnTo>
                  <a:close/>
                </a:path>
                <a:path w="1053464" h="2242185">
                  <a:moveTo>
                    <a:pt x="873252" y="0"/>
                  </a:moveTo>
                  <a:lnTo>
                    <a:pt x="803148" y="0"/>
                  </a:lnTo>
                  <a:lnTo>
                    <a:pt x="803148" y="111239"/>
                  </a:lnTo>
                  <a:lnTo>
                    <a:pt x="873252" y="111239"/>
                  </a:lnTo>
                  <a:lnTo>
                    <a:pt x="873252" y="0"/>
                  </a:lnTo>
                  <a:close/>
                </a:path>
                <a:path w="1053464" h="2242185">
                  <a:moveTo>
                    <a:pt x="1025144" y="86728"/>
                  </a:moveTo>
                  <a:lnTo>
                    <a:pt x="975233" y="36944"/>
                  </a:lnTo>
                  <a:lnTo>
                    <a:pt x="897128" y="115049"/>
                  </a:lnTo>
                  <a:lnTo>
                    <a:pt x="947039" y="164960"/>
                  </a:lnTo>
                  <a:lnTo>
                    <a:pt x="1025144" y="86728"/>
                  </a:lnTo>
                  <a:close/>
                </a:path>
                <a:path w="1053464" h="2242185">
                  <a:moveTo>
                    <a:pt x="1026160" y="338442"/>
                  </a:moveTo>
                  <a:lnTo>
                    <a:pt x="947928" y="260337"/>
                  </a:lnTo>
                  <a:lnTo>
                    <a:pt x="898144" y="310121"/>
                  </a:lnTo>
                  <a:lnTo>
                    <a:pt x="976249" y="388226"/>
                  </a:lnTo>
                  <a:lnTo>
                    <a:pt x="1026160" y="338442"/>
                  </a:lnTo>
                  <a:close/>
                </a:path>
                <a:path w="1053464" h="2242185">
                  <a:moveTo>
                    <a:pt x="1053084" y="181343"/>
                  </a:moveTo>
                  <a:lnTo>
                    <a:pt x="943356" y="181343"/>
                  </a:lnTo>
                  <a:lnTo>
                    <a:pt x="943356" y="251447"/>
                  </a:lnTo>
                  <a:lnTo>
                    <a:pt x="1053084" y="251447"/>
                  </a:lnTo>
                  <a:lnTo>
                    <a:pt x="1053084" y="1813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37432" y="4325112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79" h="143510">
                  <a:moveTo>
                    <a:pt x="72389" y="0"/>
                  </a:moveTo>
                  <a:lnTo>
                    <a:pt x="44201" y="5637"/>
                  </a:lnTo>
                  <a:lnTo>
                    <a:pt x="21193" y="21002"/>
                  </a:lnTo>
                  <a:lnTo>
                    <a:pt x="5685" y="43773"/>
                  </a:lnTo>
                  <a:lnTo>
                    <a:pt x="0" y="71627"/>
                  </a:lnTo>
                  <a:lnTo>
                    <a:pt x="5685" y="99482"/>
                  </a:lnTo>
                  <a:lnTo>
                    <a:pt x="21193" y="122253"/>
                  </a:lnTo>
                  <a:lnTo>
                    <a:pt x="44201" y="137618"/>
                  </a:lnTo>
                  <a:lnTo>
                    <a:pt x="72389" y="143256"/>
                  </a:lnTo>
                  <a:lnTo>
                    <a:pt x="100578" y="137618"/>
                  </a:lnTo>
                  <a:lnTo>
                    <a:pt x="123586" y="122253"/>
                  </a:lnTo>
                  <a:lnTo>
                    <a:pt x="139094" y="99482"/>
                  </a:lnTo>
                  <a:lnTo>
                    <a:pt x="144779" y="71627"/>
                  </a:lnTo>
                  <a:lnTo>
                    <a:pt x="139094" y="43773"/>
                  </a:lnTo>
                  <a:lnTo>
                    <a:pt x="123586" y="21002"/>
                  </a:lnTo>
                  <a:lnTo>
                    <a:pt x="100578" y="5637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6473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91128" y="4180332"/>
              <a:ext cx="434340" cy="433070"/>
            </a:xfrm>
            <a:custGeom>
              <a:avLst/>
              <a:gdLst/>
              <a:ahLst/>
              <a:cxnLst/>
              <a:rect l="l" t="t" r="r" b="b"/>
              <a:pathLst>
                <a:path w="434339" h="433070">
                  <a:moveTo>
                    <a:pt x="111252" y="181356"/>
                  </a:moveTo>
                  <a:lnTo>
                    <a:pt x="0" y="181356"/>
                  </a:lnTo>
                  <a:lnTo>
                    <a:pt x="0" y="251460"/>
                  </a:lnTo>
                  <a:lnTo>
                    <a:pt x="111252" y="251460"/>
                  </a:lnTo>
                  <a:lnTo>
                    <a:pt x="111252" y="181356"/>
                  </a:lnTo>
                  <a:close/>
                </a:path>
                <a:path w="434339" h="433070">
                  <a:moveTo>
                    <a:pt x="161544" y="307721"/>
                  </a:moveTo>
                  <a:lnTo>
                    <a:pt x="111633" y="257810"/>
                  </a:lnTo>
                  <a:lnTo>
                    <a:pt x="33528" y="335915"/>
                  </a:lnTo>
                  <a:lnTo>
                    <a:pt x="83439" y="385826"/>
                  </a:lnTo>
                  <a:lnTo>
                    <a:pt x="161544" y="307721"/>
                  </a:lnTo>
                  <a:close/>
                </a:path>
                <a:path w="434339" h="433070">
                  <a:moveTo>
                    <a:pt x="165735" y="109855"/>
                  </a:moveTo>
                  <a:lnTo>
                    <a:pt x="87503" y="31623"/>
                  </a:lnTo>
                  <a:lnTo>
                    <a:pt x="37719" y="81534"/>
                  </a:lnTo>
                  <a:lnTo>
                    <a:pt x="115824" y="159639"/>
                  </a:lnTo>
                  <a:lnTo>
                    <a:pt x="165735" y="109855"/>
                  </a:lnTo>
                  <a:close/>
                </a:path>
                <a:path w="434339" h="433070">
                  <a:moveTo>
                    <a:pt x="254508" y="321576"/>
                  </a:moveTo>
                  <a:lnTo>
                    <a:pt x="184404" y="321576"/>
                  </a:lnTo>
                  <a:lnTo>
                    <a:pt x="184404" y="432816"/>
                  </a:lnTo>
                  <a:lnTo>
                    <a:pt x="254508" y="432816"/>
                  </a:lnTo>
                  <a:lnTo>
                    <a:pt x="254508" y="321576"/>
                  </a:lnTo>
                  <a:close/>
                </a:path>
                <a:path w="434339" h="433070">
                  <a:moveTo>
                    <a:pt x="254508" y="0"/>
                  </a:moveTo>
                  <a:lnTo>
                    <a:pt x="184404" y="0"/>
                  </a:lnTo>
                  <a:lnTo>
                    <a:pt x="184404" y="111252"/>
                  </a:lnTo>
                  <a:lnTo>
                    <a:pt x="254508" y="111252"/>
                  </a:lnTo>
                  <a:lnTo>
                    <a:pt x="254508" y="0"/>
                  </a:lnTo>
                  <a:close/>
                </a:path>
                <a:path w="434339" h="433070">
                  <a:moveTo>
                    <a:pt x="406400" y="86741"/>
                  </a:moveTo>
                  <a:lnTo>
                    <a:pt x="356489" y="36957"/>
                  </a:lnTo>
                  <a:lnTo>
                    <a:pt x="278384" y="115062"/>
                  </a:lnTo>
                  <a:lnTo>
                    <a:pt x="328295" y="164973"/>
                  </a:lnTo>
                  <a:lnTo>
                    <a:pt x="406400" y="86741"/>
                  </a:lnTo>
                  <a:close/>
                </a:path>
                <a:path w="434339" h="433070">
                  <a:moveTo>
                    <a:pt x="407416" y="338455"/>
                  </a:moveTo>
                  <a:lnTo>
                    <a:pt x="329184" y="260350"/>
                  </a:lnTo>
                  <a:lnTo>
                    <a:pt x="279400" y="310134"/>
                  </a:lnTo>
                  <a:lnTo>
                    <a:pt x="357505" y="388239"/>
                  </a:lnTo>
                  <a:lnTo>
                    <a:pt x="407416" y="338455"/>
                  </a:lnTo>
                  <a:close/>
                </a:path>
                <a:path w="434339" h="433070">
                  <a:moveTo>
                    <a:pt x="434340" y="181356"/>
                  </a:moveTo>
                  <a:lnTo>
                    <a:pt x="324612" y="181356"/>
                  </a:lnTo>
                  <a:lnTo>
                    <a:pt x="324612" y="251460"/>
                  </a:lnTo>
                  <a:lnTo>
                    <a:pt x="434340" y="251460"/>
                  </a:lnTo>
                  <a:lnTo>
                    <a:pt x="434340" y="1813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79575" y="2171700"/>
            <a:ext cx="1645920" cy="684530"/>
          </a:xfrm>
          <a:prstGeom prst="rect">
            <a:avLst/>
          </a:prstGeom>
          <a:solidFill>
            <a:srgbClr val="21379E"/>
          </a:solidFill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4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3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03804" y="2319527"/>
            <a:ext cx="387350" cy="376555"/>
          </a:xfrm>
          <a:custGeom>
            <a:avLst/>
            <a:gdLst/>
            <a:ahLst/>
            <a:cxnLst/>
            <a:rect l="l" t="t" r="r" b="b"/>
            <a:pathLst>
              <a:path w="387350" h="376555">
                <a:moveTo>
                  <a:pt x="198881" y="0"/>
                </a:moveTo>
                <a:lnTo>
                  <a:pt x="198881" y="94107"/>
                </a:lnTo>
                <a:lnTo>
                  <a:pt x="0" y="94107"/>
                </a:lnTo>
                <a:lnTo>
                  <a:pt x="0" y="282321"/>
                </a:lnTo>
                <a:lnTo>
                  <a:pt x="198881" y="282321"/>
                </a:lnTo>
                <a:lnTo>
                  <a:pt x="198881" y="376427"/>
                </a:lnTo>
                <a:lnTo>
                  <a:pt x="387095" y="188213"/>
                </a:lnTo>
                <a:lnTo>
                  <a:pt x="198881" y="0"/>
                </a:lnTo>
                <a:close/>
              </a:path>
            </a:pathLst>
          </a:custGeom>
          <a:solidFill>
            <a:srgbClr val="2137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16067" y="2319527"/>
            <a:ext cx="388620" cy="376555"/>
          </a:xfrm>
          <a:custGeom>
            <a:avLst/>
            <a:gdLst/>
            <a:ahLst/>
            <a:cxnLst/>
            <a:rect l="l" t="t" r="r" b="b"/>
            <a:pathLst>
              <a:path w="388620" h="376555">
                <a:moveTo>
                  <a:pt x="200406" y="0"/>
                </a:moveTo>
                <a:lnTo>
                  <a:pt x="200406" y="94107"/>
                </a:lnTo>
                <a:lnTo>
                  <a:pt x="0" y="94107"/>
                </a:lnTo>
                <a:lnTo>
                  <a:pt x="0" y="282321"/>
                </a:lnTo>
                <a:lnTo>
                  <a:pt x="200406" y="282321"/>
                </a:lnTo>
                <a:lnTo>
                  <a:pt x="200406" y="376427"/>
                </a:lnTo>
                <a:lnTo>
                  <a:pt x="388620" y="188213"/>
                </a:lnTo>
                <a:lnTo>
                  <a:pt x="200406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673852" y="2176272"/>
            <a:ext cx="1645920" cy="684530"/>
          </a:xfrm>
          <a:prstGeom prst="rect">
            <a:avLst/>
          </a:prstGeom>
          <a:solidFill>
            <a:srgbClr val="F43864"/>
          </a:solidFill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4"/>
              </a:spcBef>
            </a:pPr>
            <a:r>
              <a:rPr sz="2400" b="1" spc="-25" dirty="0">
                <a:solidFill>
                  <a:srgbClr val="FFFFFF"/>
                </a:solidFill>
                <a:latin typeface="メイリオ"/>
                <a:cs typeface="メイリオ"/>
              </a:rPr>
              <a:t>13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354951" y="2180082"/>
            <a:ext cx="3874770" cy="558165"/>
          </a:xfrm>
          <a:custGeom>
            <a:avLst/>
            <a:gdLst/>
            <a:ahLst/>
            <a:cxnLst/>
            <a:rect l="l" t="t" r="r" b="b"/>
            <a:pathLst>
              <a:path w="3874770" h="558164">
                <a:moveTo>
                  <a:pt x="253619" y="0"/>
                </a:moveTo>
                <a:lnTo>
                  <a:pt x="857123" y="0"/>
                </a:lnTo>
                <a:lnTo>
                  <a:pt x="1762378" y="0"/>
                </a:lnTo>
                <a:lnTo>
                  <a:pt x="3874643" y="0"/>
                </a:lnTo>
                <a:lnTo>
                  <a:pt x="3874643" y="325373"/>
                </a:lnTo>
                <a:lnTo>
                  <a:pt x="3874643" y="464819"/>
                </a:lnTo>
                <a:lnTo>
                  <a:pt x="3874643" y="557783"/>
                </a:lnTo>
                <a:lnTo>
                  <a:pt x="1762378" y="557783"/>
                </a:lnTo>
                <a:lnTo>
                  <a:pt x="857123" y="557783"/>
                </a:lnTo>
                <a:lnTo>
                  <a:pt x="253619" y="557783"/>
                </a:lnTo>
                <a:lnTo>
                  <a:pt x="253619" y="464819"/>
                </a:lnTo>
                <a:lnTo>
                  <a:pt x="0" y="434339"/>
                </a:lnTo>
                <a:lnTo>
                  <a:pt x="253619" y="325373"/>
                </a:lnTo>
                <a:lnTo>
                  <a:pt x="253619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032495" y="2273553"/>
            <a:ext cx="2773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メイリオ"/>
                <a:cs typeface="メイリオ"/>
              </a:rPr>
              <a:t>3</a:t>
            </a:r>
            <a:r>
              <a:rPr sz="1800" b="1" spc="-5" dirty="0">
                <a:latin typeface="メイリオ"/>
                <a:cs typeface="メイリオ"/>
              </a:rPr>
              <a:t> を入れたら </a:t>
            </a:r>
            <a:r>
              <a:rPr sz="1800" b="1" dirty="0">
                <a:latin typeface="メイリオ"/>
                <a:cs typeface="メイリオ"/>
              </a:rPr>
              <a:t>13</a:t>
            </a:r>
            <a:r>
              <a:rPr sz="1800" b="1" spc="-20" dirty="0">
                <a:latin typeface="メイリオ"/>
                <a:cs typeface="メイリオ"/>
              </a:rPr>
              <a:t> が出る！</a:t>
            </a:r>
            <a:endParaRPr sz="18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5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2463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5" dirty="0">
                <a:solidFill>
                  <a:srgbClr val="FFFFFF"/>
                </a:solidFill>
                <a:latin typeface="メイリオ"/>
                <a:cs typeface="メイリオ"/>
              </a:rPr>
              <a:t>関数とは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106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1021" y="5608421"/>
            <a:ext cx="9571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latin typeface="メイリオ"/>
                <a:cs typeface="メイリオ"/>
              </a:rPr>
              <a:t>例：整数 </a:t>
            </a:r>
            <a:r>
              <a:rPr sz="2800" dirty="0">
                <a:latin typeface="Cambria Math"/>
                <a:cs typeface="Cambria Math"/>
              </a:rPr>
              <a:t>𝒙</a:t>
            </a:r>
            <a:r>
              <a:rPr sz="2800" spc="310" dirty="0">
                <a:latin typeface="Cambria Math"/>
                <a:cs typeface="Cambria Math"/>
              </a:rPr>
              <a:t> </a:t>
            </a:r>
            <a:r>
              <a:rPr sz="2800" b="1" spc="-25" dirty="0">
                <a:latin typeface="メイリオ"/>
                <a:cs typeface="メイリオ"/>
              </a:rPr>
              <a:t>を入れたら整数 </a:t>
            </a:r>
            <a:r>
              <a:rPr sz="2800" dirty="0">
                <a:latin typeface="Cambria Math"/>
                <a:cs typeface="Cambria Math"/>
              </a:rPr>
              <a:t>𝒙</a:t>
            </a:r>
            <a:r>
              <a:rPr sz="2800" spc="5" dirty="0">
                <a:latin typeface="Cambria Math"/>
                <a:cs typeface="Cambria Math"/>
              </a:rPr>
              <a:t> + </a:t>
            </a:r>
            <a:r>
              <a:rPr sz="2800" dirty="0">
                <a:latin typeface="Cambria Math"/>
                <a:cs typeface="Cambria Math"/>
              </a:rPr>
              <a:t>𝟏𝟎</a:t>
            </a:r>
            <a:r>
              <a:rPr sz="2800" spc="310" dirty="0">
                <a:latin typeface="Cambria Math"/>
                <a:cs typeface="Cambria Math"/>
              </a:rPr>
              <a:t> </a:t>
            </a:r>
            <a:r>
              <a:rPr sz="2800" b="1" spc="-45" dirty="0">
                <a:latin typeface="メイリオ"/>
                <a:cs typeface="メイリオ"/>
              </a:rPr>
              <a:t>が出てくる関数の場合…</a:t>
            </a:r>
            <a:endParaRPr sz="2800">
              <a:latin typeface="メイリオ"/>
              <a:cs typeface="メイリオ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69208" y="2171700"/>
            <a:ext cx="1363980" cy="2575560"/>
          </a:xfrm>
          <a:custGeom>
            <a:avLst/>
            <a:gdLst/>
            <a:ahLst/>
            <a:cxnLst/>
            <a:rect l="l" t="t" r="r" b="b"/>
            <a:pathLst>
              <a:path w="1363979" h="2575560">
                <a:moveTo>
                  <a:pt x="1363980" y="0"/>
                </a:moveTo>
                <a:lnTo>
                  <a:pt x="0" y="0"/>
                </a:lnTo>
                <a:lnTo>
                  <a:pt x="0" y="2575560"/>
                </a:lnTo>
                <a:lnTo>
                  <a:pt x="1363980" y="2575560"/>
                </a:lnTo>
                <a:lnTo>
                  <a:pt x="1363980" y="0"/>
                </a:lnTo>
                <a:close/>
              </a:path>
            </a:pathLst>
          </a:custGeom>
          <a:solidFill>
            <a:srgbClr val="6473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69208" y="2171700"/>
            <a:ext cx="1363980" cy="2575560"/>
          </a:xfrm>
          <a:prstGeom prst="rect">
            <a:avLst/>
          </a:prstGeom>
        </p:spPr>
        <p:txBody>
          <a:bodyPr vert="horz" wrap="square" lIns="0" tIns="398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140"/>
              </a:spcBef>
            </a:pPr>
            <a:endParaRPr sz="2800">
              <a:latin typeface="Times New Roman"/>
              <a:cs typeface="Times New Roman"/>
            </a:endParaRPr>
          </a:p>
          <a:p>
            <a:pPr marL="503555" marR="496570" algn="ctr">
              <a:lnSpc>
                <a:spcPct val="100000"/>
              </a:lnSpc>
            </a:pPr>
            <a:r>
              <a:rPr sz="2800" b="1" spc="-50" dirty="0">
                <a:solidFill>
                  <a:srgbClr val="FFFFFF"/>
                </a:solidFill>
                <a:latin typeface="メイリオ"/>
                <a:cs typeface="メイリオ"/>
              </a:rPr>
              <a:t>関数</a:t>
            </a:r>
            <a:endParaRPr sz="2800">
              <a:latin typeface="メイリオ"/>
              <a:cs typeface="メイリオ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691128" y="2298192"/>
            <a:ext cx="1127760" cy="2315210"/>
            <a:chOff x="3691128" y="2298192"/>
            <a:chExt cx="1127760" cy="2315210"/>
          </a:xfrm>
        </p:grpSpPr>
        <p:sp>
          <p:nvSpPr>
            <p:cNvPr id="14" name="object 14"/>
            <p:cNvSpPr/>
            <p:nvPr/>
          </p:nvSpPr>
          <p:spPr>
            <a:xfrm>
              <a:off x="4459224" y="236982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7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7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7" y="288035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7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0852" y="2442972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79" h="143510">
                  <a:moveTo>
                    <a:pt x="72389" y="0"/>
                  </a:moveTo>
                  <a:lnTo>
                    <a:pt x="44201" y="5637"/>
                  </a:lnTo>
                  <a:lnTo>
                    <a:pt x="21193" y="21002"/>
                  </a:lnTo>
                  <a:lnTo>
                    <a:pt x="5685" y="43773"/>
                  </a:lnTo>
                  <a:lnTo>
                    <a:pt x="0" y="71627"/>
                  </a:lnTo>
                  <a:lnTo>
                    <a:pt x="5685" y="99482"/>
                  </a:lnTo>
                  <a:lnTo>
                    <a:pt x="21193" y="122253"/>
                  </a:lnTo>
                  <a:lnTo>
                    <a:pt x="44201" y="137618"/>
                  </a:lnTo>
                  <a:lnTo>
                    <a:pt x="72389" y="143255"/>
                  </a:lnTo>
                  <a:lnTo>
                    <a:pt x="100578" y="137618"/>
                  </a:lnTo>
                  <a:lnTo>
                    <a:pt x="123586" y="122253"/>
                  </a:lnTo>
                  <a:lnTo>
                    <a:pt x="139094" y="99482"/>
                  </a:lnTo>
                  <a:lnTo>
                    <a:pt x="144780" y="71627"/>
                  </a:lnTo>
                  <a:lnTo>
                    <a:pt x="139094" y="43773"/>
                  </a:lnTo>
                  <a:lnTo>
                    <a:pt x="123586" y="21002"/>
                  </a:lnTo>
                  <a:lnTo>
                    <a:pt x="100578" y="5637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6473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65804" y="2298204"/>
              <a:ext cx="1053465" cy="2242185"/>
            </a:xfrm>
            <a:custGeom>
              <a:avLst/>
              <a:gdLst/>
              <a:ahLst/>
              <a:cxnLst/>
              <a:rect l="l" t="t" r="r" b="b"/>
              <a:pathLst>
                <a:path w="1053464" h="2242185">
                  <a:moveTo>
                    <a:pt x="288036" y="2097773"/>
                  </a:moveTo>
                  <a:lnTo>
                    <a:pt x="280682" y="2052269"/>
                  </a:lnTo>
                  <a:lnTo>
                    <a:pt x="260235" y="2012734"/>
                  </a:lnTo>
                  <a:lnTo>
                    <a:pt x="229057" y="1981555"/>
                  </a:lnTo>
                  <a:lnTo>
                    <a:pt x="189522" y="1961108"/>
                  </a:lnTo>
                  <a:lnTo>
                    <a:pt x="144018" y="1953755"/>
                  </a:lnTo>
                  <a:lnTo>
                    <a:pt x="98501" y="1961108"/>
                  </a:lnTo>
                  <a:lnTo>
                    <a:pt x="58978" y="1981555"/>
                  </a:lnTo>
                  <a:lnTo>
                    <a:pt x="27787" y="2012734"/>
                  </a:lnTo>
                  <a:lnTo>
                    <a:pt x="7340" y="2052269"/>
                  </a:lnTo>
                  <a:lnTo>
                    <a:pt x="0" y="2097773"/>
                  </a:lnTo>
                  <a:lnTo>
                    <a:pt x="7340" y="2143290"/>
                  </a:lnTo>
                  <a:lnTo>
                    <a:pt x="27787" y="2182812"/>
                  </a:lnTo>
                  <a:lnTo>
                    <a:pt x="58978" y="2214003"/>
                  </a:lnTo>
                  <a:lnTo>
                    <a:pt x="98501" y="2234450"/>
                  </a:lnTo>
                  <a:lnTo>
                    <a:pt x="144018" y="2241791"/>
                  </a:lnTo>
                  <a:lnTo>
                    <a:pt x="189522" y="2234450"/>
                  </a:lnTo>
                  <a:lnTo>
                    <a:pt x="229057" y="2214003"/>
                  </a:lnTo>
                  <a:lnTo>
                    <a:pt x="260235" y="2182812"/>
                  </a:lnTo>
                  <a:lnTo>
                    <a:pt x="280682" y="2143290"/>
                  </a:lnTo>
                  <a:lnTo>
                    <a:pt x="288036" y="2097773"/>
                  </a:lnTo>
                  <a:close/>
                </a:path>
                <a:path w="1053464" h="2242185">
                  <a:moveTo>
                    <a:pt x="729996" y="181343"/>
                  </a:moveTo>
                  <a:lnTo>
                    <a:pt x="618744" y="181343"/>
                  </a:lnTo>
                  <a:lnTo>
                    <a:pt x="618744" y="251447"/>
                  </a:lnTo>
                  <a:lnTo>
                    <a:pt x="729996" y="251447"/>
                  </a:lnTo>
                  <a:lnTo>
                    <a:pt x="729996" y="181343"/>
                  </a:lnTo>
                  <a:close/>
                </a:path>
                <a:path w="1053464" h="2242185">
                  <a:moveTo>
                    <a:pt x="780288" y="307708"/>
                  </a:moveTo>
                  <a:lnTo>
                    <a:pt x="730377" y="257797"/>
                  </a:lnTo>
                  <a:lnTo>
                    <a:pt x="652272" y="335902"/>
                  </a:lnTo>
                  <a:lnTo>
                    <a:pt x="702183" y="385813"/>
                  </a:lnTo>
                  <a:lnTo>
                    <a:pt x="780288" y="307708"/>
                  </a:lnTo>
                  <a:close/>
                </a:path>
                <a:path w="1053464" h="2242185">
                  <a:moveTo>
                    <a:pt x="784479" y="109842"/>
                  </a:moveTo>
                  <a:lnTo>
                    <a:pt x="706247" y="31610"/>
                  </a:lnTo>
                  <a:lnTo>
                    <a:pt x="656463" y="81521"/>
                  </a:lnTo>
                  <a:lnTo>
                    <a:pt x="734568" y="159626"/>
                  </a:lnTo>
                  <a:lnTo>
                    <a:pt x="784479" y="109842"/>
                  </a:lnTo>
                  <a:close/>
                </a:path>
                <a:path w="1053464" h="2242185">
                  <a:moveTo>
                    <a:pt x="873252" y="321564"/>
                  </a:moveTo>
                  <a:lnTo>
                    <a:pt x="803148" y="321564"/>
                  </a:lnTo>
                  <a:lnTo>
                    <a:pt x="803148" y="432803"/>
                  </a:lnTo>
                  <a:lnTo>
                    <a:pt x="873252" y="432803"/>
                  </a:lnTo>
                  <a:lnTo>
                    <a:pt x="873252" y="321564"/>
                  </a:lnTo>
                  <a:close/>
                </a:path>
                <a:path w="1053464" h="2242185">
                  <a:moveTo>
                    <a:pt x="873252" y="0"/>
                  </a:moveTo>
                  <a:lnTo>
                    <a:pt x="803148" y="0"/>
                  </a:lnTo>
                  <a:lnTo>
                    <a:pt x="803148" y="111239"/>
                  </a:lnTo>
                  <a:lnTo>
                    <a:pt x="873252" y="111239"/>
                  </a:lnTo>
                  <a:lnTo>
                    <a:pt x="873252" y="0"/>
                  </a:lnTo>
                  <a:close/>
                </a:path>
                <a:path w="1053464" h="2242185">
                  <a:moveTo>
                    <a:pt x="1025144" y="86728"/>
                  </a:moveTo>
                  <a:lnTo>
                    <a:pt x="975233" y="36944"/>
                  </a:lnTo>
                  <a:lnTo>
                    <a:pt x="897128" y="115049"/>
                  </a:lnTo>
                  <a:lnTo>
                    <a:pt x="947039" y="164960"/>
                  </a:lnTo>
                  <a:lnTo>
                    <a:pt x="1025144" y="86728"/>
                  </a:lnTo>
                  <a:close/>
                </a:path>
                <a:path w="1053464" h="2242185">
                  <a:moveTo>
                    <a:pt x="1026160" y="338442"/>
                  </a:moveTo>
                  <a:lnTo>
                    <a:pt x="947928" y="260337"/>
                  </a:lnTo>
                  <a:lnTo>
                    <a:pt x="898144" y="310121"/>
                  </a:lnTo>
                  <a:lnTo>
                    <a:pt x="976249" y="388226"/>
                  </a:lnTo>
                  <a:lnTo>
                    <a:pt x="1026160" y="338442"/>
                  </a:lnTo>
                  <a:close/>
                </a:path>
                <a:path w="1053464" h="2242185">
                  <a:moveTo>
                    <a:pt x="1053084" y="181343"/>
                  </a:moveTo>
                  <a:lnTo>
                    <a:pt x="943356" y="181343"/>
                  </a:lnTo>
                  <a:lnTo>
                    <a:pt x="943356" y="251447"/>
                  </a:lnTo>
                  <a:lnTo>
                    <a:pt x="1053084" y="251447"/>
                  </a:lnTo>
                  <a:lnTo>
                    <a:pt x="1053084" y="1813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37432" y="4325112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79" h="143510">
                  <a:moveTo>
                    <a:pt x="72389" y="0"/>
                  </a:moveTo>
                  <a:lnTo>
                    <a:pt x="44201" y="5637"/>
                  </a:lnTo>
                  <a:lnTo>
                    <a:pt x="21193" y="21002"/>
                  </a:lnTo>
                  <a:lnTo>
                    <a:pt x="5685" y="43773"/>
                  </a:lnTo>
                  <a:lnTo>
                    <a:pt x="0" y="71627"/>
                  </a:lnTo>
                  <a:lnTo>
                    <a:pt x="5685" y="99482"/>
                  </a:lnTo>
                  <a:lnTo>
                    <a:pt x="21193" y="122253"/>
                  </a:lnTo>
                  <a:lnTo>
                    <a:pt x="44201" y="137618"/>
                  </a:lnTo>
                  <a:lnTo>
                    <a:pt x="72389" y="143256"/>
                  </a:lnTo>
                  <a:lnTo>
                    <a:pt x="100578" y="137618"/>
                  </a:lnTo>
                  <a:lnTo>
                    <a:pt x="123586" y="122253"/>
                  </a:lnTo>
                  <a:lnTo>
                    <a:pt x="139094" y="99482"/>
                  </a:lnTo>
                  <a:lnTo>
                    <a:pt x="144779" y="71627"/>
                  </a:lnTo>
                  <a:lnTo>
                    <a:pt x="139094" y="43773"/>
                  </a:lnTo>
                  <a:lnTo>
                    <a:pt x="123586" y="21002"/>
                  </a:lnTo>
                  <a:lnTo>
                    <a:pt x="100578" y="5637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6473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91128" y="4180332"/>
              <a:ext cx="434340" cy="433070"/>
            </a:xfrm>
            <a:custGeom>
              <a:avLst/>
              <a:gdLst/>
              <a:ahLst/>
              <a:cxnLst/>
              <a:rect l="l" t="t" r="r" b="b"/>
              <a:pathLst>
                <a:path w="434339" h="433070">
                  <a:moveTo>
                    <a:pt x="111252" y="181356"/>
                  </a:moveTo>
                  <a:lnTo>
                    <a:pt x="0" y="181356"/>
                  </a:lnTo>
                  <a:lnTo>
                    <a:pt x="0" y="251460"/>
                  </a:lnTo>
                  <a:lnTo>
                    <a:pt x="111252" y="251460"/>
                  </a:lnTo>
                  <a:lnTo>
                    <a:pt x="111252" y="181356"/>
                  </a:lnTo>
                  <a:close/>
                </a:path>
                <a:path w="434339" h="433070">
                  <a:moveTo>
                    <a:pt x="161544" y="307721"/>
                  </a:moveTo>
                  <a:lnTo>
                    <a:pt x="111633" y="257810"/>
                  </a:lnTo>
                  <a:lnTo>
                    <a:pt x="33528" y="335915"/>
                  </a:lnTo>
                  <a:lnTo>
                    <a:pt x="83439" y="385826"/>
                  </a:lnTo>
                  <a:lnTo>
                    <a:pt x="161544" y="307721"/>
                  </a:lnTo>
                  <a:close/>
                </a:path>
                <a:path w="434339" h="433070">
                  <a:moveTo>
                    <a:pt x="165735" y="109855"/>
                  </a:moveTo>
                  <a:lnTo>
                    <a:pt x="87503" y="31623"/>
                  </a:lnTo>
                  <a:lnTo>
                    <a:pt x="37719" y="81534"/>
                  </a:lnTo>
                  <a:lnTo>
                    <a:pt x="115824" y="159639"/>
                  </a:lnTo>
                  <a:lnTo>
                    <a:pt x="165735" y="109855"/>
                  </a:lnTo>
                  <a:close/>
                </a:path>
                <a:path w="434339" h="433070">
                  <a:moveTo>
                    <a:pt x="254508" y="321576"/>
                  </a:moveTo>
                  <a:lnTo>
                    <a:pt x="184404" y="321576"/>
                  </a:lnTo>
                  <a:lnTo>
                    <a:pt x="184404" y="432816"/>
                  </a:lnTo>
                  <a:lnTo>
                    <a:pt x="254508" y="432816"/>
                  </a:lnTo>
                  <a:lnTo>
                    <a:pt x="254508" y="321576"/>
                  </a:lnTo>
                  <a:close/>
                </a:path>
                <a:path w="434339" h="433070">
                  <a:moveTo>
                    <a:pt x="254508" y="0"/>
                  </a:moveTo>
                  <a:lnTo>
                    <a:pt x="184404" y="0"/>
                  </a:lnTo>
                  <a:lnTo>
                    <a:pt x="184404" y="111252"/>
                  </a:lnTo>
                  <a:lnTo>
                    <a:pt x="254508" y="111252"/>
                  </a:lnTo>
                  <a:lnTo>
                    <a:pt x="254508" y="0"/>
                  </a:lnTo>
                  <a:close/>
                </a:path>
                <a:path w="434339" h="433070">
                  <a:moveTo>
                    <a:pt x="406400" y="86741"/>
                  </a:moveTo>
                  <a:lnTo>
                    <a:pt x="356489" y="36957"/>
                  </a:lnTo>
                  <a:lnTo>
                    <a:pt x="278384" y="115062"/>
                  </a:lnTo>
                  <a:lnTo>
                    <a:pt x="328295" y="164973"/>
                  </a:lnTo>
                  <a:lnTo>
                    <a:pt x="406400" y="86741"/>
                  </a:lnTo>
                  <a:close/>
                </a:path>
                <a:path w="434339" h="433070">
                  <a:moveTo>
                    <a:pt x="407416" y="338455"/>
                  </a:moveTo>
                  <a:lnTo>
                    <a:pt x="329184" y="260350"/>
                  </a:lnTo>
                  <a:lnTo>
                    <a:pt x="279400" y="310134"/>
                  </a:lnTo>
                  <a:lnTo>
                    <a:pt x="357505" y="388239"/>
                  </a:lnTo>
                  <a:lnTo>
                    <a:pt x="407416" y="338455"/>
                  </a:lnTo>
                  <a:close/>
                </a:path>
                <a:path w="434339" h="433070">
                  <a:moveTo>
                    <a:pt x="434340" y="181356"/>
                  </a:moveTo>
                  <a:lnTo>
                    <a:pt x="324612" y="181356"/>
                  </a:lnTo>
                  <a:lnTo>
                    <a:pt x="324612" y="251460"/>
                  </a:lnTo>
                  <a:lnTo>
                    <a:pt x="434340" y="251460"/>
                  </a:lnTo>
                  <a:lnTo>
                    <a:pt x="434340" y="1813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79575" y="2171700"/>
            <a:ext cx="1645920" cy="684530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4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3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03804" y="2319527"/>
            <a:ext cx="387350" cy="376555"/>
          </a:xfrm>
          <a:custGeom>
            <a:avLst/>
            <a:gdLst/>
            <a:ahLst/>
            <a:cxnLst/>
            <a:rect l="l" t="t" r="r" b="b"/>
            <a:pathLst>
              <a:path w="387350" h="376555">
                <a:moveTo>
                  <a:pt x="198881" y="0"/>
                </a:moveTo>
                <a:lnTo>
                  <a:pt x="198881" y="94107"/>
                </a:lnTo>
                <a:lnTo>
                  <a:pt x="0" y="94107"/>
                </a:lnTo>
                <a:lnTo>
                  <a:pt x="0" y="282321"/>
                </a:lnTo>
                <a:lnTo>
                  <a:pt x="198881" y="282321"/>
                </a:lnTo>
                <a:lnTo>
                  <a:pt x="198881" y="376427"/>
                </a:lnTo>
                <a:lnTo>
                  <a:pt x="387095" y="188213"/>
                </a:lnTo>
                <a:lnTo>
                  <a:pt x="198881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16067" y="2319527"/>
            <a:ext cx="388620" cy="376555"/>
          </a:xfrm>
          <a:custGeom>
            <a:avLst/>
            <a:gdLst/>
            <a:ahLst/>
            <a:cxnLst/>
            <a:rect l="l" t="t" r="r" b="b"/>
            <a:pathLst>
              <a:path w="388620" h="376555">
                <a:moveTo>
                  <a:pt x="200406" y="0"/>
                </a:moveTo>
                <a:lnTo>
                  <a:pt x="200406" y="94107"/>
                </a:lnTo>
                <a:lnTo>
                  <a:pt x="0" y="94107"/>
                </a:lnTo>
                <a:lnTo>
                  <a:pt x="0" y="282321"/>
                </a:lnTo>
                <a:lnTo>
                  <a:pt x="200406" y="282321"/>
                </a:lnTo>
                <a:lnTo>
                  <a:pt x="200406" y="376427"/>
                </a:lnTo>
                <a:lnTo>
                  <a:pt x="388620" y="188213"/>
                </a:lnTo>
                <a:lnTo>
                  <a:pt x="200406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673852" y="2176272"/>
            <a:ext cx="1645920" cy="684530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4"/>
              </a:spcBef>
            </a:pPr>
            <a:r>
              <a:rPr sz="2400" b="1" spc="-25" dirty="0">
                <a:solidFill>
                  <a:srgbClr val="FFFFFF"/>
                </a:solidFill>
                <a:latin typeface="メイリオ"/>
                <a:cs typeface="メイリオ"/>
              </a:rPr>
              <a:t>13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354951" y="2180082"/>
            <a:ext cx="3874770" cy="558165"/>
          </a:xfrm>
          <a:custGeom>
            <a:avLst/>
            <a:gdLst/>
            <a:ahLst/>
            <a:cxnLst/>
            <a:rect l="l" t="t" r="r" b="b"/>
            <a:pathLst>
              <a:path w="3874770" h="558164">
                <a:moveTo>
                  <a:pt x="253619" y="0"/>
                </a:moveTo>
                <a:lnTo>
                  <a:pt x="857123" y="0"/>
                </a:lnTo>
                <a:lnTo>
                  <a:pt x="1762378" y="0"/>
                </a:lnTo>
                <a:lnTo>
                  <a:pt x="3874643" y="0"/>
                </a:lnTo>
                <a:lnTo>
                  <a:pt x="3874643" y="325373"/>
                </a:lnTo>
                <a:lnTo>
                  <a:pt x="3874643" y="464819"/>
                </a:lnTo>
                <a:lnTo>
                  <a:pt x="3874643" y="557783"/>
                </a:lnTo>
                <a:lnTo>
                  <a:pt x="1762378" y="557783"/>
                </a:lnTo>
                <a:lnTo>
                  <a:pt x="857123" y="557783"/>
                </a:lnTo>
                <a:lnTo>
                  <a:pt x="253619" y="557783"/>
                </a:lnTo>
                <a:lnTo>
                  <a:pt x="253619" y="464819"/>
                </a:lnTo>
                <a:lnTo>
                  <a:pt x="0" y="434339"/>
                </a:lnTo>
                <a:lnTo>
                  <a:pt x="253619" y="325373"/>
                </a:lnTo>
                <a:lnTo>
                  <a:pt x="253619" y="0"/>
                </a:lnTo>
                <a:close/>
              </a:path>
            </a:pathLst>
          </a:custGeom>
          <a:ln w="285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032495" y="2273553"/>
            <a:ext cx="2773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BEBEBE"/>
                </a:solidFill>
                <a:latin typeface="メイリオ"/>
                <a:cs typeface="メイリオ"/>
              </a:rPr>
              <a:t>3</a:t>
            </a:r>
            <a:r>
              <a:rPr sz="1800" b="1" spc="-5" dirty="0">
                <a:solidFill>
                  <a:srgbClr val="BEBEBE"/>
                </a:solidFill>
                <a:latin typeface="メイリオ"/>
                <a:cs typeface="メイリオ"/>
              </a:rPr>
              <a:t> を入れたら </a:t>
            </a:r>
            <a:r>
              <a:rPr sz="1800" b="1" dirty="0">
                <a:solidFill>
                  <a:srgbClr val="BEBEBE"/>
                </a:solidFill>
                <a:latin typeface="メイリオ"/>
                <a:cs typeface="メイリオ"/>
              </a:rPr>
              <a:t>13</a:t>
            </a:r>
            <a:r>
              <a:rPr sz="1800" b="1" spc="-20" dirty="0">
                <a:solidFill>
                  <a:srgbClr val="BEBEBE"/>
                </a:solidFill>
                <a:latin typeface="メイリオ"/>
                <a:cs typeface="メイリオ"/>
              </a:rPr>
              <a:t> が出る！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79575" y="3121151"/>
            <a:ext cx="1645920" cy="685800"/>
          </a:xfrm>
          <a:prstGeom prst="rect">
            <a:avLst/>
          </a:prstGeom>
          <a:solidFill>
            <a:srgbClr val="21379E"/>
          </a:solidFill>
        </p:spPr>
        <p:txBody>
          <a:bodyPr vert="horz" wrap="square" lIns="0" tIns="1149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5"/>
              </a:spcBef>
            </a:pPr>
            <a:r>
              <a:rPr sz="2400" b="1" spc="-25" dirty="0">
                <a:solidFill>
                  <a:srgbClr val="FFFFFF"/>
                </a:solidFill>
                <a:latin typeface="メイリオ"/>
                <a:cs typeface="メイリオ"/>
              </a:rPr>
              <a:t>25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03804" y="3270503"/>
            <a:ext cx="387350" cy="376555"/>
          </a:xfrm>
          <a:custGeom>
            <a:avLst/>
            <a:gdLst/>
            <a:ahLst/>
            <a:cxnLst/>
            <a:rect l="l" t="t" r="r" b="b"/>
            <a:pathLst>
              <a:path w="387350" h="376554">
                <a:moveTo>
                  <a:pt x="198881" y="0"/>
                </a:moveTo>
                <a:lnTo>
                  <a:pt x="198881" y="94107"/>
                </a:lnTo>
                <a:lnTo>
                  <a:pt x="0" y="94107"/>
                </a:lnTo>
                <a:lnTo>
                  <a:pt x="0" y="282321"/>
                </a:lnTo>
                <a:lnTo>
                  <a:pt x="198881" y="282321"/>
                </a:lnTo>
                <a:lnTo>
                  <a:pt x="198881" y="376428"/>
                </a:lnTo>
                <a:lnTo>
                  <a:pt x="387095" y="188213"/>
                </a:lnTo>
                <a:lnTo>
                  <a:pt x="198881" y="0"/>
                </a:lnTo>
                <a:close/>
              </a:path>
            </a:pathLst>
          </a:custGeom>
          <a:solidFill>
            <a:srgbClr val="2137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16067" y="3270503"/>
            <a:ext cx="388620" cy="376555"/>
          </a:xfrm>
          <a:custGeom>
            <a:avLst/>
            <a:gdLst/>
            <a:ahLst/>
            <a:cxnLst/>
            <a:rect l="l" t="t" r="r" b="b"/>
            <a:pathLst>
              <a:path w="388620" h="376554">
                <a:moveTo>
                  <a:pt x="200406" y="0"/>
                </a:moveTo>
                <a:lnTo>
                  <a:pt x="200406" y="94107"/>
                </a:lnTo>
                <a:lnTo>
                  <a:pt x="0" y="94107"/>
                </a:lnTo>
                <a:lnTo>
                  <a:pt x="0" y="282321"/>
                </a:lnTo>
                <a:lnTo>
                  <a:pt x="200406" y="282321"/>
                </a:lnTo>
                <a:lnTo>
                  <a:pt x="200406" y="376428"/>
                </a:lnTo>
                <a:lnTo>
                  <a:pt x="388620" y="188213"/>
                </a:lnTo>
                <a:lnTo>
                  <a:pt x="200406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673852" y="3125723"/>
            <a:ext cx="1645920" cy="685800"/>
          </a:xfrm>
          <a:prstGeom prst="rect">
            <a:avLst/>
          </a:prstGeom>
          <a:solidFill>
            <a:srgbClr val="F43864"/>
          </a:solidFill>
        </p:spPr>
        <p:txBody>
          <a:bodyPr vert="horz" wrap="square" lIns="0" tIns="1149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5"/>
              </a:spcBef>
            </a:pPr>
            <a:r>
              <a:rPr sz="2400" b="1" spc="-25" dirty="0">
                <a:solidFill>
                  <a:srgbClr val="FFFFFF"/>
                </a:solidFill>
                <a:latin typeface="メイリオ"/>
                <a:cs typeface="メイリオ"/>
              </a:rPr>
              <a:t>35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354951" y="3120389"/>
            <a:ext cx="3874770" cy="556260"/>
          </a:xfrm>
          <a:custGeom>
            <a:avLst/>
            <a:gdLst/>
            <a:ahLst/>
            <a:cxnLst/>
            <a:rect l="l" t="t" r="r" b="b"/>
            <a:pathLst>
              <a:path w="3874770" h="556260">
                <a:moveTo>
                  <a:pt x="253619" y="0"/>
                </a:moveTo>
                <a:lnTo>
                  <a:pt x="857123" y="0"/>
                </a:lnTo>
                <a:lnTo>
                  <a:pt x="1762378" y="0"/>
                </a:lnTo>
                <a:lnTo>
                  <a:pt x="3874643" y="0"/>
                </a:lnTo>
                <a:lnTo>
                  <a:pt x="3874643" y="324485"/>
                </a:lnTo>
                <a:lnTo>
                  <a:pt x="3874643" y="463550"/>
                </a:lnTo>
                <a:lnTo>
                  <a:pt x="3874643" y="556260"/>
                </a:lnTo>
                <a:lnTo>
                  <a:pt x="1762378" y="556260"/>
                </a:lnTo>
                <a:lnTo>
                  <a:pt x="857123" y="556260"/>
                </a:lnTo>
                <a:lnTo>
                  <a:pt x="253619" y="556260"/>
                </a:lnTo>
                <a:lnTo>
                  <a:pt x="253619" y="463550"/>
                </a:lnTo>
                <a:lnTo>
                  <a:pt x="0" y="433070"/>
                </a:lnTo>
                <a:lnTo>
                  <a:pt x="253619" y="324485"/>
                </a:lnTo>
                <a:lnTo>
                  <a:pt x="253619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954771" y="3213608"/>
            <a:ext cx="292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メイリオ"/>
                <a:cs typeface="メイリオ"/>
              </a:rPr>
              <a:t>25</a:t>
            </a:r>
            <a:r>
              <a:rPr sz="1800" b="1" spc="-10" dirty="0">
                <a:latin typeface="メイリオ"/>
                <a:cs typeface="メイリオ"/>
              </a:rPr>
              <a:t> を入れたら </a:t>
            </a:r>
            <a:r>
              <a:rPr sz="1800" b="1" dirty="0">
                <a:latin typeface="メイリオ"/>
                <a:cs typeface="メイリオ"/>
              </a:rPr>
              <a:t>35</a:t>
            </a:r>
            <a:r>
              <a:rPr sz="1800" b="1" spc="-20" dirty="0">
                <a:latin typeface="メイリオ"/>
                <a:cs typeface="メイリオ"/>
              </a:rPr>
              <a:t> が出る！</a:t>
            </a:r>
            <a:endParaRPr sz="18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5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2463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5" dirty="0">
                <a:solidFill>
                  <a:srgbClr val="FFFFFF"/>
                </a:solidFill>
                <a:latin typeface="メイリオ"/>
                <a:cs typeface="メイリオ"/>
              </a:rPr>
              <a:t>関数とは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107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1021" y="5608421"/>
            <a:ext cx="95719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30" dirty="0">
                <a:latin typeface="メイリオ"/>
                <a:cs typeface="メイリオ"/>
              </a:rPr>
              <a:t>例：整数 </a:t>
            </a:r>
            <a:r>
              <a:rPr sz="2800" dirty="0">
                <a:latin typeface="Cambria Math"/>
                <a:cs typeface="Cambria Math"/>
              </a:rPr>
              <a:t>𝒙</a:t>
            </a:r>
            <a:r>
              <a:rPr sz="2800" spc="310" dirty="0">
                <a:latin typeface="Cambria Math"/>
                <a:cs typeface="Cambria Math"/>
              </a:rPr>
              <a:t> </a:t>
            </a:r>
            <a:r>
              <a:rPr sz="2800" b="1" spc="-25" dirty="0">
                <a:latin typeface="メイリオ"/>
                <a:cs typeface="メイリオ"/>
              </a:rPr>
              <a:t>を入れたら整数 </a:t>
            </a:r>
            <a:r>
              <a:rPr sz="2800" dirty="0">
                <a:latin typeface="Cambria Math"/>
                <a:cs typeface="Cambria Math"/>
              </a:rPr>
              <a:t>𝒙</a:t>
            </a:r>
            <a:r>
              <a:rPr sz="2800" spc="5" dirty="0">
                <a:latin typeface="Cambria Math"/>
                <a:cs typeface="Cambria Math"/>
              </a:rPr>
              <a:t> + </a:t>
            </a:r>
            <a:r>
              <a:rPr sz="2800" dirty="0">
                <a:latin typeface="Cambria Math"/>
                <a:cs typeface="Cambria Math"/>
              </a:rPr>
              <a:t>𝟏𝟎</a:t>
            </a:r>
            <a:r>
              <a:rPr sz="2800" spc="310" dirty="0">
                <a:latin typeface="Cambria Math"/>
                <a:cs typeface="Cambria Math"/>
              </a:rPr>
              <a:t> </a:t>
            </a:r>
            <a:r>
              <a:rPr sz="2800" b="1" spc="-45" dirty="0">
                <a:latin typeface="メイリオ"/>
                <a:cs typeface="メイリオ"/>
              </a:rPr>
              <a:t>が出てくる関数の場合…</a:t>
            </a:r>
            <a:endParaRPr sz="2800">
              <a:latin typeface="メイリオ"/>
              <a:cs typeface="メイリオ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569208" y="2171700"/>
            <a:ext cx="1363980" cy="2575560"/>
          </a:xfrm>
          <a:custGeom>
            <a:avLst/>
            <a:gdLst/>
            <a:ahLst/>
            <a:cxnLst/>
            <a:rect l="l" t="t" r="r" b="b"/>
            <a:pathLst>
              <a:path w="1363979" h="2575560">
                <a:moveTo>
                  <a:pt x="1363980" y="0"/>
                </a:moveTo>
                <a:lnTo>
                  <a:pt x="0" y="0"/>
                </a:lnTo>
                <a:lnTo>
                  <a:pt x="0" y="2575560"/>
                </a:lnTo>
                <a:lnTo>
                  <a:pt x="1363980" y="2575560"/>
                </a:lnTo>
                <a:lnTo>
                  <a:pt x="1363980" y="0"/>
                </a:lnTo>
                <a:close/>
              </a:path>
            </a:pathLst>
          </a:custGeom>
          <a:solidFill>
            <a:srgbClr val="6473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569208" y="2171700"/>
            <a:ext cx="1363980" cy="2575560"/>
          </a:xfrm>
          <a:prstGeom prst="rect">
            <a:avLst/>
          </a:prstGeom>
        </p:spPr>
        <p:txBody>
          <a:bodyPr vert="horz" wrap="square" lIns="0" tIns="398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140"/>
              </a:spcBef>
            </a:pPr>
            <a:endParaRPr sz="2800">
              <a:latin typeface="Times New Roman"/>
              <a:cs typeface="Times New Roman"/>
            </a:endParaRPr>
          </a:p>
          <a:p>
            <a:pPr marL="503555" marR="496570" algn="ctr">
              <a:lnSpc>
                <a:spcPct val="100000"/>
              </a:lnSpc>
            </a:pPr>
            <a:r>
              <a:rPr sz="2800" b="1" spc="-50" dirty="0">
                <a:solidFill>
                  <a:srgbClr val="FFFFFF"/>
                </a:solidFill>
                <a:latin typeface="メイリオ"/>
                <a:cs typeface="メイリオ"/>
              </a:rPr>
              <a:t>関数</a:t>
            </a:r>
            <a:endParaRPr sz="2800">
              <a:latin typeface="メイリオ"/>
              <a:cs typeface="メイリオ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691128" y="2298192"/>
            <a:ext cx="1127760" cy="2315210"/>
            <a:chOff x="3691128" y="2298192"/>
            <a:chExt cx="1127760" cy="2315210"/>
          </a:xfrm>
        </p:grpSpPr>
        <p:sp>
          <p:nvSpPr>
            <p:cNvPr id="14" name="object 14"/>
            <p:cNvSpPr/>
            <p:nvPr/>
          </p:nvSpPr>
          <p:spPr>
            <a:xfrm>
              <a:off x="4459224" y="2369820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7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7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7" y="288035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7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30852" y="2442972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79" h="143510">
                  <a:moveTo>
                    <a:pt x="72389" y="0"/>
                  </a:moveTo>
                  <a:lnTo>
                    <a:pt x="44201" y="5637"/>
                  </a:lnTo>
                  <a:lnTo>
                    <a:pt x="21193" y="21002"/>
                  </a:lnTo>
                  <a:lnTo>
                    <a:pt x="5685" y="43773"/>
                  </a:lnTo>
                  <a:lnTo>
                    <a:pt x="0" y="71627"/>
                  </a:lnTo>
                  <a:lnTo>
                    <a:pt x="5685" y="99482"/>
                  </a:lnTo>
                  <a:lnTo>
                    <a:pt x="21193" y="122253"/>
                  </a:lnTo>
                  <a:lnTo>
                    <a:pt x="44201" y="137618"/>
                  </a:lnTo>
                  <a:lnTo>
                    <a:pt x="72389" y="143255"/>
                  </a:lnTo>
                  <a:lnTo>
                    <a:pt x="100578" y="137618"/>
                  </a:lnTo>
                  <a:lnTo>
                    <a:pt x="123586" y="122253"/>
                  </a:lnTo>
                  <a:lnTo>
                    <a:pt x="139094" y="99482"/>
                  </a:lnTo>
                  <a:lnTo>
                    <a:pt x="144780" y="71627"/>
                  </a:lnTo>
                  <a:lnTo>
                    <a:pt x="139094" y="43773"/>
                  </a:lnTo>
                  <a:lnTo>
                    <a:pt x="123586" y="21002"/>
                  </a:lnTo>
                  <a:lnTo>
                    <a:pt x="100578" y="5637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6473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65804" y="2298204"/>
              <a:ext cx="1053465" cy="2242185"/>
            </a:xfrm>
            <a:custGeom>
              <a:avLst/>
              <a:gdLst/>
              <a:ahLst/>
              <a:cxnLst/>
              <a:rect l="l" t="t" r="r" b="b"/>
              <a:pathLst>
                <a:path w="1053464" h="2242185">
                  <a:moveTo>
                    <a:pt x="288036" y="2097773"/>
                  </a:moveTo>
                  <a:lnTo>
                    <a:pt x="280682" y="2052269"/>
                  </a:lnTo>
                  <a:lnTo>
                    <a:pt x="260235" y="2012734"/>
                  </a:lnTo>
                  <a:lnTo>
                    <a:pt x="229057" y="1981555"/>
                  </a:lnTo>
                  <a:lnTo>
                    <a:pt x="189522" y="1961108"/>
                  </a:lnTo>
                  <a:lnTo>
                    <a:pt x="144018" y="1953755"/>
                  </a:lnTo>
                  <a:lnTo>
                    <a:pt x="98501" y="1961108"/>
                  </a:lnTo>
                  <a:lnTo>
                    <a:pt x="58978" y="1981555"/>
                  </a:lnTo>
                  <a:lnTo>
                    <a:pt x="27787" y="2012734"/>
                  </a:lnTo>
                  <a:lnTo>
                    <a:pt x="7340" y="2052269"/>
                  </a:lnTo>
                  <a:lnTo>
                    <a:pt x="0" y="2097773"/>
                  </a:lnTo>
                  <a:lnTo>
                    <a:pt x="7340" y="2143290"/>
                  </a:lnTo>
                  <a:lnTo>
                    <a:pt x="27787" y="2182812"/>
                  </a:lnTo>
                  <a:lnTo>
                    <a:pt x="58978" y="2214003"/>
                  </a:lnTo>
                  <a:lnTo>
                    <a:pt x="98501" y="2234450"/>
                  </a:lnTo>
                  <a:lnTo>
                    <a:pt x="144018" y="2241791"/>
                  </a:lnTo>
                  <a:lnTo>
                    <a:pt x="189522" y="2234450"/>
                  </a:lnTo>
                  <a:lnTo>
                    <a:pt x="229057" y="2214003"/>
                  </a:lnTo>
                  <a:lnTo>
                    <a:pt x="260235" y="2182812"/>
                  </a:lnTo>
                  <a:lnTo>
                    <a:pt x="280682" y="2143290"/>
                  </a:lnTo>
                  <a:lnTo>
                    <a:pt x="288036" y="2097773"/>
                  </a:lnTo>
                  <a:close/>
                </a:path>
                <a:path w="1053464" h="2242185">
                  <a:moveTo>
                    <a:pt x="729996" y="181343"/>
                  </a:moveTo>
                  <a:lnTo>
                    <a:pt x="618744" y="181343"/>
                  </a:lnTo>
                  <a:lnTo>
                    <a:pt x="618744" y="251447"/>
                  </a:lnTo>
                  <a:lnTo>
                    <a:pt x="729996" y="251447"/>
                  </a:lnTo>
                  <a:lnTo>
                    <a:pt x="729996" y="181343"/>
                  </a:lnTo>
                  <a:close/>
                </a:path>
                <a:path w="1053464" h="2242185">
                  <a:moveTo>
                    <a:pt x="780288" y="307708"/>
                  </a:moveTo>
                  <a:lnTo>
                    <a:pt x="730377" y="257797"/>
                  </a:lnTo>
                  <a:lnTo>
                    <a:pt x="652272" y="335902"/>
                  </a:lnTo>
                  <a:lnTo>
                    <a:pt x="702183" y="385813"/>
                  </a:lnTo>
                  <a:lnTo>
                    <a:pt x="780288" y="307708"/>
                  </a:lnTo>
                  <a:close/>
                </a:path>
                <a:path w="1053464" h="2242185">
                  <a:moveTo>
                    <a:pt x="784479" y="109842"/>
                  </a:moveTo>
                  <a:lnTo>
                    <a:pt x="706247" y="31610"/>
                  </a:lnTo>
                  <a:lnTo>
                    <a:pt x="656463" y="81521"/>
                  </a:lnTo>
                  <a:lnTo>
                    <a:pt x="734568" y="159626"/>
                  </a:lnTo>
                  <a:lnTo>
                    <a:pt x="784479" y="109842"/>
                  </a:lnTo>
                  <a:close/>
                </a:path>
                <a:path w="1053464" h="2242185">
                  <a:moveTo>
                    <a:pt x="873252" y="321564"/>
                  </a:moveTo>
                  <a:lnTo>
                    <a:pt x="803148" y="321564"/>
                  </a:lnTo>
                  <a:lnTo>
                    <a:pt x="803148" y="432803"/>
                  </a:lnTo>
                  <a:lnTo>
                    <a:pt x="873252" y="432803"/>
                  </a:lnTo>
                  <a:lnTo>
                    <a:pt x="873252" y="321564"/>
                  </a:lnTo>
                  <a:close/>
                </a:path>
                <a:path w="1053464" h="2242185">
                  <a:moveTo>
                    <a:pt x="873252" y="0"/>
                  </a:moveTo>
                  <a:lnTo>
                    <a:pt x="803148" y="0"/>
                  </a:lnTo>
                  <a:lnTo>
                    <a:pt x="803148" y="111239"/>
                  </a:lnTo>
                  <a:lnTo>
                    <a:pt x="873252" y="111239"/>
                  </a:lnTo>
                  <a:lnTo>
                    <a:pt x="873252" y="0"/>
                  </a:lnTo>
                  <a:close/>
                </a:path>
                <a:path w="1053464" h="2242185">
                  <a:moveTo>
                    <a:pt x="1025144" y="86728"/>
                  </a:moveTo>
                  <a:lnTo>
                    <a:pt x="975233" y="36944"/>
                  </a:lnTo>
                  <a:lnTo>
                    <a:pt x="897128" y="115049"/>
                  </a:lnTo>
                  <a:lnTo>
                    <a:pt x="947039" y="164960"/>
                  </a:lnTo>
                  <a:lnTo>
                    <a:pt x="1025144" y="86728"/>
                  </a:lnTo>
                  <a:close/>
                </a:path>
                <a:path w="1053464" h="2242185">
                  <a:moveTo>
                    <a:pt x="1026160" y="338442"/>
                  </a:moveTo>
                  <a:lnTo>
                    <a:pt x="947928" y="260337"/>
                  </a:lnTo>
                  <a:lnTo>
                    <a:pt x="898144" y="310121"/>
                  </a:lnTo>
                  <a:lnTo>
                    <a:pt x="976249" y="388226"/>
                  </a:lnTo>
                  <a:lnTo>
                    <a:pt x="1026160" y="338442"/>
                  </a:lnTo>
                  <a:close/>
                </a:path>
                <a:path w="1053464" h="2242185">
                  <a:moveTo>
                    <a:pt x="1053084" y="181343"/>
                  </a:moveTo>
                  <a:lnTo>
                    <a:pt x="943356" y="181343"/>
                  </a:lnTo>
                  <a:lnTo>
                    <a:pt x="943356" y="251447"/>
                  </a:lnTo>
                  <a:lnTo>
                    <a:pt x="1053084" y="251447"/>
                  </a:lnTo>
                  <a:lnTo>
                    <a:pt x="1053084" y="18134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37432" y="4325112"/>
              <a:ext cx="144780" cy="143510"/>
            </a:xfrm>
            <a:custGeom>
              <a:avLst/>
              <a:gdLst/>
              <a:ahLst/>
              <a:cxnLst/>
              <a:rect l="l" t="t" r="r" b="b"/>
              <a:pathLst>
                <a:path w="144779" h="143510">
                  <a:moveTo>
                    <a:pt x="72389" y="0"/>
                  </a:moveTo>
                  <a:lnTo>
                    <a:pt x="44201" y="5637"/>
                  </a:lnTo>
                  <a:lnTo>
                    <a:pt x="21193" y="21002"/>
                  </a:lnTo>
                  <a:lnTo>
                    <a:pt x="5685" y="43773"/>
                  </a:lnTo>
                  <a:lnTo>
                    <a:pt x="0" y="71627"/>
                  </a:lnTo>
                  <a:lnTo>
                    <a:pt x="5685" y="99482"/>
                  </a:lnTo>
                  <a:lnTo>
                    <a:pt x="21193" y="122253"/>
                  </a:lnTo>
                  <a:lnTo>
                    <a:pt x="44201" y="137618"/>
                  </a:lnTo>
                  <a:lnTo>
                    <a:pt x="72389" y="143256"/>
                  </a:lnTo>
                  <a:lnTo>
                    <a:pt x="100578" y="137618"/>
                  </a:lnTo>
                  <a:lnTo>
                    <a:pt x="123586" y="122253"/>
                  </a:lnTo>
                  <a:lnTo>
                    <a:pt x="139094" y="99482"/>
                  </a:lnTo>
                  <a:lnTo>
                    <a:pt x="144779" y="71627"/>
                  </a:lnTo>
                  <a:lnTo>
                    <a:pt x="139094" y="43773"/>
                  </a:lnTo>
                  <a:lnTo>
                    <a:pt x="123586" y="21002"/>
                  </a:lnTo>
                  <a:lnTo>
                    <a:pt x="100578" y="5637"/>
                  </a:lnTo>
                  <a:lnTo>
                    <a:pt x="72389" y="0"/>
                  </a:lnTo>
                  <a:close/>
                </a:path>
              </a:pathLst>
            </a:custGeom>
            <a:solidFill>
              <a:srgbClr val="6473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691128" y="4180332"/>
              <a:ext cx="434340" cy="433070"/>
            </a:xfrm>
            <a:custGeom>
              <a:avLst/>
              <a:gdLst/>
              <a:ahLst/>
              <a:cxnLst/>
              <a:rect l="l" t="t" r="r" b="b"/>
              <a:pathLst>
                <a:path w="434339" h="433070">
                  <a:moveTo>
                    <a:pt x="111252" y="181356"/>
                  </a:moveTo>
                  <a:lnTo>
                    <a:pt x="0" y="181356"/>
                  </a:lnTo>
                  <a:lnTo>
                    <a:pt x="0" y="251460"/>
                  </a:lnTo>
                  <a:lnTo>
                    <a:pt x="111252" y="251460"/>
                  </a:lnTo>
                  <a:lnTo>
                    <a:pt x="111252" y="181356"/>
                  </a:lnTo>
                  <a:close/>
                </a:path>
                <a:path w="434339" h="433070">
                  <a:moveTo>
                    <a:pt x="161544" y="307721"/>
                  </a:moveTo>
                  <a:lnTo>
                    <a:pt x="111633" y="257810"/>
                  </a:lnTo>
                  <a:lnTo>
                    <a:pt x="33528" y="335915"/>
                  </a:lnTo>
                  <a:lnTo>
                    <a:pt x="83439" y="385826"/>
                  </a:lnTo>
                  <a:lnTo>
                    <a:pt x="161544" y="307721"/>
                  </a:lnTo>
                  <a:close/>
                </a:path>
                <a:path w="434339" h="433070">
                  <a:moveTo>
                    <a:pt x="165735" y="109855"/>
                  </a:moveTo>
                  <a:lnTo>
                    <a:pt x="87503" y="31623"/>
                  </a:lnTo>
                  <a:lnTo>
                    <a:pt x="37719" y="81534"/>
                  </a:lnTo>
                  <a:lnTo>
                    <a:pt x="115824" y="159639"/>
                  </a:lnTo>
                  <a:lnTo>
                    <a:pt x="165735" y="109855"/>
                  </a:lnTo>
                  <a:close/>
                </a:path>
                <a:path w="434339" h="433070">
                  <a:moveTo>
                    <a:pt x="254508" y="321576"/>
                  </a:moveTo>
                  <a:lnTo>
                    <a:pt x="184404" y="321576"/>
                  </a:lnTo>
                  <a:lnTo>
                    <a:pt x="184404" y="432816"/>
                  </a:lnTo>
                  <a:lnTo>
                    <a:pt x="254508" y="432816"/>
                  </a:lnTo>
                  <a:lnTo>
                    <a:pt x="254508" y="321576"/>
                  </a:lnTo>
                  <a:close/>
                </a:path>
                <a:path w="434339" h="433070">
                  <a:moveTo>
                    <a:pt x="254508" y="0"/>
                  </a:moveTo>
                  <a:lnTo>
                    <a:pt x="184404" y="0"/>
                  </a:lnTo>
                  <a:lnTo>
                    <a:pt x="184404" y="111252"/>
                  </a:lnTo>
                  <a:lnTo>
                    <a:pt x="254508" y="111252"/>
                  </a:lnTo>
                  <a:lnTo>
                    <a:pt x="254508" y="0"/>
                  </a:lnTo>
                  <a:close/>
                </a:path>
                <a:path w="434339" h="433070">
                  <a:moveTo>
                    <a:pt x="406400" y="86741"/>
                  </a:moveTo>
                  <a:lnTo>
                    <a:pt x="356489" y="36957"/>
                  </a:lnTo>
                  <a:lnTo>
                    <a:pt x="278384" y="115062"/>
                  </a:lnTo>
                  <a:lnTo>
                    <a:pt x="328295" y="164973"/>
                  </a:lnTo>
                  <a:lnTo>
                    <a:pt x="406400" y="86741"/>
                  </a:lnTo>
                  <a:close/>
                </a:path>
                <a:path w="434339" h="433070">
                  <a:moveTo>
                    <a:pt x="407416" y="338455"/>
                  </a:moveTo>
                  <a:lnTo>
                    <a:pt x="329184" y="260350"/>
                  </a:lnTo>
                  <a:lnTo>
                    <a:pt x="279400" y="310134"/>
                  </a:lnTo>
                  <a:lnTo>
                    <a:pt x="357505" y="388239"/>
                  </a:lnTo>
                  <a:lnTo>
                    <a:pt x="407416" y="338455"/>
                  </a:lnTo>
                  <a:close/>
                </a:path>
                <a:path w="434339" h="433070">
                  <a:moveTo>
                    <a:pt x="434340" y="181356"/>
                  </a:moveTo>
                  <a:lnTo>
                    <a:pt x="324612" y="181356"/>
                  </a:lnTo>
                  <a:lnTo>
                    <a:pt x="324612" y="251460"/>
                  </a:lnTo>
                  <a:lnTo>
                    <a:pt x="434340" y="251460"/>
                  </a:lnTo>
                  <a:lnTo>
                    <a:pt x="434340" y="18135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79575" y="2171700"/>
            <a:ext cx="1645920" cy="684530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4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3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03804" y="2319527"/>
            <a:ext cx="387350" cy="376555"/>
          </a:xfrm>
          <a:custGeom>
            <a:avLst/>
            <a:gdLst/>
            <a:ahLst/>
            <a:cxnLst/>
            <a:rect l="l" t="t" r="r" b="b"/>
            <a:pathLst>
              <a:path w="387350" h="376555">
                <a:moveTo>
                  <a:pt x="198881" y="0"/>
                </a:moveTo>
                <a:lnTo>
                  <a:pt x="198881" y="94107"/>
                </a:lnTo>
                <a:lnTo>
                  <a:pt x="0" y="94107"/>
                </a:lnTo>
                <a:lnTo>
                  <a:pt x="0" y="282321"/>
                </a:lnTo>
                <a:lnTo>
                  <a:pt x="198881" y="282321"/>
                </a:lnTo>
                <a:lnTo>
                  <a:pt x="198881" y="376427"/>
                </a:lnTo>
                <a:lnTo>
                  <a:pt x="387095" y="188213"/>
                </a:lnTo>
                <a:lnTo>
                  <a:pt x="198881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16067" y="2319527"/>
            <a:ext cx="388620" cy="376555"/>
          </a:xfrm>
          <a:custGeom>
            <a:avLst/>
            <a:gdLst/>
            <a:ahLst/>
            <a:cxnLst/>
            <a:rect l="l" t="t" r="r" b="b"/>
            <a:pathLst>
              <a:path w="388620" h="376555">
                <a:moveTo>
                  <a:pt x="200406" y="0"/>
                </a:moveTo>
                <a:lnTo>
                  <a:pt x="200406" y="94107"/>
                </a:lnTo>
                <a:lnTo>
                  <a:pt x="0" y="94107"/>
                </a:lnTo>
                <a:lnTo>
                  <a:pt x="0" y="282321"/>
                </a:lnTo>
                <a:lnTo>
                  <a:pt x="200406" y="282321"/>
                </a:lnTo>
                <a:lnTo>
                  <a:pt x="200406" y="376427"/>
                </a:lnTo>
                <a:lnTo>
                  <a:pt x="388620" y="188213"/>
                </a:lnTo>
                <a:lnTo>
                  <a:pt x="200406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673852" y="2176272"/>
            <a:ext cx="1645920" cy="684530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1366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4"/>
              </a:spcBef>
            </a:pPr>
            <a:r>
              <a:rPr sz="2400" b="1" spc="-25" dirty="0">
                <a:solidFill>
                  <a:srgbClr val="FFFFFF"/>
                </a:solidFill>
                <a:latin typeface="メイリオ"/>
                <a:cs typeface="メイリオ"/>
              </a:rPr>
              <a:t>13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354951" y="2180082"/>
            <a:ext cx="3874770" cy="558165"/>
          </a:xfrm>
          <a:custGeom>
            <a:avLst/>
            <a:gdLst/>
            <a:ahLst/>
            <a:cxnLst/>
            <a:rect l="l" t="t" r="r" b="b"/>
            <a:pathLst>
              <a:path w="3874770" h="558164">
                <a:moveTo>
                  <a:pt x="253619" y="0"/>
                </a:moveTo>
                <a:lnTo>
                  <a:pt x="857123" y="0"/>
                </a:lnTo>
                <a:lnTo>
                  <a:pt x="1762378" y="0"/>
                </a:lnTo>
                <a:lnTo>
                  <a:pt x="3874643" y="0"/>
                </a:lnTo>
                <a:lnTo>
                  <a:pt x="3874643" y="325373"/>
                </a:lnTo>
                <a:lnTo>
                  <a:pt x="3874643" y="464819"/>
                </a:lnTo>
                <a:lnTo>
                  <a:pt x="3874643" y="557783"/>
                </a:lnTo>
                <a:lnTo>
                  <a:pt x="1762378" y="557783"/>
                </a:lnTo>
                <a:lnTo>
                  <a:pt x="857123" y="557783"/>
                </a:lnTo>
                <a:lnTo>
                  <a:pt x="253619" y="557783"/>
                </a:lnTo>
                <a:lnTo>
                  <a:pt x="253619" y="464819"/>
                </a:lnTo>
                <a:lnTo>
                  <a:pt x="0" y="434339"/>
                </a:lnTo>
                <a:lnTo>
                  <a:pt x="253619" y="325373"/>
                </a:lnTo>
                <a:lnTo>
                  <a:pt x="253619" y="0"/>
                </a:lnTo>
                <a:close/>
              </a:path>
            </a:pathLst>
          </a:custGeom>
          <a:ln w="285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8032495" y="2273553"/>
            <a:ext cx="2773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BEBEBE"/>
                </a:solidFill>
                <a:latin typeface="メイリオ"/>
                <a:cs typeface="メイリオ"/>
              </a:rPr>
              <a:t>3</a:t>
            </a:r>
            <a:r>
              <a:rPr sz="1800" b="1" spc="-5" dirty="0">
                <a:solidFill>
                  <a:srgbClr val="BEBEBE"/>
                </a:solidFill>
                <a:latin typeface="メイリオ"/>
                <a:cs typeface="メイリオ"/>
              </a:rPr>
              <a:t> を入れたら </a:t>
            </a:r>
            <a:r>
              <a:rPr sz="1800" b="1" dirty="0">
                <a:solidFill>
                  <a:srgbClr val="BEBEBE"/>
                </a:solidFill>
                <a:latin typeface="メイリオ"/>
                <a:cs typeface="メイリオ"/>
              </a:rPr>
              <a:t>13</a:t>
            </a:r>
            <a:r>
              <a:rPr sz="1800" b="1" spc="-20" dirty="0">
                <a:solidFill>
                  <a:srgbClr val="BEBEBE"/>
                </a:solidFill>
                <a:latin typeface="メイリオ"/>
                <a:cs typeface="メイリオ"/>
              </a:rPr>
              <a:t> が出る！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79575" y="3121151"/>
            <a:ext cx="1645920" cy="685800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149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5"/>
              </a:spcBef>
            </a:pPr>
            <a:r>
              <a:rPr sz="2400" b="1" spc="-25" dirty="0">
                <a:solidFill>
                  <a:srgbClr val="FFFFFF"/>
                </a:solidFill>
                <a:latin typeface="メイリオ"/>
                <a:cs typeface="メイリオ"/>
              </a:rPr>
              <a:t>25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003804" y="3270503"/>
            <a:ext cx="387350" cy="376555"/>
          </a:xfrm>
          <a:custGeom>
            <a:avLst/>
            <a:gdLst/>
            <a:ahLst/>
            <a:cxnLst/>
            <a:rect l="l" t="t" r="r" b="b"/>
            <a:pathLst>
              <a:path w="387350" h="376554">
                <a:moveTo>
                  <a:pt x="198881" y="0"/>
                </a:moveTo>
                <a:lnTo>
                  <a:pt x="198881" y="94107"/>
                </a:lnTo>
                <a:lnTo>
                  <a:pt x="0" y="94107"/>
                </a:lnTo>
                <a:lnTo>
                  <a:pt x="0" y="282321"/>
                </a:lnTo>
                <a:lnTo>
                  <a:pt x="198881" y="282321"/>
                </a:lnTo>
                <a:lnTo>
                  <a:pt x="198881" y="376428"/>
                </a:lnTo>
                <a:lnTo>
                  <a:pt x="387095" y="188213"/>
                </a:lnTo>
                <a:lnTo>
                  <a:pt x="198881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116067" y="3270503"/>
            <a:ext cx="388620" cy="376555"/>
          </a:xfrm>
          <a:custGeom>
            <a:avLst/>
            <a:gdLst/>
            <a:ahLst/>
            <a:cxnLst/>
            <a:rect l="l" t="t" r="r" b="b"/>
            <a:pathLst>
              <a:path w="388620" h="376554">
                <a:moveTo>
                  <a:pt x="200406" y="0"/>
                </a:moveTo>
                <a:lnTo>
                  <a:pt x="200406" y="94107"/>
                </a:lnTo>
                <a:lnTo>
                  <a:pt x="0" y="94107"/>
                </a:lnTo>
                <a:lnTo>
                  <a:pt x="0" y="282321"/>
                </a:lnTo>
                <a:lnTo>
                  <a:pt x="200406" y="282321"/>
                </a:lnTo>
                <a:lnTo>
                  <a:pt x="200406" y="376428"/>
                </a:lnTo>
                <a:lnTo>
                  <a:pt x="388620" y="188213"/>
                </a:lnTo>
                <a:lnTo>
                  <a:pt x="200406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673852" y="3125723"/>
            <a:ext cx="1645920" cy="685800"/>
          </a:xfrm>
          <a:prstGeom prst="rect">
            <a:avLst/>
          </a:prstGeom>
          <a:solidFill>
            <a:srgbClr val="BEBEBE"/>
          </a:solidFill>
        </p:spPr>
        <p:txBody>
          <a:bodyPr vert="horz" wrap="square" lIns="0" tIns="1149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5"/>
              </a:spcBef>
            </a:pPr>
            <a:r>
              <a:rPr sz="2400" b="1" spc="-25" dirty="0">
                <a:solidFill>
                  <a:srgbClr val="FFFFFF"/>
                </a:solidFill>
                <a:latin typeface="メイリオ"/>
                <a:cs typeface="メイリオ"/>
              </a:rPr>
              <a:t>35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354951" y="3120389"/>
            <a:ext cx="3874770" cy="556260"/>
          </a:xfrm>
          <a:custGeom>
            <a:avLst/>
            <a:gdLst/>
            <a:ahLst/>
            <a:cxnLst/>
            <a:rect l="l" t="t" r="r" b="b"/>
            <a:pathLst>
              <a:path w="3874770" h="556260">
                <a:moveTo>
                  <a:pt x="253619" y="0"/>
                </a:moveTo>
                <a:lnTo>
                  <a:pt x="857123" y="0"/>
                </a:lnTo>
                <a:lnTo>
                  <a:pt x="1762378" y="0"/>
                </a:lnTo>
                <a:lnTo>
                  <a:pt x="3874643" y="0"/>
                </a:lnTo>
                <a:lnTo>
                  <a:pt x="3874643" y="324485"/>
                </a:lnTo>
                <a:lnTo>
                  <a:pt x="3874643" y="463550"/>
                </a:lnTo>
                <a:lnTo>
                  <a:pt x="3874643" y="556260"/>
                </a:lnTo>
                <a:lnTo>
                  <a:pt x="1762378" y="556260"/>
                </a:lnTo>
                <a:lnTo>
                  <a:pt x="857123" y="556260"/>
                </a:lnTo>
                <a:lnTo>
                  <a:pt x="253619" y="556260"/>
                </a:lnTo>
                <a:lnTo>
                  <a:pt x="253619" y="463550"/>
                </a:lnTo>
                <a:lnTo>
                  <a:pt x="0" y="433070"/>
                </a:lnTo>
                <a:lnTo>
                  <a:pt x="253619" y="324485"/>
                </a:lnTo>
                <a:lnTo>
                  <a:pt x="253619" y="0"/>
                </a:lnTo>
                <a:close/>
              </a:path>
            </a:pathLst>
          </a:custGeom>
          <a:ln w="28575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954771" y="3213608"/>
            <a:ext cx="29273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BEBEBE"/>
                </a:solidFill>
                <a:latin typeface="メイリオ"/>
                <a:cs typeface="メイリオ"/>
              </a:rPr>
              <a:t>25</a:t>
            </a:r>
            <a:r>
              <a:rPr sz="1800" b="1" spc="-10" dirty="0">
                <a:solidFill>
                  <a:srgbClr val="BEBEBE"/>
                </a:solidFill>
                <a:latin typeface="メイリオ"/>
                <a:cs typeface="メイリオ"/>
              </a:rPr>
              <a:t> を入れたら </a:t>
            </a:r>
            <a:r>
              <a:rPr sz="1800" b="1" dirty="0">
                <a:solidFill>
                  <a:srgbClr val="BEBEBE"/>
                </a:solidFill>
                <a:latin typeface="メイリオ"/>
                <a:cs typeface="メイリオ"/>
              </a:rPr>
              <a:t>35</a:t>
            </a:r>
            <a:r>
              <a:rPr sz="1800" b="1" spc="-20" dirty="0">
                <a:solidFill>
                  <a:srgbClr val="BEBEBE"/>
                </a:solidFill>
                <a:latin typeface="メイリオ"/>
                <a:cs typeface="メイリオ"/>
              </a:rPr>
              <a:t> が出る！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179575" y="4055364"/>
            <a:ext cx="1645920" cy="685800"/>
          </a:xfrm>
          <a:prstGeom prst="rect">
            <a:avLst/>
          </a:prstGeom>
          <a:solidFill>
            <a:srgbClr val="21379E"/>
          </a:solidFill>
        </p:spPr>
        <p:txBody>
          <a:bodyPr vert="horz" wrap="square" lIns="0" tIns="114935" rIns="0" bIns="0" rtlCol="0">
            <a:spAutoFit/>
          </a:bodyPr>
          <a:lstStyle/>
          <a:p>
            <a:pPr marL="513715">
              <a:lnSpc>
                <a:spcPct val="100000"/>
              </a:lnSpc>
              <a:spcBef>
                <a:spcPts val="905"/>
              </a:spcBef>
            </a:pPr>
            <a:r>
              <a:rPr sz="2400" b="1" spc="-25" dirty="0">
                <a:solidFill>
                  <a:srgbClr val="FFFFFF"/>
                </a:solidFill>
                <a:latin typeface="メイリオ"/>
                <a:cs typeface="メイリオ"/>
              </a:rPr>
              <a:t>100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3003804" y="4204715"/>
            <a:ext cx="387350" cy="376555"/>
          </a:xfrm>
          <a:custGeom>
            <a:avLst/>
            <a:gdLst/>
            <a:ahLst/>
            <a:cxnLst/>
            <a:rect l="l" t="t" r="r" b="b"/>
            <a:pathLst>
              <a:path w="387350" h="376554">
                <a:moveTo>
                  <a:pt x="198881" y="0"/>
                </a:moveTo>
                <a:lnTo>
                  <a:pt x="198881" y="94106"/>
                </a:lnTo>
                <a:lnTo>
                  <a:pt x="0" y="94106"/>
                </a:lnTo>
                <a:lnTo>
                  <a:pt x="0" y="282320"/>
                </a:lnTo>
                <a:lnTo>
                  <a:pt x="198881" y="282320"/>
                </a:lnTo>
                <a:lnTo>
                  <a:pt x="198881" y="376427"/>
                </a:lnTo>
                <a:lnTo>
                  <a:pt x="387095" y="188213"/>
                </a:lnTo>
                <a:lnTo>
                  <a:pt x="198881" y="0"/>
                </a:lnTo>
                <a:close/>
              </a:path>
            </a:pathLst>
          </a:custGeom>
          <a:solidFill>
            <a:srgbClr val="2137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16067" y="4204715"/>
            <a:ext cx="388620" cy="376555"/>
          </a:xfrm>
          <a:custGeom>
            <a:avLst/>
            <a:gdLst/>
            <a:ahLst/>
            <a:cxnLst/>
            <a:rect l="l" t="t" r="r" b="b"/>
            <a:pathLst>
              <a:path w="388620" h="376554">
                <a:moveTo>
                  <a:pt x="200406" y="0"/>
                </a:moveTo>
                <a:lnTo>
                  <a:pt x="200406" y="94106"/>
                </a:lnTo>
                <a:lnTo>
                  <a:pt x="0" y="94106"/>
                </a:lnTo>
                <a:lnTo>
                  <a:pt x="0" y="282320"/>
                </a:lnTo>
                <a:lnTo>
                  <a:pt x="200406" y="282320"/>
                </a:lnTo>
                <a:lnTo>
                  <a:pt x="200406" y="376427"/>
                </a:lnTo>
                <a:lnTo>
                  <a:pt x="388620" y="188213"/>
                </a:lnTo>
                <a:lnTo>
                  <a:pt x="200406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673852" y="4061459"/>
            <a:ext cx="1645920" cy="684530"/>
          </a:xfrm>
          <a:prstGeom prst="rect">
            <a:avLst/>
          </a:prstGeom>
          <a:solidFill>
            <a:srgbClr val="F43864"/>
          </a:solidFill>
        </p:spPr>
        <p:txBody>
          <a:bodyPr vert="horz" wrap="square" lIns="0" tIns="113664" rIns="0" bIns="0" rtlCol="0">
            <a:spAutoFit/>
          </a:bodyPr>
          <a:lstStyle/>
          <a:p>
            <a:pPr marL="514984">
              <a:lnSpc>
                <a:spcPct val="100000"/>
              </a:lnSpc>
              <a:spcBef>
                <a:spcPts val="894"/>
              </a:spcBef>
            </a:pPr>
            <a:r>
              <a:rPr sz="2400" b="1" spc="-25" dirty="0">
                <a:solidFill>
                  <a:srgbClr val="FFFFFF"/>
                </a:solidFill>
                <a:latin typeface="メイリオ"/>
                <a:cs typeface="メイリオ"/>
              </a:rPr>
              <a:t>110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7354951" y="4054602"/>
            <a:ext cx="3874770" cy="556260"/>
          </a:xfrm>
          <a:custGeom>
            <a:avLst/>
            <a:gdLst/>
            <a:ahLst/>
            <a:cxnLst/>
            <a:rect l="l" t="t" r="r" b="b"/>
            <a:pathLst>
              <a:path w="3874770" h="556260">
                <a:moveTo>
                  <a:pt x="253619" y="0"/>
                </a:moveTo>
                <a:lnTo>
                  <a:pt x="857123" y="0"/>
                </a:lnTo>
                <a:lnTo>
                  <a:pt x="1762378" y="0"/>
                </a:lnTo>
                <a:lnTo>
                  <a:pt x="3874643" y="0"/>
                </a:lnTo>
                <a:lnTo>
                  <a:pt x="3874643" y="324485"/>
                </a:lnTo>
                <a:lnTo>
                  <a:pt x="3874643" y="463550"/>
                </a:lnTo>
                <a:lnTo>
                  <a:pt x="3874643" y="556260"/>
                </a:lnTo>
                <a:lnTo>
                  <a:pt x="1762378" y="556260"/>
                </a:lnTo>
                <a:lnTo>
                  <a:pt x="857123" y="556260"/>
                </a:lnTo>
                <a:lnTo>
                  <a:pt x="253619" y="556260"/>
                </a:lnTo>
                <a:lnTo>
                  <a:pt x="253619" y="463550"/>
                </a:lnTo>
                <a:lnTo>
                  <a:pt x="0" y="433070"/>
                </a:lnTo>
                <a:lnTo>
                  <a:pt x="253619" y="324485"/>
                </a:lnTo>
                <a:lnTo>
                  <a:pt x="253619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800847" y="4148073"/>
            <a:ext cx="32353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メイリオ"/>
                <a:cs typeface="メイリオ"/>
              </a:rPr>
              <a:t>100</a:t>
            </a:r>
            <a:r>
              <a:rPr sz="1800" b="1" spc="-15" dirty="0">
                <a:latin typeface="メイリオ"/>
                <a:cs typeface="メイリオ"/>
              </a:rPr>
              <a:t> を入れたら </a:t>
            </a:r>
            <a:r>
              <a:rPr sz="1800" b="1" dirty="0">
                <a:latin typeface="メイリオ"/>
                <a:cs typeface="メイリオ"/>
              </a:rPr>
              <a:t>110</a:t>
            </a:r>
            <a:r>
              <a:rPr sz="1800" b="1" spc="-20" dirty="0">
                <a:latin typeface="メイリオ"/>
                <a:cs typeface="メイリオ"/>
              </a:rPr>
              <a:t> が出る！</a:t>
            </a:r>
            <a:endParaRPr sz="18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5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3683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メイリオ"/>
                <a:cs typeface="メイリオ"/>
              </a:rPr>
              <a:t>関数の書き方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108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89785" y="3171570"/>
            <a:ext cx="8013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メイリオ"/>
                <a:cs typeface="メイリオ"/>
              </a:rPr>
              <a:t>Q</a:t>
            </a:r>
            <a:r>
              <a:rPr sz="3600" b="1" spc="-30" dirty="0">
                <a:latin typeface="メイリオ"/>
                <a:cs typeface="メイリオ"/>
              </a:rPr>
              <a:t>. 関数はどうやって数学的に書くか？</a:t>
            </a:r>
            <a:endParaRPr sz="3600">
              <a:latin typeface="メイリオ"/>
              <a:cs typeface="メイリオ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731514" y="6521957"/>
            <a:ext cx="8460740" cy="0"/>
          </a:xfrm>
          <a:custGeom>
            <a:avLst/>
            <a:gdLst/>
            <a:ahLst/>
            <a:cxnLst/>
            <a:rect l="l" t="t" r="r" b="b"/>
            <a:pathLst>
              <a:path w="8460740">
                <a:moveTo>
                  <a:pt x="0" y="0"/>
                </a:moveTo>
                <a:lnTo>
                  <a:pt x="8460486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3094" y="6607403"/>
            <a:ext cx="187451" cy="141161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141589" y="6557264"/>
            <a:ext cx="3973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A6A6A6"/>
                </a:solidFill>
                <a:latin typeface="メイリオ"/>
                <a:cs typeface="メイリオ"/>
              </a:rPr>
              <a:t>※状況によっては 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𝒇</a:t>
            </a:r>
            <a:r>
              <a:rPr sz="1200" spc="235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𝒙</a:t>
            </a:r>
            <a:r>
              <a:rPr sz="1200" spc="80" dirty="0">
                <a:solidFill>
                  <a:srgbClr val="A6A6A6"/>
                </a:solidFill>
                <a:latin typeface="Cambria Math"/>
                <a:cs typeface="Cambria Math"/>
              </a:rPr>
              <a:t>  = 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𝒙</a:t>
            </a:r>
            <a:r>
              <a:rPr sz="1200" spc="-5" dirty="0">
                <a:solidFill>
                  <a:srgbClr val="A6A6A6"/>
                </a:solidFill>
                <a:latin typeface="Cambria Math"/>
                <a:cs typeface="Cambria Math"/>
              </a:rPr>
              <a:t> + 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𝟏𝟎</a:t>
            </a:r>
            <a:r>
              <a:rPr sz="1200" spc="120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1200" b="1" spc="-5" dirty="0">
                <a:solidFill>
                  <a:srgbClr val="A6A6A6"/>
                </a:solidFill>
                <a:latin typeface="メイリオ"/>
                <a:cs typeface="メイリオ"/>
              </a:rPr>
              <a:t>のように書くこともある</a:t>
            </a:r>
            <a:endParaRPr sz="12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5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3683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メイリオ"/>
                <a:cs typeface="メイリオ"/>
              </a:rPr>
              <a:t>関数の書き方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109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62098" y="3171570"/>
            <a:ext cx="9106535" cy="163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メイリオ"/>
                <a:cs typeface="メイリオ"/>
              </a:rPr>
              <a:t>Q</a:t>
            </a:r>
            <a:r>
              <a:rPr sz="3600" b="1" spc="-30" dirty="0">
                <a:latin typeface="メイリオ"/>
                <a:cs typeface="メイリオ"/>
              </a:rPr>
              <a:t>. 関数はどうやって数学的に書くか？</a:t>
            </a:r>
            <a:endParaRPr sz="3600">
              <a:latin typeface="メイリオ"/>
              <a:cs typeface="メイリオ"/>
            </a:endParaRPr>
          </a:p>
          <a:p>
            <a:pPr marL="12700">
              <a:lnSpc>
                <a:spcPct val="100000"/>
              </a:lnSpc>
              <a:spcBef>
                <a:spcPts val="4054"/>
              </a:spcBef>
            </a:pPr>
            <a:r>
              <a:rPr sz="3600" b="1" dirty="0">
                <a:solidFill>
                  <a:srgbClr val="F43864"/>
                </a:solidFill>
                <a:latin typeface="メイリオ"/>
                <a:cs typeface="メイリオ"/>
              </a:rPr>
              <a:t>基本的には「</a:t>
            </a:r>
            <a:r>
              <a:rPr sz="3600" dirty="0">
                <a:solidFill>
                  <a:srgbClr val="F43864"/>
                </a:solidFill>
                <a:latin typeface="Cambria Math"/>
                <a:cs typeface="Cambria Math"/>
              </a:rPr>
              <a:t>𝒚</a:t>
            </a:r>
            <a:r>
              <a:rPr sz="3600" spc="135" dirty="0">
                <a:solidFill>
                  <a:srgbClr val="F43864"/>
                </a:solidFill>
                <a:latin typeface="Cambria Math"/>
                <a:cs typeface="Cambria Math"/>
              </a:rPr>
              <a:t> = </a:t>
            </a:r>
            <a:r>
              <a:rPr sz="3600" dirty="0">
                <a:solidFill>
                  <a:srgbClr val="F43864"/>
                </a:solidFill>
                <a:latin typeface="Cambria Math"/>
                <a:cs typeface="Cambria Math"/>
              </a:rPr>
              <a:t>𝒙 + </a:t>
            </a:r>
            <a:r>
              <a:rPr sz="3600" spc="-10" dirty="0">
                <a:solidFill>
                  <a:srgbClr val="F43864"/>
                </a:solidFill>
                <a:latin typeface="Cambria Math"/>
                <a:cs typeface="Cambria Math"/>
              </a:rPr>
              <a:t>𝟏𝟎</a:t>
            </a:r>
            <a:r>
              <a:rPr sz="3600" b="1" spc="-10" dirty="0">
                <a:solidFill>
                  <a:srgbClr val="F43864"/>
                </a:solidFill>
                <a:latin typeface="メイリオ"/>
                <a:cs typeface="メイリオ"/>
              </a:rPr>
              <a:t>」のような形で書く</a:t>
            </a:r>
            <a:endParaRPr sz="3600">
              <a:latin typeface="メイリオ"/>
              <a:cs typeface="メイリオ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99388" y="4216908"/>
            <a:ext cx="721360" cy="609600"/>
          </a:xfrm>
          <a:custGeom>
            <a:avLst/>
            <a:gdLst/>
            <a:ahLst/>
            <a:cxnLst/>
            <a:rect l="l" t="t" r="r" b="b"/>
            <a:pathLst>
              <a:path w="721360" h="609600">
                <a:moveTo>
                  <a:pt x="416052" y="0"/>
                </a:moveTo>
                <a:lnTo>
                  <a:pt x="416052" y="152400"/>
                </a:lnTo>
                <a:lnTo>
                  <a:pt x="0" y="152400"/>
                </a:lnTo>
                <a:lnTo>
                  <a:pt x="0" y="457200"/>
                </a:lnTo>
                <a:lnTo>
                  <a:pt x="416052" y="457200"/>
                </a:lnTo>
                <a:lnTo>
                  <a:pt x="416052" y="609600"/>
                </a:lnTo>
                <a:lnTo>
                  <a:pt x="720851" y="304800"/>
                </a:lnTo>
                <a:lnTo>
                  <a:pt x="416052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31514" y="6521957"/>
            <a:ext cx="8460740" cy="0"/>
          </a:xfrm>
          <a:custGeom>
            <a:avLst/>
            <a:gdLst/>
            <a:ahLst/>
            <a:cxnLst/>
            <a:rect l="l" t="t" r="r" b="b"/>
            <a:pathLst>
              <a:path w="8460740">
                <a:moveTo>
                  <a:pt x="0" y="0"/>
                </a:moveTo>
                <a:lnTo>
                  <a:pt x="8460486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3094" y="6607403"/>
            <a:ext cx="187451" cy="14116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8141589" y="6557264"/>
            <a:ext cx="39731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A6A6A6"/>
                </a:solidFill>
                <a:latin typeface="メイリオ"/>
                <a:cs typeface="メイリオ"/>
              </a:rPr>
              <a:t>※状況によっては 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𝒇</a:t>
            </a:r>
            <a:r>
              <a:rPr sz="1200" spc="235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𝒙</a:t>
            </a:r>
            <a:r>
              <a:rPr sz="1200" spc="80" dirty="0">
                <a:solidFill>
                  <a:srgbClr val="A6A6A6"/>
                </a:solidFill>
                <a:latin typeface="Cambria Math"/>
                <a:cs typeface="Cambria Math"/>
              </a:rPr>
              <a:t>  = 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𝒙</a:t>
            </a:r>
            <a:r>
              <a:rPr sz="1200" spc="-5" dirty="0">
                <a:solidFill>
                  <a:srgbClr val="A6A6A6"/>
                </a:solidFill>
                <a:latin typeface="Cambria Math"/>
                <a:cs typeface="Cambria Math"/>
              </a:rPr>
              <a:t> + 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𝟏𝟎</a:t>
            </a:r>
            <a:r>
              <a:rPr sz="1200" spc="120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1200" b="1" spc="-5" dirty="0">
                <a:solidFill>
                  <a:srgbClr val="A6A6A6"/>
                </a:solidFill>
                <a:latin typeface="メイリオ"/>
                <a:cs typeface="メイリオ"/>
              </a:rPr>
              <a:t>のように書くこともある</a:t>
            </a:r>
            <a:endParaRPr sz="12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5400"/>
            <a:chOff x="0" y="0"/>
            <a:chExt cx="12192000" cy="1295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12954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295400" y="12954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8040" y="205866"/>
            <a:ext cx="47472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6325" algn="l"/>
              </a:tabLst>
            </a:pPr>
            <a:r>
              <a:rPr spc="-50" dirty="0"/>
              <a:t>5</a:t>
            </a:r>
            <a:r>
              <a:rPr dirty="0"/>
              <a:t>	</a:t>
            </a:r>
            <a:r>
              <a:rPr sz="4800" spc="-10" dirty="0"/>
              <a:t>関数の書き方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110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35508" y="1940051"/>
            <a:ext cx="10921365" cy="1911350"/>
            <a:chOff x="635508" y="1940051"/>
            <a:chExt cx="10921365" cy="1911350"/>
          </a:xfrm>
        </p:grpSpPr>
        <p:sp>
          <p:nvSpPr>
            <p:cNvPr id="10" name="object 10"/>
            <p:cNvSpPr/>
            <p:nvPr/>
          </p:nvSpPr>
          <p:spPr>
            <a:xfrm>
              <a:off x="635508" y="1940051"/>
              <a:ext cx="10921365" cy="1911350"/>
            </a:xfrm>
            <a:custGeom>
              <a:avLst/>
              <a:gdLst/>
              <a:ahLst/>
              <a:cxnLst/>
              <a:rect l="l" t="t" r="r" b="b"/>
              <a:pathLst>
                <a:path w="10921365" h="1911350">
                  <a:moveTo>
                    <a:pt x="10920984" y="0"/>
                  </a:moveTo>
                  <a:lnTo>
                    <a:pt x="0" y="0"/>
                  </a:lnTo>
                  <a:lnTo>
                    <a:pt x="0" y="1911096"/>
                  </a:lnTo>
                  <a:lnTo>
                    <a:pt x="10920984" y="1911096"/>
                  </a:lnTo>
                  <a:lnTo>
                    <a:pt x="10920984" y="0"/>
                  </a:lnTo>
                  <a:close/>
                </a:path>
              </a:pathLst>
            </a:custGeom>
            <a:solidFill>
              <a:srgbClr val="AC1381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5508" y="1940051"/>
              <a:ext cx="1803400" cy="559435"/>
            </a:xfrm>
            <a:custGeom>
              <a:avLst/>
              <a:gdLst/>
              <a:ahLst/>
              <a:cxnLst/>
              <a:rect l="l" t="t" r="r" b="b"/>
              <a:pathLst>
                <a:path w="1803400" h="559435">
                  <a:moveTo>
                    <a:pt x="1802892" y="0"/>
                  </a:moveTo>
                  <a:lnTo>
                    <a:pt x="0" y="0"/>
                  </a:lnTo>
                  <a:lnTo>
                    <a:pt x="0" y="559308"/>
                  </a:lnTo>
                  <a:lnTo>
                    <a:pt x="1802892" y="559308"/>
                  </a:lnTo>
                  <a:lnTo>
                    <a:pt x="1802892" y="0"/>
                  </a:lnTo>
                  <a:close/>
                </a:path>
              </a:pathLst>
            </a:custGeom>
            <a:solidFill>
              <a:srgbClr val="AC1381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35508" y="1940051"/>
            <a:ext cx="10921365" cy="19113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65430">
              <a:lnSpc>
                <a:spcPct val="100000"/>
              </a:lnSpc>
              <a:spcBef>
                <a:spcPts val="700"/>
              </a:spcBef>
            </a:pPr>
            <a:r>
              <a:rPr sz="2000" b="1" spc="-10" dirty="0">
                <a:solidFill>
                  <a:srgbClr val="FFFFFF"/>
                </a:solidFill>
                <a:latin typeface="メイリオ"/>
                <a:cs typeface="メイリオ"/>
              </a:rPr>
              <a:t>チャレンジ</a:t>
            </a:r>
            <a:endParaRPr sz="2000">
              <a:latin typeface="メイリオ"/>
              <a:cs typeface="メイリオ"/>
            </a:endParaRPr>
          </a:p>
          <a:p>
            <a:pPr marL="377190">
              <a:lnSpc>
                <a:spcPct val="100000"/>
              </a:lnSpc>
              <a:spcBef>
                <a:spcPts val="3640"/>
              </a:spcBef>
            </a:pPr>
            <a:r>
              <a:rPr sz="1800" b="1" spc="-5" dirty="0">
                <a:latin typeface="メイリオ"/>
                <a:cs typeface="メイリオ"/>
              </a:rPr>
              <a:t>フィート [</a:t>
            </a:r>
            <a:r>
              <a:rPr sz="1800" b="1" dirty="0">
                <a:latin typeface="メイリオ"/>
                <a:cs typeface="メイリオ"/>
              </a:rPr>
              <a:t>ft</a:t>
            </a:r>
            <a:r>
              <a:rPr sz="1800" b="1" spc="-10" dirty="0">
                <a:latin typeface="メイリオ"/>
                <a:cs typeface="メイリオ"/>
              </a:rPr>
              <a:t>] 単位の高度を入力し、メートル </a:t>
            </a:r>
            <a:r>
              <a:rPr sz="1800" b="1" dirty="0">
                <a:latin typeface="メイリオ"/>
                <a:cs typeface="メイリオ"/>
              </a:rPr>
              <a:t>[m</a:t>
            </a:r>
            <a:r>
              <a:rPr sz="1800" b="1" spc="-5" dirty="0">
                <a:latin typeface="メイリオ"/>
                <a:cs typeface="メイリオ"/>
              </a:rPr>
              <a:t>] 単位の高度を出力する関数を考えてください。</a:t>
            </a:r>
            <a:endParaRPr sz="1800">
              <a:latin typeface="メイリオ"/>
              <a:cs typeface="メイリオ"/>
            </a:endParaRPr>
          </a:p>
          <a:p>
            <a:pPr marL="377190">
              <a:lnSpc>
                <a:spcPct val="100000"/>
              </a:lnSpc>
              <a:spcBef>
                <a:spcPts val="1080"/>
              </a:spcBef>
            </a:pPr>
            <a:r>
              <a:rPr sz="1800" b="1" spc="-10" dirty="0">
                <a:latin typeface="メイリオ"/>
                <a:cs typeface="メイリオ"/>
              </a:rPr>
              <a:t>ただし、</a:t>
            </a:r>
            <a:r>
              <a:rPr sz="1800" b="1" dirty="0">
                <a:solidFill>
                  <a:srgbClr val="AC1381"/>
                </a:solidFill>
                <a:latin typeface="メイリオ"/>
                <a:cs typeface="メイリオ"/>
              </a:rPr>
              <a:t>1</a:t>
            </a:r>
            <a:r>
              <a:rPr sz="1800" b="1" spc="-10" dirty="0">
                <a:solidFill>
                  <a:srgbClr val="AC1381"/>
                </a:solidFill>
                <a:latin typeface="メイリオ"/>
                <a:cs typeface="メイリオ"/>
              </a:rPr>
              <a:t> フィートは </a:t>
            </a:r>
            <a:r>
              <a:rPr sz="1800" b="1" dirty="0">
                <a:solidFill>
                  <a:srgbClr val="AC1381"/>
                </a:solidFill>
                <a:latin typeface="メイリオ"/>
                <a:cs typeface="メイリオ"/>
              </a:rPr>
              <a:t>0.3048</a:t>
            </a:r>
            <a:r>
              <a:rPr sz="1800" b="1" spc="-20" dirty="0">
                <a:solidFill>
                  <a:srgbClr val="AC1381"/>
                </a:solidFill>
                <a:latin typeface="メイリオ"/>
                <a:cs typeface="メイリオ"/>
              </a:rPr>
              <a:t> メートル</a:t>
            </a:r>
            <a:r>
              <a:rPr sz="1800" b="1" spc="-10" dirty="0">
                <a:latin typeface="メイリオ"/>
                <a:cs typeface="メイリオ"/>
              </a:rPr>
              <a:t>です。（</a:t>
            </a:r>
            <a:r>
              <a:rPr sz="1800" b="1" spc="-5" dirty="0">
                <a:latin typeface="メイリオ"/>
                <a:cs typeface="メイリオ"/>
              </a:rPr>
              <a:t>例：</a:t>
            </a:r>
            <a:r>
              <a:rPr sz="1800" b="1" dirty="0">
                <a:latin typeface="メイリオ"/>
                <a:cs typeface="メイリオ"/>
              </a:rPr>
              <a:t>30000ft</a:t>
            </a:r>
            <a:r>
              <a:rPr sz="1800" b="1" spc="-5" dirty="0">
                <a:latin typeface="メイリオ"/>
                <a:cs typeface="メイリオ"/>
              </a:rPr>
              <a:t> = </a:t>
            </a:r>
            <a:r>
              <a:rPr sz="1800" b="1" spc="-10" dirty="0">
                <a:latin typeface="メイリオ"/>
                <a:cs typeface="メイリオ"/>
              </a:rPr>
              <a:t>9144m）</a:t>
            </a:r>
            <a:endParaRPr sz="18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5400"/>
            <a:chOff x="0" y="0"/>
            <a:chExt cx="12192000" cy="1295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12954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295400" y="12954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8040" y="205866"/>
            <a:ext cx="47472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6325" algn="l"/>
              </a:tabLst>
            </a:pPr>
            <a:r>
              <a:rPr spc="-50" dirty="0"/>
              <a:t>5</a:t>
            </a:r>
            <a:r>
              <a:rPr dirty="0"/>
              <a:t>	</a:t>
            </a:r>
            <a:r>
              <a:rPr sz="4800" spc="-10" dirty="0"/>
              <a:t>関数の書き方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111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35508" y="1940051"/>
            <a:ext cx="10921365" cy="1911350"/>
            <a:chOff x="635508" y="1940051"/>
            <a:chExt cx="10921365" cy="1911350"/>
          </a:xfrm>
        </p:grpSpPr>
        <p:sp>
          <p:nvSpPr>
            <p:cNvPr id="10" name="object 10"/>
            <p:cNvSpPr/>
            <p:nvPr/>
          </p:nvSpPr>
          <p:spPr>
            <a:xfrm>
              <a:off x="635508" y="1940051"/>
              <a:ext cx="10921365" cy="1911350"/>
            </a:xfrm>
            <a:custGeom>
              <a:avLst/>
              <a:gdLst/>
              <a:ahLst/>
              <a:cxnLst/>
              <a:rect l="l" t="t" r="r" b="b"/>
              <a:pathLst>
                <a:path w="10921365" h="1911350">
                  <a:moveTo>
                    <a:pt x="10920984" y="0"/>
                  </a:moveTo>
                  <a:lnTo>
                    <a:pt x="0" y="0"/>
                  </a:lnTo>
                  <a:lnTo>
                    <a:pt x="0" y="1911096"/>
                  </a:lnTo>
                  <a:lnTo>
                    <a:pt x="10920984" y="1911096"/>
                  </a:lnTo>
                  <a:lnTo>
                    <a:pt x="10920984" y="0"/>
                  </a:lnTo>
                  <a:close/>
                </a:path>
              </a:pathLst>
            </a:custGeom>
            <a:solidFill>
              <a:srgbClr val="AC1381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35508" y="1940051"/>
              <a:ext cx="1803400" cy="559435"/>
            </a:xfrm>
            <a:custGeom>
              <a:avLst/>
              <a:gdLst/>
              <a:ahLst/>
              <a:cxnLst/>
              <a:rect l="l" t="t" r="r" b="b"/>
              <a:pathLst>
                <a:path w="1803400" h="559435">
                  <a:moveTo>
                    <a:pt x="1802892" y="0"/>
                  </a:moveTo>
                  <a:lnTo>
                    <a:pt x="0" y="0"/>
                  </a:lnTo>
                  <a:lnTo>
                    <a:pt x="0" y="559308"/>
                  </a:lnTo>
                  <a:lnTo>
                    <a:pt x="1802892" y="559308"/>
                  </a:lnTo>
                  <a:lnTo>
                    <a:pt x="1802892" y="0"/>
                  </a:lnTo>
                  <a:close/>
                </a:path>
              </a:pathLst>
            </a:custGeom>
            <a:solidFill>
              <a:srgbClr val="AC1381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635508" y="1940051"/>
            <a:ext cx="10921365" cy="19113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65430">
              <a:lnSpc>
                <a:spcPct val="100000"/>
              </a:lnSpc>
              <a:spcBef>
                <a:spcPts val="700"/>
              </a:spcBef>
            </a:pPr>
            <a:r>
              <a:rPr sz="2000" b="1" spc="-10" dirty="0">
                <a:solidFill>
                  <a:srgbClr val="FFFFFF"/>
                </a:solidFill>
                <a:latin typeface="メイリオ"/>
                <a:cs typeface="メイリオ"/>
              </a:rPr>
              <a:t>チャレンジ</a:t>
            </a:r>
            <a:endParaRPr sz="2000">
              <a:latin typeface="メイリオ"/>
              <a:cs typeface="メイリオ"/>
            </a:endParaRPr>
          </a:p>
          <a:p>
            <a:pPr marL="377190">
              <a:lnSpc>
                <a:spcPct val="100000"/>
              </a:lnSpc>
              <a:spcBef>
                <a:spcPts val="3640"/>
              </a:spcBef>
            </a:pPr>
            <a:r>
              <a:rPr sz="1800" b="1" spc="-5" dirty="0">
                <a:latin typeface="メイリオ"/>
                <a:cs typeface="メイリオ"/>
              </a:rPr>
              <a:t>フィート [</a:t>
            </a:r>
            <a:r>
              <a:rPr sz="1800" b="1" dirty="0">
                <a:latin typeface="メイリオ"/>
                <a:cs typeface="メイリオ"/>
              </a:rPr>
              <a:t>ft</a:t>
            </a:r>
            <a:r>
              <a:rPr sz="1800" b="1" spc="-10" dirty="0">
                <a:latin typeface="メイリオ"/>
                <a:cs typeface="メイリオ"/>
              </a:rPr>
              <a:t>] 単位の高度を入力し、メートル </a:t>
            </a:r>
            <a:r>
              <a:rPr sz="1800" b="1" dirty="0">
                <a:latin typeface="メイリオ"/>
                <a:cs typeface="メイリオ"/>
              </a:rPr>
              <a:t>[m</a:t>
            </a:r>
            <a:r>
              <a:rPr sz="1800" b="1" spc="-5" dirty="0">
                <a:latin typeface="メイリオ"/>
                <a:cs typeface="メイリオ"/>
              </a:rPr>
              <a:t>] 単位の高度を出力する関数を考えてください。</a:t>
            </a:r>
            <a:endParaRPr sz="1800">
              <a:latin typeface="メイリオ"/>
              <a:cs typeface="メイリオ"/>
            </a:endParaRPr>
          </a:p>
          <a:p>
            <a:pPr marL="377190">
              <a:lnSpc>
                <a:spcPct val="100000"/>
              </a:lnSpc>
              <a:spcBef>
                <a:spcPts val="1080"/>
              </a:spcBef>
            </a:pPr>
            <a:r>
              <a:rPr sz="1800" b="1" spc="-10" dirty="0">
                <a:latin typeface="メイリオ"/>
                <a:cs typeface="メイリオ"/>
              </a:rPr>
              <a:t>ただし、</a:t>
            </a:r>
            <a:r>
              <a:rPr sz="1800" b="1" dirty="0">
                <a:solidFill>
                  <a:srgbClr val="AC1381"/>
                </a:solidFill>
                <a:latin typeface="メイリオ"/>
                <a:cs typeface="メイリオ"/>
              </a:rPr>
              <a:t>1</a:t>
            </a:r>
            <a:r>
              <a:rPr sz="1800" b="1" spc="-10" dirty="0">
                <a:solidFill>
                  <a:srgbClr val="AC1381"/>
                </a:solidFill>
                <a:latin typeface="メイリオ"/>
                <a:cs typeface="メイリオ"/>
              </a:rPr>
              <a:t> フィートは </a:t>
            </a:r>
            <a:r>
              <a:rPr sz="1800" b="1" dirty="0">
                <a:solidFill>
                  <a:srgbClr val="AC1381"/>
                </a:solidFill>
                <a:latin typeface="メイリオ"/>
                <a:cs typeface="メイリオ"/>
              </a:rPr>
              <a:t>0.3048</a:t>
            </a:r>
            <a:r>
              <a:rPr sz="1800" b="1" spc="-20" dirty="0">
                <a:solidFill>
                  <a:srgbClr val="AC1381"/>
                </a:solidFill>
                <a:latin typeface="メイリオ"/>
                <a:cs typeface="メイリオ"/>
              </a:rPr>
              <a:t> メートル</a:t>
            </a:r>
            <a:r>
              <a:rPr sz="1800" b="1" spc="-10" dirty="0">
                <a:latin typeface="メイリオ"/>
                <a:cs typeface="メイリオ"/>
              </a:rPr>
              <a:t>です。（</a:t>
            </a:r>
            <a:r>
              <a:rPr sz="1800" b="1" spc="-5" dirty="0">
                <a:latin typeface="メイリオ"/>
                <a:cs typeface="メイリオ"/>
              </a:rPr>
              <a:t>例：</a:t>
            </a:r>
            <a:r>
              <a:rPr sz="1800" b="1" dirty="0">
                <a:latin typeface="メイリオ"/>
                <a:cs typeface="メイリオ"/>
              </a:rPr>
              <a:t>30000ft</a:t>
            </a:r>
            <a:r>
              <a:rPr sz="1800" b="1" spc="-5" dirty="0">
                <a:latin typeface="メイリオ"/>
                <a:cs typeface="メイリオ"/>
              </a:rPr>
              <a:t> = </a:t>
            </a:r>
            <a:r>
              <a:rPr sz="1800" b="1" spc="-10" dirty="0">
                <a:latin typeface="メイリオ"/>
                <a:cs typeface="メイリオ"/>
              </a:rPr>
              <a:t>9144m）</a:t>
            </a:r>
            <a:endParaRPr sz="1800">
              <a:latin typeface="メイリオ"/>
              <a:cs typeface="メイリオ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985759" y="4229100"/>
            <a:ext cx="3571240" cy="1911350"/>
            <a:chOff x="7985759" y="4229100"/>
            <a:chExt cx="3571240" cy="1911350"/>
          </a:xfrm>
        </p:grpSpPr>
        <p:sp>
          <p:nvSpPr>
            <p:cNvPr id="14" name="object 14"/>
            <p:cNvSpPr/>
            <p:nvPr/>
          </p:nvSpPr>
          <p:spPr>
            <a:xfrm>
              <a:off x="7985759" y="4229100"/>
              <a:ext cx="3571240" cy="1911350"/>
            </a:xfrm>
            <a:custGeom>
              <a:avLst/>
              <a:gdLst/>
              <a:ahLst/>
              <a:cxnLst/>
              <a:rect l="l" t="t" r="r" b="b"/>
              <a:pathLst>
                <a:path w="3571240" h="1911350">
                  <a:moveTo>
                    <a:pt x="3570732" y="0"/>
                  </a:moveTo>
                  <a:lnTo>
                    <a:pt x="0" y="0"/>
                  </a:lnTo>
                  <a:lnTo>
                    <a:pt x="0" y="1911095"/>
                  </a:lnTo>
                  <a:lnTo>
                    <a:pt x="3570732" y="1911095"/>
                  </a:lnTo>
                  <a:lnTo>
                    <a:pt x="3570732" y="0"/>
                  </a:lnTo>
                  <a:close/>
                </a:path>
              </a:pathLst>
            </a:custGeom>
            <a:solidFill>
              <a:srgbClr val="21379E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985759" y="4229100"/>
              <a:ext cx="1803400" cy="559435"/>
            </a:xfrm>
            <a:custGeom>
              <a:avLst/>
              <a:gdLst/>
              <a:ahLst/>
              <a:cxnLst/>
              <a:rect l="l" t="t" r="r" b="b"/>
              <a:pathLst>
                <a:path w="1803400" h="559435">
                  <a:moveTo>
                    <a:pt x="1802892" y="0"/>
                  </a:moveTo>
                  <a:lnTo>
                    <a:pt x="0" y="0"/>
                  </a:lnTo>
                  <a:lnTo>
                    <a:pt x="0" y="559307"/>
                  </a:lnTo>
                  <a:lnTo>
                    <a:pt x="1802892" y="559307"/>
                  </a:lnTo>
                  <a:lnTo>
                    <a:pt x="1802892" y="0"/>
                  </a:lnTo>
                  <a:close/>
                </a:path>
              </a:pathLst>
            </a:custGeom>
            <a:solidFill>
              <a:srgbClr val="21379E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633459" y="4305046"/>
            <a:ext cx="5226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FFFFFF"/>
                </a:solidFill>
                <a:latin typeface="メイリオ"/>
                <a:cs typeface="メイリオ"/>
              </a:rPr>
              <a:t>答え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70186" y="4877472"/>
            <a:ext cx="1774825" cy="896619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329565">
              <a:lnSpc>
                <a:spcPct val="100000"/>
              </a:lnSpc>
              <a:spcBef>
                <a:spcPts val="1365"/>
              </a:spcBef>
            </a:pPr>
            <a:r>
              <a:rPr sz="1800" dirty="0">
                <a:latin typeface="Cambria Math"/>
                <a:cs typeface="Cambria Math"/>
              </a:rPr>
              <a:t>𝒚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𝟎.</a:t>
            </a:r>
            <a:r>
              <a:rPr sz="1800" spc="-11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𝟑𝟎𝟒𝟖𝒙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275"/>
              </a:spcBef>
            </a:pPr>
            <a:r>
              <a:rPr sz="1800" dirty="0">
                <a:latin typeface="Cambria Math"/>
                <a:cs typeface="Cambria Math"/>
              </a:rPr>
              <a:t>𝒇(𝒙)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𝟎.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𝟑𝟎𝟒𝟖𝒙</a:t>
            </a:r>
            <a:r>
              <a:rPr sz="1800" b="1" spc="-10" dirty="0">
                <a:latin typeface="メイリオ"/>
                <a:cs typeface="メイリオ"/>
              </a:rPr>
              <a:t>)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75015" y="5502961"/>
            <a:ext cx="8115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latin typeface="メイリオ"/>
                <a:cs typeface="メイリオ"/>
              </a:rPr>
              <a:t>(または</a:t>
            </a:r>
            <a:endParaRPr sz="18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137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30504" y="205866"/>
            <a:ext cx="635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0" dirty="0">
                <a:solidFill>
                  <a:srgbClr val="FFFFFF"/>
                </a:solidFill>
                <a:latin typeface="メイリオ"/>
                <a:cs typeface="メイリオ"/>
              </a:rPr>
              <a:t>序</a:t>
            </a:r>
            <a:endParaRPr sz="4800">
              <a:latin typeface="メイリオ"/>
              <a:cs typeface="メイリオ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21379E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1244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25" dirty="0">
                <a:solidFill>
                  <a:srgbClr val="FFFFFF"/>
                </a:solidFill>
                <a:latin typeface="メイリオ"/>
                <a:cs typeface="メイリオ"/>
              </a:rPr>
              <a:t>目次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01781" y="287909"/>
            <a:ext cx="63373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50" dirty="0">
                <a:solidFill>
                  <a:srgbClr val="FFFFFF"/>
                </a:solidFill>
                <a:latin typeface="メイリオ"/>
                <a:cs typeface="メイリオ"/>
              </a:rPr>
              <a:t>4</a:t>
            </a:r>
            <a:endParaRPr sz="1800">
              <a:latin typeface="メイリオ"/>
              <a:cs typeface="メイリオ"/>
            </a:endParaRPr>
          </a:p>
          <a:p>
            <a:pPr marL="153035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96761" y="1312925"/>
            <a:ext cx="0" cy="5546725"/>
          </a:xfrm>
          <a:custGeom>
            <a:avLst/>
            <a:gdLst/>
            <a:ahLst/>
            <a:cxnLst/>
            <a:rect l="l" t="t" r="r" b="b"/>
            <a:pathLst>
              <a:path h="5546725">
                <a:moveTo>
                  <a:pt x="0" y="0"/>
                </a:moveTo>
                <a:lnTo>
                  <a:pt x="0" y="5546435"/>
                </a:lnTo>
              </a:path>
            </a:pathLst>
          </a:custGeom>
          <a:ln w="190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917397" y="2238710"/>
          <a:ext cx="4451349" cy="3364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0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7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34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909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b="1" spc="-10" dirty="0">
                          <a:latin typeface="メイリオ"/>
                          <a:cs typeface="メイリオ"/>
                        </a:rPr>
                        <a:t>1</a:t>
                      </a:r>
                      <a:r>
                        <a:rPr sz="2000" b="1" spc="-50" dirty="0">
                          <a:latin typeface="メイリオ"/>
                          <a:cs typeface="メイリオ"/>
                        </a:rPr>
                        <a:t>章</a:t>
                      </a:r>
                      <a:endParaRPr sz="2000">
                        <a:latin typeface="メイリオ"/>
                        <a:cs typeface="メイリオ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125"/>
                        </a:spcBef>
                        <a:tabLst>
                          <a:tab pos="2031364" algn="l"/>
                        </a:tabLst>
                      </a:pPr>
                      <a:r>
                        <a:rPr sz="2000" b="1" dirty="0">
                          <a:latin typeface="メイリオ"/>
                          <a:cs typeface="メイリオ"/>
                        </a:rPr>
                        <a:t>数学の基礎知</a:t>
                      </a:r>
                      <a:r>
                        <a:rPr sz="2000" b="1" spc="-50" dirty="0">
                          <a:latin typeface="メイリオ"/>
                          <a:cs typeface="メイリオ"/>
                        </a:rPr>
                        <a:t>識</a:t>
                      </a:r>
                      <a:r>
                        <a:rPr sz="2000" b="1" dirty="0">
                          <a:latin typeface="メイリオ"/>
                          <a:cs typeface="メイリオ"/>
                        </a:rPr>
                        <a:t>	</a:t>
                      </a:r>
                      <a:r>
                        <a:rPr sz="2000" b="1" dirty="0">
                          <a:solidFill>
                            <a:srgbClr val="AC1381"/>
                          </a:solidFill>
                          <a:latin typeface="メイリオ"/>
                          <a:cs typeface="メイリオ"/>
                        </a:rPr>
                        <a:t>・・・</a:t>
                      </a:r>
                      <a:r>
                        <a:rPr sz="2000" b="1" spc="-50" dirty="0">
                          <a:solidFill>
                            <a:srgbClr val="AC1381"/>
                          </a:solidFill>
                          <a:latin typeface="メイリオ"/>
                          <a:cs typeface="メイリオ"/>
                        </a:rPr>
                        <a:t>・</a:t>
                      </a:r>
                      <a:endParaRPr sz="2000">
                        <a:latin typeface="メイリオ"/>
                        <a:cs typeface="メイリオ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b="1" spc="-50" dirty="0">
                          <a:solidFill>
                            <a:srgbClr val="AC1381"/>
                          </a:solidFill>
                          <a:latin typeface="メイリオ"/>
                          <a:cs typeface="メイリオ"/>
                        </a:rPr>
                        <a:t>5</a:t>
                      </a:r>
                      <a:endParaRPr sz="2000">
                        <a:latin typeface="メイリオ"/>
                        <a:cs typeface="メイリオ"/>
                      </a:endParaRPr>
                    </a:p>
                  </a:txBody>
                  <a:tcPr marL="0" marR="0" marT="1587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555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000" b="1" spc="-10" dirty="0">
                          <a:latin typeface="メイリオ"/>
                          <a:cs typeface="メイリオ"/>
                        </a:rPr>
                        <a:t>2</a:t>
                      </a:r>
                      <a:r>
                        <a:rPr sz="2000" b="1" spc="-50" dirty="0">
                          <a:latin typeface="メイリオ"/>
                          <a:cs typeface="メイリオ"/>
                        </a:rPr>
                        <a:t>章</a:t>
                      </a:r>
                      <a:endParaRPr sz="2000">
                        <a:latin typeface="メイリオ"/>
                        <a:cs typeface="メイリオ"/>
                      </a:endParaRPr>
                    </a:p>
                  </a:txBody>
                  <a:tcPr marL="0" marR="0" marT="96520" marB="0"/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760"/>
                        </a:spcBef>
                        <a:tabLst>
                          <a:tab pos="1269365" algn="l"/>
                        </a:tabLst>
                      </a:pPr>
                      <a:r>
                        <a:rPr sz="2000" b="1" dirty="0">
                          <a:latin typeface="メイリオ"/>
                          <a:cs typeface="メイリオ"/>
                        </a:rPr>
                        <a:t>場合の</a:t>
                      </a:r>
                      <a:r>
                        <a:rPr sz="2000" b="1" spc="-50" dirty="0">
                          <a:latin typeface="メイリオ"/>
                          <a:cs typeface="メイリオ"/>
                        </a:rPr>
                        <a:t>数</a:t>
                      </a:r>
                      <a:r>
                        <a:rPr sz="2000" b="1" dirty="0">
                          <a:latin typeface="メイリオ"/>
                          <a:cs typeface="メイリオ"/>
                        </a:rPr>
                        <a:t>	</a:t>
                      </a:r>
                      <a:r>
                        <a:rPr sz="2000" b="1" dirty="0">
                          <a:solidFill>
                            <a:srgbClr val="AC1381"/>
                          </a:solidFill>
                          <a:latin typeface="メイリオ"/>
                          <a:cs typeface="メイリオ"/>
                        </a:rPr>
                        <a:t>・・・・・・</a:t>
                      </a:r>
                      <a:r>
                        <a:rPr sz="2000" b="1" spc="-50" dirty="0">
                          <a:solidFill>
                            <a:srgbClr val="AC1381"/>
                          </a:solidFill>
                          <a:latin typeface="メイリオ"/>
                          <a:cs typeface="メイリオ"/>
                        </a:rPr>
                        <a:t>・</a:t>
                      </a:r>
                      <a:endParaRPr sz="2000">
                        <a:latin typeface="メイリオ"/>
                        <a:cs typeface="メイリオ"/>
                      </a:endParaRPr>
                    </a:p>
                  </a:txBody>
                  <a:tcPr marL="0" marR="0" marT="9652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000" b="1" spc="-25" dirty="0">
                          <a:solidFill>
                            <a:srgbClr val="AC1381"/>
                          </a:solidFill>
                          <a:latin typeface="メイリオ"/>
                          <a:cs typeface="メイリオ"/>
                        </a:rPr>
                        <a:t>31</a:t>
                      </a:r>
                      <a:endParaRPr sz="2000">
                        <a:latin typeface="メイリオ"/>
                        <a:cs typeface="メイリオ"/>
                      </a:endParaRPr>
                    </a:p>
                  </a:txBody>
                  <a:tcPr marL="0" marR="0" marT="965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555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000" b="1" spc="-10" dirty="0">
                          <a:latin typeface="メイリオ"/>
                          <a:cs typeface="メイリオ"/>
                        </a:rPr>
                        <a:t>3</a:t>
                      </a:r>
                      <a:r>
                        <a:rPr sz="2000" b="1" spc="-50" dirty="0">
                          <a:latin typeface="メイリオ"/>
                          <a:cs typeface="メイリオ"/>
                        </a:rPr>
                        <a:t>章</a:t>
                      </a:r>
                      <a:endParaRPr sz="2000">
                        <a:latin typeface="メイリオ"/>
                        <a:cs typeface="メイリオ"/>
                      </a:endParaRPr>
                    </a:p>
                  </a:txBody>
                  <a:tcPr marL="0" marR="0" marT="96520" marB="0"/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760"/>
                        </a:spcBef>
                        <a:tabLst>
                          <a:tab pos="1778635" algn="l"/>
                        </a:tabLst>
                      </a:pPr>
                      <a:r>
                        <a:rPr sz="2000" b="1" dirty="0">
                          <a:latin typeface="メイリオ"/>
                          <a:cs typeface="メイリオ"/>
                        </a:rPr>
                        <a:t>確率と期待</a:t>
                      </a:r>
                      <a:r>
                        <a:rPr sz="2000" b="1" spc="-50" dirty="0">
                          <a:latin typeface="メイリオ"/>
                          <a:cs typeface="メイリオ"/>
                        </a:rPr>
                        <a:t>値</a:t>
                      </a:r>
                      <a:r>
                        <a:rPr sz="2000" b="1" dirty="0">
                          <a:latin typeface="メイリオ"/>
                          <a:cs typeface="メイリオ"/>
                        </a:rPr>
                        <a:t>	</a:t>
                      </a:r>
                      <a:r>
                        <a:rPr sz="2000" b="1" dirty="0">
                          <a:solidFill>
                            <a:srgbClr val="AC1381"/>
                          </a:solidFill>
                          <a:latin typeface="メイリオ"/>
                          <a:cs typeface="メイリオ"/>
                        </a:rPr>
                        <a:t>・・・・</a:t>
                      </a:r>
                      <a:r>
                        <a:rPr sz="2000" b="1" spc="-50" dirty="0">
                          <a:solidFill>
                            <a:srgbClr val="AC1381"/>
                          </a:solidFill>
                          <a:latin typeface="メイリオ"/>
                          <a:cs typeface="メイリオ"/>
                        </a:rPr>
                        <a:t>・</a:t>
                      </a:r>
                      <a:endParaRPr sz="2000">
                        <a:latin typeface="メイリオ"/>
                        <a:cs typeface="メイリオ"/>
                      </a:endParaRPr>
                    </a:p>
                  </a:txBody>
                  <a:tcPr marL="0" marR="0" marT="9652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000" b="1" spc="-25" dirty="0">
                          <a:solidFill>
                            <a:srgbClr val="AC1381"/>
                          </a:solidFill>
                          <a:latin typeface="メイリオ"/>
                          <a:cs typeface="メイリオ"/>
                        </a:rPr>
                        <a:t>56</a:t>
                      </a:r>
                      <a:endParaRPr sz="2000">
                        <a:latin typeface="メイリオ"/>
                        <a:cs typeface="メイリオ"/>
                      </a:endParaRPr>
                    </a:p>
                  </a:txBody>
                  <a:tcPr marL="0" marR="0" marT="965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555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000" b="1" spc="-10" dirty="0">
                          <a:latin typeface="メイリオ"/>
                          <a:cs typeface="メイリオ"/>
                        </a:rPr>
                        <a:t>4</a:t>
                      </a:r>
                      <a:r>
                        <a:rPr sz="2000" b="1" spc="-50" dirty="0">
                          <a:latin typeface="メイリオ"/>
                          <a:cs typeface="メイリオ"/>
                        </a:rPr>
                        <a:t>章</a:t>
                      </a:r>
                      <a:endParaRPr sz="2000">
                        <a:latin typeface="メイリオ"/>
                        <a:cs typeface="メイリオ"/>
                      </a:endParaRPr>
                    </a:p>
                  </a:txBody>
                  <a:tcPr marL="0" marR="0" marT="96520" marB="0"/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760"/>
                        </a:spcBef>
                        <a:tabLst>
                          <a:tab pos="1778635" algn="l"/>
                        </a:tabLst>
                      </a:pPr>
                      <a:r>
                        <a:rPr sz="2000" b="1" dirty="0">
                          <a:latin typeface="メイリオ"/>
                          <a:cs typeface="メイリオ"/>
                        </a:rPr>
                        <a:t>統計的な解</a:t>
                      </a:r>
                      <a:r>
                        <a:rPr sz="2000" b="1" spc="-50" dirty="0">
                          <a:latin typeface="メイリオ"/>
                          <a:cs typeface="メイリオ"/>
                        </a:rPr>
                        <a:t>析</a:t>
                      </a:r>
                      <a:r>
                        <a:rPr sz="2000" b="1" dirty="0">
                          <a:latin typeface="メイリオ"/>
                          <a:cs typeface="メイリオ"/>
                        </a:rPr>
                        <a:t>	</a:t>
                      </a:r>
                      <a:r>
                        <a:rPr sz="2000" b="1" dirty="0">
                          <a:solidFill>
                            <a:srgbClr val="AC1381"/>
                          </a:solidFill>
                          <a:latin typeface="メイリオ"/>
                          <a:cs typeface="メイリオ"/>
                        </a:rPr>
                        <a:t>・・・・</a:t>
                      </a:r>
                      <a:r>
                        <a:rPr sz="2000" b="1" spc="-50" dirty="0">
                          <a:solidFill>
                            <a:srgbClr val="AC1381"/>
                          </a:solidFill>
                          <a:latin typeface="メイリオ"/>
                          <a:cs typeface="メイリオ"/>
                        </a:rPr>
                        <a:t>・</a:t>
                      </a:r>
                      <a:endParaRPr sz="2000">
                        <a:latin typeface="メイリオ"/>
                        <a:cs typeface="メイリオ"/>
                      </a:endParaRPr>
                    </a:p>
                  </a:txBody>
                  <a:tcPr marL="0" marR="0" marT="9652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000" b="1" spc="-25" dirty="0">
                          <a:solidFill>
                            <a:srgbClr val="AC1381"/>
                          </a:solidFill>
                          <a:latin typeface="メイリオ"/>
                          <a:cs typeface="メイリオ"/>
                        </a:rPr>
                        <a:t>69</a:t>
                      </a:r>
                      <a:endParaRPr sz="2000">
                        <a:latin typeface="メイリオ"/>
                        <a:cs typeface="メイリオ"/>
                      </a:endParaRPr>
                    </a:p>
                  </a:txBody>
                  <a:tcPr marL="0" marR="0" marT="9652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3555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000" b="1" spc="-10" dirty="0">
                          <a:latin typeface="メイリオ"/>
                          <a:cs typeface="メイリオ"/>
                        </a:rPr>
                        <a:t>5</a:t>
                      </a:r>
                      <a:r>
                        <a:rPr sz="2000" b="1" spc="-50" dirty="0">
                          <a:latin typeface="メイリオ"/>
                          <a:cs typeface="メイリオ"/>
                        </a:rPr>
                        <a:t>章</a:t>
                      </a:r>
                      <a:endParaRPr sz="2000">
                        <a:latin typeface="メイリオ"/>
                        <a:cs typeface="メイリオ"/>
                      </a:endParaRPr>
                    </a:p>
                  </a:txBody>
                  <a:tcPr marL="0" marR="0" marT="96520" marB="0"/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760"/>
                        </a:spcBef>
                        <a:tabLst>
                          <a:tab pos="2031364" algn="l"/>
                        </a:tabLst>
                      </a:pPr>
                      <a:r>
                        <a:rPr sz="2000" b="1" dirty="0">
                          <a:latin typeface="メイリオ"/>
                          <a:cs typeface="メイリオ"/>
                        </a:rPr>
                        <a:t>いろいろな関</a:t>
                      </a:r>
                      <a:r>
                        <a:rPr sz="2000" b="1" spc="-50" dirty="0">
                          <a:latin typeface="メイリオ"/>
                          <a:cs typeface="メイリオ"/>
                        </a:rPr>
                        <a:t>数</a:t>
                      </a:r>
                      <a:r>
                        <a:rPr sz="2000" b="1" dirty="0">
                          <a:latin typeface="メイリオ"/>
                          <a:cs typeface="メイリオ"/>
                        </a:rPr>
                        <a:t>	</a:t>
                      </a:r>
                      <a:r>
                        <a:rPr sz="2000" b="1" dirty="0">
                          <a:solidFill>
                            <a:srgbClr val="AC1381"/>
                          </a:solidFill>
                          <a:latin typeface="メイリオ"/>
                          <a:cs typeface="メイリオ"/>
                        </a:rPr>
                        <a:t>・・・</a:t>
                      </a:r>
                      <a:r>
                        <a:rPr sz="2000" b="1" spc="-50" dirty="0">
                          <a:solidFill>
                            <a:srgbClr val="AC1381"/>
                          </a:solidFill>
                          <a:latin typeface="メイリオ"/>
                          <a:cs typeface="メイリオ"/>
                        </a:rPr>
                        <a:t>・</a:t>
                      </a:r>
                      <a:endParaRPr sz="2000">
                        <a:latin typeface="メイリオ"/>
                        <a:cs typeface="メイリオ"/>
                      </a:endParaRPr>
                    </a:p>
                  </a:txBody>
                  <a:tcPr marL="0" marR="0" marT="9652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000" b="1" spc="-25" dirty="0">
                          <a:solidFill>
                            <a:srgbClr val="AC1381"/>
                          </a:solidFill>
                          <a:latin typeface="メイリオ"/>
                          <a:cs typeface="メイリオ"/>
                        </a:rPr>
                        <a:t>103</a:t>
                      </a:r>
                      <a:endParaRPr sz="2000">
                        <a:latin typeface="メイリオ"/>
                        <a:cs typeface="メイリオ"/>
                      </a:endParaRPr>
                    </a:p>
                  </a:txBody>
                  <a:tcPr marL="0" marR="0" marT="9652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000" b="1" spc="-10" dirty="0">
                          <a:latin typeface="メイリオ"/>
                          <a:cs typeface="メイリオ"/>
                        </a:rPr>
                        <a:t>6</a:t>
                      </a:r>
                      <a:r>
                        <a:rPr sz="2000" b="1" spc="-50" dirty="0">
                          <a:latin typeface="メイリオ"/>
                          <a:cs typeface="メイリオ"/>
                        </a:rPr>
                        <a:t>章</a:t>
                      </a:r>
                      <a:endParaRPr sz="2000">
                        <a:latin typeface="メイリオ"/>
                        <a:cs typeface="メイリオ"/>
                      </a:endParaRPr>
                    </a:p>
                  </a:txBody>
                  <a:tcPr marL="0" marR="0" marT="96520" marB="0"/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760"/>
                        </a:spcBef>
                        <a:tabLst>
                          <a:tab pos="2286000" algn="l"/>
                        </a:tabLst>
                      </a:pPr>
                      <a:r>
                        <a:rPr sz="2000" b="1" spc="-10" dirty="0">
                          <a:latin typeface="メイリオ"/>
                          <a:cs typeface="メイリオ"/>
                        </a:rPr>
                        <a:t>三角比と三角関</a:t>
                      </a:r>
                      <a:r>
                        <a:rPr sz="2000" b="1" spc="-50" dirty="0">
                          <a:latin typeface="メイリオ"/>
                          <a:cs typeface="メイリオ"/>
                        </a:rPr>
                        <a:t>数</a:t>
                      </a:r>
                      <a:r>
                        <a:rPr sz="2000" b="1" dirty="0">
                          <a:latin typeface="メイリオ"/>
                          <a:cs typeface="メイリオ"/>
                        </a:rPr>
                        <a:t>	</a:t>
                      </a:r>
                      <a:r>
                        <a:rPr sz="2000" b="1" spc="-10" dirty="0">
                          <a:solidFill>
                            <a:srgbClr val="AC1381"/>
                          </a:solidFill>
                          <a:latin typeface="メイリオ"/>
                          <a:cs typeface="メイリオ"/>
                        </a:rPr>
                        <a:t>・・</a:t>
                      </a:r>
                      <a:r>
                        <a:rPr sz="2000" b="1" spc="-50" dirty="0">
                          <a:solidFill>
                            <a:srgbClr val="AC1381"/>
                          </a:solidFill>
                          <a:latin typeface="メイリオ"/>
                          <a:cs typeface="メイリオ"/>
                        </a:rPr>
                        <a:t>・</a:t>
                      </a:r>
                      <a:endParaRPr sz="2000">
                        <a:latin typeface="メイリオ"/>
                        <a:cs typeface="メイリオ"/>
                      </a:endParaRPr>
                    </a:p>
                  </a:txBody>
                  <a:tcPr marL="0" marR="0" marT="9652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000" b="1" spc="-25" dirty="0">
                          <a:solidFill>
                            <a:srgbClr val="AC1381"/>
                          </a:solidFill>
                          <a:latin typeface="メイリオ"/>
                          <a:cs typeface="メイリオ"/>
                        </a:rPr>
                        <a:t>141</a:t>
                      </a:r>
                      <a:endParaRPr sz="2000">
                        <a:latin typeface="メイリオ"/>
                        <a:cs typeface="メイリオ"/>
                      </a:endParaRPr>
                    </a:p>
                  </a:txBody>
                  <a:tcPr marL="0" marR="0" marT="9652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2909">
                <a:tc>
                  <a:txBody>
                    <a:bodyPr/>
                    <a:lstStyle/>
                    <a:p>
                      <a:pPr marR="52069" algn="ct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000" b="1" spc="-10" dirty="0">
                          <a:latin typeface="メイリオ"/>
                          <a:cs typeface="メイリオ"/>
                        </a:rPr>
                        <a:t>7</a:t>
                      </a:r>
                      <a:r>
                        <a:rPr sz="2000" b="1" spc="-50" dirty="0">
                          <a:latin typeface="メイリオ"/>
                          <a:cs typeface="メイリオ"/>
                        </a:rPr>
                        <a:t>章</a:t>
                      </a:r>
                      <a:endParaRPr sz="2000">
                        <a:latin typeface="メイリオ"/>
                        <a:cs typeface="メイリオ"/>
                      </a:endParaRPr>
                    </a:p>
                  </a:txBody>
                  <a:tcPr marL="0" marR="0" marT="96520" marB="0"/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760"/>
                        </a:spcBef>
                        <a:tabLst>
                          <a:tab pos="1778635" algn="l"/>
                        </a:tabLst>
                      </a:pPr>
                      <a:r>
                        <a:rPr sz="2000" b="1" dirty="0">
                          <a:latin typeface="メイリオ"/>
                          <a:cs typeface="メイリオ"/>
                        </a:rPr>
                        <a:t>証明のやり</a:t>
                      </a:r>
                      <a:r>
                        <a:rPr sz="2000" b="1" spc="-50" dirty="0">
                          <a:latin typeface="メイリオ"/>
                          <a:cs typeface="メイリオ"/>
                        </a:rPr>
                        <a:t>方</a:t>
                      </a:r>
                      <a:r>
                        <a:rPr sz="2000" b="1" dirty="0">
                          <a:latin typeface="メイリオ"/>
                          <a:cs typeface="メイリオ"/>
                        </a:rPr>
                        <a:t>	</a:t>
                      </a:r>
                      <a:r>
                        <a:rPr sz="2000" b="1" dirty="0">
                          <a:solidFill>
                            <a:srgbClr val="AC1381"/>
                          </a:solidFill>
                          <a:latin typeface="メイリオ"/>
                          <a:cs typeface="メイリオ"/>
                        </a:rPr>
                        <a:t>・・・・</a:t>
                      </a:r>
                      <a:r>
                        <a:rPr sz="2000" b="1" spc="-50" dirty="0">
                          <a:solidFill>
                            <a:srgbClr val="AC1381"/>
                          </a:solidFill>
                          <a:latin typeface="メイリオ"/>
                          <a:cs typeface="メイリオ"/>
                        </a:rPr>
                        <a:t>・</a:t>
                      </a:r>
                      <a:endParaRPr sz="2000">
                        <a:latin typeface="メイリオ"/>
                        <a:cs typeface="メイリオ"/>
                      </a:endParaRPr>
                    </a:p>
                  </a:txBody>
                  <a:tcPr marL="0" marR="0" marT="9652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000" b="1" spc="-25" dirty="0">
                          <a:solidFill>
                            <a:srgbClr val="AC1381"/>
                          </a:solidFill>
                          <a:latin typeface="メイリオ"/>
                          <a:cs typeface="メイリオ"/>
                        </a:rPr>
                        <a:t>160</a:t>
                      </a:r>
                      <a:endParaRPr sz="2000">
                        <a:latin typeface="メイリオ"/>
                        <a:cs typeface="メイリオ"/>
                      </a:endParaRPr>
                    </a:p>
                  </a:txBody>
                  <a:tcPr marL="0" marR="0" marT="9652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780276" y="2238710"/>
          <a:ext cx="4622798" cy="18529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26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7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2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909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b="1" spc="-10" dirty="0">
                          <a:latin typeface="メイリオ"/>
                          <a:cs typeface="メイリオ"/>
                        </a:rPr>
                        <a:t>8</a:t>
                      </a:r>
                      <a:r>
                        <a:rPr sz="2000" b="1" spc="-50" dirty="0">
                          <a:latin typeface="メイリオ"/>
                          <a:cs typeface="メイリオ"/>
                        </a:rPr>
                        <a:t>章</a:t>
                      </a:r>
                      <a:endParaRPr sz="2000">
                        <a:latin typeface="メイリオ"/>
                        <a:cs typeface="メイリオ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4445" algn="ctr">
                        <a:lnSpc>
                          <a:spcPct val="100000"/>
                        </a:lnSpc>
                        <a:spcBef>
                          <a:spcPts val="125"/>
                        </a:spcBef>
                        <a:tabLst>
                          <a:tab pos="1269365" algn="l"/>
                        </a:tabLst>
                      </a:pPr>
                      <a:r>
                        <a:rPr sz="2000" b="1" dirty="0">
                          <a:latin typeface="メイリオ"/>
                          <a:cs typeface="メイリオ"/>
                        </a:rPr>
                        <a:t>ベクト</a:t>
                      </a:r>
                      <a:r>
                        <a:rPr sz="2000" b="1" spc="-50" dirty="0">
                          <a:latin typeface="メイリオ"/>
                          <a:cs typeface="メイリオ"/>
                        </a:rPr>
                        <a:t>ル</a:t>
                      </a:r>
                      <a:r>
                        <a:rPr sz="2000" b="1" dirty="0">
                          <a:latin typeface="メイリオ"/>
                          <a:cs typeface="メイリオ"/>
                        </a:rPr>
                        <a:t>	</a:t>
                      </a:r>
                      <a:r>
                        <a:rPr sz="2000" b="1" dirty="0">
                          <a:solidFill>
                            <a:srgbClr val="AC1381"/>
                          </a:solidFill>
                          <a:latin typeface="メイリオ"/>
                          <a:cs typeface="メイリオ"/>
                        </a:rPr>
                        <a:t>・・・・・・</a:t>
                      </a:r>
                      <a:r>
                        <a:rPr sz="2000" b="1" spc="-50" dirty="0">
                          <a:solidFill>
                            <a:srgbClr val="AC1381"/>
                          </a:solidFill>
                          <a:latin typeface="メイリオ"/>
                          <a:cs typeface="メイリオ"/>
                        </a:rPr>
                        <a:t>・</a:t>
                      </a:r>
                      <a:endParaRPr sz="2000">
                        <a:latin typeface="メイリオ"/>
                        <a:cs typeface="メイリオ"/>
                      </a:endParaRPr>
                    </a:p>
                  </a:txBody>
                  <a:tcPr marL="0" marR="0" marT="15875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2000" b="1" spc="-25" dirty="0">
                          <a:solidFill>
                            <a:srgbClr val="AC1381"/>
                          </a:solidFill>
                          <a:latin typeface="メイリオ"/>
                          <a:cs typeface="メイリオ"/>
                        </a:rPr>
                        <a:t>187</a:t>
                      </a:r>
                      <a:endParaRPr sz="2000">
                        <a:latin typeface="メイリオ"/>
                        <a:cs typeface="メイリオ"/>
                      </a:endParaRPr>
                    </a:p>
                  </a:txBody>
                  <a:tcPr marL="0" marR="0" marT="1587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555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000" b="1" spc="-10" dirty="0">
                          <a:latin typeface="メイリオ"/>
                          <a:cs typeface="メイリオ"/>
                        </a:rPr>
                        <a:t>9</a:t>
                      </a:r>
                      <a:r>
                        <a:rPr sz="2000" b="1" spc="-50" dirty="0">
                          <a:latin typeface="メイリオ"/>
                          <a:cs typeface="メイリオ"/>
                        </a:rPr>
                        <a:t>章</a:t>
                      </a:r>
                      <a:endParaRPr sz="2000">
                        <a:latin typeface="メイリオ"/>
                        <a:cs typeface="メイリオ"/>
                      </a:endParaRPr>
                    </a:p>
                  </a:txBody>
                  <a:tcPr marL="0" marR="0" marT="96520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760"/>
                        </a:spcBef>
                        <a:tabLst>
                          <a:tab pos="2031364" algn="l"/>
                        </a:tabLst>
                      </a:pPr>
                      <a:r>
                        <a:rPr sz="2000" b="1" dirty="0">
                          <a:latin typeface="メイリオ"/>
                          <a:cs typeface="メイリオ"/>
                        </a:rPr>
                        <a:t>微分法と積分</a:t>
                      </a:r>
                      <a:r>
                        <a:rPr sz="2000" b="1" spc="-50" dirty="0">
                          <a:latin typeface="メイリオ"/>
                          <a:cs typeface="メイリオ"/>
                        </a:rPr>
                        <a:t>法</a:t>
                      </a:r>
                      <a:r>
                        <a:rPr sz="2000" b="1" dirty="0">
                          <a:latin typeface="メイリオ"/>
                          <a:cs typeface="メイリオ"/>
                        </a:rPr>
                        <a:t>	</a:t>
                      </a:r>
                      <a:r>
                        <a:rPr sz="2000" b="1" dirty="0">
                          <a:solidFill>
                            <a:srgbClr val="AC1381"/>
                          </a:solidFill>
                          <a:latin typeface="メイリオ"/>
                          <a:cs typeface="メイリオ"/>
                        </a:rPr>
                        <a:t>・・・</a:t>
                      </a:r>
                      <a:r>
                        <a:rPr sz="2000" b="1" spc="-50" dirty="0">
                          <a:solidFill>
                            <a:srgbClr val="AC1381"/>
                          </a:solidFill>
                          <a:latin typeface="メイリオ"/>
                          <a:cs typeface="メイリオ"/>
                        </a:rPr>
                        <a:t>・</a:t>
                      </a:r>
                      <a:endParaRPr sz="2000">
                        <a:latin typeface="メイリオ"/>
                        <a:cs typeface="メイリオ"/>
                      </a:endParaRPr>
                    </a:p>
                  </a:txBody>
                  <a:tcPr marL="0" marR="0" marT="9652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000" b="1" spc="-25" dirty="0">
                          <a:solidFill>
                            <a:srgbClr val="AC1381"/>
                          </a:solidFill>
                          <a:latin typeface="メイリオ"/>
                          <a:cs typeface="メイリオ"/>
                        </a:rPr>
                        <a:t>205</a:t>
                      </a:r>
                      <a:endParaRPr sz="2000">
                        <a:latin typeface="メイリオ"/>
                        <a:cs typeface="メイリオ"/>
                      </a:endParaRPr>
                    </a:p>
                  </a:txBody>
                  <a:tcPr marL="0" marR="0" marT="9652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555"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000" b="1" spc="-10" dirty="0">
                          <a:latin typeface="メイリオ"/>
                          <a:cs typeface="メイリオ"/>
                        </a:rPr>
                        <a:t>10</a:t>
                      </a:r>
                      <a:r>
                        <a:rPr sz="2000" b="1" spc="-50" dirty="0">
                          <a:latin typeface="メイリオ"/>
                          <a:cs typeface="メイリオ"/>
                        </a:rPr>
                        <a:t>章</a:t>
                      </a:r>
                      <a:endParaRPr sz="2000">
                        <a:latin typeface="メイリオ"/>
                        <a:cs typeface="メイリオ"/>
                      </a:endParaRPr>
                    </a:p>
                  </a:txBody>
                  <a:tcPr marL="0" marR="0" marT="96520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760"/>
                        </a:spcBef>
                        <a:tabLst>
                          <a:tab pos="2286000" algn="l"/>
                        </a:tabLst>
                      </a:pPr>
                      <a:r>
                        <a:rPr sz="2000" b="1" dirty="0">
                          <a:latin typeface="メイリオ"/>
                          <a:cs typeface="メイリオ"/>
                        </a:rPr>
                        <a:t>その他のトピッ</a:t>
                      </a:r>
                      <a:r>
                        <a:rPr sz="2000" b="1" spc="-50" dirty="0">
                          <a:latin typeface="メイリオ"/>
                          <a:cs typeface="メイリオ"/>
                        </a:rPr>
                        <a:t>ク</a:t>
                      </a:r>
                      <a:r>
                        <a:rPr sz="2000" b="1" dirty="0">
                          <a:latin typeface="メイリオ"/>
                          <a:cs typeface="メイリオ"/>
                        </a:rPr>
                        <a:t>	</a:t>
                      </a:r>
                      <a:r>
                        <a:rPr sz="2000" b="1" dirty="0">
                          <a:solidFill>
                            <a:srgbClr val="AC1381"/>
                          </a:solidFill>
                          <a:latin typeface="メイリオ"/>
                          <a:cs typeface="メイリオ"/>
                        </a:rPr>
                        <a:t>・・</a:t>
                      </a:r>
                      <a:r>
                        <a:rPr sz="2000" b="1" spc="-50" dirty="0">
                          <a:solidFill>
                            <a:srgbClr val="AC1381"/>
                          </a:solidFill>
                          <a:latin typeface="メイリオ"/>
                          <a:cs typeface="メイリオ"/>
                        </a:rPr>
                        <a:t>・</a:t>
                      </a:r>
                      <a:endParaRPr sz="2000">
                        <a:latin typeface="メイリオ"/>
                        <a:cs typeface="メイリオ"/>
                      </a:endParaRPr>
                    </a:p>
                  </a:txBody>
                  <a:tcPr marL="0" marR="0" marT="9652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000" b="1" spc="-25" dirty="0">
                          <a:solidFill>
                            <a:srgbClr val="AC1381"/>
                          </a:solidFill>
                          <a:latin typeface="メイリオ"/>
                          <a:cs typeface="メイリオ"/>
                        </a:rPr>
                        <a:t>240</a:t>
                      </a:r>
                      <a:endParaRPr sz="2000">
                        <a:latin typeface="メイリオ"/>
                        <a:cs typeface="メイリオ"/>
                      </a:endParaRPr>
                    </a:p>
                  </a:txBody>
                  <a:tcPr marL="0" marR="0" marT="965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29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760"/>
                        </a:spcBef>
                        <a:tabLst>
                          <a:tab pos="2286000" algn="l"/>
                        </a:tabLst>
                      </a:pPr>
                      <a:r>
                        <a:rPr sz="2000" b="1" dirty="0">
                          <a:latin typeface="メイリオ"/>
                          <a:cs typeface="メイリオ"/>
                        </a:rPr>
                        <a:t>スライドのまと</a:t>
                      </a:r>
                      <a:r>
                        <a:rPr sz="2000" b="1" spc="-50" dirty="0">
                          <a:latin typeface="メイリオ"/>
                          <a:cs typeface="メイリオ"/>
                        </a:rPr>
                        <a:t>め</a:t>
                      </a:r>
                      <a:r>
                        <a:rPr sz="2000" b="1" dirty="0">
                          <a:latin typeface="メイリオ"/>
                          <a:cs typeface="メイリオ"/>
                        </a:rPr>
                        <a:t>	</a:t>
                      </a:r>
                      <a:r>
                        <a:rPr sz="2000" b="1" dirty="0">
                          <a:solidFill>
                            <a:srgbClr val="AC1381"/>
                          </a:solidFill>
                          <a:latin typeface="メイリオ"/>
                          <a:cs typeface="メイリオ"/>
                        </a:rPr>
                        <a:t>・・</a:t>
                      </a:r>
                      <a:r>
                        <a:rPr sz="2000" b="1" spc="-50" dirty="0">
                          <a:solidFill>
                            <a:srgbClr val="AC1381"/>
                          </a:solidFill>
                          <a:latin typeface="メイリオ"/>
                          <a:cs typeface="メイリオ"/>
                        </a:rPr>
                        <a:t>・</a:t>
                      </a:r>
                      <a:endParaRPr sz="2000">
                        <a:latin typeface="メイリオ"/>
                        <a:cs typeface="メイリオ"/>
                      </a:endParaRPr>
                    </a:p>
                  </a:txBody>
                  <a:tcPr marL="0" marR="0" marT="9652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2000" b="1" spc="-25" dirty="0">
                          <a:solidFill>
                            <a:srgbClr val="AC1381"/>
                          </a:solidFill>
                          <a:latin typeface="メイリオ"/>
                          <a:cs typeface="メイリオ"/>
                        </a:rPr>
                        <a:t>254</a:t>
                      </a:r>
                      <a:endParaRPr sz="2000">
                        <a:latin typeface="メイリオ"/>
                        <a:cs typeface="メイリオ"/>
                      </a:endParaRPr>
                    </a:p>
                  </a:txBody>
                  <a:tcPr marL="0" marR="0" marT="9652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5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4292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メイリオ"/>
                <a:cs typeface="メイリオ"/>
              </a:rPr>
              <a:t>いろいろな関数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112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42498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525"/>
              </a:spcBef>
            </a:pPr>
            <a:r>
              <a:rPr sz="4000" spc="-45" dirty="0"/>
              <a:t>関数には様々な種類があります</a:t>
            </a:r>
            <a:endParaRPr sz="4000"/>
          </a:p>
          <a:p>
            <a:pPr algn="ctr">
              <a:lnSpc>
                <a:spcPct val="100000"/>
              </a:lnSpc>
              <a:spcBef>
                <a:spcPts val="2585"/>
              </a:spcBef>
            </a:pPr>
            <a:r>
              <a:rPr sz="4000" spc="-45" dirty="0"/>
              <a:t>基本的なものとして、</a:t>
            </a:r>
            <a:r>
              <a:rPr sz="7200" spc="-55" dirty="0"/>
              <a:t>4</a:t>
            </a:r>
            <a:r>
              <a:rPr sz="7200" spc="-1019" dirty="0"/>
              <a:t> </a:t>
            </a:r>
            <a:r>
              <a:rPr sz="4000" spc="-50" dirty="0"/>
              <a:t>つ理解しましょう</a:t>
            </a:r>
            <a:endParaRPr sz="4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5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4292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メイリオ"/>
                <a:cs typeface="メイリオ"/>
              </a:rPr>
              <a:t>いろいろな関数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113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37940" y="3474211"/>
            <a:ext cx="55168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latin typeface="メイリオ"/>
                <a:cs typeface="メイリオ"/>
              </a:rPr>
              <a:t>1</a:t>
            </a:r>
            <a:r>
              <a:rPr sz="5400" b="1" spc="-15" dirty="0">
                <a:latin typeface="メイリオ"/>
                <a:cs typeface="メイリオ"/>
              </a:rPr>
              <a:t> 個目：一次関数</a:t>
            </a:r>
            <a:endParaRPr sz="54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5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6266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メイリオ"/>
                <a:cs typeface="メイリオ"/>
              </a:rPr>
              <a:t>いろいろな関数 </a:t>
            </a:r>
            <a:r>
              <a:rPr sz="4800" b="1" spc="-25" dirty="0">
                <a:solidFill>
                  <a:srgbClr val="FFFFFF"/>
                </a:solidFill>
                <a:latin typeface="メイリオ"/>
                <a:cs typeface="メイリオ"/>
              </a:rPr>
              <a:t>(1/4)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114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43755" y="1993392"/>
            <a:ext cx="7103745" cy="1172210"/>
          </a:xfrm>
          <a:prstGeom prst="rect">
            <a:avLst/>
          </a:prstGeom>
          <a:solidFill>
            <a:srgbClr val="21379E">
              <a:alpha val="14901"/>
            </a:srgbClr>
          </a:solidFill>
        </p:spPr>
        <p:txBody>
          <a:bodyPr vert="horz" wrap="square" lIns="0" tIns="191770" rIns="0" bIns="0" rtlCol="0">
            <a:spAutoFit/>
          </a:bodyPr>
          <a:lstStyle/>
          <a:p>
            <a:pPr marL="295275">
              <a:lnSpc>
                <a:spcPct val="100000"/>
              </a:lnSpc>
              <a:spcBef>
                <a:spcPts val="1510"/>
              </a:spcBef>
            </a:pPr>
            <a:r>
              <a:rPr sz="2000" dirty="0">
                <a:latin typeface="Cambria Math"/>
                <a:cs typeface="Cambria Math"/>
              </a:rPr>
              <a:t>𝒚</a:t>
            </a:r>
            <a:r>
              <a:rPr sz="2000" spc="70" dirty="0">
                <a:latin typeface="Cambria Math"/>
                <a:cs typeface="Cambria Math"/>
              </a:rPr>
              <a:t> = </a:t>
            </a:r>
            <a:r>
              <a:rPr sz="2000" dirty="0">
                <a:latin typeface="Cambria Math"/>
                <a:cs typeface="Cambria Math"/>
              </a:rPr>
              <a:t>𝒂𝒙</a:t>
            </a:r>
            <a:r>
              <a:rPr sz="2000" spc="-10" dirty="0">
                <a:latin typeface="Cambria Math"/>
                <a:cs typeface="Cambria Math"/>
              </a:rPr>
              <a:t> + </a:t>
            </a:r>
            <a:r>
              <a:rPr sz="2000" dirty="0">
                <a:latin typeface="Cambria Math"/>
                <a:cs typeface="Cambria Math"/>
              </a:rPr>
              <a:t>𝒃</a:t>
            </a:r>
            <a:r>
              <a:rPr sz="2000" spc="204" dirty="0">
                <a:latin typeface="Cambria Math"/>
                <a:cs typeface="Cambria Math"/>
              </a:rPr>
              <a:t> </a:t>
            </a:r>
            <a:r>
              <a:rPr sz="2000" b="1" spc="-10" dirty="0">
                <a:latin typeface="メイリオ"/>
                <a:cs typeface="メイリオ"/>
              </a:rPr>
              <a:t>の形で表される関数</a:t>
            </a:r>
            <a:endParaRPr sz="2000">
              <a:latin typeface="メイリオ"/>
              <a:cs typeface="メイリオ"/>
            </a:endParaRPr>
          </a:p>
          <a:p>
            <a:pPr marL="295275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メイリオ"/>
                <a:cs typeface="メイリオ"/>
              </a:rPr>
              <a:t>例：</a:t>
            </a:r>
            <a:r>
              <a:rPr sz="2000" dirty="0">
                <a:latin typeface="Cambria Math"/>
                <a:cs typeface="Cambria Math"/>
              </a:rPr>
              <a:t>𝒚</a:t>
            </a:r>
            <a:r>
              <a:rPr sz="2000" spc="65" dirty="0">
                <a:latin typeface="Cambria Math"/>
                <a:cs typeface="Cambria Math"/>
              </a:rPr>
              <a:t> = </a:t>
            </a:r>
            <a:r>
              <a:rPr sz="2000" spc="-20" dirty="0">
                <a:latin typeface="Cambria Math"/>
                <a:cs typeface="Cambria Math"/>
              </a:rPr>
              <a:t>𝒙</a:t>
            </a:r>
            <a:r>
              <a:rPr sz="2000" b="1" dirty="0">
                <a:latin typeface="メイリオ"/>
                <a:cs typeface="メイリオ"/>
              </a:rPr>
              <a:t>、</a:t>
            </a:r>
            <a:r>
              <a:rPr sz="2000" dirty="0">
                <a:latin typeface="Cambria Math"/>
                <a:cs typeface="Cambria Math"/>
              </a:rPr>
              <a:t>𝒚</a:t>
            </a:r>
            <a:r>
              <a:rPr sz="2000" spc="70" dirty="0">
                <a:latin typeface="Cambria Math"/>
                <a:cs typeface="Cambria Math"/>
              </a:rPr>
              <a:t> = </a:t>
            </a:r>
            <a:r>
              <a:rPr sz="2000" spc="-25" dirty="0">
                <a:latin typeface="Cambria Math"/>
                <a:cs typeface="Cambria Math"/>
              </a:rPr>
              <a:t>𝟑𝒙</a:t>
            </a:r>
            <a:r>
              <a:rPr sz="2000" b="1" dirty="0">
                <a:latin typeface="メイリオ"/>
                <a:cs typeface="メイリオ"/>
              </a:rPr>
              <a:t>、</a:t>
            </a:r>
            <a:r>
              <a:rPr sz="2000" dirty="0">
                <a:latin typeface="Cambria Math"/>
                <a:cs typeface="Cambria Math"/>
              </a:rPr>
              <a:t>𝒚</a:t>
            </a:r>
            <a:r>
              <a:rPr sz="2000" spc="65" dirty="0">
                <a:latin typeface="Cambria Math"/>
                <a:cs typeface="Cambria Math"/>
              </a:rPr>
              <a:t> = </a:t>
            </a:r>
            <a:r>
              <a:rPr sz="2000" spc="-10" dirty="0">
                <a:latin typeface="Cambria Math"/>
                <a:cs typeface="Cambria Math"/>
              </a:rPr>
              <a:t>𝟎</a:t>
            </a:r>
            <a:r>
              <a:rPr sz="2000" spc="-60" dirty="0">
                <a:latin typeface="Cambria Math"/>
                <a:cs typeface="Cambria Math"/>
              </a:rPr>
              <a:t>. </a:t>
            </a:r>
            <a:r>
              <a:rPr sz="2000" dirty="0">
                <a:latin typeface="Cambria Math"/>
                <a:cs typeface="Cambria Math"/>
              </a:rPr>
              <a:t>𝟓𝒙</a:t>
            </a:r>
            <a:r>
              <a:rPr sz="2000" spc="-10" dirty="0">
                <a:latin typeface="Cambria Math"/>
                <a:cs typeface="Cambria Math"/>
              </a:rPr>
              <a:t> + 𝟎</a:t>
            </a:r>
            <a:r>
              <a:rPr sz="2000" spc="-60" dirty="0">
                <a:latin typeface="Cambria Math"/>
                <a:cs typeface="Cambria Math"/>
              </a:rPr>
              <a:t>. </a:t>
            </a:r>
            <a:r>
              <a:rPr sz="2000" spc="-10" dirty="0">
                <a:latin typeface="Cambria Math"/>
                <a:cs typeface="Cambria Math"/>
              </a:rPr>
              <a:t>𝟓</a:t>
            </a:r>
            <a:r>
              <a:rPr sz="2000" b="1" dirty="0">
                <a:latin typeface="メイリオ"/>
                <a:cs typeface="メイリオ"/>
              </a:rPr>
              <a:t>、</a:t>
            </a:r>
            <a:r>
              <a:rPr sz="2000" dirty="0">
                <a:latin typeface="Cambria Math"/>
                <a:cs typeface="Cambria Math"/>
              </a:rPr>
              <a:t>𝒚</a:t>
            </a:r>
            <a:r>
              <a:rPr sz="2000" spc="70" dirty="0">
                <a:latin typeface="Cambria Math"/>
                <a:cs typeface="Cambria Math"/>
              </a:rPr>
              <a:t> = </a:t>
            </a:r>
            <a:r>
              <a:rPr sz="2000" dirty="0">
                <a:latin typeface="Cambria Math"/>
                <a:cs typeface="Cambria Math"/>
              </a:rPr>
              <a:t>𝟐𝒙</a:t>
            </a:r>
            <a:r>
              <a:rPr sz="2000" spc="-10" dirty="0">
                <a:latin typeface="Cambria Math"/>
                <a:cs typeface="Cambria Math"/>
              </a:rPr>
              <a:t> − </a:t>
            </a:r>
            <a:r>
              <a:rPr sz="2000" spc="-20" dirty="0">
                <a:latin typeface="Cambria Math"/>
                <a:cs typeface="Cambria Math"/>
              </a:rPr>
              <a:t>𝟏</a:t>
            </a:r>
            <a:r>
              <a:rPr sz="2000" b="1" spc="-285" dirty="0">
                <a:latin typeface="メイリオ"/>
                <a:cs typeface="メイリオ"/>
              </a:rPr>
              <a:t>、•••</a:t>
            </a:r>
            <a:endParaRPr sz="2000">
              <a:latin typeface="メイリオ"/>
              <a:cs typeface="メイリオ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62555" y="2007107"/>
            <a:ext cx="611505" cy="3891279"/>
            <a:chOff x="2162555" y="2007107"/>
            <a:chExt cx="611505" cy="3891279"/>
          </a:xfrm>
        </p:grpSpPr>
        <p:sp>
          <p:nvSpPr>
            <p:cNvPr id="12" name="object 12"/>
            <p:cNvSpPr/>
            <p:nvPr/>
          </p:nvSpPr>
          <p:spPr>
            <a:xfrm>
              <a:off x="2392679" y="2308859"/>
              <a:ext cx="151130" cy="3589020"/>
            </a:xfrm>
            <a:custGeom>
              <a:avLst/>
              <a:gdLst/>
              <a:ahLst/>
              <a:cxnLst/>
              <a:rect l="l" t="t" r="r" b="b"/>
              <a:pathLst>
                <a:path w="151130" h="3589020">
                  <a:moveTo>
                    <a:pt x="150875" y="0"/>
                  </a:moveTo>
                  <a:lnTo>
                    <a:pt x="0" y="0"/>
                  </a:lnTo>
                  <a:lnTo>
                    <a:pt x="0" y="3589020"/>
                  </a:lnTo>
                  <a:lnTo>
                    <a:pt x="150875" y="3589020"/>
                  </a:lnTo>
                  <a:lnTo>
                    <a:pt x="15087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62555" y="2007107"/>
              <a:ext cx="611505" cy="612775"/>
            </a:xfrm>
            <a:custGeom>
              <a:avLst/>
              <a:gdLst/>
              <a:ahLst/>
              <a:cxnLst/>
              <a:rect l="l" t="t" r="r" b="b"/>
              <a:pathLst>
                <a:path w="611505" h="612775">
                  <a:moveTo>
                    <a:pt x="305562" y="0"/>
                  </a:moveTo>
                  <a:lnTo>
                    <a:pt x="255991" y="4009"/>
                  </a:lnTo>
                  <a:lnTo>
                    <a:pt x="208970" y="15617"/>
                  </a:lnTo>
                  <a:lnTo>
                    <a:pt x="165127" y="34193"/>
                  </a:lnTo>
                  <a:lnTo>
                    <a:pt x="125089" y="59106"/>
                  </a:lnTo>
                  <a:lnTo>
                    <a:pt x="89487" y="89725"/>
                  </a:lnTo>
                  <a:lnTo>
                    <a:pt x="58948" y="125419"/>
                  </a:lnTo>
                  <a:lnTo>
                    <a:pt x="34101" y="165556"/>
                  </a:lnTo>
                  <a:lnTo>
                    <a:pt x="15575" y="209507"/>
                  </a:lnTo>
                  <a:lnTo>
                    <a:pt x="3998" y="256640"/>
                  </a:lnTo>
                  <a:lnTo>
                    <a:pt x="0" y="306324"/>
                  </a:lnTo>
                  <a:lnTo>
                    <a:pt x="3998" y="356007"/>
                  </a:lnTo>
                  <a:lnTo>
                    <a:pt x="15575" y="403140"/>
                  </a:lnTo>
                  <a:lnTo>
                    <a:pt x="34101" y="447091"/>
                  </a:lnTo>
                  <a:lnTo>
                    <a:pt x="58948" y="487228"/>
                  </a:lnTo>
                  <a:lnTo>
                    <a:pt x="89487" y="522922"/>
                  </a:lnTo>
                  <a:lnTo>
                    <a:pt x="125089" y="553541"/>
                  </a:lnTo>
                  <a:lnTo>
                    <a:pt x="165127" y="578454"/>
                  </a:lnTo>
                  <a:lnTo>
                    <a:pt x="208970" y="597030"/>
                  </a:lnTo>
                  <a:lnTo>
                    <a:pt x="255991" y="608638"/>
                  </a:lnTo>
                  <a:lnTo>
                    <a:pt x="305562" y="612647"/>
                  </a:lnTo>
                  <a:lnTo>
                    <a:pt x="355132" y="608638"/>
                  </a:lnTo>
                  <a:lnTo>
                    <a:pt x="402153" y="597030"/>
                  </a:lnTo>
                  <a:lnTo>
                    <a:pt x="445996" y="578454"/>
                  </a:lnTo>
                  <a:lnTo>
                    <a:pt x="486034" y="553541"/>
                  </a:lnTo>
                  <a:lnTo>
                    <a:pt x="521636" y="522922"/>
                  </a:lnTo>
                  <a:lnTo>
                    <a:pt x="552175" y="487228"/>
                  </a:lnTo>
                  <a:lnTo>
                    <a:pt x="577022" y="447091"/>
                  </a:lnTo>
                  <a:lnTo>
                    <a:pt x="595548" y="403140"/>
                  </a:lnTo>
                  <a:lnTo>
                    <a:pt x="607125" y="356007"/>
                  </a:lnTo>
                  <a:lnTo>
                    <a:pt x="611124" y="306324"/>
                  </a:lnTo>
                  <a:lnTo>
                    <a:pt x="607125" y="256640"/>
                  </a:lnTo>
                  <a:lnTo>
                    <a:pt x="595548" y="209507"/>
                  </a:lnTo>
                  <a:lnTo>
                    <a:pt x="577022" y="165556"/>
                  </a:lnTo>
                  <a:lnTo>
                    <a:pt x="552175" y="125419"/>
                  </a:lnTo>
                  <a:lnTo>
                    <a:pt x="521636" y="89725"/>
                  </a:lnTo>
                  <a:lnTo>
                    <a:pt x="486034" y="59106"/>
                  </a:lnTo>
                  <a:lnTo>
                    <a:pt x="445996" y="34193"/>
                  </a:lnTo>
                  <a:lnTo>
                    <a:pt x="402153" y="15617"/>
                  </a:lnTo>
                  <a:lnTo>
                    <a:pt x="355132" y="4009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162555" y="3201923"/>
              <a:ext cx="611505" cy="612775"/>
            </a:xfrm>
            <a:custGeom>
              <a:avLst/>
              <a:gdLst/>
              <a:ahLst/>
              <a:cxnLst/>
              <a:rect l="l" t="t" r="r" b="b"/>
              <a:pathLst>
                <a:path w="611505" h="612775">
                  <a:moveTo>
                    <a:pt x="305562" y="0"/>
                  </a:moveTo>
                  <a:lnTo>
                    <a:pt x="255991" y="4009"/>
                  </a:lnTo>
                  <a:lnTo>
                    <a:pt x="208970" y="15617"/>
                  </a:lnTo>
                  <a:lnTo>
                    <a:pt x="165127" y="34193"/>
                  </a:lnTo>
                  <a:lnTo>
                    <a:pt x="125089" y="59106"/>
                  </a:lnTo>
                  <a:lnTo>
                    <a:pt x="89487" y="89725"/>
                  </a:lnTo>
                  <a:lnTo>
                    <a:pt x="58948" y="125419"/>
                  </a:lnTo>
                  <a:lnTo>
                    <a:pt x="34101" y="165556"/>
                  </a:lnTo>
                  <a:lnTo>
                    <a:pt x="15575" y="209507"/>
                  </a:lnTo>
                  <a:lnTo>
                    <a:pt x="3998" y="256640"/>
                  </a:lnTo>
                  <a:lnTo>
                    <a:pt x="0" y="306324"/>
                  </a:lnTo>
                  <a:lnTo>
                    <a:pt x="3998" y="356007"/>
                  </a:lnTo>
                  <a:lnTo>
                    <a:pt x="15575" y="403140"/>
                  </a:lnTo>
                  <a:lnTo>
                    <a:pt x="34101" y="447091"/>
                  </a:lnTo>
                  <a:lnTo>
                    <a:pt x="58948" y="487228"/>
                  </a:lnTo>
                  <a:lnTo>
                    <a:pt x="89487" y="522922"/>
                  </a:lnTo>
                  <a:lnTo>
                    <a:pt x="125089" y="553541"/>
                  </a:lnTo>
                  <a:lnTo>
                    <a:pt x="165127" y="578454"/>
                  </a:lnTo>
                  <a:lnTo>
                    <a:pt x="208970" y="597030"/>
                  </a:lnTo>
                  <a:lnTo>
                    <a:pt x="255991" y="608638"/>
                  </a:lnTo>
                  <a:lnTo>
                    <a:pt x="305562" y="612648"/>
                  </a:lnTo>
                  <a:lnTo>
                    <a:pt x="355132" y="608638"/>
                  </a:lnTo>
                  <a:lnTo>
                    <a:pt x="402153" y="597030"/>
                  </a:lnTo>
                  <a:lnTo>
                    <a:pt x="445996" y="578454"/>
                  </a:lnTo>
                  <a:lnTo>
                    <a:pt x="486034" y="553541"/>
                  </a:lnTo>
                  <a:lnTo>
                    <a:pt x="521636" y="522922"/>
                  </a:lnTo>
                  <a:lnTo>
                    <a:pt x="552175" y="487228"/>
                  </a:lnTo>
                  <a:lnTo>
                    <a:pt x="577022" y="447091"/>
                  </a:lnTo>
                  <a:lnTo>
                    <a:pt x="595548" y="403140"/>
                  </a:lnTo>
                  <a:lnTo>
                    <a:pt x="607125" y="356007"/>
                  </a:lnTo>
                  <a:lnTo>
                    <a:pt x="611124" y="306324"/>
                  </a:lnTo>
                  <a:lnTo>
                    <a:pt x="607125" y="256640"/>
                  </a:lnTo>
                  <a:lnTo>
                    <a:pt x="595548" y="209507"/>
                  </a:lnTo>
                  <a:lnTo>
                    <a:pt x="577022" y="165556"/>
                  </a:lnTo>
                  <a:lnTo>
                    <a:pt x="552175" y="125419"/>
                  </a:lnTo>
                  <a:lnTo>
                    <a:pt x="521636" y="89725"/>
                  </a:lnTo>
                  <a:lnTo>
                    <a:pt x="486034" y="59106"/>
                  </a:lnTo>
                  <a:lnTo>
                    <a:pt x="445996" y="34193"/>
                  </a:lnTo>
                  <a:lnTo>
                    <a:pt x="402153" y="15617"/>
                  </a:lnTo>
                  <a:lnTo>
                    <a:pt x="355132" y="4009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352294" y="3267532"/>
            <a:ext cx="232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2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62555" y="4396740"/>
            <a:ext cx="611505" cy="612775"/>
          </a:xfrm>
          <a:custGeom>
            <a:avLst/>
            <a:gdLst/>
            <a:ahLst/>
            <a:cxnLst/>
            <a:rect l="l" t="t" r="r" b="b"/>
            <a:pathLst>
              <a:path w="611505" h="612775">
                <a:moveTo>
                  <a:pt x="305562" y="0"/>
                </a:moveTo>
                <a:lnTo>
                  <a:pt x="255991" y="4009"/>
                </a:lnTo>
                <a:lnTo>
                  <a:pt x="208970" y="15617"/>
                </a:lnTo>
                <a:lnTo>
                  <a:pt x="165127" y="34193"/>
                </a:lnTo>
                <a:lnTo>
                  <a:pt x="125089" y="59106"/>
                </a:lnTo>
                <a:lnTo>
                  <a:pt x="89487" y="89725"/>
                </a:lnTo>
                <a:lnTo>
                  <a:pt x="58948" y="125419"/>
                </a:lnTo>
                <a:lnTo>
                  <a:pt x="34101" y="165556"/>
                </a:lnTo>
                <a:lnTo>
                  <a:pt x="15575" y="209507"/>
                </a:lnTo>
                <a:lnTo>
                  <a:pt x="3998" y="256640"/>
                </a:lnTo>
                <a:lnTo>
                  <a:pt x="0" y="306324"/>
                </a:lnTo>
                <a:lnTo>
                  <a:pt x="3998" y="356007"/>
                </a:lnTo>
                <a:lnTo>
                  <a:pt x="15575" y="403140"/>
                </a:lnTo>
                <a:lnTo>
                  <a:pt x="34101" y="447091"/>
                </a:lnTo>
                <a:lnTo>
                  <a:pt x="58948" y="487228"/>
                </a:lnTo>
                <a:lnTo>
                  <a:pt x="89487" y="522922"/>
                </a:lnTo>
                <a:lnTo>
                  <a:pt x="125089" y="553541"/>
                </a:lnTo>
                <a:lnTo>
                  <a:pt x="165127" y="578454"/>
                </a:lnTo>
                <a:lnTo>
                  <a:pt x="208970" y="597030"/>
                </a:lnTo>
                <a:lnTo>
                  <a:pt x="255991" y="608638"/>
                </a:lnTo>
                <a:lnTo>
                  <a:pt x="305562" y="612648"/>
                </a:lnTo>
                <a:lnTo>
                  <a:pt x="355132" y="608638"/>
                </a:lnTo>
                <a:lnTo>
                  <a:pt x="402153" y="597030"/>
                </a:lnTo>
                <a:lnTo>
                  <a:pt x="445996" y="578454"/>
                </a:lnTo>
                <a:lnTo>
                  <a:pt x="486034" y="553541"/>
                </a:lnTo>
                <a:lnTo>
                  <a:pt x="521636" y="522922"/>
                </a:lnTo>
                <a:lnTo>
                  <a:pt x="552175" y="487228"/>
                </a:lnTo>
                <a:lnTo>
                  <a:pt x="577022" y="447091"/>
                </a:lnTo>
                <a:lnTo>
                  <a:pt x="595548" y="403140"/>
                </a:lnTo>
                <a:lnTo>
                  <a:pt x="607125" y="356007"/>
                </a:lnTo>
                <a:lnTo>
                  <a:pt x="611124" y="306324"/>
                </a:lnTo>
                <a:lnTo>
                  <a:pt x="607125" y="256640"/>
                </a:lnTo>
                <a:lnTo>
                  <a:pt x="595548" y="209507"/>
                </a:lnTo>
                <a:lnTo>
                  <a:pt x="577022" y="165556"/>
                </a:lnTo>
                <a:lnTo>
                  <a:pt x="552175" y="125419"/>
                </a:lnTo>
                <a:lnTo>
                  <a:pt x="521636" y="89725"/>
                </a:lnTo>
                <a:lnTo>
                  <a:pt x="486034" y="59106"/>
                </a:lnTo>
                <a:lnTo>
                  <a:pt x="445996" y="34193"/>
                </a:lnTo>
                <a:lnTo>
                  <a:pt x="402153" y="15617"/>
                </a:lnTo>
                <a:lnTo>
                  <a:pt x="355132" y="4009"/>
                </a:lnTo>
                <a:lnTo>
                  <a:pt x="30556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52294" y="4462729"/>
            <a:ext cx="232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3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4618" y="2074290"/>
            <a:ext cx="1649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0020" algn="l"/>
              </a:tabLst>
            </a:pPr>
            <a:r>
              <a:rPr sz="2000" b="1" dirty="0">
                <a:solidFill>
                  <a:srgbClr val="F43864"/>
                </a:solidFill>
                <a:latin typeface="メイリオ"/>
                <a:cs typeface="メイリオ"/>
              </a:rPr>
              <a:t>一次関</a:t>
            </a:r>
            <a:r>
              <a:rPr sz="2000" b="1" spc="-50" dirty="0">
                <a:solidFill>
                  <a:srgbClr val="F43864"/>
                </a:solidFill>
                <a:latin typeface="メイリオ"/>
                <a:cs typeface="メイリオ"/>
              </a:rPr>
              <a:t>数</a:t>
            </a:r>
            <a:r>
              <a:rPr sz="2000" b="1" dirty="0">
                <a:solidFill>
                  <a:srgbClr val="F43864"/>
                </a:solidFill>
                <a:latin typeface="メイリオ"/>
                <a:cs typeface="メイリオ"/>
              </a:rPr>
              <a:t>	</a:t>
            </a: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1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8885" y="3337051"/>
            <a:ext cx="1043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solidFill>
                  <a:srgbClr val="BEBEBE"/>
                </a:solidFill>
                <a:latin typeface="メイリオ"/>
                <a:cs typeface="メイリオ"/>
              </a:rPr>
              <a:t>二次関数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4618" y="4528565"/>
            <a:ext cx="1043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solidFill>
                  <a:srgbClr val="BEBEBE"/>
                </a:solidFill>
                <a:latin typeface="メイリオ"/>
                <a:cs typeface="メイリオ"/>
              </a:rPr>
              <a:t>指数関数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62555" y="5591555"/>
            <a:ext cx="611505" cy="612775"/>
          </a:xfrm>
          <a:custGeom>
            <a:avLst/>
            <a:gdLst/>
            <a:ahLst/>
            <a:cxnLst/>
            <a:rect l="l" t="t" r="r" b="b"/>
            <a:pathLst>
              <a:path w="611505" h="612775">
                <a:moveTo>
                  <a:pt x="305562" y="0"/>
                </a:moveTo>
                <a:lnTo>
                  <a:pt x="255991" y="4009"/>
                </a:lnTo>
                <a:lnTo>
                  <a:pt x="208970" y="15616"/>
                </a:lnTo>
                <a:lnTo>
                  <a:pt x="165127" y="34191"/>
                </a:lnTo>
                <a:lnTo>
                  <a:pt x="125089" y="59103"/>
                </a:lnTo>
                <a:lnTo>
                  <a:pt x="89487" y="89720"/>
                </a:lnTo>
                <a:lnTo>
                  <a:pt x="58948" y="125413"/>
                </a:lnTo>
                <a:lnTo>
                  <a:pt x="34101" y="165551"/>
                </a:lnTo>
                <a:lnTo>
                  <a:pt x="15575" y="209502"/>
                </a:lnTo>
                <a:lnTo>
                  <a:pt x="3998" y="256636"/>
                </a:lnTo>
                <a:lnTo>
                  <a:pt x="0" y="306324"/>
                </a:lnTo>
                <a:lnTo>
                  <a:pt x="3998" y="356011"/>
                </a:lnTo>
                <a:lnTo>
                  <a:pt x="15575" y="403145"/>
                </a:lnTo>
                <a:lnTo>
                  <a:pt x="34101" y="447096"/>
                </a:lnTo>
                <a:lnTo>
                  <a:pt x="58948" y="487234"/>
                </a:lnTo>
                <a:lnTo>
                  <a:pt x="89487" y="522927"/>
                </a:lnTo>
                <a:lnTo>
                  <a:pt x="125089" y="553544"/>
                </a:lnTo>
                <a:lnTo>
                  <a:pt x="165127" y="578456"/>
                </a:lnTo>
                <a:lnTo>
                  <a:pt x="208970" y="597031"/>
                </a:lnTo>
                <a:lnTo>
                  <a:pt x="255991" y="608638"/>
                </a:lnTo>
                <a:lnTo>
                  <a:pt x="305562" y="612648"/>
                </a:lnTo>
                <a:lnTo>
                  <a:pt x="355132" y="608638"/>
                </a:lnTo>
                <a:lnTo>
                  <a:pt x="402153" y="597031"/>
                </a:lnTo>
                <a:lnTo>
                  <a:pt x="445996" y="578456"/>
                </a:lnTo>
                <a:lnTo>
                  <a:pt x="486034" y="553544"/>
                </a:lnTo>
                <a:lnTo>
                  <a:pt x="521636" y="522927"/>
                </a:lnTo>
                <a:lnTo>
                  <a:pt x="552175" y="487234"/>
                </a:lnTo>
                <a:lnTo>
                  <a:pt x="577022" y="447096"/>
                </a:lnTo>
                <a:lnTo>
                  <a:pt x="595548" y="403145"/>
                </a:lnTo>
                <a:lnTo>
                  <a:pt x="607125" y="356011"/>
                </a:lnTo>
                <a:lnTo>
                  <a:pt x="611124" y="306324"/>
                </a:lnTo>
                <a:lnTo>
                  <a:pt x="607125" y="256636"/>
                </a:lnTo>
                <a:lnTo>
                  <a:pt x="595548" y="209502"/>
                </a:lnTo>
                <a:lnTo>
                  <a:pt x="577022" y="165551"/>
                </a:lnTo>
                <a:lnTo>
                  <a:pt x="552175" y="125413"/>
                </a:lnTo>
                <a:lnTo>
                  <a:pt x="521636" y="89720"/>
                </a:lnTo>
                <a:lnTo>
                  <a:pt x="486034" y="59103"/>
                </a:lnTo>
                <a:lnTo>
                  <a:pt x="445996" y="34191"/>
                </a:lnTo>
                <a:lnTo>
                  <a:pt x="402153" y="15616"/>
                </a:lnTo>
                <a:lnTo>
                  <a:pt x="355132" y="4009"/>
                </a:lnTo>
                <a:lnTo>
                  <a:pt x="30556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352294" y="5658103"/>
            <a:ext cx="231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4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34618" y="5725769"/>
            <a:ext cx="1043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solidFill>
                  <a:srgbClr val="BEBEBE"/>
                </a:solidFill>
                <a:latin typeface="メイリオ"/>
                <a:cs typeface="メイリオ"/>
              </a:rPr>
              <a:t>対数関数</a:t>
            </a:r>
            <a:endParaRPr sz="20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5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6266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メイリオ"/>
                <a:cs typeface="メイリオ"/>
              </a:rPr>
              <a:t>いろいろな関数 </a:t>
            </a:r>
            <a:r>
              <a:rPr sz="4800" b="1" spc="-25" dirty="0">
                <a:solidFill>
                  <a:srgbClr val="FFFFFF"/>
                </a:solidFill>
                <a:latin typeface="メイリオ"/>
                <a:cs typeface="メイリオ"/>
              </a:rPr>
              <a:t>(1/4)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115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62555" y="2007107"/>
            <a:ext cx="611505" cy="3891279"/>
            <a:chOff x="2162555" y="2007107"/>
            <a:chExt cx="611505" cy="3891279"/>
          </a:xfrm>
        </p:grpSpPr>
        <p:sp>
          <p:nvSpPr>
            <p:cNvPr id="11" name="object 11"/>
            <p:cNvSpPr/>
            <p:nvPr/>
          </p:nvSpPr>
          <p:spPr>
            <a:xfrm>
              <a:off x="2392679" y="2308859"/>
              <a:ext cx="151130" cy="3589020"/>
            </a:xfrm>
            <a:custGeom>
              <a:avLst/>
              <a:gdLst/>
              <a:ahLst/>
              <a:cxnLst/>
              <a:rect l="l" t="t" r="r" b="b"/>
              <a:pathLst>
                <a:path w="151130" h="3589020">
                  <a:moveTo>
                    <a:pt x="150875" y="0"/>
                  </a:moveTo>
                  <a:lnTo>
                    <a:pt x="0" y="0"/>
                  </a:lnTo>
                  <a:lnTo>
                    <a:pt x="0" y="3589020"/>
                  </a:lnTo>
                  <a:lnTo>
                    <a:pt x="150875" y="3589020"/>
                  </a:lnTo>
                  <a:lnTo>
                    <a:pt x="15087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62555" y="2007107"/>
              <a:ext cx="611505" cy="612775"/>
            </a:xfrm>
            <a:custGeom>
              <a:avLst/>
              <a:gdLst/>
              <a:ahLst/>
              <a:cxnLst/>
              <a:rect l="l" t="t" r="r" b="b"/>
              <a:pathLst>
                <a:path w="611505" h="612775">
                  <a:moveTo>
                    <a:pt x="305562" y="0"/>
                  </a:moveTo>
                  <a:lnTo>
                    <a:pt x="255991" y="4009"/>
                  </a:lnTo>
                  <a:lnTo>
                    <a:pt x="208970" y="15617"/>
                  </a:lnTo>
                  <a:lnTo>
                    <a:pt x="165127" y="34193"/>
                  </a:lnTo>
                  <a:lnTo>
                    <a:pt x="125089" y="59106"/>
                  </a:lnTo>
                  <a:lnTo>
                    <a:pt x="89487" y="89725"/>
                  </a:lnTo>
                  <a:lnTo>
                    <a:pt x="58948" y="125419"/>
                  </a:lnTo>
                  <a:lnTo>
                    <a:pt x="34101" y="165556"/>
                  </a:lnTo>
                  <a:lnTo>
                    <a:pt x="15575" y="209507"/>
                  </a:lnTo>
                  <a:lnTo>
                    <a:pt x="3998" y="256640"/>
                  </a:lnTo>
                  <a:lnTo>
                    <a:pt x="0" y="306324"/>
                  </a:lnTo>
                  <a:lnTo>
                    <a:pt x="3998" y="356007"/>
                  </a:lnTo>
                  <a:lnTo>
                    <a:pt x="15575" y="403140"/>
                  </a:lnTo>
                  <a:lnTo>
                    <a:pt x="34101" y="447091"/>
                  </a:lnTo>
                  <a:lnTo>
                    <a:pt x="58948" y="487228"/>
                  </a:lnTo>
                  <a:lnTo>
                    <a:pt x="89487" y="522922"/>
                  </a:lnTo>
                  <a:lnTo>
                    <a:pt x="125089" y="553541"/>
                  </a:lnTo>
                  <a:lnTo>
                    <a:pt x="165127" y="578454"/>
                  </a:lnTo>
                  <a:lnTo>
                    <a:pt x="208970" y="597030"/>
                  </a:lnTo>
                  <a:lnTo>
                    <a:pt x="255991" y="608638"/>
                  </a:lnTo>
                  <a:lnTo>
                    <a:pt x="305562" y="612647"/>
                  </a:lnTo>
                  <a:lnTo>
                    <a:pt x="355132" y="608638"/>
                  </a:lnTo>
                  <a:lnTo>
                    <a:pt x="402153" y="597030"/>
                  </a:lnTo>
                  <a:lnTo>
                    <a:pt x="445996" y="578454"/>
                  </a:lnTo>
                  <a:lnTo>
                    <a:pt x="486034" y="553541"/>
                  </a:lnTo>
                  <a:lnTo>
                    <a:pt x="521636" y="522922"/>
                  </a:lnTo>
                  <a:lnTo>
                    <a:pt x="552175" y="487228"/>
                  </a:lnTo>
                  <a:lnTo>
                    <a:pt x="577022" y="447091"/>
                  </a:lnTo>
                  <a:lnTo>
                    <a:pt x="595548" y="403140"/>
                  </a:lnTo>
                  <a:lnTo>
                    <a:pt x="607125" y="356007"/>
                  </a:lnTo>
                  <a:lnTo>
                    <a:pt x="611124" y="306324"/>
                  </a:lnTo>
                  <a:lnTo>
                    <a:pt x="607125" y="256640"/>
                  </a:lnTo>
                  <a:lnTo>
                    <a:pt x="595548" y="209507"/>
                  </a:lnTo>
                  <a:lnTo>
                    <a:pt x="577022" y="165556"/>
                  </a:lnTo>
                  <a:lnTo>
                    <a:pt x="552175" y="125419"/>
                  </a:lnTo>
                  <a:lnTo>
                    <a:pt x="521636" y="89725"/>
                  </a:lnTo>
                  <a:lnTo>
                    <a:pt x="486034" y="59106"/>
                  </a:lnTo>
                  <a:lnTo>
                    <a:pt x="445996" y="34193"/>
                  </a:lnTo>
                  <a:lnTo>
                    <a:pt x="402153" y="15617"/>
                  </a:lnTo>
                  <a:lnTo>
                    <a:pt x="355132" y="4009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62555" y="3201923"/>
              <a:ext cx="611505" cy="612775"/>
            </a:xfrm>
            <a:custGeom>
              <a:avLst/>
              <a:gdLst/>
              <a:ahLst/>
              <a:cxnLst/>
              <a:rect l="l" t="t" r="r" b="b"/>
              <a:pathLst>
                <a:path w="611505" h="612775">
                  <a:moveTo>
                    <a:pt x="305562" y="0"/>
                  </a:moveTo>
                  <a:lnTo>
                    <a:pt x="255991" y="4009"/>
                  </a:lnTo>
                  <a:lnTo>
                    <a:pt x="208970" y="15617"/>
                  </a:lnTo>
                  <a:lnTo>
                    <a:pt x="165127" y="34193"/>
                  </a:lnTo>
                  <a:lnTo>
                    <a:pt x="125089" y="59106"/>
                  </a:lnTo>
                  <a:lnTo>
                    <a:pt x="89487" y="89725"/>
                  </a:lnTo>
                  <a:lnTo>
                    <a:pt x="58948" y="125419"/>
                  </a:lnTo>
                  <a:lnTo>
                    <a:pt x="34101" y="165556"/>
                  </a:lnTo>
                  <a:lnTo>
                    <a:pt x="15575" y="209507"/>
                  </a:lnTo>
                  <a:lnTo>
                    <a:pt x="3998" y="256640"/>
                  </a:lnTo>
                  <a:lnTo>
                    <a:pt x="0" y="306324"/>
                  </a:lnTo>
                  <a:lnTo>
                    <a:pt x="3998" y="356007"/>
                  </a:lnTo>
                  <a:lnTo>
                    <a:pt x="15575" y="403140"/>
                  </a:lnTo>
                  <a:lnTo>
                    <a:pt x="34101" y="447091"/>
                  </a:lnTo>
                  <a:lnTo>
                    <a:pt x="58948" y="487228"/>
                  </a:lnTo>
                  <a:lnTo>
                    <a:pt x="89487" y="522922"/>
                  </a:lnTo>
                  <a:lnTo>
                    <a:pt x="125089" y="553541"/>
                  </a:lnTo>
                  <a:lnTo>
                    <a:pt x="165127" y="578454"/>
                  </a:lnTo>
                  <a:lnTo>
                    <a:pt x="208970" y="597030"/>
                  </a:lnTo>
                  <a:lnTo>
                    <a:pt x="255991" y="608638"/>
                  </a:lnTo>
                  <a:lnTo>
                    <a:pt x="305562" y="612648"/>
                  </a:lnTo>
                  <a:lnTo>
                    <a:pt x="355132" y="608638"/>
                  </a:lnTo>
                  <a:lnTo>
                    <a:pt x="402153" y="597030"/>
                  </a:lnTo>
                  <a:lnTo>
                    <a:pt x="445996" y="578454"/>
                  </a:lnTo>
                  <a:lnTo>
                    <a:pt x="486034" y="553541"/>
                  </a:lnTo>
                  <a:lnTo>
                    <a:pt x="521636" y="522922"/>
                  </a:lnTo>
                  <a:lnTo>
                    <a:pt x="552175" y="487228"/>
                  </a:lnTo>
                  <a:lnTo>
                    <a:pt x="577022" y="447091"/>
                  </a:lnTo>
                  <a:lnTo>
                    <a:pt x="595548" y="403140"/>
                  </a:lnTo>
                  <a:lnTo>
                    <a:pt x="607125" y="356007"/>
                  </a:lnTo>
                  <a:lnTo>
                    <a:pt x="611124" y="306324"/>
                  </a:lnTo>
                  <a:lnTo>
                    <a:pt x="607125" y="256640"/>
                  </a:lnTo>
                  <a:lnTo>
                    <a:pt x="595548" y="209507"/>
                  </a:lnTo>
                  <a:lnTo>
                    <a:pt x="577022" y="165556"/>
                  </a:lnTo>
                  <a:lnTo>
                    <a:pt x="552175" y="125419"/>
                  </a:lnTo>
                  <a:lnTo>
                    <a:pt x="521636" y="89725"/>
                  </a:lnTo>
                  <a:lnTo>
                    <a:pt x="486034" y="59106"/>
                  </a:lnTo>
                  <a:lnTo>
                    <a:pt x="445996" y="34193"/>
                  </a:lnTo>
                  <a:lnTo>
                    <a:pt x="402153" y="15617"/>
                  </a:lnTo>
                  <a:lnTo>
                    <a:pt x="355132" y="4009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352294" y="3267532"/>
            <a:ext cx="232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2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62555" y="4396740"/>
            <a:ext cx="611505" cy="612775"/>
          </a:xfrm>
          <a:custGeom>
            <a:avLst/>
            <a:gdLst/>
            <a:ahLst/>
            <a:cxnLst/>
            <a:rect l="l" t="t" r="r" b="b"/>
            <a:pathLst>
              <a:path w="611505" h="612775">
                <a:moveTo>
                  <a:pt x="305562" y="0"/>
                </a:moveTo>
                <a:lnTo>
                  <a:pt x="255991" y="4009"/>
                </a:lnTo>
                <a:lnTo>
                  <a:pt x="208970" y="15617"/>
                </a:lnTo>
                <a:lnTo>
                  <a:pt x="165127" y="34193"/>
                </a:lnTo>
                <a:lnTo>
                  <a:pt x="125089" y="59106"/>
                </a:lnTo>
                <a:lnTo>
                  <a:pt x="89487" y="89725"/>
                </a:lnTo>
                <a:lnTo>
                  <a:pt x="58948" y="125419"/>
                </a:lnTo>
                <a:lnTo>
                  <a:pt x="34101" y="165556"/>
                </a:lnTo>
                <a:lnTo>
                  <a:pt x="15575" y="209507"/>
                </a:lnTo>
                <a:lnTo>
                  <a:pt x="3998" y="256640"/>
                </a:lnTo>
                <a:lnTo>
                  <a:pt x="0" y="306324"/>
                </a:lnTo>
                <a:lnTo>
                  <a:pt x="3998" y="356007"/>
                </a:lnTo>
                <a:lnTo>
                  <a:pt x="15575" y="403140"/>
                </a:lnTo>
                <a:lnTo>
                  <a:pt x="34101" y="447091"/>
                </a:lnTo>
                <a:lnTo>
                  <a:pt x="58948" y="487228"/>
                </a:lnTo>
                <a:lnTo>
                  <a:pt x="89487" y="522922"/>
                </a:lnTo>
                <a:lnTo>
                  <a:pt x="125089" y="553541"/>
                </a:lnTo>
                <a:lnTo>
                  <a:pt x="165127" y="578454"/>
                </a:lnTo>
                <a:lnTo>
                  <a:pt x="208970" y="597030"/>
                </a:lnTo>
                <a:lnTo>
                  <a:pt x="255991" y="608638"/>
                </a:lnTo>
                <a:lnTo>
                  <a:pt x="305562" y="612648"/>
                </a:lnTo>
                <a:lnTo>
                  <a:pt x="355132" y="608638"/>
                </a:lnTo>
                <a:lnTo>
                  <a:pt x="402153" y="597030"/>
                </a:lnTo>
                <a:lnTo>
                  <a:pt x="445996" y="578454"/>
                </a:lnTo>
                <a:lnTo>
                  <a:pt x="486034" y="553541"/>
                </a:lnTo>
                <a:lnTo>
                  <a:pt x="521636" y="522922"/>
                </a:lnTo>
                <a:lnTo>
                  <a:pt x="552175" y="487228"/>
                </a:lnTo>
                <a:lnTo>
                  <a:pt x="577022" y="447091"/>
                </a:lnTo>
                <a:lnTo>
                  <a:pt x="595548" y="403140"/>
                </a:lnTo>
                <a:lnTo>
                  <a:pt x="607125" y="356007"/>
                </a:lnTo>
                <a:lnTo>
                  <a:pt x="611124" y="306324"/>
                </a:lnTo>
                <a:lnTo>
                  <a:pt x="607125" y="256640"/>
                </a:lnTo>
                <a:lnTo>
                  <a:pt x="595548" y="209507"/>
                </a:lnTo>
                <a:lnTo>
                  <a:pt x="577022" y="165556"/>
                </a:lnTo>
                <a:lnTo>
                  <a:pt x="552175" y="125419"/>
                </a:lnTo>
                <a:lnTo>
                  <a:pt x="521636" y="89725"/>
                </a:lnTo>
                <a:lnTo>
                  <a:pt x="486034" y="59106"/>
                </a:lnTo>
                <a:lnTo>
                  <a:pt x="445996" y="34193"/>
                </a:lnTo>
                <a:lnTo>
                  <a:pt x="402153" y="15617"/>
                </a:lnTo>
                <a:lnTo>
                  <a:pt x="355132" y="4009"/>
                </a:lnTo>
                <a:lnTo>
                  <a:pt x="30556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52294" y="4462729"/>
            <a:ext cx="232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3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4618" y="2074290"/>
            <a:ext cx="1649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0020" algn="l"/>
              </a:tabLst>
            </a:pPr>
            <a:r>
              <a:rPr sz="2000" b="1" dirty="0">
                <a:solidFill>
                  <a:srgbClr val="F43864"/>
                </a:solidFill>
                <a:latin typeface="メイリオ"/>
                <a:cs typeface="メイリオ"/>
              </a:rPr>
              <a:t>一次関</a:t>
            </a:r>
            <a:r>
              <a:rPr sz="2000" b="1" spc="-50" dirty="0">
                <a:solidFill>
                  <a:srgbClr val="F43864"/>
                </a:solidFill>
                <a:latin typeface="メイリオ"/>
                <a:cs typeface="メイリオ"/>
              </a:rPr>
              <a:t>数</a:t>
            </a:r>
            <a:r>
              <a:rPr sz="2000" b="1" dirty="0">
                <a:solidFill>
                  <a:srgbClr val="F43864"/>
                </a:solidFill>
                <a:latin typeface="メイリオ"/>
                <a:cs typeface="メイリオ"/>
              </a:rPr>
              <a:t>	</a:t>
            </a: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1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8885" y="3337051"/>
            <a:ext cx="1043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solidFill>
                  <a:srgbClr val="BEBEBE"/>
                </a:solidFill>
                <a:latin typeface="メイリオ"/>
                <a:cs typeface="メイリオ"/>
              </a:rPr>
              <a:t>二次関数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4618" y="4528565"/>
            <a:ext cx="1043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solidFill>
                  <a:srgbClr val="BEBEBE"/>
                </a:solidFill>
                <a:latin typeface="メイリオ"/>
                <a:cs typeface="メイリオ"/>
              </a:rPr>
              <a:t>指数関数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62555" y="5591555"/>
            <a:ext cx="611505" cy="612775"/>
          </a:xfrm>
          <a:custGeom>
            <a:avLst/>
            <a:gdLst/>
            <a:ahLst/>
            <a:cxnLst/>
            <a:rect l="l" t="t" r="r" b="b"/>
            <a:pathLst>
              <a:path w="611505" h="612775">
                <a:moveTo>
                  <a:pt x="305562" y="0"/>
                </a:moveTo>
                <a:lnTo>
                  <a:pt x="255991" y="4009"/>
                </a:lnTo>
                <a:lnTo>
                  <a:pt x="208970" y="15616"/>
                </a:lnTo>
                <a:lnTo>
                  <a:pt x="165127" y="34191"/>
                </a:lnTo>
                <a:lnTo>
                  <a:pt x="125089" y="59103"/>
                </a:lnTo>
                <a:lnTo>
                  <a:pt x="89487" y="89720"/>
                </a:lnTo>
                <a:lnTo>
                  <a:pt x="58948" y="125413"/>
                </a:lnTo>
                <a:lnTo>
                  <a:pt x="34101" y="165551"/>
                </a:lnTo>
                <a:lnTo>
                  <a:pt x="15575" y="209502"/>
                </a:lnTo>
                <a:lnTo>
                  <a:pt x="3998" y="256636"/>
                </a:lnTo>
                <a:lnTo>
                  <a:pt x="0" y="306324"/>
                </a:lnTo>
                <a:lnTo>
                  <a:pt x="3998" y="356011"/>
                </a:lnTo>
                <a:lnTo>
                  <a:pt x="15575" y="403145"/>
                </a:lnTo>
                <a:lnTo>
                  <a:pt x="34101" y="447096"/>
                </a:lnTo>
                <a:lnTo>
                  <a:pt x="58948" y="487234"/>
                </a:lnTo>
                <a:lnTo>
                  <a:pt x="89487" y="522927"/>
                </a:lnTo>
                <a:lnTo>
                  <a:pt x="125089" y="553544"/>
                </a:lnTo>
                <a:lnTo>
                  <a:pt x="165127" y="578456"/>
                </a:lnTo>
                <a:lnTo>
                  <a:pt x="208970" y="597031"/>
                </a:lnTo>
                <a:lnTo>
                  <a:pt x="255991" y="608638"/>
                </a:lnTo>
                <a:lnTo>
                  <a:pt x="305562" y="612648"/>
                </a:lnTo>
                <a:lnTo>
                  <a:pt x="355132" y="608638"/>
                </a:lnTo>
                <a:lnTo>
                  <a:pt x="402153" y="597031"/>
                </a:lnTo>
                <a:lnTo>
                  <a:pt x="445996" y="578456"/>
                </a:lnTo>
                <a:lnTo>
                  <a:pt x="486034" y="553544"/>
                </a:lnTo>
                <a:lnTo>
                  <a:pt x="521636" y="522927"/>
                </a:lnTo>
                <a:lnTo>
                  <a:pt x="552175" y="487234"/>
                </a:lnTo>
                <a:lnTo>
                  <a:pt x="577022" y="447096"/>
                </a:lnTo>
                <a:lnTo>
                  <a:pt x="595548" y="403145"/>
                </a:lnTo>
                <a:lnTo>
                  <a:pt x="607125" y="356011"/>
                </a:lnTo>
                <a:lnTo>
                  <a:pt x="611124" y="306324"/>
                </a:lnTo>
                <a:lnTo>
                  <a:pt x="607125" y="256636"/>
                </a:lnTo>
                <a:lnTo>
                  <a:pt x="595548" y="209502"/>
                </a:lnTo>
                <a:lnTo>
                  <a:pt x="577022" y="165551"/>
                </a:lnTo>
                <a:lnTo>
                  <a:pt x="552175" y="125413"/>
                </a:lnTo>
                <a:lnTo>
                  <a:pt x="521636" y="89720"/>
                </a:lnTo>
                <a:lnTo>
                  <a:pt x="486034" y="59103"/>
                </a:lnTo>
                <a:lnTo>
                  <a:pt x="445996" y="34191"/>
                </a:lnTo>
                <a:lnTo>
                  <a:pt x="402153" y="15616"/>
                </a:lnTo>
                <a:lnTo>
                  <a:pt x="355132" y="4009"/>
                </a:lnTo>
                <a:lnTo>
                  <a:pt x="30556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52294" y="5658103"/>
            <a:ext cx="231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4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4618" y="5725769"/>
            <a:ext cx="1043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solidFill>
                  <a:srgbClr val="BEBEBE"/>
                </a:solidFill>
                <a:latin typeface="メイリオ"/>
                <a:cs typeface="メイリオ"/>
              </a:rPr>
              <a:t>対数関数</a:t>
            </a:r>
            <a:endParaRPr sz="2000">
              <a:latin typeface="メイリオ"/>
              <a:cs typeface="メイリオ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552569" y="3703701"/>
            <a:ext cx="5871210" cy="2213610"/>
            <a:chOff x="4552569" y="3703701"/>
            <a:chExt cx="5871210" cy="2213610"/>
          </a:xfrm>
        </p:grpSpPr>
        <p:sp>
          <p:nvSpPr>
            <p:cNvPr id="24" name="object 24"/>
            <p:cNvSpPr/>
            <p:nvPr/>
          </p:nvSpPr>
          <p:spPr>
            <a:xfrm>
              <a:off x="4581906" y="3961638"/>
              <a:ext cx="5832475" cy="1945639"/>
            </a:xfrm>
            <a:custGeom>
              <a:avLst/>
              <a:gdLst/>
              <a:ahLst/>
              <a:cxnLst/>
              <a:rect l="l" t="t" r="r" b="b"/>
              <a:pathLst>
                <a:path w="5832475" h="1945639">
                  <a:moveTo>
                    <a:pt x="4527804" y="1524"/>
                  </a:moveTo>
                  <a:lnTo>
                    <a:pt x="4527804" y="1945525"/>
                  </a:lnTo>
                </a:path>
                <a:path w="5832475" h="1945639">
                  <a:moveTo>
                    <a:pt x="5831967" y="0"/>
                  </a:moveTo>
                  <a:lnTo>
                    <a:pt x="0" y="0"/>
                  </a:lnTo>
                </a:path>
                <a:path w="5832475" h="1945639">
                  <a:moveTo>
                    <a:pt x="3887724" y="1524"/>
                  </a:moveTo>
                  <a:lnTo>
                    <a:pt x="3887724" y="1945525"/>
                  </a:lnTo>
                </a:path>
                <a:path w="5832475" h="1945639">
                  <a:moveTo>
                    <a:pt x="3240024" y="1524"/>
                  </a:moveTo>
                  <a:lnTo>
                    <a:pt x="3240024" y="1945525"/>
                  </a:lnTo>
                </a:path>
                <a:path w="5832475" h="1945639">
                  <a:moveTo>
                    <a:pt x="2592324" y="1524"/>
                  </a:moveTo>
                  <a:lnTo>
                    <a:pt x="2592324" y="1945525"/>
                  </a:lnTo>
                </a:path>
                <a:path w="5832475" h="1945639">
                  <a:moveTo>
                    <a:pt x="1941576" y="1524"/>
                  </a:moveTo>
                  <a:lnTo>
                    <a:pt x="1941576" y="1945525"/>
                  </a:lnTo>
                </a:path>
                <a:path w="5832475" h="1945639">
                  <a:moveTo>
                    <a:pt x="1295400" y="1524"/>
                  </a:moveTo>
                  <a:lnTo>
                    <a:pt x="1295400" y="1945525"/>
                  </a:lnTo>
                </a:path>
                <a:path w="5832475" h="1945639">
                  <a:moveTo>
                    <a:pt x="647700" y="1524"/>
                  </a:moveTo>
                  <a:lnTo>
                    <a:pt x="647700" y="1945525"/>
                  </a:lnTo>
                </a:path>
                <a:path w="5832475" h="1945639">
                  <a:moveTo>
                    <a:pt x="0" y="650748"/>
                  </a:moveTo>
                  <a:lnTo>
                    <a:pt x="5831967" y="650748"/>
                  </a:lnTo>
                </a:path>
                <a:path w="5832475" h="1945639">
                  <a:moveTo>
                    <a:pt x="0" y="1298448"/>
                  </a:moveTo>
                  <a:lnTo>
                    <a:pt x="5831967" y="1298448"/>
                  </a:lnTo>
                </a:path>
              </a:pathLst>
            </a:custGeom>
            <a:ln w="190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581144" y="3732276"/>
              <a:ext cx="3600450" cy="1800225"/>
            </a:xfrm>
            <a:custGeom>
              <a:avLst/>
              <a:gdLst/>
              <a:ahLst/>
              <a:cxnLst/>
              <a:rect l="l" t="t" r="r" b="b"/>
              <a:pathLst>
                <a:path w="3600450" h="1800225">
                  <a:moveTo>
                    <a:pt x="0" y="1799971"/>
                  </a:moveTo>
                  <a:lnTo>
                    <a:pt x="3599941" y="0"/>
                  </a:lnTo>
                </a:path>
              </a:pathLst>
            </a:custGeom>
            <a:ln w="57150">
              <a:solidFill>
                <a:srgbClr val="AC13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1032997" y="5719978"/>
            <a:ext cx="1727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𝒙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73422" y="3244951"/>
            <a:ext cx="177800" cy="85915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𝒚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𝟑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73422" y="4421835"/>
            <a:ext cx="1784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𝟐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273422" y="5050282"/>
            <a:ext cx="17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𝟏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39944" y="5919622"/>
            <a:ext cx="1784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𝟏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91961" y="5922670"/>
            <a:ext cx="17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𝟐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32550" y="5919622"/>
            <a:ext cx="17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𝟑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078471" y="5919622"/>
            <a:ext cx="17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𝟒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734045" y="5914440"/>
            <a:ext cx="17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𝟓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374506" y="5914440"/>
            <a:ext cx="17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𝟔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018523" y="5914440"/>
            <a:ext cx="17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𝟕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143755" y="1993392"/>
            <a:ext cx="7103745" cy="1172210"/>
          </a:xfrm>
          <a:prstGeom prst="rect">
            <a:avLst/>
          </a:prstGeom>
          <a:solidFill>
            <a:srgbClr val="21379E">
              <a:alpha val="14901"/>
            </a:srgbClr>
          </a:solidFill>
        </p:spPr>
        <p:txBody>
          <a:bodyPr vert="horz" wrap="square" lIns="0" tIns="191770" rIns="0" bIns="0" rtlCol="0">
            <a:spAutoFit/>
          </a:bodyPr>
          <a:lstStyle/>
          <a:p>
            <a:pPr marL="295275">
              <a:lnSpc>
                <a:spcPct val="100000"/>
              </a:lnSpc>
              <a:spcBef>
                <a:spcPts val="1510"/>
              </a:spcBef>
            </a:pPr>
            <a:r>
              <a:rPr sz="2000" dirty="0">
                <a:latin typeface="Cambria Math"/>
                <a:cs typeface="Cambria Math"/>
              </a:rPr>
              <a:t>𝒚</a:t>
            </a:r>
            <a:r>
              <a:rPr sz="2000" spc="70" dirty="0">
                <a:latin typeface="Cambria Math"/>
                <a:cs typeface="Cambria Math"/>
              </a:rPr>
              <a:t> = </a:t>
            </a:r>
            <a:r>
              <a:rPr sz="2000" dirty="0">
                <a:latin typeface="Cambria Math"/>
                <a:cs typeface="Cambria Math"/>
              </a:rPr>
              <a:t>𝒂𝒙</a:t>
            </a:r>
            <a:r>
              <a:rPr sz="2000" spc="-10" dirty="0">
                <a:latin typeface="Cambria Math"/>
                <a:cs typeface="Cambria Math"/>
              </a:rPr>
              <a:t> + </a:t>
            </a:r>
            <a:r>
              <a:rPr sz="2000" dirty="0">
                <a:latin typeface="Cambria Math"/>
                <a:cs typeface="Cambria Math"/>
              </a:rPr>
              <a:t>𝒃</a:t>
            </a:r>
            <a:r>
              <a:rPr sz="2000" spc="204" dirty="0">
                <a:latin typeface="Cambria Math"/>
                <a:cs typeface="Cambria Math"/>
              </a:rPr>
              <a:t> </a:t>
            </a:r>
            <a:r>
              <a:rPr sz="2000" b="1" spc="-10" dirty="0">
                <a:latin typeface="メイリオ"/>
                <a:cs typeface="メイリオ"/>
              </a:rPr>
              <a:t>の形で表される関数</a:t>
            </a:r>
            <a:endParaRPr sz="2000">
              <a:latin typeface="メイリオ"/>
              <a:cs typeface="メイリオ"/>
            </a:endParaRPr>
          </a:p>
          <a:p>
            <a:pPr marL="295275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latin typeface="メイリオ"/>
                <a:cs typeface="メイリオ"/>
              </a:rPr>
              <a:t>例：</a:t>
            </a:r>
            <a:r>
              <a:rPr sz="2000" dirty="0">
                <a:latin typeface="Cambria Math"/>
                <a:cs typeface="Cambria Math"/>
              </a:rPr>
              <a:t>𝒚</a:t>
            </a:r>
            <a:r>
              <a:rPr sz="2000" spc="65" dirty="0">
                <a:latin typeface="Cambria Math"/>
                <a:cs typeface="Cambria Math"/>
              </a:rPr>
              <a:t> = </a:t>
            </a:r>
            <a:r>
              <a:rPr sz="2000" spc="-20" dirty="0">
                <a:latin typeface="Cambria Math"/>
                <a:cs typeface="Cambria Math"/>
              </a:rPr>
              <a:t>𝒙</a:t>
            </a:r>
            <a:r>
              <a:rPr sz="2000" b="1" dirty="0">
                <a:latin typeface="メイリオ"/>
                <a:cs typeface="メイリオ"/>
              </a:rPr>
              <a:t>、</a:t>
            </a:r>
            <a:r>
              <a:rPr sz="2000" dirty="0">
                <a:latin typeface="Cambria Math"/>
                <a:cs typeface="Cambria Math"/>
              </a:rPr>
              <a:t>𝒚</a:t>
            </a:r>
            <a:r>
              <a:rPr sz="2000" spc="70" dirty="0">
                <a:latin typeface="Cambria Math"/>
                <a:cs typeface="Cambria Math"/>
              </a:rPr>
              <a:t> = </a:t>
            </a:r>
            <a:r>
              <a:rPr sz="2000" spc="-25" dirty="0">
                <a:latin typeface="Cambria Math"/>
                <a:cs typeface="Cambria Math"/>
              </a:rPr>
              <a:t>𝟑𝒙</a:t>
            </a:r>
            <a:r>
              <a:rPr sz="2000" b="1" dirty="0">
                <a:latin typeface="メイリオ"/>
                <a:cs typeface="メイリオ"/>
              </a:rPr>
              <a:t>、</a:t>
            </a:r>
            <a:r>
              <a:rPr sz="2000" dirty="0">
                <a:latin typeface="Cambria Math"/>
                <a:cs typeface="Cambria Math"/>
              </a:rPr>
              <a:t>𝒚</a:t>
            </a:r>
            <a:r>
              <a:rPr sz="2000" spc="65" dirty="0">
                <a:latin typeface="Cambria Math"/>
                <a:cs typeface="Cambria Math"/>
              </a:rPr>
              <a:t> = </a:t>
            </a:r>
            <a:r>
              <a:rPr sz="2000" spc="-10" dirty="0">
                <a:latin typeface="Cambria Math"/>
                <a:cs typeface="Cambria Math"/>
              </a:rPr>
              <a:t>𝟎</a:t>
            </a:r>
            <a:r>
              <a:rPr sz="2000" spc="-60" dirty="0">
                <a:latin typeface="Cambria Math"/>
                <a:cs typeface="Cambria Math"/>
              </a:rPr>
              <a:t>. </a:t>
            </a:r>
            <a:r>
              <a:rPr sz="2000" dirty="0">
                <a:latin typeface="Cambria Math"/>
                <a:cs typeface="Cambria Math"/>
              </a:rPr>
              <a:t>𝟓𝒙</a:t>
            </a:r>
            <a:r>
              <a:rPr sz="2000" spc="-10" dirty="0">
                <a:latin typeface="Cambria Math"/>
                <a:cs typeface="Cambria Math"/>
              </a:rPr>
              <a:t> + 𝟎</a:t>
            </a:r>
            <a:r>
              <a:rPr sz="2000" spc="-60" dirty="0">
                <a:latin typeface="Cambria Math"/>
                <a:cs typeface="Cambria Math"/>
              </a:rPr>
              <a:t>. </a:t>
            </a:r>
            <a:r>
              <a:rPr sz="2000" spc="-10" dirty="0">
                <a:latin typeface="Cambria Math"/>
                <a:cs typeface="Cambria Math"/>
              </a:rPr>
              <a:t>𝟓</a:t>
            </a:r>
            <a:r>
              <a:rPr sz="2000" b="1" dirty="0">
                <a:latin typeface="メイリオ"/>
                <a:cs typeface="メイリオ"/>
              </a:rPr>
              <a:t>、</a:t>
            </a:r>
            <a:r>
              <a:rPr sz="2000" dirty="0">
                <a:latin typeface="Cambria Math"/>
                <a:cs typeface="Cambria Math"/>
              </a:rPr>
              <a:t>𝒚</a:t>
            </a:r>
            <a:r>
              <a:rPr sz="2000" spc="70" dirty="0">
                <a:latin typeface="Cambria Math"/>
                <a:cs typeface="Cambria Math"/>
              </a:rPr>
              <a:t> = </a:t>
            </a:r>
            <a:r>
              <a:rPr sz="2000" dirty="0">
                <a:latin typeface="Cambria Math"/>
                <a:cs typeface="Cambria Math"/>
              </a:rPr>
              <a:t>𝟐𝒙</a:t>
            </a:r>
            <a:r>
              <a:rPr sz="2000" spc="-10" dirty="0">
                <a:latin typeface="Cambria Math"/>
                <a:cs typeface="Cambria Math"/>
              </a:rPr>
              <a:t> − </a:t>
            </a:r>
            <a:r>
              <a:rPr sz="2000" spc="-20" dirty="0">
                <a:latin typeface="Cambria Math"/>
                <a:cs typeface="Cambria Math"/>
              </a:rPr>
              <a:t>𝟏</a:t>
            </a:r>
            <a:r>
              <a:rPr sz="2000" b="1" spc="-285" dirty="0">
                <a:latin typeface="メイリオ"/>
                <a:cs typeface="メイリオ"/>
              </a:rPr>
              <a:t>、•••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765030" y="3963161"/>
            <a:ext cx="647700" cy="1945639"/>
          </a:xfrm>
          <a:custGeom>
            <a:avLst/>
            <a:gdLst/>
            <a:ahLst/>
            <a:cxnLst/>
            <a:rect l="l" t="t" r="r" b="b"/>
            <a:pathLst>
              <a:path w="647700" h="1945639">
                <a:moveTo>
                  <a:pt x="0" y="1524"/>
                </a:moveTo>
                <a:lnTo>
                  <a:pt x="0" y="1945525"/>
                </a:lnTo>
              </a:path>
              <a:path w="647700" h="1945639">
                <a:moveTo>
                  <a:pt x="647700" y="0"/>
                </a:moveTo>
                <a:lnTo>
                  <a:pt x="647700" y="1944001"/>
                </a:lnTo>
              </a:path>
            </a:pathLst>
          </a:custGeom>
          <a:ln w="190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672573" y="5911697"/>
            <a:ext cx="17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𝟖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323703" y="5919622"/>
            <a:ext cx="17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𝟗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4496327" y="3345815"/>
            <a:ext cx="6350000" cy="2644775"/>
            <a:chOff x="4496327" y="3345815"/>
            <a:chExt cx="6350000" cy="2644775"/>
          </a:xfrm>
        </p:grpSpPr>
        <p:sp>
          <p:nvSpPr>
            <p:cNvPr id="42" name="object 42"/>
            <p:cNvSpPr/>
            <p:nvPr/>
          </p:nvSpPr>
          <p:spPr>
            <a:xfrm>
              <a:off x="4496320" y="3345814"/>
              <a:ext cx="6350000" cy="2644775"/>
            </a:xfrm>
            <a:custGeom>
              <a:avLst/>
              <a:gdLst/>
              <a:ahLst/>
              <a:cxnLst/>
              <a:rect l="l" t="t" r="r" b="b"/>
              <a:pathLst>
                <a:path w="6350000" h="2644775">
                  <a:moveTo>
                    <a:pt x="6349606" y="2558923"/>
                  </a:moveTo>
                  <a:lnTo>
                    <a:pt x="6316942" y="2539873"/>
                  </a:lnTo>
                  <a:lnTo>
                    <a:pt x="6207112" y="2475788"/>
                  </a:lnTo>
                  <a:lnTo>
                    <a:pt x="6199987" y="2473350"/>
                  </a:lnTo>
                  <a:lnTo>
                    <a:pt x="6192710" y="2473833"/>
                  </a:lnTo>
                  <a:lnTo>
                    <a:pt x="6186119" y="2477008"/>
                  </a:lnTo>
                  <a:lnTo>
                    <a:pt x="6181077" y="2482646"/>
                  </a:lnTo>
                  <a:lnTo>
                    <a:pt x="6178626" y="2489809"/>
                  </a:lnTo>
                  <a:lnTo>
                    <a:pt x="6179121" y="2497099"/>
                  </a:lnTo>
                  <a:lnTo>
                    <a:pt x="6182309" y="2503678"/>
                  </a:lnTo>
                  <a:lnTo>
                    <a:pt x="6187935" y="2508707"/>
                  </a:lnTo>
                  <a:lnTo>
                    <a:pt x="6241351" y="2539873"/>
                  </a:lnTo>
                  <a:lnTo>
                    <a:pt x="104635" y="2539873"/>
                  </a:lnTo>
                  <a:lnTo>
                    <a:pt x="104635" y="108458"/>
                  </a:lnTo>
                  <a:lnTo>
                    <a:pt x="135750" y="161798"/>
                  </a:lnTo>
                  <a:lnTo>
                    <a:pt x="140792" y="167411"/>
                  </a:lnTo>
                  <a:lnTo>
                    <a:pt x="147396" y="170561"/>
                  </a:lnTo>
                  <a:lnTo>
                    <a:pt x="154711" y="171056"/>
                  </a:lnTo>
                  <a:lnTo>
                    <a:pt x="161912" y="168656"/>
                  </a:lnTo>
                  <a:lnTo>
                    <a:pt x="167513" y="163614"/>
                  </a:lnTo>
                  <a:lnTo>
                    <a:pt x="170675" y="157010"/>
                  </a:lnTo>
                  <a:lnTo>
                    <a:pt x="171157" y="149694"/>
                  </a:lnTo>
                  <a:lnTo>
                    <a:pt x="168770" y="142494"/>
                  </a:lnTo>
                  <a:lnTo>
                    <a:pt x="107670" y="37846"/>
                  </a:lnTo>
                  <a:lnTo>
                    <a:pt x="85585" y="0"/>
                  </a:lnTo>
                  <a:lnTo>
                    <a:pt x="2400" y="142494"/>
                  </a:lnTo>
                  <a:lnTo>
                    <a:pt x="0" y="149694"/>
                  </a:lnTo>
                  <a:lnTo>
                    <a:pt x="495" y="157010"/>
                  </a:lnTo>
                  <a:lnTo>
                    <a:pt x="3644" y="163614"/>
                  </a:lnTo>
                  <a:lnTo>
                    <a:pt x="9258" y="168656"/>
                  </a:lnTo>
                  <a:lnTo>
                    <a:pt x="16446" y="171056"/>
                  </a:lnTo>
                  <a:lnTo>
                    <a:pt x="23761" y="170561"/>
                  </a:lnTo>
                  <a:lnTo>
                    <a:pt x="30365" y="167411"/>
                  </a:lnTo>
                  <a:lnTo>
                    <a:pt x="35420" y="161798"/>
                  </a:lnTo>
                  <a:lnTo>
                    <a:pt x="66535" y="108458"/>
                  </a:lnTo>
                  <a:lnTo>
                    <a:pt x="66535" y="2558897"/>
                  </a:lnTo>
                  <a:lnTo>
                    <a:pt x="85585" y="2558897"/>
                  </a:lnTo>
                  <a:lnTo>
                    <a:pt x="85585" y="2577973"/>
                  </a:lnTo>
                  <a:lnTo>
                    <a:pt x="6241351" y="2577973"/>
                  </a:lnTo>
                  <a:lnTo>
                    <a:pt x="6187935" y="2609138"/>
                  </a:lnTo>
                  <a:lnTo>
                    <a:pt x="6182309" y="2614180"/>
                  </a:lnTo>
                  <a:lnTo>
                    <a:pt x="6179121" y="2620759"/>
                  </a:lnTo>
                  <a:lnTo>
                    <a:pt x="6178626" y="2628049"/>
                  </a:lnTo>
                  <a:lnTo>
                    <a:pt x="6181077" y="2635199"/>
                  </a:lnTo>
                  <a:lnTo>
                    <a:pt x="6186119" y="2640850"/>
                  </a:lnTo>
                  <a:lnTo>
                    <a:pt x="6192710" y="2644025"/>
                  </a:lnTo>
                  <a:lnTo>
                    <a:pt x="6199987" y="2644508"/>
                  </a:lnTo>
                  <a:lnTo>
                    <a:pt x="6207112" y="2642057"/>
                  </a:lnTo>
                  <a:lnTo>
                    <a:pt x="6316942" y="2577973"/>
                  </a:lnTo>
                  <a:lnTo>
                    <a:pt x="6349606" y="2558923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107686" y="3739134"/>
              <a:ext cx="2167255" cy="467995"/>
            </a:xfrm>
            <a:custGeom>
              <a:avLst/>
              <a:gdLst/>
              <a:ahLst/>
              <a:cxnLst/>
              <a:rect l="l" t="t" r="r" b="b"/>
              <a:pathLst>
                <a:path w="2167254" h="467995">
                  <a:moveTo>
                    <a:pt x="2033015" y="0"/>
                  </a:moveTo>
                  <a:lnTo>
                    <a:pt x="0" y="0"/>
                  </a:lnTo>
                  <a:lnTo>
                    <a:pt x="0" y="467868"/>
                  </a:lnTo>
                  <a:lnTo>
                    <a:pt x="2033015" y="467868"/>
                  </a:lnTo>
                  <a:lnTo>
                    <a:pt x="2033015" y="389890"/>
                  </a:lnTo>
                  <a:lnTo>
                    <a:pt x="2167000" y="341884"/>
                  </a:lnTo>
                  <a:lnTo>
                    <a:pt x="2033015" y="272923"/>
                  </a:lnTo>
                  <a:lnTo>
                    <a:pt x="2033015" y="0"/>
                  </a:lnTo>
                  <a:close/>
                </a:path>
              </a:pathLst>
            </a:custGeom>
            <a:solidFill>
              <a:srgbClr val="FFFFFF">
                <a:alpha val="8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107686" y="3739134"/>
              <a:ext cx="2167255" cy="467995"/>
            </a:xfrm>
            <a:custGeom>
              <a:avLst/>
              <a:gdLst/>
              <a:ahLst/>
              <a:cxnLst/>
              <a:rect l="l" t="t" r="r" b="b"/>
              <a:pathLst>
                <a:path w="2167254" h="467995">
                  <a:moveTo>
                    <a:pt x="0" y="0"/>
                  </a:moveTo>
                  <a:lnTo>
                    <a:pt x="1185926" y="0"/>
                  </a:lnTo>
                  <a:lnTo>
                    <a:pt x="1694180" y="0"/>
                  </a:lnTo>
                  <a:lnTo>
                    <a:pt x="2033015" y="0"/>
                  </a:lnTo>
                  <a:lnTo>
                    <a:pt x="2033015" y="272923"/>
                  </a:lnTo>
                  <a:lnTo>
                    <a:pt x="2167000" y="341884"/>
                  </a:lnTo>
                  <a:lnTo>
                    <a:pt x="2033015" y="389890"/>
                  </a:lnTo>
                  <a:lnTo>
                    <a:pt x="2033015" y="467868"/>
                  </a:lnTo>
                  <a:lnTo>
                    <a:pt x="1694180" y="467868"/>
                  </a:lnTo>
                  <a:lnTo>
                    <a:pt x="1185926" y="467868"/>
                  </a:lnTo>
                  <a:lnTo>
                    <a:pt x="0" y="467868"/>
                  </a:lnTo>
                  <a:lnTo>
                    <a:pt x="0" y="389890"/>
                  </a:lnTo>
                  <a:lnTo>
                    <a:pt x="0" y="272923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220970" y="3768978"/>
            <a:ext cx="18072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" dirty="0">
                <a:latin typeface="メイリオ"/>
                <a:cs typeface="メイリオ"/>
              </a:rPr>
              <a:t>グラフは直線！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829677" y="4057269"/>
            <a:ext cx="6369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AC1381"/>
                </a:solidFill>
                <a:latin typeface="Cambria Math"/>
                <a:cs typeface="Cambria Math"/>
              </a:rPr>
              <a:t>𝒚</a:t>
            </a:r>
            <a:r>
              <a:rPr sz="2000" spc="95" dirty="0">
                <a:solidFill>
                  <a:srgbClr val="AC1381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AC1381"/>
                </a:solidFill>
                <a:latin typeface="Cambria Math"/>
                <a:cs typeface="Cambria Math"/>
              </a:rPr>
              <a:t>=</a:t>
            </a:r>
            <a:r>
              <a:rPr sz="2000" spc="110" dirty="0">
                <a:solidFill>
                  <a:srgbClr val="AC1381"/>
                </a:solidFill>
                <a:latin typeface="Cambria Math"/>
                <a:cs typeface="Cambria Math"/>
              </a:rPr>
              <a:t> </a:t>
            </a:r>
            <a:r>
              <a:rPr sz="2000" spc="-50" dirty="0">
                <a:solidFill>
                  <a:srgbClr val="AC1381"/>
                </a:solidFill>
                <a:latin typeface="Cambria Math"/>
                <a:cs typeface="Cambria Math"/>
              </a:rPr>
              <a:t>𝟎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8469630" y="3961638"/>
            <a:ext cx="640080" cy="650875"/>
          </a:xfrm>
          <a:prstGeom prst="rect">
            <a:avLst/>
          </a:prstGeom>
          <a:ln w="19050">
            <a:solidFill>
              <a:srgbClr val="D9D9D9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855"/>
              </a:spcBef>
            </a:pPr>
            <a:r>
              <a:rPr sz="2000" spc="-10" dirty="0">
                <a:solidFill>
                  <a:srgbClr val="AC1381"/>
                </a:solidFill>
                <a:latin typeface="Cambria Math"/>
                <a:cs typeface="Cambria Math"/>
              </a:rPr>
              <a:t>.</a:t>
            </a:r>
            <a:r>
              <a:rPr sz="2000" spc="-110" dirty="0">
                <a:solidFill>
                  <a:srgbClr val="AC1381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AC1381"/>
                </a:solidFill>
                <a:latin typeface="Cambria Math"/>
                <a:cs typeface="Cambria Math"/>
              </a:rPr>
              <a:t>𝟓𝒙</a:t>
            </a:r>
            <a:r>
              <a:rPr sz="2000" spc="-15" dirty="0">
                <a:solidFill>
                  <a:srgbClr val="AC1381"/>
                </a:solidFill>
                <a:latin typeface="Cambria Math"/>
                <a:cs typeface="Cambria Math"/>
              </a:rPr>
              <a:t> </a:t>
            </a:r>
            <a:r>
              <a:rPr sz="2000" spc="-50" dirty="0">
                <a:solidFill>
                  <a:srgbClr val="AC1381"/>
                </a:solidFill>
                <a:latin typeface="Cambria Math"/>
                <a:cs typeface="Cambria Math"/>
              </a:rPr>
              <a:t>+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9150857" y="4057269"/>
            <a:ext cx="12725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AC1381"/>
                </a:solidFill>
                <a:latin typeface="Cambria Math"/>
                <a:cs typeface="Cambria Math"/>
              </a:rPr>
              <a:t>𝟎</a:t>
            </a:r>
            <a:r>
              <a:rPr sz="2000" spc="-65" dirty="0">
                <a:solidFill>
                  <a:srgbClr val="AC1381"/>
                </a:solidFill>
                <a:latin typeface="Cambria Math"/>
                <a:cs typeface="Cambria Math"/>
              </a:rPr>
              <a:t>. </a:t>
            </a:r>
            <a:r>
              <a:rPr sz="2000" dirty="0">
                <a:solidFill>
                  <a:srgbClr val="AC1381"/>
                </a:solidFill>
                <a:latin typeface="Cambria Math"/>
                <a:cs typeface="Cambria Math"/>
              </a:rPr>
              <a:t>𝟓</a:t>
            </a:r>
            <a:r>
              <a:rPr sz="2000" spc="204" dirty="0">
                <a:solidFill>
                  <a:srgbClr val="AC1381"/>
                </a:solidFill>
                <a:latin typeface="Cambria Math"/>
                <a:cs typeface="Cambria Math"/>
              </a:rPr>
              <a:t> </a:t>
            </a:r>
            <a:r>
              <a:rPr sz="2000" b="1" spc="-20" dirty="0">
                <a:solidFill>
                  <a:srgbClr val="AC1381"/>
                </a:solidFill>
                <a:latin typeface="メイリオ"/>
                <a:cs typeface="メイリオ"/>
              </a:rPr>
              <a:t>の場合</a:t>
            </a:r>
            <a:endParaRPr sz="20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5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4292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メイリオ"/>
                <a:cs typeface="メイリオ"/>
              </a:rPr>
              <a:t>いろいろな関数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116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37940" y="3474211"/>
            <a:ext cx="55168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latin typeface="メイリオ"/>
                <a:cs typeface="メイリオ"/>
              </a:rPr>
              <a:t>2</a:t>
            </a:r>
            <a:r>
              <a:rPr sz="5400" b="1" spc="-15" dirty="0">
                <a:latin typeface="メイリオ"/>
                <a:cs typeface="メイリオ"/>
              </a:rPr>
              <a:t> 個目：二次関数</a:t>
            </a:r>
            <a:endParaRPr sz="54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5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62750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メイリオ"/>
                <a:cs typeface="メイリオ"/>
              </a:rPr>
              <a:t>いろいろな関数 (2/4)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117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43755" y="1993392"/>
            <a:ext cx="7103745" cy="1172210"/>
          </a:xfrm>
          <a:prstGeom prst="rect">
            <a:avLst/>
          </a:prstGeom>
          <a:solidFill>
            <a:srgbClr val="21379E">
              <a:alpha val="14901"/>
            </a:srgbClr>
          </a:solidFill>
        </p:spPr>
        <p:txBody>
          <a:bodyPr vert="horz" wrap="square" lIns="0" tIns="202565" rIns="0" bIns="0" rtlCol="0">
            <a:spAutoFit/>
          </a:bodyPr>
          <a:lstStyle/>
          <a:p>
            <a:pPr marL="295275">
              <a:lnSpc>
                <a:spcPct val="100000"/>
              </a:lnSpc>
              <a:spcBef>
                <a:spcPts val="1595"/>
              </a:spcBef>
            </a:pPr>
            <a:r>
              <a:rPr sz="2000" dirty="0">
                <a:latin typeface="Cambria Math"/>
                <a:cs typeface="Cambria Math"/>
              </a:rPr>
              <a:t>𝒚</a:t>
            </a:r>
            <a:r>
              <a:rPr sz="2000" spc="65" dirty="0">
                <a:latin typeface="Cambria Math"/>
                <a:cs typeface="Cambria Math"/>
              </a:rPr>
              <a:t> = </a:t>
            </a:r>
            <a:r>
              <a:rPr sz="2000" dirty="0">
                <a:latin typeface="Cambria Math"/>
                <a:cs typeface="Cambria Math"/>
              </a:rPr>
              <a:t>𝒂𝒙</a:t>
            </a:r>
            <a:r>
              <a:rPr sz="2175" baseline="28735" dirty="0">
                <a:latin typeface="Cambria Math"/>
                <a:cs typeface="Cambria Math"/>
              </a:rPr>
              <a:t>𝟐</a:t>
            </a:r>
            <a:r>
              <a:rPr sz="2175" spc="270" baseline="287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 𝒃𝒙</a:t>
            </a:r>
            <a:r>
              <a:rPr sz="2000" spc="-5" dirty="0">
                <a:latin typeface="Cambria Math"/>
                <a:cs typeface="Cambria Math"/>
              </a:rPr>
              <a:t> + </a:t>
            </a:r>
            <a:r>
              <a:rPr sz="2000" dirty="0">
                <a:latin typeface="Cambria Math"/>
                <a:cs typeface="Cambria Math"/>
              </a:rPr>
              <a:t>𝒄</a:t>
            </a:r>
            <a:r>
              <a:rPr sz="2000" spc="210" dirty="0">
                <a:latin typeface="Cambria Math"/>
                <a:cs typeface="Cambria Math"/>
              </a:rPr>
              <a:t> </a:t>
            </a:r>
            <a:r>
              <a:rPr sz="2000" b="1" spc="-10" dirty="0">
                <a:latin typeface="メイリオ"/>
                <a:cs typeface="メイリオ"/>
              </a:rPr>
              <a:t>の形で表される関数</a:t>
            </a:r>
            <a:endParaRPr sz="2000">
              <a:latin typeface="メイリオ"/>
              <a:cs typeface="メイリオ"/>
            </a:endParaRPr>
          </a:p>
          <a:p>
            <a:pPr marL="295275">
              <a:lnSpc>
                <a:spcPct val="100000"/>
              </a:lnSpc>
              <a:spcBef>
                <a:spcPts val="1280"/>
              </a:spcBef>
            </a:pPr>
            <a:r>
              <a:rPr sz="2000" b="1" dirty="0">
                <a:latin typeface="メイリオ"/>
                <a:cs typeface="メイリオ"/>
              </a:rPr>
              <a:t>例：</a:t>
            </a:r>
            <a:r>
              <a:rPr sz="2000" dirty="0">
                <a:latin typeface="Cambria Math"/>
                <a:cs typeface="Cambria Math"/>
              </a:rPr>
              <a:t>𝒚</a:t>
            </a:r>
            <a:r>
              <a:rPr sz="2000" spc="75" dirty="0">
                <a:latin typeface="Cambria Math"/>
                <a:cs typeface="Cambria Math"/>
              </a:rPr>
              <a:t> = </a:t>
            </a:r>
            <a:r>
              <a:rPr sz="2000" dirty="0">
                <a:latin typeface="Cambria Math"/>
                <a:cs typeface="Cambria Math"/>
              </a:rPr>
              <a:t>𝒙</a:t>
            </a:r>
            <a:r>
              <a:rPr sz="2175" baseline="28735" dirty="0">
                <a:latin typeface="Cambria Math"/>
                <a:cs typeface="Cambria Math"/>
              </a:rPr>
              <a:t>𝟐</a:t>
            </a:r>
            <a:r>
              <a:rPr sz="2000" b="1" dirty="0">
                <a:latin typeface="メイリオ"/>
                <a:cs typeface="メイリオ"/>
              </a:rPr>
              <a:t>、</a:t>
            </a:r>
            <a:r>
              <a:rPr sz="2000" dirty="0">
                <a:latin typeface="Cambria Math"/>
                <a:cs typeface="Cambria Math"/>
              </a:rPr>
              <a:t>𝒚</a:t>
            </a:r>
            <a:r>
              <a:rPr sz="2000" spc="75" dirty="0">
                <a:latin typeface="Cambria Math"/>
                <a:cs typeface="Cambria Math"/>
              </a:rPr>
              <a:t> = </a:t>
            </a:r>
            <a:r>
              <a:rPr sz="2000" dirty="0">
                <a:latin typeface="Cambria Math"/>
                <a:cs typeface="Cambria Math"/>
              </a:rPr>
              <a:t>𝟐𝒙</a:t>
            </a:r>
            <a:r>
              <a:rPr sz="2175" baseline="28735" dirty="0">
                <a:latin typeface="Cambria Math"/>
                <a:cs typeface="Cambria Math"/>
              </a:rPr>
              <a:t>𝟐</a:t>
            </a:r>
            <a:r>
              <a:rPr sz="2175" spc="307" baseline="287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-35" dirty="0">
                <a:latin typeface="Cambria Math"/>
                <a:cs typeface="Cambria Math"/>
              </a:rPr>
              <a:t>𝟏</a:t>
            </a:r>
            <a:r>
              <a:rPr sz="2000" b="1" dirty="0">
                <a:latin typeface="メイリオ"/>
                <a:cs typeface="メイリオ"/>
              </a:rPr>
              <a:t>、</a:t>
            </a:r>
            <a:r>
              <a:rPr sz="2000" dirty="0">
                <a:latin typeface="Cambria Math"/>
                <a:cs typeface="Cambria Math"/>
              </a:rPr>
              <a:t>𝒚</a:t>
            </a:r>
            <a:r>
              <a:rPr sz="2000" spc="75" dirty="0">
                <a:latin typeface="Cambria Math"/>
                <a:cs typeface="Cambria Math"/>
              </a:rPr>
              <a:t> = </a:t>
            </a:r>
            <a:r>
              <a:rPr sz="2000" dirty="0">
                <a:latin typeface="Cambria Math"/>
                <a:cs typeface="Cambria Math"/>
              </a:rPr>
              <a:t>𝒙</a:t>
            </a:r>
            <a:r>
              <a:rPr sz="2175" baseline="28735" dirty="0">
                <a:latin typeface="Cambria Math"/>
                <a:cs typeface="Cambria Math"/>
              </a:rPr>
              <a:t>𝟐</a:t>
            </a:r>
            <a:r>
              <a:rPr sz="2175" spc="307" baseline="287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 𝟔𝒙</a:t>
            </a:r>
            <a:r>
              <a:rPr sz="2000" spc="-5" dirty="0">
                <a:latin typeface="Cambria Math"/>
                <a:cs typeface="Cambria Math"/>
              </a:rPr>
              <a:t> + </a:t>
            </a:r>
            <a:r>
              <a:rPr sz="2000" spc="-35" dirty="0">
                <a:latin typeface="Cambria Math"/>
                <a:cs typeface="Cambria Math"/>
              </a:rPr>
              <a:t>𝟗</a:t>
            </a:r>
            <a:r>
              <a:rPr sz="2000" b="1" spc="-285" dirty="0">
                <a:latin typeface="メイリオ"/>
                <a:cs typeface="メイリオ"/>
              </a:rPr>
              <a:t>、•••</a:t>
            </a:r>
            <a:endParaRPr sz="2000">
              <a:latin typeface="メイリオ"/>
              <a:cs typeface="メイリオ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62555" y="2007107"/>
            <a:ext cx="611505" cy="3891279"/>
            <a:chOff x="2162555" y="2007107"/>
            <a:chExt cx="611505" cy="3891279"/>
          </a:xfrm>
        </p:grpSpPr>
        <p:sp>
          <p:nvSpPr>
            <p:cNvPr id="12" name="object 12"/>
            <p:cNvSpPr/>
            <p:nvPr/>
          </p:nvSpPr>
          <p:spPr>
            <a:xfrm>
              <a:off x="2162556" y="2007107"/>
              <a:ext cx="611505" cy="3891279"/>
            </a:xfrm>
            <a:custGeom>
              <a:avLst/>
              <a:gdLst/>
              <a:ahLst/>
              <a:cxnLst/>
              <a:rect l="l" t="t" r="r" b="b"/>
              <a:pathLst>
                <a:path w="611505" h="3891279">
                  <a:moveTo>
                    <a:pt x="611124" y="306324"/>
                  </a:moveTo>
                  <a:lnTo>
                    <a:pt x="607123" y="256641"/>
                  </a:lnTo>
                  <a:lnTo>
                    <a:pt x="595541" y="209511"/>
                  </a:lnTo>
                  <a:lnTo>
                    <a:pt x="577011" y="165557"/>
                  </a:lnTo>
                  <a:lnTo>
                    <a:pt x="552170" y="125425"/>
                  </a:lnTo>
                  <a:lnTo>
                    <a:pt x="521627" y="89725"/>
                  </a:lnTo>
                  <a:lnTo>
                    <a:pt x="486029" y="59118"/>
                  </a:lnTo>
                  <a:lnTo>
                    <a:pt x="445985" y="34201"/>
                  </a:lnTo>
                  <a:lnTo>
                    <a:pt x="402145" y="15621"/>
                  </a:lnTo>
                  <a:lnTo>
                    <a:pt x="355130" y="4013"/>
                  </a:lnTo>
                  <a:lnTo>
                    <a:pt x="305562" y="0"/>
                  </a:lnTo>
                  <a:lnTo>
                    <a:pt x="255981" y="4013"/>
                  </a:lnTo>
                  <a:lnTo>
                    <a:pt x="208965" y="15621"/>
                  </a:lnTo>
                  <a:lnTo>
                    <a:pt x="165125" y="34201"/>
                  </a:lnTo>
                  <a:lnTo>
                    <a:pt x="125082" y="59118"/>
                  </a:lnTo>
                  <a:lnTo>
                    <a:pt x="89484" y="89725"/>
                  </a:lnTo>
                  <a:lnTo>
                    <a:pt x="58940" y="125425"/>
                  </a:lnTo>
                  <a:lnTo>
                    <a:pt x="34099" y="165557"/>
                  </a:lnTo>
                  <a:lnTo>
                    <a:pt x="15570" y="209511"/>
                  </a:lnTo>
                  <a:lnTo>
                    <a:pt x="3987" y="256641"/>
                  </a:lnTo>
                  <a:lnTo>
                    <a:pt x="0" y="306324"/>
                  </a:lnTo>
                  <a:lnTo>
                    <a:pt x="3987" y="356019"/>
                  </a:lnTo>
                  <a:lnTo>
                    <a:pt x="15570" y="403148"/>
                  </a:lnTo>
                  <a:lnTo>
                    <a:pt x="34099" y="447103"/>
                  </a:lnTo>
                  <a:lnTo>
                    <a:pt x="58940" y="487235"/>
                  </a:lnTo>
                  <a:lnTo>
                    <a:pt x="89484" y="522935"/>
                  </a:lnTo>
                  <a:lnTo>
                    <a:pt x="125082" y="553542"/>
                  </a:lnTo>
                  <a:lnTo>
                    <a:pt x="165125" y="578459"/>
                  </a:lnTo>
                  <a:lnTo>
                    <a:pt x="208965" y="597039"/>
                  </a:lnTo>
                  <a:lnTo>
                    <a:pt x="230124" y="602272"/>
                  </a:lnTo>
                  <a:lnTo>
                    <a:pt x="230124" y="3890772"/>
                  </a:lnTo>
                  <a:lnTo>
                    <a:pt x="381000" y="3890772"/>
                  </a:lnTo>
                  <a:lnTo>
                    <a:pt x="381000" y="602272"/>
                  </a:lnTo>
                  <a:lnTo>
                    <a:pt x="402145" y="597039"/>
                  </a:lnTo>
                  <a:lnTo>
                    <a:pt x="445985" y="578459"/>
                  </a:lnTo>
                  <a:lnTo>
                    <a:pt x="486029" y="553542"/>
                  </a:lnTo>
                  <a:lnTo>
                    <a:pt x="521627" y="522922"/>
                  </a:lnTo>
                  <a:lnTo>
                    <a:pt x="552170" y="487235"/>
                  </a:lnTo>
                  <a:lnTo>
                    <a:pt x="577011" y="447103"/>
                  </a:lnTo>
                  <a:lnTo>
                    <a:pt x="595541" y="403148"/>
                  </a:lnTo>
                  <a:lnTo>
                    <a:pt x="607123" y="356019"/>
                  </a:lnTo>
                  <a:lnTo>
                    <a:pt x="611124" y="30632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62555" y="3201923"/>
              <a:ext cx="611505" cy="612775"/>
            </a:xfrm>
            <a:custGeom>
              <a:avLst/>
              <a:gdLst/>
              <a:ahLst/>
              <a:cxnLst/>
              <a:rect l="l" t="t" r="r" b="b"/>
              <a:pathLst>
                <a:path w="611505" h="612775">
                  <a:moveTo>
                    <a:pt x="305562" y="0"/>
                  </a:moveTo>
                  <a:lnTo>
                    <a:pt x="255991" y="4009"/>
                  </a:lnTo>
                  <a:lnTo>
                    <a:pt x="208970" y="15617"/>
                  </a:lnTo>
                  <a:lnTo>
                    <a:pt x="165127" y="34193"/>
                  </a:lnTo>
                  <a:lnTo>
                    <a:pt x="125089" y="59106"/>
                  </a:lnTo>
                  <a:lnTo>
                    <a:pt x="89487" y="89725"/>
                  </a:lnTo>
                  <a:lnTo>
                    <a:pt x="58948" y="125419"/>
                  </a:lnTo>
                  <a:lnTo>
                    <a:pt x="34101" y="165556"/>
                  </a:lnTo>
                  <a:lnTo>
                    <a:pt x="15575" y="209507"/>
                  </a:lnTo>
                  <a:lnTo>
                    <a:pt x="3998" y="256640"/>
                  </a:lnTo>
                  <a:lnTo>
                    <a:pt x="0" y="306324"/>
                  </a:lnTo>
                  <a:lnTo>
                    <a:pt x="3998" y="356007"/>
                  </a:lnTo>
                  <a:lnTo>
                    <a:pt x="15575" y="403140"/>
                  </a:lnTo>
                  <a:lnTo>
                    <a:pt x="34101" y="447091"/>
                  </a:lnTo>
                  <a:lnTo>
                    <a:pt x="58948" y="487228"/>
                  </a:lnTo>
                  <a:lnTo>
                    <a:pt x="89487" y="522922"/>
                  </a:lnTo>
                  <a:lnTo>
                    <a:pt x="125089" y="553541"/>
                  </a:lnTo>
                  <a:lnTo>
                    <a:pt x="165127" y="578454"/>
                  </a:lnTo>
                  <a:lnTo>
                    <a:pt x="208970" y="597030"/>
                  </a:lnTo>
                  <a:lnTo>
                    <a:pt x="255991" y="608638"/>
                  </a:lnTo>
                  <a:lnTo>
                    <a:pt x="305562" y="612648"/>
                  </a:lnTo>
                  <a:lnTo>
                    <a:pt x="355132" y="608638"/>
                  </a:lnTo>
                  <a:lnTo>
                    <a:pt x="402153" y="597030"/>
                  </a:lnTo>
                  <a:lnTo>
                    <a:pt x="445996" y="578454"/>
                  </a:lnTo>
                  <a:lnTo>
                    <a:pt x="486034" y="553541"/>
                  </a:lnTo>
                  <a:lnTo>
                    <a:pt x="521636" y="522922"/>
                  </a:lnTo>
                  <a:lnTo>
                    <a:pt x="552175" y="487228"/>
                  </a:lnTo>
                  <a:lnTo>
                    <a:pt x="577022" y="447091"/>
                  </a:lnTo>
                  <a:lnTo>
                    <a:pt x="595548" y="403140"/>
                  </a:lnTo>
                  <a:lnTo>
                    <a:pt x="607125" y="356007"/>
                  </a:lnTo>
                  <a:lnTo>
                    <a:pt x="611124" y="306324"/>
                  </a:lnTo>
                  <a:lnTo>
                    <a:pt x="607125" y="256640"/>
                  </a:lnTo>
                  <a:lnTo>
                    <a:pt x="595548" y="209507"/>
                  </a:lnTo>
                  <a:lnTo>
                    <a:pt x="577022" y="165556"/>
                  </a:lnTo>
                  <a:lnTo>
                    <a:pt x="552175" y="125419"/>
                  </a:lnTo>
                  <a:lnTo>
                    <a:pt x="521636" y="89725"/>
                  </a:lnTo>
                  <a:lnTo>
                    <a:pt x="486034" y="59106"/>
                  </a:lnTo>
                  <a:lnTo>
                    <a:pt x="445996" y="34193"/>
                  </a:lnTo>
                  <a:lnTo>
                    <a:pt x="402153" y="15617"/>
                  </a:lnTo>
                  <a:lnTo>
                    <a:pt x="355132" y="4009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352294" y="3267532"/>
            <a:ext cx="232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2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62555" y="4396740"/>
            <a:ext cx="611505" cy="612775"/>
          </a:xfrm>
          <a:custGeom>
            <a:avLst/>
            <a:gdLst/>
            <a:ahLst/>
            <a:cxnLst/>
            <a:rect l="l" t="t" r="r" b="b"/>
            <a:pathLst>
              <a:path w="611505" h="612775">
                <a:moveTo>
                  <a:pt x="305562" y="0"/>
                </a:moveTo>
                <a:lnTo>
                  <a:pt x="255991" y="4009"/>
                </a:lnTo>
                <a:lnTo>
                  <a:pt x="208970" y="15617"/>
                </a:lnTo>
                <a:lnTo>
                  <a:pt x="165127" y="34193"/>
                </a:lnTo>
                <a:lnTo>
                  <a:pt x="125089" y="59106"/>
                </a:lnTo>
                <a:lnTo>
                  <a:pt x="89487" y="89725"/>
                </a:lnTo>
                <a:lnTo>
                  <a:pt x="58948" y="125419"/>
                </a:lnTo>
                <a:lnTo>
                  <a:pt x="34101" y="165556"/>
                </a:lnTo>
                <a:lnTo>
                  <a:pt x="15575" y="209507"/>
                </a:lnTo>
                <a:lnTo>
                  <a:pt x="3998" y="256640"/>
                </a:lnTo>
                <a:lnTo>
                  <a:pt x="0" y="306324"/>
                </a:lnTo>
                <a:lnTo>
                  <a:pt x="3998" y="356007"/>
                </a:lnTo>
                <a:lnTo>
                  <a:pt x="15575" y="403140"/>
                </a:lnTo>
                <a:lnTo>
                  <a:pt x="34101" y="447091"/>
                </a:lnTo>
                <a:lnTo>
                  <a:pt x="58948" y="487228"/>
                </a:lnTo>
                <a:lnTo>
                  <a:pt x="89487" y="522922"/>
                </a:lnTo>
                <a:lnTo>
                  <a:pt x="125089" y="553541"/>
                </a:lnTo>
                <a:lnTo>
                  <a:pt x="165127" y="578454"/>
                </a:lnTo>
                <a:lnTo>
                  <a:pt x="208970" y="597030"/>
                </a:lnTo>
                <a:lnTo>
                  <a:pt x="255991" y="608638"/>
                </a:lnTo>
                <a:lnTo>
                  <a:pt x="305562" y="612648"/>
                </a:lnTo>
                <a:lnTo>
                  <a:pt x="355132" y="608638"/>
                </a:lnTo>
                <a:lnTo>
                  <a:pt x="402153" y="597030"/>
                </a:lnTo>
                <a:lnTo>
                  <a:pt x="445996" y="578454"/>
                </a:lnTo>
                <a:lnTo>
                  <a:pt x="486034" y="553541"/>
                </a:lnTo>
                <a:lnTo>
                  <a:pt x="521636" y="522922"/>
                </a:lnTo>
                <a:lnTo>
                  <a:pt x="552175" y="487228"/>
                </a:lnTo>
                <a:lnTo>
                  <a:pt x="577022" y="447091"/>
                </a:lnTo>
                <a:lnTo>
                  <a:pt x="595548" y="403140"/>
                </a:lnTo>
                <a:lnTo>
                  <a:pt x="607125" y="356007"/>
                </a:lnTo>
                <a:lnTo>
                  <a:pt x="611124" y="306324"/>
                </a:lnTo>
                <a:lnTo>
                  <a:pt x="607125" y="256640"/>
                </a:lnTo>
                <a:lnTo>
                  <a:pt x="595548" y="209507"/>
                </a:lnTo>
                <a:lnTo>
                  <a:pt x="577022" y="165556"/>
                </a:lnTo>
                <a:lnTo>
                  <a:pt x="552175" y="125419"/>
                </a:lnTo>
                <a:lnTo>
                  <a:pt x="521636" y="89725"/>
                </a:lnTo>
                <a:lnTo>
                  <a:pt x="486034" y="59106"/>
                </a:lnTo>
                <a:lnTo>
                  <a:pt x="445996" y="34193"/>
                </a:lnTo>
                <a:lnTo>
                  <a:pt x="402153" y="15617"/>
                </a:lnTo>
                <a:lnTo>
                  <a:pt x="355132" y="4009"/>
                </a:lnTo>
                <a:lnTo>
                  <a:pt x="30556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52294" y="4462729"/>
            <a:ext cx="232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3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4618" y="2074290"/>
            <a:ext cx="1649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0020" algn="l"/>
              </a:tabLst>
            </a:pPr>
            <a:r>
              <a:rPr sz="2000" b="1" dirty="0">
                <a:solidFill>
                  <a:srgbClr val="BEBEBE"/>
                </a:solidFill>
                <a:latin typeface="メイリオ"/>
                <a:cs typeface="メイリオ"/>
              </a:rPr>
              <a:t>一次関</a:t>
            </a:r>
            <a:r>
              <a:rPr sz="2000" b="1" spc="-50" dirty="0">
                <a:solidFill>
                  <a:srgbClr val="BEBEBE"/>
                </a:solidFill>
                <a:latin typeface="メイリオ"/>
                <a:cs typeface="メイリオ"/>
              </a:rPr>
              <a:t>数</a:t>
            </a:r>
            <a:r>
              <a:rPr sz="2000" b="1" dirty="0">
                <a:solidFill>
                  <a:srgbClr val="BEBEBE"/>
                </a:solidFill>
                <a:latin typeface="メイリオ"/>
                <a:cs typeface="メイリオ"/>
              </a:rPr>
              <a:t>	</a:t>
            </a: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1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8885" y="3337051"/>
            <a:ext cx="1043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solidFill>
                  <a:srgbClr val="F43864"/>
                </a:solidFill>
                <a:latin typeface="メイリオ"/>
                <a:cs typeface="メイリオ"/>
              </a:rPr>
              <a:t>二次関数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4618" y="4528565"/>
            <a:ext cx="1043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solidFill>
                  <a:srgbClr val="BEBEBE"/>
                </a:solidFill>
                <a:latin typeface="メイリオ"/>
                <a:cs typeface="メイリオ"/>
              </a:rPr>
              <a:t>指数関数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62555" y="5591555"/>
            <a:ext cx="611505" cy="612775"/>
          </a:xfrm>
          <a:custGeom>
            <a:avLst/>
            <a:gdLst/>
            <a:ahLst/>
            <a:cxnLst/>
            <a:rect l="l" t="t" r="r" b="b"/>
            <a:pathLst>
              <a:path w="611505" h="612775">
                <a:moveTo>
                  <a:pt x="305562" y="0"/>
                </a:moveTo>
                <a:lnTo>
                  <a:pt x="255991" y="4009"/>
                </a:lnTo>
                <a:lnTo>
                  <a:pt x="208970" y="15616"/>
                </a:lnTo>
                <a:lnTo>
                  <a:pt x="165127" y="34191"/>
                </a:lnTo>
                <a:lnTo>
                  <a:pt x="125089" y="59103"/>
                </a:lnTo>
                <a:lnTo>
                  <a:pt x="89487" y="89720"/>
                </a:lnTo>
                <a:lnTo>
                  <a:pt x="58948" y="125413"/>
                </a:lnTo>
                <a:lnTo>
                  <a:pt x="34101" y="165551"/>
                </a:lnTo>
                <a:lnTo>
                  <a:pt x="15575" y="209502"/>
                </a:lnTo>
                <a:lnTo>
                  <a:pt x="3998" y="256636"/>
                </a:lnTo>
                <a:lnTo>
                  <a:pt x="0" y="306324"/>
                </a:lnTo>
                <a:lnTo>
                  <a:pt x="3998" y="356011"/>
                </a:lnTo>
                <a:lnTo>
                  <a:pt x="15575" y="403145"/>
                </a:lnTo>
                <a:lnTo>
                  <a:pt x="34101" y="447096"/>
                </a:lnTo>
                <a:lnTo>
                  <a:pt x="58948" y="487234"/>
                </a:lnTo>
                <a:lnTo>
                  <a:pt x="89487" y="522927"/>
                </a:lnTo>
                <a:lnTo>
                  <a:pt x="125089" y="553544"/>
                </a:lnTo>
                <a:lnTo>
                  <a:pt x="165127" y="578456"/>
                </a:lnTo>
                <a:lnTo>
                  <a:pt x="208970" y="597031"/>
                </a:lnTo>
                <a:lnTo>
                  <a:pt x="255991" y="608638"/>
                </a:lnTo>
                <a:lnTo>
                  <a:pt x="305562" y="612648"/>
                </a:lnTo>
                <a:lnTo>
                  <a:pt x="355132" y="608638"/>
                </a:lnTo>
                <a:lnTo>
                  <a:pt x="402153" y="597031"/>
                </a:lnTo>
                <a:lnTo>
                  <a:pt x="445996" y="578456"/>
                </a:lnTo>
                <a:lnTo>
                  <a:pt x="486034" y="553544"/>
                </a:lnTo>
                <a:lnTo>
                  <a:pt x="521636" y="522927"/>
                </a:lnTo>
                <a:lnTo>
                  <a:pt x="552175" y="487234"/>
                </a:lnTo>
                <a:lnTo>
                  <a:pt x="577022" y="447096"/>
                </a:lnTo>
                <a:lnTo>
                  <a:pt x="595548" y="403145"/>
                </a:lnTo>
                <a:lnTo>
                  <a:pt x="607125" y="356011"/>
                </a:lnTo>
                <a:lnTo>
                  <a:pt x="611124" y="306324"/>
                </a:lnTo>
                <a:lnTo>
                  <a:pt x="607125" y="256636"/>
                </a:lnTo>
                <a:lnTo>
                  <a:pt x="595548" y="209502"/>
                </a:lnTo>
                <a:lnTo>
                  <a:pt x="577022" y="165551"/>
                </a:lnTo>
                <a:lnTo>
                  <a:pt x="552175" y="125413"/>
                </a:lnTo>
                <a:lnTo>
                  <a:pt x="521636" y="89720"/>
                </a:lnTo>
                <a:lnTo>
                  <a:pt x="486034" y="59103"/>
                </a:lnTo>
                <a:lnTo>
                  <a:pt x="445996" y="34191"/>
                </a:lnTo>
                <a:lnTo>
                  <a:pt x="402153" y="15616"/>
                </a:lnTo>
                <a:lnTo>
                  <a:pt x="355132" y="4009"/>
                </a:lnTo>
                <a:lnTo>
                  <a:pt x="30556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52294" y="5658103"/>
            <a:ext cx="231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4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4618" y="5725769"/>
            <a:ext cx="1043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solidFill>
                  <a:srgbClr val="BEBEBE"/>
                </a:solidFill>
                <a:latin typeface="メイリオ"/>
                <a:cs typeface="メイリオ"/>
              </a:rPr>
              <a:t>対数関数</a:t>
            </a:r>
            <a:endParaRPr sz="20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5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62750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メイリオ"/>
                <a:cs typeface="メイリオ"/>
              </a:rPr>
              <a:t>いろいろな関数 (2/4)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118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62555" y="2007107"/>
            <a:ext cx="611505" cy="3891279"/>
            <a:chOff x="2162555" y="2007107"/>
            <a:chExt cx="611505" cy="3891279"/>
          </a:xfrm>
        </p:grpSpPr>
        <p:sp>
          <p:nvSpPr>
            <p:cNvPr id="11" name="object 11"/>
            <p:cNvSpPr/>
            <p:nvPr/>
          </p:nvSpPr>
          <p:spPr>
            <a:xfrm>
              <a:off x="2162556" y="2007107"/>
              <a:ext cx="611505" cy="3891279"/>
            </a:xfrm>
            <a:custGeom>
              <a:avLst/>
              <a:gdLst/>
              <a:ahLst/>
              <a:cxnLst/>
              <a:rect l="l" t="t" r="r" b="b"/>
              <a:pathLst>
                <a:path w="611505" h="3891279">
                  <a:moveTo>
                    <a:pt x="611124" y="306324"/>
                  </a:moveTo>
                  <a:lnTo>
                    <a:pt x="607123" y="256641"/>
                  </a:lnTo>
                  <a:lnTo>
                    <a:pt x="595541" y="209511"/>
                  </a:lnTo>
                  <a:lnTo>
                    <a:pt x="577011" y="165557"/>
                  </a:lnTo>
                  <a:lnTo>
                    <a:pt x="552170" y="125425"/>
                  </a:lnTo>
                  <a:lnTo>
                    <a:pt x="521627" y="89725"/>
                  </a:lnTo>
                  <a:lnTo>
                    <a:pt x="486029" y="59118"/>
                  </a:lnTo>
                  <a:lnTo>
                    <a:pt x="445985" y="34201"/>
                  </a:lnTo>
                  <a:lnTo>
                    <a:pt x="402145" y="15621"/>
                  </a:lnTo>
                  <a:lnTo>
                    <a:pt x="355130" y="4013"/>
                  </a:lnTo>
                  <a:lnTo>
                    <a:pt x="305562" y="0"/>
                  </a:lnTo>
                  <a:lnTo>
                    <a:pt x="255981" y="4013"/>
                  </a:lnTo>
                  <a:lnTo>
                    <a:pt x="208965" y="15621"/>
                  </a:lnTo>
                  <a:lnTo>
                    <a:pt x="165125" y="34201"/>
                  </a:lnTo>
                  <a:lnTo>
                    <a:pt x="125082" y="59118"/>
                  </a:lnTo>
                  <a:lnTo>
                    <a:pt x="89484" y="89725"/>
                  </a:lnTo>
                  <a:lnTo>
                    <a:pt x="58940" y="125425"/>
                  </a:lnTo>
                  <a:lnTo>
                    <a:pt x="34099" y="165557"/>
                  </a:lnTo>
                  <a:lnTo>
                    <a:pt x="15570" y="209511"/>
                  </a:lnTo>
                  <a:lnTo>
                    <a:pt x="3987" y="256641"/>
                  </a:lnTo>
                  <a:lnTo>
                    <a:pt x="0" y="306324"/>
                  </a:lnTo>
                  <a:lnTo>
                    <a:pt x="3987" y="356019"/>
                  </a:lnTo>
                  <a:lnTo>
                    <a:pt x="15570" y="403148"/>
                  </a:lnTo>
                  <a:lnTo>
                    <a:pt x="34099" y="447103"/>
                  </a:lnTo>
                  <a:lnTo>
                    <a:pt x="58940" y="487235"/>
                  </a:lnTo>
                  <a:lnTo>
                    <a:pt x="89484" y="522935"/>
                  </a:lnTo>
                  <a:lnTo>
                    <a:pt x="125082" y="553542"/>
                  </a:lnTo>
                  <a:lnTo>
                    <a:pt x="165125" y="578459"/>
                  </a:lnTo>
                  <a:lnTo>
                    <a:pt x="208965" y="597039"/>
                  </a:lnTo>
                  <a:lnTo>
                    <a:pt x="230124" y="602272"/>
                  </a:lnTo>
                  <a:lnTo>
                    <a:pt x="230124" y="3890772"/>
                  </a:lnTo>
                  <a:lnTo>
                    <a:pt x="381000" y="3890772"/>
                  </a:lnTo>
                  <a:lnTo>
                    <a:pt x="381000" y="602272"/>
                  </a:lnTo>
                  <a:lnTo>
                    <a:pt x="402145" y="597039"/>
                  </a:lnTo>
                  <a:lnTo>
                    <a:pt x="445985" y="578459"/>
                  </a:lnTo>
                  <a:lnTo>
                    <a:pt x="486029" y="553542"/>
                  </a:lnTo>
                  <a:lnTo>
                    <a:pt x="521627" y="522922"/>
                  </a:lnTo>
                  <a:lnTo>
                    <a:pt x="552170" y="487235"/>
                  </a:lnTo>
                  <a:lnTo>
                    <a:pt x="577011" y="447103"/>
                  </a:lnTo>
                  <a:lnTo>
                    <a:pt x="595541" y="403148"/>
                  </a:lnTo>
                  <a:lnTo>
                    <a:pt x="607123" y="356019"/>
                  </a:lnTo>
                  <a:lnTo>
                    <a:pt x="611124" y="30632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162555" y="3201923"/>
              <a:ext cx="611505" cy="612775"/>
            </a:xfrm>
            <a:custGeom>
              <a:avLst/>
              <a:gdLst/>
              <a:ahLst/>
              <a:cxnLst/>
              <a:rect l="l" t="t" r="r" b="b"/>
              <a:pathLst>
                <a:path w="611505" h="612775">
                  <a:moveTo>
                    <a:pt x="305562" y="0"/>
                  </a:moveTo>
                  <a:lnTo>
                    <a:pt x="255991" y="4009"/>
                  </a:lnTo>
                  <a:lnTo>
                    <a:pt x="208970" y="15617"/>
                  </a:lnTo>
                  <a:lnTo>
                    <a:pt x="165127" y="34193"/>
                  </a:lnTo>
                  <a:lnTo>
                    <a:pt x="125089" y="59106"/>
                  </a:lnTo>
                  <a:lnTo>
                    <a:pt x="89487" y="89725"/>
                  </a:lnTo>
                  <a:lnTo>
                    <a:pt x="58948" y="125419"/>
                  </a:lnTo>
                  <a:lnTo>
                    <a:pt x="34101" y="165556"/>
                  </a:lnTo>
                  <a:lnTo>
                    <a:pt x="15575" y="209507"/>
                  </a:lnTo>
                  <a:lnTo>
                    <a:pt x="3998" y="256640"/>
                  </a:lnTo>
                  <a:lnTo>
                    <a:pt x="0" y="306324"/>
                  </a:lnTo>
                  <a:lnTo>
                    <a:pt x="3998" y="356007"/>
                  </a:lnTo>
                  <a:lnTo>
                    <a:pt x="15575" y="403140"/>
                  </a:lnTo>
                  <a:lnTo>
                    <a:pt x="34101" y="447091"/>
                  </a:lnTo>
                  <a:lnTo>
                    <a:pt x="58948" y="487228"/>
                  </a:lnTo>
                  <a:lnTo>
                    <a:pt x="89487" y="522922"/>
                  </a:lnTo>
                  <a:lnTo>
                    <a:pt x="125089" y="553541"/>
                  </a:lnTo>
                  <a:lnTo>
                    <a:pt x="165127" y="578454"/>
                  </a:lnTo>
                  <a:lnTo>
                    <a:pt x="208970" y="597030"/>
                  </a:lnTo>
                  <a:lnTo>
                    <a:pt x="255991" y="608638"/>
                  </a:lnTo>
                  <a:lnTo>
                    <a:pt x="305562" y="612648"/>
                  </a:lnTo>
                  <a:lnTo>
                    <a:pt x="355132" y="608638"/>
                  </a:lnTo>
                  <a:lnTo>
                    <a:pt x="402153" y="597030"/>
                  </a:lnTo>
                  <a:lnTo>
                    <a:pt x="445996" y="578454"/>
                  </a:lnTo>
                  <a:lnTo>
                    <a:pt x="486034" y="553541"/>
                  </a:lnTo>
                  <a:lnTo>
                    <a:pt x="521636" y="522922"/>
                  </a:lnTo>
                  <a:lnTo>
                    <a:pt x="552175" y="487228"/>
                  </a:lnTo>
                  <a:lnTo>
                    <a:pt x="577022" y="447091"/>
                  </a:lnTo>
                  <a:lnTo>
                    <a:pt x="595548" y="403140"/>
                  </a:lnTo>
                  <a:lnTo>
                    <a:pt x="607125" y="356007"/>
                  </a:lnTo>
                  <a:lnTo>
                    <a:pt x="611124" y="306324"/>
                  </a:lnTo>
                  <a:lnTo>
                    <a:pt x="607125" y="256640"/>
                  </a:lnTo>
                  <a:lnTo>
                    <a:pt x="595548" y="209507"/>
                  </a:lnTo>
                  <a:lnTo>
                    <a:pt x="577022" y="165556"/>
                  </a:lnTo>
                  <a:lnTo>
                    <a:pt x="552175" y="125419"/>
                  </a:lnTo>
                  <a:lnTo>
                    <a:pt x="521636" y="89725"/>
                  </a:lnTo>
                  <a:lnTo>
                    <a:pt x="486034" y="59106"/>
                  </a:lnTo>
                  <a:lnTo>
                    <a:pt x="445996" y="34193"/>
                  </a:lnTo>
                  <a:lnTo>
                    <a:pt x="402153" y="15617"/>
                  </a:lnTo>
                  <a:lnTo>
                    <a:pt x="355132" y="4009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352294" y="3267532"/>
            <a:ext cx="232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2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62555" y="4396740"/>
            <a:ext cx="611505" cy="612775"/>
          </a:xfrm>
          <a:custGeom>
            <a:avLst/>
            <a:gdLst/>
            <a:ahLst/>
            <a:cxnLst/>
            <a:rect l="l" t="t" r="r" b="b"/>
            <a:pathLst>
              <a:path w="611505" h="612775">
                <a:moveTo>
                  <a:pt x="305562" y="0"/>
                </a:moveTo>
                <a:lnTo>
                  <a:pt x="255991" y="4009"/>
                </a:lnTo>
                <a:lnTo>
                  <a:pt x="208970" y="15617"/>
                </a:lnTo>
                <a:lnTo>
                  <a:pt x="165127" y="34193"/>
                </a:lnTo>
                <a:lnTo>
                  <a:pt x="125089" y="59106"/>
                </a:lnTo>
                <a:lnTo>
                  <a:pt x="89487" y="89725"/>
                </a:lnTo>
                <a:lnTo>
                  <a:pt x="58948" y="125419"/>
                </a:lnTo>
                <a:lnTo>
                  <a:pt x="34101" y="165556"/>
                </a:lnTo>
                <a:lnTo>
                  <a:pt x="15575" y="209507"/>
                </a:lnTo>
                <a:lnTo>
                  <a:pt x="3998" y="256640"/>
                </a:lnTo>
                <a:lnTo>
                  <a:pt x="0" y="306324"/>
                </a:lnTo>
                <a:lnTo>
                  <a:pt x="3998" y="356007"/>
                </a:lnTo>
                <a:lnTo>
                  <a:pt x="15575" y="403140"/>
                </a:lnTo>
                <a:lnTo>
                  <a:pt x="34101" y="447091"/>
                </a:lnTo>
                <a:lnTo>
                  <a:pt x="58948" y="487228"/>
                </a:lnTo>
                <a:lnTo>
                  <a:pt x="89487" y="522922"/>
                </a:lnTo>
                <a:lnTo>
                  <a:pt x="125089" y="553541"/>
                </a:lnTo>
                <a:lnTo>
                  <a:pt x="165127" y="578454"/>
                </a:lnTo>
                <a:lnTo>
                  <a:pt x="208970" y="597030"/>
                </a:lnTo>
                <a:lnTo>
                  <a:pt x="255991" y="608638"/>
                </a:lnTo>
                <a:lnTo>
                  <a:pt x="305562" y="612648"/>
                </a:lnTo>
                <a:lnTo>
                  <a:pt x="355132" y="608638"/>
                </a:lnTo>
                <a:lnTo>
                  <a:pt x="402153" y="597030"/>
                </a:lnTo>
                <a:lnTo>
                  <a:pt x="445996" y="578454"/>
                </a:lnTo>
                <a:lnTo>
                  <a:pt x="486034" y="553541"/>
                </a:lnTo>
                <a:lnTo>
                  <a:pt x="521636" y="522922"/>
                </a:lnTo>
                <a:lnTo>
                  <a:pt x="552175" y="487228"/>
                </a:lnTo>
                <a:lnTo>
                  <a:pt x="577022" y="447091"/>
                </a:lnTo>
                <a:lnTo>
                  <a:pt x="595548" y="403140"/>
                </a:lnTo>
                <a:lnTo>
                  <a:pt x="607125" y="356007"/>
                </a:lnTo>
                <a:lnTo>
                  <a:pt x="611124" y="306324"/>
                </a:lnTo>
                <a:lnTo>
                  <a:pt x="607125" y="256640"/>
                </a:lnTo>
                <a:lnTo>
                  <a:pt x="595548" y="209507"/>
                </a:lnTo>
                <a:lnTo>
                  <a:pt x="577022" y="165556"/>
                </a:lnTo>
                <a:lnTo>
                  <a:pt x="552175" y="125419"/>
                </a:lnTo>
                <a:lnTo>
                  <a:pt x="521636" y="89725"/>
                </a:lnTo>
                <a:lnTo>
                  <a:pt x="486034" y="59106"/>
                </a:lnTo>
                <a:lnTo>
                  <a:pt x="445996" y="34193"/>
                </a:lnTo>
                <a:lnTo>
                  <a:pt x="402153" y="15617"/>
                </a:lnTo>
                <a:lnTo>
                  <a:pt x="355132" y="4009"/>
                </a:lnTo>
                <a:lnTo>
                  <a:pt x="30556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352294" y="4462729"/>
            <a:ext cx="232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3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4618" y="2074290"/>
            <a:ext cx="1649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0020" algn="l"/>
              </a:tabLst>
            </a:pPr>
            <a:r>
              <a:rPr sz="2000" b="1" dirty="0">
                <a:solidFill>
                  <a:srgbClr val="BEBEBE"/>
                </a:solidFill>
                <a:latin typeface="メイリオ"/>
                <a:cs typeface="メイリオ"/>
              </a:rPr>
              <a:t>一次関</a:t>
            </a:r>
            <a:r>
              <a:rPr sz="2000" b="1" spc="-50" dirty="0">
                <a:solidFill>
                  <a:srgbClr val="BEBEBE"/>
                </a:solidFill>
                <a:latin typeface="メイリオ"/>
                <a:cs typeface="メイリオ"/>
              </a:rPr>
              <a:t>数</a:t>
            </a:r>
            <a:r>
              <a:rPr sz="2000" b="1" dirty="0">
                <a:solidFill>
                  <a:srgbClr val="BEBEBE"/>
                </a:solidFill>
                <a:latin typeface="メイリオ"/>
                <a:cs typeface="メイリオ"/>
              </a:rPr>
              <a:t>	</a:t>
            </a: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1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8885" y="3337051"/>
            <a:ext cx="1043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solidFill>
                  <a:srgbClr val="F43864"/>
                </a:solidFill>
                <a:latin typeface="メイリオ"/>
                <a:cs typeface="メイリオ"/>
              </a:rPr>
              <a:t>二次関数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4618" y="4528565"/>
            <a:ext cx="1043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solidFill>
                  <a:srgbClr val="BEBEBE"/>
                </a:solidFill>
                <a:latin typeface="メイリオ"/>
                <a:cs typeface="メイリオ"/>
              </a:rPr>
              <a:t>指数関数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62555" y="5591555"/>
            <a:ext cx="611505" cy="612775"/>
          </a:xfrm>
          <a:custGeom>
            <a:avLst/>
            <a:gdLst/>
            <a:ahLst/>
            <a:cxnLst/>
            <a:rect l="l" t="t" r="r" b="b"/>
            <a:pathLst>
              <a:path w="611505" h="612775">
                <a:moveTo>
                  <a:pt x="305562" y="0"/>
                </a:moveTo>
                <a:lnTo>
                  <a:pt x="255991" y="4009"/>
                </a:lnTo>
                <a:lnTo>
                  <a:pt x="208970" y="15616"/>
                </a:lnTo>
                <a:lnTo>
                  <a:pt x="165127" y="34191"/>
                </a:lnTo>
                <a:lnTo>
                  <a:pt x="125089" y="59103"/>
                </a:lnTo>
                <a:lnTo>
                  <a:pt x="89487" y="89720"/>
                </a:lnTo>
                <a:lnTo>
                  <a:pt x="58948" y="125413"/>
                </a:lnTo>
                <a:lnTo>
                  <a:pt x="34101" y="165551"/>
                </a:lnTo>
                <a:lnTo>
                  <a:pt x="15575" y="209502"/>
                </a:lnTo>
                <a:lnTo>
                  <a:pt x="3998" y="256636"/>
                </a:lnTo>
                <a:lnTo>
                  <a:pt x="0" y="306324"/>
                </a:lnTo>
                <a:lnTo>
                  <a:pt x="3998" y="356011"/>
                </a:lnTo>
                <a:lnTo>
                  <a:pt x="15575" y="403145"/>
                </a:lnTo>
                <a:lnTo>
                  <a:pt x="34101" y="447096"/>
                </a:lnTo>
                <a:lnTo>
                  <a:pt x="58948" y="487234"/>
                </a:lnTo>
                <a:lnTo>
                  <a:pt x="89487" y="522927"/>
                </a:lnTo>
                <a:lnTo>
                  <a:pt x="125089" y="553544"/>
                </a:lnTo>
                <a:lnTo>
                  <a:pt x="165127" y="578456"/>
                </a:lnTo>
                <a:lnTo>
                  <a:pt x="208970" y="597031"/>
                </a:lnTo>
                <a:lnTo>
                  <a:pt x="255991" y="608638"/>
                </a:lnTo>
                <a:lnTo>
                  <a:pt x="305562" y="612648"/>
                </a:lnTo>
                <a:lnTo>
                  <a:pt x="355132" y="608638"/>
                </a:lnTo>
                <a:lnTo>
                  <a:pt x="402153" y="597031"/>
                </a:lnTo>
                <a:lnTo>
                  <a:pt x="445996" y="578456"/>
                </a:lnTo>
                <a:lnTo>
                  <a:pt x="486034" y="553544"/>
                </a:lnTo>
                <a:lnTo>
                  <a:pt x="521636" y="522927"/>
                </a:lnTo>
                <a:lnTo>
                  <a:pt x="552175" y="487234"/>
                </a:lnTo>
                <a:lnTo>
                  <a:pt x="577022" y="447096"/>
                </a:lnTo>
                <a:lnTo>
                  <a:pt x="595548" y="403145"/>
                </a:lnTo>
                <a:lnTo>
                  <a:pt x="607125" y="356011"/>
                </a:lnTo>
                <a:lnTo>
                  <a:pt x="611124" y="306324"/>
                </a:lnTo>
                <a:lnTo>
                  <a:pt x="607125" y="256636"/>
                </a:lnTo>
                <a:lnTo>
                  <a:pt x="595548" y="209502"/>
                </a:lnTo>
                <a:lnTo>
                  <a:pt x="577022" y="165551"/>
                </a:lnTo>
                <a:lnTo>
                  <a:pt x="552175" y="125413"/>
                </a:lnTo>
                <a:lnTo>
                  <a:pt x="521636" y="89720"/>
                </a:lnTo>
                <a:lnTo>
                  <a:pt x="486034" y="59103"/>
                </a:lnTo>
                <a:lnTo>
                  <a:pt x="445996" y="34191"/>
                </a:lnTo>
                <a:lnTo>
                  <a:pt x="402153" y="15616"/>
                </a:lnTo>
                <a:lnTo>
                  <a:pt x="355132" y="4009"/>
                </a:lnTo>
                <a:lnTo>
                  <a:pt x="30556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352294" y="5658103"/>
            <a:ext cx="231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4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4618" y="5725769"/>
            <a:ext cx="1043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solidFill>
                  <a:srgbClr val="BEBEBE"/>
                </a:solidFill>
                <a:latin typeface="メイリオ"/>
                <a:cs typeface="メイリオ"/>
              </a:rPr>
              <a:t>対数関数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581905" y="3961638"/>
            <a:ext cx="5832475" cy="1945639"/>
          </a:xfrm>
          <a:custGeom>
            <a:avLst/>
            <a:gdLst/>
            <a:ahLst/>
            <a:cxnLst/>
            <a:rect l="l" t="t" r="r" b="b"/>
            <a:pathLst>
              <a:path w="5832475" h="1945639">
                <a:moveTo>
                  <a:pt x="4527804" y="1524"/>
                </a:moveTo>
                <a:lnTo>
                  <a:pt x="4527804" y="1945525"/>
                </a:lnTo>
              </a:path>
              <a:path w="5832475" h="1945639">
                <a:moveTo>
                  <a:pt x="5831967" y="0"/>
                </a:moveTo>
                <a:lnTo>
                  <a:pt x="0" y="0"/>
                </a:lnTo>
              </a:path>
              <a:path w="5832475" h="1945639">
                <a:moveTo>
                  <a:pt x="3887724" y="1524"/>
                </a:moveTo>
                <a:lnTo>
                  <a:pt x="3887724" y="1945525"/>
                </a:lnTo>
              </a:path>
              <a:path w="5832475" h="1945639">
                <a:moveTo>
                  <a:pt x="3240024" y="1524"/>
                </a:moveTo>
                <a:lnTo>
                  <a:pt x="3240024" y="1945525"/>
                </a:lnTo>
              </a:path>
              <a:path w="5832475" h="1945639">
                <a:moveTo>
                  <a:pt x="2592324" y="1524"/>
                </a:moveTo>
                <a:lnTo>
                  <a:pt x="2592324" y="1945525"/>
                </a:lnTo>
              </a:path>
              <a:path w="5832475" h="1945639">
                <a:moveTo>
                  <a:pt x="1941576" y="1524"/>
                </a:moveTo>
                <a:lnTo>
                  <a:pt x="1941576" y="1945525"/>
                </a:lnTo>
              </a:path>
              <a:path w="5832475" h="1945639">
                <a:moveTo>
                  <a:pt x="1295400" y="1524"/>
                </a:moveTo>
                <a:lnTo>
                  <a:pt x="1295400" y="1945525"/>
                </a:lnTo>
              </a:path>
              <a:path w="5832475" h="1945639">
                <a:moveTo>
                  <a:pt x="647700" y="1524"/>
                </a:moveTo>
                <a:lnTo>
                  <a:pt x="647700" y="1945525"/>
                </a:lnTo>
              </a:path>
              <a:path w="5832475" h="1945639">
                <a:moveTo>
                  <a:pt x="0" y="650748"/>
                </a:moveTo>
                <a:lnTo>
                  <a:pt x="5831967" y="650748"/>
                </a:lnTo>
              </a:path>
              <a:path w="5832475" h="1945639">
                <a:moveTo>
                  <a:pt x="0" y="1298448"/>
                </a:moveTo>
                <a:lnTo>
                  <a:pt x="5831967" y="1298448"/>
                </a:lnTo>
              </a:path>
            </a:pathLst>
          </a:custGeom>
          <a:ln w="190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821930" y="3961638"/>
            <a:ext cx="647700" cy="650875"/>
          </a:xfrm>
          <a:prstGeom prst="rect">
            <a:avLst/>
          </a:prstGeom>
          <a:ln w="19050">
            <a:solidFill>
              <a:srgbClr val="D9D9D9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7620">
              <a:lnSpc>
                <a:spcPct val="100000"/>
              </a:lnSpc>
              <a:spcBef>
                <a:spcPts val="925"/>
              </a:spcBef>
            </a:pPr>
            <a:r>
              <a:rPr sz="2000" dirty="0">
                <a:solidFill>
                  <a:srgbClr val="AC1381"/>
                </a:solidFill>
                <a:latin typeface="Cambria Math"/>
                <a:cs typeface="Cambria Math"/>
              </a:rPr>
              <a:t>𝒚</a:t>
            </a:r>
            <a:r>
              <a:rPr sz="2000" spc="95" dirty="0">
                <a:solidFill>
                  <a:srgbClr val="AC1381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AC1381"/>
                </a:solidFill>
                <a:latin typeface="Cambria Math"/>
                <a:cs typeface="Cambria Math"/>
              </a:rPr>
              <a:t>=</a:t>
            </a:r>
            <a:r>
              <a:rPr sz="2000" spc="110" dirty="0">
                <a:solidFill>
                  <a:srgbClr val="AC1381"/>
                </a:solidFill>
                <a:latin typeface="Cambria Math"/>
                <a:cs typeface="Cambria Math"/>
              </a:rPr>
              <a:t> </a:t>
            </a:r>
            <a:r>
              <a:rPr sz="2000" spc="-50" dirty="0">
                <a:solidFill>
                  <a:srgbClr val="AC1381"/>
                </a:solidFill>
                <a:latin typeface="Cambria Math"/>
                <a:cs typeface="Cambria Math"/>
              </a:rPr>
              <a:t>𝒙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422513" y="4066413"/>
            <a:ext cx="21024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75" baseline="28735" dirty="0">
                <a:solidFill>
                  <a:srgbClr val="AC1381"/>
                </a:solidFill>
                <a:latin typeface="Cambria Math"/>
                <a:cs typeface="Cambria Math"/>
              </a:rPr>
              <a:t>𝟐</a:t>
            </a:r>
            <a:r>
              <a:rPr sz="2175" spc="284" baseline="28735" dirty="0">
                <a:solidFill>
                  <a:srgbClr val="AC1381"/>
                </a:solidFill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AC1381"/>
                </a:solidFill>
                <a:latin typeface="Cambria Math"/>
                <a:cs typeface="Cambria Math"/>
              </a:rPr>
              <a:t>− </a:t>
            </a:r>
            <a:r>
              <a:rPr sz="2000" dirty="0">
                <a:solidFill>
                  <a:srgbClr val="AC1381"/>
                </a:solidFill>
                <a:latin typeface="Cambria Math"/>
                <a:cs typeface="Cambria Math"/>
              </a:rPr>
              <a:t>𝟔𝒙</a:t>
            </a:r>
            <a:r>
              <a:rPr sz="2000" spc="-5" dirty="0">
                <a:solidFill>
                  <a:srgbClr val="AC1381"/>
                </a:solidFill>
                <a:latin typeface="Cambria Math"/>
                <a:cs typeface="Cambria Math"/>
              </a:rPr>
              <a:t> + </a:t>
            </a:r>
            <a:r>
              <a:rPr sz="2000" dirty="0">
                <a:solidFill>
                  <a:srgbClr val="AC1381"/>
                </a:solidFill>
                <a:latin typeface="Cambria Math"/>
                <a:cs typeface="Cambria Math"/>
              </a:rPr>
              <a:t>𝟗</a:t>
            </a:r>
            <a:r>
              <a:rPr sz="2000" spc="200" dirty="0">
                <a:solidFill>
                  <a:srgbClr val="AC1381"/>
                </a:solidFill>
                <a:latin typeface="Cambria Math"/>
                <a:cs typeface="Cambria Math"/>
              </a:rPr>
              <a:t> </a:t>
            </a:r>
            <a:r>
              <a:rPr sz="2000" b="1" spc="-20" dirty="0">
                <a:solidFill>
                  <a:srgbClr val="AC1381"/>
                </a:solidFill>
                <a:latin typeface="メイリオ"/>
                <a:cs typeface="メイリオ"/>
              </a:rPr>
              <a:t>の場合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032997" y="5719978"/>
            <a:ext cx="1727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𝒙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273422" y="3244951"/>
            <a:ext cx="177800" cy="85915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𝒚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𝟑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273422" y="4421835"/>
            <a:ext cx="1784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𝟐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273422" y="5050282"/>
            <a:ext cx="17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𝟏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39944" y="5919622"/>
            <a:ext cx="1784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𝟏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791961" y="5922670"/>
            <a:ext cx="17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𝟐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32550" y="5919622"/>
            <a:ext cx="17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𝟑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78471" y="5919622"/>
            <a:ext cx="17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𝟒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34045" y="5914440"/>
            <a:ext cx="17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𝟓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374506" y="5914440"/>
            <a:ext cx="17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𝟔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018523" y="5914440"/>
            <a:ext cx="17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𝟕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143755" y="1993392"/>
            <a:ext cx="7103745" cy="1172210"/>
          </a:xfrm>
          <a:prstGeom prst="rect">
            <a:avLst/>
          </a:prstGeom>
          <a:solidFill>
            <a:srgbClr val="21379E">
              <a:alpha val="14901"/>
            </a:srgbClr>
          </a:solidFill>
        </p:spPr>
        <p:txBody>
          <a:bodyPr vert="horz" wrap="square" lIns="0" tIns="202565" rIns="0" bIns="0" rtlCol="0">
            <a:spAutoFit/>
          </a:bodyPr>
          <a:lstStyle/>
          <a:p>
            <a:pPr marL="295275">
              <a:lnSpc>
                <a:spcPct val="100000"/>
              </a:lnSpc>
              <a:spcBef>
                <a:spcPts val="1595"/>
              </a:spcBef>
            </a:pPr>
            <a:r>
              <a:rPr sz="2000" dirty="0">
                <a:latin typeface="Cambria Math"/>
                <a:cs typeface="Cambria Math"/>
              </a:rPr>
              <a:t>𝒚</a:t>
            </a:r>
            <a:r>
              <a:rPr sz="2000" spc="65" dirty="0">
                <a:latin typeface="Cambria Math"/>
                <a:cs typeface="Cambria Math"/>
              </a:rPr>
              <a:t> = </a:t>
            </a:r>
            <a:r>
              <a:rPr sz="2000" dirty="0">
                <a:latin typeface="Cambria Math"/>
                <a:cs typeface="Cambria Math"/>
              </a:rPr>
              <a:t>𝒂𝒙</a:t>
            </a:r>
            <a:r>
              <a:rPr sz="2175" baseline="28735" dirty="0">
                <a:latin typeface="Cambria Math"/>
                <a:cs typeface="Cambria Math"/>
              </a:rPr>
              <a:t>𝟐</a:t>
            </a:r>
            <a:r>
              <a:rPr sz="2175" spc="270" baseline="287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 𝒃𝒙</a:t>
            </a:r>
            <a:r>
              <a:rPr sz="2000" spc="-5" dirty="0">
                <a:latin typeface="Cambria Math"/>
                <a:cs typeface="Cambria Math"/>
              </a:rPr>
              <a:t> + </a:t>
            </a:r>
            <a:r>
              <a:rPr sz="2000" dirty="0">
                <a:latin typeface="Cambria Math"/>
                <a:cs typeface="Cambria Math"/>
              </a:rPr>
              <a:t>𝒄</a:t>
            </a:r>
            <a:r>
              <a:rPr sz="2000" spc="210" dirty="0">
                <a:latin typeface="Cambria Math"/>
                <a:cs typeface="Cambria Math"/>
              </a:rPr>
              <a:t> </a:t>
            </a:r>
            <a:r>
              <a:rPr sz="2000" b="1" spc="-10" dirty="0">
                <a:latin typeface="メイリオ"/>
                <a:cs typeface="メイリオ"/>
              </a:rPr>
              <a:t>の形で表される関数</a:t>
            </a:r>
            <a:endParaRPr sz="2000">
              <a:latin typeface="メイリオ"/>
              <a:cs typeface="メイリオ"/>
            </a:endParaRPr>
          </a:p>
          <a:p>
            <a:pPr marL="295275">
              <a:lnSpc>
                <a:spcPct val="100000"/>
              </a:lnSpc>
              <a:spcBef>
                <a:spcPts val="1280"/>
              </a:spcBef>
            </a:pPr>
            <a:r>
              <a:rPr sz="2000" b="1" dirty="0">
                <a:latin typeface="メイリオ"/>
                <a:cs typeface="メイリオ"/>
              </a:rPr>
              <a:t>例：</a:t>
            </a:r>
            <a:r>
              <a:rPr sz="2000" dirty="0">
                <a:latin typeface="Cambria Math"/>
                <a:cs typeface="Cambria Math"/>
              </a:rPr>
              <a:t>𝒚</a:t>
            </a:r>
            <a:r>
              <a:rPr sz="2000" spc="75" dirty="0">
                <a:latin typeface="Cambria Math"/>
                <a:cs typeface="Cambria Math"/>
              </a:rPr>
              <a:t> = </a:t>
            </a:r>
            <a:r>
              <a:rPr sz="2000" dirty="0">
                <a:latin typeface="Cambria Math"/>
                <a:cs typeface="Cambria Math"/>
              </a:rPr>
              <a:t>𝒙</a:t>
            </a:r>
            <a:r>
              <a:rPr sz="2175" baseline="28735" dirty="0">
                <a:latin typeface="Cambria Math"/>
                <a:cs typeface="Cambria Math"/>
              </a:rPr>
              <a:t>𝟐</a:t>
            </a:r>
            <a:r>
              <a:rPr sz="2000" b="1" dirty="0">
                <a:latin typeface="メイリオ"/>
                <a:cs typeface="メイリオ"/>
              </a:rPr>
              <a:t>、</a:t>
            </a:r>
            <a:r>
              <a:rPr sz="2000" dirty="0">
                <a:latin typeface="Cambria Math"/>
                <a:cs typeface="Cambria Math"/>
              </a:rPr>
              <a:t>𝒚</a:t>
            </a:r>
            <a:r>
              <a:rPr sz="2000" spc="75" dirty="0">
                <a:latin typeface="Cambria Math"/>
                <a:cs typeface="Cambria Math"/>
              </a:rPr>
              <a:t> = </a:t>
            </a:r>
            <a:r>
              <a:rPr sz="2000" dirty="0">
                <a:latin typeface="Cambria Math"/>
                <a:cs typeface="Cambria Math"/>
              </a:rPr>
              <a:t>𝟐𝒙</a:t>
            </a:r>
            <a:r>
              <a:rPr sz="2175" baseline="28735" dirty="0">
                <a:latin typeface="Cambria Math"/>
                <a:cs typeface="Cambria Math"/>
              </a:rPr>
              <a:t>𝟐</a:t>
            </a:r>
            <a:r>
              <a:rPr sz="2175" spc="307" baseline="287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-35" dirty="0">
                <a:latin typeface="Cambria Math"/>
                <a:cs typeface="Cambria Math"/>
              </a:rPr>
              <a:t>𝟏</a:t>
            </a:r>
            <a:r>
              <a:rPr sz="2000" b="1" dirty="0">
                <a:latin typeface="メイリオ"/>
                <a:cs typeface="メイリオ"/>
              </a:rPr>
              <a:t>、</a:t>
            </a:r>
            <a:r>
              <a:rPr sz="2000" dirty="0">
                <a:latin typeface="Cambria Math"/>
                <a:cs typeface="Cambria Math"/>
              </a:rPr>
              <a:t>𝒚</a:t>
            </a:r>
            <a:r>
              <a:rPr sz="2000" spc="75" dirty="0">
                <a:latin typeface="Cambria Math"/>
                <a:cs typeface="Cambria Math"/>
              </a:rPr>
              <a:t> = </a:t>
            </a:r>
            <a:r>
              <a:rPr sz="2000" dirty="0">
                <a:latin typeface="Cambria Math"/>
                <a:cs typeface="Cambria Math"/>
              </a:rPr>
              <a:t>𝒙</a:t>
            </a:r>
            <a:r>
              <a:rPr sz="2175" baseline="28735" dirty="0">
                <a:latin typeface="Cambria Math"/>
                <a:cs typeface="Cambria Math"/>
              </a:rPr>
              <a:t>𝟐</a:t>
            </a:r>
            <a:r>
              <a:rPr sz="2175" spc="307" baseline="287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 𝟔𝒙</a:t>
            </a:r>
            <a:r>
              <a:rPr sz="2000" spc="-5" dirty="0">
                <a:latin typeface="Cambria Math"/>
                <a:cs typeface="Cambria Math"/>
              </a:rPr>
              <a:t> + </a:t>
            </a:r>
            <a:r>
              <a:rPr sz="2000" spc="-35" dirty="0">
                <a:latin typeface="Cambria Math"/>
                <a:cs typeface="Cambria Math"/>
              </a:rPr>
              <a:t>𝟗</a:t>
            </a:r>
            <a:r>
              <a:rPr sz="2000" b="1" spc="-285" dirty="0">
                <a:latin typeface="メイリオ"/>
                <a:cs typeface="メイリオ"/>
              </a:rPr>
              <a:t>、•••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765030" y="3963161"/>
            <a:ext cx="647700" cy="1945639"/>
          </a:xfrm>
          <a:custGeom>
            <a:avLst/>
            <a:gdLst/>
            <a:ahLst/>
            <a:cxnLst/>
            <a:rect l="l" t="t" r="r" b="b"/>
            <a:pathLst>
              <a:path w="647700" h="1945639">
                <a:moveTo>
                  <a:pt x="0" y="1524"/>
                </a:moveTo>
                <a:lnTo>
                  <a:pt x="0" y="1945525"/>
                </a:lnTo>
              </a:path>
              <a:path w="647700" h="1945639">
                <a:moveTo>
                  <a:pt x="647700" y="0"/>
                </a:moveTo>
                <a:lnTo>
                  <a:pt x="647700" y="1944001"/>
                </a:lnTo>
              </a:path>
            </a:pathLst>
          </a:custGeom>
          <a:ln w="190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9672573" y="5911697"/>
            <a:ext cx="17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𝟖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323703" y="5919622"/>
            <a:ext cx="17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𝟗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4496327" y="3345815"/>
            <a:ext cx="6350000" cy="2644775"/>
            <a:chOff x="4496327" y="3345815"/>
            <a:chExt cx="6350000" cy="2644775"/>
          </a:xfrm>
        </p:grpSpPr>
        <p:sp>
          <p:nvSpPr>
            <p:cNvPr id="41" name="object 41"/>
            <p:cNvSpPr/>
            <p:nvPr/>
          </p:nvSpPr>
          <p:spPr>
            <a:xfrm>
              <a:off x="4496320" y="3345814"/>
              <a:ext cx="6350000" cy="2644775"/>
            </a:xfrm>
            <a:custGeom>
              <a:avLst/>
              <a:gdLst/>
              <a:ahLst/>
              <a:cxnLst/>
              <a:rect l="l" t="t" r="r" b="b"/>
              <a:pathLst>
                <a:path w="6350000" h="2644775">
                  <a:moveTo>
                    <a:pt x="6349606" y="2558923"/>
                  </a:moveTo>
                  <a:lnTo>
                    <a:pt x="6316942" y="2539873"/>
                  </a:lnTo>
                  <a:lnTo>
                    <a:pt x="6207112" y="2475788"/>
                  </a:lnTo>
                  <a:lnTo>
                    <a:pt x="6199987" y="2473350"/>
                  </a:lnTo>
                  <a:lnTo>
                    <a:pt x="6192710" y="2473833"/>
                  </a:lnTo>
                  <a:lnTo>
                    <a:pt x="6186119" y="2477008"/>
                  </a:lnTo>
                  <a:lnTo>
                    <a:pt x="6181077" y="2482646"/>
                  </a:lnTo>
                  <a:lnTo>
                    <a:pt x="6178626" y="2489809"/>
                  </a:lnTo>
                  <a:lnTo>
                    <a:pt x="6179121" y="2497099"/>
                  </a:lnTo>
                  <a:lnTo>
                    <a:pt x="6182309" y="2503678"/>
                  </a:lnTo>
                  <a:lnTo>
                    <a:pt x="6187935" y="2508707"/>
                  </a:lnTo>
                  <a:lnTo>
                    <a:pt x="6241351" y="2539873"/>
                  </a:lnTo>
                  <a:lnTo>
                    <a:pt x="104635" y="2539873"/>
                  </a:lnTo>
                  <a:lnTo>
                    <a:pt x="104635" y="108458"/>
                  </a:lnTo>
                  <a:lnTo>
                    <a:pt x="135750" y="161798"/>
                  </a:lnTo>
                  <a:lnTo>
                    <a:pt x="140792" y="167411"/>
                  </a:lnTo>
                  <a:lnTo>
                    <a:pt x="147396" y="170561"/>
                  </a:lnTo>
                  <a:lnTo>
                    <a:pt x="154711" y="171056"/>
                  </a:lnTo>
                  <a:lnTo>
                    <a:pt x="161912" y="168656"/>
                  </a:lnTo>
                  <a:lnTo>
                    <a:pt x="167513" y="163614"/>
                  </a:lnTo>
                  <a:lnTo>
                    <a:pt x="170675" y="157010"/>
                  </a:lnTo>
                  <a:lnTo>
                    <a:pt x="171157" y="149694"/>
                  </a:lnTo>
                  <a:lnTo>
                    <a:pt x="168770" y="142494"/>
                  </a:lnTo>
                  <a:lnTo>
                    <a:pt x="107670" y="37846"/>
                  </a:lnTo>
                  <a:lnTo>
                    <a:pt x="85585" y="0"/>
                  </a:lnTo>
                  <a:lnTo>
                    <a:pt x="2400" y="142494"/>
                  </a:lnTo>
                  <a:lnTo>
                    <a:pt x="0" y="149694"/>
                  </a:lnTo>
                  <a:lnTo>
                    <a:pt x="495" y="157010"/>
                  </a:lnTo>
                  <a:lnTo>
                    <a:pt x="3644" y="163614"/>
                  </a:lnTo>
                  <a:lnTo>
                    <a:pt x="9258" y="168656"/>
                  </a:lnTo>
                  <a:lnTo>
                    <a:pt x="16446" y="171056"/>
                  </a:lnTo>
                  <a:lnTo>
                    <a:pt x="23761" y="170561"/>
                  </a:lnTo>
                  <a:lnTo>
                    <a:pt x="30365" y="167411"/>
                  </a:lnTo>
                  <a:lnTo>
                    <a:pt x="35420" y="161798"/>
                  </a:lnTo>
                  <a:lnTo>
                    <a:pt x="66535" y="108458"/>
                  </a:lnTo>
                  <a:lnTo>
                    <a:pt x="66535" y="2558897"/>
                  </a:lnTo>
                  <a:lnTo>
                    <a:pt x="85585" y="2558897"/>
                  </a:lnTo>
                  <a:lnTo>
                    <a:pt x="85585" y="2577973"/>
                  </a:lnTo>
                  <a:lnTo>
                    <a:pt x="6241351" y="2577973"/>
                  </a:lnTo>
                  <a:lnTo>
                    <a:pt x="6187935" y="2609138"/>
                  </a:lnTo>
                  <a:lnTo>
                    <a:pt x="6182309" y="2614180"/>
                  </a:lnTo>
                  <a:lnTo>
                    <a:pt x="6179121" y="2620759"/>
                  </a:lnTo>
                  <a:lnTo>
                    <a:pt x="6178626" y="2628049"/>
                  </a:lnTo>
                  <a:lnTo>
                    <a:pt x="6181077" y="2635199"/>
                  </a:lnTo>
                  <a:lnTo>
                    <a:pt x="6186119" y="2640850"/>
                  </a:lnTo>
                  <a:lnTo>
                    <a:pt x="6192710" y="2644025"/>
                  </a:lnTo>
                  <a:lnTo>
                    <a:pt x="6199987" y="2644508"/>
                  </a:lnTo>
                  <a:lnTo>
                    <a:pt x="6207112" y="2642057"/>
                  </a:lnTo>
                  <a:lnTo>
                    <a:pt x="6316942" y="2577973"/>
                  </a:lnTo>
                  <a:lnTo>
                    <a:pt x="6349606" y="2558923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64480" y="3957828"/>
              <a:ext cx="2291080" cy="1939925"/>
            </a:xfrm>
            <a:custGeom>
              <a:avLst/>
              <a:gdLst/>
              <a:ahLst/>
              <a:cxnLst/>
              <a:rect l="l" t="t" r="r" b="b"/>
              <a:pathLst>
                <a:path w="2291079" h="1939925">
                  <a:moveTo>
                    <a:pt x="0" y="5080"/>
                  </a:moveTo>
                  <a:lnTo>
                    <a:pt x="13696" y="52238"/>
                  </a:lnTo>
                  <a:lnTo>
                    <a:pt x="27440" y="99382"/>
                  </a:lnTo>
                  <a:lnTo>
                    <a:pt x="41280" y="146502"/>
                  </a:lnTo>
                  <a:lnTo>
                    <a:pt x="55261" y="193585"/>
                  </a:lnTo>
                  <a:lnTo>
                    <a:pt x="69433" y="240623"/>
                  </a:lnTo>
                  <a:lnTo>
                    <a:pt x="83842" y="287604"/>
                  </a:lnTo>
                  <a:lnTo>
                    <a:pt x="98536" y="334518"/>
                  </a:lnTo>
                  <a:lnTo>
                    <a:pt x="113562" y="381353"/>
                  </a:lnTo>
                  <a:lnTo>
                    <a:pt x="128968" y="428101"/>
                  </a:lnTo>
                  <a:lnTo>
                    <a:pt x="144802" y="474750"/>
                  </a:lnTo>
                  <a:lnTo>
                    <a:pt x="161110" y="521289"/>
                  </a:lnTo>
                  <a:lnTo>
                    <a:pt x="177941" y="567709"/>
                  </a:lnTo>
                  <a:lnTo>
                    <a:pt x="195342" y="613998"/>
                  </a:lnTo>
                  <a:lnTo>
                    <a:pt x="213360" y="660146"/>
                  </a:lnTo>
                  <a:lnTo>
                    <a:pt x="232064" y="706503"/>
                  </a:lnTo>
                  <a:lnTo>
                    <a:pt x="251495" y="753369"/>
                  </a:lnTo>
                  <a:lnTo>
                    <a:pt x="271575" y="800580"/>
                  </a:lnTo>
                  <a:lnTo>
                    <a:pt x="292226" y="847966"/>
                  </a:lnTo>
                  <a:lnTo>
                    <a:pt x="313369" y="895363"/>
                  </a:lnTo>
                  <a:lnTo>
                    <a:pt x="334927" y="942603"/>
                  </a:lnTo>
                  <a:lnTo>
                    <a:pt x="356822" y="989520"/>
                  </a:lnTo>
                  <a:lnTo>
                    <a:pt x="378975" y="1035947"/>
                  </a:lnTo>
                  <a:lnTo>
                    <a:pt x="401308" y="1081718"/>
                  </a:lnTo>
                  <a:lnTo>
                    <a:pt x="423744" y="1126665"/>
                  </a:lnTo>
                  <a:lnTo>
                    <a:pt x="446205" y="1170623"/>
                  </a:lnTo>
                  <a:lnTo>
                    <a:pt x="468612" y="1213424"/>
                  </a:lnTo>
                  <a:lnTo>
                    <a:pt x="490887" y="1254903"/>
                  </a:lnTo>
                  <a:lnTo>
                    <a:pt x="512953" y="1294892"/>
                  </a:lnTo>
                  <a:lnTo>
                    <a:pt x="540964" y="1344421"/>
                  </a:lnTo>
                  <a:lnTo>
                    <a:pt x="569096" y="1393166"/>
                  </a:lnTo>
                  <a:lnTo>
                    <a:pt x="597351" y="1440886"/>
                  </a:lnTo>
                  <a:lnTo>
                    <a:pt x="625728" y="1487341"/>
                  </a:lnTo>
                  <a:lnTo>
                    <a:pt x="654230" y="1532291"/>
                  </a:lnTo>
                  <a:lnTo>
                    <a:pt x="682857" y="1575494"/>
                  </a:lnTo>
                  <a:lnTo>
                    <a:pt x="711610" y="1616711"/>
                  </a:lnTo>
                  <a:lnTo>
                    <a:pt x="740491" y="1655700"/>
                  </a:lnTo>
                  <a:lnTo>
                    <a:pt x="769501" y="1692223"/>
                  </a:lnTo>
                  <a:lnTo>
                    <a:pt x="798641" y="1726038"/>
                  </a:lnTo>
                  <a:lnTo>
                    <a:pt x="827913" y="1756905"/>
                  </a:lnTo>
                  <a:lnTo>
                    <a:pt x="868463" y="1795410"/>
                  </a:lnTo>
                  <a:lnTo>
                    <a:pt x="909454" y="1830097"/>
                  </a:lnTo>
                  <a:lnTo>
                    <a:pt x="950767" y="1860638"/>
                  </a:lnTo>
                  <a:lnTo>
                    <a:pt x="992282" y="1886707"/>
                  </a:lnTo>
                  <a:lnTo>
                    <a:pt x="1033881" y="1907975"/>
                  </a:lnTo>
                  <a:lnTo>
                    <a:pt x="1075443" y="1924117"/>
                  </a:lnTo>
                  <a:lnTo>
                    <a:pt x="1116851" y="1934804"/>
                  </a:lnTo>
                  <a:lnTo>
                    <a:pt x="1157986" y="1939709"/>
                  </a:lnTo>
                  <a:lnTo>
                    <a:pt x="1204693" y="1938465"/>
                  </a:lnTo>
                  <a:lnTo>
                    <a:pt x="1251229" y="1930382"/>
                  </a:lnTo>
                  <a:lnTo>
                    <a:pt x="1297641" y="1915458"/>
                  </a:lnTo>
                  <a:lnTo>
                    <a:pt x="1343976" y="1893695"/>
                  </a:lnTo>
                  <a:lnTo>
                    <a:pt x="1390279" y="1865092"/>
                  </a:lnTo>
                  <a:lnTo>
                    <a:pt x="1436598" y="1829651"/>
                  </a:lnTo>
                  <a:lnTo>
                    <a:pt x="1482978" y="1787372"/>
                  </a:lnTo>
                  <a:lnTo>
                    <a:pt x="1510236" y="1758986"/>
                  </a:lnTo>
                  <a:lnTo>
                    <a:pt x="1537727" y="1727349"/>
                  </a:lnTo>
                  <a:lnTo>
                    <a:pt x="1565372" y="1692769"/>
                  </a:lnTo>
                  <a:lnTo>
                    <a:pt x="1593092" y="1655552"/>
                  </a:lnTo>
                  <a:lnTo>
                    <a:pt x="1620809" y="1616007"/>
                  </a:lnTo>
                  <a:lnTo>
                    <a:pt x="1648444" y="1574441"/>
                  </a:lnTo>
                  <a:lnTo>
                    <a:pt x="1675917" y="1531162"/>
                  </a:lnTo>
                  <a:lnTo>
                    <a:pt x="1703149" y="1486478"/>
                  </a:lnTo>
                  <a:lnTo>
                    <a:pt x="1730063" y="1440697"/>
                  </a:lnTo>
                  <a:lnTo>
                    <a:pt x="1756578" y="1394125"/>
                  </a:lnTo>
                  <a:lnTo>
                    <a:pt x="1782616" y="1347072"/>
                  </a:lnTo>
                  <a:lnTo>
                    <a:pt x="1808099" y="1299845"/>
                  </a:lnTo>
                  <a:lnTo>
                    <a:pt x="1829635" y="1258655"/>
                  </a:lnTo>
                  <a:lnTo>
                    <a:pt x="1851060" y="1216075"/>
                  </a:lnTo>
                  <a:lnTo>
                    <a:pt x="1872341" y="1172265"/>
                  </a:lnTo>
                  <a:lnTo>
                    <a:pt x="1893445" y="1127385"/>
                  </a:lnTo>
                  <a:lnTo>
                    <a:pt x="1914337" y="1081596"/>
                  </a:lnTo>
                  <a:lnTo>
                    <a:pt x="1934985" y="1035058"/>
                  </a:lnTo>
                  <a:lnTo>
                    <a:pt x="1955355" y="987932"/>
                  </a:lnTo>
                  <a:lnTo>
                    <a:pt x="1975414" y="940379"/>
                  </a:lnTo>
                  <a:lnTo>
                    <a:pt x="1995129" y="892558"/>
                  </a:lnTo>
                  <a:lnTo>
                    <a:pt x="2014466" y="844631"/>
                  </a:lnTo>
                  <a:lnTo>
                    <a:pt x="2033392" y="796758"/>
                  </a:lnTo>
                  <a:lnTo>
                    <a:pt x="2051874" y="749098"/>
                  </a:lnTo>
                  <a:lnTo>
                    <a:pt x="2069878" y="701814"/>
                  </a:lnTo>
                  <a:lnTo>
                    <a:pt x="2087372" y="655066"/>
                  </a:lnTo>
                  <a:lnTo>
                    <a:pt x="2104339" y="608600"/>
                  </a:lnTo>
                  <a:lnTo>
                    <a:pt x="2120761" y="562062"/>
                  </a:lnTo>
                  <a:lnTo>
                    <a:pt x="2136680" y="515458"/>
                  </a:lnTo>
                  <a:lnTo>
                    <a:pt x="2152138" y="468792"/>
                  </a:lnTo>
                  <a:lnTo>
                    <a:pt x="2167176" y="422071"/>
                  </a:lnTo>
                  <a:lnTo>
                    <a:pt x="2181837" y="375300"/>
                  </a:lnTo>
                  <a:lnTo>
                    <a:pt x="2196163" y="328485"/>
                  </a:lnTo>
                  <a:lnTo>
                    <a:pt x="2210195" y="281631"/>
                  </a:lnTo>
                  <a:lnTo>
                    <a:pt x="2223975" y="234743"/>
                  </a:lnTo>
                  <a:lnTo>
                    <a:pt x="2237546" y="187828"/>
                  </a:lnTo>
                  <a:lnTo>
                    <a:pt x="2250949" y="140890"/>
                  </a:lnTo>
                  <a:lnTo>
                    <a:pt x="2264227" y="93936"/>
                  </a:lnTo>
                  <a:lnTo>
                    <a:pt x="2277420" y="46970"/>
                  </a:lnTo>
                  <a:lnTo>
                    <a:pt x="2290572" y="0"/>
                  </a:lnTo>
                </a:path>
              </a:pathLst>
            </a:custGeom>
            <a:ln w="57150">
              <a:solidFill>
                <a:srgbClr val="AC13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208014" y="3429762"/>
              <a:ext cx="1290955" cy="1039494"/>
            </a:xfrm>
            <a:custGeom>
              <a:avLst/>
              <a:gdLst/>
              <a:ahLst/>
              <a:cxnLst/>
              <a:rect l="l" t="t" r="r" b="b"/>
              <a:pathLst>
                <a:path w="1290954" h="1039495">
                  <a:moveTo>
                    <a:pt x="1290828" y="0"/>
                  </a:moveTo>
                  <a:lnTo>
                    <a:pt x="0" y="0"/>
                  </a:lnTo>
                  <a:lnTo>
                    <a:pt x="0" y="806195"/>
                  </a:lnTo>
                  <a:lnTo>
                    <a:pt x="752983" y="806195"/>
                  </a:lnTo>
                  <a:lnTo>
                    <a:pt x="1126870" y="1039368"/>
                  </a:lnTo>
                  <a:lnTo>
                    <a:pt x="1075689" y="806195"/>
                  </a:lnTo>
                  <a:lnTo>
                    <a:pt x="1290828" y="806195"/>
                  </a:lnTo>
                  <a:lnTo>
                    <a:pt x="1290828" y="0"/>
                  </a:lnTo>
                  <a:close/>
                </a:path>
              </a:pathLst>
            </a:custGeom>
            <a:solidFill>
              <a:srgbClr val="FFFFFF">
                <a:alpha val="8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208014" y="3429762"/>
              <a:ext cx="1290955" cy="1039494"/>
            </a:xfrm>
            <a:custGeom>
              <a:avLst/>
              <a:gdLst/>
              <a:ahLst/>
              <a:cxnLst/>
              <a:rect l="l" t="t" r="r" b="b"/>
              <a:pathLst>
                <a:path w="1290954" h="1039495">
                  <a:moveTo>
                    <a:pt x="0" y="0"/>
                  </a:moveTo>
                  <a:lnTo>
                    <a:pt x="752983" y="0"/>
                  </a:lnTo>
                  <a:lnTo>
                    <a:pt x="1075689" y="0"/>
                  </a:lnTo>
                  <a:lnTo>
                    <a:pt x="1290828" y="0"/>
                  </a:lnTo>
                  <a:lnTo>
                    <a:pt x="1290828" y="470281"/>
                  </a:lnTo>
                  <a:lnTo>
                    <a:pt x="1290828" y="671830"/>
                  </a:lnTo>
                  <a:lnTo>
                    <a:pt x="1290828" y="806195"/>
                  </a:lnTo>
                  <a:lnTo>
                    <a:pt x="1075689" y="806195"/>
                  </a:lnTo>
                  <a:lnTo>
                    <a:pt x="1126870" y="1039368"/>
                  </a:lnTo>
                  <a:lnTo>
                    <a:pt x="752983" y="806195"/>
                  </a:lnTo>
                  <a:lnTo>
                    <a:pt x="0" y="806195"/>
                  </a:lnTo>
                  <a:lnTo>
                    <a:pt x="0" y="671830"/>
                  </a:lnTo>
                  <a:lnTo>
                    <a:pt x="0" y="470281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6331077" y="3475990"/>
            <a:ext cx="104394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latin typeface="メイリオ"/>
                <a:cs typeface="メイリオ"/>
              </a:rPr>
              <a:t>グラフは</a:t>
            </a:r>
            <a:endParaRPr sz="2000">
              <a:latin typeface="メイリオ"/>
              <a:cs typeface="メイリオ"/>
            </a:endParaRPr>
          </a:p>
          <a:p>
            <a:pPr marL="140335">
              <a:lnSpc>
                <a:spcPct val="100000"/>
              </a:lnSpc>
            </a:pPr>
            <a:r>
              <a:rPr sz="2000" b="1" spc="-25" dirty="0">
                <a:latin typeface="メイリオ"/>
                <a:cs typeface="メイリオ"/>
              </a:rPr>
              <a:t>放物線</a:t>
            </a:r>
            <a:endParaRPr sz="20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5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4292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メイリオ"/>
                <a:cs typeface="メイリオ"/>
              </a:rPr>
              <a:t>いろいろな関数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119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37940" y="3474211"/>
            <a:ext cx="55168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latin typeface="メイリオ"/>
                <a:cs typeface="メイリオ"/>
              </a:rPr>
              <a:t>3</a:t>
            </a:r>
            <a:r>
              <a:rPr sz="5400" b="1" spc="-15" dirty="0">
                <a:latin typeface="メイリオ"/>
                <a:cs typeface="メイリオ"/>
              </a:rPr>
              <a:t> 個目：指数関数</a:t>
            </a:r>
            <a:endParaRPr sz="54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5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6266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メイリオ"/>
                <a:cs typeface="メイリオ"/>
              </a:rPr>
              <a:t>いろいろな関数 </a:t>
            </a:r>
            <a:r>
              <a:rPr sz="4800" b="1" spc="-25" dirty="0">
                <a:solidFill>
                  <a:srgbClr val="FFFFFF"/>
                </a:solidFill>
                <a:latin typeface="メイリオ"/>
                <a:cs typeface="メイリオ"/>
              </a:rPr>
              <a:t>(3/4)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120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43755" y="1993392"/>
            <a:ext cx="7103745" cy="4211320"/>
            <a:chOff x="4143755" y="1993392"/>
            <a:chExt cx="7103745" cy="4211320"/>
          </a:xfrm>
        </p:grpSpPr>
        <p:sp>
          <p:nvSpPr>
            <p:cNvPr id="11" name="object 11"/>
            <p:cNvSpPr/>
            <p:nvPr/>
          </p:nvSpPr>
          <p:spPr>
            <a:xfrm>
              <a:off x="4143755" y="1993392"/>
              <a:ext cx="7103745" cy="4211320"/>
            </a:xfrm>
            <a:custGeom>
              <a:avLst/>
              <a:gdLst/>
              <a:ahLst/>
              <a:cxnLst/>
              <a:rect l="l" t="t" r="r" b="b"/>
              <a:pathLst>
                <a:path w="7103745" h="4211320">
                  <a:moveTo>
                    <a:pt x="7103364" y="0"/>
                  </a:moveTo>
                  <a:lnTo>
                    <a:pt x="0" y="0"/>
                  </a:lnTo>
                  <a:lnTo>
                    <a:pt x="0" y="4210812"/>
                  </a:lnTo>
                  <a:lnTo>
                    <a:pt x="7103364" y="4210812"/>
                  </a:lnTo>
                  <a:lnTo>
                    <a:pt x="7103364" y="0"/>
                  </a:lnTo>
                  <a:close/>
                </a:path>
              </a:pathLst>
            </a:custGeom>
            <a:solidFill>
              <a:srgbClr val="CE860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43755" y="2007108"/>
              <a:ext cx="2871470" cy="612775"/>
            </a:xfrm>
            <a:custGeom>
              <a:avLst/>
              <a:gdLst/>
              <a:ahLst/>
              <a:cxnLst/>
              <a:rect l="l" t="t" r="r" b="b"/>
              <a:pathLst>
                <a:path w="2871470" h="612775">
                  <a:moveTo>
                    <a:pt x="2871216" y="0"/>
                  </a:moveTo>
                  <a:lnTo>
                    <a:pt x="0" y="0"/>
                  </a:lnTo>
                  <a:lnTo>
                    <a:pt x="0" y="612648"/>
                  </a:lnTo>
                  <a:lnTo>
                    <a:pt x="2871216" y="612648"/>
                  </a:lnTo>
                  <a:lnTo>
                    <a:pt x="2871216" y="0"/>
                  </a:lnTo>
                  <a:close/>
                </a:path>
              </a:pathLst>
            </a:custGeom>
            <a:solidFill>
              <a:srgbClr val="CE86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37888" y="2109038"/>
            <a:ext cx="22974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メイリオ"/>
                <a:cs typeface="メイリオ"/>
              </a:rPr>
              <a:t>指数関数の前に </a:t>
            </a:r>
            <a:r>
              <a:rPr sz="2000" b="1" spc="-25" dirty="0">
                <a:solidFill>
                  <a:srgbClr val="FFFFFF"/>
                </a:solidFill>
                <a:latin typeface="メイリオ"/>
                <a:cs typeface="メイリオ"/>
              </a:rPr>
              <a:t>(1)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34408" y="2957576"/>
            <a:ext cx="43967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メイリオ"/>
                <a:cs typeface="メイリオ"/>
              </a:rPr>
              <a:t>累乗 </a:t>
            </a:r>
            <a:r>
              <a:rPr sz="2000" dirty="0">
                <a:latin typeface="Cambria Math"/>
                <a:cs typeface="Cambria Math"/>
              </a:rPr>
              <a:t>𝒂</a:t>
            </a:r>
            <a:r>
              <a:rPr sz="2175" baseline="28735" dirty="0">
                <a:latin typeface="Cambria Math"/>
                <a:cs typeface="Cambria Math"/>
              </a:rPr>
              <a:t>𝒃</a:t>
            </a:r>
            <a:r>
              <a:rPr sz="2175" spc="622" baseline="28735" dirty="0">
                <a:latin typeface="Cambria Math"/>
                <a:cs typeface="Cambria Math"/>
              </a:rPr>
              <a:t> </a:t>
            </a:r>
            <a:r>
              <a:rPr sz="2000" b="1" dirty="0">
                <a:latin typeface="メイリオ"/>
                <a:cs typeface="メイリオ"/>
              </a:rPr>
              <a:t>は </a:t>
            </a:r>
            <a:r>
              <a:rPr sz="2000" dirty="0">
                <a:latin typeface="Cambria Math"/>
                <a:cs typeface="Cambria Math"/>
              </a:rPr>
              <a:t>𝒃</a:t>
            </a:r>
            <a:r>
              <a:rPr sz="2000" spc="215" dirty="0">
                <a:latin typeface="Cambria Math"/>
                <a:cs typeface="Cambria Math"/>
              </a:rPr>
              <a:t> </a:t>
            </a:r>
            <a:r>
              <a:rPr sz="2000" b="1" spc="-5" dirty="0">
                <a:latin typeface="メイリオ"/>
                <a:cs typeface="メイリオ"/>
              </a:rPr>
              <a:t>が負の数でも計算できる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62556" y="2007107"/>
            <a:ext cx="611505" cy="3891279"/>
          </a:xfrm>
          <a:custGeom>
            <a:avLst/>
            <a:gdLst/>
            <a:ahLst/>
            <a:cxnLst/>
            <a:rect l="l" t="t" r="r" b="b"/>
            <a:pathLst>
              <a:path w="611505" h="3891279">
                <a:moveTo>
                  <a:pt x="611124" y="306324"/>
                </a:moveTo>
                <a:lnTo>
                  <a:pt x="607123" y="256641"/>
                </a:lnTo>
                <a:lnTo>
                  <a:pt x="595541" y="209511"/>
                </a:lnTo>
                <a:lnTo>
                  <a:pt x="577011" y="165557"/>
                </a:lnTo>
                <a:lnTo>
                  <a:pt x="552170" y="125425"/>
                </a:lnTo>
                <a:lnTo>
                  <a:pt x="521627" y="89725"/>
                </a:lnTo>
                <a:lnTo>
                  <a:pt x="486029" y="59118"/>
                </a:lnTo>
                <a:lnTo>
                  <a:pt x="445985" y="34201"/>
                </a:lnTo>
                <a:lnTo>
                  <a:pt x="402145" y="15621"/>
                </a:lnTo>
                <a:lnTo>
                  <a:pt x="355130" y="4013"/>
                </a:lnTo>
                <a:lnTo>
                  <a:pt x="305562" y="0"/>
                </a:lnTo>
                <a:lnTo>
                  <a:pt x="255981" y="4013"/>
                </a:lnTo>
                <a:lnTo>
                  <a:pt x="208965" y="15621"/>
                </a:lnTo>
                <a:lnTo>
                  <a:pt x="165125" y="34201"/>
                </a:lnTo>
                <a:lnTo>
                  <a:pt x="125082" y="59118"/>
                </a:lnTo>
                <a:lnTo>
                  <a:pt x="89484" y="89725"/>
                </a:lnTo>
                <a:lnTo>
                  <a:pt x="58940" y="125425"/>
                </a:lnTo>
                <a:lnTo>
                  <a:pt x="34099" y="165557"/>
                </a:lnTo>
                <a:lnTo>
                  <a:pt x="15570" y="209511"/>
                </a:lnTo>
                <a:lnTo>
                  <a:pt x="3987" y="256641"/>
                </a:lnTo>
                <a:lnTo>
                  <a:pt x="0" y="306324"/>
                </a:lnTo>
                <a:lnTo>
                  <a:pt x="3987" y="356019"/>
                </a:lnTo>
                <a:lnTo>
                  <a:pt x="15570" y="403148"/>
                </a:lnTo>
                <a:lnTo>
                  <a:pt x="34099" y="447103"/>
                </a:lnTo>
                <a:lnTo>
                  <a:pt x="58940" y="487235"/>
                </a:lnTo>
                <a:lnTo>
                  <a:pt x="89484" y="522935"/>
                </a:lnTo>
                <a:lnTo>
                  <a:pt x="125082" y="553542"/>
                </a:lnTo>
                <a:lnTo>
                  <a:pt x="165125" y="578459"/>
                </a:lnTo>
                <a:lnTo>
                  <a:pt x="208965" y="597039"/>
                </a:lnTo>
                <a:lnTo>
                  <a:pt x="230124" y="602272"/>
                </a:lnTo>
                <a:lnTo>
                  <a:pt x="230124" y="1205217"/>
                </a:lnTo>
                <a:lnTo>
                  <a:pt x="165125" y="1229017"/>
                </a:lnTo>
                <a:lnTo>
                  <a:pt x="125082" y="1253934"/>
                </a:lnTo>
                <a:lnTo>
                  <a:pt x="89484" y="1284541"/>
                </a:lnTo>
                <a:lnTo>
                  <a:pt x="58940" y="1320241"/>
                </a:lnTo>
                <a:lnTo>
                  <a:pt x="34099" y="1360373"/>
                </a:lnTo>
                <a:lnTo>
                  <a:pt x="15570" y="1404327"/>
                </a:lnTo>
                <a:lnTo>
                  <a:pt x="3987" y="1451457"/>
                </a:lnTo>
                <a:lnTo>
                  <a:pt x="0" y="1501140"/>
                </a:lnTo>
                <a:lnTo>
                  <a:pt x="3987" y="1550835"/>
                </a:lnTo>
                <a:lnTo>
                  <a:pt x="15570" y="1597964"/>
                </a:lnTo>
                <a:lnTo>
                  <a:pt x="34099" y="1641919"/>
                </a:lnTo>
                <a:lnTo>
                  <a:pt x="58940" y="1682051"/>
                </a:lnTo>
                <a:lnTo>
                  <a:pt x="89484" y="1717751"/>
                </a:lnTo>
                <a:lnTo>
                  <a:pt x="125082" y="1748358"/>
                </a:lnTo>
                <a:lnTo>
                  <a:pt x="165125" y="1773275"/>
                </a:lnTo>
                <a:lnTo>
                  <a:pt x="208965" y="1791855"/>
                </a:lnTo>
                <a:lnTo>
                  <a:pt x="230124" y="1797088"/>
                </a:lnTo>
                <a:lnTo>
                  <a:pt x="230124" y="3890772"/>
                </a:lnTo>
                <a:lnTo>
                  <a:pt x="381000" y="3890772"/>
                </a:lnTo>
                <a:lnTo>
                  <a:pt x="381000" y="1797088"/>
                </a:lnTo>
                <a:lnTo>
                  <a:pt x="402145" y="1791855"/>
                </a:lnTo>
                <a:lnTo>
                  <a:pt x="445985" y="1773275"/>
                </a:lnTo>
                <a:lnTo>
                  <a:pt x="486029" y="1748358"/>
                </a:lnTo>
                <a:lnTo>
                  <a:pt x="521627" y="1717738"/>
                </a:lnTo>
                <a:lnTo>
                  <a:pt x="552170" y="1682051"/>
                </a:lnTo>
                <a:lnTo>
                  <a:pt x="577011" y="1641919"/>
                </a:lnTo>
                <a:lnTo>
                  <a:pt x="595541" y="1597964"/>
                </a:lnTo>
                <a:lnTo>
                  <a:pt x="607123" y="1550835"/>
                </a:lnTo>
                <a:lnTo>
                  <a:pt x="611124" y="1501140"/>
                </a:lnTo>
                <a:lnTo>
                  <a:pt x="607123" y="1451457"/>
                </a:lnTo>
                <a:lnTo>
                  <a:pt x="595541" y="1404327"/>
                </a:lnTo>
                <a:lnTo>
                  <a:pt x="577011" y="1360373"/>
                </a:lnTo>
                <a:lnTo>
                  <a:pt x="552170" y="1320241"/>
                </a:lnTo>
                <a:lnTo>
                  <a:pt x="521627" y="1284541"/>
                </a:lnTo>
                <a:lnTo>
                  <a:pt x="486029" y="1253934"/>
                </a:lnTo>
                <a:lnTo>
                  <a:pt x="445985" y="1229017"/>
                </a:lnTo>
                <a:lnTo>
                  <a:pt x="402145" y="1210437"/>
                </a:lnTo>
                <a:lnTo>
                  <a:pt x="381000" y="1205217"/>
                </a:lnTo>
                <a:lnTo>
                  <a:pt x="381000" y="602272"/>
                </a:lnTo>
                <a:lnTo>
                  <a:pt x="445985" y="578459"/>
                </a:lnTo>
                <a:lnTo>
                  <a:pt x="486029" y="553542"/>
                </a:lnTo>
                <a:lnTo>
                  <a:pt x="521627" y="522922"/>
                </a:lnTo>
                <a:lnTo>
                  <a:pt x="552170" y="487235"/>
                </a:lnTo>
                <a:lnTo>
                  <a:pt x="577011" y="447103"/>
                </a:lnTo>
                <a:lnTo>
                  <a:pt x="595541" y="403148"/>
                </a:lnTo>
                <a:lnTo>
                  <a:pt x="607123" y="356019"/>
                </a:lnTo>
                <a:lnTo>
                  <a:pt x="611124" y="30632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52294" y="3267532"/>
            <a:ext cx="232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2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62555" y="4396740"/>
            <a:ext cx="611505" cy="612775"/>
          </a:xfrm>
          <a:custGeom>
            <a:avLst/>
            <a:gdLst/>
            <a:ahLst/>
            <a:cxnLst/>
            <a:rect l="l" t="t" r="r" b="b"/>
            <a:pathLst>
              <a:path w="611505" h="612775">
                <a:moveTo>
                  <a:pt x="305562" y="0"/>
                </a:moveTo>
                <a:lnTo>
                  <a:pt x="255991" y="4009"/>
                </a:lnTo>
                <a:lnTo>
                  <a:pt x="208970" y="15617"/>
                </a:lnTo>
                <a:lnTo>
                  <a:pt x="165127" y="34193"/>
                </a:lnTo>
                <a:lnTo>
                  <a:pt x="125089" y="59106"/>
                </a:lnTo>
                <a:lnTo>
                  <a:pt x="89487" y="89725"/>
                </a:lnTo>
                <a:lnTo>
                  <a:pt x="58948" y="125419"/>
                </a:lnTo>
                <a:lnTo>
                  <a:pt x="34101" y="165556"/>
                </a:lnTo>
                <a:lnTo>
                  <a:pt x="15575" y="209507"/>
                </a:lnTo>
                <a:lnTo>
                  <a:pt x="3998" y="256640"/>
                </a:lnTo>
                <a:lnTo>
                  <a:pt x="0" y="306324"/>
                </a:lnTo>
                <a:lnTo>
                  <a:pt x="3998" y="356007"/>
                </a:lnTo>
                <a:lnTo>
                  <a:pt x="15575" y="403140"/>
                </a:lnTo>
                <a:lnTo>
                  <a:pt x="34101" y="447091"/>
                </a:lnTo>
                <a:lnTo>
                  <a:pt x="58948" y="487228"/>
                </a:lnTo>
                <a:lnTo>
                  <a:pt x="89487" y="522922"/>
                </a:lnTo>
                <a:lnTo>
                  <a:pt x="125089" y="553541"/>
                </a:lnTo>
                <a:lnTo>
                  <a:pt x="165127" y="578454"/>
                </a:lnTo>
                <a:lnTo>
                  <a:pt x="208970" y="597030"/>
                </a:lnTo>
                <a:lnTo>
                  <a:pt x="255991" y="608638"/>
                </a:lnTo>
                <a:lnTo>
                  <a:pt x="305562" y="612648"/>
                </a:lnTo>
                <a:lnTo>
                  <a:pt x="355132" y="608638"/>
                </a:lnTo>
                <a:lnTo>
                  <a:pt x="402153" y="597030"/>
                </a:lnTo>
                <a:lnTo>
                  <a:pt x="445996" y="578454"/>
                </a:lnTo>
                <a:lnTo>
                  <a:pt x="486034" y="553541"/>
                </a:lnTo>
                <a:lnTo>
                  <a:pt x="521636" y="522922"/>
                </a:lnTo>
                <a:lnTo>
                  <a:pt x="552175" y="487228"/>
                </a:lnTo>
                <a:lnTo>
                  <a:pt x="577022" y="447091"/>
                </a:lnTo>
                <a:lnTo>
                  <a:pt x="595548" y="403140"/>
                </a:lnTo>
                <a:lnTo>
                  <a:pt x="607125" y="356007"/>
                </a:lnTo>
                <a:lnTo>
                  <a:pt x="611124" y="306324"/>
                </a:lnTo>
                <a:lnTo>
                  <a:pt x="607125" y="256640"/>
                </a:lnTo>
                <a:lnTo>
                  <a:pt x="595548" y="209507"/>
                </a:lnTo>
                <a:lnTo>
                  <a:pt x="577022" y="165556"/>
                </a:lnTo>
                <a:lnTo>
                  <a:pt x="552175" y="125419"/>
                </a:lnTo>
                <a:lnTo>
                  <a:pt x="521636" y="89725"/>
                </a:lnTo>
                <a:lnTo>
                  <a:pt x="486034" y="59106"/>
                </a:lnTo>
                <a:lnTo>
                  <a:pt x="445996" y="34193"/>
                </a:lnTo>
                <a:lnTo>
                  <a:pt x="402153" y="15617"/>
                </a:lnTo>
                <a:lnTo>
                  <a:pt x="355132" y="4009"/>
                </a:lnTo>
                <a:lnTo>
                  <a:pt x="305562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352294" y="4462729"/>
            <a:ext cx="232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3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4618" y="2074290"/>
            <a:ext cx="1649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0020" algn="l"/>
              </a:tabLst>
            </a:pPr>
            <a:r>
              <a:rPr sz="2000" b="1" dirty="0">
                <a:solidFill>
                  <a:srgbClr val="BEBEBE"/>
                </a:solidFill>
                <a:latin typeface="メイリオ"/>
                <a:cs typeface="メイリオ"/>
              </a:rPr>
              <a:t>一次関</a:t>
            </a:r>
            <a:r>
              <a:rPr sz="2000" b="1" spc="-50" dirty="0">
                <a:solidFill>
                  <a:srgbClr val="BEBEBE"/>
                </a:solidFill>
                <a:latin typeface="メイリオ"/>
                <a:cs typeface="メイリオ"/>
              </a:rPr>
              <a:t>数</a:t>
            </a:r>
            <a:r>
              <a:rPr sz="2000" b="1" dirty="0">
                <a:solidFill>
                  <a:srgbClr val="BEBEBE"/>
                </a:solidFill>
                <a:latin typeface="メイリオ"/>
                <a:cs typeface="メイリオ"/>
              </a:rPr>
              <a:t>	</a:t>
            </a: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1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8885" y="3337051"/>
            <a:ext cx="1043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solidFill>
                  <a:srgbClr val="BEBEBE"/>
                </a:solidFill>
                <a:latin typeface="メイリオ"/>
                <a:cs typeface="メイリオ"/>
              </a:rPr>
              <a:t>二次関数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4618" y="4528565"/>
            <a:ext cx="1043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solidFill>
                  <a:srgbClr val="F43864"/>
                </a:solidFill>
                <a:latin typeface="メイリオ"/>
                <a:cs typeface="メイリオ"/>
              </a:rPr>
              <a:t>指数関数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62555" y="5591555"/>
            <a:ext cx="611505" cy="612775"/>
          </a:xfrm>
          <a:custGeom>
            <a:avLst/>
            <a:gdLst/>
            <a:ahLst/>
            <a:cxnLst/>
            <a:rect l="l" t="t" r="r" b="b"/>
            <a:pathLst>
              <a:path w="611505" h="612775">
                <a:moveTo>
                  <a:pt x="305562" y="0"/>
                </a:moveTo>
                <a:lnTo>
                  <a:pt x="255991" y="4009"/>
                </a:lnTo>
                <a:lnTo>
                  <a:pt x="208970" y="15616"/>
                </a:lnTo>
                <a:lnTo>
                  <a:pt x="165127" y="34191"/>
                </a:lnTo>
                <a:lnTo>
                  <a:pt x="125089" y="59103"/>
                </a:lnTo>
                <a:lnTo>
                  <a:pt x="89487" y="89720"/>
                </a:lnTo>
                <a:lnTo>
                  <a:pt x="58948" y="125413"/>
                </a:lnTo>
                <a:lnTo>
                  <a:pt x="34101" y="165551"/>
                </a:lnTo>
                <a:lnTo>
                  <a:pt x="15575" y="209502"/>
                </a:lnTo>
                <a:lnTo>
                  <a:pt x="3998" y="256636"/>
                </a:lnTo>
                <a:lnTo>
                  <a:pt x="0" y="306324"/>
                </a:lnTo>
                <a:lnTo>
                  <a:pt x="3998" y="356011"/>
                </a:lnTo>
                <a:lnTo>
                  <a:pt x="15575" y="403145"/>
                </a:lnTo>
                <a:lnTo>
                  <a:pt x="34101" y="447096"/>
                </a:lnTo>
                <a:lnTo>
                  <a:pt x="58948" y="487234"/>
                </a:lnTo>
                <a:lnTo>
                  <a:pt x="89487" y="522927"/>
                </a:lnTo>
                <a:lnTo>
                  <a:pt x="125089" y="553544"/>
                </a:lnTo>
                <a:lnTo>
                  <a:pt x="165127" y="578456"/>
                </a:lnTo>
                <a:lnTo>
                  <a:pt x="208970" y="597031"/>
                </a:lnTo>
                <a:lnTo>
                  <a:pt x="255991" y="608638"/>
                </a:lnTo>
                <a:lnTo>
                  <a:pt x="305562" y="612648"/>
                </a:lnTo>
                <a:lnTo>
                  <a:pt x="355132" y="608638"/>
                </a:lnTo>
                <a:lnTo>
                  <a:pt x="402153" y="597031"/>
                </a:lnTo>
                <a:lnTo>
                  <a:pt x="445996" y="578456"/>
                </a:lnTo>
                <a:lnTo>
                  <a:pt x="486034" y="553544"/>
                </a:lnTo>
                <a:lnTo>
                  <a:pt x="521636" y="522927"/>
                </a:lnTo>
                <a:lnTo>
                  <a:pt x="552175" y="487234"/>
                </a:lnTo>
                <a:lnTo>
                  <a:pt x="577022" y="447096"/>
                </a:lnTo>
                <a:lnTo>
                  <a:pt x="595548" y="403145"/>
                </a:lnTo>
                <a:lnTo>
                  <a:pt x="607125" y="356011"/>
                </a:lnTo>
                <a:lnTo>
                  <a:pt x="611124" y="306324"/>
                </a:lnTo>
                <a:lnTo>
                  <a:pt x="607125" y="256636"/>
                </a:lnTo>
                <a:lnTo>
                  <a:pt x="595548" y="209502"/>
                </a:lnTo>
                <a:lnTo>
                  <a:pt x="577022" y="165551"/>
                </a:lnTo>
                <a:lnTo>
                  <a:pt x="552175" y="125413"/>
                </a:lnTo>
                <a:lnTo>
                  <a:pt x="521636" y="89720"/>
                </a:lnTo>
                <a:lnTo>
                  <a:pt x="486034" y="59103"/>
                </a:lnTo>
                <a:lnTo>
                  <a:pt x="445996" y="34191"/>
                </a:lnTo>
                <a:lnTo>
                  <a:pt x="402153" y="15616"/>
                </a:lnTo>
                <a:lnTo>
                  <a:pt x="355132" y="4009"/>
                </a:lnTo>
                <a:lnTo>
                  <a:pt x="30556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352294" y="5658103"/>
            <a:ext cx="231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4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34618" y="5725769"/>
            <a:ext cx="1043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solidFill>
                  <a:srgbClr val="BEBEBE"/>
                </a:solidFill>
                <a:latin typeface="メイリオ"/>
                <a:cs typeface="メイリオ"/>
              </a:rPr>
              <a:t>対数関数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468367" y="3429000"/>
            <a:ext cx="1449705" cy="508000"/>
          </a:xfrm>
          <a:custGeom>
            <a:avLst/>
            <a:gdLst/>
            <a:ahLst/>
            <a:cxnLst/>
            <a:rect l="l" t="t" r="r" b="b"/>
            <a:pathLst>
              <a:path w="1449704" h="508000">
                <a:moveTo>
                  <a:pt x="1195578" y="0"/>
                </a:moveTo>
                <a:lnTo>
                  <a:pt x="0" y="0"/>
                </a:lnTo>
                <a:lnTo>
                  <a:pt x="0" y="507492"/>
                </a:lnTo>
                <a:lnTo>
                  <a:pt x="1195578" y="507492"/>
                </a:lnTo>
                <a:lnTo>
                  <a:pt x="1449324" y="253745"/>
                </a:lnTo>
                <a:lnTo>
                  <a:pt x="1195578" y="0"/>
                </a:lnTo>
                <a:close/>
              </a:path>
            </a:pathLst>
          </a:custGeom>
          <a:solidFill>
            <a:srgbClr val="2137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620133" y="3479038"/>
            <a:ext cx="1031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solidFill>
                  <a:srgbClr val="FFFFFF"/>
                </a:solidFill>
                <a:latin typeface="メイリオ"/>
                <a:cs typeface="メイリオ"/>
              </a:rPr>
              <a:t>計算方法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65520" y="3507485"/>
            <a:ext cx="37045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1379E"/>
                </a:solidFill>
                <a:latin typeface="Cambria Math"/>
                <a:cs typeface="Cambria Math"/>
              </a:rPr>
              <a:t>𝒃</a:t>
            </a:r>
            <a:r>
              <a:rPr sz="2000" spc="210" dirty="0">
                <a:solidFill>
                  <a:srgbClr val="21379E"/>
                </a:solidFill>
                <a:latin typeface="Cambria Math"/>
                <a:cs typeface="Cambria Math"/>
              </a:rPr>
              <a:t> </a:t>
            </a:r>
            <a:r>
              <a:rPr sz="2000" b="1" spc="-5" dirty="0">
                <a:solidFill>
                  <a:srgbClr val="21379E"/>
                </a:solidFill>
                <a:latin typeface="メイリオ"/>
                <a:cs typeface="メイリオ"/>
              </a:rPr>
              <a:t>を </a:t>
            </a:r>
            <a:r>
              <a:rPr sz="2000" b="1" dirty="0">
                <a:solidFill>
                  <a:srgbClr val="21379E"/>
                </a:solidFill>
                <a:latin typeface="メイリオ"/>
                <a:cs typeface="メイリオ"/>
              </a:rPr>
              <a:t>1</a:t>
            </a:r>
            <a:r>
              <a:rPr sz="2000" b="1" spc="-10" dirty="0">
                <a:solidFill>
                  <a:srgbClr val="21379E"/>
                </a:solidFill>
                <a:latin typeface="メイリオ"/>
                <a:cs typeface="メイリオ"/>
              </a:rPr>
              <a:t> 減らすときには </a:t>
            </a:r>
            <a:r>
              <a:rPr sz="2000" dirty="0">
                <a:solidFill>
                  <a:srgbClr val="21379E"/>
                </a:solidFill>
                <a:latin typeface="Cambria Math"/>
                <a:cs typeface="Cambria Math"/>
              </a:rPr>
              <a:t>÷ 𝒂</a:t>
            </a:r>
            <a:r>
              <a:rPr sz="2000" spc="210" dirty="0">
                <a:solidFill>
                  <a:srgbClr val="21379E"/>
                </a:solidFill>
                <a:latin typeface="Cambria Math"/>
                <a:cs typeface="Cambria Math"/>
              </a:rPr>
              <a:t> </a:t>
            </a:r>
            <a:r>
              <a:rPr sz="2000" b="1" spc="-25" dirty="0">
                <a:solidFill>
                  <a:srgbClr val="21379E"/>
                </a:solidFill>
                <a:latin typeface="メイリオ"/>
                <a:cs typeface="メイリオ"/>
              </a:rPr>
              <a:t>する</a:t>
            </a:r>
            <a:endParaRPr sz="20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5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6266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メイリオ"/>
                <a:cs typeface="メイリオ"/>
              </a:rPr>
              <a:t>いろいろな関数 </a:t>
            </a:r>
            <a:r>
              <a:rPr sz="4800" b="1" spc="-25" dirty="0">
                <a:solidFill>
                  <a:srgbClr val="FFFFFF"/>
                </a:solidFill>
                <a:latin typeface="メイリオ"/>
                <a:cs typeface="メイリオ"/>
              </a:rPr>
              <a:t>(3/4)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121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43755" y="1993392"/>
            <a:ext cx="7103745" cy="4211320"/>
            <a:chOff x="4143755" y="1993392"/>
            <a:chExt cx="7103745" cy="4211320"/>
          </a:xfrm>
        </p:grpSpPr>
        <p:sp>
          <p:nvSpPr>
            <p:cNvPr id="11" name="object 11"/>
            <p:cNvSpPr/>
            <p:nvPr/>
          </p:nvSpPr>
          <p:spPr>
            <a:xfrm>
              <a:off x="4143755" y="1993392"/>
              <a:ext cx="7103745" cy="4211320"/>
            </a:xfrm>
            <a:custGeom>
              <a:avLst/>
              <a:gdLst/>
              <a:ahLst/>
              <a:cxnLst/>
              <a:rect l="l" t="t" r="r" b="b"/>
              <a:pathLst>
                <a:path w="7103745" h="4211320">
                  <a:moveTo>
                    <a:pt x="7103364" y="0"/>
                  </a:moveTo>
                  <a:lnTo>
                    <a:pt x="0" y="0"/>
                  </a:lnTo>
                  <a:lnTo>
                    <a:pt x="0" y="4210812"/>
                  </a:lnTo>
                  <a:lnTo>
                    <a:pt x="7103364" y="4210812"/>
                  </a:lnTo>
                  <a:lnTo>
                    <a:pt x="7103364" y="0"/>
                  </a:lnTo>
                  <a:close/>
                </a:path>
              </a:pathLst>
            </a:custGeom>
            <a:solidFill>
              <a:srgbClr val="CE860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43755" y="2007108"/>
              <a:ext cx="2871470" cy="612775"/>
            </a:xfrm>
            <a:custGeom>
              <a:avLst/>
              <a:gdLst/>
              <a:ahLst/>
              <a:cxnLst/>
              <a:rect l="l" t="t" r="r" b="b"/>
              <a:pathLst>
                <a:path w="2871470" h="612775">
                  <a:moveTo>
                    <a:pt x="2871216" y="0"/>
                  </a:moveTo>
                  <a:lnTo>
                    <a:pt x="0" y="0"/>
                  </a:lnTo>
                  <a:lnTo>
                    <a:pt x="0" y="612648"/>
                  </a:lnTo>
                  <a:lnTo>
                    <a:pt x="2871216" y="612648"/>
                  </a:lnTo>
                  <a:lnTo>
                    <a:pt x="2871216" y="0"/>
                  </a:lnTo>
                  <a:close/>
                </a:path>
              </a:pathLst>
            </a:custGeom>
            <a:solidFill>
              <a:srgbClr val="CE86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37888" y="2109038"/>
            <a:ext cx="22974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メイリオ"/>
                <a:cs typeface="メイリオ"/>
              </a:rPr>
              <a:t>指数関数の前に </a:t>
            </a:r>
            <a:r>
              <a:rPr sz="2000" b="1" spc="-25" dirty="0">
                <a:solidFill>
                  <a:srgbClr val="FFFFFF"/>
                </a:solidFill>
                <a:latin typeface="メイリオ"/>
                <a:cs typeface="メイリオ"/>
              </a:rPr>
              <a:t>(1)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34408" y="2957576"/>
            <a:ext cx="43967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メイリオ"/>
                <a:cs typeface="メイリオ"/>
              </a:rPr>
              <a:t>累乗 </a:t>
            </a:r>
            <a:r>
              <a:rPr sz="2000" dirty="0">
                <a:latin typeface="Cambria Math"/>
                <a:cs typeface="Cambria Math"/>
              </a:rPr>
              <a:t>𝒂</a:t>
            </a:r>
            <a:r>
              <a:rPr sz="2175" baseline="28735" dirty="0">
                <a:latin typeface="Cambria Math"/>
                <a:cs typeface="Cambria Math"/>
              </a:rPr>
              <a:t>𝒃</a:t>
            </a:r>
            <a:r>
              <a:rPr sz="2175" spc="622" baseline="28735" dirty="0">
                <a:latin typeface="Cambria Math"/>
                <a:cs typeface="Cambria Math"/>
              </a:rPr>
              <a:t> </a:t>
            </a:r>
            <a:r>
              <a:rPr sz="2000" b="1" dirty="0">
                <a:latin typeface="メイリオ"/>
                <a:cs typeface="メイリオ"/>
              </a:rPr>
              <a:t>は </a:t>
            </a:r>
            <a:r>
              <a:rPr sz="2000" dirty="0">
                <a:latin typeface="Cambria Math"/>
                <a:cs typeface="Cambria Math"/>
              </a:rPr>
              <a:t>𝒃</a:t>
            </a:r>
            <a:r>
              <a:rPr sz="2000" spc="215" dirty="0">
                <a:latin typeface="Cambria Math"/>
                <a:cs typeface="Cambria Math"/>
              </a:rPr>
              <a:t> </a:t>
            </a:r>
            <a:r>
              <a:rPr sz="2000" b="1" spc="-5" dirty="0">
                <a:latin typeface="メイリオ"/>
                <a:cs typeface="メイリオ"/>
              </a:rPr>
              <a:t>が負の数でも計算できる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68367" y="3429000"/>
            <a:ext cx="1449705" cy="508000"/>
          </a:xfrm>
          <a:custGeom>
            <a:avLst/>
            <a:gdLst/>
            <a:ahLst/>
            <a:cxnLst/>
            <a:rect l="l" t="t" r="r" b="b"/>
            <a:pathLst>
              <a:path w="1449704" h="508000">
                <a:moveTo>
                  <a:pt x="1195578" y="0"/>
                </a:moveTo>
                <a:lnTo>
                  <a:pt x="0" y="0"/>
                </a:lnTo>
                <a:lnTo>
                  <a:pt x="0" y="507492"/>
                </a:lnTo>
                <a:lnTo>
                  <a:pt x="1195578" y="507492"/>
                </a:lnTo>
                <a:lnTo>
                  <a:pt x="1449324" y="253745"/>
                </a:lnTo>
                <a:lnTo>
                  <a:pt x="1195578" y="0"/>
                </a:lnTo>
                <a:close/>
              </a:path>
            </a:pathLst>
          </a:custGeom>
          <a:solidFill>
            <a:srgbClr val="2137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20133" y="3479038"/>
            <a:ext cx="1031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solidFill>
                  <a:srgbClr val="FFFFFF"/>
                </a:solidFill>
                <a:latin typeface="メイリオ"/>
                <a:cs typeface="メイリオ"/>
              </a:rPr>
              <a:t>計算方法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65520" y="3507485"/>
            <a:ext cx="37045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1379E"/>
                </a:solidFill>
                <a:latin typeface="Cambria Math"/>
                <a:cs typeface="Cambria Math"/>
              </a:rPr>
              <a:t>𝒃</a:t>
            </a:r>
            <a:r>
              <a:rPr sz="2000" spc="210" dirty="0">
                <a:solidFill>
                  <a:srgbClr val="21379E"/>
                </a:solidFill>
                <a:latin typeface="Cambria Math"/>
                <a:cs typeface="Cambria Math"/>
              </a:rPr>
              <a:t> </a:t>
            </a:r>
            <a:r>
              <a:rPr sz="2000" b="1" spc="-5" dirty="0">
                <a:solidFill>
                  <a:srgbClr val="21379E"/>
                </a:solidFill>
                <a:latin typeface="メイリオ"/>
                <a:cs typeface="メイリオ"/>
              </a:rPr>
              <a:t>を </a:t>
            </a:r>
            <a:r>
              <a:rPr sz="2000" b="1" dirty="0">
                <a:solidFill>
                  <a:srgbClr val="21379E"/>
                </a:solidFill>
                <a:latin typeface="メイリオ"/>
                <a:cs typeface="メイリオ"/>
              </a:rPr>
              <a:t>1</a:t>
            </a:r>
            <a:r>
              <a:rPr sz="2000" b="1" spc="-10" dirty="0">
                <a:solidFill>
                  <a:srgbClr val="21379E"/>
                </a:solidFill>
                <a:latin typeface="メイリオ"/>
                <a:cs typeface="メイリオ"/>
              </a:rPr>
              <a:t> 減らすときには </a:t>
            </a:r>
            <a:r>
              <a:rPr sz="2000" dirty="0">
                <a:solidFill>
                  <a:srgbClr val="21379E"/>
                </a:solidFill>
                <a:latin typeface="Cambria Math"/>
                <a:cs typeface="Cambria Math"/>
              </a:rPr>
              <a:t>÷ 𝒂</a:t>
            </a:r>
            <a:r>
              <a:rPr sz="2000" spc="210" dirty="0">
                <a:solidFill>
                  <a:srgbClr val="21379E"/>
                </a:solidFill>
                <a:latin typeface="Cambria Math"/>
                <a:cs typeface="Cambria Math"/>
              </a:rPr>
              <a:t> </a:t>
            </a:r>
            <a:r>
              <a:rPr sz="2000" b="1" spc="-25" dirty="0">
                <a:solidFill>
                  <a:srgbClr val="21379E"/>
                </a:solidFill>
                <a:latin typeface="メイリオ"/>
                <a:cs typeface="メイリオ"/>
              </a:rPr>
              <a:t>する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969764" y="4794503"/>
            <a:ext cx="1899285" cy="723900"/>
          </a:xfrm>
          <a:custGeom>
            <a:avLst/>
            <a:gdLst/>
            <a:ahLst/>
            <a:cxnLst/>
            <a:rect l="l" t="t" r="r" b="b"/>
            <a:pathLst>
              <a:path w="1899284" h="723900">
                <a:moveTo>
                  <a:pt x="719328" y="360426"/>
                </a:moveTo>
                <a:lnTo>
                  <a:pt x="716038" y="311531"/>
                </a:lnTo>
                <a:lnTo>
                  <a:pt x="706475" y="264629"/>
                </a:lnTo>
                <a:lnTo>
                  <a:pt x="691057" y="220154"/>
                </a:lnTo>
                <a:lnTo>
                  <a:pt x="670217" y="178536"/>
                </a:lnTo>
                <a:lnTo>
                  <a:pt x="644372" y="140208"/>
                </a:lnTo>
                <a:lnTo>
                  <a:pt x="613981" y="105587"/>
                </a:lnTo>
                <a:lnTo>
                  <a:pt x="579437" y="75120"/>
                </a:lnTo>
                <a:lnTo>
                  <a:pt x="541185" y="49225"/>
                </a:lnTo>
                <a:lnTo>
                  <a:pt x="499656" y="28333"/>
                </a:lnTo>
                <a:lnTo>
                  <a:pt x="455269" y="12890"/>
                </a:lnTo>
                <a:lnTo>
                  <a:pt x="408457" y="3302"/>
                </a:lnTo>
                <a:lnTo>
                  <a:pt x="359664" y="0"/>
                </a:lnTo>
                <a:lnTo>
                  <a:pt x="310857" y="3302"/>
                </a:lnTo>
                <a:lnTo>
                  <a:pt x="264045" y="12890"/>
                </a:lnTo>
                <a:lnTo>
                  <a:pt x="219659" y="28333"/>
                </a:lnTo>
                <a:lnTo>
                  <a:pt x="178130" y="49225"/>
                </a:lnTo>
                <a:lnTo>
                  <a:pt x="139877" y="75120"/>
                </a:lnTo>
                <a:lnTo>
                  <a:pt x="105346" y="105587"/>
                </a:lnTo>
                <a:lnTo>
                  <a:pt x="74942" y="140208"/>
                </a:lnTo>
                <a:lnTo>
                  <a:pt x="49098" y="178536"/>
                </a:lnTo>
                <a:lnTo>
                  <a:pt x="28257" y="220154"/>
                </a:lnTo>
                <a:lnTo>
                  <a:pt x="12839" y="264629"/>
                </a:lnTo>
                <a:lnTo>
                  <a:pt x="3276" y="311531"/>
                </a:lnTo>
                <a:lnTo>
                  <a:pt x="0" y="360426"/>
                </a:lnTo>
                <a:lnTo>
                  <a:pt x="3276" y="409333"/>
                </a:lnTo>
                <a:lnTo>
                  <a:pt x="12839" y="456234"/>
                </a:lnTo>
                <a:lnTo>
                  <a:pt x="28257" y="500710"/>
                </a:lnTo>
                <a:lnTo>
                  <a:pt x="49098" y="542328"/>
                </a:lnTo>
                <a:lnTo>
                  <a:pt x="74942" y="580656"/>
                </a:lnTo>
                <a:lnTo>
                  <a:pt x="105333" y="615276"/>
                </a:lnTo>
                <a:lnTo>
                  <a:pt x="139877" y="645744"/>
                </a:lnTo>
                <a:lnTo>
                  <a:pt x="178130" y="671639"/>
                </a:lnTo>
                <a:lnTo>
                  <a:pt x="219659" y="692531"/>
                </a:lnTo>
                <a:lnTo>
                  <a:pt x="264045" y="707974"/>
                </a:lnTo>
                <a:lnTo>
                  <a:pt x="310857" y="717562"/>
                </a:lnTo>
                <a:lnTo>
                  <a:pt x="359664" y="720852"/>
                </a:lnTo>
                <a:lnTo>
                  <a:pt x="408457" y="717562"/>
                </a:lnTo>
                <a:lnTo>
                  <a:pt x="455269" y="707974"/>
                </a:lnTo>
                <a:lnTo>
                  <a:pt x="499656" y="692531"/>
                </a:lnTo>
                <a:lnTo>
                  <a:pt x="541185" y="671639"/>
                </a:lnTo>
                <a:lnTo>
                  <a:pt x="579437" y="645744"/>
                </a:lnTo>
                <a:lnTo>
                  <a:pt x="613968" y="615276"/>
                </a:lnTo>
                <a:lnTo>
                  <a:pt x="644372" y="580656"/>
                </a:lnTo>
                <a:lnTo>
                  <a:pt x="670217" y="542328"/>
                </a:lnTo>
                <a:lnTo>
                  <a:pt x="691057" y="500710"/>
                </a:lnTo>
                <a:lnTo>
                  <a:pt x="706475" y="456234"/>
                </a:lnTo>
                <a:lnTo>
                  <a:pt x="716038" y="409333"/>
                </a:lnTo>
                <a:lnTo>
                  <a:pt x="719328" y="360426"/>
                </a:lnTo>
                <a:close/>
              </a:path>
              <a:path w="1899284" h="723900">
                <a:moveTo>
                  <a:pt x="1898904" y="363474"/>
                </a:moveTo>
                <a:lnTo>
                  <a:pt x="1895614" y="314579"/>
                </a:lnTo>
                <a:lnTo>
                  <a:pt x="1886051" y="267677"/>
                </a:lnTo>
                <a:lnTo>
                  <a:pt x="1870633" y="223202"/>
                </a:lnTo>
                <a:lnTo>
                  <a:pt x="1849793" y="181584"/>
                </a:lnTo>
                <a:lnTo>
                  <a:pt x="1823948" y="143256"/>
                </a:lnTo>
                <a:lnTo>
                  <a:pt x="1793557" y="108635"/>
                </a:lnTo>
                <a:lnTo>
                  <a:pt x="1759013" y="78168"/>
                </a:lnTo>
                <a:lnTo>
                  <a:pt x="1720761" y="52273"/>
                </a:lnTo>
                <a:lnTo>
                  <a:pt x="1679232" y="31381"/>
                </a:lnTo>
                <a:lnTo>
                  <a:pt x="1634845" y="15938"/>
                </a:lnTo>
                <a:lnTo>
                  <a:pt x="1588033" y="6350"/>
                </a:lnTo>
                <a:lnTo>
                  <a:pt x="1539240" y="3048"/>
                </a:lnTo>
                <a:lnTo>
                  <a:pt x="1490433" y="6350"/>
                </a:lnTo>
                <a:lnTo>
                  <a:pt x="1443621" y="15938"/>
                </a:lnTo>
                <a:lnTo>
                  <a:pt x="1399235" y="31381"/>
                </a:lnTo>
                <a:lnTo>
                  <a:pt x="1357706" y="52273"/>
                </a:lnTo>
                <a:lnTo>
                  <a:pt x="1319453" y="78168"/>
                </a:lnTo>
                <a:lnTo>
                  <a:pt x="1284922" y="108635"/>
                </a:lnTo>
                <a:lnTo>
                  <a:pt x="1254518" y="143256"/>
                </a:lnTo>
                <a:lnTo>
                  <a:pt x="1228674" y="181584"/>
                </a:lnTo>
                <a:lnTo>
                  <a:pt x="1207833" y="223202"/>
                </a:lnTo>
                <a:lnTo>
                  <a:pt x="1192415" y="267677"/>
                </a:lnTo>
                <a:lnTo>
                  <a:pt x="1182852" y="314579"/>
                </a:lnTo>
                <a:lnTo>
                  <a:pt x="1179576" y="363474"/>
                </a:lnTo>
                <a:lnTo>
                  <a:pt x="1182852" y="412381"/>
                </a:lnTo>
                <a:lnTo>
                  <a:pt x="1192415" y="459282"/>
                </a:lnTo>
                <a:lnTo>
                  <a:pt x="1207833" y="503758"/>
                </a:lnTo>
                <a:lnTo>
                  <a:pt x="1228674" y="545376"/>
                </a:lnTo>
                <a:lnTo>
                  <a:pt x="1254518" y="583704"/>
                </a:lnTo>
                <a:lnTo>
                  <a:pt x="1284909" y="618324"/>
                </a:lnTo>
                <a:lnTo>
                  <a:pt x="1319453" y="648792"/>
                </a:lnTo>
                <a:lnTo>
                  <a:pt x="1357706" y="674687"/>
                </a:lnTo>
                <a:lnTo>
                  <a:pt x="1399235" y="695579"/>
                </a:lnTo>
                <a:lnTo>
                  <a:pt x="1443621" y="711022"/>
                </a:lnTo>
                <a:lnTo>
                  <a:pt x="1490433" y="720610"/>
                </a:lnTo>
                <a:lnTo>
                  <a:pt x="1539240" y="723900"/>
                </a:lnTo>
                <a:lnTo>
                  <a:pt x="1588033" y="720610"/>
                </a:lnTo>
                <a:lnTo>
                  <a:pt x="1634845" y="711022"/>
                </a:lnTo>
                <a:lnTo>
                  <a:pt x="1679232" y="695579"/>
                </a:lnTo>
                <a:lnTo>
                  <a:pt x="1720761" y="674687"/>
                </a:lnTo>
                <a:lnTo>
                  <a:pt x="1759013" y="648792"/>
                </a:lnTo>
                <a:lnTo>
                  <a:pt x="1793557" y="618324"/>
                </a:lnTo>
                <a:lnTo>
                  <a:pt x="1823948" y="583704"/>
                </a:lnTo>
                <a:lnTo>
                  <a:pt x="1849793" y="545376"/>
                </a:lnTo>
                <a:lnTo>
                  <a:pt x="1870633" y="503758"/>
                </a:lnTo>
                <a:lnTo>
                  <a:pt x="1886051" y="459282"/>
                </a:lnTo>
                <a:lnTo>
                  <a:pt x="1895614" y="412381"/>
                </a:lnTo>
                <a:lnTo>
                  <a:pt x="1898904" y="363474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061711" y="4905502"/>
            <a:ext cx="1729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204595" algn="l"/>
              </a:tabLst>
            </a:pPr>
            <a:r>
              <a:rPr sz="2700" b="1" baseline="-15432" dirty="0">
                <a:solidFill>
                  <a:srgbClr val="FFFFFF"/>
                </a:solidFill>
                <a:latin typeface="メイリオ"/>
                <a:cs typeface="メイリオ"/>
              </a:rPr>
              <a:t>10</a:t>
            </a:r>
            <a:r>
              <a:rPr sz="1200" b="1" dirty="0">
                <a:solidFill>
                  <a:srgbClr val="FFFFFF"/>
                </a:solidFill>
                <a:latin typeface="メイリオ"/>
                <a:cs typeface="メイリオ"/>
              </a:rPr>
              <a:t>-</a:t>
            </a:r>
            <a:r>
              <a:rPr sz="1200" b="1" spc="-50" dirty="0">
                <a:solidFill>
                  <a:srgbClr val="FFFFFF"/>
                </a:solidFill>
                <a:latin typeface="メイリオ"/>
                <a:cs typeface="メイリオ"/>
              </a:rPr>
              <a:t>2</a:t>
            </a:r>
            <a:r>
              <a:rPr sz="1200" b="1" dirty="0">
                <a:solidFill>
                  <a:srgbClr val="FFFFFF"/>
                </a:solidFill>
                <a:latin typeface="メイリオ"/>
                <a:cs typeface="メイリオ"/>
              </a:rPr>
              <a:t>	</a:t>
            </a:r>
            <a:r>
              <a:rPr sz="2700" b="1" baseline="-16975" dirty="0">
                <a:solidFill>
                  <a:srgbClr val="FFFFFF"/>
                </a:solidFill>
                <a:latin typeface="メイリオ"/>
                <a:cs typeface="メイリオ"/>
              </a:rPr>
              <a:t>10</a:t>
            </a:r>
            <a:r>
              <a:rPr sz="1200" b="1" dirty="0">
                <a:solidFill>
                  <a:srgbClr val="FFFFFF"/>
                </a:solidFill>
                <a:latin typeface="メイリオ"/>
                <a:cs typeface="メイリオ"/>
              </a:rPr>
              <a:t>-</a:t>
            </a:r>
            <a:r>
              <a:rPr sz="1200" b="1" spc="-50" dirty="0">
                <a:solidFill>
                  <a:srgbClr val="FFFFFF"/>
                </a:solidFill>
                <a:latin typeface="メイリオ"/>
                <a:cs typeface="メイリオ"/>
              </a:rPr>
              <a:t>1</a:t>
            </a:r>
            <a:endParaRPr sz="1200">
              <a:latin typeface="メイリオ"/>
              <a:cs typeface="メイリオ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333488" y="4794503"/>
            <a:ext cx="721360" cy="721360"/>
          </a:xfrm>
          <a:custGeom>
            <a:avLst/>
            <a:gdLst/>
            <a:ahLst/>
            <a:cxnLst/>
            <a:rect l="l" t="t" r="r" b="b"/>
            <a:pathLst>
              <a:path w="721359" h="721360">
                <a:moveTo>
                  <a:pt x="360425" y="0"/>
                </a:moveTo>
                <a:lnTo>
                  <a:pt x="311528" y="3291"/>
                </a:lnTo>
                <a:lnTo>
                  <a:pt x="264627" y="12878"/>
                </a:lnTo>
                <a:lnTo>
                  <a:pt x="220152" y="28330"/>
                </a:lnTo>
                <a:lnTo>
                  <a:pt x="178533" y="49219"/>
                </a:lnTo>
                <a:lnTo>
                  <a:pt x="140201" y="75114"/>
                </a:lnTo>
                <a:lnTo>
                  <a:pt x="105584" y="105584"/>
                </a:lnTo>
                <a:lnTo>
                  <a:pt x="75114" y="140201"/>
                </a:lnTo>
                <a:lnTo>
                  <a:pt x="49219" y="178533"/>
                </a:lnTo>
                <a:lnTo>
                  <a:pt x="28330" y="220152"/>
                </a:lnTo>
                <a:lnTo>
                  <a:pt x="12878" y="264627"/>
                </a:lnTo>
                <a:lnTo>
                  <a:pt x="3291" y="311528"/>
                </a:lnTo>
                <a:lnTo>
                  <a:pt x="0" y="360426"/>
                </a:lnTo>
                <a:lnTo>
                  <a:pt x="3291" y="409323"/>
                </a:lnTo>
                <a:lnTo>
                  <a:pt x="12878" y="456224"/>
                </a:lnTo>
                <a:lnTo>
                  <a:pt x="28330" y="500699"/>
                </a:lnTo>
                <a:lnTo>
                  <a:pt x="49219" y="542318"/>
                </a:lnTo>
                <a:lnTo>
                  <a:pt x="75114" y="580650"/>
                </a:lnTo>
                <a:lnTo>
                  <a:pt x="105584" y="615267"/>
                </a:lnTo>
                <a:lnTo>
                  <a:pt x="140201" y="645737"/>
                </a:lnTo>
                <a:lnTo>
                  <a:pt x="178533" y="671632"/>
                </a:lnTo>
                <a:lnTo>
                  <a:pt x="220152" y="692521"/>
                </a:lnTo>
                <a:lnTo>
                  <a:pt x="264627" y="707973"/>
                </a:lnTo>
                <a:lnTo>
                  <a:pt x="311528" y="717560"/>
                </a:lnTo>
                <a:lnTo>
                  <a:pt x="360425" y="720852"/>
                </a:lnTo>
                <a:lnTo>
                  <a:pt x="409323" y="717560"/>
                </a:lnTo>
                <a:lnTo>
                  <a:pt x="456224" y="707973"/>
                </a:lnTo>
                <a:lnTo>
                  <a:pt x="500699" y="692521"/>
                </a:lnTo>
                <a:lnTo>
                  <a:pt x="542318" y="671632"/>
                </a:lnTo>
                <a:lnTo>
                  <a:pt x="580650" y="645737"/>
                </a:lnTo>
                <a:lnTo>
                  <a:pt x="615267" y="615267"/>
                </a:lnTo>
                <a:lnTo>
                  <a:pt x="645737" y="580650"/>
                </a:lnTo>
                <a:lnTo>
                  <a:pt x="671632" y="542318"/>
                </a:lnTo>
                <a:lnTo>
                  <a:pt x="692521" y="500699"/>
                </a:lnTo>
                <a:lnTo>
                  <a:pt x="707973" y="456224"/>
                </a:lnTo>
                <a:lnTo>
                  <a:pt x="717560" y="409323"/>
                </a:lnTo>
                <a:lnTo>
                  <a:pt x="720851" y="360426"/>
                </a:lnTo>
                <a:lnTo>
                  <a:pt x="717560" y="311528"/>
                </a:lnTo>
                <a:lnTo>
                  <a:pt x="707973" y="264627"/>
                </a:lnTo>
                <a:lnTo>
                  <a:pt x="692521" y="220152"/>
                </a:lnTo>
                <a:lnTo>
                  <a:pt x="671632" y="178533"/>
                </a:lnTo>
                <a:lnTo>
                  <a:pt x="645737" y="140201"/>
                </a:lnTo>
                <a:lnTo>
                  <a:pt x="615267" y="105584"/>
                </a:lnTo>
                <a:lnTo>
                  <a:pt x="580650" y="75114"/>
                </a:lnTo>
                <a:lnTo>
                  <a:pt x="542318" y="49219"/>
                </a:lnTo>
                <a:lnTo>
                  <a:pt x="500699" y="28330"/>
                </a:lnTo>
                <a:lnTo>
                  <a:pt x="456224" y="12878"/>
                </a:lnTo>
                <a:lnTo>
                  <a:pt x="409323" y="3291"/>
                </a:lnTo>
                <a:lnTo>
                  <a:pt x="3604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461122" y="4971415"/>
            <a:ext cx="478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10</a:t>
            </a:r>
            <a:r>
              <a:rPr sz="1800" b="1" spc="-37" baseline="25462" dirty="0">
                <a:solidFill>
                  <a:srgbClr val="FFFFFF"/>
                </a:solidFill>
                <a:latin typeface="メイリオ"/>
                <a:cs typeface="メイリオ"/>
              </a:rPr>
              <a:t>0</a:t>
            </a:r>
            <a:endParaRPr sz="1800" baseline="25462">
              <a:latin typeface="メイリオ"/>
              <a:cs typeface="メイリオ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513064" y="4797552"/>
            <a:ext cx="719455" cy="721360"/>
          </a:xfrm>
          <a:custGeom>
            <a:avLst/>
            <a:gdLst/>
            <a:ahLst/>
            <a:cxnLst/>
            <a:rect l="l" t="t" r="r" b="b"/>
            <a:pathLst>
              <a:path w="719454" h="721360">
                <a:moveTo>
                  <a:pt x="359663" y="0"/>
                </a:moveTo>
                <a:lnTo>
                  <a:pt x="310861" y="3291"/>
                </a:lnTo>
                <a:lnTo>
                  <a:pt x="264054" y="12878"/>
                </a:lnTo>
                <a:lnTo>
                  <a:pt x="219670" y="28330"/>
                </a:lnTo>
                <a:lnTo>
                  <a:pt x="178138" y="49219"/>
                </a:lnTo>
                <a:lnTo>
                  <a:pt x="139887" y="75114"/>
                </a:lnTo>
                <a:lnTo>
                  <a:pt x="105346" y="105584"/>
                </a:lnTo>
                <a:lnTo>
                  <a:pt x="74943" y="140201"/>
                </a:lnTo>
                <a:lnTo>
                  <a:pt x="49106" y="178533"/>
                </a:lnTo>
                <a:lnTo>
                  <a:pt x="28265" y="220152"/>
                </a:lnTo>
                <a:lnTo>
                  <a:pt x="12848" y="264627"/>
                </a:lnTo>
                <a:lnTo>
                  <a:pt x="3283" y="311528"/>
                </a:lnTo>
                <a:lnTo>
                  <a:pt x="0" y="360425"/>
                </a:lnTo>
                <a:lnTo>
                  <a:pt x="3283" y="409323"/>
                </a:lnTo>
                <a:lnTo>
                  <a:pt x="12848" y="456224"/>
                </a:lnTo>
                <a:lnTo>
                  <a:pt x="28265" y="500699"/>
                </a:lnTo>
                <a:lnTo>
                  <a:pt x="49106" y="542318"/>
                </a:lnTo>
                <a:lnTo>
                  <a:pt x="74943" y="580650"/>
                </a:lnTo>
                <a:lnTo>
                  <a:pt x="105346" y="615267"/>
                </a:lnTo>
                <a:lnTo>
                  <a:pt x="139887" y="645737"/>
                </a:lnTo>
                <a:lnTo>
                  <a:pt x="178138" y="671632"/>
                </a:lnTo>
                <a:lnTo>
                  <a:pt x="219670" y="692521"/>
                </a:lnTo>
                <a:lnTo>
                  <a:pt x="264054" y="707973"/>
                </a:lnTo>
                <a:lnTo>
                  <a:pt x="310861" y="717560"/>
                </a:lnTo>
                <a:lnTo>
                  <a:pt x="359663" y="720852"/>
                </a:lnTo>
                <a:lnTo>
                  <a:pt x="408466" y="717560"/>
                </a:lnTo>
                <a:lnTo>
                  <a:pt x="455273" y="707973"/>
                </a:lnTo>
                <a:lnTo>
                  <a:pt x="499657" y="692521"/>
                </a:lnTo>
                <a:lnTo>
                  <a:pt x="541189" y="671632"/>
                </a:lnTo>
                <a:lnTo>
                  <a:pt x="579440" y="645737"/>
                </a:lnTo>
                <a:lnTo>
                  <a:pt x="613981" y="615267"/>
                </a:lnTo>
                <a:lnTo>
                  <a:pt x="644384" y="580650"/>
                </a:lnTo>
                <a:lnTo>
                  <a:pt x="670221" y="542318"/>
                </a:lnTo>
                <a:lnTo>
                  <a:pt x="691062" y="500699"/>
                </a:lnTo>
                <a:lnTo>
                  <a:pt x="706479" y="456224"/>
                </a:lnTo>
                <a:lnTo>
                  <a:pt x="716044" y="409323"/>
                </a:lnTo>
                <a:lnTo>
                  <a:pt x="719327" y="360425"/>
                </a:lnTo>
                <a:lnTo>
                  <a:pt x="716044" y="311528"/>
                </a:lnTo>
                <a:lnTo>
                  <a:pt x="706479" y="264627"/>
                </a:lnTo>
                <a:lnTo>
                  <a:pt x="691062" y="220152"/>
                </a:lnTo>
                <a:lnTo>
                  <a:pt x="670221" y="178533"/>
                </a:lnTo>
                <a:lnTo>
                  <a:pt x="644384" y="140201"/>
                </a:lnTo>
                <a:lnTo>
                  <a:pt x="613981" y="105584"/>
                </a:lnTo>
                <a:lnTo>
                  <a:pt x="579440" y="75114"/>
                </a:lnTo>
                <a:lnTo>
                  <a:pt x="541189" y="49219"/>
                </a:lnTo>
                <a:lnTo>
                  <a:pt x="499657" y="28330"/>
                </a:lnTo>
                <a:lnTo>
                  <a:pt x="455273" y="12878"/>
                </a:lnTo>
                <a:lnTo>
                  <a:pt x="408466" y="3291"/>
                </a:lnTo>
                <a:lnTo>
                  <a:pt x="35966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8640318" y="4974082"/>
            <a:ext cx="478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10</a:t>
            </a:r>
            <a:r>
              <a:rPr sz="1800" b="1" spc="-37" baseline="25462" dirty="0">
                <a:solidFill>
                  <a:srgbClr val="FFFFFF"/>
                </a:solidFill>
                <a:latin typeface="メイリオ"/>
                <a:cs typeface="メイリオ"/>
              </a:rPr>
              <a:t>1</a:t>
            </a:r>
            <a:endParaRPr sz="1800" baseline="25462">
              <a:latin typeface="メイリオ"/>
              <a:cs typeface="メイリオ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9697211" y="4794503"/>
            <a:ext cx="721360" cy="721360"/>
          </a:xfrm>
          <a:custGeom>
            <a:avLst/>
            <a:gdLst/>
            <a:ahLst/>
            <a:cxnLst/>
            <a:rect l="l" t="t" r="r" b="b"/>
            <a:pathLst>
              <a:path w="721359" h="721360">
                <a:moveTo>
                  <a:pt x="360426" y="0"/>
                </a:moveTo>
                <a:lnTo>
                  <a:pt x="311528" y="3291"/>
                </a:lnTo>
                <a:lnTo>
                  <a:pt x="264627" y="12878"/>
                </a:lnTo>
                <a:lnTo>
                  <a:pt x="220152" y="28330"/>
                </a:lnTo>
                <a:lnTo>
                  <a:pt x="178533" y="49219"/>
                </a:lnTo>
                <a:lnTo>
                  <a:pt x="140201" y="75114"/>
                </a:lnTo>
                <a:lnTo>
                  <a:pt x="105584" y="105584"/>
                </a:lnTo>
                <a:lnTo>
                  <a:pt x="75114" y="140201"/>
                </a:lnTo>
                <a:lnTo>
                  <a:pt x="49219" y="178533"/>
                </a:lnTo>
                <a:lnTo>
                  <a:pt x="28330" y="220152"/>
                </a:lnTo>
                <a:lnTo>
                  <a:pt x="12878" y="264627"/>
                </a:lnTo>
                <a:lnTo>
                  <a:pt x="3291" y="311528"/>
                </a:lnTo>
                <a:lnTo>
                  <a:pt x="0" y="360426"/>
                </a:lnTo>
                <a:lnTo>
                  <a:pt x="3291" y="409323"/>
                </a:lnTo>
                <a:lnTo>
                  <a:pt x="12878" y="456224"/>
                </a:lnTo>
                <a:lnTo>
                  <a:pt x="28330" y="500699"/>
                </a:lnTo>
                <a:lnTo>
                  <a:pt x="49219" y="542318"/>
                </a:lnTo>
                <a:lnTo>
                  <a:pt x="75114" y="580650"/>
                </a:lnTo>
                <a:lnTo>
                  <a:pt x="105584" y="615267"/>
                </a:lnTo>
                <a:lnTo>
                  <a:pt x="140201" y="645737"/>
                </a:lnTo>
                <a:lnTo>
                  <a:pt x="178533" y="671632"/>
                </a:lnTo>
                <a:lnTo>
                  <a:pt x="220152" y="692521"/>
                </a:lnTo>
                <a:lnTo>
                  <a:pt x="264627" y="707973"/>
                </a:lnTo>
                <a:lnTo>
                  <a:pt x="311528" y="717560"/>
                </a:lnTo>
                <a:lnTo>
                  <a:pt x="360426" y="720852"/>
                </a:lnTo>
                <a:lnTo>
                  <a:pt x="409323" y="717560"/>
                </a:lnTo>
                <a:lnTo>
                  <a:pt x="456224" y="707973"/>
                </a:lnTo>
                <a:lnTo>
                  <a:pt x="500699" y="692521"/>
                </a:lnTo>
                <a:lnTo>
                  <a:pt x="542318" y="671632"/>
                </a:lnTo>
                <a:lnTo>
                  <a:pt x="580650" y="645737"/>
                </a:lnTo>
                <a:lnTo>
                  <a:pt x="615267" y="615267"/>
                </a:lnTo>
                <a:lnTo>
                  <a:pt x="645737" y="580650"/>
                </a:lnTo>
                <a:lnTo>
                  <a:pt x="671632" y="542318"/>
                </a:lnTo>
                <a:lnTo>
                  <a:pt x="692521" y="500699"/>
                </a:lnTo>
                <a:lnTo>
                  <a:pt x="707973" y="456224"/>
                </a:lnTo>
                <a:lnTo>
                  <a:pt x="717560" y="409323"/>
                </a:lnTo>
                <a:lnTo>
                  <a:pt x="720852" y="360426"/>
                </a:lnTo>
                <a:lnTo>
                  <a:pt x="717560" y="311528"/>
                </a:lnTo>
                <a:lnTo>
                  <a:pt x="707973" y="264627"/>
                </a:lnTo>
                <a:lnTo>
                  <a:pt x="692521" y="220152"/>
                </a:lnTo>
                <a:lnTo>
                  <a:pt x="671632" y="178533"/>
                </a:lnTo>
                <a:lnTo>
                  <a:pt x="645737" y="140201"/>
                </a:lnTo>
                <a:lnTo>
                  <a:pt x="615267" y="105584"/>
                </a:lnTo>
                <a:lnTo>
                  <a:pt x="580650" y="75114"/>
                </a:lnTo>
                <a:lnTo>
                  <a:pt x="542318" y="49219"/>
                </a:lnTo>
                <a:lnTo>
                  <a:pt x="500699" y="28330"/>
                </a:lnTo>
                <a:lnTo>
                  <a:pt x="456224" y="12878"/>
                </a:lnTo>
                <a:lnTo>
                  <a:pt x="409323" y="3291"/>
                </a:lnTo>
                <a:lnTo>
                  <a:pt x="36042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825481" y="4971415"/>
            <a:ext cx="478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10</a:t>
            </a:r>
            <a:r>
              <a:rPr sz="1800" b="1" spc="-37" baseline="25462" dirty="0">
                <a:solidFill>
                  <a:srgbClr val="FFFFFF"/>
                </a:solidFill>
                <a:latin typeface="メイリオ"/>
                <a:cs typeface="メイリオ"/>
              </a:rPr>
              <a:t>2</a:t>
            </a:r>
            <a:endParaRPr sz="1800" baseline="25462">
              <a:latin typeface="メイリオ"/>
              <a:cs typeface="メイリオ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056632" y="5580684"/>
            <a:ext cx="16598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1256665" algn="l"/>
              </a:tabLst>
            </a:pPr>
            <a:r>
              <a:rPr sz="1800" b="1" spc="-20" dirty="0">
                <a:solidFill>
                  <a:srgbClr val="585858"/>
                </a:solidFill>
                <a:latin typeface="メイリオ"/>
                <a:cs typeface="メイリオ"/>
              </a:rPr>
              <a:t>0.01</a:t>
            </a:r>
            <a:r>
              <a:rPr sz="1800" b="1" dirty="0">
                <a:solidFill>
                  <a:srgbClr val="585858"/>
                </a:solidFill>
                <a:latin typeface="メイリオ"/>
                <a:cs typeface="メイリオ"/>
              </a:rPr>
              <a:t>	</a:t>
            </a:r>
            <a:r>
              <a:rPr sz="1800" b="1" spc="-25" dirty="0">
                <a:solidFill>
                  <a:srgbClr val="585858"/>
                </a:solidFill>
                <a:latin typeface="メイリオ"/>
                <a:cs typeface="メイリオ"/>
              </a:rPr>
              <a:t>0.1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610602" y="5586476"/>
            <a:ext cx="1676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585858"/>
                </a:solidFill>
                <a:latin typeface="メイリオ"/>
                <a:cs typeface="メイリオ"/>
              </a:rPr>
              <a:t>1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717915" y="5575808"/>
            <a:ext cx="3238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585858"/>
                </a:solidFill>
                <a:latin typeface="メイリオ"/>
                <a:cs typeface="メイリオ"/>
              </a:rPr>
              <a:t>10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820402" y="5575808"/>
            <a:ext cx="4794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585858"/>
                </a:solidFill>
                <a:latin typeface="メイリオ"/>
                <a:cs typeface="メイリオ"/>
              </a:rPr>
              <a:t>100</a:t>
            </a:r>
            <a:endParaRPr sz="1800">
              <a:latin typeface="メイリオ"/>
              <a:cs typeface="メイリオ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756147" y="4989576"/>
            <a:ext cx="3876040" cy="304800"/>
            <a:chOff x="5756147" y="4989576"/>
            <a:chExt cx="3876040" cy="304800"/>
          </a:xfrm>
        </p:grpSpPr>
        <p:sp>
          <p:nvSpPr>
            <p:cNvPr id="31" name="object 31"/>
            <p:cNvSpPr/>
            <p:nvPr/>
          </p:nvSpPr>
          <p:spPr>
            <a:xfrm>
              <a:off x="5756148" y="4989575"/>
              <a:ext cx="1503045" cy="304800"/>
            </a:xfrm>
            <a:custGeom>
              <a:avLst/>
              <a:gdLst/>
              <a:ahLst/>
              <a:cxnLst/>
              <a:rect l="l" t="t" r="r" b="b"/>
              <a:pathLst>
                <a:path w="1503045" h="304800">
                  <a:moveTo>
                    <a:pt x="320040" y="76200"/>
                  </a:moveTo>
                  <a:lnTo>
                    <a:pt x="152400" y="76200"/>
                  </a:lnTo>
                  <a:lnTo>
                    <a:pt x="152400" y="0"/>
                  </a:lnTo>
                  <a:lnTo>
                    <a:pt x="0" y="152400"/>
                  </a:lnTo>
                  <a:lnTo>
                    <a:pt x="152400" y="304800"/>
                  </a:lnTo>
                  <a:lnTo>
                    <a:pt x="152400" y="228600"/>
                  </a:lnTo>
                  <a:lnTo>
                    <a:pt x="320040" y="228600"/>
                  </a:lnTo>
                  <a:lnTo>
                    <a:pt x="320040" y="76200"/>
                  </a:lnTo>
                  <a:close/>
                </a:path>
                <a:path w="1503045" h="304800">
                  <a:moveTo>
                    <a:pt x="1502664" y="76200"/>
                  </a:moveTo>
                  <a:lnTo>
                    <a:pt x="1335024" y="76200"/>
                  </a:lnTo>
                  <a:lnTo>
                    <a:pt x="1335024" y="0"/>
                  </a:lnTo>
                  <a:lnTo>
                    <a:pt x="1182624" y="152400"/>
                  </a:lnTo>
                  <a:lnTo>
                    <a:pt x="1335024" y="304800"/>
                  </a:lnTo>
                  <a:lnTo>
                    <a:pt x="1335024" y="228600"/>
                  </a:lnTo>
                  <a:lnTo>
                    <a:pt x="1502664" y="228600"/>
                  </a:lnTo>
                  <a:lnTo>
                    <a:pt x="1502664" y="76200"/>
                  </a:lnTo>
                  <a:close/>
                </a:path>
              </a:pathLst>
            </a:custGeom>
            <a:solidFill>
              <a:srgbClr val="AC1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129016" y="4989575"/>
              <a:ext cx="1503045" cy="304800"/>
            </a:xfrm>
            <a:custGeom>
              <a:avLst/>
              <a:gdLst/>
              <a:ahLst/>
              <a:cxnLst/>
              <a:rect l="l" t="t" r="r" b="b"/>
              <a:pathLst>
                <a:path w="1503045" h="304800">
                  <a:moveTo>
                    <a:pt x="320040" y="152400"/>
                  </a:moveTo>
                  <a:lnTo>
                    <a:pt x="167640" y="0"/>
                  </a:lnTo>
                  <a:lnTo>
                    <a:pt x="167640" y="76200"/>
                  </a:lnTo>
                  <a:lnTo>
                    <a:pt x="0" y="76200"/>
                  </a:lnTo>
                  <a:lnTo>
                    <a:pt x="0" y="228600"/>
                  </a:lnTo>
                  <a:lnTo>
                    <a:pt x="167640" y="228600"/>
                  </a:lnTo>
                  <a:lnTo>
                    <a:pt x="167640" y="304800"/>
                  </a:lnTo>
                  <a:lnTo>
                    <a:pt x="320040" y="152400"/>
                  </a:lnTo>
                  <a:close/>
                </a:path>
                <a:path w="1503045" h="304800">
                  <a:moveTo>
                    <a:pt x="1502664" y="152400"/>
                  </a:moveTo>
                  <a:lnTo>
                    <a:pt x="1350264" y="0"/>
                  </a:lnTo>
                  <a:lnTo>
                    <a:pt x="1350264" y="76200"/>
                  </a:lnTo>
                  <a:lnTo>
                    <a:pt x="1182624" y="76200"/>
                  </a:lnTo>
                  <a:lnTo>
                    <a:pt x="1182624" y="228600"/>
                  </a:lnTo>
                  <a:lnTo>
                    <a:pt x="1350264" y="228600"/>
                  </a:lnTo>
                  <a:lnTo>
                    <a:pt x="1350264" y="304800"/>
                  </a:lnTo>
                  <a:lnTo>
                    <a:pt x="1502664" y="152400"/>
                  </a:lnTo>
                  <a:close/>
                </a:path>
              </a:pathLst>
            </a:custGeom>
            <a:solidFill>
              <a:srgbClr val="E90D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721984" y="4702251"/>
            <a:ext cx="4013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solidFill>
                  <a:srgbClr val="AC1381"/>
                </a:solidFill>
                <a:latin typeface="メイリオ"/>
                <a:cs typeface="メイリオ"/>
              </a:rPr>
              <a:t>÷10</a:t>
            </a:r>
            <a:endParaRPr sz="1400">
              <a:latin typeface="メイリオ"/>
              <a:cs typeface="メイリオ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901560" y="4702251"/>
            <a:ext cx="40132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solidFill>
                  <a:srgbClr val="AC1381"/>
                </a:solidFill>
                <a:latin typeface="メイリオ"/>
                <a:cs typeface="メイリオ"/>
              </a:rPr>
              <a:t>÷10</a:t>
            </a:r>
            <a:endParaRPr sz="1400">
              <a:latin typeface="メイリオ"/>
              <a:cs typeface="メイリオ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071739" y="4708652"/>
            <a:ext cx="4013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E90D41"/>
                </a:solidFill>
                <a:latin typeface="メイリオ"/>
                <a:cs typeface="メイリオ"/>
              </a:rPr>
              <a:t>×10</a:t>
            </a:r>
            <a:endParaRPr sz="1400">
              <a:latin typeface="メイリオ"/>
              <a:cs typeface="メイリオ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9262236" y="4700777"/>
            <a:ext cx="4013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E90D41"/>
                </a:solidFill>
                <a:latin typeface="メイリオ"/>
                <a:cs typeface="メイリオ"/>
              </a:rPr>
              <a:t>×10</a:t>
            </a:r>
            <a:endParaRPr sz="1400">
              <a:latin typeface="メイリオ"/>
              <a:cs typeface="メイリオ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2162556" y="2007107"/>
            <a:ext cx="611505" cy="3891279"/>
          </a:xfrm>
          <a:custGeom>
            <a:avLst/>
            <a:gdLst/>
            <a:ahLst/>
            <a:cxnLst/>
            <a:rect l="l" t="t" r="r" b="b"/>
            <a:pathLst>
              <a:path w="611505" h="3891279">
                <a:moveTo>
                  <a:pt x="611124" y="306324"/>
                </a:moveTo>
                <a:lnTo>
                  <a:pt x="607123" y="256641"/>
                </a:lnTo>
                <a:lnTo>
                  <a:pt x="595541" y="209511"/>
                </a:lnTo>
                <a:lnTo>
                  <a:pt x="577011" y="165557"/>
                </a:lnTo>
                <a:lnTo>
                  <a:pt x="552170" y="125425"/>
                </a:lnTo>
                <a:lnTo>
                  <a:pt x="521627" y="89725"/>
                </a:lnTo>
                <a:lnTo>
                  <a:pt x="486029" y="59118"/>
                </a:lnTo>
                <a:lnTo>
                  <a:pt x="445985" y="34201"/>
                </a:lnTo>
                <a:lnTo>
                  <a:pt x="402145" y="15621"/>
                </a:lnTo>
                <a:lnTo>
                  <a:pt x="355130" y="4013"/>
                </a:lnTo>
                <a:lnTo>
                  <a:pt x="305562" y="0"/>
                </a:lnTo>
                <a:lnTo>
                  <a:pt x="255981" y="4013"/>
                </a:lnTo>
                <a:lnTo>
                  <a:pt x="208965" y="15621"/>
                </a:lnTo>
                <a:lnTo>
                  <a:pt x="165125" y="34201"/>
                </a:lnTo>
                <a:lnTo>
                  <a:pt x="125082" y="59118"/>
                </a:lnTo>
                <a:lnTo>
                  <a:pt x="89484" y="89725"/>
                </a:lnTo>
                <a:lnTo>
                  <a:pt x="58940" y="125425"/>
                </a:lnTo>
                <a:lnTo>
                  <a:pt x="34099" y="165557"/>
                </a:lnTo>
                <a:lnTo>
                  <a:pt x="15570" y="209511"/>
                </a:lnTo>
                <a:lnTo>
                  <a:pt x="3987" y="256641"/>
                </a:lnTo>
                <a:lnTo>
                  <a:pt x="0" y="306324"/>
                </a:lnTo>
                <a:lnTo>
                  <a:pt x="3987" y="356019"/>
                </a:lnTo>
                <a:lnTo>
                  <a:pt x="15570" y="403148"/>
                </a:lnTo>
                <a:lnTo>
                  <a:pt x="34099" y="447103"/>
                </a:lnTo>
                <a:lnTo>
                  <a:pt x="58940" y="487235"/>
                </a:lnTo>
                <a:lnTo>
                  <a:pt x="89484" y="522935"/>
                </a:lnTo>
                <a:lnTo>
                  <a:pt x="125082" y="553542"/>
                </a:lnTo>
                <a:lnTo>
                  <a:pt x="165125" y="578459"/>
                </a:lnTo>
                <a:lnTo>
                  <a:pt x="208965" y="597039"/>
                </a:lnTo>
                <a:lnTo>
                  <a:pt x="230124" y="602272"/>
                </a:lnTo>
                <a:lnTo>
                  <a:pt x="230124" y="1205217"/>
                </a:lnTo>
                <a:lnTo>
                  <a:pt x="165125" y="1229017"/>
                </a:lnTo>
                <a:lnTo>
                  <a:pt x="125082" y="1253934"/>
                </a:lnTo>
                <a:lnTo>
                  <a:pt x="89484" y="1284541"/>
                </a:lnTo>
                <a:lnTo>
                  <a:pt x="58940" y="1320241"/>
                </a:lnTo>
                <a:lnTo>
                  <a:pt x="34099" y="1360373"/>
                </a:lnTo>
                <a:lnTo>
                  <a:pt x="15570" y="1404327"/>
                </a:lnTo>
                <a:lnTo>
                  <a:pt x="3987" y="1451457"/>
                </a:lnTo>
                <a:lnTo>
                  <a:pt x="0" y="1501140"/>
                </a:lnTo>
                <a:lnTo>
                  <a:pt x="3987" y="1550835"/>
                </a:lnTo>
                <a:lnTo>
                  <a:pt x="15570" y="1597964"/>
                </a:lnTo>
                <a:lnTo>
                  <a:pt x="34099" y="1641919"/>
                </a:lnTo>
                <a:lnTo>
                  <a:pt x="58940" y="1682051"/>
                </a:lnTo>
                <a:lnTo>
                  <a:pt x="89484" y="1717751"/>
                </a:lnTo>
                <a:lnTo>
                  <a:pt x="125082" y="1748358"/>
                </a:lnTo>
                <a:lnTo>
                  <a:pt x="165125" y="1773275"/>
                </a:lnTo>
                <a:lnTo>
                  <a:pt x="208965" y="1791855"/>
                </a:lnTo>
                <a:lnTo>
                  <a:pt x="230124" y="1797088"/>
                </a:lnTo>
                <a:lnTo>
                  <a:pt x="230124" y="3890772"/>
                </a:lnTo>
                <a:lnTo>
                  <a:pt x="381000" y="3890772"/>
                </a:lnTo>
                <a:lnTo>
                  <a:pt x="381000" y="1797088"/>
                </a:lnTo>
                <a:lnTo>
                  <a:pt x="402145" y="1791855"/>
                </a:lnTo>
                <a:lnTo>
                  <a:pt x="445985" y="1773275"/>
                </a:lnTo>
                <a:lnTo>
                  <a:pt x="486029" y="1748358"/>
                </a:lnTo>
                <a:lnTo>
                  <a:pt x="521627" y="1717738"/>
                </a:lnTo>
                <a:lnTo>
                  <a:pt x="552170" y="1682051"/>
                </a:lnTo>
                <a:lnTo>
                  <a:pt x="577011" y="1641919"/>
                </a:lnTo>
                <a:lnTo>
                  <a:pt x="595541" y="1597964"/>
                </a:lnTo>
                <a:lnTo>
                  <a:pt x="607123" y="1550835"/>
                </a:lnTo>
                <a:lnTo>
                  <a:pt x="611124" y="1501140"/>
                </a:lnTo>
                <a:lnTo>
                  <a:pt x="607123" y="1451457"/>
                </a:lnTo>
                <a:lnTo>
                  <a:pt x="595541" y="1404327"/>
                </a:lnTo>
                <a:lnTo>
                  <a:pt x="577011" y="1360373"/>
                </a:lnTo>
                <a:lnTo>
                  <a:pt x="552170" y="1320241"/>
                </a:lnTo>
                <a:lnTo>
                  <a:pt x="521627" y="1284541"/>
                </a:lnTo>
                <a:lnTo>
                  <a:pt x="486029" y="1253934"/>
                </a:lnTo>
                <a:lnTo>
                  <a:pt x="445985" y="1229017"/>
                </a:lnTo>
                <a:lnTo>
                  <a:pt x="402145" y="1210437"/>
                </a:lnTo>
                <a:lnTo>
                  <a:pt x="381000" y="1205217"/>
                </a:lnTo>
                <a:lnTo>
                  <a:pt x="381000" y="602272"/>
                </a:lnTo>
                <a:lnTo>
                  <a:pt x="445985" y="578459"/>
                </a:lnTo>
                <a:lnTo>
                  <a:pt x="486029" y="553542"/>
                </a:lnTo>
                <a:lnTo>
                  <a:pt x="521627" y="522922"/>
                </a:lnTo>
                <a:lnTo>
                  <a:pt x="552170" y="487235"/>
                </a:lnTo>
                <a:lnTo>
                  <a:pt x="577011" y="447103"/>
                </a:lnTo>
                <a:lnTo>
                  <a:pt x="595541" y="403148"/>
                </a:lnTo>
                <a:lnTo>
                  <a:pt x="607123" y="356019"/>
                </a:lnTo>
                <a:lnTo>
                  <a:pt x="611124" y="30632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352294" y="3267532"/>
            <a:ext cx="232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2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2162555" y="4396740"/>
            <a:ext cx="611505" cy="612775"/>
          </a:xfrm>
          <a:custGeom>
            <a:avLst/>
            <a:gdLst/>
            <a:ahLst/>
            <a:cxnLst/>
            <a:rect l="l" t="t" r="r" b="b"/>
            <a:pathLst>
              <a:path w="611505" h="612775">
                <a:moveTo>
                  <a:pt x="305562" y="0"/>
                </a:moveTo>
                <a:lnTo>
                  <a:pt x="255991" y="4009"/>
                </a:lnTo>
                <a:lnTo>
                  <a:pt x="208970" y="15617"/>
                </a:lnTo>
                <a:lnTo>
                  <a:pt x="165127" y="34193"/>
                </a:lnTo>
                <a:lnTo>
                  <a:pt x="125089" y="59106"/>
                </a:lnTo>
                <a:lnTo>
                  <a:pt x="89487" y="89725"/>
                </a:lnTo>
                <a:lnTo>
                  <a:pt x="58948" y="125419"/>
                </a:lnTo>
                <a:lnTo>
                  <a:pt x="34101" y="165556"/>
                </a:lnTo>
                <a:lnTo>
                  <a:pt x="15575" y="209507"/>
                </a:lnTo>
                <a:lnTo>
                  <a:pt x="3998" y="256640"/>
                </a:lnTo>
                <a:lnTo>
                  <a:pt x="0" y="306324"/>
                </a:lnTo>
                <a:lnTo>
                  <a:pt x="3998" y="356007"/>
                </a:lnTo>
                <a:lnTo>
                  <a:pt x="15575" y="403140"/>
                </a:lnTo>
                <a:lnTo>
                  <a:pt x="34101" y="447091"/>
                </a:lnTo>
                <a:lnTo>
                  <a:pt x="58948" y="487228"/>
                </a:lnTo>
                <a:lnTo>
                  <a:pt x="89487" y="522922"/>
                </a:lnTo>
                <a:lnTo>
                  <a:pt x="125089" y="553541"/>
                </a:lnTo>
                <a:lnTo>
                  <a:pt x="165127" y="578454"/>
                </a:lnTo>
                <a:lnTo>
                  <a:pt x="208970" y="597030"/>
                </a:lnTo>
                <a:lnTo>
                  <a:pt x="255991" y="608638"/>
                </a:lnTo>
                <a:lnTo>
                  <a:pt x="305562" y="612648"/>
                </a:lnTo>
                <a:lnTo>
                  <a:pt x="355132" y="608638"/>
                </a:lnTo>
                <a:lnTo>
                  <a:pt x="402153" y="597030"/>
                </a:lnTo>
                <a:lnTo>
                  <a:pt x="445996" y="578454"/>
                </a:lnTo>
                <a:lnTo>
                  <a:pt x="486034" y="553541"/>
                </a:lnTo>
                <a:lnTo>
                  <a:pt x="521636" y="522922"/>
                </a:lnTo>
                <a:lnTo>
                  <a:pt x="552175" y="487228"/>
                </a:lnTo>
                <a:lnTo>
                  <a:pt x="577022" y="447091"/>
                </a:lnTo>
                <a:lnTo>
                  <a:pt x="595548" y="403140"/>
                </a:lnTo>
                <a:lnTo>
                  <a:pt x="607125" y="356007"/>
                </a:lnTo>
                <a:lnTo>
                  <a:pt x="611124" y="306324"/>
                </a:lnTo>
                <a:lnTo>
                  <a:pt x="607125" y="256640"/>
                </a:lnTo>
                <a:lnTo>
                  <a:pt x="595548" y="209507"/>
                </a:lnTo>
                <a:lnTo>
                  <a:pt x="577022" y="165556"/>
                </a:lnTo>
                <a:lnTo>
                  <a:pt x="552175" y="125419"/>
                </a:lnTo>
                <a:lnTo>
                  <a:pt x="521636" y="89725"/>
                </a:lnTo>
                <a:lnTo>
                  <a:pt x="486034" y="59106"/>
                </a:lnTo>
                <a:lnTo>
                  <a:pt x="445996" y="34193"/>
                </a:lnTo>
                <a:lnTo>
                  <a:pt x="402153" y="15617"/>
                </a:lnTo>
                <a:lnTo>
                  <a:pt x="355132" y="4009"/>
                </a:lnTo>
                <a:lnTo>
                  <a:pt x="305562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352294" y="4462729"/>
            <a:ext cx="232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3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34618" y="2074290"/>
            <a:ext cx="1649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0020" algn="l"/>
              </a:tabLst>
            </a:pPr>
            <a:r>
              <a:rPr sz="2000" b="1" dirty="0">
                <a:solidFill>
                  <a:srgbClr val="BEBEBE"/>
                </a:solidFill>
                <a:latin typeface="メイリオ"/>
                <a:cs typeface="メイリオ"/>
              </a:rPr>
              <a:t>一次関</a:t>
            </a:r>
            <a:r>
              <a:rPr sz="2000" b="1" spc="-50" dirty="0">
                <a:solidFill>
                  <a:srgbClr val="BEBEBE"/>
                </a:solidFill>
                <a:latin typeface="メイリオ"/>
                <a:cs typeface="メイリオ"/>
              </a:rPr>
              <a:t>数</a:t>
            </a:r>
            <a:r>
              <a:rPr sz="2000" b="1" dirty="0">
                <a:solidFill>
                  <a:srgbClr val="BEBEBE"/>
                </a:solidFill>
                <a:latin typeface="メイリオ"/>
                <a:cs typeface="メイリオ"/>
              </a:rPr>
              <a:t>	</a:t>
            </a: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1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938885" y="3337051"/>
            <a:ext cx="1043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solidFill>
                  <a:srgbClr val="BEBEBE"/>
                </a:solidFill>
                <a:latin typeface="メイリオ"/>
                <a:cs typeface="メイリオ"/>
              </a:rPr>
              <a:t>二次関数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34618" y="4528565"/>
            <a:ext cx="1043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solidFill>
                  <a:srgbClr val="F43864"/>
                </a:solidFill>
                <a:latin typeface="メイリオ"/>
                <a:cs typeface="メイリオ"/>
              </a:rPr>
              <a:t>指数関数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162555" y="5591555"/>
            <a:ext cx="611505" cy="612775"/>
          </a:xfrm>
          <a:custGeom>
            <a:avLst/>
            <a:gdLst/>
            <a:ahLst/>
            <a:cxnLst/>
            <a:rect l="l" t="t" r="r" b="b"/>
            <a:pathLst>
              <a:path w="611505" h="612775">
                <a:moveTo>
                  <a:pt x="305562" y="0"/>
                </a:moveTo>
                <a:lnTo>
                  <a:pt x="255991" y="4009"/>
                </a:lnTo>
                <a:lnTo>
                  <a:pt x="208970" y="15616"/>
                </a:lnTo>
                <a:lnTo>
                  <a:pt x="165127" y="34191"/>
                </a:lnTo>
                <a:lnTo>
                  <a:pt x="125089" y="59103"/>
                </a:lnTo>
                <a:lnTo>
                  <a:pt x="89487" y="89720"/>
                </a:lnTo>
                <a:lnTo>
                  <a:pt x="58948" y="125413"/>
                </a:lnTo>
                <a:lnTo>
                  <a:pt x="34101" y="165551"/>
                </a:lnTo>
                <a:lnTo>
                  <a:pt x="15575" y="209502"/>
                </a:lnTo>
                <a:lnTo>
                  <a:pt x="3998" y="256636"/>
                </a:lnTo>
                <a:lnTo>
                  <a:pt x="0" y="306324"/>
                </a:lnTo>
                <a:lnTo>
                  <a:pt x="3998" y="356011"/>
                </a:lnTo>
                <a:lnTo>
                  <a:pt x="15575" y="403145"/>
                </a:lnTo>
                <a:lnTo>
                  <a:pt x="34101" y="447096"/>
                </a:lnTo>
                <a:lnTo>
                  <a:pt x="58948" y="487234"/>
                </a:lnTo>
                <a:lnTo>
                  <a:pt x="89487" y="522927"/>
                </a:lnTo>
                <a:lnTo>
                  <a:pt x="125089" y="553544"/>
                </a:lnTo>
                <a:lnTo>
                  <a:pt x="165127" y="578456"/>
                </a:lnTo>
                <a:lnTo>
                  <a:pt x="208970" y="597031"/>
                </a:lnTo>
                <a:lnTo>
                  <a:pt x="255991" y="608638"/>
                </a:lnTo>
                <a:lnTo>
                  <a:pt x="305562" y="612648"/>
                </a:lnTo>
                <a:lnTo>
                  <a:pt x="355132" y="608638"/>
                </a:lnTo>
                <a:lnTo>
                  <a:pt x="402153" y="597031"/>
                </a:lnTo>
                <a:lnTo>
                  <a:pt x="445996" y="578456"/>
                </a:lnTo>
                <a:lnTo>
                  <a:pt x="486034" y="553544"/>
                </a:lnTo>
                <a:lnTo>
                  <a:pt x="521636" y="522927"/>
                </a:lnTo>
                <a:lnTo>
                  <a:pt x="552175" y="487234"/>
                </a:lnTo>
                <a:lnTo>
                  <a:pt x="577022" y="447096"/>
                </a:lnTo>
                <a:lnTo>
                  <a:pt x="595548" y="403145"/>
                </a:lnTo>
                <a:lnTo>
                  <a:pt x="607125" y="356011"/>
                </a:lnTo>
                <a:lnTo>
                  <a:pt x="611124" y="306324"/>
                </a:lnTo>
                <a:lnTo>
                  <a:pt x="607125" y="256636"/>
                </a:lnTo>
                <a:lnTo>
                  <a:pt x="595548" y="209502"/>
                </a:lnTo>
                <a:lnTo>
                  <a:pt x="577022" y="165551"/>
                </a:lnTo>
                <a:lnTo>
                  <a:pt x="552175" y="125413"/>
                </a:lnTo>
                <a:lnTo>
                  <a:pt x="521636" y="89720"/>
                </a:lnTo>
                <a:lnTo>
                  <a:pt x="486034" y="59103"/>
                </a:lnTo>
                <a:lnTo>
                  <a:pt x="445996" y="34191"/>
                </a:lnTo>
                <a:lnTo>
                  <a:pt x="402153" y="15616"/>
                </a:lnTo>
                <a:lnTo>
                  <a:pt x="355132" y="4009"/>
                </a:lnTo>
                <a:lnTo>
                  <a:pt x="30556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352294" y="5658103"/>
            <a:ext cx="231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4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34618" y="5725769"/>
            <a:ext cx="1043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solidFill>
                  <a:srgbClr val="BEBEBE"/>
                </a:solidFill>
                <a:latin typeface="メイリオ"/>
                <a:cs typeface="メイリオ"/>
              </a:rPr>
              <a:t>対数関数</a:t>
            </a:r>
            <a:endParaRPr sz="20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8E0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4087" y="335693"/>
            <a:ext cx="5051425" cy="2065655"/>
          </a:xfrm>
          <a:prstGeom prst="rect">
            <a:avLst/>
          </a:prstGeom>
        </p:spPr>
        <p:txBody>
          <a:bodyPr vert="horz" wrap="square" lIns="0" tIns="229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6600" dirty="0"/>
              <a:t>CHAPTER</a:t>
            </a:r>
            <a:r>
              <a:rPr sz="6600" spc="-20" dirty="0"/>
              <a:t> </a:t>
            </a:r>
            <a:r>
              <a:rPr sz="6600" spc="-50" dirty="0"/>
              <a:t>1</a:t>
            </a:r>
            <a:endParaRPr sz="6600"/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4400" spc="-10" dirty="0"/>
              <a:t>数学の基礎知識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545591" y="647700"/>
            <a:ext cx="387350" cy="1877695"/>
          </a:xfrm>
          <a:custGeom>
            <a:avLst/>
            <a:gdLst/>
            <a:ahLst/>
            <a:cxnLst/>
            <a:rect l="l" t="t" r="r" b="b"/>
            <a:pathLst>
              <a:path w="387350" h="1877695">
                <a:moveTo>
                  <a:pt x="387095" y="0"/>
                </a:moveTo>
                <a:lnTo>
                  <a:pt x="0" y="0"/>
                </a:lnTo>
                <a:lnTo>
                  <a:pt x="0" y="1877567"/>
                </a:lnTo>
                <a:lnTo>
                  <a:pt x="387095" y="1877567"/>
                </a:lnTo>
                <a:lnTo>
                  <a:pt x="3870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287768" y="2020823"/>
            <a:ext cx="4535805" cy="4398645"/>
          </a:xfrm>
          <a:custGeom>
            <a:avLst/>
            <a:gdLst/>
            <a:ahLst/>
            <a:cxnLst/>
            <a:rect l="l" t="t" r="r" b="b"/>
            <a:pathLst>
              <a:path w="4535805" h="4398645">
                <a:moveTo>
                  <a:pt x="4535424" y="1325753"/>
                </a:moveTo>
                <a:lnTo>
                  <a:pt x="4532084" y="1280287"/>
                </a:lnTo>
                <a:lnTo>
                  <a:pt x="4522381" y="1236891"/>
                </a:lnTo>
                <a:lnTo>
                  <a:pt x="4506811" y="1196047"/>
                </a:lnTo>
                <a:lnTo>
                  <a:pt x="4485830" y="1158214"/>
                </a:lnTo>
                <a:lnTo>
                  <a:pt x="4459935" y="1123886"/>
                </a:lnTo>
                <a:lnTo>
                  <a:pt x="4429569" y="1093520"/>
                </a:lnTo>
                <a:lnTo>
                  <a:pt x="4395241" y="1067625"/>
                </a:lnTo>
                <a:lnTo>
                  <a:pt x="4357408" y="1046645"/>
                </a:lnTo>
                <a:lnTo>
                  <a:pt x="4316565" y="1031074"/>
                </a:lnTo>
                <a:lnTo>
                  <a:pt x="4273169" y="1021372"/>
                </a:lnTo>
                <a:lnTo>
                  <a:pt x="4227703" y="1018032"/>
                </a:lnTo>
                <a:lnTo>
                  <a:pt x="3864864" y="1018032"/>
                </a:lnTo>
                <a:lnTo>
                  <a:pt x="3864864" y="335114"/>
                </a:lnTo>
                <a:lnTo>
                  <a:pt x="3865372" y="335153"/>
                </a:lnTo>
                <a:lnTo>
                  <a:pt x="3865981" y="325348"/>
                </a:lnTo>
                <a:lnTo>
                  <a:pt x="3866299" y="315556"/>
                </a:lnTo>
                <a:lnTo>
                  <a:pt x="3866311" y="305777"/>
                </a:lnTo>
                <a:lnTo>
                  <a:pt x="3866007" y="296037"/>
                </a:lnTo>
                <a:lnTo>
                  <a:pt x="3860571" y="250393"/>
                </a:lnTo>
                <a:lnTo>
                  <a:pt x="3848862" y="207124"/>
                </a:lnTo>
                <a:lnTo>
                  <a:pt x="3831361" y="166700"/>
                </a:lnTo>
                <a:lnTo>
                  <a:pt x="3808565" y="129578"/>
                </a:lnTo>
                <a:lnTo>
                  <a:pt x="3780993" y="96202"/>
                </a:lnTo>
                <a:lnTo>
                  <a:pt x="3749116" y="67043"/>
                </a:lnTo>
                <a:lnTo>
                  <a:pt x="3713454" y="42545"/>
                </a:lnTo>
                <a:lnTo>
                  <a:pt x="3674503" y="23177"/>
                </a:lnTo>
                <a:lnTo>
                  <a:pt x="3632771" y="9385"/>
                </a:lnTo>
                <a:lnTo>
                  <a:pt x="3588740" y="1638"/>
                </a:lnTo>
                <a:lnTo>
                  <a:pt x="3557016" y="774"/>
                </a:lnTo>
                <a:lnTo>
                  <a:pt x="3557016" y="310134"/>
                </a:lnTo>
                <a:lnTo>
                  <a:pt x="3557016" y="1018032"/>
                </a:lnTo>
                <a:lnTo>
                  <a:pt x="978408" y="1018032"/>
                </a:lnTo>
                <a:lnTo>
                  <a:pt x="978408" y="310134"/>
                </a:lnTo>
                <a:lnTo>
                  <a:pt x="978420" y="309372"/>
                </a:lnTo>
                <a:lnTo>
                  <a:pt x="3556978" y="309372"/>
                </a:lnTo>
                <a:lnTo>
                  <a:pt x="3557016" y="310134"/>
                </a:lnTo>
                <a:lnTo>
                  <a:pt x="3557016" y="774"/>
                </a:lnTo>
                <a:lnTo>
                  <a:pt x="3557016" y="0"/>
                </a:lnTo>
                <a:lnTo>
                  <a:pt x="978408" y="0"/>
                </a:lnTo>
                <a:lnTo>
                  <a:pt x="973201" y="50"/>
                </a:lnTo>
                <a:lnTo>
                  <a:pt x="913041" y="6959"/>
                </a:lnTo>
                <a:lnTo>
                  <a:pt x="870115" y="19532"/>
                </a:lnTo>
                <a:lnTo>
                  <a:pt x="830135" y="37846"/>
                </a:lnTo>
                <a:lnTo>
                  <a:pt x="793534" y="61404"/>
                </a:lnTo>
                <a:lnTo>
                  <a:pt x="760768" y="89687"/>
                </a:lnTo>
                <a:lnTo>
                  <a:pt x="732282" y="122199"/>
                </a:lnTo>
                <a:lnTo>
                  <a:pt x="708520" y="158407"/>
                </a:lnTo>
                <a:lnTo>
                  <a:pt x="689927" y="197802"/>
                </a:lnTo>
                <a:lnTo>
                  <a:pt x="676960" y="239890"/>
                </a:lnTo>
                <a:lnTo>
                  <a:pt x="670052" y="284149"/>
                </a:lnTo>
                <a:lnTo>
                  <a:pt x="669671" y="330073"/>
                </a:lnTo>
                <a:lnTo>
                  <a:pt x="670560" y="330022"/>
                </a:lnTo>
                <a:lnTo>
                  <a:pt x="670560" y="1018032"/>
                </a:lnTo>
                <a:lnTo>
                  <a:pt x="307721" y="1018032"/>
                </a:lnTo>
                <a:lnTo>
                  <a:pt x="262242" y="1021372"/>
                </a:lnTo>
                <a:lnTo>
                  <a:pt x="218846" y="1031074"/>
                </a:lnTo>
                <a:lnTo>
                  <a:pt x="178003" y="1046645"/>
                </a:lnTo>
                <a:lnTo>
                  <a:pt x="140169" y="1067625"/>
                </a:lnTo>
                <a:lnTo>
                  <a:pt x="105841" y="1093520"/>
                </a:lnTo>
                <a:lnTo>
                  <a:pt x="75476" y="1123886"/>
                </a:lnTo>
                <a:lnTo>
                  <a:pt x="49580" y="1158214"/>
                </a:lnTo>
                <a:lnTo>
                  <a:pt x="28600" y="1196047"/>
                </a:lnTo>
                <a:lnTo>
                  <a:pt x="13030" y="1236891"/>
                </a:lnTo>
                <a:lnTo>
                  <a:pt x="3327" y="1280287"/>
                </a:lnTo>
                <a:lnTo>
                  <a:pt x="0" y="1325753"/>
                </a:lnTo>
                <a:lnTo>
                  <a:pt x="0" y="4090492"/>
                </a:lnTo>
                <a:lnTo>
                  <a:pt x="3327" y="4135983"/>
                </a:lnTo>
                <a:lnTo>
                  <a:pt x="13030" y="4179392"/>
                </a:lnTo>
                <a:lnTo>
                  <a:pt x="28600" y="4220248"/>
                </a:lnTo>
                <a:lnTo>
                  <a:pt x="49580" y="4258081"/>
                </a:lnTo>
                <a:lnTo>
                  <a:pt x="75476" y="4292422"/>
                </a:lnTo>
                <a:lnTo>
                  <a:pt x="105841" y="4322775"/>
                </a:lnTo>
                <a:lnTo>
                  <a:pt x="140169" y="4348683"/>
                </a:lnTo>
                <a:lnTo>
                  <a:pt x="178003" y="4369663"/>
                </a:lnTo>
                <a:lnTo>
                  <a:pt x="218846" y="4385234"/>
                </a:lnTo>
                <a:lnTo>
                  <a:pt x="262242" y="4394936"/>
                </a:lnTo>
                <a:lnTo>
                  <a:pt x="307721" y="4398264"/>
                </a:lnTo>
                <a:lnTo>
                  <a:pt x="4227703" y="4398264"/>
                </a:lnTo>
                <a:lnTo>
                  <a:pt x="4273169" y="4394936"/>
                </a:lnTo>
                <a:lnTo>
                  <a:pt x="4316565" y="4385234"/>
                </a:lnTo>
                <a:lnTo>
                  <a:pt x="4357408" y="4369663"/>
                </a:lnTo>
                <a:lnTo>
                  <a:pt x="4395241" y="4348683"/>
                </a:lnTo>
                <a:lnTo>
                  <a:pt x="4429569" y="4322775"/>
                </a:lnTo>
                <a:lnTo>
                  <a:pt x="4459935" y="4292422"/>
                </a:lnTo>
                <a:lnTo>
                  <a:pt x="4485830" y="4258081"/>
                </a:lnTo>
                <a:lnTo>
                  <a:pt x="4506811" y="4220248"/>
                </a:lnTo>
                <a:lnTo>
                  <a:pt x="4522381" y="4179392"/>
                </a:lnTo>
                <a:lnTo>
                  <a:pt x="4532084" y="4135983"/>
                </a:lnTo>
                <a:lnTo>
                  <a:pt x="4535424" y="4090492"/>
                </a:lnTo>
                <a:lnTo>
                  <a:pt x="4535424" y="132575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29650" y="2475991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メイリオ"/>
                <a:cs typeface="メイリオ"/>
              </a:rPr>
              <a:t>本章のゴール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04506" y="3189249"/>
            <a:ext cx="4028440" cy="3007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35890">
              <a:lnSpc>
                <a:spcPct val="15000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AC1381"/>
                </a:solidFill>
                <a:latin typeface="メイリオ"/>
                <a:cs typeface="メイリオ"/>
              </a:rPr>
              <a:t>太郎君はタクシーに乗車し、</a:t>
            </a:r>
            <a:r>
              <a:rPr sz="1600" b="1" dirty="0">
                <a:solidFill>
                  <a:srgbClr val="AC1381"/>
                </a:solidFill>
                <a:latin typeface="メイリオ"/>
                <a:cs typeface="メイリオ"/>
              </a:rPr>
              <a:t>1400</a:t>
            </a:r>
            <a:r>
              <a:rPr sz="1600" b="1" spc="-30" dirty="0">
                <a:solidFill>
                  <a:srgbClr val="AC1381"/>
                </a:solidFill>
                <a:latin typeface="メイリオ"/>
                <a:cs typeface="メイリオ"/>
              </a:rPr>
              <a:t> 円を支払いました。</a:t>
            </a:r>
            <a:endParaRPr sz="1600">
              <a:latin typeface="メイリオ"/>
              <a:cs typeface="メイリオ"/>
            </a:endParaRPr>
          </a:p>
          <a:p>
            <a:pPr marL="12700" marR="5080">
              <a:lnSpc>
                <a:spcPct val="150100"/>
              </a:lnSpc>
              <a:spcBef>
                <a:spcPts val="1435"/>
              </a:spcBef>
            </a:pPr>
            <a:r>
              <a:rPr sz="1600" b="1" spc="-30" dirty="0">
                <a:solidFill>
                  <a:srgbClr val="AC1381"/>
                </a:solidFill>
                <a:latin typeface="メイリオ"/>
                <a:cs typeface="メイリオ"/>
              </a:rPr>
              <a:t>このタクシーの初乗運賃が </a:t>
            </a:r>
            <a:r>
              <a:rPr sz="1600" b="1" dirty="0">
                <a:solidFill>
                  <a:srgbClr val="AC1381"/>
                </a:solidFill>
                <a:latin typeface="メイリオ"/>
                <a:cs typeface="メイリオ"/>
              </a:rPr>
              <a:t>500</a:t>
            </a:r>
            <a:r>
              <a:rPr sz="1600" b="1" spc="-35" dirty="0">
                <a:solidFill>
                  <a:srgbClr val="AC1381"/>
                </a:solidFill>
                <a:latin typeface="メイリオ"/>
                <a:cs typeface="メイリオ"/>
              </a:rPr>
              <a:t> 円であり、</a:t>
            </a:r>
            <a:r>
              <a:rPr sz="1600" b="1" spc="-15" dirty="0">
                <a:solidFill>
                  <a:srgbClr val="AC1381"/>
                </a:solidFill>
                <a:latin typeface="メイリオ"/>
                <a:cs typeface="メイリオ"/>
              </a:rPr>
              <a:t>以降 </a:t>
            </a:r>
            <a:r>
              <a:rPr sz="1600" b="1" dirty="0">
                <a:solidFill>
                  <a:srgbClr val="AC1381"/>
                </a:solidFill>
                <a:latin typeface="メイリオ"/>
                <a:cs typeface="メイリオ"/>
              </a:rPr>
              <a:t>1km</a:t>
            </a:r>
            <a:r>
              <a:rPr sz="1600" b="1" spc="-15" dirty="0">
                <a:solidFill>
                  <a:srgbClr val="AC1381"/>
                </a:solidFill>
                <a:latin typeface="メイリオ"/>
                <a:cs typeface="メイリオ"/>
              </a:rPr>
              <a:t> ごとに </a:t>
            </a:r>
            <a:r>
              <a:rPr sz="1600" b="1" dirty="0">
                <a:solidFill>
                  <a:srgbClr val="AC1381"/>
                </a:solidFill>
                <a:latin typeface="メイリオ"/>
                <a:cs typeface="メイリオ"/>
              </a:rPr>
              <a:t>100</a:t>
            </a:r>
            <a:r>
              <a:rPr sz="1600" b="1" spc="-30" dirty="0">
                <a:solidFill>
                  <a:srgbClr val="AC1381"/>
                </a:solidFill>
                <a:latin typeface="メイリオ"/>
                <a:cs typeface="メイリオ"/>
              </a:rPr>
              <a:t> 円が加算されると</a:t>
            </a:r>
            <a:r>
              <a:rPr sz="1600" b="1" spc="-50" dirty="0">
                <a:solidFill>
                  <a:srgbClr val="AC1381"/>
                </a:solidFill>
                <a:latin typeface="メイリオ"/>
                <a:cs typeface="メイリオ"/>
              </a:rPr>
              <a:t> </a:t>
            </a:r>
            <a:r>
              <a:rPr sz="1600" b="1" spc="-10" dirty="0">
                <a:solidFill>
                  <a:srgbClr val="AC1381"/>
                </a:solidFill>
                <a:latin typeface="メイリオ"/>
                <a:cs typeface="メイリオ"/>
              </a:rPr>
              <a:t>き、彼は何 </a:t>
            </a:r>
            <a:r>
              <a:rPr sz="1600" b="1" dirty="0">
                <a:solidFill>
                  <a:srgbClr val="AC1381"/>
                </a:solidFill>
                <a:latin typeface="メイリオ"/>
                <a:cs typeface="メイリオ"/>
              </a:rPr>
              <a:t>km</a:t>
            </a:r>
            <a:r>
              <a:rPr sz="1600" b="1" spc="-30" dirty="0">
                <a:solidFill>
                  <a:srgbClr val="AC1381"/>
                </a:solidFill>
                <a:latin typeface="メイリオ"/>
                <a:cs typeface="メイリオ"/>
              </a:rPr>
              <a:t> 乗車しましたか。</a:t>
            </a:r>
            <a:endParaRPr sz="1600">
              <a:latin typeface="メイリオ"/>
              <a:cs typeface="メイリオ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600">
              <a:latin typeface="メイリオ"/>
              <a:cs typeface="メイリオ"/>
            </a:endParaRPr>
          </a:p>
          <a:p>
            <a:pPr marR="6350" algn="r">
              <a:lnSpc>
                <a:spcPct val="100000"/>
              </a:lnSpc>
            </a:pPr>
            <a:r>
              <a:rPr sz="1200" b="1" spc="-5" dirty="0">
                <a:solidFill>
                  <a:srgbClr val="AC1381"/>
                </a:solidFill>
                <a:latin typeface="メイリオ"/>
                <a:cs typeface="メイリオ"/>
              </a:rPr>
              <a:t>※たとえば </a:t>
            </a:r>
            <a:r>
              <a:rPr sz="1200" b="1" dirty="0">
                <a:solidFill>
                  <a:srgbClr val="AC1381"/>
                </a:solidFill>
                <a:latin typeface="メイリオ"/>
                <a:cs typeface="メイリオ"/>
              </a:rPr>
              <a:t>12km</a:t>
            </a:r>
            <a:r>
              <a:rPr sz="1200" b="1" spc="-10" dirty="0">
                <a:solidFill>
                  <a:srgbClr val="AC1381"/>
                </a:solidFill>
                <a:latin typeface="メイリオ"/>
                <a:cs typeface="メイリオ"/>
              </a:rPr>
              <a:t> 乗車したときの運賃は</a:t>
            </a:r>
            <a:endParaRPr sz="1200">
              <a:latin typeface="メイリオ"/>
              <a:cs typeface="メイリオ"/>
            </a:endParaRPr>
          </a:p>
          <a:p>
            <a:pPr marR="8255" algn="r">
              <a:lnSpc>
                <a:spcPct val="100000"/>
              </a:lnSpc>
              <a:spcBef>
                <a:spcPts val="720"/>
              </a:spcBef>
            </a:pPr>
            <a:r>
              <a:rPr sz="1200" b="1" spc="-10" dirty="0">
                <a:solidFill>
                  <a:srgbClr val="AC1381"/>
                </a:solidFill>
                <a:latin typeface="メイリオ"/>
                <a:cs typeface="メイリオ"/>
              </a:rPr>
              <a:t>500+100×12=1700</a:t>
            </a:r>
            <a:r>
              <a:rPr sz="1200" b="1" spc="-15" dirty="0">
                <a:solidFill>
                  <a:srgbClr val="AC1381"/>
                </a:solidFill>
                <a:latin typeface="メイリオ"/>
                <a:cs typeface="メイリオ"/>
              </a:rPr>
              <a:t> 円となります</a:t>
            </a:r>
            <a:endParaRPr sz="12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5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6266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メイリオ"/>
                <a:cs typeface="メイリオ"/>
              </a:rPr>
              <a:t>いろいろな関数 </a:t>
            </a:r>
            <a:r>
              <a:rPr sz="4800" b="1" spc="-25" dirty="0">
                <a:solidFill>
                  <a:srgbClr val="FFFFFF"/>
                </a:solidFill>
                <a:latin typeface="メイリオ"/>
                <a:cs typeface="メイリオ"/>
              </a:rPr>
              <a:t>(3/4)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122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43755" y="1993392"/>
            <a:ext cx="7103745" cy="4211320"/>
            <a:chOff x="4143755" y="1993392"/>
            <a:chExt cx="7103745" cy="4211320"/>
          </a:xfrm>
        </p:grpSpPr>
        <p:sp>
          <p:nvSpPr>
            <p:cNvPr id="11" name="object 11"/>
            <p:cNvSpPr/>
            <p:nvPr/>
          </p:nvSpPr>
          <p:spPr>
            <a:xfrm>
              <a:off x="4143755" y="1993392"/>
              <a:ext cx="7103745" cy="4211320"/>
            </a:xfrm>
            <a:custGeom>
              <a:avLst/>
              <a:gdLst/>
              <a:ahLst/>
              <a:cxnLst/>
              <a:rect l="l" t="t" r="r" b="b"/>
              <a:pathLst>
                <a:path w="7103745" h="4211320">
                  <a:moveTo>
                    <a:pt x="7103364" y="0"/>
                  </a:moveTo>
                  <a:lnTo>
                    <a:pt x="0" y="0"/>
                  </a:lnTo>
                  <a:lnTo>
                    <a:pt x="0" y="4210812"/>
                  </a:lnTo>
                  <a:lnTo>
                    <a:pt x="7103364" y="4210812"/>
                  </a:lnTo>
                  <a:lnTo>
                    <a:pt x="7103364" y="0"/>
                  </a:lnTo>
                  <a:close/>
                </a:path>
              </a:pathLst>
            </a:custGeom>
            <a:solidFill>
              <a:srgbClr val="CE860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43755" y="2007108"/>
              <a:ext cx="2871470" cy="612775"/>
            </a:xfrm>
            <a:custGeom>
              <a:avLst/>
              <a:gdLst/>
              <a:ahLst/>
              <a:cxnLst/>
              <a:rect l="l" t="t" r="r" b="b"/>
              <a:pathLst>
                <a:path w="2871470" h="612775">
                  <a:moveTo>
                    <a:pt x="2871216" y="0"/>
                  </a:moveTo>
                  <a:lnTo>
                    <a:pt x="0" y="0"/>
                  </a:lnTo>
                  <a:lnTo>
                    <a:pt x="0" y="612648"/>
                  </a:lnTo>
                  <a:lnTo>
                    <a:pt x="2871216" y="612648"/>
                  </a:lnTo>
                  <a:lnTo>
                    <a:pt x="2871216" y="0"/>
                  </a:lnTo>
                  <a:close/>
                </a:path>
              </a:pathLst>
            </a:custGeom>
            <a:solidFill>
              <a:srgbClr val="CE86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37888" y="2109038"/>
            <a:ext cx="22974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メイリオ"/>
                <a:cs typeface="メイリオ"/>
              </a:rPr>
              <a:t>指数関数の前に </a:t>
            </a:r>
            <a:r>
              <a:rPr sz="2000" b="1" spc="-25" dirty="0">
                <a:solidFill>
                  <a:srgbClr val="FFFFFF"/>
                </a:solidFill>
                <a:latin typeface="メイリオ"/>
                <a:cs typeface="メイリオ"/>
              </a:rPr>
              <a:t>(2)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34408" y="2957576"/>
            <a:ext cx="49041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メイリオ"/>
                <a:cs typeface="メイリオ"/>
              </a:rPr>
              <a:t>累乗 </a:t>
            </a:r>
            <a:r>
              <a:rPr sz="2000" dirty="0">
                <a:latin typeface="Cambria Math"/>
                <a:cs typeface="Cambria Math"/>
              </a:rPr>
              <a:t>𝒂</a:t>
            </a:r>
            <a:r>
              <a:rPr sz="2175" baseline="28735" dirty="0">
                <a:latin typeface="Cambria Math"/>
                <a:cs typeface="Cambria Math"/>
              </a:rPr>
              <a:t>𝒃</a:t>
            </a:r>
            <a:r>
              <a:rPr sz="2175" spc="622" baseline="28735" dirty="0">
                <a:latin typeface="Cambria Math"/>
                <a:cs typeface="Cambria Math"/>
              </a:rPr>
              <a:t> </a:t>
            </a:r>
            <a:r>
              <a:rPr sz="2000" b="1" dirty="0">
                <a:latin typeface="メイリオ"/>
                <a:cs typeface="メイリオ"/>
              </a:rPr>
              <a:t>は </a:t>
            </a:r>
            <a:r>
              <a:rPr sz="2000" dirty="0">
                <a:latin typeface="Cambria Math"/>
                <a:cs typeface="Cambria Math"/>
              </a:rPr>
              <a:t>𝒃</a:t>
            </a:r>
            <a:r>
              <a:rPr sz="2000" spc="215" dirty="0">
                <a:latin typeface="Cambria Math"/>
                <a:cs typeface="Cambria Math"/>
              </a:rPr>
              <a:t> </a:t>
            </a:r>
            <a:r>
              <a:rPr sz="2000" b="1" spc="-10" dirty="0">
                <a:latin typeface="メイリオ"/>
                <a:cs typeface="メイリオ"/>
              </a:rPr>
              <a:t>が整数でなくても計算できる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468367" y="3429000"/>
            <a:ext cx="1449705" cy="508000"/>
          </a:xfrm>
          <a:custGeom>
            <a:avLst/>
            <a:gdLst/>
            <a:ahLst/>
            <a:cxnLst/>
            <a:rect l="l" t="t" r="r" b="b"/>
            <a:pathLst>
              <a:path w="1449704" h="508000">
                <a:moveTo>
                  <a:pt x="1195578" y="0"/>
                </a:moveTo>
                <a:lnTo>
                  <a:pt x="0" y="0"/>
                </a:lnTo>
                <a:lnTo>
                  <a:pt x="0" y="507492"/>
                </a:lnTo>
                <a:lnTo>
                  <a:pt x="1195578" y="507492"/>
                </a:lnTo>
                <a:lnTo>
                  <a:pt x="1449324" y="253745"/>
                </a:lnTo>
                <a:lnTo>
                  <a:pt x="1195578" y="0"/>
                </a:lnTo>
                <a:close/>
              </a:path>
            </a:pathLst>
          </a:custGeom>
          <a:solidFill>
            <a:srgbClr val="2137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4620133" y="3479038"/>
            <a:ext cx="1031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solidFill>
                  <a:srgbClr val="FFFFFF"/>
                </a:solidFill>
                <a:latin typeface="メイリオ"/>
                <a:cs typeface="メイリオ"/>
              </a:rPr>
              <a:t>計算方法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040120" y="3363315"/>
            <a:ext cx="4625340" cy="924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30480">
              <a:lnSpc>
                <a:spcPct val="147500"/>
              </a:lnSpc>
              <a:spcBef>
                <a:spcPts val="100"/>
              </a:spcBef>
            </a:pPr>
            <a:r>
              <a:rPr sz="2000" dirty="0">
                <a:solidFill>
                  <a:srgbClr val="21379E"/>
                </a:solidFill>
                <a:latin typeface="Cambria Math"/>
                <a:cs typeface="Cambria Math"/>
              </a:rPr>
              <a:t>𝒃 </a:t>
            </a:r>
            <a:r>
              <a:rPr sz="2000" b="1" spc="-15" dirty="0">
                <a:solidFill>
                  <a:srgbClr val="21379E"/>
                </a:solidFill>
                <a:latin typeface="メイリオ"/>
                <a:cs typeface="メイリオ"/>
              </a:rPr>
              <a:t>が一定だけ増えると、答えも一定だけ</a:t>
            </a:r>
            <a:r>
              <a:rPr sz="2000" b="1" spc="-5" dirty="0">
                <a:solidFill>
                  <a:srgbClr val="21379E"/>
                </a:solidFill>
                <a:latin typeface="メイリオ"/>
                <a:cs typeface="メイリオ"/>
              </a:rPr>
              <a:t>掛けられるように上手くやる</a:t>
            </a:r>
            <a:r>
              <a:rPr sz="1950" b="1" spc="-75" baseline="25641" dirty="0">
                <a:solidFill>
                  <a:srgbClr val="21379E"/>
                </a:solidFill>
                <a:latin typeface="メイリオ"/>
                <a:cs typeface="メイリオ"/>
              </a:rPr>
              <a:t>※</a:t>
            </a:r>
            <a:endParaRPr sz="1950" baseline="25641">
              <a:latin typeface="メイリオ"/>
              <a:cs typeface="メイリオ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31514" y="6521957"/>
            <a:ext cx="8460740" cy="0"/>
          </a:xfrm>
          <a:custGeom>
            <a:avLst/>
            <a:gdLst/>
            <a:ahLst/>
            <a:cxnLst/>
            <a:rect l="l" t="t" r="r" b="b"/>
            <a:pathLst>
              <a:path w="8460740">
                <a:moveTo>
                  <a:pt x="0" y="0"/>
                </a:moveTo>
                <a:lnTo>
                  <a:pt x="8460486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014082" y="6591274"/>
            <a:ext cx="271780" cy="146685"/>
          </a:xfrm>
          <a:custGeom>
            <a:avLst/>
            <a:gdLst/>
            <a:ahLst/>
            <a:cxnLst/>
            <a:rect l="l" t="t" r="r" b="b"/>
            <a:pathLst>
              <a:path w="271779" h="146684">
                <a:moveTo>
                  <a:pt x="271652" y="126"/>
                </a:moveTo>
                <a:lnTo>
                  <a:pt x="87375" y="0"/>
                </a:lnTo>
                <a:lnTo>
                  <a:pt x="50673" y="127025"/>
                </a:lnTo>
                <a:lnTo>
                  <a:pt x="24384" y="69278"/>
                </a:lnTo>
                <a:lnTo>
                  <a:pt x="0" y="80441"/>
                </a:lnTo>
                <a:lnTo>
                  <a:pt x="2286" y="86017"/>
                </a:lnTo>
                <a:lnTo>
                  <a:pt x="14859" y="80441"/>
                </a:lnTo>
                <a:lnTo>
                  <a:pt x="45720" y="146664"/>
                </a:lnTo>
                <a:lnTo>
                  <a:pt x="52832" y="146664"/>
                </a:lnTo>
                <a:lnTo>
                  <a:pt x="92964" y="9893"/>
                </a:lnTo>
                <a:lnTo>
                  <a:pt x="97917" y="9893"/>
                </a:lnTo>
                <a:lnTo>
                  <a:pt x="97917" y="10794"/>
                </a:lnTo>
                <a:lnTo>
                  <a:pt x="271652" y="10794"/>
                </a:lnTo>
                <a:lnTo>
                  <a:pt x="271652" y="126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888091" y="6580606"/>
            <a:ext cx="260985" cy="146685"/>
          </a:xfrm>
          <a:custGeom>
            <a:avLst/>
            <a:gdLst/>
            <a:ahLst/>
            <a:cxnLst/>
            <a:rect l="l" t="t" r="r" b="b"/>
            <a:pathLst>
              <a:path w="260984" h="146684">
                <a:moveTo>
                  <a:pt x="260984" y="126"/>
                </a:moveTo>
                <a:lnTo>
                  <a:pt x="87375" y="0"/>
                </a:lnTo>
                <a:lnTo>
                  <a:pt x="50673" y="127025"/>
                </a:lnTo>
                <a:lnTo>
                  <a:pt x="24383" y="69278"/>
                </a:lnTo>
                <a:lnTo>
                  <a:pt x="0" y="80441"/>
                </a:lnTo>
                <a:lnTo>
                  <a:pt x="2285" y="86017"/>
                </a:lnTo>
                <a:lnTo>
                  <a:pt x="14858" y="80441"/>
                </a:lnTo>
                <a:lnTo>
                  <a:pt x="45719" y="146659"/>
                </a:lnTo>
                <a:lnTo>
                  <a:pt x="52831" y="146659"/>
                </a:lnTo>
                <a:lnTo>
                  <a:pt x="92963" y="9893"/>
                </a:lnTo>
                <a:lnTo>
                  <a:pt x="97916" y="9893"/>
                </a:lnTo>
                <a:lnTo>
                  <a:pt x="97916" y="10794"/>
                </a:lnTo>
                <a:lnTo>
                  <a:pt x="260984" y="10794"/>
                </a:lnTo>
                <a:lnTo>
                  <a:pt x="260984" y="126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1351386" y="6589750"/>
            <a:ext cx="369570" cy="146685"/>
          </a:xfrm>
          <a:custGeom>
            <a:avLst/>
            <a:gdLst/>
            <a:ahLst/>
            <a:cxnLst/>
            <a:rect l="l" t="t" r="r" b="b"/>
            <a:pathLst>
              <a:path w="369570" h="146684">
                <a:moveTo>
                  <a:pt x="87376" y="0"/>
                </a:moveTo>
                <a:lnTo>
                  <a:pt x="50673" y="127025"/>
                </a:lnTo>
                <a:lnTo>
                  <a:pt x="24384" y="69278"/>
                </a:lnTo>
                <a:lnTo>
                  <a:pt x="0" y="80441"/>
                </a:lnTo>
                <a:lnTo>
                  <a:pt x="2286" y="86017"/>
                </a:lnTo>
                <a:lnTo>
                  <a:pt x="14859" y="80441"/>
                </a:lnTo>
                <a:lnTo>
                  <a:pt x="45720" y="146665"/>
                </a:lnTo>
                <a:lnTo>
                  <a:pt x="52832" y="146665"/>
                </a:lnTo>
                <a:lnTo>
                  <a:pt x="92964" y="9893"/>
                </a:lnTo>
                <a:lnTo>
                  <a:pt x="97917" y="9893"/>
                </a:lnTo>
                <a:lnTo>
                  <a:pt x="97917" y="10794"/>
                </a:lnTo>
                <a:lnTo>
                  <a:pt x="369189" y="10794"/>
                </a:lnTo>
                <a:lnTo>
                  <a:pt x="369189" y="126"/>
                </a:lnTo>
                <a:lnTo>
                  <a:pt x="87376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671059" y="6560311"/>
            <a:ext cx="7470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315710" algn="l"/>
                <a:tab pos="6779259" algn="l"/>
              </a:tabLst>
            </a:pPr>
            <a:r>
              <a:rPr sz="1200" b="1" dirty="0">
                <a:solidFill>
                  <a:srgbClr val="A6A6A6"/>
                </a:solidFill>
                <a:latin typeface="メイリオ"/>
                <a:cs typeface="メイリオ"/>
              </a:rPr>
              <a:t>※少し難しいが、実際は</a:t>
            </a:r>
            <a:r>
              <a:rPr sz="1200" b="1" spc="5" dirty="0">
                <a:solidFill>
                  <a:srgbClr val="A6A6A6"/>
                </a:solidFill>
                <a:latin typeface="メイリオ"/>
                <a:cs typeface="メイリオ"/>
              </a:rPr>
              <a:t> 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𝒂</a:t>
            </a:r>
            <a:r>
              <a:rPr sz="1275" baseline="29411" dirty="0">
                <a:solidFill>
                  <a:srgbClr val="A6A6A6"/>
                </a:solidFill>
                <a:latin typeface="Cambria Math"/>
                <a:cs typeface="Cambria Math"/>
              </a:rPr>
              <a:t>𝒏/𝒎</a:t>
            </a:r>
            <a:r>
              <a:rPr sz="1275" spc="300" baseline="29411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=</a:t>
            </a:r>
            <a:r>
              <a:rPr sz="1200" spc="150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1050" baseline="51587" dirty="0">
                <a:solidFill>
                  <a:srgbClr val="A6A6A6"/>
                </a:solidFill>
                <a:latin typeface="Cambria Math"/>
                <a:cs typeface="Cambria Math"/>
              </a:rPr>
              <a:t>𝒎</a:t>
            </a:r>
            <a:r>
              <a:rPr sz="1050" spc="382" baseline="51587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𝒂</a:t>
            </a:r>
            <a:r>
              <a:rPr sz="1275" baseline="22875" dirty="0">
                <a:solidFill>
                  <a:srgbClr val="A6A6A6"/>
                </a:solidFill>
                <a:latin typeface="Cambria Math"/>
                <a:cs typeface="Cambria Math"/>
              </a:rPr>
              <a:t>𝒏</a:t>
            </a:r>
            <a:r>
              <a:rPr sz="1275" spc="412" baseline="22875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1200" b="1" dirty="0">
                <a:solidFill>
                  <a:srgbClr val="A6A6A6"/>
                </a:solidFill>
                <a:latin typeface="メイリオ"/>
                <a:cs typeface="メイリオ"/>
              </a:rPr>
              <a:t>という式にしたがって計算できる。たとえば</a:t>
            </a:r>
            <a:r>
              <a:rPr sz="1200" b="1" spc="10" dirty="0">
                <a:solidFill>
                  <a:srgbClr val="A6A6A6"/>
                </a:solidFill>
                <a:latin typeface="メイリオ"/>
                <a:cs typeface="メイリオ"/>
              </a:rPr>
              <a:t> 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𝟗</a:t>
            </a:r>
            <a:r>
              <a:rPr sz="1275" baseline="29411" dirty="0">
                <a:solidFill>
                  <a:srgbClr val="A6A6A6"/>
                </a:solidFill>
                <a:latin typeface="Cambria Math"/>
                <a:cs typeface="Cambria Math"/>
              </a:rPr>
              <a:t>𝟏.𝟓</a:t>
            </a:r>
            <a:r>
              <a:rPr sz="1275" spc="270" baseline="29411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1200" spc="-50" dirty="0">
                <a:solidFill>
                  <a:srgbClr val="A6A6A6"/>
                </a:solidFill>
                <a:latin typeface="Cambria Math"/>
                <a:cs typeface="Cambria Math"/>
              </a:rPr>
              <a:t>=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	𝟗</a:t>
            </a:r>
            <a:r>
              <a:rPr sz="1275" baseline="22875" dirty="0">
                <a:solidFill>
                  <a:srgbClr val="A6A6A6"/>
                </a:solidFill>
                <a:latin typeface="Cambria Math"/>
                <a:cs typeface="Cambria Math"/>
              </a:rPr>
              <a:t>𝟑</a:t>
            </a:r>
            <a:r>
              <a:rPr sz="1275" spc="292" baseline="22875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1200" spc="-50" dirty="0">
                <a:solidFill>
                  <a:srgbClr val="A6A6A6"/>
                </a:solidFill>
                <a:latin typeface="Cambria Math"/>
                <a:cs typeface="Cambria Math"/>
              </a:rPr>
              <a:t>=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	𝟕𝟐𝟗</a:t>
            </a:r>
            <a:r>
              <a:rPr sz="1200" spc="35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=</a:t>
            </a:r>
            <a:r>
              <a:rPr sz="1200" spc="65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1200" spc="-25" dirty="0">
                <a:solidFill>
                  <a:srgbClr val="A6A6A6"/>
                </a:solidFill>
                <a:latin typeface="Cambria Math"/>
                <a:cs typeface="Cambria Math"/>
              </a:rPr>
              <a:t>𝟐𝟕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62556" y="2007107"/>
            <a:ext cx="611505" cy="3891279"/>
          </a:xfrm>
          <a:custGeom>
            <a:avLst/>
            <a:gdLst/>
            <a:ahLst/>
            <a:cxnLst/>
            <a:rect l="l" t="t" r="r" b="b"/>
            <a:pathLst>
              <a:path w="611505" h="3891279">
                <a:moveTo>
                  <a:pt x="611124" y="306324"/>
                </a:moveTo>
                <a:lnTo>
                  <a:pt x="607123" y="256641"/>
                </a:lnTo>
                <a:lnTo>
                  <a:pt x="595541" y="209511"/>
                </a:lnTo>
                <a:lnTo>
                  <a:pt x="577011" y="165557"/>
                </a:lnTo>
                <a:lnTo>
                  <a:pt x="552170" y="125425"/>
                </a:lnTo>
                <a:lnTo>
                  <a:pt x="521627" y="89725"/>
                </a:lnTo>
                <a:lnTo>
                  <a:pt x="486029" y="59118"/>
                </a:lnTo>
                <a:lnTo>
                  <a:pt x="445985" y="34201"/>
                </a:lnTo>
                <a:lnTo>
                  <a:pt x="402145" y="15621"/>
                </a:lnTo>
                <a:lnTo>
                  <a:pt x="355130" y="4013"/>
                </a:lnTo>
                <a:lnTo>
                  <a:pt x="305562" y="0"/>
                </a:lnTo>
                <a:lnTo>
                  <a:pt x="255981" y="4013"/>
                </a:lnTo>
                <a:lnTo>
                  <a:pt x="208965" y="15621"/>
                </a:lnTo>
                <a:lnTo>
                  <a:pt x="165125" y="34201"/>
                </a:lnTo>
                <a:lnTo>
                  <a:pt x="125082" y="59118"/>
                </a:lnTo>
                <a:lnTo>
                  <a:pt x="89484" y="89725"/>
                </a:lnTo>
                <a:lnTo>
                  <a:pt x="58940" y="125425"/>
                </a:lnTo>
                <a:lnTo>
                  <a:pt x="34099" y="165557"/>
                </a:lnTo>
                <a:lnTo>
                  <a:pt x="15570" y="209511"/>
                </a:lnTo>
                <a:lnTo>
                  <a:pt x="3987" y="256641"/>
                </a:lnTo>
                <a:lnTo>
                  <a:pt x="0" y="306324"/>
                </a:lnTo>
                <a:lnTo>
                  <a:pt x="3987" y="356019"/>
                </a:lnTo>
                <a:lnTo>
                  <a:pt x="15570" y="403148"/>
                </a:lnTo>
                <a:lnTo>
                  <a:pt x="34099" y="447103"/>
                </a:lnTo>
                <a:lnTo>
                  <a:pt x="58940" y="487235"/>
                </a:lnTo>
                <a:lnTo>
                  <a:pt x="89484" y="522935"/>
                </a:lnTo>
                <a:lnTo>
                  <a:pt x="125082" y="553542"/>
                </a:lnTo>
                <a:lnTo>
                  <a:pt x="165125" y="578459"/>
                </a:lnTo>
                <a:lnTo>
                  <a:pt x="208965" y="597039"/>
                </a:lnTo>
                <a:lnTo>
                  <a:pt x="230124" y="602272"/>
                </a:lnTo>
                <a:lnTo>
                  <a:pt x="230124" y="1205217"/>
                </a:lnTo>
                <a:lnTo>
                  <a:pt x="165125" y="1229017"/>
                </a:lnTo>
                <a:lnTo>
                  <a:pt x="125082" y="1253934"/>
                </a:lnTo>
                <a:lnTo>
                  <a:pt x="89484" y="1284541"/>
                </a:lnTo>
                <a:lnTo>
                  <a:pt x="58940" y="1320241"/>
                </a:lnTo>
                <a:lnTo>
                  <a:pt x="34099" y="1360373"/>
                </a:lnTo>
                <a:lnTo>
                  <a:pt x="15570" y="1404327"/>
                </a:lnTo>
                <a:lnTo>
                  <a:pt x="3987" y="1451457"/>
                </a:lnTo>
                <a:lnTo>
                  <a:pt x="0" y="1501140"/>
                </a:lnTo>
                <a:lnTo>
                  <a:pt x="3987" y="1550835"/>
                </a:lnTo>
                <a:lnTo>
                  <a:pt x="15570" y="1597964"/>
                </a:lnTo>
                <a:lnTo>
                  <a:pt x="34099" y="1641919"/>
                </a:lnTo>
                <a:lnTo>
                  <a:pt x="58940" y="1682051"/>
                </a:lnTo>
                <a:lnTo>
                  <a:pt x="89484" y="1717751"/>
                </a:lnTo>
                <a:lnTo>
                  <a:pt x="125082" y="1748358"/>
                </a:lnTo>
                <a:lnTo>
                  <a:pt x="165125" y="1773275"/>
                </a:lnTo>
                <a:lnTo>
                  <a:pt x="208965" y="1791855"/>
                </a:lnTo>
                <a:lnTo>
                  <a:pt x="230124" y="1797088"/>
                </a:lnTo>
                <a:lnTo>
                  <a:pt x="230124" y="3890772"/>
                </a:lnTo>
                <a:lnTo>
                  <a:pt x="381000" y="3890772"/>
                </a:lnTo>
                <a:lnTo>
                  <a:pt x="381000" y="1797088"/>
                </a:lnTo>
                <a:lnTo>
                  <a:pt x="402145" y="1791855"/>
                </a:lnTo>
                <a:lnTo>
                  <a:pt x="445985" y="1773275"/>
                </a:lnTo>
                <a:lnTo>
                  <a:pt x="486029" y="1748358"/>
                </a:lnTo>
                <a:lnTo>
                  <a:pt x="521627" y="1717738"/>
                </a:lnTo>
                <a:lnTo>
                  <a:pt x="552170" y="1682051"/>
                </a:lnTo>
                <a:lnTo>
                  <a:pt x="577011" y="1641919"/>
                </a:lnTo>
                <a:lnTo>
                  <a:pt x="595541" y="1597964"/>
                </a:lnTo>
                <a:lnTo>
                  <a:pt x="607123" y="1550835"/>
                </a:lnTo>
                <a:lnTo>
                  <a:pt x="611124" y="1501140"/>
                </a:lnTo>
                <a:lnTo>
                  <a:pt x="607123" y="1451457"/>
                </a:lnTo>
                <a:lnTo>
                  <a:pt x="595541" y="1404327"/>
                </a:lnTo>
                <a:lnTo>
                  <a:pt x="577011" y="1360373"/>
                </a:lnTo>
                <a:lnTo>
                  <a:pt x="552170" y="1320241"/>
                </a:lnTo>
                <a:lnTo>
                  <a:pt x="521627" y="1284541"/>
                </a:lnTo>
                <a:lnTo>
                  <a:pt x="486029" y="1253934"/>
                </a:lnTo>
                <a:lnTo>
                  <a:pt x="445985" y="1229017"/>
                </a:lnTo>
                <a:lnTo>
                  <a:pt x="402145" y="1210437"/>
                </a:lnTo>
                <a:lnTo>
                  <a:pt x="381000" y="1205217"/>
                </a:lnTo>
                <a:lnTo>
                  <a:pt x="381000" y="602272"/>
                </a:lnTo>
                <a:lnTo>
                  <a:pt x="445985" y="578459"/>
                </a:lnTo>
                <a:lnTo>
                  <a:pt x="486029" y="553542"/>
                </a:lnTo>
                <a:lnTo>
                  <a:pt x="521627" y="522922"/>
                </a:lnTo>
                <a:lnTo>
                  <a:pt x="552170" y="487235"/>
                </a:lnTo>
                <a:lnTo>
                  <a:pt x="577011" y="447103"/>
                </a:lnTo>
                <a:lnTo>
                  <a:pt x="595541" y="403148"/>
                </a:lnTo>
                <a:lnTo>
                  <a:pt x="607123" y="356019"/>
                </a:lnTo>
                <a:lnTo>
                  <a:pt x="611124" y="30632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352294" y="3267532"/>
            <a:ext cx="232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2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162555" y="4396740"/>
            <a:ext cx="611505" cy="612775"/>
          </a:xfrm>
          <a:custGeom>
            <a:avLst/>
            <a:gdLst/>
            <a:ahLst/>
            <a:cxnLst/>
            <a:rect l="l" t="t" r="r" b="b"/>
            <a:pathLst>
              <a:path w="611505" h="612775">
                <a:moveTo>
                  <a:pt x="305562" y="0"/>
                </a:moveTo>
                <a:lnTo>
                  <a:pt x="255991" y="4009"/>
                </a:lnTo>
                <a:lnTo>
                  <a:pt x="208970" y="15617"/>
                </a:lnTo>
                <a:lnTo>
                  <a:pt x="165127" y="34193"/>
                </a:lnTo>
                <a:lnTo>
                  <a:pt x="125089" y="59106"/>
                </a:lnTo>
                <a:lnTo>
                  <a:pt x="89487" y="89725"/>
                </a:lnTo>
                <a:lnTo>
                  <a:pt x="58948" y="125419"/>
                </a:lnTo>
                <a:lnTo>
                  <a:pt x="34101" y="165556"/>
                </a:lnTo>
                <a:lnTo>
                  <a:pt x="15575" y="209507"/>
                </a:lnTo>
                <a:lnTo>
                  <a:pt x="3998" y="256640"/>
                </a:lnTo>
                <a:lnTo>
                  <a:pt x="0" y="306324"/>
                </a:lnTo>
                <a:lnTo>
                  <a:pt x="3998" y="356007"/>
                </a:lnTo>
                <a:lnTo>
                  <a:pt x="15575" y="403140"/>
                </a:lnTo>
                <a:lnTo>
                  <a:pt x="34101" y="447091"/>
                </a:lnTo>
                <a:lnTo>
                  <a:pt x="58948" y="487228"/>
                </a:lnTo>
                <a:lnTo>
                  <a:pt x="89487" y="522922"/>
                </a:lnTo>
                <a:lnTo>
                  <a:pt x="125089" y="553541"/>
                </a:lnTo>
                <a:lnTo>
                  <a:pt x="165127" y="578454"/>
                </a:lnTo>
                <a:lnTo>
                  <a:pt x="208970" y="597030"/>
                </a:lnTo>
                <a:lnTo>
                  <a:pt x="255991" y="608638"/>
                </a:lnTo>
                <a:lnTo>
                  <a:pt x="305562" y="612648"/>
                </a:lnTo>
                <a:lnTo>
                  <a:pt x="355132" y="608638"/>
                </a:lnTo>
                <a:lnTo>
                  <a:pt x="402153" y="597030"/>
                </a:lnTo>
                <a:lnTo>
                  <a:pt x="445996" y="578454"/>
                </a:lnTo>
                <a:lnTo>
                  <a:pt x="486034" y="553541"/>
                </a:lnTo>
                <a:lnTo>
                  <a:pt x="521636" y="522922"/>
                </a:lnTo>
                <a:lnTo>
                  <a:pt x="552175" y="487228"/>
                </a:lnTo>
                <a:lnTo>
                  <a:pt x="577022" y="447091"/>
                </a:lnTo>
                <a:lnTo>
                  <a:pt x="595548" y="403140"/>
                </a:lnTo>
                <a:lnTo>
                  <a:pt x="607125" y="356007"/>
                </a:lnTo>
                <a:lnTo>
                  <a:pt x="611124" y="306324"/>
                </a:lnTo>
                <a:lnTo>
                  <a:pt x="607125" y="256640"/>
                </a:lnTo>
                <a:lnTo>
                  <a:pt x="595548" y="209507"/>
                </a:lnTo>
                <a:lnTo>
                  <a:pt x="577022" y="165556"/>
                </a:lnTo>
                <a:lnTo>
                  <a:pt x="552175" y="125419"/>
                </a:lnTo>
                <a:lnTo>
                  <a:pt x="521636" y="89725"/>
                </a:lnTo>
                <a:lnTo>
                  <a:pt x="486034" y="59106"/>
                </a:lnTo>
                <a:lnTo>
                  <a:pt x="445996" y="34193"/>
                </a:lnTo>
                <a:lnTo>
                  <a:pt x="402153" y="15617"/>
                </a:lnTo>
                <a:lnTo>
                  <a:pt x="355132" y="4009"/>
                </a:lnTo>
                <a:lnTo>
                  <a:pt x="305562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2352294" y="4462729"/>
            <a:ext cx="232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3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34618" y="2074290"/>
            <a:ext cx="1649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0020" algn="l"/>
              </a:tabLst>
            </a:pPr>
            <a:r>
              <a:rPr sz="2000" b="1" dirty="0">
                <a:solidFill>
                  <a:srgbClr val="BEBEBE"/>
                </a:solidFill>
                <a:latin typeface="メイリオ"/>
                <a:cs typeface="メイリオ"/>
              </a:rPr>
              <a:t>一次関</a:t>
            </a:r>
            <a:r>
              <a:rPr sz="2000" b="1" spc="-50" dirty="0">
                <a:solidFill>
                  <a:srgbClr val="BEBEBE"/>
                </a:solidFill>
                <a:latin typeface="メイリオ"/>
                <a:cs typeface="メイリオ"/>
              </a:rPr>
              <a:t>数</a:t>
            </a:r>
            <a:r>
              <a:rPr sz="2000" b="1" dirty="0">
                <a:solidFill>
                  <a:srgbClr val="BEBEBE"/>
                </a:solidFill>
                <a:latin typeface="メイリオ"/>
                <a:cs typeface="メイリオ"/>
              </a:rPr>
              <a:t>	</a:t>
            </a: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1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38885" y="3337051"/>
            <a:ext cx="1043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solidFill>
                  <a:srgbClr val="BEBEBE"/>
                </a:solidFill>
                <a:latin typeface="メイリオ"/>
                <a:cs typeface="メイリオ"/>
              </a:rPr>
              <a:t>二次関数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34618" y="4528565"/>
            <a:ext cx="1043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solidFill>
                  <a:srgbClr val="F43864"/>
                </a:solidFill>
                <a:latin typeface="メイリオ"/>
                <a:cs typeface="メイリオ"/>
              </a:rPr>
              <a:t>指数関数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162555" y="5591555"/>
            <a:ext cx="611505" cy="612775"/>
          </a:xfrm>
          <a:custGeom>
            <a:avLst/>
            <a:gdLst/>
            <a:ahLst/>
            <a:cxnLst/>
            <a:rect l="l" t="t" r="r" b="b"/>
            <a:pathLst>
              <a:path w="611505" h="612775">
                <a:moveTo>
                  <a:pt x="305562" y="0"/>
                </a:moveTo>
                <a:lnTo>
                  <a:pt x="255991" y="4009"/>
                </a:lnTo>
                <a:lnTo>
                  <a:pt x="208970" y="15616"/>
                </a:lnTo>
                <a:lnTo>
                  <a:pt x="165127" y="34191"/>
                </a:lnTo>
                <a:lnTo>
                  <a:pt x="125089" y="59103"/>
                </a:lnTo>
                <a:lnTo>
                  <a:pt x="89487" y="89720"/>
                </a:lnTo>
                <a:lnTo>
                  <a:pt x="58948" y="125413"/>
                </a:lnTo>
                <a:lnTo>
                  <a:pt x="34101" y="165551"/>
                </a:lnTo>
                <a:lnTo>
                  <a:pt x="15575" y="209502"/>
                </a:lnTo>
                <a:lnTo>
                  <a:pt x="3998" y="256636"/>
                </a:lnTo>
                <a:lnTo>
                  <a:pt x="0" y="306324"/>
                </a:lnTo>
                <a:lnTo>
                  <a:pt x="3998" y="356011"/>
                </a:lnTo>
                <a:lnTo>
                  <a:pt x="15575" y="403145"/>
                </a:lnTo>
                <a:lnTo>
                  <a:pt x="34101" y="447096"/>
                </a:lnTo>
                <a:lnTo>
                  <a:pt x="58948" y="487234"/>
                </a:lnTo>
                <a:lnTo>
                  <a:pt x="89487" y="522927"/>
                </a:lnTo>
                <a:lnTo>
                  <a:pt x="125089" y="553544"/>
                </a:lnTo>
                <a:lnTo>
                  <a:pt x="165127" y="578456"/>
                </a:lnTo>
                <a:lnTo>
                  <a:pt x="208970" y="597031"/>
                </a:lnTo>
                <a:lnTo>
                  <a:pt x="255991" y="608638"/>
                </a:lnTo>
                <a:lnTo>
                  <a:pt x="305562" y="612648"/>
                </a:lnTo>
                <a:lnTo>
                  <a:pt x="355132" y="608638"/>
                </a:lnTo>
                <a:lnTo>
                  <a:pt x="402153" y="597031"/>
                </a:lnTo>
                <a:lnTo>
                  <a:pt x="445996" y="578456"/>
                </a:lnTo>
                <a:lnTo>
                  <a:pt x="486034" y="553544"/>
                </a:lnTo>
                <a:lnTo>
                  <a:pt x="521636" y="522927"/>
                </a:lnTo>
                <a:lnTo>
                  <a:pt x="552175" y="487234"/>
                </a:lnTo>
                <a:lnTo>
                  <a:pt x="577022" y="447096"/>
                </a:lnTo>
                <a:lnTo>
                  <a:pt x="595548" y="403145"/>
                </a:lnTo>
                <a:lnTo>
                  <a:pt x="607125" y="356011"/>
                </a:lnTo>
                <a:lnTo>
                  <a:pt x="611124" y="306324"/>
                </a:lnTo>
                <a:lnTo>
                  <a:pt x="607125" y="256636"/>
                </a:lnTo>
                <a:lnTo>
                  <a:pt x="595548" y="209502"/>
                </a:lnTo>
                <a:lnTo>
                  <a:pt x="577022" y="165551"/>
                </a:lnTo>
                <a:lnTo>
                  <a:pt x="552175" y="125413"/>
                </a:lnTo>
                <a:lnTo>
                  <a:pt x="521636" y="89720"/>
                </a:lnTo>
                <a:lnTo>
                  <a:pt x="486034" y="59103"/>
                </a:lnTo>
                <a:lnTo>
                  <a:pt x="445996" y="34191"/>
                </a:lnTo>
                <a:lnTo>
                  <a:pt x="402153" y="15616"/>
                </a:lnTo>
                <a:lnTo>
                  <a:pt x="355132" y="4009"/>
                </a:lnTo>
                <a:lnTo>
                  <a:pt x="30556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2352294" y="5658103"/>
            <a:ext cx="231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4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34618" y="5725769"/>
            <a:ext cx="1043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solidFill>
                  <a:srgbClr val="BEBEBE"/>
                </a:solidFill>
                <a:latin typeface="メイリオ"/>
                <a:cs typeface="メイリオ"/>
              </a:rPr>
              <a:t>対数関数</a:t>
            </a:r>
            <a:endParaRPr sz="20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5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6266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メイリオ"/>
                <a:cs typeface="メイリオ"/>
              </a:rPr>
              <a:t>いろいろな関数 </a:t>
            </a:r>
            <a:r>
              <a:rPr sz="4800" b="1" spc="-25" dirty="0">
                <a:solidFill>
                  <a:srgbClr val="FFFFFF"/>
                </a:solidFill>
                <a:latin typeface="メイリオ"/>
                <a:cs typeface="メイリオ"/>
              </a:rPr>
              <a:t>(3/4)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123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43755" y="1993392"/>
            <a:ext cx="7103745" cy="4211320"/>
            <a:chOff x="4143755" y="1993392"/>
            <a:chExt cx="7103745" cy="4211320"/>
          </a:xfrm>
        </p:grpSpPr>
        <p:sp>
          <p:nvSpPr>
            <p:cNvPr id="11" name="object 11"/>
            <p:cNvSpPr/>
            <p:nvPr/>
          </p:nvSpPr>
          <p:spPr>
            <a:xfrm>
              <a:off x="4143755" y="1993392"/>
              <a:ext cx="7103745" cy="4211320"/>
            </a:xfrm>
            <a:custGeom>
              <a:avLst/>
              <a:gdLst/>
              <a:ahLst/>
              <a:cxnLst/>
              <a:rect l="l" t="t" r="r" b="b"/>
              <a:pathLst>
                <a:path w="7103745" h="4211320">
                  <a:moveTo>
                    <a:pt x="7103364" y="0"/>
                  </a:moveTo>
                  <a:lnTo>
                    <a:pt x="0" y="0"/>
                  </a:lnTo>
                  <a:lnTo>
                    <a:pt x="0" y="4210812"/>
                  </a:lnTo>
                  <a:lnTo>
                    <a:pt x="7103364" y="4210812"/>
                  </a:lnTo>
                  <a:lnTo>
                    <a:pt x="7103364" y="0"/>
                  </a:lnTo>
                  <a:close/>
                </a:path>
              </a:pathLst>
            </a:custGeom>
            <a:solidFill>
              <a:srgbClr val="CE8608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43755" y="2007108"/>
              <a:ext cx="2871470" cy="612775"/>
            </a:xfrm>
            <a:custGeom>
              <a:avLst/>
              <a:gdLst/>
              <a:ahLst/>
              <a:cxnLst/>
              <a:rect l="l" t="t" r="r" b="b"/>
              <a:pathLst>
                <a:path w="2871470" h="612775">
                  <a:moveTo>
                    <a:pt x="2871216" y="0"/>
                  </a:moveTo>
                  <a:lnTo>
                    <a:pt x="0" y="0"/>
                  </a:lnTo>
                  <a:lnTo>
                    <a:pt x="0" y="612648"/>
                  </a:lnTo>
                  <a:lnTo>
                    <a:pt x="2871216" y="612648"/>
                  </a:lnTo>
                  <a:lnTo>
                    <a:pt x="2871216" y="0"/>
                  </a:lnTo>
                  <a:close/>
                </a:path>
              </a:pathLst>
            </a:custGeom>
            <a:solidFill>
              <a:srgbClr val="CE86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425188" y="2109038"/>
            <a:ext cx="23101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メイリオ"/>
                <a:cs typeface="メイリオ"/>
              </a:rPr>
              <a:t>指数関数の前に </a:t>
            </a:r>
            <a:r>
              <a:rPr sz="2000" b="1" spc="-25" dirty="0">
                <a:solidFill>
                  <a:srgbClr val="FFFFFF"/>
                </a:solidFill>
                <a:latin typeface="メイリオ"/>
                <a:cs typeface="メイリオ"/>
              </a:rPr>
              <a:t>(2)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21708" y="2957576"/>
            <a:ext cx="49168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spc="-5" dirty="0">
                <a:latin typeface="メイリオ"/>
                <a:cs typeface="メイリオ"/>
              </a:rPr>
              <a:t>累乗 </a:t>
            </a:r>
            <a:r>
              <a:rPr sz="2000" dirty="0">
                <a:latin typeface="Cambria Math"/>
                <a:cs typeface="Cambria Math"/>
              </a:rPr>
              <a:t>𝒂</a:t>
            </a:r>
            <a:r>
              <a:rPr sz="2175" baseline="28735" dirty="0">
                <a:latin typeface="Cambria Math"/>
                <a:cs typeface="Cambria Math"/>
              </a:rPr>
              <a:t>𝒃</a:t>
            </a:r>
            <a:r>
              <a:rPr sz="2175" spc="622" baseline="28735" dirty="0">
                <a:latin typeface="Cambria Math"/>
                <a:cs typeface="Cambria Math"/>
              </a:rPr>
              <a:t> </a:t>
            </a:r>
            <a:r>
              <a:rPr sz="2000" b="1" dirty="0">
                <a:latin typeface="メイリオ"/>
                <a:cs typeface="メイリオ"/>
              </a:rPr>
              <a:t>は </a:t>
            </a:r>
            <a:r>
              <a:rPr sz="2000" dirty="0">
                <a:latin typeface="Cambria Math"/>
                <a:cs typeface="Cambria Math"/>
              </a:rPr>
              <a:t>𝒃</a:t>
            </a:r>
            <a:r>
              <a:rPr sz="2000" spc="215" dirty="0">
                <a:latin typeface="Cambria Math"/>
                <a:cs typeface="Cambria Math"/>
              </a:rPr>
              <a:t> </a:t>
            </a:r>
            <a:r>
              <a:rPr sz="2000" b="1" spc="-10" dirty="0">
                <a:latin typeface="メイリオ"/>
                <a:cs typeface="メイリオ"/>
              </a:rPr>
              <a:t>が整数でなくても計算できる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69764" y="4794503"/>
            <a:ext cx="719455" cy="721360"/>
          </a:xfrm>
          <a:custGeom>
            <a:avLst/>
            <a:gdLst/>
            <a:ahLst/>
            <a:cxnLst/>
            <a:rect l="l" t="t" r="r" b="b"/>
            <a:pathLst>
              <a:path w="719454" h="721360">
                <a:moveTo>
                  <a:pt x="359663" y="0"/>
                </a:moveTo>
                <a:lnTo>
                  <a:pt x="310861" y="3291"/>
                </a:lnTo>
                <a:lnTo>
                  <a:pt x="264054" y="12878"/>
                </a:lnTo>
                <a:lnTo>
                  <a:pt x="219670" y="28330"/>
                </a:lnTo>
                <a:lnTo>
                  <a:pt x="178138" y="49219"/>
                </a:lnTo>
                <a:lnTo>
                  <a:pt x="139887" y="75114"/>
                </a:lnTo>
                <a:lnTo>
                  <a:pt x="105346" y="105584"/>
                </a:lnTo>
                <a:lnTo>
                  <a:pt x="74943" y="140201"/>
                </a:lnTo>
                <a:lnTo>
                  <a:pt x="49106" y="178533"/>
                </a:lnTo>
                <a:lnTo>
                  <a:pt x="28265" y="220152"/>
                </a:lnTo>
                <a:lnTo>
                  <a:pt x="12848" y="264627"/>
                </a:lnTo>
                <a:lnTo>
                  <a:pt x="3283" y="311528"/>
                </a:lnTo>
                <a:lnTo>
                  <a:pt x="0" y="360426"/>
                </a:lnTo>
                <a:lnTo>
                  <a:pt x="3283" y="409323"/>
                </a:lnTo>
                <a:lnTo>
                  <a:pt x="12848" y="456224"/>
                </a:lnTo>
                <a:lnTo>
                  <a:pt x="28265" y="500699"/>
                </a:lnTo>
                <a:lnTo>
                  <a:pt x="49106" y="542318"/>
                </a:lnTo>
                <a:lnTo>
                  <a:pt x="74943" y="580650"/>
                </a:lnTo>
                <a:lnTo>
                  <a:pt x="105346" y="615267"/>
                </a:lnTo>
                <a:lnTo>
                  <a:pt x="139887" y="645737"/>
                </a:lnTo>
                <a:lnTo>
                  <a:pt x="178138" y="671632"/>
                </a:lnTo>
                <a:lnTo>
                  <a:pt x="219670" y="692521"/>
                </a:lnTo>
                <a:lnTo>
                  <a:pt x="264054" y="707973"/>
                </a:lnTo>
                <a:lnTo>
                  <a:pt x="310861" y="717560"/>
                </a:lnTo>
                <a:lnTo>
                  <a:pt x="359663" y="720852"/>
                </a:lnTo>
                <a:lnTo>
                  <a:pt x="408466" y="717560"/>
                </a:lnTo>
                <a:lnTo>
                  <a:pt x="455273" y="707973"/>
                </a:lnTo>
                <a:lnTo>
                  <a:pt x="499657" y="692521"/>
                </a:lnTo>
                <a:lnTo>
                  <a:pt x="541189" y="671632"/>
                </a:lnTo>
                <a:lnTo>
                  <a:pt x="579440" y="645737"/>
                </a:lnTo>
                <a:lnTo>
                  <a:pt x="613981" y="615267"/>
                </a:lnTo>
                <a:lnTo>
                  <a:pt x="644384" y="580650"/>
                </a:lnTo>
                <a:lnTo>
                  <a:pt x="670221" y="542318"/>
                </a:lnTo>
                <a:lnTo>
                  <a:pt x="691062" y="500699"/>
                </a:lnTo>
                <a:lnTo>
                  <a:pt x="706479" y="456224"/>
                </a:lnTo>
                <a:lnTo>
                  <a:pt x="716044" y="409323"/>
                </a:lnTo>
                <a:lnTo>
                  <a:pt x="719327" y="360426"/>
                </a:lnTo>
                <a:lnTo>
                  <a:pt x="716044" y="311528"/>
                </a:lnTo>
                <a:lnTo>
                  <a:pt x="706479" y="264627"/>
                </a:lnTo>
                <a:lnTo>
                  <a:pt x="691062" y="220152"/>
                </a:lnTo>
                <a:lnTo>
                  <a:pt x="670221" y="178533"/>
                </a:lnTo>
                <a:lnTo>
                  <a:pt x="644384" y="140201"/>
                </a:lnTo>
                <a:lnTo>
                  <a:pt x="613981" y="105584"/>
                </a:lnTo>
                <a:lnTo>
                  <a:pt x="579440" y="75114"/>
                </a:lnTo>
                <a:lnTo>
                  <a:pt x="541189" y="49219"/>
                </a:lnTo>
                <a:lnTo>
                  <a:pt x="499657" y="28330"/>
                </a:lnTo>
                <a:lnTo>
                  <a:pt x="455273" y="12878"/>
                </a:lnTo>
                <a:lnTo>
                  <a:pt x="408466" y="3291"/>
                </a:lnTo>
                <a:lnTo>
                  <a:pt x="35966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108447" y="4930266"/>
            <a:ext cx="444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b="1" spc="-30" baseline="-17361" dirty="0">
                <a:solidFill>
                  <a:srgbClr val="FFFFFF"/>
                </a:solidFill>
                <a:latin typeface="メイリオ"/>
                <a:cs typeface="メイリオ"/>
              </a:rPr>
              <a:t>9</a:t>
            </a:r>
            <a:r>
              <a:rPr sz="1050" b="1" spc="-20" dirty="0">
                <a:solidFill>
                  <a:srgbClr val="FFFFFF"/>
                </a:solidFill>
                <a:latin typeface="メイリオ"/>
                <a:cs typeface="メイリオ"/>
              </a:rPr>
              <a:t>0.0</a:t>
            </a:r>
            <a:endParaRPr sz="1050">
              <a:latin typeface="メイリオ"/>
              <a:cs typeface="メイリオ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149340" y="4797552"/>
            <a:ext cx="719455" cy="721360"/>
          </a:xfrm>
          <a:custGeom>
            <a:avLst/>
            <a:gdLst/>
            <a:ahLst/>
            <a:cxnLst/>
            <a:rect l="l" t="t" r="r" b="b"/>
            <a:pathLst>
              <a:path w="719454" h="721360">
                <a:moveTo>
                  <a:pt x="359663" y="0"/>
                </a:moveTo>
                <a:lnTo>
                  <a:pt x="310861" y="3291"/>
                </a:lnTo>
                <a:lnTo>
                  <a:pt x="264054" y="12878"/>
                </a:lnTo>
                <a:lnTo>
                  <a:pt x="219670" y="28330"/>
                </a:lnTo>
                <a:lnTo>
                  <a:pt x="178138" y="49219"/>
                </a:lnTo>
                <a:lnTo>
                  <a:pt x="139887" y="75114"/>
                </a:lnTo>
                <a:lnTo>
                  <a:pt x="105346" y="105584"/>
                </a:lnTo>
                <a:lnTo>
                  <a:pt x="74943" y="140201"/>
                </a:lnTo>
                <a:lnTo>
                  <a:pt x="49106" y="178533"/>
                </a:lnTo>
                <a:lnTo>
                  <a:pt x="28265" y="220152"/>
                </a:lnTo>
                <a:lnTo>
                  <a:pt x="12848" y="264627"/>
                </a:lnTo>
                <a:lnTo>
                  <a:pt x="3283" y="311528"/>
                </a:lnTo>
                <a:lnTo>
                  <a:pt x="0" y="360425"/>
                </a:lnTo>
                <a:lnTo>
                  <a:pt x="3283" y="409323"/>
                </a:lnTo>
                <a:lnTo>
                  <a:pt x="12848" y="456224"/>
                </a:lnTo>
                <a:lnTo>
                  <a:pt x="28265" y="500699"/>
                </a:lnTo>
                <a:lnTo>
                  <a:pt x="49106" y="542318"/>
                </a:lnTo>
                <a:lnTo>
                  <a:pt x="74943" y="580650"/>
                </a:lnTo>
                <a:lnTo>
                  <a:pt x="105346" y="615267"/>
                </a:lnTo>
                <a:lnTo>
                  <a:pt x="139887" y="645737"/>
                </a:lnTo>
                <a:lnTo>
                  <a:pt x="178138" y="671632"/>
                </a:lnTo>
                <a:lnTo>
                  <a:pt x="219670" y="692521"/>
                </a:lnTo>
                <a:lnTo>
                  <a:pt x="264054" y="707973"/>
                </a:lnTo>
                <a:lnTo>
                  <a:pt x="310861" y="717560"/>
                </a:lnTo>
                <a:lnTo>
                  <a:pt x="359663" y="720852"/>
                </a:lnTo>
                <a:lnTo>
                  <a:pt x="408466" y="717560"/>
                </a:lnTo>
                <a:lnTo>
                  <a:pt x="455273" y="707973"/>
                </a:lnTo>
                <a:lnTo>
                  <a:pt x="499657" y="692521"/>
                </a:lnTo>
                <a:lnTo>
                  <a:pt x="541189" y="671632"/>
                </a:lnTo>
                <a:lnTo>
                  <a:pt x="579440" y="645737"/>
                </a:lnTo>
                <a:lnTo>
                  <a:pt x="613981" y="615267"/>
                </a:lnTo>
                <a:lnTo>
                  <a:pt x="644384" y="580650"/>
                </a:lnTo>
                <a:lnTo>
                  <a:pt x="670221" y="542318"/>
                </a:lnTo>
                <a:lnTo>
                  <a:pt x="691062" y="500699"/>
                </a:lnTo>
                <a:lnTo>
                  <a:pt x="706479" y="456224"/>
                </a:lnTo>
                <a:lnTo>
                  <a:pt x="716044" y="409323"/>
                </a:lnTo>
                <a:lnTo>
                  <a:pt x="719328" y="360425"/>
                </a:lnTo>
                <a:lnTo>
                  <a:pt x="716044" y="311528"/>
                </a:lnTo>
                <a:lnTo>
                  <a:pt x="706479" y="264627"/>
                </a:lnTo>
                <a:lnTo>
                  <a:pt x="691062" y="220152"/>
                </a:lnTo>
                <a:lnTo>
                  <a:pt x="670221" y="178533"/>
                </a:lnTo>
                <a:lnTo>
                  <a:pt x="644384" y="140201"/>
                </a:lnTo>
                <a:lnTo>
                  <a:pt x="613981" y="105584"/>
                </a:lnTo>
                <a:lnTo>
                  <a:pt x="579440" y="75114"/>
                </a:lnTo>
                <a:lnTo>
                  <a:pt x="541189" y="49219"/>
                </a:lnTo>
                <a:lnTo>
                  <a:pt x="499657" y="28330"/>
                </a:lnTo>
                <a:lnTo>
                  <a:pt x="455273" y="12878"/>
                </a:lnTo>
                <a:lnTo>
                  <a:pt x="408466" y="3291"/>
                </a:lnTo>
                <a:lnTo>
                  <a:pt x="35966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287770" y="4932934"/>
            <a:ext cx="444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b="1" spc="-30" baseline="-17361" dirty="0">
                <a:solidFill>
                  <a:srgbClr val="FFFFFF"/>
                </a:solidFill>
                <a:latin typeface="メイリオ"/>
                <a:cs typeface="メイリオ"/>
              </a:rPr>
              <a:t>9</a:t>
            </a:r>
            <a:r>
              <a:rPr sz="1050" b="1" spc="-20" dirty="0">
                <a:solidFill>
                  <a:srgbClr val="FFFFFF"/>
                </a:solidFill>
                <a:latin typeface="メイリオ"/>
                <a:cs typeface="メイリオ"/>
              </a:rPr>
              <a:t>0.5</a:t>
            </a:r>
            <a:endParaRPr sz="1050">
              <a:latin typeface="メイリオ"/>
              <a:cs typeface="メイリオ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333488" y="4794503"/>
            <a:ext cx="721360" cy="721360"/>
          </a:xfrm>
          <a:custGeom>
            <a:avLst/>
            <a:gdLst/>
            <a:ahLst/>
            <a:cxnLst/>
            <a:rect l="l" t="t" r="r" b="b"/>
            <a:pathLst>
              <a:path w="721359" h="721360">
                <a:moveTo>
                  <a:pt x="360425" y="0"/>
                </a:moveTo>
                <a:lnTo>
                  <a:pt x="311528" y="3291"/>
                </a:lnTo>
                <a:lnTo>
                  <a:pt x="264627" y="12878"/>
                </a:lnTo>
                <a:lnTo>
                  <a:pt x="220152" y="28330"/>
                </a:lnTo>
                <a:lnTo>
                  <a:pt x="178533" y="49219"/>
                </a:lnTo>
                <a:lnTo>
                  <a:pt x="140201" y="75114"/>
                </a:lnTo>
                <a:lnTo>
                  <a:pt x="105584" y="105584"/>
                </a:lnTo>
                <a:lnTo>
                  <a:pt x="75114" y="140201"/>
                </a:lnTo>
                <a:lnTo>
                  <a:pt x="49219" y="178533"/>
                </a:lnTo>
                <a:lnTo>
                  <a:pt x="28330" y="220152"/>
                </a:lnTo>
                <a:lnTo>
                  <a:pt x="12878" y="264627"/>
                </a:lnTo>
                <a:lnTo>
                  <a:pt x="3291" y="311528"/>
                </a:lnTo>
                <a:lnTo>
                  <a:pt x="0" y="360426"/>
                </a:lnTo>
                <a:lnTo>
                  <a:pt x="3291" y="409323"/>
                </a:lnTo>
                <a:lnTo>
                  <a:pt x="12878" y="456224"/>
                </a:lnTo>
                <a:lnTo>
                  <a:pt x="28330" y="500699"/>
                </a:lnTo>
                <a:lnTo>
                  <a:pt x="49219" y="542318"/>
                </a:lnTo>
                <a:lnTo>
                  <a:pt x="75114" y="580650"/>
                </a:lnTo>
                <a:lnTo>
                  <a:pt x="105584" y="615267"/>
                </a:lnTo>
                <a:lnTo>
                  <a:pt x="140201" y="645737"/>
                </a:lnTo>
                <a:lnTo>
                  <a:pt x="178533" y="671632"/>
                </a:lnTo>
                <a:lnTo>
                  <a:pt x="220152" y="692521"/>
                </a:lnTo>
                <a:lnTo>
                  <a:pt x="264627" y="707973"/>
                </a:lnTo>
                <a:lnTo>
                  <a:pt x="311528" y="717560"/>
                </a:lnTo>
                <a:lnTo>
                  <a:pt x="360425" y="720852"/>
                </a:lnTo>
                <a:lnTo>
                  <a:pt x="409323" y="717560"/>
                </a:lnTo>
                <a:lnTo>
                  <a:pt x="456224" y="707973"/>
                </a:lnTo>
                <a:lnTo>
                  <a:pt x="500699" y="692521"/>
                </a:lnTo>
                <a:lnTo>
                  <a:pt x="542318" y="671632"/>
                </a:lnTo>
                <a:lnTo>
                  <a:pt x="580650" y="645737"/>
                </a:lnTo>
                <a:lnTo>
                  <a:pt x="615267" y="615267"/>
                </a:lnTo>
                <a:lnTo>
                  <a:pt x="645737" y="580650"/>
                </a:lnTo>
                <a:lnTo>
                  <a:pt x="671632" y="542318"/>
                </a:lnTo>
                <a:lnTo>
                  <a:pt x="692521" y="500699"/>
                </a:lnTo>
                <a:lnTo>
                  <a:pt x="707973" y="456224"/>
                </a:lnTo>
                <a:lnTo>
                  <a:pt x="717560" y="409323"/>
                </a:lnTo>
                <a:lnTo>
                  <a:pt x="720851" y="360426"/>
                </a:lnTo>
                <a:lnTo>
                  <a:pt x="717560" y="311528"/>
                </a:lnTo>
                <a:lnTo>
                  <a:pt x="707973" y="264627"/>
                </a:lnTo>
                <a:lnTo>
                  <a:pt x="692521" y="220152"/>
                </a:lnTo>
                <a:lnTo>
                  <a:pt x="671632" y="178533"/>
                </a:lnTo>
                <a:lnTo>
                  <a:pt x="645737" y="140201"/>
                </a:lnTo>
                <a:lnTo>
                  <a:pt x="615267" y="105584"/>
                </a:lnTo>
                <a:lnTo>
                  <a:pt x="580650" y="75114"/>
                </a:lnTo>
                <a:lnTo>
                  <a:pt x="542318" y="49219"/>
                </a:lnTo>
                <a:lnTo>
                  <a:pt x="500699" y="28330"/>
                </a:lnTo>
                <a:lnTo>
                  <a:pt x="456224" y="12878"/>
                </a:lnTo>
                <a:lnTo>
                  <a:pt x="409323" y="3291"/>
                </a:lnTo>
                <a:lnTo>
                  <a:pt x="360425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472806" y="4930266"/>
            <a:ext cx="444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b="1" spc="-30" baseline="-17361" dirty="0">
                <a:solidFill>
                  <a:srgbClr val="FFFFFF"/>
                </a:solidFill>
                <a:latin typeface="メイリオ"/>
                <a:cs typeface="メイリオ"/>
              </a:rPr>
              <a:t>9</a:t>
            </a:r>
            <a:r>
              <a:rPr sz="1050" b="1" spc="-20" dirty="0">
                <a:solidFill>
                  <a:srgbClr val="FFFFFF"/>
                </a:solidFill>
                <a:latin typeface="メイリオ"/>
                <a:cs typeface="メイリオ"/>
              </a:rPr>
              <a:t>1.0</a:t>
            </a:r>
            <a:endParaRPr sz="1050">
              <a:latin typeface="メイリオ"/>
              <a:cs typeface="メイリオ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513064" y="4797552"/>
            <a:ext cx="719455" cy="721360"/>
          </a:xfrm>
          <a:custGeom>
            <a:avLst/>
            <a:gdLst/>
            <a:ahLst/>
            <a:cxnLst/>
            <a:rect l="l" t="t" r="r" b="b"/>
            <a:pathLst>
              <a:path w="719454" h="721360">
                <a:moveTo>
                  <a:pt x="359663" y="0"/>
                </a:moveTo>
                <a:lnTo>
                  <a:pt x="310861" y="3291"/>
                </a:lnTo>
                <a:lnTo>
                  <a:pt x="264054" y="12878"/>
                </a:lnTo>
                <a:lnTo>
                  <a:pt x="219670" y="28330"/>
                </a:lnTo>
                <a:lnTo>
                  <a:pt x="178138" y="49219"/>
                </a:lnTo>
                <a:lnTo>
                  <a:pt x="139887" y="75114"/>
                </a:lnTo>
                <a:lnTo>
                  <a:pt x="105346" y="105584"/>
                </a:lnTo>
                <a:lnTo>
                  <a:pt x="74943" y="140201"/>
                </a:lnTo>
                <a:lnTo>
                  <a:pt x="49106" y="178533"/>
                </a:lnTo>
                <a:lnTo>
                  <a:pt x="28265" y="220152"/>
                </a:lnTo>
                <a:lnTo>
                  <a:pt x="12848" y="264627"/>
                </a:lnTo>
                <a:lnTo>
                  <a:pt x="3283" y="311528"/>
                </a:lnTo>
                <a:lnTo>
                  <a:pt x="0" y="360425"/>
                </a:lnTo>
                <a:lnTo>
                  <a:pt x="3283" y="409323"/>
                </a:lnTo>
                <a:lnTo>
                  <a:pt x="12848" y="456224"/>
                </a:lnTo>
                <a:lnTo>
                  <a:pt x="28265" y="500699"/>
                </a:lnTo>
                <a:lnTo>
                  <a:pt x="49106" y="542318"/>
                </a:lnTo>
                <a:lnTo>
                  <a:pt x="74943" y="580650"/>
                </a:lnTo>
                <a:lnTo>
                  <a:pt x="105346" y="615267"/>
                </a:lnTo>
                <a:lnTo>
                  <a:pt x="139887" y="645737"/>
                </a:lnTo>
                <a:lnTo>
                  <a:pt x="178138" y="671632"/>
                </a:lnTo>
                <a:lnTo>
                  <a:pt x="219670" y="692521"/>
                </a:lnTo>
                <a:lnTo>
                  <a:pt x="264054" y="707973"/>
                </a:lnTo>
                <a:lnTo>
                  <a:pt x="310861" y="717560"/>
                </a:lnTo>
                <a:lnTo>
                  <a:pt x="359663" y="720852"/>
                </a:lnTo>
                <a:lnTo>
                  <a:pt x="408466" y="717560"/>
                </a:lnTo>
                <a:lnTo>
                  <a:pt x="455273" y="707973"/>
                </a:lnTo>
                <a:lnTo>
                  <a:pt x="499657" y="692521"/>
                </a:lnTo>
                <a:lnTo>
                  <a:pt x="541189" y="671632"/>
                </a:lnTo>
                <a:lnTo>
                  <a:pt x="579440" y="645737"/>
                </a:lnTo>
                <a:lnTo>
                  <a:pt x="613981" y="615267"/>
                </a:lnTo>
                <a:lnTo>
                  <a:pt x="644384" y="580650"/>
                </a:lnTo>
                <a:lnTo>
                  <a:pt x="670221" y="542318"/>
                </a:lnTo>
                <a:lnTo>
                  <a:pt x="691062" y="500699"/>
                </a:lnTo>
                <a:lnTo>
                  <a:pt x="706479" y="456224"/>
                </a:lnTo>
                <a:lnTo>
                  <a:pt x="716044" y="409323"/>
                </a:lnTo>
                <a:lnTo>
                  <a:pt x="719327" y="360425"/>
                </a:lnTo>
                <a:lnTo>
                  <a:pt x="716044" y="311528"/>
                </a:lnTo>
                <a:lnTo>
                  <a:pt x="706479" y="264627"/>
                </a:lnTo>
                <a:lnTo>
                  <a:pt x="691062" y="220152"/>
                </a:lnTo>
                <a:lnTo>
                  <a:pt x="670221" y="178533"/>
                </a:lnTo>
                <a:lnTo>
                  <a:pt x="644384" y="140201"/>
                </a:lnTo>
                <a:lnTo>
                  <a:pt x="613981" y="105584"/>
                </a:lnTo>
                <a:lnTo>
                  <a:pt x="579440" y="75114"/>
                </a:lnTo>
                <a:lnTo>
                  <a:pt x="541189" y="49219"/>
                </a:lnTo>
                <a:lnTo>
                  <a:pt x="499657" y="28330"/>
                </a:lnTo>
                <a:lnTo>
                  <a:pt x="455273" y="12878"/>
                </a:lnTo>
                <a:lnTo>
                  <a:pt x="408466" y="3291"/>
                </a:lnTo>
                <a:lnTo>
                  <a:pt x="359663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652002" y="4932934"/>
            <a:ext cx="444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b="1" spc="-30" baseline="-17361" dirty="0">
                <a:solidFill>
                  <a:srgbClr val="FFFFFF"/>
                </a:solidFill>
                <a:latin typeface="メイリオ"/>
                <a:cs typeface="メイリオ"/>
              </a:rPr>
              <a:t>9</a:t>
            </a:r>
            <a:r>
              <a:rPr sz="1050" b="1" spc="-20" dirty="0">
                <a:solidFill>
                  <a:srgbClr val="FFFFFF"/>
                </a:solidFill>
                <a:latin typeface="メイリオ"/>
                <a:cs typeface="メイリオ"/>
              </a:rPr>
              <a:t>1.5</a:t>
            </a:r>
            <a:endParaRPr sz="1050">
              <a:latin typeface="メイリオ"/>
              <a:cs typeface="メイリオ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697211" y="4794503"/>
            <a:ext cx="721360" cy="721360"/>
          </a:xfrm>
          <a:custGeom>
            <a:avLst/>
            <a:gdLst/>
            <a:ahLst/>
            <a:cxnLst/>
            <a:rect l="l" t="t" r="r" b="b"/>
            <a:pathLst>
              <a:path w="721359" h="721360">
                <a:moveTo>
                  <a:pt x="360426" y="0"/>
                </a:moveTo>
                <a:lnTo>
                  <a:pt x="311528" y="3291"/>
                </a:lnTo>
                <a:lnTo>
                  <a:pt x="264627" y="12878"/>
                </a:lnTo>
                <a:lnTo>
                  <a:pt x="220152" y="28330"/>
                </a:lnTo>
                <a:lnTo>
                  <a:pt x="178533" y="49219"/>
                </a:lnTo>
                <a:lnTo>
                  <a:pt x="140201" y="75114"/>
                </a:lnTo>
                <a:lnTo>
                  <a:pt x="105584" y="105584"/>
                </a:lnTo>
                <a:lnTo>
                  <a:pt x="75114" y="140201"/>
                </a:lnTo>
                <a:lnTo>
                  <a:pt x="49219" y="178533"/>
                </a:lnTo>
                <a:lnTo>
                  <a:pt x="28330" y="220152"/>
                </a:lnTo>
                <a:lnTo>
                  <a:pt x="12878" y="264627"/>
                </a:lnTo>
                <a:lnTo>
                  <a:pt x="3291" y="311528"/>
                </a:lnTo>
                <a:lnTo>
                  <a:pt x="0" y="360426"/>
                </a:lnTo>
                <a:lnTo>
                  <a:pt x="3291" y="409323"/>
                </a:lnTo>
                <a:lnTo>
                  <a:pt x="12878" y="456224"/>
                </a:lnTo>
                <a:lnTo>
                  <a:pt x="28330" y="500699"/>
                </a:lnTo>
                <a:lnTo>
                  <a:pt x="49219" y="542318"/>
                </a:lnTo>
                <a:lnTo>
                  <a:pt x="75114" y="580650"/>
                </a:lnTo>
                <a:lnTo>
                  <a:pt x="105584" y="615267"/>
                </a:lnTo>
                <a:lnTo>
                  <a:pt x="140201" y="645737"/>
                </a:lnTo>
                <a:lnTo>
                  <a:pt x="178533" y="671632"/>
                </a:lnTo>
                <a:lnTo>
                  <a:pt x="220152" y="692521"/>
                </a:lnTo>
                <a:lnTo>
                  <a:pt x="264627" y="707973"/>
                </a:lnTo>
                <a:lnTo>
                  <a:pt x="311528" y="717560"/>
                </a:lnTo>
                <a:lnTo>
                  <a:pt x="360426" y="720852"/>
                </a:lnTo>
                <a:lnTo>
                  <a:pt x="409323" y="717560"/>
                </a:lnTo>
                <a:lnTo>
                  <a:pt x="456224" y="707973"/>
                </a:lnTo>
                <a:lnTo>
                  <a:pt x="500699" y="692521"/>
                </a:lnTo>
                <a:lnTo>
                  <a:pt x="542318" y="671632"/>
                </a:lnTo>
                <a:lnTo>
                  <a:pt x="580650" y="645737"/>
                </a:lnTo>
                <a:lnTo>
                  <a:pt x="615267" y="615267"/>
                </a:lnTo>
                <a:lnTo>
                  <a:pt x="645737" y="580650"/>
                </a:lnTo>
                <a:lnTo>
                  <a:pt x="671632" y="542318"/>
                </a:lnTo>
                <a:lnTo>
                  <a:pt x="692521" y="500699"/>
                </a:lnTo>
                <a:lnTo>
                  <a:pt x="707973" y="456224"/>
                </a:lnTo>
                <a:lnTo>
                  <a:pt x="717560" y="409323"/>
                </a:lnTo>
                <a:lnTo>
                  <a:pt x="720852" y="360426"/>
                </a:lnTo>
                <a:lnTo>
                  <a:pt x="717560" y="311528"/>
                </a:lnTo>
                <a:lnTo>
                  <a:pt x="707973" y="264627"/>
                </a:lnTo>
                <a:lnTo>
                  <a:pt x="692521" y="220152"/>
                </a:lnTo>
                <a:lnTo>
                  <a:pt x="671632" y="178533"/>
                </a:lnTo>
                <a:lnTo>
                  <a:pt x="645737" y="140201"/>
                </a:lnTo>
                <a:lnTo>
                  <a:pt x="615267" y="105584"/>
                </a:lnTo>
                <a:lnTo>
                  <a:pt x="580650" y="75114"/>
                </a:lnTo>
                <a:lnTo>
                  <a:pt x="542318" y="49219"/>
                </a:lnTo>
                <a:lnTo>
                  <a:pt x="500699" y="28330"/>
                </a:lnTo>
                <a:lnTo>
                  <a:pt x="456224" y="12878"/>
                </a:lnTo>
                <a:lnTo>
                  <a:pt x="409323" y="3291"/>
                </a:lnTo>
                <a:lnTo>
                  <a:pt x="36042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9837166" y="4930266"/>
            <a:ext cx="4445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b="1" spc="-30" baseline="-17361" dirty="0">
                <a:solidFill>
                  <a:srgbClr val="FFFFFF"/>
                </a:solidFill>
                <a:latin typeface="メイリオ"/>
                <a:cs typeface="メイリオ"/>
              </a:rPr>
              <a:t>9</a:t>
            </a:r>
            <a:r>
              <a:rPr sz="1050" b="1" spc="-20" dirty="0">
                <a:solidFill>
                  <a:srgbClr val="FFFFFF"/>
                </a:solidFill>
                <a:latin typeface="メイリオ"/>
                <a:cs typeface="メイリオ"/>
              </a:rPr>
              <a:t>2.0</a:t>
            </a:r>
            <a:endParaRPr sz="1050">
              <a:latin typeface="メイリオ"/>
              <a:cs typeface="メイリオ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239003" y="5580684"/>
            <a:ext cx="180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585858"/>
                </a:solidFill>
                <a:latin typeface="メイリオ"/>
                <a:cs typeface="メイリオ"/>
              </a:rPr>
              <a:t>1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418579" y="5580684"/>
            <a:ext cx="180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585858"/>
                </a:solidFill>
                <a:latin typeface="メイリオ"/>
                <a:cs typeface="メイリオ"/>
              </a:rPr>
              <a:t>3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97902" y="5586476"/>
            <a:ext cx="180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585858"/>
                </a:solidFill>
                <a:latin typeface="メイリオ"/>
                <a:cs typeface="メイリオ"/>
              </a:rPr>
              <a:t>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705215" y="5575808"/>
            <a:ext cx="336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585858"/>
                </a:solidFill>
                <a:latin typeface="メイリオ"/>
                <a:cs typeface="メイリオ"/>
              </a:rPr>
              <a:t>27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885426" y="5575808"/>
            <a:ext cx="336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585858"/>
                </a:solidFill>
                <a:latin typeface="メイリオ"/>
                <a:cs typeface="メイリオ"/>
              </a:rPr>
              <a:t>81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8129016" y="4989576"/>
            <a:ext cx="1503045" cy="304800"/>
          </a:xfrm>
          <a:custGeom>
            <a:avLst/>
            <a:gdLst/>
            <a:ahLst/>
            <a:cxnLst/>
            <a:rect l="l" t="t" r="r" b="b"/>
            <a:pathLst>
              <a:path w="1503045" h="304800">
                <a:moveTo>
                  <a:pt x="320040" y="152400"/>
                </a:moveTo>
                <a:lnTo>
                  <a:pt x="167640" y="0"/>
                </a:lnTo>
                <a:lnTo>
                  <a:pt x="16764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167640" y="228600"/>
                </a:lnTo>
                <a:lnTo>
                  <a:pt x="167640" y="304800"/>
                </a:lnTo>
                <a:lnTo>
                  <a:pt x="320040" y="152400"/>
                </a:lnTo>
                <a:close/>
              </a:path>
              <a:path w="1503045" h="304800">
                <a:moveTo>
                  <a:pt x="1502664" y="152400"/>
                </a:moveTo>
                <a:lnTo>
                  <a:pt x="1350264" y="0"/>
                </a:lnTo>
                <a:lnTo>
                  <a:pt x="1350264" y="76200"/>
                </a:lnTo>
                <a:lnTo>
                  <a:pt x="1182624" y="76200"/>
                </a:lnTo>
                <a:lnTo>
                  <a:pt x="1182624" y="228600"/>
                </a:lnTo>
                <a:lnTo>
                  <a:pt x="1350264" y="228600"/>
                </a:lnTo>
                <a:lnTo>
                  <a:pt x="1350264" y="304800"/>
                </a:lnTo>
                <a:lnTo>
                  <a:pt x="1502664" y="152400"/>
                </a:lnTo>
                <a:close/>
              </a:path>
            </a:pathLst>
          </a:custGeom>
          <a:solidFill>
            <a:srgbClr val="E90D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8119998" y="4708652"/>
            <a:ext cx="2940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E90D41"/>
                </a:solidFill>
                <a:latin typeface="メイリオ"/>
                <a:cs typeface="メイリオ"/>
              </a:rPr>
              <a:t>×3</a:t>
            </a:r>
            <a:endParaRPr sz="1400">
              <a:latin typeface="メイリオ"/>
              <a:cs typeface="メイリオ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310496" y="4700777"/>
            <a:ext cx="2940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E90D41"/>
                </a:solidFill>
                <a:latin typeface="メイリオ"/>
                <a:cs typeface="メイリオ"/>
              </a:rPr>
              <a:t>×3</a:t>
            </a:r>
            <a:endParaRPr sz="1400">
              <a:latin typeface="メイリオ"/>
              <a:cs typeface="メイリオ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766816" y="4985003"/>
            <a:ext cx="1499870" cy="304800"/>
          </a:xfrm>
          <a:custGeom>
            <a:avLst/>
            <a:gdLst/>
            <a:ahLst/>
            <a:cxnLst/>
            <a:rect l="l" t="t" r="r" b="b"/>
            <a:pathLst>
              <a:path w="1499870" h="304800">
                <a:moveTo>
                  <a:pt x="320040" y="152400"/>
                </a:moveTo>
                <a:lnTo>
                  <a:pt x="167640" y="0"/>
                </a:lnTo>
                <a:lnTo>
                  <a:pt x="167640" y="76200"/>
                </a:lnTo>
                <a:lnTo>
                  <a:pt x="0" y="76200"/>
                </a:lnTo>
                <a:lnTo>
                  <a:pt x="0" y="228612"/>
                </a:lnTo>
                <a:lnTo>
                  <a:pt x="167640" y="228612"/>
                </a:lnTo>
                <a:lnTo>
                  <a:pt x="167640" y="304800"/>
                </a:lnTo>
                <a:lnTo>
                  <a:pt x="320040" y="152400"/>
                </a:lnTo>
                <a:close/>
              </a:path>
              <a:path w="1499870" h="304800">
                <a:moveTo>
                  <a:pt x="1499616" y="152400"/>
                </a:moveTo>
                <a:lnTo>
                  <a:pt x="1347216" y="0"/>
                </a:lnTo>
                <a:lnTo>
                  <a:pt x="1347216" y="76200"/>
                </a:lnTo>
                <a:lnTo>
                  <a:pt x="1179576" y="76200"/>
                </a:lnTo>
                <a:lnTo>
                  <a:pt x="1179576" y="228612"/>
                </a:lnTo>
                <a:lnTo>
                  <a:pt x="1347216" y="228612"/>
                </a:lnTo>
                <a:lnTo>
                  <a:pt x="1347216" y="304800"/>
                </a:lnTo>
                <a:lnTo>
                  <a:pt x="1499616" y="152400"/>
                </a:lnTo>
                <a:close/>
              </a:path>
            </a:pathLst>
          </a:custGeom>
          <a:solidFill>
            <a:srgbClr val="E90D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776086" y="4708652"/>
            <a:ext cx="2940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E90D41"/>
                </a:solidFill>
                <a:latin typeface="メイリオ"/>
                <a:cs typeface="メイリオ"/>
              </a:rPr>
              <a:t>×3</a:t>
            </a:r>
            <a:endParaRPr sz="1400">
              <a:latin typeface="メイリオ"/>
              <a:cs typeface="メイリオ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966584" y="4700777"/>
            <a:ext cx="2940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E90D41"/>
                </a:solidFill>
                <a:latin typeface="メイリオ"/>
                <a:cs typeface="メイリオ"/>
              </a:rPr>
              <a:t>×3</a:t>
            </a:r>
            <a:endParaRPr sz="1400">
              <a:latin typeface="メイリオ"/>
              <a:cs typeface="メイリオ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731514" y="6521957"/>
            <a:ext cx="8460740" cy="0"/>
          </a:xfrm>
          <a:custGeom>
            <a:avLst/>
            <a:gdLst/>
            <a:ahLst/>
            <a:cxnLst/>
            <a:rect l="l" t="t" r="r" b="b"/>
            <a:pathLst>
              <a:path w="8460740">
                <a:moveTo>
                  <a:pt x="0" y="0"/>
                </a:moveTo>
                <a:lnTo>
                  <a:pt x="8460486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014082" y="6591274"/>
            <a:ext cx="271780" cy="146685"/>
          </a:xfrm>
          <a:custGeom>
            <a:avLst/>
            <a:gdLst/>
            <a:ahLst/>
            <a:cxnLst/>
            <a:rect l="l" t="t" r="r" b="b"/>
            <a:pathLst>
              <a:path w="271779" h="146684">
                <a:moveTo>
                  <a:pt x="271652" y="126"/>
                </a:moveTo>
                <a:lnTo>
                  <a:pt x="87375" y="0"/>
                </a:lnTo>
                <a:lnTo>
                  <a:pt x="50673" y="127025"/>
                </a:lnTo>
                <a:lnTo>
                  <a:pt x="24384" y="69278"/>
                </a:lnTo>
                <a:lnTo>
                  <a:pt x="0" y="80441"/>
                </a:lnTo>
                <a:lnTo>
                  <a:pt x="2286" y="86017"/>
                </a:lnTo>
                <a:lnTo>
                  <a:pt x="14859" y="80441"/>
                </a:lnTo>
                <a:lnTo>
                  <a:pt x="45720" y="146664"/>
                </a:lnTo>
                <a:lnTo>
                  <a:pt x="52832" y="146664"/>
                </a:lnTo>
                <a:lnTo>
                  <a:pt x="92964" y="9893"/>
                </a:lnTo>
                <a:lnTo>
                  <a:pt x="97917" y="9893"/>
                </a:lnTo>
                <a:lnTo>
                  <a:pt x="97917" y="10794"/>
                </a:lnTo>
                <a:lnTo>
                  <a:pt x="271652" y="10794"/>
                </a:lnTo>
                <a:lnTo>
                  <a:pt x="271652" y="126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0888091" y="6580606"/>
            <a:ext cx="260985" cy="146685"/>
          </a:xfrm>
          <a:custGeom>
            <a:avLst/>
            <a:gdLst/>
            <a:ahLst/>
            <a:cxnLst/>
            <a:rect l="l" t="t" r="r" b="b"/>
            <a:pathLst>
              <a:path w="260984" h="146684">
                <a:moveTo>
                  <a:pt x="260984" y="126"/>
                </a:moveTo>
                <a:lnTo>
                  <a:pt x="87375" y="0"/>
                </a:lnTo>
                <a:lnTo>
                  <a:pt x="50673" y="127025"/>
                </a:lnTo>
                <a:lnTo>
                  <a:pt x="24383" y="69278"/>
                </a:lnTo>
                <a:lnTo>
                  <a:pt x="0" y="80441"/>
                </a:lnTo>
                <a:lnTo>
                  <a:pt x="2285" y="86017"/>
                </a:lnTo>
                <a:lnTo>
                  <a:pt x="14858" y="80441"/>
                </a:lnTo>
                <a:lnTo>
                  <a:pt x="45719" y="146659"/>
                </a:lnTo>
                <a:lnTo>
                  <a:pt x="52831" y="146659"/>
                </a:lnTo>
                <a:lnTo>
                  <a:pt x="92963" y="9893"/>
                </a:lnTo>
                <a:lnTo>
                  <a:pt x="97916" y="9893"/>
                </a:lnTo>
                <a:lnTo>
                  <a:pt x="97916" y="10794"/>
                </a:lnTo>
                <a:lnTo>
                  <a:pt x="260984" y="10794"/>
                </a:lnTo>
                <a:lnTo>
                  <a:pt x="260984" y="126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1351386" y="6589750"/>
            <a:ext cx="369570" cy="146685"/>
          </a:xfrm>
          <a:custGeom>
            <a:avLst/>
            <a:gdLst/>
            <a:ahLst/>
            <a:cxnLst/>
            <a:rect l="l" t="t" r="r" b="b"/>
            <a:pathLst>
              <a:path w="369570" h="146684">
                <a:moveTo>
                  <a:pt x="87376" y="0"/>
                </a:moveTo>
                <a:lnTo>
                  <a:pt x="50673" y="127025"/>
                </a:lnTo>
                <a:lnTo>
                  <a:pt x="24384" y="69278"/>
                </a:lnTo>
                <a:lnTo>
                  <a:pt x="0" y="80441"/>
                </a:lnTo>
                <a:lnTo>
                  <a:pt x="2286" y="86017"/>
                </a:lnTo>
                <a:lnTo>
                  <a:pt x="14859" y="80441"/>
                </a:lnTo>
                <a:lnTo>
                  <a:pt x="45720" y="146665"/>
                </a:lnTo>
                <a:lnTo>
                  <a:pt x="52832" y="146665"/>
                </a:lnTo>
                <a:lnTo>
                  <a:pt x="92964" y="9893"/>
                </a:lnTo>
                <a:lnTo>
                  <a:pt x="97917" y="9893"/>
                </a:lnTo>
                <a:lnTo>
                  <a:pt x="97917" y="10794"/>
                </a:lnTo>
                <a:lnTo>
                  <a:pt x="369189" y="10794"/>
                </a:lnTo>
                <a:lnTo>
                  <a:pt x="369189" y="126"/>
                </a:lnTo>
                <a:lnTo>
                  <a:pt x="87376" y="0"/>
                </a:lnTo>
                <a:close/>
              </a:path>
            </a:pathLst>
          </a:custGeom>
          <a:solidFill>
            <a:srgbClr val="A6A6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658359" y="6560311"/>
            <a:ext cx="74828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6328410" algn="l"/>
                <a:tab pos="6791959" algn="l"/>
              </a:tabLst>
            </a:pPr>
            <a:r>
              <a:rPr sz="1200" b="1" dirty="0">
                <a:solidFill>
                  <a:srgbClr val="A6A6A6"/>
                </a:solidFill>
                <a:latin typeface="メイリオ"/>
                <a:cs typeface="メイリオ"/>
              </a:rPr>
              <a:t>※少し難しいが、実際は</a:t>
            </a:r>
            <a:r>
              <a:rPr sz="1200" b="1" spc="5" dirty="0">
                <a:solidFill>
                  <a:srgbClr val="A6A6A6"/>
                </a:solidFill>
                <a:latin typeface="メイリオ"/>
                <a:cs typeface="メイリオ"/>
              </a:rPr>
              <a:t> 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𝒂</a:t>
            </a:r>
            <a:r>
              <a:rPr sz="1275" baseline="29411" dirty="0">
                <a:solidFill>
                  <a:srgbClr val="A6A6A6"/>
                </a:solidFill>
                <a:latin typeface="Cambria Math"/>
                <a:cs typeface="Cambria Math"/>
              </a:rPr>
              <a:t>𝒏/𝒎</a:t>
            </a:r>
            <a:r>
              <a:rPr sz="1275" spc="300" baseline="29411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=</a:t>
            </a:r>
            <a:r>
              <a:rPr sz="1200" spc="150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1050" baseline="51587" dirty="0">
                <a:solidFill>
                  <a:srgbClr val="A6A6A6"/>
                </a:solidFill>
                <a:latin typeface="Cambria Math"/>
                <a:cs typeface="Cambria Math"/>
              </a:rPr>
              <a:t>𝒎</a:t>
            </a:r>
            <a:r>
              <a:rPr sz="1050" spc="382" baseline="51587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𝒂</a:t>
            </a:r>
            <a:r>
              <a:rPr sz="1275" baseline="22875" dirty="0">
                <a:solidFill>
                  <a:srgbClr val="A6A6A6"/>
                </a:solidFill>
                <a:latin typeface="Cambria Math"/>
                <a:cs typeface="Cambria Math"/>
              </a:rPr>
              <a:t>𝒏</a:t>
            </a:r>
            <a:r>
              <a:rPr sz="1275" spc="412" baseline="22875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1200" b="1" dirty="0">
                <a:solidFill>
                  <a:srgbClr val="A6A6A6"/>
                </a:solidFill>
                <a:latin typeface="メイリオ"/>
                <a:cs typeface="メイリオ"/>
              </a:rPr>
              <a:t>という式にしたがって計算できる。たとえば</a:t>
            </a:r>
            <a:r>
              <a:rPr sz="1200" b="1" spc="10" dirty="0">
                <a:solidFill>
                  <a:srgbClr val="A6A6A6"/>
                </a:solidFill>
                <a:latin typeface="メイリオ"/>
                <a:cs typeface="メイリオ"/>
              </a:rPr>
              <a:t> 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𝟗</a:t>
            </a:r>
            <a:r>
              <a:rPr sz="1275" baseline="29411" dirty="0">
                <a:solidFill>
                  <a:srgbClr val="A6A6A6"/>
                </a:solidFill>
                <a:latin typeface="Cambria Math"/>
                <a:cs typeface="Cambria Math"/>
              </a:rPr>
              <a:t>𝟏.𝟓</a:t>
            </a:r>
            <a:r>
              <a:rPr sz="1275" spc="270" baseline="29411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1200" spc="-50" dirty="0">
                <a:solidFill>
                  <a:srgbClr val="A6A6A6"/>
                </a:solidFill>
                <a:latin typeface="Cambria Math"/>
                <a:cs typeface="Cambria Math"/>
              </a:rPr>
              <a:t>=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	𝟗</a:t>
            </a:r>
            <a:r>
              <a:rPr sz="1275" baseline="22875" dirty="0">
                <a:solidFill>
                  <a:srgbClr val="A6A6A6"/>
                </a:solidFill>
                <a:latin typeface="Cambria Math"/>
                <a:cs typeface="Cambria Math"/>
              </a:rPr>
              <a:t>𝟑</a:t>
            </a:r>
            <a:r>
              <a:rPr sz="1275" spc="292" baseline="22875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1200" spc="-50" dirty="0">
                <a:solidFill>
                  <a:srgbClr val="A6A6A6"/>
                </a:solidFill>
                <a:latin typeface="Cambria Math"/>
                <a:cs typeface="Cambria Math"/>
              </a:rPr>
              <a:t>=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	𝟕𝟐𝟗</a:t>
            </a:r>
            <a:r>
              <a:rPr sz="1200" spc="35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=</a:t>
            </a:r>
            <a:r>
              <a:rPr sz="1200" spc="65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1200" spc="-25" dirty="0">
                <a:solidFill>
                  <a:srgbClr val="A6A6A6"/>
                </a:solidFill>
                <a:latin typeface="Cambria Math"/>
                <a:cs typeface="Cambria Math"/>
              </a:rPr>
              <a:t>𝟐𝟕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162556" y="2007107"/>
            <a:ext cx="611505" cy="3891279"/>
          </a:xfrm>
          <a:custGeom>
            <a:avLst/>
            <a:gdLst/>
            <a:ahLst/>
            <a:cxnLst/>
            <a:rect l="l" t="t" r="r" b="b"/>
            <a:pathLst>
              <a:path w="611505" h="3891279">
                <a:moveTo>
                  <a:pt x="611124" y="306324"/>
                </a:moveTo>
                <a:lnTo>
                  <a:pt x="607123" y="256641"/>
                </a:lnTo>
                <a:lnTo>
                  <a:pt x="595541" y="209511"/>
                </a:lnTo>
                <a:lnTo>
                  <a:pt x="577011" y="165557"/>
                </a:lnTo>
                <a:lnTo>
                  <a:pt x="552170" y="125425"/>
                </a:lnTo>
                <a:lnTo>
                  <a:pt x="521627" y="89725"/>
                </a:lnTo>
                <a:lnTo>
                  <a:pt x="486029" y="59118"/>
                </a:lnTo>
                <a:lnTo>
                  <a:pt x="445985" y="34201"/>
                </a:lnTo>
                <a:lnTo>
                  <a:pt x="402145" y="15621"/>
                </a:lnTo>
                <a:lnTo>
                  <a:pt x="355130" y="4013"/>
                </a:lnTo>
                <a:lnTo>
                  <a:pt x="305562" y="0"/>
                </a:lnTo>
                <a:lnTo>
                  <a:pt x="255981" y="4013"/>
                </a:lnTo>
                <a:lnTo>
                  <a:pt x="208965" y="15621"/>
                </a:lnTo>
                <a:lnTo>
                  <a:pt x="165125" y="34201"/>
                </a:lnTo>
                <a:lnTo>
                  <a:pt x="125082" y="59118"/>
                </a:lnTo>
                <a:lnTo>
                  <a:pt x="89484" y="89725"/>
                </a:lnTo>
                <a:lnTo>
                  <a:pt x="58940" y="125425"/>
                </a:lnTo>
                <a:lnTo>
                  <a:pt x="34099" y="165557"/>
                </a:lnTo>
                <a:lnTo>
                  <a:pt x="15570" y="209511"/>
                </a:lnTo>
                <a:lnTo>
                  <a:pt x="3987" y="256641"/>
                </a:lnTo>
                <a:lnTo>
                  <a:pt x="0" y="306324"/>
                </a:lnTo>
                <a:lnTo>
                  <a:pt x="3987" y="356019"/>
                </a:lnTo>
                <a:lnTo>
                  <a:pt x="15570" y="403148"/>
                </a:lnTo>
                <a:lnTo>
                  <a:pt x="34099" y="447103"/>
                </a:lnTo>
                <a:lnTo>
                  <a:pt x="58940" y="487235"/>
                </a:lnTo>
                <a:lnTo>
                  <a:pt x="89484" y="522935"/>
                </a:lnTo>
                <a:lnTo>
                  <a:pt x="125082" y="553542"/>
                </a:lnTo>
                <a:lnTo>
                  <a:pt x="165125" y="578459"/>
                </a:lnTo>
                <a:lnTo>
                  <a:pt x="208965" y="597039"/>
                </a:lnTo>
                <a:lnTo>
                  <a:pt x="230124" y="602272"/>
                </a:lnTo>
                <a:lnTo>
                  <a:pt x="230124" y="1205217"/>
                </a:lnTo>
                <a:lnTo>
                  <a:pt x="165125" y="1229017"/>
                </a:lnTo>
                <a:lnTo>
                  <a:pt x="125082" y="1253934"/>
                </a:lnTo>
                <a:lnTo>
                  <a:pt x="89484" y="1284541"/>
                </a:lnTo>
                <a:lnTo>
                  <a:pt x="58940" y="1320241"/>
                </a:lnTo>
                <a:lnTo>
                  <a:pt x="34099" y="1360373"/>
                </a:lnTo>
                <a:lnTo>
                  <a:pt x="15570" y="1404327"/>
                </a:lnTo>
                <a:lnTo>
                  <a:pt x="3987" y="1451457"/>
                </a:lnTo>
                <a:lnTo>
                  <a:pt x="0" y="1501140"/>
                </a:lnTo>
                <a:lnTo>
                  <a:pt x="3987" y="1550835"/>
                </a:lnTo>
                <a:lnTo>
                  <a:pt x="15570" y="1597964"/>
                </a:lnTo>
                <a:lnTo>
                  <a:pt x="34099" y="1641919"/>
                </a:lnTo>
                <a:lnTo>
                  <a:pt x="58940" y="1682051"/>
                </a:lnTo>
                <a:lnTo>
                  <a:pt x="89484" y="1717751"/>
                </a:lnTo>
                <a:lnTo>
                  <a:pt x="125082" y="1748358"/>
                </a:lnTo>
                <a:lnTo>
                  <a:pt x="165125" y="1773275"/>
                </a:lnTo>
                <a:lnTo>
                  <a:pt x="208965" y="1791855"/>
                </a:lnTo>
                <a:lnTo>
                  <a:pt x="230124" y="1797088"/>
                </a:lnTo>
                <a:lnTo>
                  <a:pt x="230124" y="3890772"/>
                </a:lnTo>
                <a:lnTo>
                  <a:pt x="381000" y="3890772"/>
                </a:lnTo>
                <a:lnTo>
                  <a:pt x="381000" y="1797088"/>
                </a:lnTo>
                <a:lnTo>
                  <a:pt x="402145" y="1791855"/>
                </a:lnTo>
                <a:lnTo>
                  <a:pt x="445985" y="1773275"/>
                </a:lnTo>
                <a:lnTo>
                  <a:pt x="486029" y="1748358"/>
                </a:lnTo>
                <a:lnTo>
                  <a:pt x="521627" y="1717738"/>
                </a:lnTo>
                <a:lnTo>
                  <a:pt x="552170" y="1682051"/>
                </a:lnTo>
                <a:lnTo>
                  <a:pt x="577011" y="1641919"/>
                </a:lnTo>
                <a:lnTo>
                  <a:pt x="595541" y="1597964"/>
                </a:lnTo>
                <a:lnTo>
                  <a:pt x="607123" y="1550835"/>
                </a:lnTo>
                <a:lnTo>
                  <a:pt x="611124" y="1501140"/>
                </a:lnTo>
                <a:lnTo>
                  <a:pt x="607123" y="1451457"/>
                </a:lnTo>
                <a:lnTo>
                  <a:pt x="595541" y="1404327"/>
                </a:lnTo>
                <a:lnTo>
                  <a:pt x="577011" y="1360373"/>
                </a:lnTo>
                <a:lnTo>
                  <a:pt x="552170" y="1320241"/>
                </a:lnTo>
                <a:lnTo>
                  <a:pt x="521627" y="1284541"/>
                </a:lnTo>
                <a:lnTo>
                  <a:pt x="486029" y="1253934"/>
                </a:lnTo>
                <a:lnTo>
                  <a:pt x="445985" y="1229017"/>
                </a:lnTo>
                <a:lnTo>
                  <a:pt x="402145" y="1210437"/>
                </a:lnTo>
                <a:lnTo>
                  <a:pt x="381000" y="1205217"/>
                </a:lnTo>
                <a:lnTo>
                  <a:pt x="381000" y="602272"/>
                </a:lnTo>
                <a:lnTo>
                  <a:pt x="445985" y="578459"/>
                </a:lnTo>
                <a:lnTo>
                  <a:pt x="486029" y="553542"/>
                </a:lnTo>
                <a:lnTo>
                  <a:pt x="521627" y="522922"/>
                </a:lnTo>
                <a:lnTo>
                  <a:pt x="552170" y="487235"/>
                </a:lnTo>
                <a:lnTo>
                  <a:pt x="577011" y="447103"/>
                </a:lnTo>
                <a:lnTo>
                  <a:pt x="595541" y="403148"/>
                </a:lnTo>
                <a:lnTo>
                  <a:pt x="607123" y="356019"/>
                </a:lnTo>
                <a:lnTo>
                  <a:pt x="611124" y="30632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2352294" y="3267532"/>
            <a:ext cx="232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2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2162555" y="4396740"/>
            <a:ext cx="611505" cy="612775"/>
          </a:xfrm>
          <a:custGeom>
            <a:avLst/>
            <a:gdLst/>
            <a:ahLst/>
            <a:cxnLst/>
            <a:rect l="l" t="t" r="r" b="b"/>
            <a:pathLst>
              <a:path w="611505" h="612775">
                <a:moveTo>
                  <a:pt x="305562" y="0"/>
                </a:moveTo>
                <a:lnTo>
                  <a:pt x="255991" y="4009"/>
                </a:lnTo>
                <a:lnTo>
                  <a:pt x="208970" y="15617"/>
                </a:lnTo>
                <a:lnTo>
                  <a:pt x="165127" y="34193"/>
                </a:lnTo>
                <a:lnTo>
                  <a:pt x="125089" y="59106"/>
                </a:lnTo>
                <a:lnTo>
                  <a:pt x="89487" y="89725"/>
                </a:lnTo>
                <a:lnTo>
                  <a:pt x="58948" y="125419"/>
                </a:lnTo>
                <a:lnTo>
                  <a:pt x="34101" y="165556"/>
                </a:lnTo>
                <a:lnTo>
                  <a:pt x="15575" y="209507"/>
                </a:lnTo>
                <a:lnTo>
                  <a:pt x="3998" y="256640"/>
                </a:lnTo>
                <a:lnTo>
                  <a:pt x="0" y="306324"/>
                </a:lnTo>
                <a:lnTo>
                  <a:pt x="3998" y="356007"/>
                </a:lnTo>
                <a:lnTo>
                  <a:pt x="15575" y="403140"/>
                </a:lnTo>
                <a:lnTo>
                  <a:pt x="34101" y="447091"/>
                </a:lnTo>
                <a:lnTo>
                  <a:pt x="58948" y="487228"/>
                </a:lnTo>
                <a:lnTo>
                  <a:pt x="89487" y="522922"/>
                </a:lnTo>
                <a:lnTo>
                  <a:pt x="125089" y="553541"/>
                </a:lnTo>
                <a:lnTo>
                  <a:pt x="165127" y="578454"/>
                </a:lnTo>
                <a:lnTo>
                  <a:pt x="208970" y="597030"/>
                </a:lnTo>
                <a:lnTo>
                  <a:pt x="255991" y="608638"/>
                </a:lnTo>
                <a:lnTo>
                  <a:pt x="305562" y="612648"/>
                </a:lnTo>
                <a:lnTo>
                  <a:pt x="355132" y="608638"/>
                </a:lnTo>
                <a:lnTo>
                  <a:pt x="402153" y="597030"/>
                </a:lnTo>
                <a:lnTo>
                  <a:pt x="445996" y="578454"/>
                </a:lnTo>
                <a:lnTo>
                  <a:pt x="486034" y="553541"/>
                </a:lnTo>
                <a:lnTo>
                  <a:pt x="521636" y="522922"/>
                </a:lnTo>
                <a:lnTo>
                  <a:pt x="552175" y="487228"/>
                </a:lnTo>
                <a:lnTo>
                  <a:pt x="577022" y="447091"/>
                </a:lnTo>
                <a:lnTo>
                  <a:pt x="595548" y="403140"/>
                </a:lnTo>
                <a:lnTo>
                  <a:pt x="607125" y="356007"/>
                </a:lnTo>
                <a:lnTo>
                  <a:pt x="611124" y="306324"/>
                </a:lnTo>
                <a:lnTo>
                  <a:pt x="607125" y="256640"/>
                </a:lnTo>
                <a:lnTo>
                  <a:pt x="595548" y="209507"/>
                </a:lnTo>
                <a:lnTo>
                  <a:pt x="577022" y="165556"/>
                </a:lnTo>
                <a:lnTo>
                  <a:pt x="552175" y="125419"/>
                </a:lnTo>
                <a:lnTo>
                  <a:pt x="521636" y="89725"/>
                </a:lnTo>
                <a:lnTo>
                  <a:pt x="486034" y="59106"/>
                </a:lnTo>
                <a:lnTo>
                  <a:pt x="445996" y="34193"/>
                </a:lnTo>
                <a:lnTo>
                  <a:pt x="402153" y="15617"/>
                </a:lnTo>
                <a:lnTo>
                  <a:pt x="355132" y="4009"/>
                </a:lnTo>
                <a:lnTo>
                  <a:pt x="305562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2352294" y="4462729"/>
            <a:ext cx="232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3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34618" y="2074290"/>
            <a:ext cx="1649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0020" algn="l"/>
              </a:tabLst>
            </a:pPr>
            <a:r>
              <a:rPr sz="2000" b="1" dirty="0">
                <a:solidFill>
                  <a:srgbClr val="BEBEBE"/>
                </a:solidFill>
                <a:latin typeface="メイリオ"/>
                <a:cs typeface="メイリオ"/>
              </a:rPr>
              <a:t>一次関</a:t>
            </a:r>
            <a:r>
              <a:rPr sz="2000" b="1" spc="-50" dirty="0">
                <a:solidFill>
                  <a:srgbClr val="BEBEBE"/>
                </a:solidFill>
                <a:latin typeface="メイリオ"/>
                <a:cs typeface="メイリオ"/>
              </a:rPr>
              <a:t>数</a:t>
            </a:r>
            <a:r>
              <a:rPr sz="2000" b="1" dirty="0">
                <a:solidFill>
                  <a:srgbClr val="BEBEBE"/>
                </a:solidFill>
                <a:latin typeface="メイリオ"/>
                <a:cs typeface="メイリオ"/>
              </a:rPr>
              <a:t>	</a:t>
            </a: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1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938885" y="3337051"/>
            <a:ext cx="1043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solidFill>
                  <a:srgbClr val="BEBEBE"/>
                </a:solidFill>
                <a:latin typeface="メイリオ"/>
                <a:cs typeface="メイリオ"/>
              </a:rPr>
              <a:t>二次関数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34618" y="4528565"/>
            <a:ext cx="1043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solidFill>
                  <a:srgbClr val="F43864"/>
                </a:solidFill>
                <a:latin typeface="メイリオ"/>
                <a:cs typeface="メイリオ"/>
              </a:rPr>
              <a:t>指数関数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162555" y="5591555"/>
            <a:ext cx="611505" cy="612775"/>
          </a:xfrm>
          <a:custGeom>
            <a:avLst/>
            <a:gdLst/>
            <a:ahLst/>
            <a:cxnLst/>
            <a:rect l="l" t="t" r="r" b="b"/>
            <a:pathLst>
              <a:path w="611505" h="612775">
                <a:moveTo>
                  <a:pt x="305562" y="0"/>
                </a:moveTo>
                <a:lnTo>
                  <a:pt x="255991" y="4009"/>
                </a:lnTo>
                <a:lnTo>
                  <a:pt x="208970" y="15616"/>
                </a:lnTo>
                <a:lnTo>
                  <a:pt x="165127" y="34191"/>
                </a:lnTo>
                <a:lnTo>
                  <a:pt x="125089" y="59103"/>
                </a:lnTo>
                <a:lnTo>
                  <a:pt x="89487" y="89720"/>
                </a:lnTo>
                <a:lnTo>
                  <a:pt x="58948" y="125413"/>
                </a:lnTo>
                <a:lnTo>
                  <a:pt x="34101" y="165551"/>
                </a:lnTo>
                <a:lnTo>
                  <a:pt x="15575" y="209502"/>
                </a:lnTo>
                <a:lnTo>
                  <a:pt x="3998" y="256636"/>
                </a:lnTo>
                <a:lnTo>
                  <a:pt x="0" y="306324"/>
                </a:lnTo>
                <a:lnTo>
                  <a:pt x="3998" y="356011"/>
                </a:lnTo>
                <a:lnTo>
                  <a:pt x="15575" y="403145"/>
                </a:lnTo>
                <a:lnTo>
                  <a:pt x="34101" y="447096"/>
                </a:lnTo>
                <a:lnTo>
                  <a:pt x="58948" y="487234"/>
                </a:lnTo>
                <a:lnTo>
                  <a:pt x="89487" y="522927"/>
                </a:lnTo>
                <a:lnTo>
                  <a:pt x="125089" y="553544"/>
                </a:lnTo>
                <a:lnTo>
                  <a:pt x="165127" y="578456"/>
                </a:lnTo>
                <a:lnTo>
                  <a:pt x="208970" y="597031"/>
                </a:lnTo>
                <a:lnTo>
                  <a:pt x="255991" y="608638"/>
                </a:lnTo>
                <a:lnTo>
                  <a:pt x="305562" y="612648"/>
                </a:lnTo>
                <a:lnTo>
                  <a:pt x="355132" y="608638"/>
                </a:lnTo>
                <a:lnTo>
                  <a:pt x="402153" y="597031"/>
                </a:lnTo>
                <a:lnTo>
                  <a:pt x="445996" y="578456"/>
                </a:lnTo>
                <a:lnTo>
                  <a:pt x="486034" y="553544"/>
                </a:lnTo>
                <a:lnTo>
                  <a:pt x="521636" y="522927"/>
                </a:lnTo>
                <a:lnTo>
                  <a:pt x="552175" y="487234"/>
                </a:lnTo>
                <a:lnTo>
                  <a:pt x="577022" y="447096"/>
                </a:lnTo>
                <a:lnTo>
                  <a:pt x="595548" y="403145"/>
                </a:lnTo>
                <a:lnTo>
                  <a:pt x="607125" y="356011"/>
                </a:lnTo>
                <a:lnTo>
                  <a:pt x="611124" y="306324"/>
                </a:lnTo>
                <a:lnTo>
                  <a:pt x="607125" y="256636"/>
                </a:lnTo>
                <a:lnTo>
                  <a:pt x="595548" y="209502"/>
                </a:lnTo>
                <a:lnTo>
                  <a:pt x="577022" y="165551"/>
                </a:lnTo>
                <a:lnTo>
                  <a:pt x="552175" y="125413"/>
                </a:lnTo>
                <a:lnTo>
                  <a:pt x="521636" y="89720"/>
                </a:lnTo>
                <a:lnTo>
                  <a:pt x="486034" y="59103"/>
                </a:lnTo>
                <a:lnTo>
                  <a:pt x="445996" y="34191"/>
                </a:lnTo>
                <a:lnTo>
                  <a:pt x="402153" y="15616"/>
                </a:lnTo>
                <a:lnTo>
                  <a:pt x="355132" y="4009"/>
                </a:lnTo>
                <a:lnTo>
                  <a:pt x="30556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2352294" y="5658103"/>
            <a:ext cx="231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4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934618" y="5725769"/>
            <a:ext cx="1043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solidFill>
                  <a:srgbClr val="BEBEBE"/>
                </a:solidFill>
                <a:latin typeface="メイリオ"/>
                <a:cs typeface="メイリオ"/>
              </a:rPr>
              <a:t>対数関数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468367" y="3429000"/>
            <a:ext cx="1449705" cy="508000"/>
          </a:xfrm>
          <a:custGeom>
            <a:avLst/>
            <a:gdLst/>
            <a:ahLst/>
            <a:cxnLst/>
            <a:rect l="l" t="t" r="r" b="b"/>
            <a:pathLst>
              <a:path w="1449704" h="508000">
                <a:moveTo>
                  <a:pt x="1195578" y="0"/>
                </a:moveTo>
                <a:lnTo>
                  <a:pt x="0" y="0"/>
                </a:lnTo>
                <a:lnTo>
                  <a:pt x="0" y="507492"/>
                </a:lnTo>
                <a:lnTo>
                  <a:pt x="1195578" y="507492"/>
                </a:lnTo>
                <a:lnTo>
                  <a:pt x="1449324" y="253745"/>
                </a:lnTo>
                <a:lnTo>
                  <a:pt x="1195578" y="0"/>
                </a:lnTo>
                <a:close/>
              </a:path>
            </a:pathLst>
          </a:custGeom>
          <a:solidFill>
            <a:srgbClr val="2137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4607433" y="3479038"/>
            <a:ext cx="1043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solidFill>
                  <a:srgbClr val="FFFFFF"/>
                </a:solidFill>
                <a:latin typeface="メイリオ"/>
                <a:cs typeface="メイリオ"/>
              </a:rPr>
              <a:t>計算方法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052820" y="3507485"/>
            <a:ext cx="45872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21379E"/>
                </a:solidFill>
                <a:latin typeface="Cambria Math"/>
                <a:cs typeface="Cambria Math"/>
              </a:rPr>
              <a:t>𝒃</a:t>
            </a:r>
            <a:r>
              <a:rPr sz="2000" spc="215" dirty="0">
                <a:solidFill>
                  <a:srgbClr val="21379E"/>
                </a:solidFill>
                <a:latin typeface="Cambria Math"/>
                <a:cs typeface="Cambria Math"/>
              </a:rPr>
              <a:t> </a:t>
            </a:r>
            <a:r>
              <a:rPr sz="2000" b="1" spc="-15" dirty="0">
                <a:solidFill>
                  <a:srgbClr val="21379E"/>
                </a:solidFill>
                <a:latin typeface="メイリオ"/>
                <a:cs typeface="メイリオ"/>
              </a:rPr>
              <a:t>が一定だけ増えると、答えも一定だけ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9486900" y="3787140"/>
            <a:ext cx="1923414" cy="944244"/>
          </a:xfrm>
          <a:custGeom>
            <a:avLst/>
            <a:gdLst/>
            <a:ahLst/>
            <a:cxnLst/>
            <a:rect l="l" t="t" r="r" b="b"/>
            <a:pathLst>
              <a:path w="1923415" h="944245">
                <a:moveTo>
                  <a:pt x="1923288" y="0"/>
                </a:moveTo>
                <a:lnTo>
                  <a:pt x="0" y="0"/>
                </a:lnTo>
                <a:lnTo>
                  <a:pt x="0" y="696468"/>
                </a:lnTo>
                <a:lnTo>
                  <a:pt x="320548" y="696468"/>
                </a:lnTo>
                <a:lnTo>
                  <a:pt x="571373" y="943737"/>
                </a:lnTo>
                <a:lnTo>
                  <a:pt x="801370" y="696468"/>
                </a:lnTo>
                <a:lnTo>
                  <a:pt x="1923288" y="696468"/>
                </a:lnTo>
                <a:lnTo>
                  <a:pt x="1923288" y="0"/>
                </a:lnTo>
                <a:close/>
              </a:path>
            </a:pathLst>
          </a:custGeom>
          <a:solidFill>
            <a:srgbClr val="E90D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027420" y="3957065"/>
            <a:ext cx="530542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21379E"/>
                </a:solidFill>
                <a:latin typeface="メイリオ"/>
                <a:cs typeface="メイリオ"/>
              </a:rPr>
              <a:t>掛けられるように上手くやる</a:t>
            </a:r>
            <a:r>
              <a:rPr sz="1950" b="1" spc="44" baseline="25641" dirty="0">
                <a:solidFill>
                  <a:srgbClr val="21379E"/>
                </a:solidFill>
                <a:latin typeface="メイリオ"/>
                <a:cs typeface="メイリオ"/>
              </a:rPr>
              <a:t>※ </a:t>
            </a:r>
            <a:r>
              <a:rPr sz="2400" baseline="41666" dirty="0">
                <a:solidFill>
                  <a:srgbClr val="FFFFFF"/>
                </a:solidFill>
                <a:latin typeface="Cambria Math"/>
                <a:cs typeface="Cambria Math"/>
              </a:rPr>
              <a:t>𝒃</a:t>
            </a:r>
            <a:r>
              <a:rPr sz="2400" spc="277" baseline="41666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400" b="1" baseline="41666" dirty="0">
                <a:solidFill>
                  <a:srgbClr val="FFFFFF"/>
                </a:solidFill>
                <a:latin typeface="メイリオ"/>
                <a:cs typeface="メイリオ"/>
              </a:rPr>
              <a:t>が 0.5</a:t>
            </a:r>
            <a:r>
              <a:rPr sz="2400" b="1" spc="-44" baseline="41666" dirty="0">
                <a:solidFill>
                  <a:srgbClr val="FFFFFF"/>
                </a:solidFill>
                <a:latin typeface="メイリオ"/>
                <a:cs typeface="メイリオ"/>
              </a:rPr>
              <a:t> 増えると</a:t>
            </a:r>
            <a:endParaRPr sz="2400" baseline="41666">
              <a:latin typeface="メイリオ"/>
              <a:cs typeface="メイリオ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0030459" y="4093845"/>
            <a:ext cx="83946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メイリオ"/>
                <a:cs typeface="メイリオ"/>
              </a:rPr>
              <a:t>3</a:t>
            </a:r>
            <a:r>
              <a:rPr sz="1600" b="1" spc="-25" dirty="0">
                <a:solidFill>
                  <a:srgbClr val="FFFFFF"/>
                </a:solidFill>
                <a:latin typeface="メイリオ"/>
                <a:cs typeface="メイリオ"/>
              </a:rPr>
              <a:t> 倍に！</a:t>
            </a:r>
            <a:endParaRPr sz="16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5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6266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メイリオ"/>
                <a:cs typeface="メイリオ"/>
              </a:rPr>
              <a:t>いろいろな関数 </a:t>
            </a:r>
            <a:r>
              <a:rPr sz="4800" b="1" spc="-25" dirty="0">
                <a:solidFill>
                  <a:srgbClr val="FFFFFF"/>
                </a:solidFill>
                <a:latin typeface="メイリオ"/>
                <a:cs typeface="メイリオ"/>
              </a:rPr>
              <a:t>(3/4)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124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43755" y="1993392"/>
            <a:ext cx="7103745" cy="1172210"/>
          </a:xfrm>
          <a:prstGeom prst="rect">
            <a:avLst/>
          </a:prstGeom>
          <a:solidFill>
            <a:srgbClr val="21379E">
              <a:alpha val="14901"/>
            </a:srgbClr>
          </a:solidFill>
        </p:spPr>
        <p:txBody>
          <a:bodyPr vert="horz" wrap="square" lIns="0" tIns="39370" rIns="0" bIns="0" rtlCol="0">
            <a:spAutoFit/>
          </a:bodyPr>
          <a:lstStyle/>
          <a:p>
            <a:pPr marL="295275" marR="1890395">
              <a:lnSpc>
                <a:spcPct val="150000"/>
              </a:lnSpc>
              <a:spcBef>
                <a:spcPts val="310"/>
              </a:spcBef>
            </a:pPr>
            <a:r>
              <a:rPr sz="2000" b="1" dirty="0">
                <a:latin typeface="メイリオ"/>
                <a:cs typeface="メイリオ"/>
              </a:rPr>
              <a:t>指数関数とは、</a:t>
            </a:r>
            <a:r>
              <a:rPr sz="2000" dirty="0">
                <a:latin typeface="Cambria Math"/>
                <a:cs typeface="Cambria Math"/>
              </a:rPr>
              <a:t>𝒚 = 𝒂</a:t>
            </a:r>
            <a:r>
              <a:rPr sz="2175" baseline="28735" dirty="0">
                <a:latin typeface="Cambria Math"/>
                <a:cs typeface="Cambria Math"/>
              </a:rPr>
              <a:t>𝒙</a:t>
            </a:r>
            <a:r>
              <a:rPr sz="2175" spc="540" baseline="28735" dirty="0">
                <a:latin typeface="Cambria Math"/>
                <a:cs typeface="Cambria Math"/>
              </a:rPr>
              <a:t> </a:t>
            </a:r>
            <a:r>
              <a:rPr sz="2000" b="1" spc="-10" dirty="0">
                <a:latin typeface="メイリオ"/>
                <a:cs typeface="メイリオ"/>
              </a:rPr>
              <a:t>の形で表される関数</a:t>
            </a:r>
            <a:r>
              <a:rPr sz="2000" b="1" dirty="0">
                <a:latin typeface="メイリオ"/>
                <a:cs typeface="メイリオ"/>
              </a:rPr>
              <a:t>例：</a:t>
            </a:r>
            <a:r>
              <a:rPr sz="2000" dirty="0">
                <a:latin typeface="Cambria Math"/>
                <a:cs typeface="Cambria Math"/>
              </a:rPr>
              <a:t>𝒚</a:t>
            </a:r>
            <a:r>
              <a:rPr sz="2000" spc="70" dirty="0">
                <a:latin typeface="Cambria Math"/>
                <a:cs typeface="Cambria Math"/>
              </a:rPr>
              <a:t> = </a:t>
            </a:r>
            <a:r>
              <a:rPr sz="2000" dirty="0">
                <a:latin typeface="Cambria Math"/>
                <a:cs typeface="Cambria Math"/>
              </a:rPr>
              <a:t>𝟐</a:t>
            </a:r>
            <a:r>
              <a:rPr sz="2175" baseline="28735" dirty="0">
                <a:latin typeface="Cambria Math"/>
                <a:cs typeface="Cambria Math"/>
              </a:rPr>
              <a:t>𝒙</a:t>
            </a:r>
            <a:r>
              <a:rPr sz="2175" spc="592" baseline="28735" dirty="0">
                <a:latin typeface="Cambria Math"/>
                <a:cs typeface="Cambria Math"/>
              </a:rPr>
              <a:t> </a:t>
            </a:r>
            <a:r>
              <a:rPr sz="2000" b="1" spc="-25" dirty="0">
                <a:latin typeface="メイリオ"/>
                <a:cs typeface="メイリオ"/>
              </a:rPr>
              <a:t>など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62556" y="2007107"/>
            <a:ext cx="611505" cy="3891279"/>
          </a:xfrm>
          <a:custGeom>
            <a:avLst/>
            <a:gdLst/>
            <a:ahLst/>
            <a:cxnLst/>
            <a:rect l="l" t="t" r="r" b="b"/>
            <a:pathLst>
              <a:path w="611505" h="3891279">
                <a:moveTo>
                  <a:pt x="611124" y="306324"/>
                </a:moveTo>
                <a:lnTo>
                  <a:pt x="607123" y="256641"/>
                </a:lnTo>
                <a:lnTo>
                  <a:pt x="595541" y="209511"/>
                </a:lnTo>
                <a:lnTo>
                  <a:pt x="577011" y="165557"/>
                </a:lnTo>
                <a:lnTo>
                  <a:pt x="552170" y="125425"/>
                </a:lnTo>
                <a:lnTo>
                  <a:pt x="521627" y="89725"/>
                </a:lnTo>
                <a:lnTo>
                  <a:pt x="486029" y="59118"/>
                </a:lnTo>
                <a:lnTo>
                  <a:pt x="445985" y="34201"/>
                </a:lnTo>
                <a:lnTo>
                  <a:pt x="402145" y="15621"/>
                </a:lnTo>
                <a:lnTo>
                  <a:pt x="355130" y="4013"/>
                </a:lnTo>
                <a:lnTo>
                  <a:pt x="305562" y="0"/>
                </a:lnTo>
                <a:lnTo>
                  <a:pt x="255981" y="4013"/>
                </a:lnTo>
                <a:lnTo>
                  <a:pt x="208965" y="15621"/>
                </a:lnTo>
                <a:lnTo>
                  <a:pt x="165125" y="34201"/>
                </a:lnTo>
                <a:lnTo>
                  <a:pt x="125082" y="59118"/>
                </a:lnTo>
                <a:lnTo>
                  <a:pt x="89484" y="89725"/>
                </a:lnTo>
                <a:lnTo>
                  <a:pt x="58940" y="125425"/>
                </a:lnTo>
                <a:lnTo>
                  <a:pt x="34099" y="165557"/>
                </a:lnTo>
                <a:lnTo>
                  <a:pt x="15570" y="209511"/>
                </a:lnTo>
                <a:lnTo>
                  <a:pt x="3987" y="256641"/>
                </a:lnTo>
                <a:lnTo>
                  <a:pt x="0" y="306324"/>
                </a:lnTo>
                <a:lnTo>
                  <a:pt x="3987" y="356019"/>
                </a:lnTo>
                <a:lnTo>
                  <a:pt x="15570" y="403148"/>
                </a:lnTo>
                <a:lnTo>
                  <a:pt x="34099" y="447103"/>
                </a:lnTo>
                <a:lnTo>
                  <a:pt x="58940" y="487235"/>
                </a:lnTo>
                <a:lnTo>
                  <a:pt x="89484" y="522935"/>
                </a:lnTo>
                <a:lnTo>
                  <a:pt x="125082" y="553542"/>
                </a:lnTo>
                <a:lnTo>
                  <a:pt x="165125" y="578459"/>
                </a:lnTo>
                <a:lnTo>
                  <a:pt x="208965" y="597039"/>
                </a:lnTo>
                <a:lnTo>
                  <a:pt x="230124" y="602272"/>
                </a:lnTo>
                <a:lnTo>
                  <a:pt x="230124" y="1205217"/>
                </a:lnTo>
                <a:lnTo>
                  <a:pt x="165125" y="1229017"/>
                </a:lnTo>
                <a:lnTo>
                  <a:pt x="125082" y="1253934"/>
                </a:lnTo>
                <a:lnTo>
                  <a:pt x="89484" y="1284541"/>
                </a:lnTo>
                <a:lnTo>
                  <a:pt x="58940" y="1320241"/>
                </a:lnTo>
                <a:lnTo>
                  <a:pt x="34099" y="1360373"/>
                </a:lnTo>
                <a:lnTo>
                  <a:pt x="15570" y="1404327"/>
                </a:lnTo>
                <a:lnTo>
                  <a:pt x="3987" y="1451457"/>
                </a:lnTo>
                <a:lnTo>
                  <a:pt x="0" y="1501140"/>
                </a:lnTo>
                <a:lnTo>
                  <a:pt x="3987" y="1550835"/>
                </a:lnTo>
                <a:lnTo>
                  <a:pt x="15570" y="1597964"/>
                </a:lnTo>
                <a:lnTo>
                  <a:pt x="34099" y="1641919"/>
                </a:lnTo>
                <a:lnTo>
                  <a:pt x="58940" y="1682051"/>
                </a:lnTo>
                <a:lnTo>
                  <a:pt x="89484" y="1717751"/>
                </a:lnTo>
                <a:lnTo>
                  <a:pt x="125082" y="1748358"/>
                </a:lnTo>
                <a:lnTo>
                  <a:pt x="165125" y="1773275"/>
                </a:lnTo>
                <a:lnTo>
                  <a:pt x="208965" y="1791855"/>
                </a:lnTo>
                <a:lnTo>
                  <a:pt x="230124" y="1797088"/>
                </a:lnTo>
                <a:lnTo>
                  <a:pt x="230124" y="3890772"/>
                </a:lnTo>
                <a:lnTo>
                  <a:pt x="381000" y="3890772"/>
                </a:lnTo>
                <a:lnTo>
                  <a:pt x="381000" y="1797088"/>
                </a:lnTo>
                <a:lnTo>
                  <a:pt x="402145" y="1791855"/>
                </a:lnTo>
                <a:lnTo>
                  <a:pt x="445985" y="1773275"/>
                </a:lnTo>
                <a:lnTo>
                  <a:pt x="486029" y="1748358"/>
                </a:lnTo>
                <a:lnTo>
                  <a:pt x="521627" y="1717738"/>
                </a:lnTo>
                <a:lnTo>
                  <a:pt x="552170" y="1682051"/>
                </a:lnTo>
                <a:lnTo>
                  <a:pt x="577011" y="1641919"/>
                </a:lnTo>
                <a:lnTo>
                  <a:pt x="595541" y="1597964"/>
                </a:lnTo>
                <a:lnTo>
                  <a:pt x="607123" y="1550835"/>
                </a:lnTo>
                <a:lnTo>
                  <a:pt x="611124" y="1501140"/>
                </a:lnTo>
                <a:lnTo>
                  <a:pt x="607123" y="1451457"/>
                </a:lnTo>
                <a:lnTo>
                  <a:pt x="595541" y="1404327"/>
                </a:lnTo>
                <a:lnTo>
                  <a:pt x="577011" y="1360373"/>
                </a:lnTo>
                <a:lnTo>
                  <a:pt x="552170" y="1320241"/>
                </a:lnTo>
                <a:lnTo>
                  <a:pt x="521627" y="1284541"/>
                </a:lnTo>
                <a:lnTo>
                  <a:pt x="486029" y="1253934"/>
                </a:lnTo>
                <a:lnTo>
                  <a:pt x="445985" y="1229017"/>
                </a:lnTo>
                <a:lnTo>
                  <a:pt x="402145" y="1210437"/>
                </a:lnTo>
                <a:lnTo>
                  <a:pt x="381000" y="1205217"/>
                </a:lnTo>
                <a:lnTo>
                  <a:pt x="381000" y="602272"/>
                </a:lnTo>
                <a:lnTo>
                  <a:pt x="445985" y="578459"/>
                </a:lnTo>
                <a:lnTo>
                  <a:pt x="486029" y="553542"/>
                </a:lnTo>
                <a:lnTo>
                  <a:pt x="521627" y="522922"/>
                </a:lnTo>
                <a:lnTo>
                  <a:pt x="552170" y="487235"/>
                </a:lnTo>
                <a:lnTo>
                  <a:pt x="577011" y="447103"/>
                </a:lnTo>
                <a:lnTo>
                  <a:pt x="595541" y="403148"/>
                </a:lnTo>
                <a:lnTo>
                  <a:pt x="607123" y="356019"/>
                </a:lnTo>
                <a:lnTo>
                  <a:pt x="611124" y="30632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52294" y="3267532"/>
            <a:ext cx="232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2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62555" y="4396740"/>
            <a:ext cx="611505" cy="612775"/>
          </a:xfrm>
          <a:custGeom>
            <a:avLst/>
            <a:gdLst/>
            <a:ahLst/>
            <a:cxnLst/>
            <a:rect l="l" t="t" r="r" b="b"/>
            <a:pathLst>
              <a:path w="611505" h="612775">
                <a:moveTo>
                  <a:pt x="305562" y="0"/>
                </a:moveTo>
                <a:lnTo>
                  <a:pt x="255991" y="4009"/>
                </a:lnTo>
                <a:lnTo>
                  <a:pt x="208970" y="15617"/>
                </a:lnTo>
                <a:lnTo>
                  <a:pt x="165127" y="34193"/>
                </a:lnTo>
                <a:lnTo>
                  <a:pt x="125089" y="59106"/>
                </a:lnTo>
                <a:lnTo>
                  <a:pt x="89487" y="89725"/>
                </a:lnTo>
                <a:lnTo>
                  <a:pt x="58948" y="125419"/>
                </a:lnTo>
                <a:lnTo>
                  <a:pt x="34101" y="165556"/>
                </a:lnTo>
                <a:lnTo>
                  <a:pt x="15575" y="209507"/>
                </a:lnTo>
                <a:lnTo>
                  <a:pt x="3998" y="256640"/>
                </a:lnTo>
                <a:lnTo>
                  <a:pt x="0" y="306324"/>
                </a:lnTo>
                <a:lnTo>
                  <a:pt x="3998" y="356007"/>
                </a:lnTo>
                <a:lnTo>
                  <a:pt x="15575" y="403140"/>
                </a:lnTo>
                <a:lnTo>
                  <a:pt x="34101" y="447091"/>
                </a:lnTo>
                <a:lnTo>
                  <a:pt x="58948" y="487228"/>
                </a:lnTo>
                <a:lnTo>
                  <a:pt x="89487" y="522922"/>
                </a:lnTo>
                <a:lnTo>
                  <a:pt x="125089" y="553541"/>
                </a:lnTo>
                <a:lnTo>
                  <a:pt x="165127" y="578454"/>
                </a:lnTo>
                <a:lnTo>
                  <a:pt x="208970" y="597030"/>
                </a:lnTo>
                <a:lnTo>
                  <a:pt x="255991" y="608638"/>
                </a:lnTo>
                <a:lnTo>
                  <a:pt x="305562" y="612648"/>
                </a:lnTo>
                <a:lnTo>
                  <a:pt x="355132" y="608638"/>
                </a:lnTo>
                <a:lnTo>
                  <a:pt x="402153" y="597030"/>
                </a:lnTo>
                <a:lnTo>
                  <a:pt x="445996" y="578454"/>
                </a:lnTo>
                <a:lnTo>
                  <a:pt x="486034" y="553541"/>
                </a:lnTo>
                <a:lnTo>
                  <a:pt x="521636" y="522922"/>
                </a:lnTo>
                <a:lnTo>
                  <a:pt x="552175" y="487228"/>
                </a:lnTo>
                <a:lnTo>
                  <a:pt x="577022" y="447091"/>
                </a:lnTo>
                <a:lnTo>
                  <a:pt x="595548" y="403140"/>
                </a:lnTo>
                <a:lnTo>
                  <a:pt x="607125" y="356007"/>
                </a:lnTo>
                <a:lnTo>
                  <a:pt x="611124" y="306324"/>
                </a:lnTo>
                <a:lnTo>
                  <a:pt x="607125" y="256640"/>
                </a:lnTo>
                <a:lnTo>
                  <a:pt x="595548" y="209507"/>
                </a:lnTo>
                <a:lnTo>
                  <a:pt x="577022" y="165556"/>
                </a:lnTo>
                <a:lnTo>
                  <a:pt x="552175" y="125419"/>
                </a:lnTo>
                <a:lnTo>
                  <a:pt x="521636" y="89725"/>
                </a:lnTo>
                <a:lnTo>
                  <a:pt x="486034" y="59106"/>
                </a:lnTo>
                <a:lnTo>
                  <a:pt x="445996" y="34193"/>
                </a:lnTo>
                <a:lnTo>
                  <a:pt x="402153" y="15617"/>
                </a:lnTo>
                <a:lnTo>
                  <a:pt x="355132" y="4009"/>
                </a:lnTo>
                <a:lnTo>
                  <a:pt x="305562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52294" y="4462729"/>
            <a:ext cx="232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3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4618" y="2074290"/>
            <a:ext cx="1649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0020" algn="l"/>
              </a:tabLst>
            </a:pPr>
            <a:r>
              <a:rPr sz="2000" b="1" dirty="0">
                <a:solidFill>
                  <a:srgbClr val="BEBEBE"/>
                </a:solidFill>
                <a:latin typeface="メイリオ"/>
                <a:cs typeface="メイリオ"/>
              </a:rPr>
              <a:t>一次関</a:t>
            </a:r>
            <a:r>
              <a:rPr sz="2000" b="1" spc="-50" dirty="0">
                <a:solidFill>
                  <a:srgbClr val="BEBEBE"/>
                </a:solidFill>
                <a:latin typeface="メイリオ"/>
                <a:cs typeface="メイリオ"/>
              </a:rPr>
              <a:t>数</a:t>
            </a:r>
            <a:r>
              <a:rPr sz="2000" b="1" dirty="0">
                <a:solidFill>
                  <a:srgbClr val="BEBEBE"/>
                </a:solidFill>
                <a:latin typeface="メイリオ"/>
                <a:cs typeface="メイリオ"/>
              </a:rPr>
              <a:t>	</a:t>
            </a: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1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8885" y="3337051"/>
            <a:ext cx="1043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solidFill>
                  <a:srgbClr val="BEBEBE"/>
                </a:solidFill>
                <a:latin typeface="メイリオ"/>
                <a:cs typeface="メイリオ"/>
              </a:rPr>
              <a:t>二次関数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4618" y="4528565"/>
            <a:ext cx="1043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solidFill>
                  <a:srgbClr val="F43864"/>
                </a:solidFill>
                <a:latin typeface="メイリオ"/>
                <a:cs typeface="メイリオ"/>
              </a:rPr>
              <a:t>指数関数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62555" y="5591555"/>
            <a:ext cx="611505" cy="612775"/>
          </a:xfrm>
          <a:custGeom>
            <a:avLst/>
            <a:gdLst/>
            <a:ahLst/>
            <a:cxnLst/>
            <a:rect l="l" t="t" r="r" b="b"/>
            <a:pathLst>
              <a:path w="611505" h="612775">
                <a:moveTo>
                  <a:pt x="305562" y="0"/>
                </a:moveTo>
                <a:lnTo>
                  <a:pt x="255991" y="4009"/>
                </a:lnTo>
                <a:lnTo>
                  <a:pt x="208970" y="15616"/>
                </a:lnTo>
                <a:lnTo>
                  <a:pt x="165127" y="34191"/>
                </a:lnTo>
                <a:lnTo>
                  <a:pt x="125089" y="59103"/>
                </a:lnTo>
                <a:lnTo>
                  <a:pt x="89487" y="89720"/>
                </a:lnTo>
                <a:lnTo>
                  <a:pt x="58948" y="125413"/>
                </a:lnTo>
                <a:lnTo>
                  <a:pt x="34101" y="165551"/>
                </a:lnTo>
                <a:lnTo>
                  <a:pt x="15575" y="209502"/>
                </a:lnTo>
                <a:lnTo>
                  <a:pt x="3998" y="256636"/>
                </a:lnTo>
                <a:lnTo>
                  <a:pt x="0" y="306324"/>
                </a:lnTo>
                <a:lnTo>
                  <a:pt x="3998" y="356011"/>
                </a:lnTo>
                <a:lnTo>
                  <a:pt x="15575" y="403145"/>
                </a:lnTo>
                <a:lnTo>
                  <a:pt x="34101" y="447096"/>
                </a:lnTo>
                <a:lnTo>
                  <a:pt x="58948" y="487234"/>
                </a:lnTo>
                <a:lnTo>
                  <a:pt x="89487" y="522927"/>
                </a:lnTo>
                <a:lnTo>
                  <a:pt x="125089" y="553544"/>
                </a:lnTo>
                <a:lnTo>
                  <a:pt x="165127" y="578456"/>
                </a:lnTo>
                <a:lnTo>
                  <a:pt x="208970" y="597031"/>
                </a:lnTo>
                <a:lnTo>
                  <a:pt x="255991" y="608638"/>
                </a:lnTo>
                <a:lnTo>
                  <a:pt x="305562" y="612648"/>
                </a:lnTo>
                <a:lnTo>
                  <a:pt x="355132" y="608638"/>
                </a:lnTo>
                <a:lnTo>
                  <a:pt x="402153" y="597031"/>
                </a:lnTo>
                <a:lnTo>
                  <a:pt x="445996" y="578456"/>
                </a:lnTo>
                <a:lnTo>
                  <a:pt x="486034" y="553544"/>
                </a:lnTo>
                <a:lnTo>
                  <a:pt x="521636" y="522927"/>
                </a:lnTo>
                <a:lnTo>
                  <a:pt x="552175" y="487234"/>
                </a:lnTo>
                <a:lnTo>
                  <a:pt x="577022" y="447096"/>
                </a:lnTo>
                <a:lnTo>
                  <a:pt x="595548" y="403145"/>
                </a:lnTo>
                <a:lnTo>
                  <a:pt x="607125" y="356011"/>
                </a:lnTo>
                <a:lnTo>
                  <a:pt x="611124" y="306324"/>
                </a:lnTo>
                <a:lnTo>
                  <a:pt x="607125" y="256636"/>
                </a:lnTo>
                <a:lnTo>
                  <a:pt x="595548" y="209502"/>
                </a:lnTo>
                <a:lnTo>
                  <a:pt x="577022" y="165551"/>
                </a:lnTo>
                <a:lnTo>
                  <a:pt x="552175" y="125413"/>
                </a:lnTo>
                <a:lnTo>
                  <a:pt x="521636" y="89720"/>
                </a:lnTo>
                <a:lnTo>
                  <a:pt x="486034" y="59103"/>
                </a:lnTo>
                <a:lnTo>
                  <a:pt x="445996" y="34191"/>
                </a:lnTo>
                <a:lnTo>
                  <a:pt x="402153" y="15616"/>
                </a:lnTo>
                <a:lnTo>
                  <a:pt x="355132" y="4009"/>
                </a:lnTo>
                <a:lnTo>
                  <a:pt x="30556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52294" y="5658103"/>
            <a:ext cx="231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4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4618" y="5725769"/>
            <a:ext cx="1043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solidFill>
                  <a:srgbClr val="BEBEBE"/>
                </a:solidFill>
                <a:latin typeface="メイリオ"/>
                <a:cs typeface="メイリオ"/>
              </a:rPr>
              <a:t>対数関数</a:t>
            </a:r>
            <a:endParaRPr sz="20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5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6266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メイリオ"/>
                <a:cs typeface="メイリオ"/>
              </a:rPr>
              <a:t>いろいろな関数 </a:t>
            </a:r>
            <a:r>
              <a:rPr sz="4800" b="1" spc="-25" dirty="0">
                <a:solidFill>
                  <a:srgbClr val="FFFFFF"/>
                </a:solidFill>
                <a:latin typeface="メイリオ"/>
                <a:cs typeface="メイリオ"/>
              </a:rPr>
              <a:t>(3/4)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125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62556" y="2007107"/>
            <a:ext cx="611505" cy="3891279"/>
          </a:xfrm>
          <a:custGeom>
            <a:avLst/>
            <a:gdLst/>
            <a:ahLst/>
            <a:cxnLst/>
            <a:rect l="l" t="t" r="r" b="b"/>
            <a:pathLst>
              <a:path w="611505" h="3891279">
                <a:moveTo>
                  <a:pt x="611124" y="306324"/>
                </a:moveTo>
                <a:lnTo>
                  <a:pt x="607123" y="256641"/>
                </a:lnTo>
                <a:lnTo>
                  <a:pt x="595541" y="209511"/>
                </a:lnTo>
                <a:lnTo>
                  <a:pt x="577011" y="165557"/>
                </a:lnTo>
                <a:lnTo>
                  <a:pt x="552170" y="125425"/>
                </a:lnTo>
                <a:lnTo>
                  <a:pt x="521627" y="89725"/>
                </a:lnTo>
                <a:lnTo>
                  <a:pt x="486029" y="59118"/>
                </a:lnTo>
                <a:lnTo>
                  <a:pt x="445985" y="34201"/>
                </a:lnTo>
                <a:lnTo>
                  <a:pt x="402145" y="15621"/>
                </a:lnTo>
                <a:lnTo>
                  <a:pt x="355130" y="4013"/>
                </a:lnTo>
                <a:lnTo>
                  <a:pt x="305562" y="0"/>
                </a:lnTo>
                <a:lnTo>
                  <a:pt x="255981" y="4013"/>
                </a:lnTo>
                <a:lnTo>
                  <a:pt x="208965" y="15621"/>
                </a:lnTo>
                <a:lnTo>
                  <a:pt x="165125" y="34201"/>
                </a:lnTo>
                <a:lnTo>
                  <a:pt x="125082" y="59118"/>
                </a:lnTo>
                <a:lnTo>
                  <a:pt x="89484" y="89725"/>
                </a:lnTo>
                <a:lnTo>
                  <a:pt x="58940" y="125425"/>
                </a:lnTo>
                <a:lnTo>
                  <a:pt x="34099" y="165557"/>
                </a:lnTo>
                <a:lnTo>
                  <a:pt x="15570" y="209511"/>
                </a:lnTo>
                <a:lnTo>
                  <a:pt x="3987" y="256641"/>
                </a:lnTo>
                <a:lnTo>
                  <a:pt x="0" y="306324"/>
                </a:lnTo>
                <a:lnTo>
                  <a:pt x="3987" y="356019"/>
                </a:lnTo>
                <a:lnTo>
                  <a:pt x="15570" y="403148"/>
                </a:lnTo>
                <a:lnTo>
                  <a:pt x="34099" y="447103"/>
                </a:lnTo>
                <a:lnTo>
                  <a:pt x="58940" y="487235"/>
                </a:lnTo>
                <a:lnTo>
                  <a:pt x="89484" y="522935"/>
                </a:lnTo>
                <a:lnTo>
                  <a:pt x="125082" y="553542"/>
                </a:lnTo>
                <a:lnTo>
                  <a:pt x="165125" y="578459"/>
                </a:lnTo>
                <a:lnTo>
                  <a:pt x="208965" y="597039"/>
                </a:lnTo>
                <a:lnTo>
                  <a:pt x="230124" y="602272"/>
                </a:lnTo>
                <a:lnTo>
                  <a:pt x="230124" y="1205217"/>
                </a:lnTo>
                <a:lnTo>
                  <a:pt x="165125" y="1229017"/>
                </a:lnTo>
                <a:lnTo>
                  <a:pt x="125082" y="1253934"/>
                </a:lnTo>
                <a:lnTo>
                  <a:pt x="89484" y="1284541"/>
                </a:lnTo>
                <a:lnTo>
                  <a:pt x="58940" y="1320241"/>
                </a:lnTo>
                <a:lnTo>
                  <a:pt x="34099" y="1360373"/>
                </a:lnTo>
                <a:lnTo>
                  <a:pt x="15570" y="1404327"/>
                </a:lnTo>
                <a:lnTo>
                  <a:pt x="3987" y="1451457"/>
                </a:lnTo>
                <a:lnTo>
                  <a:pt x="0" y="1501140"/>
                </a:lnTo>
                <a:lnTo>
                  <a:pt x="3987" y="1550835"/>
                </a:lnTo>
                <a:lnTo>
                  <a:pt x="15570" y="1597964"/>
                </a:lnTo>
                <a:lnTo>
                  <a:pt x="34099" y="1641919"/>
                </a:lnTo>
                <a:lnTo>
                  <a:pt x="58940" y="1682051"/>
                </a:lnTo>
                <a:lnTo>
                  <a:pt x="89484" y="1717751"/>
                </a:lnTo>
                <a:lnTo>
                  <a:pt x="125082" y="1748358"/>
                </a:lnTo>
                <a:lnTo>
                  <a:pt x="165125" y="1773275"/>
                </a:lnTo>
                <a:lnTo>
                  <a:pt x="208965" y="1791855"/>
                </a:lnTo>
                <a:lnTo>
                  <a:pt x="230124" y="1797088"/>
                </a:lnTo>
                <a:lnTo>
                  <a:pt x="230124" y="3890772"/>
                </a:lnTo>
                <a:lnTo>
                  <a:pt x="381000" y="3890772"/>
                </a:lnTo>
                <a:lnTo>
                  <a:pt x="381000" y="1797088"/>
                </a:lnTo>
                <a:lnTo>
                  <a:pt x="402145" y="1791855"/>
                </a:lnTo>
                <a:lnTo>
                  <a:pt x="445985" y="1773275"/>
                </a:lnTo>
                <a:lnTo>
                  <a:pt x="486029" y="1748358"/>
                </a:lnTo>
                <a:lnTo>
                  <a:pt x="521627" y="1717738"/>
                </a:lnTo>
                <a:lnTo>
                  <a:pt x="552170" y="1682051"/>
                </a:lnTo>
                <a:lnTo>
                  <a:pt x="577011" y="1641919"/>
                </a:lnTo>
                <a:lnTo>
                  <a:pt x="595541" y="1597964"/>
                </a:lnTo>
                <a:lnTo>
                  <a:pt x="607123" y="1550835"/>
                </a:lnTo>
                <a:lnTo>
                  <a:pt x="611124" y="1501140"/>
                </a:lnTo>
                <a:lnTo>
                  <a:pt x="607123" y="1451457"/>
                </a:lnTo>
                <a:lnTo>
                  <a:pt x="595541" y="1404327"/>
                </a:lnTo>
                <a:lnTo>
                  <a:pt x="577011" y="1360373"/>
                </a:lnTo>
                <a:lnTo>
                  <a:pt x="552170" y="1320241"/>
                </a:lnTo>
                <a:lnTo>
                  <a:pt x="521627" y="1284541"/>
                </a:lnTo>
                <a:lnTo>
                  <a:pt x="486029" y="1253934"/>
                </a:lnTo>
                <a:lnTo>
                  <a:pt x="445985" y="1229017"/>
                </a:lnTo>
                <a:lnTo>
                  <a:pt x="402145" y="1210437"/>
                </a:lnTo>
                <a:lnTo>
                  <a:pt x="381000" y="1205217"/>
                </a:lnTo>
                <a:lnTo>
                  <a:pt x="381000" y="602272"/>
                </a:lnTo>
                <a:lnTo>
                  <a:pt x="445985" y="578459"/>
                </a:lnTo>
                <a:lnTo>
                  <a:pt x="486029" y="553542"/>
                </a:lnTo>
                <a:lnTo>
                  <a:pt x="521627" y="522922"/>
                </a:lnTo>
                <a:lnTo>
                  <a:pt x="552170" y="487235"/>
                </a:lnTo>
                <a:lnTo>
                  <a:pt x="577011" y="447103"/>
                </a:lnTo>
                <a:lnTo>
                  <a:pt x="595541" y="403148"/>
                </a:lnTo>
                <a:lnTo>
                  <a:pt x="607123" y="356019"/>
                </a:lnTo>
                <a:lnTo>
                  <a:pt x="611124" y="30632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52294" y="3267532"/>
            <a:ext cx="232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2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62555" y="4396740"/>
            <a:ext cx="611505" cy="612775"/>
          </a:xfrm>
          <a:custGeom>
            <a:avLst/>
            <a:gdLst/>
            <a:ahLst/>
            <a:cxnLst/>
            <a:rect l="l" t="t" r="r" b="b"/>
            <a:pathLst>
              <a:path w="611505" h="612775">
                <a:moveTo>
                  <a:pt x="305562" y="0"/>
                </a:moveTo>
                <a:lnTo>
                  <a:pt x="255991" y="4009"/>
                </a:lnTo>
                <a:lnTo>
                  <a:pt x="208970" y="15617"/>
                </a:lnTo>
                <a:lnTo>
                  <a:pt x="165127" y="34193"/>
                </a:lnTo>
                <a:lnTo>
                  <a:pt x="125089" y="59106"/>
                </a:lnTo>
                <a:lnTo>
                  <a:pt x="89487" y="89725"/>
                </a:lnTo>
                <a:lnTo>
                  <a:pt x="58948" y="125419"/>
                </a:lnTo>
                <a:lnTo>
                  <a:pt x="34101" y="165556"/>
                </a:lnTo>
                <a:lnTo>
                  <a:pt x="15575" y="209507"/>
                </a:lnTo>
                <a:lnTo>
                  <a:pt x="3998" y="256640"/>
                </a:lnTo>
                <a:lnTo>
                  <a:pt x="0" y="306324"/>
                </a:lnTo>
                <a:lnTo>
                  <a:pt x="3998" y="356007"/>
                </a:lnTo>
                <a:lnTo>
                  <a:pt x="15575" y="403140"/>
                </a:lnTo>
                <a:lnTo>
                  <a:pt x="34101" y="447091"/>
                </a:lnTo>
                <a:lnTo>
                  <a:pt x="58948" y="487228"/>
                </a:lnTo>
                <a:lnTo>
                  <a:pt x="89487" y="522922"/>
                </a:lnTo>
                <a:lnTo>
                  <a:pt x="125089" y="553541"/>
                </a:lnTo>
                <a:lnTo>
                  <a:pt x="165127" y="578454"/>
                </a:lnTo>
                <a:lnTo>
                  <a:pt x="208970" y="597030"/>
                </a:lnTo>
                <a:lnTo>
                  <a:pt x="255991" y="608638"/>
                </a:lnTo>
                <a:lnTo>
                  <a:pt x="305562" y="612648"/>
                </a:lnTo>
                <a:lnTo>
                  <a:pt x="355132" y="608638"/>
                </a:lnTo>
                <a:lnTo>
                  <a:pt x="402153" y="597030"/>
                </a:lnTo>
                <a:lnTo>
                  <a:pt x="445996" y="578454"/>
                </a:lnTo>
                <a:lnTo>
                  <a:pt x="486034" y="553541"/>
                </a:lnTo>
                <a:lnTo>
                  <a:pt x="521636" y="522922"/>
                </a:lnTo>
                <a:lnTo>
                  <a:pt x="552175" y="487228"/>
                </a:lnTo>
                <a:lnTo>
                  <a:pt x="577022" y="447091"/>
                </a:lnTo>
                <a:lnTo>
                  <a:pt x="595548" y="403140"/>
                </a:lnTo>
                <a:lnTo>
                  <a:pt x="607125" y="356007"/>
                </a:lnTo>
                <a:lnTo>
                  <a:pt x="611124" y="306324"/>
                </a:lnTo>
                <a:lnTo>
                  <a:pt x="607125" y="256640"/>
                </a:lnTo>
                <a:lnTo>
                  <a:pt x="595548" y="209507"/>
                </a:lnTo>
                <a:lnTo>
                  <a:pt x="577022" y="165556"/>
                </a:lnTo>
                <a:lnTo>
                  <a:pt x="552175" y="125419"/>
                </a:lnTo>
                <a:lnTo>
                  <a:pt x="521636" y="89725"/>
                </a:lnTo>
                <a:lnTo>
                  <a:pt x="486034" y="59106"/>
                </a:lnTo>
                <a:lnTo>
                  <a:pt x="445996" y="34193"/>
                </a:lnTo>
                <a:lnTo>
                  <a:pt x="402153" y="15617"/>
                </a:lnTo>
                <a:lnTo>
                  <a:pt x="355132" y="4009"/>
                </a:lnTo>
                <a:lnTo>
                  <a:pt x="305562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52294" y="4462729"/>
            <a:ext cx="232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3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4618" y="2074290"/>
            <a:ext cx="1649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0020" algn="l"/>
              </a:tabLst>
            </a:pPr>
            <a:r>
              <a:rPr sz="2000" b="1" dirty="0">
                <a:solidFill>
                  <a:srgbClr val="BEBEBE"/>
                </a:solidFill>
                <a:latin typeface="メイリオ"/>
                <a:cs typeface="メイリオ"/>
              </a:rPr>
              <a:t>一次関</a:t>
            </a:r>
            <a:r>
              <a:rPr sz="2000" b="1" spc="-50" dirty="0">
                <a:solidFill>
                  <a:srgbClr val="BEBEBE"/>
                </a:solidFill>
                <a:latin typeface="メイリオ"/>
                <a:cs typeface="メイリオ"/>
              </a:rPr>
              <a:t>数</a:t>
            </a:r>
            <a:r>
              <a:rPr sz="2000" b="1" dirty="0">
                <a:solidFill>
                  <a:srgbClr val="BEBEBE"/>
                </a:solidFill>
                <a:latin typeface="メイリオ"/>
                <a:cs typeface="メイリオ"/>
              </a:rPr>
              <a:t>	</a:t>
            </a: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1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8885" y="3337051"/>
            <a:ext cx="1043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solidFill>
                  <a:srgbClr val="BEBEBE"/>
                </a:solidFill>
                <a:latin typeface="メイリオ"/>
                <a:cs typeface="メイリオ"/>
              </a:rPr>
              <a:t>二次関数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4618" y="4528565"/>
            <a:ext cx="1043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solidFill>
                  <a:srgbClr val="F43864"/>
                </a:solidFill>
                <a:latin typeface="メイリオ"/>
                <a:cs typeface="メイリオ"/>
              </a:rPr>
              <a:t>指数関数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62555" y="5591555"/>
            <a:ext cx="611505" cy="612775"/>
          </a:xfrm>
          <a:custGeom>
            <a:avLst/>
            <a:gdLst/>
            <a:ahLst/>
            <a:cxnLst/>
            <a:rect l="l" t="t" r="r" b="b"/>
            <a:pathLst>
              <a:path w="611505" h="612775">
                <a:moveTo>
                  <a:pt x="305562" y="0"/>
                </a:moveTo>
                <a:lnTo>
                  <a:pt x="255991" y="4009"/>
                </a:lnTo>
                <a:lnTo>
                  <a:pt x="208970" y="15616"/>
                </a:lnTo>
                <a:lnTo>
                  <a:pt x="165127" y="34191"/>
                </a:lnTo>
                <a:lnTo>
                  <a:pt x="125089" y="59103"/>
                </a:lnTo>
                <a:lnTo>
                  <a:pt x="89487" y="89720"/>
                </a:lnTo>
                <a:lnTo>
                  <a:pt x="58948" y="125413"/>
                </a:lnTo>
                <a:lnTo>
                  <a:pt x="34101" y="165551"/>
                </a:lnTo>
                <a:lnTo>
                  <a:pt x="15575" y="209502"/>
                </a:lnTo>
                <a:lnTo>
                  <a:pt x="3998" y="256636"/>
                </a:lnTo>
                <a:lnTo>
                  <a:pt x="0" y="306324"/>
                </a:lnTo>
                <a:lnTo>
                  <a:pt x="3998" y="356011"/>
                </a:lnTo>
                <a:lnTo>
                  <a:pt x="15575" y="403145"/>
                </a:lnTo>
                <a:lnTo>
                  <a:pt x="34101" y="447096"/>
                </a:lnTo>
                <a:lnTo>
                  <a:pt x="58948" y="487234"/>
                </a:lnTo>
                <a:lnTo>
                  <a:pt x="89487" y="522927"/>
                </a:lnTo>
                <a:lnTo>
                  <a:pt x="125089" y="553544"/>
                </a:lnTo>
                <a:lnTo>
                  <a:pt x="165127" y="578456"/>
                </a:lnTo>
                <a:lnTo>
                  <a:pt x="208970" y="597031"/>
                </a:lnTo>
                <a:lnTo>
                  <a:pt x="255991" y="608638"/>
                </a:lnTo>
                <a:lnTo>
                  <a:pt x="305562" y="612648"/>
                </a:lnTo>
                <a:lnTo>
                  <a:pt x="355132" y="608638"/>
                </a:lnTo>
                <a:lnTo>
                  <a:pt x="402153" y="597031"/>
                </a:lnTo>
                <a:lnTo>
                  <a:pt x="445996" y="578456"/>
                </a:lnTo>
                <a:lnTo>
                  <a:pt x="486034" y="553544"/>
                </a:lnTo>
                <a:lnTo>
                  <a:pt x="521636" y="522927"/>
                </a:lnTo>
                <a:lnTo>
                  <a:pt x="552175" y="487234"/>
                </a:lnTo>
                <a:lnTo>
                  <a:pt x="577022" y="447096"/>
                </a:lnTo>
                <a:lnTo>
                  <a:pt x="595548" y="403145"/>
                </a:lnTo>
                <a:lnTo>
                  <a:pt x="607125" y="356011"/>
                </a:lnTo>
                <a:lnTo>
                  <a:pt x="611124" y="306324"/>
                </a:lnTo>
                <a:lnTo>
                  <a:pt x="607125" y="256636"/>
                </a:lnTo>
                <a:lnTo>
                  <a:pt x="595548" y="209502"/>
                </a:lnTo>
                <a:lnTo>
                  <a:pt x="577022" y="165551"/>
                </a:lnTo>
                <a:lnTo>
                  <a:pt x="552175" y="125413"/>
                </a:lnTo>
                <a:lnTo>
                  <a:pt x="521636" y="89720"/>
                </a:lnTo>
                <a:lnTo>
                  <a:pt x="486034" y="59103"/>
                </a:lnTo>
                <a:lnTo>
                  <a:pt x="445996" y="34191"/>
                </a:lnTo>
                <a:lnTo>
                  <a:pt x="402153" y="15616"/>
                </a:lnTo>
                <a:lnTo>
                  <a:pt x="355132" y="4009"/>
                </a:lnTo>
                <a:lnTo>
                  <a:pt x="30556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352294" y="5658103"/>
            <a:ext cx="231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4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4618" y="5725769"/>
            <a:ext cx="1043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solidFill>
                  <a:srgbClr val="BEBEBE"/>
                </a:solidFill>
                <a:latin typeface="メイリオ"/>
                <a:cs typeface="メイリオ"/>
              </a:rPr>
              <a:t>対数関数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43755" y="1993392"/>
            <a:ext cx="7103745" cy="1172210"/>
          </a:xfrm>
          <a:prstGeom prst="rect">
            <a:avLst/>
          </a:prstGeom>
          <a:solidFill>
            <a:srgbClr val="21379E">
              <a:alpha val="14901"/>
            </a:srgbClr>
          </a:solidFill>
        </p:spPr>
        <p:txBody>
          <a:bodyPr vert="horz" wrap="square" lIns="0" tIns="39370" rIns="0" bIns="0" rtlCol="0">
            <a:spAutoFit/>
          </a:bodyPr>
          <a:lstStyle/>
          <a:p>
            <a:pPr marL="295275" marR="1890395">
              <a:lnSpc>
                <a:spcPct val="150000"/>
              </a:lnSpc>
              <a:spcBef>
                <a:spcPts val="310"/>
              </a:spcBef>
            </a:pPr>
            <a:r>
              <a:rPr sz="2000" b="1" dirty="0">
                <a:latin typeface="メイリオ"/>
                <a:cs typeface="メイリオ"/>
              </a:rPr>
              <a:t>指数関数とは、</a:t>
            </a:r>
            <a:r>
              <a:rPr sz="2000" dirty="0">
                <a:latin typeface="Cambria Math"/>
                <a:cs typeface="Cambria Math"/>
              </a:rPr>
              <a:t>𝒚 = 𝒂</a:t>
            </a:r>
            <a:r>
              <a:rPr sz="2175" baseline="28735" dirty="0">
                <a:latin typeface="Cambria Math"/>
                <a:cs typeface="Cambria Math"/>
              </a:rPr>
              <a:t>𝒙</a:t>
            </a:r>
            <a:r>
              <a:rPr sz="2175" spc="540" baseline="28735" dirty="0">
                <a:latin typeface="Cambria Math"/>
                <a:cs typeface="Cambria Math"/>
              </a:rPr>
              <a:t> </a:t>
            </a:r>
            <a:r>
              <a:rPr sz="2000" b="1" spc="-10" dirty="0">
                <a:latin typeface="メイリオ"/>
                <a:cs typeface="メイリオ"/>
              </a:rPr>
              <a:t>の形で表される関数</a:t>
            </a:r>
            <a:r>
              <a:rPr sz="2000" b="1" dirty="0">
                <a:latin typeface="メイリオ"/>
                <a:cs typeface="メイリオ"/>
              </a:rPr>
              <a:t>例：</a:t>
            </a:r>
            <a:r>
              <a:rPr sz="2000" dirty="0">
                <a:latin typeface="Cambria Math"/>
                <a:cs typeface="Cambria Math"/>
              </a:rPr>
              <a:t>𝒚</a:t>
            </a:r>
            <a:r>
              <a:rPr sz="2000" spc="70" dirty="0">
                <a:latin typeface="Cambria Math"/>
                <a:cs typeface="Cambria Math"/>
              </a:rPr>
              <a:t> = </a:t>
            </a:r>
            <a:r>
              <a:rPr sz="2000" dirty="0">
                <a:latin typeface="Cambria Math"/>
                <a:cs typeface="Cambria Math"/>
              </a:rPr>
              <a:t>𝟐</a:t>
            </a:r>
            <a:r>
              <a:rPr sz="2175" baseline="28735" dirty="0">
                <a:latin typeface="Cambria Math"/>
                <a:cs typeface="Cambria Math"/>
              </a:rPr>
              <a:t>𝒙</a:t>
            </a:r>
            <a:r>
              <a:rPr sz="2175" spc="592" baseline="28735" dirty="0">
                <a:latin typeface="Cambria Math"/>
                <a:cs typeface="Cambria Math"/>
              </a:rPr>
              <a:t> </a:t>
            </a:r>
            <a:r>
              <a:rPr sz="2000" b="1" spc="-25" dirty="0">
                <a:latin typeface="メイリオ"/>
                <a:cs typeface="メイリオ"/>
              </a:rPr>
              <a:t>など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81905" y="3961638"/>
            <a:ext cx="5832475" cy="1945639"/>
          </a:xfrm>
          <a:custGeom>
            <a:avLst/>
            <a:gdLst/>
            <a:ahLst/>
            <a:cxnLst/>
            <a:rect l="l" t="t" r="r" b="b"/>
            <a:pathLst>
              <a:path w="5832475" h="1945639">
                <a:moveTo>
                  <a:pt x="4527804" y="1524"/>
                </a:moveTo>
                <a:lnTo>
                  <a:pt x="4527804" y="1945525"/>
                </a:lnTo>
              </a:path>
              <a:path w="5832475" h="1945639">
                <a:moveTo>
                  <a:pt x="5831967" y="0"/>
                </a:moveTo>
                <a:lnTo>
                  <a:pt x="0" y="0"/>
                </a:lnTo>
              </a:path>
              <a:path w="5832475" h="1945639">
                <a:moveTo>
                  <a:pt x="3887724" y="1524"/>
                </a:moveTo>
                <a:lnTo>
                  <a:pt x="3887724" y="1945525"/>
                </a:lnTo>
              </a:path>
              <a:path w="5832475" h="1945639">
                <a:moveTo>
                  <a:pt x="0" y="1524"/>
                </a:moveTo>
                <a:lnTo>
                  <a:pt x="0" y="1945525"/>
                </a:lnTo>
              </a:path>
              <a:path w="5832475" h="1945639">
                <a:moveTo>
                  <a:pt x="2592324" y="1524"/>
                </a:moveTo>
                <a:lnTo>
                  <a:pt x="2592324" y="1945525"/>
                </a:lnTo>
              </a:path>
              <a:path w="5832475" h="1945639">
                <a:moveTo>
                  <a:pt x="1941576" y="1524"/>
                </a:moveTo>
                <a:lnTo>
                  <a:pt x="1941576" y="1945525"/>
                </a:lnTo>
              </a:path>
              <a:path w="5832475" h="1945639">
                <a:moveTo>
                  <a:pt x="1295400" y="1524"/>
                </a:moveTo>
                <a:lnTo>
                  <a:pt x="1295400" y="1945525"/>
                </a:lnTo>
              </a:path>
              <a:path w="5832475" h="1945639">
                <a:moveTo>
                  <a:pt x="647700" y="1524"/>
                </a:moveTo>
                <a:lnTo>
                  <a:pt x="647700" y="1945525"/>
                </a:lnTo>
              </a:path>
              <a:path w="5832475" h="1945639">
                <a:moveTo>
                  <a:pt x="0" y="650748"/>
                </a:moveTo>
                <a:lnTo>
                  <a:pt x="5831967" y="650748"/>
                </a:lnTo>
              </a:path>
              <a:path w="5832475" h="1945639">
                <a:moveTo>
                  <a:pt x="0" y="1298448"/>
                </a:moveTo>
                <a:lnTo>
                  <a:pt x="5831967" y="1298448"/>
                </a:lnTo>
              </a:path>
            </a:pathLst>
          </a:custGeom>
          <a:ln w="190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1032997" y="5719978"/>
            <a:ext cx="1727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𝒙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04556" y="3772915"/>
            <a:ext cx="17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𝟑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504556" y="4421835"/>
            <a:ext cx="1784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𝟐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374506" y="5914440"/>
            <a:ext cx="17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𝟏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018523" y="5914440"/>
            <a:ext cx="17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𝟐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504556" y="3356228"/>
            <a:ext cx="1778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𝒚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9765030" y="3963161"/>
            <a:ext cx="647700" cy="1945639"/>
          </a:xfrm>
          <a:custGeom>
            <a:avLst/>
            <a:gdLst/>
            <a:ahLst/>
            <a:cxnLst/>
            <a:rect l="l" t="t" r="r" b="b"/>
            <a:pathLst>
              <a:path w="647700" h="1945639">
                <a:moveTo>
                  <a:pt x="0" y="1524"/>
                </a:moveTo>
                <a:lnTo>
                  <a:pt x="0" y="1945525"/>
                </a:lnTo>
              </a:path>
              <a:path w="647700" h="1945639">
                <a:moveTo>
                  <a:pt x="647700" y="0"/>
                </a:moveTo>
                <a:lnTo>
                  <a:pt x="647700" y="1944001"/>
                </a:lnTo>
              </a:path>
            </a:pathLst>
          </a:custGeom>
          <a:ln w="190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9672573" y="5911697"/>
            <a:ext cx="17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𝟑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323703" y="5919622"/>
            <a:ext cx="17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𝟒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4347210" y="3345814"/>
            <a:ext cx="6497955" cy="2644775"/>
          </a:xfrm>
          <a:custGeom>
            <a:avLst/>
            <a:gdLst/>
            <a:ahLst/>
            <a:cxnLst/>
            <a:rect l="l" t="t" r="r" b="b"/>
            <a:pathLst>
              <a:path w="6497955" h="2644775">
                <a:moveTo>
                  <a:pt x="6497701" y="2558923"/>
                </a:moveTo>
                <a:lnTo>
                  <a:pt x="6465036" y="2539873"/>
                </a:lnTo>
                <a:lnTo>
                  <a:pt x="6355207" y="2475788"/>
                </a:lnTo>
                <a:lnTo>
                  <a:pt x="6348082" y="2473350"/>
                </a:lnTo>
                <a:lnTo>
                  <a:pt x="6340805" y="2473833"/>
                </a:lnTo>
                <a:lnTo>
                  <a:pt x="6334214" y="2477008"/>
                </a:lnTo>
                <a:lnTo>
                  <a:pt x="6329172" y="2482646"/>
                </a:lnTo>
                <a:lnTo>
                  <a:pt x="6326721" y="2489809"/>
                </a:lnTo>
                <a:lnTo>
                  <a:pt x="6327216" y="2497099"/>
                </a:lnTo>
                <a:lnTo>
                  <a:pt x="6330404" y="2503678"/>
                </a:lnTo>
                <a:lnTo>
                  <a:pt x="6336030" y="2508707"/>
                </a:lnTo>
                <a:lnTo>
                  <a:pt x="6389446" y="2539873"/>
                </a:lnTo>
                <a:lnTo>
                  <a:pt x="3484626" y="2539873"/>
                </a:lnTo>
                <a:lnTo>
                  <a:pt x="3484626" y="108470"/>
                </a:lnTo>
                <a:lnTo>
                  <a:pt x="3515741" y="161798"/>
                </a:lnTo>
                <a:lnTo>
                  <a:pt x="3520783" y="167411"/>
                </a:lnTo>
                <a:lnTo>
                  <a:pt x="3527387" y="170561"/>
                </a:lnTo>
                <a:lnTo>
                  <a:pt x="3534702" y="171056"/>
                </a:lnTo>
                <a:lnTo>
                  <a:pt x="3541903" y="168656"/>
                </a:lnTo>
                <a:lnTo>
                  <a:pt x="3547503" y="163614"/>
                </a:lnTo>
                <a:lnTo>
                  <a:pt x="3550666" y="157010"/>
                </a:lnTo>
                <a:lnTo>
                  <a:pt x="3551148" y="149694"/>
                </a:lnTo>
                <a:lnTo>
                  <a:pt x="3548761" y="142494"/>
                </a:lnTo>
                <a:lnTo>
                  <a:pt x="3487661" y="37846"/>
                </a:lnTo>
                <a:lnTo>
                  <a:pt x="3465576" y="0"/>
                </a:lnTo>
                <a:lnTo>
                  <a:pt x="3382391" y="142494"/>
                </a:lnTo>
                <a:lnTo>
                  <a:pt x="3379990" y="149694"/>
                </a:lnTo>
                <a:lnTo>
                  <a:pt x="3380486" y="157010"/>
                </a:lnTo>
                <a:lnTo>
                  <a:pt x="3383635" y="163614"/>
                </a:lnTo>
                <a:lnTo>
                  <a:pt x="3389249" y="168656"/>
                </a:lnTo>
                <a:lnTo>
                  <a:pt x="3396437" y="171056"/>
                </a:lnTo>
                <a:lnTo>
                  <a:pt x="3403752" y="170561"/>
                </a:lnTo>
                <a:lnTo>
                  <a:pt x="3410356" y="167411"/>
                </a:lnTo>
                <a:lnTo>
                  <a:pt x="3415411" y="161798"/>
                </a:lnTo>
                <a:lnTo>
                  <a:pt x="3446526" y="108470"/>
                </a:lnTo>
                <a:lnTo>
                  <a:pt x="3446526" y="2539873"/>
                </a:lnTo>
                <a:lnTo>
                  <a:pt x="0" y="2539873"/>
                </a:lnTo>
                <a:lnTo>
                  <a:pt x="0" y="2577973"/>
                </a:lnTo>
                <a:lnTo>
                  <a:pt x="6389446" y="2577973"/>
                </a:lnTo>
                <a:lnTo>
                  <a:pt x="6336030" y="2609138"/>
                </a:lnTo>
                <a:lnTo>
                  <a:pt x="6330404" y="2614180"/>
                </a:lnTo>
                <a:lnTo>
                  <a:pt x="6327216" y="2620759"/>
                </a:lnTo>
                <a:lnTo>
                  <a:pt x="6326721" y="2628049"/>
                </a:lnTo>
                <a:lnTo>
                  <a:pt x="6329172" y="2635199"/>
                </a:lnTo>
                <a:lnTo>
                  <a:pt x="6334214" y="2640850"/>
                </a:lnTo>
                <a:lnTo>
                  <a:pt x="6340805" y="2644025"/>
                </a:lnTo>
                <a:lnTo>
                  <a:pt x="6348082" y="2644508"/>
                </a:lnTo>
                <a:lnTo>
                  <a:pt x="6355207" y="2642057"/>
                </a:lnTo>
                <a:lnTo>
                  <a:pt x="6465036" y="2577973"/>
                </a:lnTo>
                <a:lnTo>
                  <a:pt x="6497701" y="2558923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4426458" y="5922365"/>
            <a:ext cx="29698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75640" algn="l"/>
                <a:tab pos="1327785" algn="l"/>
                <a:tab pos="1967864" algn="l"/>
                <a:tab pos="2614295" algn="l"/>
              </a:tabLst>
            </a:pPr>
            <a:r>
              <a:rPr sz="2000" spc="-25" dirty="0">
                <a:solidFill>
                  <a:srgbClr val="7E7E7E"/>
                </a:solidFill>
                <a:latin typeface="Cambria Math"/>
                <a:cs typeface="Cambria Math"/>
              </a:rPr>
              <a:t>−𝟓</a:t>
            </a:r>
            <a:r>
              <a:rPr sz="2000" dirty="0">
                <a:solidFill>
                  <a:srgbClr val="7E7E7E"/>
                </a:solidFill>
                <a:latin typeface="Cambria Math"/>
                <a:cs typeface="Cambria Math"/>
              </a:rPr>
              <a:t>	</a:t>
            </a:r>
            <a:r>
              <a:rPr sz="2000" spc="-25" dirty="0">
                <a:solidFill>
                  <a:srgbClr val="7E7E7E"/>
                </a:solidFill>
                <a:latin typeface="Cambria Math"/>
                <a:cs typeface="Cambria Math"/>
              </a:rPr>
              <a:t>−𝟒</a:t>
            </a:r>
            <a:r>
              <a:rPr sz="2000" dirty="0">
                <a:solidFill>
                  <a:srgbClr val="7E7E7E"/>
                </a:solidFill>
                <a:latin typeface="Cambria Math"/>
                <a:cs typeface="Cambria Math"/>
              </a:rPr>
              <a:t>	</a:t>
            </a:r>
            <a:r>
              <a:rPr sz="2000" spc="-25" dirty="0">
                <a:solidFill>
                  <a:srgbClr val="7E7E7E"/>
                </a:solidFill>
                <a:latin typeface="Cambria Math"/>
                <a:cs typeface="Cambria Math"/>
              </a:rPr>
              <a:t>−𝟑</a:t>
            </a:r>
            <a:r>
              <a:rPr sz="2000" dirty="0">
                <a:solidFill>
                  <a:srgbClr val="7E7E7E"/>
                </a:solidFill>
                <a:latin typeface="Cambria Math"/>
                <a:cs typeface="Cambria Math"/>
              </a:rPr>
              <a:t>	</a:t>
            </a:r>
            <a:r>
              <a:rPr sz="2000" spc="-25" dirty="0">
                <a:solidFill>
                  <a:srgbClr val="7E7E7E"/>
                </a:solidFill>
                <a:latin typeface="Cambria Math"/>
                <a:cs typeface="Cambria Math"/>
              </a:rPr>
              <a:t>−𝟐</a:t>
            </a:r>
            <a:r>
              <a:rPr sz="2000" dirty="0">
                <a:solidFill>
                  <a:srgbClr val="7E7E7E"/>
                </a:solidFill>
                <a:latin typeface="Cambria Math"/>
                <a:cs typeface="Cambria Math"/>
              </a:rPr>
              <a:t>	</a:t>
            </a:r>
            <a:r>
              <a:rPr sz="2000" spc="-25" dirty="0">
                <a:solidFill>
                  <a:srgbClr val="7E7E7E"/>
                </a:solidFill>
                <a:latin typeface="Cambria Math"/>
                <a:cs typeface="Cambria Math"/>
              </a:rPr>
              <a:t>−𝟏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4579620" y="3977640"/>
            <a:ext cx="4274820" cy="1912620"/>
          </a:xfrm>
          <a:custGeom>
            <a:avLst/>
            <a:gdLst/>
            <a:ahLst/>
            <a:cxnLst/>
            <a:rect l="l" t="t" r="r" b="b"/>
            <a:pathLst>
              <a:path w="4274820" h="1912620">
                <a:moveTo>
                  <a:pt x="0" y="1912620"/>
                </a:moveTo>
                <a:lnTo>
                  <a:pt x="655319" y="1897380"/>
                </a:lnTo>
                <a:lnTo>
                  <a:pt x="705413" y="1895659"/>
                </a:lnTo>
                <a:lnTo>
                  <a:pt x="755462" y="1893987"/>
                </a:lnTo>
                <a:lnTo>
                  <a:pt x="805465" y="1892323"/>
                </a:lnTo>
                <a:lnTo>
                  <a:pt x="855423" y="1890623"/>
                </a:lnTo>
                <a:lnTo>
                  <a:pt x="905337" y="1888847"/>
                </a:lnTo>
                <a:lnTo>
                  <a:pt x="955205" y="1886954"/>
                </a:lnTo>
                <a:lnTo>
                  <a:pt x="1005028" y="1884900"/>
                </a:lnTo>
                <a:lnTo>
                  <a:pt x="1054806" y="1882646"/>
                </a:lnTo>
                <a:lnTo>
                  <a:pt x="1104539" y="1880149"/>
                </a:lnTo>
                <a:lnTo>
                  <a:pt x="1154227" y="1877367"/>
                </a:lnTo>
                <a:lnTo>
                  <a:pt x="1203869" y="1874259"/>
                </a:lnTo>
                <a:lnTo>
                  <a:pt x="1253467" y="1870784"/>
                </a:lnTo>
                <a:lnTo>
                  <a:pt x="1303019" y="1866900"/>
                </a:lnTo>
                <a:lnTo>
                  <a:pt x="1352506" y="1862848"/>
                </a:lnTo>
                <a:lnTo>
                  <a:pt x="1401913" y="1858839"/>
                </a:lnTo>
                <a:lnTo>
                  <a:pt x="1451251" y="1854778"/>
                </a:lnTo>
                <a:lnTo>
                  <a:pt x="1500529" y="1850570"/>
                </a:lnTo>
                <a:lnTo>
                  <a:pt x="1549759" y="1846124"/>
                </a:lnTo>
                <a:lnTo>
                  <a:pt x="1598951" y="1841345"/>
                </a:lnTo>
                <a:lnTo>
                  <a:pt x="1648115" y="1836139"/>
                </a:lnTo>
                <a:lnTo>
                  <a:pt x="1697262" y="1830412"/>
                </a:lnTo>
                <a:lnTo>
                  <a:pt x="1746402" y="1824072"/>
                </a:lnTo>
                <a:lnTo>
                  <a:pt x="1795545" y="1817024"/>
                </a:lnTo>
                <a:lnTo>
                  <a:pt x="1844702" y="1809175"/>
                </a:lnTo>
                <a:lnTo>
                  <a:pt x="1893883" y="1800432"/>
                </a:lnTo>
                <a:lnTo>
                  <a:pt x="1943100" y="1790700"/>
                </a:lnTo>
                <a:lnTo>
                  <a:pt x="1992295" y="1780166"/>
                </a:lnTo>
                <a:lnTo>
                  <a:pt x="2041421" y="1769060"/>
                </a:lnTo>
                <a:lnTo>
                  <a:pt x="2090498" y="1757351"/>
                </a:lnTo>
                <a:lnTo>
                  <a:pt x="2139548" y="1745007"/>
                </a:lnTo>
                <a:lnTo>
                  <a:pt x="2188590" y="1731997"/>
                </a:lnTo>
                <a:lnTo>
                  <a:pt x="2237647" y="1718290"/>
                </a:lnTo>
                <a:lnTo>
                  <a:pt x="2286738" y="1703855"/>
                </a:lnTo>
                <a:lnTo>
                  <a:pt x="2335885" y="1688660"/>
                </a:lnTo>
                <a:lnTo>
                  <a:pt x="2385108" y="1672674"/>
                </a:lnTo>
                <a:lnTo>
                  <a:pt x="2434428" y="1655867"/>
                </a:lnTo>
                <a:lnTo>
                  <a:pt x="2483866" y="1638206"/>
                </a:lnTo>
                <a:lnTo>
                  <a:pt x="2533443" y="1619661"/>
                </a:lnTo>
                <a:lnTo>
                  <a:pt x="2583179" y="1600200"/>
                </a:lnTo>
                <a:lnTo>
                  <a:pt x="2630295" y="1580820"/>
                </a:lnTo>
                <a:lnTo>
                  <a:pt x="2678863" y="1559856"/>
                </a:lnTo>
                <a:lnTo>
                  <a:pt x="2728508" y="1537547"/>
                </a:lnTo>
                <a:lnTo>
                  <a:pt x="2778856" y="1514136"/>
                </a:lnTo>
                <a:lnTo>
                  <a:pt x="2829531" y="1489864"/>
                </a:lnTo>
                <a:lnTo>
                  <a:pt x="2880160" y="1464972"/>
                </a:lnTo>
                <a:lnTo>
                  <a:pt x="2930366" y="1439703"/>
                </a:lnTo>
                <a:lnTo>
                  <a:pt x="2979775" y="1414298"/>
                </a:lnTo>
                <a:lnTo>
                  <a:pt x="3028012" y="1388999"/>
                </a:lnTo>
                <a:lnTo>
                  <a:pt x="3074703" y="1364046"/>
                </a:lnTo>
                <a:lnTo>
                  <a:pt x="3119472" y="1339682"/>
                </a:lnTo>
                <a:lnTo>
                  <a:pt x="3161944" y="1316149"/>
                </a:lnTo>
                <a:lnTo>
                  <a:pt x="3201745" y="1293687"/>
                </a:lnTo>
                <a:lnTo>
                  <a:pt x="3238500" y="1272540"/>
                </a:lnTo>
                <a:lnTo>
                  <a:pt x="3295136" y="1239090"/>
                </a:lnTo>
                <a:lnTo>
                  <a:pt x="3343453" y="1209258"/>
                </a:lnTo>
                <a:lnTo>
                  <a:pt x="3385371" y="1181658"/>
                </a:lnTo>
                <a:lnTo>
                  <a:pt x="3422808" y="1154906"/>
                </a:lnTo>
                <a:lnTo>
                  <a:pt x="3457686" y="1127618"/>
                </a:lnTo>
                <a:lnTo>
                  <a:pt x="3491924" y="1098411"/>
                </a:lnTo>
                <a:lnTo>
                  <a:pt x="3527442" y="1065899"/>
                </a:lnTo>
                <a:lnTo>
                  <a:pt x="3566159" y="1028700"/>
                </a:lnTo>
                <a:lnTo>
                  <a:pt x="3598685" y="996311"/>
                </a:lnTo>
                <a:lnTo>
                  <a:pt x="3630838" y="962985"/>
                </a:lnTo>
                <a:lnTo>
                  <a:pt x="3662777" y="928470"/>
                </a:lnTo>
                <a:lnTo>
                  <a:pt x="3694663" y="892515"/>
                </a:lnTo>
                <a:lnTo>
                  <a:pt x="3726656" y="854868"/>
                </a:lnTo>
                <a:lnTo>
                  <a:pt x="3758915" y="815279"/>
                </a:lnTo>
                <a:lnTo>
                  <a:pt x="3791601" y="773494"/>
                </a:lnTo>
                <a:lnTo>
                  <a:pt x="3824874" y="729264"/>
                </a:lnTo>
                <a:lnTo>
                  <a:pt x="3858893" y="682336"/>
                </a:lnTo>
                <a:lnTo>
                  <a:pt x="3893820" y="632460"/>
                </a:lnTo>
                <a:lnTo>
                  <a:pt x="3917615" y="597400"/>
                </a:lnTo>
                <a:lnTo>
                  <a:pt x="3941743" y="560870"/>
                </a:lnTo>
                <a:lnTo>
                  <a:pt x="3966179" y="522975"/>
                </a:lnTo>
                <a:lnTo>
                  <a:pt x="3990899" y="483821"/>
                </a:lnTo>
                <a:lnTo>
                  <a:pt x="4015881" y="443512"/>
                </a:lnTo>
                <a:lnTo>
                  <a:pt x="4041099" y="402153"/>
                </a:lnTo>
                <a:lnTo>
                  <a:pt x="4066530" y="359849"/>
                </a:lnTo>
                <a:lnTo>
                  <a:pt x="4092152" y="316705"/>
                </a:lnTo>
                <a:lnTo>
                  <a:pt x="4117939" y="272826"/>
                </a:lnTo>
                <a:lnTo>
                  <a:pt x="4143868" y="228317"/>
                </a:lnTo>
                <a:lnTo>
                  <a:pt x="4169916" y="183284"/>
                </a:lnTo>
                <a:lnTo>
                  <a:pt x="4196059" y="137830"/>
                </a:lnTo>
                <a:lnTo>
                  <a:pt x="4222273" y="92062"/>
                </a:lnTo>
                <a:lnTo>
                  <a:pt x="4248534" y="46083"/>
                </a:lnTo>
                <a:lnTo>
                  <a:pt x="4274820" y="0"/>
                </a:lnTo>
              </a:path>
            </a:pathLst>
          </a:custGeom>
          <a:ln w="57150">
            <a:solidFill>
              <a:srgbClr val="AC138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8441055" y="3983558"/>
            <a:ext cx="21501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1175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AC1381"/>
                </a:solidFill>
                <a:latin typeface="Cambria Math"/>
                <a:cs typeface="Cambria Math"/>
              </a:rPr>
              <a:t>𝒚</a:t>
            </a:r>
            <a:r>
              <a:rPr sz="2000" spc="70" dirty="0">
                <a:solidFill>
                  <a:srgbClr val="AC1381"/>
                </a:solidFill>
                <a:latin typeface="Cambria Math"/>
                <a:cs typeface="Cambria Math"/>
              </a:rPr>
              <a:t> = </a:t>
            </a:r>
            <a:r>
              <a:rPr sz="2000" dirty="0">
                <a:solidFill>
                  <a:srgbClr val="AC1381"/>
                </a:solidFill>
                <a:latin typeface="Cambria Math"/>
                <a:cs typeface="Cambria Math"/>
              </a:rPr>
              <a:t>𝟐</a:t>
            </a:r>
            <a:r>
              <a:rPr sz="2175" baseline="28735" dirty="0">
                <a:solidFill>
                  <a:srgbClr val="AC1381"/>
                </a:solidFill>
                <a:latin typeface="Cambria Math"/>
                <a:cs typeface="Cambria Math"/>
              </a:rPr>
              <a:t>𝒙</a:t>
            </a:r>
            <a:r>
              <a:rPr sz="2175" spc="600" baseline="28735" dirty="0">
                <a:solidFill>
                  <a:srgbClr val="AC1381"/>
                </a:solidFill>
                <a:latin typeface="Cambria Math"/>
                <a:cs typeface="Cambria Math"/>
              </a:rPr>
              <a:t> </a:t>
            </a:r>
            <a:r>
              <a:rPr sz="2000" b="1" spc="-25" dirty="0">
                <a:solidFill>
                  <a:srgbClr val="AC1381"/>
                </a:solidFill>
                <a:latin typeface="メイリオ"/>
                <a:cs typeface="メイリオ"/>
              </a:rPr>
              <a:t>の場合</a:t>
            </a:r>
            <a:endParaRPr sz="2000">
              <a:latin typeface="メイリオ"/>
              <a:cs typeface="メイリオ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8542972" y="4442650"/>
            <a:ext cx="1946910" cy="876300"/>
            <a:chOff x="8542972" y="4442650"/>
            <a:chExt cx="1946910" cy="876300"/>
          </a:xfrm>
        </p:grpSpPr>
        <p:sp>
          <p:nvSpPr>
            <p:cNvPr id="36" name="object 36"/>
            <p:cNvSpPr/>
            <p:nvPr/>
          </p:nvSpPr>
          <p:spPr>
            <a:xfrm>
              <a:off x="8557259" y="4456938"/>
              <a:ext cx="1918335" cy="847725"/>
            </a:xfrm>
            <a:custGeom>
              <a:avLst/>
              <a:gdLst/>
              <a:ahLst/>
              <a:cxnLst/>
              <a:rect l="l" t="t" r="r" b="b"/>
              <a:pathLst>
                <a:path w="1918334" h="847725">
                  <a:moveTo>
                    <a:pt x="1917954" y="0"/>
                  </a:moveTo>
                  <a:lnTo>
                    <a:pt x="206501" y="0"/>
                  </a:lnTo>
                  <a:lnTo>
                    <a:pt x="206501" y="141224"/>
                  </a:lnTo>
                  <a:lnTo>
                    <a:pt x="0" y="201294"/>
                  </a:lnTo>
                  <a:lnTo>
                    <a:pt x="206501" y="353060"/>
                  </a:lnTo>
                  <a:lnTo>
                    <a:pt x="206501" y="847344"/>
                  </a:lnTo>
                  <a:lnTo>
                    <a:pt x="1917954" y="847344"/>
                  </a:lnTo>
                  <a:lnTo>
                    <a:pt x="1917954" y="0"/>
                  </a:lnTo>
                  <a:close/>
                </a:path>
              </a:pathLst>
            </a:custGeom>
            <a:solidFill>
              <a:srgbClr val="FFFFFF">
                <a:alpha val="8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57259" y="4456938"/>
              <a:ext cx="1918335" cy="847725"/>
            </a:xfrm>
            <a:custGeom>
              <a:avLst/>
              <a:gdLst/>
              <a:ahLst/>
              <a:cxnLst/>
              <a:rect l="l" t="t" r="r" b="b"/>
              <a:pathLst>
                <a:path w="1918334" h="847725">
                  <a:moveTo>
                    <a:pt x="206501" y="0"/>
                  </a:moveTo>
                  <a:lnTo>
                    <a:pt x="491744" y="0"/>
                  </a:lnTo>
                  <a:lnTo>
                    <a:pt x="919607" y="0"/>
                  </a:lnTo>
                  <a:lnTo>
                    <a:pt x="1917954" y="0"/>
                  </a:lnTo>
                  <a:lnTo>
                    <a:pt x="1917954" y="141224"/>
                  </a:lnTo>
                  <a:lnTo>
                    <a:pt x="1917954" y="353060"/>
                  </a:lnTo>
                  <a:lnTo>
                    <a:pt x="1917954" y="847344"/>
                  </a:lnTo>
                  <a:lnTo>
                    <a:pt x="919607" y="847344"/>
                  </a:lnTo>
                  <a:lnTo>
                    <a:pt x="491744" y="847344"/>
                  </a:lnTo>
                  <a:lnTo>
                    <a:pt x="206501" y="847344"/>
                  </a:lnTo>
                  <a:lnTo>
                    <a:pt x="206501" y="353060"/>
                  </a:lnTo>
                  <a:lnTo>
                    <a:pt x="0" y="201294"/>
                  </a:lnTo>
                  <a:lnTo>
                    <a:pt x="206501" y="141224"/>
                  </a:lnTo>
                  <a:lnTo>
                    <a:pt x="206501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969756" y="4523308"/>
            <a:ext cx="1297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" dirty="0">
                <a:latin typeface="メイリオ"/>
                <a:cs typeface="メイリオ"/>
              </a:rPr>
              <a:t>滑らかだが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504556" y="4828794"/>
            <a:ext cx="2763520" cy="552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7645">
              <a:lnSpc>
                <a:spcPts val="2070"/>
              </a:lnSpc>
              <a:spcBef>
                <a:spcPts val="100"/>
              </a:spcBef>
            </a:pPr>
            <a:r>
              <a:rPr sz="2000" b="1" spc="-10" dirty="0">
                <a:latin typeface="メイリオ"/>
                <a:cs typeface="メイリオ"/>
              </a:rPr>
              <a:t>増加は速い</a:t>
            </a:r>
            <a:endParaRPr sz="2000">
              <a:latin typeface="メイリオ"/>
              <a:cs typeface="メイリオ"/>
            </a:endParaRPr>
          </a:p>
          <a:p>
            <a:pPr marL="12700">
              <a:lnSpc>
                <a:spcPts val="2070"/>
              </a:lnSpc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𝟏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5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4292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メイリオ"/>
                <a:cs typeface="メイリオ"/>
              </a:rPr>
              <a:t>いろいろな関数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126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337940" y="3474211"/>
            <a:ext cx="551688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latin typeface="メイリオ"/>
                <a:cs typeface="メイリオ"/>
              </a:rPr>
              <a:t>4</a:t>
            </a:r>
            <a:r>
              <a:rPr sz="5400" b="1" spc="-15" dirty="0">
                <a:latin typeface="メイリオ"/>
                <a:cs typeface="メイリオ"/>
              </a:rPr>
              <a:t> 個目：対数関数</a:t>
            </a:r>
            <a:endParaRPr sz="54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5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6266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メイリオ"/>
                <a:cs typeface="メイリオ"/>
              </a:rPr>
              <a:t>いろいろな関数 </a:t>
            </a:r>
            <a:r>
              <a:rPr sz="4800" b="1" spc="-25" dirty="0">
                <a:solidFill>
                  <a:srgbClr val="FFFFFF"/>
                </a:solidFill>
                <a:latin typeface="メイリオ"/>
                <a:cs typeface="メイリオ"/>
              </a:rPr>
              <a:t>(4/4)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127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43755" y="1993392"/>
            <a:ext cx="7103745" cy="4211320"/>
            <a:chOff x="4143755" y="1993392"/>
            <a:chExt cx="7103745" cy="4211320"/>
          </a:xfrm>
        </p:grpSpPr>
        <p:sp>
          <p:nvSpPr>
            <p:cNvPr id="11" name="object 11"/>
            <p:cNvSpPr/>
            <p:nvPr/>
          </p:nvSpPr>
          <p:spPr>
            <a:xfrm>
              <a:off x="4143755" y="1993392"/>
              <a:ext cx="7103745" cy="4211320"/>
            </a:xfrm>
            <a:custGeom>
              <a:avLst/>
              <a:gdLst/>
              <a:ahLst/>
              <a:cxnLst/>
              <a:rect l="l" t="t" r="r" b="b"/>
              <a:pathLst>
                <a:path w="7103745" h="4211320">
                  <a:moveTo>
                    <a:pt x="7103364" y="0"/>
                  </a:moveTo>
                  <a:lnTo>
                    <a:pt x="0" y="0"/>
                  </a:lnTo>
                  <a:lnTo>
                    <a:pt x="0" y="4210812"/>
                  </a:lnTo>
                  <a:lnTo>
                    <a:pt x="7103364" y="4210812"/>
                  </a:lnTo>
                  <a:lnTo>
                    <a:pt x="7103364" y="0"/>
                  </a:lnTo>
                  <a:close/>
                </a:path>
              </a:pathLst>
            </a:custGeom>
            <a:solidFill>
              <a:srgbClr val="CE8608">
                <a:alpha val="2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143755" y="2007108"/>
              <a:ext cx="2871470" cy="612775"/>
            </a:xfrm>
            <a:custGeom>
              <a:avLst/>
              <a:gdLst/>
              <a:ahLst/>
              <a:cxnLst/>
              <a:rect l="l" t="t" r="r" b="b"/>
              <a:pathLst>
                <a:path w="2871470" h="612775">
                  <a:moveTo>
                    <a:pt x="2871216" y="0"/>
                  </a:moveTo>
                  <a:lnTo>
                    <a:pt x="0" y="0"/>
                  </a:lnTo>
                  <a:lnTo>
                    <a:pt x="0" y="612648"/>
                  </a:lnTo>
                  <a:lnTo>
                    <a:pt x="2871216" y="612648"/>
                  </a:lnTo>
                  <a:lnTo>
                    <a:pt x="2871216" y="0"/>
                  </a:lnTo>
                  <a:close/>
                </a:path>
              </a:pathLst>
            </a:custGeom>
            <a:solidFill>
              <a:srgbClr val="CE860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676647" y="2109038"/>
            <a:ext cx="180721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" dirty="0">
                <a:solidFill>
                  <a:srgbClr val="FFFFFF"/>
                </a:solidFill>
                <a:latin typeface="メイリオ"/>
                <a:cs typeface="メイリオ"/>
              </a:rPr>
              <a:t>対数関数の前に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21708" y="2940812"/>
            <a:ext cx="5284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メイリオ"/>
                <a:cs typeface="メイリオ"/>
              </a:rPr>
              <a:t>対数 </a:t>
            </a:r>
            <a:r>
              <a:rPr sz="2000" dirty="0">
                <a:latin typeface="Cambria Math"/>
                <a:cs typeface="Cambria Math"/>
              </a:rPr>
              <a:t>log</a:t>
            </a:r>
            <a:r>
              <a:rPr sz="2175" baseline="-15325" dirty="0">
                <a:latin typeface="Cambria Math"/>
                <a:cs typeface="Cambria Math"/>
              </a:rPr>
              <a:t>𝒂</a:t>
            </a:r>
            <a:r>
              <a:rPr sz="2175" spc="127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𝒃</a:t>
            </a:r>
            <a:r>
              <a:rPr sz="2000" spc="229" dirty="0">
                <a:latin typeface="Cambria Math"/>
                <a:cs typeface="Cambria Math"/>
              </a:rPr>
              <a:t> </a:t>
            </a:r>
            <a:r>
              <a:rPr sz="2000" b="1" dirty="0">
                <a:latin typeface="メイリオ"/>
                <a:cs typeface="メイリオ"/>
              </a:rPr>
              <a:t>は「</a:t>
            </a:r>
            <a:r>
              <a:rPr sz="2000" dirty="0">
                <a:latin typeface="Cambria Math"/>
                <a:cs typeface="Cambria Math"/>
              </a:rPr>
              <a:t>𝒂</a:t>
            </a:r>
            <a:r>
              <a:rPr sz="2000" spc="210" dirty="0">
                <a:latin typeface="Cambria Math"/>
                <a:cs typeface="Cambria Math"/>
              </a:rPr>
              <a:t> </a:t>
            </a:r>
            <a:r>
              <a:rPr sz="2000" b="1" spc="-5" dirty="0">
                <a:latin typeface="メイリオ"/>
                <a:cs typeface="メイリオ"/>
              </a:rPr>
              <a:t>を何乗したら </a:t>
            </a:r>
            <a:r>
              <a:rPr sz="2000" dirty="0">
                <a:latin typeface="Cambria Math"/>
                <a:cs typeface="Cambria Math"/>
              </a:rPr>
              <a:t>𝒃</a:t>
            </a:r>
            <a:r>
              <a:rPr sz="2000" spc="225" dirty="0">
                <a:latin typeface="Cambria Math"/>
                <a:cs typeface="Cambria Math"/>
              </a:rPr>
              <a:t> </a:t>
            </a:r>
            <a:r>
              <a:rPr sz="2000" b="1" spc="-10" dirty="0">
                <a:latin typeface="メイリオ"/>
                <a:cs typeface="メイリオ"/>
              </a:rPr>
              <a:t>になるか」</a:t>
            </a:r>
            <a:endParaRPr sz="2000">
              <a:latin typeface="メイリオ"/>
              <a:cs typeface="メイリオ"/>
            </a:endParaRPr>
          </a:p>
        </p:txBody>
      </p: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4976876" y="3646170"/>
          <a:ext cx="5514340" cy="2014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3555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20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具体例</a:t>
                      </a:r>
                      <a:endParaRPr sz="2000">
                        <a:latin typeface="メイリオ"/>
                        <a:cs typeface="メイリオ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21379E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2000" b="1" spc="-25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理由</a:t>
                      </a:r>
                      <a:endParaRPr sz="2000">
                        <a:latin typeface="メイリオ"/>
                        <a:cs typeface="メイリオ"/>
                      </a:endParaRPr>
                    </a:p>
                  </a:txBody>
                  <a:tcPr marL="0" marR="0" marT="609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21379E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3555">
                <a:tc>
                  <a:txBody>
                    <a:bodyPr/>
                    <a:lstStyle/>
                    <a:p>
                      <a:pPr marR="7556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2175" baseline="-15325" dirty="0"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175" spc="135" baseline="-153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𝟏𝟔</a:t>
                      </a:r>
                      <a:r>
                        <a:rPr sz="2000" spc="1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0" dirty="0">
                          <a:latin typeface="Cambria Math"/>
                          <a:cs typeface="Cambria Math"/>
                        </a:rPr>
                        <a:t>𝟒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57885">
                        <a:lnSpc>
                          <a:spcPct val="100000"/>
                        </a:lnSpc>
                        <a:spcBef>
                          <a:spcPts val="58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175" baseline="28735" dirty="0">
                          <a:latin typeface="Cambria Math"/>
                          <a:cs typeface="Cambria Math"/>
                        </a:rPr>
                        <a:t>𝟒</a:t>
                      </a:r>
                      <a:r>
                        <a:rPr sz="2175" spc="465" baseline="287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25" dirty="0">
                          <a:latin typeface="Cambria Math"/>
                          <a:cs typeface="Cambria Math"/>
                        </a:rPr>
                        <a:t>𝟏𝟔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736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555">
                <a:tc>
                  <a:txBody>
                    <a:bodyPr/>
                    <a:lstStyle/>
                    <a:p>
                      <a:pPr marR="7556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2175" baseline="-15325" dirty="0"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175" spc="135" baseline="-153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𝟑𝟐</a:t>
                      </a:r>
                      <a:r>
                        <a:rPr sz="2000" spc="1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0" dirty="0">
                          <a:latin typeface="Cambria Math"/>
                          <a:cs typeface="Cambria Math"/>
                        </a:rPr>
                        <a:t>𝟓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57885">
                        <a:lnSpc>
                          <a:spcPct val="100000"/>
                        </a:lnSpc>
                        <a:spcBef>
                          <a:spcPts val="595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175" baseline="28735" dirty="0">
                          <a:latin typeface="Cambria Math"/>
                          <a:cs typeface="Cambria Math"/>
                        </a:rPr>
                        <a:t>𝟓</a:t>
                      </a:r>
                      <a:r>
                        <a:rPr sz="2175" spc="465" baseline="287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0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25" dirty="0">
                          <a:latin typeface="Cambria Math"/>
                          <a:cs typeface="Cambria Math"/>
                        </a:rPr>
                        <a:t>𝟑𝟐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755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3555">
                <a:tc>
                  <a:txBody>
                    <a:bodyPr/>
                    <a:lstStyle/>
                    <a:p>
                      <a:pPr marR="75565" algn="ctr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2175" baseline="-15325" dirty="0"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175" spc="135" baseline="-153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𝟔𝟒</a:t>
                      </a:r>
                      <a:r>
                        <a:rPr sz="2000" spc="1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50" dirty="0">
                          <a:latin typeface="Cambria Math"/>
                          <a:cs typeface="Cambria Math"/>
                        </a:rPr>
                        <a:t>𝟔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692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857885"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175" baseline="28735" dirty="0">
                          <a:latin typeface="Cambria Math"/>
                          <a:cs typeface="Cambria Math"/>
                        </a:rPr>
                        <a:t>𝟔</a:t>
                      </a:r>
                      <a:r>
                        <a:rPr sz="2175" spc="465" baseline="287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000" spc="1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spc="-25" dirty="0">
                          <a:latin typeface="Cambria Math"/>
                          <a:cs typeface="Cambria Math"/>
                        </a:rPr>
                        <a:t>𝟔𝟒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749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5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2162556" y="2007107"/>
            <a:ext cx="611505" cy="3891279"/>
          </a:xfrm>
          <a:custGeom>
            <a:avLst/>
            <a:gdLst/>
            <a:ahLst/>
            <a:cxnLst/>
            <a:rect l="l" t="t" r="r" b="b"/>
            <a:pathLst>
              <a:path w="611505" h="3891279">
                <a:moveTo>
                  <a:pt x="611124" y="306324"/>
                </a:moveTo>
                <a:lnTo>
                  <a:pt x="607123" y="256641"/>
                </a:lnTo>
                <a:lnTo>
                  <a:pt x="595541" y="209511"/>
                </a:lnTo>
                <a:lnTo>
                  <a:pt x="577011" y="165557"/>
                </a:lnTo>
                <a:lnTo>
                  <a:pt x="552170" y="125425"/>
                </a:lnTo>
                <a:lnTo>
                  <a:pt x="521627" y="89725"/>
                </a:lnTo>
                <a:lnTo>
                  <a:pt x="486029" y="59118"/>
                </a:lnTo>
                <a:lnTo>
                  <a:pt x="445985" y="34201"/>
                </a:lnTo>
                <a:lnTo>
                  <a:pt x="402145" y="15621"/>
                </a:lnTo>
                <a:lnTo>
                  <a:pt x="355130" y="4013"/>
                </a:lnTo>
                <a:lnTo>
                  <a:pt x="305562" y="0"/>
                </a:lnTo>
                <a:lnTo>
                  <a:pt x="255981" y="4013"/>
                </a:lnTo>
                <a:lnTo>
                  <a:pt x="208965" y="15621"/>
                </a:lnTo>
                <a:lnTo>
                  <a:pt x="165125" y="34201"/>
                </a:lnTo>
                <a:lnTo>
                  <a:pt x="125082" y="59118"/>
                </a:lnTo>
                <a:lnTo>
                  <a:pt x="89484" y="89725"/>
                </a:lnTo>
                <a:lnTo>
                  <a:pt x="58940" y="125425"/>
                </a:lnTo>
                <a:lnTo>
                  <a:pt x="34099" y="165557"/>
                </a:lnTo>
                <a:lnTo>
                  <a:pt x="15570" y="209511"/>
                </a:lnTo>
                <a:lnTo>
                  <a:pt x="3987" y="256641"/>
                </a:lnTo>
                <a:lnTo>
                  <a:pt x="0" y="306324"/>
                </a:lnTo>
                <a:lnTo>
                  <a:pt x="3987" y="356019"/>
                </a:lnTo>
                <a:lnTo>
                  <a:pt x="15570" y="403148"/>
                </a:lnTo>
                <a:lnTo>
                  <a:pt x="34099" y="447103"/>
                </a:lnTo>
                <a:lnTo>
                  <a:pt x="58940" y="487235"/>
                </a:lnTo>
                <a:lnTo>
                  <a:pt x="89484" y="522935"/>
                </a:lnTo>
                <a:lnTo>
                  <a:pt x="125082" y="553542"/>
                </a:lnTo>
                <a:lnTo>
                  <a:pt x="165125" y="578459"/>
                </a:lnTo>
                <a:lnTo>
                  <a:pt x="208965" y="597039"/>
                </a:lnTo>
                <a:lnTo>
                  <a:pt x="230124" y="602272"/>
                </a:lnTo>
                <a:lnTo>
                  <a:pt x="230124" y="1205217"/>
                </a:lnTo>
                <a:lnTo>
                  <a:pt x="165125" y="1229017"/>
                </a:lnTo>
                <a:lnTo>
                  <a:pt x="125082" y="1253934"/>
                </a:lnTo>
                <a:lnTo>
                  <a:pt x="89484" y="1284541"/>
                </a:lnTo>
                <a:lnTo>
                  <a:pt x="58940" y="1320241"/>
                </a:lnTo>
                <a:lnTo>
                  <a:pt x="34099" y="1360373"/>
                </a:lnTo>
                <a:lnTo>
                  <a:pt x="15570" y="1404327"/>
                </a:lnTo>
                <a:lnTo>
                  <a:pt x="3987" y="1451457"/>
                </a:lnTo>
                <a:lnTo>
                  <a:pt x="0" y="1501140"/>
                </a:lnTo>
                <a:lnTo>
                  <a:pt x="3987" y="1550835"/>
                </a:lnTo>
                <a:lnTo>
                  <a:pt x="15570" y="1597964"/>
                </a:lnTo>
                <a:lnTo>
                  <a:pt x="34099" y="1641919"/>
                </a:lnTo>
                <a:lnTo>
                  <a:pt x="58940" y="1682051"/>
                </a:lnTo>
                <a:lnTo>
                  <a:pt x="89484" y="1717751"/>
                </a:lnTo>
                <a:lnTo>
                  <a:pt x="125082" y="1748358"/>
                </a:lnTo>
                <a:lnTo>
                  <a:pt x="165125" y="1773275"/>
                </a:lnTo>
                <a:lnTo>
                  <a:pt x="208965" y="1791855"/>
                </a:lnTo>
                <a:lnTo>
                  <a:pt x="230124" y="1797088"/>
                </a:lnTo>
                <a:lnTo>
                  <a:pt x="230124" y="3890772"/>
                </a:lnTo>
                <a:lnTo>
                  <a:pt x="381000" y="3890772"/>
                </a:lnTo>
                <a:lnTo>
                  <a:pt x="381000" y="1797088"/>
                </a:lnTo>
                <a:lnTo>
                  <a:pt x="402145" y="1791855"/>
                </a:lnTo>
                <a:lnTo>
                  <a:pt x="445985" y="1773275"/>
                </a:lnTo>
                <a:lnTo>
                  <a:pt x="486029" y="1748358"/>
                </a:lnTo>
                <a:lnTo>
                  <a:pt x="521627" y="1717738"/>
                </a:lnTo>
                <a:lnTo>
                  <a:pt x="552170" y="1682051"/>
                </a:lnTo>
                <a:lnTo>
                  <a:pt x="577011" y="1641919"/>
                </a:lnTo>
                <a:lnTo>
                  <a:pt x="595541" y="1597964"/>
                </a:lnTo>
                <a:lnTo>
                  <a:pt x="607123" y="1550835"/>
                </a:lnTo>
                <a:lnTo>
                  <a:pt x="611124" y="1501140"/>
                </a:lnTo>
                <a:lnTo>
                  <a:pt x="607123" y="1451457"/>
                </a:lnTo>
                <a:lnTo>
                  <a:pt x="595541" y="1404327"/>
                </a:lnTo>
                <a:lnTo>
                  <a:pt x="577011" y="1360373"/>
                </a:lnTo>
                <a:lnTo>
                  <a:pt x="552170" y="1320241"/>
                </a:lnTo>
                <a:lnTo>
                  <a:pt x="521627" y="1284541"/>
                </a:lnTo>
                <a:lnTo>
                  <a:pt x="486029" y="1253934"/>
                </a:lnTo>
                <a:lnTo>
                  <a:pt x="445985" y="1229017"/>
                </a:lnTo>
                <a:lnTo>
                  <a:pt x="402145" y="1210437"/>
                </a:lnTo>
                <a:lnTo>
                  <a:pt x="381000" y="1205217"/>
                </a:lnTo>
                <a:lnTo>
                  <a:pt x="381000" y="602272"/>
                </a:lnTo>
                <a:lnTo>
                  <a:pt x="445985" y="578459"/>
                </a:lnTo>
                <a:lnTo>
                  <a:pt x="486029" y="553542"/>
                </a:lnTo>
                <a:lnTo>
                  <a:pt x="521627" y="522922"/>
                </a:lnTo>
                <a:lnTo>
                  <a:pt x="552170" y="487235"/>
                </a:lnTo>
                <a:lnTo>
                  <a:pt x="577011" y="447103"/>
                </a:lnTo>
                <a:lnTo>
                  <a:pt x="595541" y="403148"/>
                </a:lnTo>
                <a:lnTo>
                  <a:pt x="607123" y="356019"/>
                </a:lnTo>
                <a:lnTo>
                  <a:pt x="611124" y="30632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352294" y="3267532"/>
            <a:ext cx="232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2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62555" y="4396740"/>
            <a:ext cx="611505" cy="612775"/>
          </a:xfrm>
          <a:custGeom>
            <a:avLst/>
            <a:gdLst/>
            <a:ahLst/>
            <a:cxnLst/>
            <a:rect l="l" t="t" r="r" b="b"/>
            <a:pathLst>
              <a:path w="611505" h="612775">
                <a:moveTo>
                  <a:pt x="305562" y="0"/>
                </a:moveTo>
                <a:lnTo>
                  <a:pt x="255991" y="4009"/>
                </a:lnTo>
                <a:lnTo>
                  <a:pt x="208970" y="15617"/>
                </a:lnTo>
                <a:lnTo>
                  <a:pt x="165127" y="34193"/>
                </a:lnTo>
                <a:lnTo>
                  <a:pt x="125089" y="59106"/>
                </a:lnTo>
                <a:lnTo>
                  <a:pt x="89487" y="89725"/>
                </a:lnTo>
                <a:lnTo>
                  <a:pt x="58948" y="125419"/>
                </a:lnTo>
                <a:lnTo>
                  <a:pt x="34101" y="165556"/>
                </a:lnTo>
                <a:lnTo>
                  <a:pt x="15575" y="209507"/>
                </a:lnTo>
                <a:lnTo>
                  <a:pt x="3998" y="256640"/>
                </a:lnTo>
                <a:lnTo>
                  <a:pt x="0" y="306324"/>
                </a:lnTo>
                <a:lnTo>
                  <a:pt x="3998" y="356007"/>
                </a:lnTo>
                <a:lnTo>
                  <a:pt x="15575" y="403140"/>
                </a:lnTo>
                <a:lnTo>
                  <a:pt x="34101" y="447091"/>
                </a:lnTo>
                <a:lnTo>
                  <a:pt x="58948" y="487228"/>
                </a:lnTo>
                <a:lnTo>
                  <a:pt x="89487" y="522922"/>
                </a:lnTo>
                <a:lnTo>
                  <a:pt x="125089" y="553541"/>
                </a:lnTo>
                <a:lnTo>
                  <a:pt x="165127" y="578454"/>
                </a:lnTo>
                <a:lnTo>
                  <a:pt x="208970" y="597030"/>
                </a:lnTo>
                <a:lnTo>
                  <a:pt x="255991" y="608638"/>
                </a:lnTo>
                <a:lnTo>
                  <a:pt x="305562" y="612648"/>
                </a:lnTo>
                <a:lnTo>
                  <a:pt x="355132" y="608638"/>
                </a:lnTo>
                <a:lnTo>
                  <a:pt x="402153" y="597030"/>
                </a:lnTo>
                <a:lnTo>
                  <a:pt x="445996" y="578454"/>
                </a:lnTo>
                <a:lnTo>
                  <a:pt x="486034" y="553541"/>
                </a:lnTo>
                <a:lnTo>
                  <a:pt x="521636" y="522922"/>
                </a:lnTo>
                <a:lnTo>
                  <a:pt x="552175" y="487228"/>
                </a:lnTo>
                <a:lnTo>
                  <a:pt x="577022" y="447091"/>
                </a:lnTo>
                <a:lnTo>
                  <a:pt x="595548" y="403140"/>
                </a:lnTo>
                <a:lnTo>
                  <a:pt x="607125" y="356007"/>
                </a:lnTo>
                <a:lnTo>
                  <a:pt x="611124" y="306324"/>
                </a:lnTo>
                <a:lnTo>
                  <a:pt x="607125" y="256640"/>
                </a:lnTo>
                <a:lnTo>
                  <a:pt x="595548" y="209507"/>
                </a:lnTo>
                <a:lnTo>
                  <a:pt x="577022" y="165556"/>
                </a:lnTo>
                <a:lnTo>
                  <a:pt x="552175" y="125419"/>
                </a:lnTo>
                <a:lnTo>
                  <a:pt x="521636" y="89725"/>
                </a:lnTo>
                <a:lnTo>
                  <a:pt x="486034" y="59106"/>
                </a:lnTo>
                <a:lnTo>
                  <a:pt x="445996" y="34193"/>
                </a:lnTo>
                <a:lnTo>
                  <a:pt x="402153" y="15617"/>
                </a:lnTo>
                <a:lnTo>
                  <a:pt x="355132" y="4009"/>
                </a:lnTo>
                <a:lnTo>
                  <a:pt x="30556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52294" y="4462729"/>
            <a:ext cx="232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3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4618" y="2074290"/>
            <a:ext cx="1649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0020" algn="l"/>
              </a:tabLst>
            </a:pPr>
            <a:r>
              <a:rPr sz="2000" b="1" dirty="0">
                <a:solidFill>
                  <a:srgbClr val="BEBEBE"/>
                </a:solidFill>
                <a:latin typeface="メイリオ"/>
                <a:cs typeface="メイリオ"/>
              </a:rPr>
              <a:t>一次関</a:t>
            </a:r>
            <a:r>
              <a:rPr sz="2000" b="1" spc="-50" dirty="0">
                <a:solidFill>
                  <a:srgbClr val="BEBEBE"/>
                </a:solidFill>
                <a:latin typeface="メイリオ"/>
                <a:cs typeface="メイリオ"/>
              </a:rPr>
              <a:t>数</a:t>
            </a:r>
            <a:r>
              <a:rPr sz="2000" b="1" dirty="0">
                <a:solidFill>
                  <a:srgbClr val="BEBEBE"/>
                </a:solidFill>
                <a:latin typeface="メイリオ"/>
                <a:cs typeface="メイリオ"/>
              </a:rPr>
              <a:t>	</a:t>
            </a: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1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8885" y="3337051"/>
            <a:ext cx="1043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solidFill>
                  <a:srgbClr val="BEBEBE"/>
                </a:solidFill>
                <a:latin typeface="メイリオ"/>
                <a:cs typeface="メイリオ"/>
              </a:rPr>
              <a:t>二次関数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34618" y="4528565"/>
            <a:ext cx="1043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solidFill>
                  <a:srgbClr val="BEBEBE"/>
                </a:solidFill>
                <a:latin typeface="メイリオ"/>
                <a:cs typeface="メイリオ"/>
              </a:rPr>
              <a:t>指数関数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162555" y="5591555"/>
            <a:ext cx="611505" cy="612775"/>
          </a:xfrm>
          <a:custGeom>
            <a:avLst/>
            <a:gdLst/>
            <a:ahLst/>
            <a:cxnLst/>
            <a:rect l="l" t="t" r="r" b="b"/>
            <a:pathLst>
              <a:path w="611505" h="612775">
                <a:moveTo>
                  <a:pt x="305562" y="0"/>
                </a:moveTo>
                <a:lnTo>
                  <a:pt x="255991" y="4009"/>
                </a:lnTo>
                <a:lnTo>
                  <a:pt x="208970" y="15616"/>
                </a:lnTo>
                <a:lnTo>
                  <a:pt x="165127" y="34191"/>
                </a:lnTo>
                <a:lnTo>
                  <a:pt x="125089" y="59103"/>
                </a:lnTo>
                <a:lnTo>
                  <a:pt x="89487" y="89720"/>
                </a:lnTo>
                <a:lnTo>
                  <a:pt x="58948" y="125413"/>
                </a:lnTo>
                <a:lnTo>
                  <a:pt x="34101" y="165551"/>
                </a:lnTo>
                <a:lnTo>
                  <a:pt x="15575" y="209502"/>
                </a:lnTo>
                <a:lnTo>
                  <a:pt x="3998" y="256636"/>
                </a:lnTo>
                <a:lnTo>
                  <a:pt x="0" y="306324"/>
                </a:lnTo>
                <a:lnTo>
                  <a:pt x="3998" y="356011"/>
                </a:lnTo>
                <a:lnTo>
                  <a:pt x="15575" y="403145"/>
                </a:lnTo>
                <a:lnTo>
                  <a:pt x="34101" y="447096"/>
                </a:lnTo>
                <a:lnTo>
                  <a:pt x="58948" y="487234"/>
                </a:lnTo>
                <a:lnTo>
                  <a:pt x="89487" y="522927"/>
                </a:lnTo>
                <a:lnTo>
                  <a:pt x="125089" y="553544"/>
                </a:lnTo>
                <a:lnTo>
                  <a:pt x="165127" y="578456"/>
                </a:lnTo>
                <a:lnTo>
                  <a:pt x="208970" y="597031"/>
                </a:lnTo>
                <a:lnTo>
                  <a:pt x="255991" y="608638"/>
                </a:lnTo>
                <a:lnTo>
                  <a:pt x="305562" y="612648"/>
                </a:lnTo>
                <a:lnTo>
                  <a:pt x="355132" y="608638"/>
                </a:lnTo>
                <a:lnTo>
                  <a:pt x="402153" y="597031"/>
                </a:lnTo>
                <a:lnTo>
                  <a:pt x="445996" y="578456"/>
                </a:lnTo>
                <a:lnTo>
                  <a:pt x="486034" y="553544"/>
                </a:lnTo>
                <a:lnTo>
                  <a:pt x="521636" y="522927"/>
                </a:lnTo>
                <a:lnTo>
                  <a:pt x="552175" y="487234"/>
                </a:lnTo>
                <a:lnTo>
                  <a:pt x="577022" y="447096"/>
                </a:lnTo>
                <a:lnTo>
                  <a:pt x="595548" y="403145"/>
                </a:lnTo>
                <a:lnTo>
                  <a:pt x="607125" y="356011"/>
                </a:lnTo>
                <a:lnTo>
                  <a:pt x="611124" y="306324"/>
                </a:lnTo>
                <a:lnTo>
                  <a:pt x="607125" y="256636"/>
                </a:lnTo>
                <a:lnTo>
                  <a:pt x="595548" y="209502"/>
                </a:lnTo>
                <a:lnTo>
                  <a:pt x="577022" y="165551"/>
                </a:lnTo>
                <a:lnTo>
                  <a:pt x="552175" y="125413"/>
                </a:lnTo>
                <a:lnTo>
                  <a:pt x="521636" y="89720"/>
                </a:lnTo>
                <a:lnTo>
                  <a:pt x="486034" y="59103"/>
                </a:lnTo>
                <a:lnTo>
                  <a:pt x="445996" y="34191"/>
                </a:lnTo>
                <a:lnTo>
                  <a:pt x="402153" y="15616"/>
                </a:lnTo>
                <a:lnTo>
                  <a:pt x="355132" y="4009"/>
                </a:lnTo>
                <a:lnTo>
                  <a:pt x="305562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352294" y="5658103"/>
            <a:ext cx="231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4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34618" y="5725769"/>
            <a:ext cx="1043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solidFill>
                  <a:srgbClr val="F43864"/>
                </a:solidFill>
                <a:latin typeface="メイリオ"/>
                <a:cs typeface="メイリオ"/>
              </a:rPr>
              <a:t>対数関数</a:t>
            </a:r>
            <a:endParaRPr sz="20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5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6266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メイリオ"/>
                <a:cs typeface="メイリオ"/>
              </a:rPr>
              <a:t>いろいろな関数 </a:t>
            </a:r>
            <a:r>
              <a:rPr sz="4800" b="1" spc="-25" dirty="0">
                <a:solidFill>
                  <a:srgbClr val="FFFFFF"/>
                </a:solidFill>
                <a:latin typeface="メイリオ"/>
                <a:cs typeface="メイリオ"/>
              </a:rPr>
              <a:t>(4/4)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128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43755" y="1993392"/>
            <a:ext cx="7103745" cy="1172210"/>
          </a:xfrm>
          <a:prstGeom prst="rect">
            <a:avLst/>
          </a:prstGeom>
          <a:solidFill>
            <a:srgbClr val="21379E">
              <a:alpha val="14901"/>
            </a:srgbClr>
          </a:solidFill>
        </p:spPr>
        <p:txBody>
          <a:bodyPr vert="horz" wrap="square" lIns="0" tIns="39370" rIns="0" bIns="0" rtlCol="0">
            <a:spAutoFit/>
          </a:bodyPr>
          <a:lstStyle/>
          <a:p>
            <a:pPr marL="295275" marR="1510030">
              <a:lnSpc>
                <a:spcPct val="150000"/>
              </a:lnSpc>
              <a:spcBef>
                <a:spcPts val="310"/>
              </a:spcBef>
            </a:pPr>
            <a:r>
              <a:rPr sz="2000" b="1" dirty="0">
                <a:latin typeface="メイリオ"/>
                <a:cs typeface="メイリオ"/>
              </a:rPr>
              <a:t>対数関数とは、</a:t>
            </a:r>
            <a:r>
              <a:rPr sz="2000" dirty="0">
                <a:latin typeface="Cambria Math"/>
                <a:cs typeface="Cambria Math"/>
              </a:rPr>
              <a:t>𝒚 = log</a:t>
            </a:r>
            <a:r>
              <a:rPr sz="2175" baseline="-15325" dirty="0">
                <a:latin typeface="Cambria Math"/>
                <a:cs typeface="Cambria Math"/>
              </a:rPr>
              <a:t>𝒂 </a:t>
            </a:r>
            <a:r>
              <a:rPr sz="2000" dirty="0">
                <a:latin typeface="Cambria Math"/>
                <a:cs typeface="Cambria Math"/>
              </a:rPr>
              <a:t>𝒙 </a:t>
            </a:r>
            <a:r>
              <a:rPr sz="2000" b="1" spc="-10" dirty="0">
                <a:latin typeface="メイリオ"/>
                <a:cs typeface="メイリオ"/>
              </a:rPr>
              <a:t>の形で表される関数</a:t>
            </a:r>
            <a:r>
              <a:rPr sz="2000" b="1" dirty="0">
                <a:latin typeface="メイリオ"/>
                <a:cs typeface="メイリオ"/>
              </a:rPr>
              <a:t>例：</a:t>
            </a:r>
            <a:r>
              <a:rPr sz="2000" dirty="0">
                <a:latin typeface="Cambria Math"/>
                <a:cs typeface="Cambria Math"/>
              </a:rPr>
              <a:t>𝒚</a:t>
            </a:r>
            <a:r>
              <a:rPr sz="2000" spc="85" dirty="0">
                <a:latin typeface="Cambria Math"/>
                <a:cs typeface="Cambria Math"/>
              </a:rPr>
              <a:t> = </a:t>
            </a:r>
            <a:r>
              <a:rPr sz="2000" dirty="0">
                <a:latin typeface="Cambria Math"/>
                <a:cs typeface="Cambria Math"/>
              </a:rPr>
              <a:t>log</a:t>
            </a:r>
            <a:r>
              <a:rPr sz="2175" baseline="-15325" dirty="0">
                <a:latin typeface="Cambria Math"/>
                <a:cs typeface="Cambria Math"/>
              </a:rPr>
              <a:t>𝟏𝟎</a:t>
            </a:r>
            <a:r>
              <a:rPr sz="2175" spc="14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𝒙</a:t>
            </a:r>
            <a:r>
              <a:rPr sz="2000" spc="220" dirty="0">
                <a:latin typeface="Cambria Math"/>
                <a:cs typeface="Cambria Math"/>
              </a:rPr>
              <a:t> </a:t>
            </a:r>
            <a:r>
              <a:rPr sz="2000" b="1" spc="-25" dirty="0">
                <a:latin typeface="メイリオ"/>
                <a:cs typeface="メイリオ"/>
              </a:rPr>
              <a:t>など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62556" y="2007107"/>
            <a:ext cx="611505" cy="3891279"/>
          </a:xfrm>
          <a:custGeom>
            <a:avLst/>
            <a:gdLst/>
            <a:ahLst/>
            <a:cxnLst/>
            <a:rect l="l" t="t" r="r" b="b"/>
            <a:pathLst>
              <a:path w="611505" h="3891279">
                <a:moveTo>
                  <a:pt x="611124" y="306324"/>
                </a:moveTo>
                <a:lnTo>
                  <a:pt x="607123" y="256641"/>
                </a:lnTo>
                <a:lnTo>
                  <a:pt x="595541" y="209511"/>
                </a:lnTo>
                <a:lnTo>
                  <a:pt x="577011" y="165557"/>
                </a:lnTo>
                <a:lnTo>
                  <a:pt x="552170" y="125425"/>
                </a:lnTo>
                <a:lnTo>
                  <a:pt x="521627" y="89725"/>
                </a:lnTo>
                <a:lnTo>
                  <a:pt x="486029" y="59118"/>
                </a:lnTo>
                <a:lnTo>
                  <a:pt x="445985" y="34201"/>
                </a:lnTo>
                <a:lnTo>
                  <a:pt x="402145" y="15621"/>
                </a:lnTo>
                <a:lnTo>
                  <a:pt x="355130" y="4013"/>
                </a:lnTo>
                <a:lnTo>
                  <a:pt x="305562" y="0"/>
                </a:lnTo>
                <a:lnTo>
                  <a:pt x="255981" y="4013"/>
                </a:lnTo>
                <a:lnTo>
                  <a:pt x="208965" y="15621"/>
                </a:lnTo>
                <a:lnTo>
                  <a:pt x="165125" y="34201"/>
                </a:lnTo>
                <a:lnTo>
                  <a:pt x="125082" y="59118"/>
                </a:lnTo>
                <a:lnTo>
                  <a:pt x="89484" y="89725"/>
                </a:lnTo>
                <a:lnTo>
                  <a:pt x="58940" y="125425"/>
                </a:lnTo>
                <a:lnTo>
                  <a:pt x="34099" y="165557"/>
                </a:lnTo>
                <a:lnTo>
                  <a:pt x="15570" y="209511"/>
                </a:lnTo>
                <a:lnTo>
                  <a:pt x="3987" y="256641"/>
                </a:lnTo>
                <a:lnTo>
                  <a:pt x="0" y="306324"/>
                </a:lnTo>
                <a:lnTo>
                  <a:pt x="3987" y="356019"/>
                </a:lnTo>
                <a:lnTo>
                  <a:pt x="15570" y="403148"/>
                </a:lnTo>
                <a:lnTo>
                  <a:pt x="34099" y="447103"/>
                </a:lnTo>
                <a:lnTo>
                  <a:pt x="58940" y="487235"/>
                </a:lnTo>
                <a:lnTo>
                  <a:pt x="89484" y="522935"/>
                </a:lnTo>
                <a:lnTo>
                  <a:pt x="125082" y="553542"/>
                </a:lnTo>
                <a:lnTo>
                  <a:pt x="165125" y="578459"/>
                </a:lnTo>
                <a:lnTo>
                  <a:pt x="208965" y="597039"/>
                </a:lnTo>
                <a:lnTo>
                  <a:pt x="230124" y="602272"/>
                </a:lnTo>
                <a:lnTo>
                  <a:pt x="230124" y="1205217"/>
                </a:lnTo>
                <a:lnTo>
                  <a:pt x="165125" y="1229017"/>
                </a:lnTo>
                <a:lnTo>
                  <a:pt x="125082" y="1253934"/>
                </a:lnTo>
                <a:lnTo>
                  <a:pt x="89484" y="1284541"/>
                </a:lnTo>
                <a:lnTo>
                  <a:pt x="58940" y="1320241"/>
                </a:lnTo>
                <a:lnTo>
                  <a:pt x="34099" y="1360373"/>
                </a:lnTo>
                <a:lnTo>
                  <a:pt x="15570" y="1404327"/>
                </a:lnTo>
                <a:lnTo>
                  <a:pt x="3987" y="1451457"/>
                </a:lnTo>
                <a:lnTo>
                  <a:pt x="0" y="1501140"/>
                </a:lnTo>
                <a:lnTo>
                  <a:pt x="3987" y="1550835"/>
                </a:lnTo>
                <a:lnTo>
                  <a:pt x="15570" y="1597964"/>
                </a:lnTo>
                <a:lnTo>
                  <a:pt x="34099" y="1641919"/>
                </a:lnTo>
                <a:lnTo>
                  <a:pt x="58940" y="1682051"/>
                </a:lnTo>
                <a:lnTo>
                  <a:pt x="89484" y="1717751"/>
                </a:lnTo>
                <a:lnTo>
                  <a:pt x="125082" y="1748358"/>
                </a:lnTo>
                <a:lnTo>
                  <a:pt x="165125" y="1773275"/>
                </a:lnTo>
                <a:lnTo>
                  <a:pt x="208965" y="1791855"/>
                </a:lnTo>
                <a:lnTo>
                  <a:pt x="230124" y="1797088"/>
                </a:lnTo>
                <a:lnTo>
                  <a:pt x="230124" y="3890772"/>
                </a:lnTo>
                <a:lnTo>
                  <a:pt x="381000" y="3890772"/>
                </a:lnTo>
                <a:lnTo>
                  <a:pt x="381000" y="1797088"/>
                </a:lnTo>
                <a:lnTo>
                  <a:pt x="402145" y="1791855"/>
                </a:lnTo>
                <a:lnTo>
                  <a:pt x="445985" y="1773275"/>
                </a:lnTo>
                <a:lnTo>
                  <a:pt x="486029" y="1748358"/>
                </a:lnTo>
                <a:lnTo>
                  <a:pt x="521627" y="1717738"/>
                </a:lnTo>
                <a:lnTo>
                  <a:pt x="552170" y="1682051"/>
                </a:lnTo>
                <a:lnTo>
                  <a:pt x="577011" y="1641919"/>
                </a:lnTo>
                <a:lnTo>
                  <a:pt x="595541" y="1597964"/>
                </a:lnTo>
                <a:lnTo>
                  <a:pt x="607123" y="1550835"/>
                </a:lnTo>
                <a:lnTo>
                  <a:pt x="611124" y="1501140"/>
                </a:lnTo>
                <a:lnTo>
                  <a:pt x="607123" y="1451457"/>
                </a:lnTo>
                <a:lnTo>
                  <a:pt x="595541" y="1404327"/>
                </a:lnTo>
                <a:lnTo>
                  <a:pt x="577011" y="1360373"/>
                </a:lnTo>
                <a:lnTo>
                  <a:pt x="552170" y="1320241"/>
                </a:lnTo>
                <a:lnTo>
                  <a:pt x="521627" y="1284541"/>
                </a:lnTo>
                <a:lnTo>
                  <a:pt x="486029" y="1253934"/>
                </a:lnTo>
                <a:lnTo>
                  <a:pt x="445985" y="1229017"/>
                </a:lnTo>
                <a:lnTo>
                  <a:pt x="402145" y="1210437"/>
                </a:lnTo>
                <a:lnTo>
                  <a:pt x="381000" y="1205217"/>
                </a:lnTo>
                <a:lnTo>
                  <a:pt x="381000" y="602272"/>
                </a:lnTo>
                <a:lnTo>
                  <a:pt x="445985" y="578459"/>
                </a:lnTo>
                <a:lnTo>
                  <a:pt x="486029" y="553542"/>
                </a:lnTo>
                <a:lnTo>
                  <a:pt x="521627" y="522922"/>
                </a:lnTo>
                <a:lnTo>
                  <a:pt x="552170" y="487235"/>
                </a:lnTo>
                <a:lnTo>
                  <a:pt x="577011" y="447103"/>
                </a:lnTo>
                <a:lnTo>
                  <a:pt x="595541" y="403148"/>
                </a:lnTo>
                <a:lnTo>
                  <a:pt x="607123" y="356019"/>
                </a:lnTo>
                <a:lnTo>
                  <a:pt x="611124" y="30632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352294" y="3267532"/>
            <a:ext cx="232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2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62555" y="4396740"/>
            <a:ext cx="611505" cy="612775"/>
          </a:xfrm>
          <a:custGeom>
            <a:avLst/>
            <a:gdLst/>
            <a:ahLst/>
            <a:cxnLst/>
            <a:rect l="l" t="t" r="r" b="b"/>
            <a:pathLst>
              <a:path w="611505" h="612775">
                <a:moveTo>
                  <a:pt x="305562" y="0"/>
                </a:moveTo>
                <a:lnTo>
                  <a:pt x="255991" y="4009"/>
                </a:lnTo>
                <a:lnTo>
                  <a:pt x="208970" y="15617"/>
                </a:lnTo>
                <a:lnTo>
                  <a:pt x="165127" y="34193"/>
                </a:lnTo>
                <a:lnTo>
                  <a:pt x="125089" y="59106"/>
                </a:lnTo>
                <a:lnTo>
                  <a:pt x="89487" y="89725"/>
                </a:lnTo>
                <a:lnTo>
                  <a:pt x="58948" y="125419"/>
                </a:lnTo>
                <a:lnTo>
                  <a:pt x="34101" y="165556"/>
                </a:lnTo>
                <a:lnTo>
                  <a:pt x="15575" y="209507"/>
                </a:lnTo>
                <a:lnTo>
                  <a:pt x="3998" y="256640"/>
                </a:lnTo>
                <a:lnTo>
                  <a:pt x="0" y="306324"/>
                </a:lnTo>
                <a:lnTo>
                  <a:pt x="3998" y="356007"/>
                </a:lnTo>
                <a:lnTo>
                  <a:pt x="15575" y="403140"/>
                </a:lnTo>
                <a:lnTo>
                  <a:pt x="34101" y="447091"/>
                </a:lnTo>
                <a:lnTo>
                  <a:pt x="58948" y="487228"/>
                </a:lnTo>
                <a:lnTo>
                  <a:pt x="89487" y="522922"/>
                </a:lnTo>
                <a:lnTo>
                  <a:pt x="125089" y="553541"/>
                </a:lnTo>
                <a:lnTo>
                  <a:pt x="165127" y="578454"/>
                </a:lnTo>
                <a:lnTo>
                  <a:pt x="208970" y="597030"/>
                </a:lnTo>
                <a:lnTo>
                  <a:pt x="255991" y="608638"/>
                </a:lnTo>
                <a:lnTo>
                  <a:pt x="305562" y="612648"/>
                </a:lnTo>
                <a:lnTo>
                  <a:pt x="355132" y="608638"/>
                </a:lnTo>
                <a:lnTo>
                  <a:pt x="402153" y="597030"/>
                </a:lnTo>
                <a:lnTo>
                  <a:pt x="445996" y="578454"/>
                </a:lnTo>
                <a:lnTo>
                  <a:pt x="486034" y="553541"/>
                </a:lnTo>
                <a:lnTo>
                  <a:pt x="521636" y="522922"/>
                </a:lnTo>
                <a:lnTo>
                  <a:pt x="552175" y="487228"/>
                </a:lnTo>
                <a:lnTo>
                  <a:pt x="577022" y="447091"/>
                </a:lnTo>
                <a:lnTo>
                  <a:pt x="595548" y="403140"/>
                </a:lnTo>
                <a:lnTo>
                  <a:pt x="607125" y="356007"/>
                </a:lnTo>
                <a:lnTo>
                  <a:pt x="611124" y="306324"/>
                </a:lnTo>
                <a:lnTo>
                  <a:pt x="607125" y="256640"/>
                </a:lnTo>
                <a:lnTo>
                  <a:pt x="595548" y="209507"/>
                </a:lnTo>
                <a:lnTo>
                  <a:pt x="577022" y="165556"/>
                </a:lnTo>
                <a:lnTo>
                  <a:pt x="552175" y="125419"/>
                </a:lnTo>
                <a:lnTo>
                  <a:pt x="521636" y="89725"/>
                </a:lnTo>
                <a:lnTo>
                  <a:pt x="486034" y="59106"/>
                </a:lnTo>
                <a:lnTo>
                  <a:pt x="445996" y="34193"/>
                </a:lnTo>
                <a:lnTo>
                  <a:pt x="402153" y="15617"/>
                </a:lnTo>
                <a:lnTo>
                  <a:pt x="355132" y="4009"/>
                </a:lnTo>
                <a:lnTo>
                  <a:pt x="30556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52294" y="4462729"/>
            <a:ext cx="232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3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4618" y="2074290"/>
            <a:ext cx="1649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0020" algn="l"/>
              </a:tabLst>
            </a:pPr>
            <a:r>
              <a:rPr sz="2000" b="1" dirty="0">
                <a:solidFill>
                  <a:srgbClr val="BEBEBE"/>
                </a:solidFill>
                <a:latin typeface="メイリオ"/>
                <a:cs typeface="メイリオ"/>
              </a:rPr>
              <a:t>一次関</a:t>
            </a:r>
            <a:r>
              <a:rPr sz="2000" b="1" spc="-50" dirty="0">
                <a:solidFill>
                  <a:srgbClr val="BEBEBE"/>
                </a:solidFill>
                <a:latin typeface="メイリオ"/>
                <a:cs typeface="メイリオ"/>
              </a:rPr>
              <a:t>数</a:t>
            </a:r>
            <a:r>
              <a:rPr sz="2000" b="1" dirty="0">
                <a:solidFill>
                  <a:srgbClr val="BEBEBE"/>
                </a:solidFill>
                <a:latin typeface="メイリオ"/>
                <a:cs typeface="メイリオ"/>
              </a:rPr>
              <a:t>	</a:t>
            </a: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1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8885" y="3337051"/>
            <a:ext cx="1043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solidFill>
                  <a:srgbClr val="BEBEBE"/>
                </a:solidFill>
                <a:latin typeface="メイリオ"/>
                <a:cs typeface="メイリオ"/>
              </a:rPr>
              <a:t>二次関数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34618" y="4528565"/>
            <a:ext cx="1043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solidFill>
                  <a:srgbClr val="BEBEBE"/>
                </a:solidFill>
                <a:latin typeface="メイリオ"/>
                <a:cs typeface="メイリオ"/>
              </a:rPr>
              <a:t>指数関数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162555" y="5591555"/>
            <a:ext cx="611505" cy="612775"/>
          </a:xfrm>
          <a:custGeom>
            <a:avLst/>
            <a:gdLst/>
            <a:ahLst/>
            <a:cxnLst/>
            <a:rect l="l" t="t" r="r" b="b"/>
            <a:pathLst>
              <a:path w="611505" h="612775">
                <a:moveTo>
                  <a:pt x="305562" y="0"/>
                </a:moveTo>
                <a:lnTo>
                  <a:pt x="255991" y="4009"/>
                </a:lnTo>
                <a:lnTo>
                  <a:pt x="208970" y="15616"/>
                </a:lnTo>
                <a:lnTo>
                  <a:pt x="165127" y="34191"/>
                </a:lnTo>
                <a:lnTo>
                  <a:pt x="125089" y="59103"/>
                </a:lnTo>
                <a:lnTo>
                  <a:pt x="89487" y="89720"/>
                </a:lnTo>
                <a:lnTo>
                  <a:pt x="58948" y="125413"/>
                </a:lnTo>
                <a:lnTo>
                  <a:pt x="34101" y="165551"/>
                </a:lnTo>
                <a:lnTo>
                  <a:pt x="15575" y="209502"/>
                </a:lnTo>
                <a:lnTo>
                  <a:pt x="3998" y="256636"/>
                </a:lnTo>
                <a:lnTo>
                  <a:pt x="0" y="306324"/>
                </a:lnTo>
                <a:lnTo>
                  <a:pt x="3998" y="356011"/>
                </a:lnTo>
                <a:lnTo>
                  <a:pt x="15575" y="403145"/>
                </a:lnTo>
                <a:lnTo>
                  <a:pt x="34101" y="447096"/>
                </a:lnTo>
                <a:lnTo>
                  <a:pt x="58948" y="487234"/>
                </a:lnTo>
                <a:lnTo>
                  <a:pt x="89487" y="522927"/>
                </a:lnTo>
                <a:lnTo>
                  <a:pt x="125089" y="553544"/>
                </a:lnTo>
                <a:lnTo>
                  <a:pt x="165127" y="578456"/>
                </a:lnTo>
                <a:lnTo>
                  <a:pt x="208970" y="597031"/>
                </a:lnTo>
                <a:lnTo>
                  <a:pt x="255991" y="608638"/>
                </a:lnTo>
                <a:lnTo>
                  <a:pt x="305562" y="612648"/>
                </a:lnTo>
                <a:lnTo>
                  <a:pt x="355132" y="608638"/>
                </a:lnTo>
                <a:lnTo>
                  <a:pt x="402153" y="597031"/>
                </a:lnTo>
                <a:lnTo>
                  <a:pt x="445996" y="578456"/>
                </a:lnTo>
                <a:lnTo>
                  <a:pt x="486034" y="553544"/>
                </a:lnTo>
                <a:lnTo>
                  <a:pt x="521636" y="522927"/>
                </a:lnTo>
                <a:lnTo>
                  <a:pt x="552175" y="487234"/>
                </a:lnTo>
                <a:lnTo>
                  <a:pt x="577022" y="447096"/>
                </a:lnTo>
                <a:lnTo>
                  <a:pt x="595548" y="403145"/>
                </a:lnTo>
                <a:lnTo>
                  <a:pt x="607125" y="356011"/>
                </a:lnTo>
                <a:lnTo>
                  <a:pt x="611124" y="306324"/>
                </a:lnTo>
                <a:lnTo>
                  <a:pt x="607125" y="256636"/>
                </a:lnTo>
                <a:lnTo>
                  <a:pt x="595548" y="209502"/>
                </a:lnTo>
                <a:lnTo>
                  <a:pt x="577022" y="165551"/>
                </a:lnTo>
                <a:lnTo>
                  <a:pt x="552175" y="125413"/>
                </a:lnTo>
                <a:lnTo>
                  <a:pt x="521636" y="89720"/>
                </a:lnTo>
                <a:lnTo>
                  <a:pt x="486034" y="59103"/>
                </a:lnTo>
                <a:lnTo>
                  <a:pt x="445996" y="34191"/>
                </a:lnTo>
                <a:lnTo>
                  <a:pt x="402153" y="15616"/>
                </a:lnTo>
                <a:lnTo>
                  <a:pt x="355132" y="4009"/>
                </a:lnTo>
                <a:lnTo>
                  <a:pt x="305562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352294" y="5658103"/>
            <a:ext cx="231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4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34618" y="5725769"/>
            <a:ext cx="1043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solidFill>
                  <a:srgbClr val="F43864"/>
                </a:solidFill>
                <a:latin typeface="メイリオ"/>
                <a:cs typeface="メイリオ"/>
              </a:rPr>
              <a:t>対数関数</a:t>
            </a:r>
            <a:endParaRPr sz="20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5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62661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メイリオ"/>
                <a:cs typeface="メイリオ"/>
              </a:rPr>
              <a:t>いろいろな関数 </a:t>
            </a:r>
            <a:r>
              <a:rPr sz="4800" b="1" spc="-25" dirty="0">
                <a:solidFill>
                  <a:srgbClr val="FFFFFF"/>
                </a:solidFill>
                <a:latin typeface="メイリオ"/>
                <a:cs typeface="メイリオ"/>
              </a:rPr>
              <a:t>(4/4)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129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62556" y="2007107"/>
            <a:ext cx="611505" cy="3891279"/>
          </a:xfrm>
          <a:custGeom>
            <a:avLst/>
            <a:gdLst/>
            <a:ahLst/>
            <a:cxnLst/>
            <a:rect l="l" t="t" r="r" b="b"/>
            <a:pathLst>
              <a:path w="611505" h="3891279">
                <a:moveTo>
                  <a:pt x="611124" y="306324"/>
                </a:moveTo>
                <a:lnTo>
                  <a:pt x="607123" y="256641"/>
                </a:lnTo>
                <a:lnTo>
                  <a:pt x="595541" y="209511"/>
                </a:lnTo>
                <a:lnTo>
                  <a:pt x="577011" y="165557"/>
                </a:lnTo>
                <a:lnTo>
                  <a:pt x="552170" y="125425"/>
                </a:lnTo>
                <a:lnTo>
                  <a:pt x="521627" y="89725"/>
                </a:lnTo>
                <a:lnTo>
                  <a:pt x="486029" y="59118"/>
                </a:lnTo>
                <a:lnTo>
                  <a:pt x="445985" y="34201"/>
                </a:lnTo>
                <a:lnTo>
                  <a:pt x="402145" y="15621"/>
                </a:lnTo>
                <a:lnTo>
                  <a:pt x="355130" y="4013"/>
                </a:lnTo>
                <a:lnTo>
                  <a:pt x="305562" y="0"/>
                </a:lnTo>
                <a:lnTo>
                  <a:pt x="255981" y="4013"/>
                </a:lnTo>
                <a:lnTo>
                  <a:pt x="208965" y="15621"/>
                </a:lnTo>
                <a:lnTo>
                  <a:pt x="165125" y="34201"/>
                </a:lnTo>
                <a:lnTo>
                  <a:pt x="125082" y="59118"/>
                </a:lnTo>
                <a:lnTo>
                  <a:pt x="89484" y="89725"/>
                </a:lnTo>
                <a:lnTo>
                  <a:pt x="58940" y="125425"/>
                </a:lnTo>
                <a:lnTo>
                  <a:pt x="34099" y="165557"/>
                </a:lnTo>
                <a:lnTo>
                  <a:pt x="15570" y="209511"/>
                </a:lnTo>
                <a:lnTo>
                  <a:pt x="3987" y="256641"/>
                </a:lnTo>
                <a:lnTo>
                  <a:pt x="0" y="306324"/>
                </a:lnTo>
                <a:lnTo>
                  <a:pt x="3987" y="356019"/>
                </a:lnTo>
                <a:lnTo>
                  <a:pt x="15570" y="403148"/>
                </a:lnTo>
                <a:lnTo>
                  <a:pt x="34099" y="447103"/>
                </a:lnTo>
                <a:lnTo>
                  <a:pt x="58940" y="487235"/>
                </a:lnTo>
                <a:lnTo>
                  <a:pt x="89484" y="522935"/>
                </a:lnTo>
                <a:lnTo>
                  <a:pt x="125082" y="553542"/>
                </a:lnTo>
                <a:lnTo>
                  <a:pt x="165125" y="578459"/>
                </a:lnTo>
                <a:lnTo>
                  <a:pt x="208965" y="597039"/>
                </a:lnTo>
                <a:lnTo>
                  <a:pt x="230124" y="602272"/>
                </a:lnTo>
                <a:lnTo>
                  <a:pt x="230124" y="1205217"/>
                </a:lnTo>
                <a:lnTo>
                  <a:pt x="165125" y="1229017"/>
                </a:lnTo>
                <a:lnTo>
                  <a:pt x="125082" y="1253934"/>
                </a:lnTo>
                <a:lnTo>
                  <a:pt x="89484" y="1284541"/>
                </a:lnTo>
                <a:lnTo>
                  <a:pt x="58940" y="1320241"/>
                </a:lnTo>
                <a:lnTo>
                  <a:pt x="34099" y="1360373"/>
                </a:lnTo>
                <a:lnTo>
                  <a:pt x="15570" y="1404327"/>
                </a:lnTo>
                <a:lnTo>
                  <a:pt x="3987" y="1451457"/>
                </a:lnTo>
                <a:lnTo>
                  <a:pt x="0" y="1501140"/>
                </a:lnTo>
                <a:lnTo>
                  <a:pt x="3987" y="1550835"/>
                </a:lnTo>
                <a:lnTo>
                  <a:pt x="15570" y="1597964"/>
                </a:lnTo>
                <a:lnTo>
                  <a:pt x="34099" y="1641919"/>
                </a:lnTo>
                <a:lnTo>
                  <a:pt x="58940" y="1682051"/>
                </a:lnTo>
                <a:lnTo>
                  <a:pt x="89484" y="1717751"/>
                </a:lnTo>
                <a:lnTo>
                  <a:pt x="125082" y="1748358"/>
                </a:lnTo>
                <a:lnTo>
                  <a:pt x="165125" y="1773275"/>
                </a:lnTo>
                <a:lnTo>
                  <a:pt x="208965" y="1791855"/>
                </a:lnTo>
                <a:lnTo>
                  <a:pt x="230124" y="1797088"/>
                </a:lnTo>
                <a:lnTo>
                  <a:pt x="230124" y="3890772"/>
                </a:lnTo>
                <a:lnTo>
                  <a:pt x="381000" y="3890772"/>
                </a:lnTo>
                <a:lnTo>
                  <a:pt x="381000" y="1797088"/>
                </a:lnTo>
                <a:lnTo>
                  <a:pt x="402145" y="1791855"/>
                </a:lnTo>
                <a:lnTo>
                  <a:pt x="445985" y="1773275"/>
                </a:lnTo>
                <a:lnTo>
                  <a:pt x="486029" y="1748358"/>
                </a:lnTo>
                <a:lnTo>
                  <a:pt x="521627" y="1717738"/>
                </a:lnTo>
                <a:lnTo>
                  <a:pt x="552170" y="1682051"/>
                </a:lnTo>
                <a:lnTo>
                  <a:pt x="577011" y="1641919"/>
                </a:lnTo>
                <a:lnTo>
                  <a:pt x="595541" y="1597964"/>
                </a:lnTo>
                <a:lnTo>
                  <a:pt x="607123" y="1550835"/>
                </a:lnTo>
                <a:lnTo>
                  <a:pt x="611124" y="1501140"/>
                </a:lnTo>
                <a:lnTo>
                  <a:pt x="607123" y="1451457"/>
                </a:lnTo>
                <a:lnTo>
                  <a:pt x="595541" y="1404327"/>
                </a:lnTo>
                <a:lnTo>
                  <a:pt x="577011" y="1360373"/>
                </a:lnTo>
                <a:lnTo>
                  <a:pt x="552170" y="1320241"/>
                </a:lnTo>
                <a:lnTo>
                  <a:pt x="521627" y="1284541"/>
                </a:lnTo>
                <a:lnTo>
                  <a:pt x="486029" y="1253934"/>
                </a:lnTo>
                <a:lnTo>
                  <a:pt x="445985" y="1229017"/>
                </a:lnTo>
                <a:lnTo>
                  <a:pt x="402145" y="1210437"/>
                </a:lnTo>
                <a:lnTo>
                  <a:pt x="381000" y="1205217"/>
                </a:lnTo>
                <a:lnTo>
                  <a:pt x="381000" y="602272"/>
                </a:lnTo>
                <a:lnTo>
                  <a:pt x="445985" y="578459"/>
                </a:lnTo>
                <a:lnTo>
                  <a:pt x="486029" y="553542"/>
                </a:lnTo>
                <a:lnTo>
                  <a:pt x="521627" y="522922"/>
                </a:lnTo>
                <a:lnTo>
                  <a:pt x="552170" y="487235"/>
                </a:lnTo>
                <a:lnTo>
                  <a:pt x="577011" y="447103"/>
                </a:lnTo>
                <a:lnTo>
                  <a:pt x="595541" y="403148"/>
                </a:lnTo>
                <a:lnTo>
                  <a:pt x="607123" y="356019"/>
                </a:lnTo>
                <a:lnTo>
                  <a:pt x="611124" y="306324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352294" y="3267532"/>
            <a:ext cx="232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2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62555" y="4396740"/>
            <a:ext cx="611505" cy="612775"/>
          </a:xfrm>
          <a:custGeom>
            <a:avLst/>
            <a:gdLst/>
            <a:ahLst/>
            <a:cxnLst/>
            <a:rect l="l" t="t" r="r" b="b"/>
            <a:pathLst>
              <a:path w="611505" h="612775">
                <a:moveTo>
                  <a:pt x="305562" y="0"/>
                </a:moveTo>
                <a:lnTo>
                  <a:pt x="255991" y="4009"/>
                </a:lnTo>
                <a:lnTo>
                  <a:pt x="208970" y="15617"/>
                </a:lnTo>
                <a:lnTo>
                  <a:pt x="165127" y="34193"/>
                </a:lnTo>
                <a:lnTo>
                  <a:pt x="125089" y="59106"/>
                </a:lnTo>
                <a:lnTo>
                  <a:pt x="89487" y="89725"/>
                </a:lnTo>
                <a:lnTo>
                  <a:pt x="58948" y="125419"/>
                </a:lnTo>
                <a:lnTo>
                  <a:pt x="34101" y="165556"/>
                </a:lnTo>
                <a:lnTo>
                  <a:pt x="15575" y="209507"/>
                </a:lnTo>
                <a:lnTo>
                  <a:pt x="3998" y="256640"/>
                </a:lnTo>
                <a:lnTo>
                  <a:pt x="0" y="306324"/>
                </a:lnTo>
                <a:lnTo>
                  <a:pt x="3998" y="356007"/>
                </a:lnTo>
                <a:lnTo>
                  <a:pt x="15575" y="403140"/>
                </a:lnTo>
                <a:lnTo>
                  <a:pt x="34101" y="447091"/>
                </a:lnTo>
                <a:lnTo>
                  <a:pt x="58948" y="487228"/>
                </a:lnTo>
                <a:lnTo>
                  <a:pt x="89487" y="522922"/>
                </a:lnTo>
                <a:lnTo>
                  <a:pt x="125089" y="553541"/>
                </a:lnTo>
                <a:lnTo>
                  <a:pt x="165127" y="578454"/>
                </a:lnTo>
                <a:lnTo>
                  <a:pt x="208970" y="597030"/>
                </a:lnTo>
                <a:lnTo>
                  <a:pt x="255991" y="608638"/>
                </a:lnTo>
                <a:lnTo>
                  <a:pt x="305562" y="612648"/>
                </a:lnTo>
                <a:lnTo>
                  <a:pt x="355132" y="608638"/>
                </a:lnTo>
                <a:lnTo>
                  <a:pt x="402153" y="597030"/>
                </a:lnTo>
                <a:lnTo>
                  <a:pt x="445996" y="578454"/>
                </a:lnTo>
                <a:lnTo>
                  <a:pt x="486034" y="553541"/>
                </a:lnTo>
                <a:lnTo>
                  <a:pt x="521636" y="522922"/>
                </a:lnTo>
                <a:lnTo>
                  <a:pt x="552175" y="487228"/>
                </a:lnTo>
                <a:lnTo>
                  <a:pt x="577022" y="447091"/>
                </a:lnTo>
                <a:lnTo>
                  <a:pt x="595548" y="403140"/>
                </a:lnTo>
                <a:lnTo>
                  <a:pt x="607125" y="356007"/>
                </a:lnTo>
                <a:lnTo>
                  <a:pt x="611124" y="306324"/>
                </a:lnTo>
                <a:lnTo>
                  <a:pt x="607125" y="256640"/>
                </a:lnTo>
                <a:lnTo>
                  <a:pt x="595548" y="209507"/>
                </a:lnTo>
                <a:lnTo>
                  <a:pt x="577022" y="165556"/>
                </a:lnTo>
                <a:lnTo>
                  <a:pt x="552175" y="125419"/>
                </a:lnTo>
                <a:lnTo>
                  <a:pt x="521636" y="89725"/>
                </a:lnTo>
                <a:lnTo>
                  <a:pt x="486034" y="59106"/>
                </a:lnTo>
                <a:lnTo>
                  <a:pt x="445996" y="34193"/>
                </a:lnTo>
                <a:lnTo>
                  <a:pt x="402153" y="15617"/>
                </a:lnTo>
                <a:lnTo>
                  <a:pt x="355132" y="4009"/>
                </a:lnTo>
                <a:lnTo>
                  <a:pt x="30556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52294" y="4462729"/>
            <a:ext cx="232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3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4618" y="2074290"/>
            <a:ext cx="1649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0020" algn="l"/>
              </a:tabLst>
            </a:pPr>
            <a:r>
              <a:rPr sz="2000" b="1" dirty="0">
                <a:solidFill>
                  <a:srgbClr val="BEBEBE"/>
                </a:solidFill>
                <a:latin typeface="メイリオ"/>
                <a:cs typeface="メイリオ"/>
              </a:rPr>
              <a:t>一次関</a:t>
            </a:r>
            <a:r>
              <a:rPr sz="2000" b="1" spc="-50" dirty="0">
                <a:solidFill>
                  <a:srgbClr val="BEBEBE"/>
                </a:solidFill>
                <a:latin typeface="メイリオ"/>
                <a:cs typeface="メイリオ"/>
              </a:rPr>
              <a:t>数</a:t>
            </a:r>
            <a:r>
              <a:rPr sz="2000" b="1" dirty="0">
                <a:solidFill>
                  <a:srgbClr val="BEBEBE"/>
                </a:solidFill>
                <a:latin typeface="メイリオ"/>
                <a:cs typeface="メイリオ"/>
              </a:rPr>
              <a:t>	</a:t>
            </a: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1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38885" y="3337051"/>
            <a:ext cx="10439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5" dirty="0">
                <a:solidFill>
                  <a:srgbClr val="BEBEBE"/>
                </a:solidFill>
                <a:latin typeface="メイリオ"/>
                <a:cs typeface="メイリオ"/>
              </a:rPr>
              <a:t>二次関数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34618" y="4528565"/>
            <a:ext cx="1043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solidFill>
                  <a:srgbClr val="BEBEBE"/>
                </a:solidFill>
                <a:latin typeface="メイリオ"/>
                <a:cs typeface="メイリオ"/>
              </a:rPr>
              <a:t>指数関数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62555" y="5591555"/>
            <a:ext cx="611505" cy="612775"/>
          </a:xfrm>
          <a:custGeom>
            <a:avLst/>
            <a:gdLst/>
            <a:ahLst/>
            <a:cxnLst/>
            <a:rect l="l" t="t" r="r" b="b"/>
            <a:pathLst>
              <a:path w="611505" h="612775">
                <a:moveTo>
                  <a:pt x="305562" y="0"/>
                </a:moveTo>
                <a:lnTo>
                  <a:pt x="255991" y="4009"/>
                </a:lnTo>
                <a:lnTo>
                  <a:pt x="208970" y="15616"/>
                </a:lnTo>
                <a:lnTo>
                  <a:pt x="165127" y="34191"/>
                </a:lnTo>
                <a:lnTo>
                  <a:pt x="125089" y="59103"/>
                </a:lnTo>
                <a:lnTo>
                  <a:pt x="89487" y="89720"/>
                </a:lnTo>
                <a:lnTo>
                  <a:pt x="58948" y="125413"/>
                </a:lnTo>
                <a:lnTo>
                  <a:pt x="34101" y="165551"/>
                </a:lnTo>
                <a:lnTo>
                  <a:pt x="15575" y="209502"/>
                </a:lnTo>
                <a:lnTo>
                  <a:pt x="3998" y="256636"/>
                </a:lnTo>
                <a:lnTo>
                  <a:pt x="0" y="306324"/>
                </a:lnTo>
                <a:lnTo>
                  <a:pt x="3998" y="356011"/>
                </a:lnTo>
                <a:lnTo>
                  <a:pt x="15575" y="403145"/>
                </a:lnTo>
                <a:lnTo>
                  <a:pt x="34101" y="447096"/>
                </a:lnTo>
                <a:lnTo>
                  <a:pt x="58948" y="487234"/>
                </a:lnTo>
                <a:lnTo>
                  <a:pt x="89487" y="522927"/>
                </a:lnTo>
                <a:lnTo>
                  <a:pt x="125089" y="553544"/>
                </a:lnTo>
                <a:lnTo>
                  <a:pt x="165127" y="578456"/>
                </a:lnTo>
                <a:lnTo>
                  <a:pt x="208970" y="597031"/>
                </a:lnTo>
                <a:lnTo>
                  <a:pt x="255991" y="608638"/>
                </a:lnTo>
                <a:lnTo>
                  <a:pt x="305562" y="612648"/>
                </a:lnTo>
                <a:lnTo>
                  <a:pt x="355132" y="608638"/>
                </a:lnTo>
                <a:lnTo>
                  <a:pt x="402153" y="597031"/>
                </a:lnTo>
                <a:lnTo>
                  <a:pt x="445996" y="578456"/>
                </a:lnTo>
                <a:lnTo>
                  <a:pt x="486034" y="553544"/>
                </a:lnTo>
                <a:lnTo>
                  <a:pt x="521636" y="522927"/>
                </a:lnTo>
                <a:lnTo>
                  <a:pt x="552175" y="487234"/>
                </a:lnTo>
                <a:lnTo>
                  <a:pt x="577022" y="447096"/>
                </a:lnTo>
                <a:lnTo>
                  <a:pt x="595548" y="403145"/>
                </a:lnTo>
                <a:lnTo>
                  <a:pt x="607125" y="356011"/>
                </a:lnTo>
                <a:lnTo>
                  <a:pt x="611124" y="306324"/>
                </a:lnTo>
                <a:lnTo>
                  <a:pt x="607125" y="256636"/>
                </a:lnTo>
                <a:lnTo>
                  <a:pt x="595548" y="209502"/>
                </a:lnTo>
                <a:lnTo>
                  <a:pt x="577022" y="165551"/>
                </a:lnTo>
                <a:lnTo>
                  <a:pt x="552175" y="125413"/>
                </a:lnTo>
                <a:lnTo>
                  <a:pt x="521636" y="89720"/>
                </a:lnTo>
                <a:lnTo>
                  <a:pt x="486034" y="59103"/>
                </a:lnTo>
                <a:lnTo>
                  <a:pt x="445996" y="34191"/>
                </a:lnTo>
                <a:lnTo>
                  <a:pt x="402153" y="15616"/>
                </a:lnTo>
                <a:lnTo>
                  <a:pt x="355132" y="4009"/>
                </a:lnTo>
                <a:lnTo>
                  <a:pt x="305562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352294" y="5658103"/>
            <a:ext cx="231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4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34618" y="5725769"/>
            <a:ext cx="1043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5" dirty="0">
                <a:solidFill>
                  <a:srgbClr val="F43864"/>
                </a:solidFill>
                <a:latin typeface="メイリオ"/>
                <a:cs typeface="メイリオ"/>
              </a:rPr>
              <a:t>対数関数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43755" y="1993392"/>
            <a:ext cx="7103745" cy="1172210"/>
          </a:xfrm>
          <a:prstGeom prst="rect">
            <a:avLst/>
          </a:prstGeom>
          <a:solidFill>
            <a:srgbClr val="21379E">
              <a:alpha val="14901"/>
            </a:srgbClr>
          </a:solidFill>
        </p:spPr>
        <p:txBody>
          <a:bodyPr vert="horz" wrap="square" lIns="0" tIns="39370" rIns="0" bIns="0" rtlCol="0">
            <a:spAutoFit/>
          </a:bodyPr>
          <a:lstStyle/>
          <a:p>
            <a:pPr marL="295275" marR="1510030">
              <a:lnSpc>
                <a:spcPct val="150000"/>
              </a:lnSpc>
              <a:spcBef>
                <a:spcPts val="310"/>
              </a:spcBef>
            </a:pPr>
            <a:r>
              <a:rPr sz="2000" b="1" dirty="0">
                <a:latin typeface="メイリオ"/>
                <a:cs typeface="メイリオ"/>
              </a:rPr>
              <a:t>対数関数とは、</a:t>
            </a:r>
            <a:r>
              <a:rPr sz="2000" dirty="0">
                <a:latin typeface="Cambria Math"/>
                <a:cs typeface="Cambria Math"/>
              </a:rPr>
              <a:t>𝒚 = log</a:t>
            </a:r>
            <a:r>
              <a:rPr sz="2175" baseline="-15325" dirty="0">
                <a:latin typeface="Cambria Math"/>
                <a:cs typeface="Cambria Math"/>
              </a:rPr>
              <a:t>𝒂 </a:t>
            </a:r>
            <a:r>
              <a:rPr sz="2000" dirty="0">
                <a:latin typeface="Cambria Math"/>
                <a:cs typeface="Cambria Math"/>
              </a:rPr>
              <a:t>𝒙 </a:t>
            </a:r>
            <a:r>
              <a:rPr sz="2000" b="1" spc="-10" dirty="0">
                <a:latin typeface="メイリオ"/>
                <a:cs typeface="メイリオ"/>
              </a:rPr>
              <a:t>の形で表される関数</a:t>
            </a:r>
            <a:r>
              <a:rPr sz="2000" b="1" dirty="0">
                <a:latin typeface="メイリオ"/>
                <a:cs typeface="メイリオ"/>
              </a:rPr>
              <a:t>例：</a:t>
            </a:r>
            <a:r>
              <a:rPr sz="2000" dirty="0">
                <a:latin typeface="Cambria Math"/>
                <a:cs typeface="Cambria Math"/>
              </a:rPr>
              <a:t>𝒚</a:t>
            </a:r>
            <a:r>
              <a:rPr sz="2000" spc="85" dirty="0">
                <a:latin typeface="Cambria Math"/>
                <a:cs typeface="Cambria Math"/>
              </a:rPr>
              <a:t> = </a:t>
            </a:r>
            <a:r>
              <a:rPr sz="2000" dirty="0">
                <a:latin typeface="Cambria Math"/>
                <a:cs typeface="Cambria Math"/>
              </a:rPr>
              <a:t>log</a:t>
            </a:r>
            <a:r>
              <a:rPr sz="2175" baseline="-15325" dirty="0">
                <a:latin typeface="Cambria Math"/>
                <a:cs typeface="Cambria Math"/>
              </a:rPr>
              <a:t>𝟏𝟎</a:t>
            </a:r>
            <a:r>
              <a:rPr sz="2175" spc="142" baseline="-153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𝒙</a:t>
            </a:r>
            <a:r>
              <a:rPr sz="2000" spc="220" dirty="0">
                <a:latin typeface="Cambria Math"/>
                <a:cs typeface="Cambria Math"/>
              </a:rPr>
              <a:t> </a:t>
            </a:r>
            <a:r>
              <a:rPr sz="2000" b="1" spc="-25" dirty="0">
                <a:latin typeface="メイリオ"/>
                <a:cs typeface="メイリオ"/>
              </a:rPr>
              <a:t>など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581905" y="3961638"/>
            <a:ext cx="5832475" cy="1945639"/>
          </a:xfrm>
          <a:custGeom>
            <a:avLst/>
            <a:gdLst/>
            <a:ahLst/>
            <a:cxnLst/>
            <a:rect l="l" t="t" r="r" b="b"/>
            <a:pathLst>
              <a:path w="5832475" h="1945639">
                <a:moveTo>
                  <a:pt x="4527804" y="1524"/>
                </a:moveTo>
                <a:lnTo>
                  <a:pt x="4527804" y="1945525"/>
                </a:lnTo>
              </a:path>
              <a:path w="5832475" h="1945639">
                <a:moveTo>
                  <a:pt x="5831967" y="0"/>
                </a:moveTo>
                <a:lnTo>
                  <a:pt x="0" y="0"/>
                </a:lnTo>
              </a:path>
              <a:path w="5832475" h="1945639">
                <a:moveTo>
                  <a:pt x="3887724" y="1524"/>
                </a:moveTo>
                <a:lnTo>
                  <a:pt x="3887724" y="1945525"/>
                </a:lnTo>
              </a:path>
              <a:path w="5832475" h="1945639">
                <a:moveTo>
                  <a:pt x="3240024" y="1524"/>
                </a:moveTo>
                <a:lnTo>
                  <a:pt x="3240024" y="1945525"/>
                </a:lnTo>
              </a:path>
              <a:path w="5832475" h="1945639">
                <a:moveTo>
                  <a:pt x="2592324" y="1524"/>
                </a:moveTo>
                <a:lnTo>
                  <a:pt x="2592324" y="1945525"/>
                </a:lnTo>
              </a:path>
              <a:path w="5832475" h="1945639">
                <a:moveTo>
                  <a:pt x="1941576" y="1524"/>
                </a:moveTo>
                <a:lnTo>
                  <a:pt x="1941576" y="1945525"/>
                </a:lnTo>
              </a:path>
              <a:path w="5832475" h="1945639">
                <a:moveTo>
                  <a:pt x="1295400" y="1524"/>
                </a:moveTo>
                <a:lnTo>
                  <a:pt x="1295400" y="1945525"/>
                </a:lnTo>
              </a:path>
              <a:path w="5832475" h="1945639">
                <a:moveTo>
                  <a:pt x="647700" y="1524"/>
                </a:moveTo>
                <a:lnTo>
                  <a:pt x="647700" y="1945525"/>
                </a:lnTo>
              </a:path>
              <a:path w="5832475" h="1945639">
                <a:moveTo>
                  <a:pt x="0" y="650748"/>
                </a:moveTo>
                <a:lnTo>
                  <a:pt x="5831967" y="650748"/>
                </a:lnTo>
              </a:path>
              <a:path w="5832475" h="1945639">
                <a:moveTo>
                  <a:pt x="0" y="1937003"/>
                </a:moveTo>
                <a:lnTo>
                  <a:pt x="5831967" y="1937003"/>
                </a:lnTo>
              </a:path>
            </a:pathLst>
          </a:custGeom>
          <a:ln w="190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8517381" y="4167632"/>
            <a:ext cx="216725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AC1381"/>
                </a:solidFill>
                <a:latin typeface="Cambria Math"/>
                <a:cs typeface="Cambria Math"/>
              </a:rPr>
              <a:t>𝒚</a:t>
            </a:r>
            <a:r>
              <a:rPr sz="2000" spc="85" dirty="0">
                <a:solidFill>
                  <a:srgbClr val="AC1381"/>
                </a:solidFill>
                <a:latin typeface="Cambria Math"/>
                <a:cs typeface="Cambria Math"/>
              </a:rPr>
              <a:t> = </a:t>
            </a:r>
            <a:r>
              <a:rPr sz="2000" dirty="0">
                <a:solidFill>
                  <a:srgbClr val="AC1381"/>
                </a:solidFill>
                <a:latin typeface="Cambria Math"/>
                <a:cs typeface="Cambria Math"/>
              </a:rPr>
              <a:t>log</a:t>
            </a:r>
            <a:r>
              <a:rPr sz="2175" baseline="-15325" dirty="0">
                <a:solidFill>
                  <a:srgbClr val="AC1381"/>
                </a:solidFill>
                <a:latin typeface="Cambria Math"/>
                <a:cs typeface="Cambria Math"/>
              </a:rPr>
              <a:t>𝟏𝟎</a:t>
            </a:r>
            <a:r>
              <a:rPr sz="2175" spc="127" baseline="-15325" dirty="0">
                <a:solidFill>
                  <a:srgbClr val="AC1381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AC1381"/>
                </a:solidFill>
                <a:latin typeface="Cambria Math"/>
                <a:cs typeface="Cambria Math"/>
              </a:rPr>
              <a:t>𝒙</a:t>
            </a:r>
            <a:r>
              <a:rPr sz="2000" spc="235" dirty="0">
                <a:solidFill>
                  <a:srgbClr val="AC1381"/>
                </a:solidFill>
                <a:latin typeface="Cambria Math"/>
                <a:cs typeface="Cambria Math"/>
              </a:rPr>
              <a:t> </a:t>
            </a:r>
            <a:r>
              <a:rPr sz="2000" b="1" spc="-20" dirty="0">
                <a:solidFill>
                  <a:srgbClr val="AC1381"/>
                </a:solidFill>
                <a:latin typeface="メイリオ"/>
                <a:cs typeface="メイリオ"/>
              </a:rPr>
              <a:t>の場合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032997" y="5075301"/>
            <a:ext cx="1727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𝒙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273422" y="3244951"/>
            <a:ext cx="177800" cy="859155"/>
          </a:xfrm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8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𝒚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𝟐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273422" y="4421835"/>
            <a:ext cx="1784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𝟏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72890" y="5726074"/>
            <a:ext cx="3683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solidFill>
                  <a:srgbClr val="7E7E7E"/>
                </a:solidFill>
                <a:latin typeface="Cambria Math"/>
                <a:cs typeface="Cambria Math"/>
              </a:rPr>
              <a:t>−𝟏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139944" y="5275579"/>
            <a:ext cx="17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𝟏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791961" y="5277992"/>
            <a:ext cx="17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𝟐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32550" y="5274945"/>
            <a:ext cx="17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𝟑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078471" y="5274945"/>
            <a:ext cx="17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𝟒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734045" y="5270119"/>
            <a:ext cx="17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𝟓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374506" y="5270119"/>
            <a:ext cx="17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𝟔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018523" y="5270119"/>
            <a:ext cx="17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𝟕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9765030" y="3963161"/>
            <a:ext cx="647700" cy="1945639"/>
          </a:xfrm>
          <a:custGeom>
            <a:avLst/>
            <a:gdLst/>
            <a:ahLst/>
            <a:cxnLst/>
            <a:rect l="l" t="t" r="r" b="b"/>
            <a:pathLst>
              <a:path w="647700" h="1945639">
                <a:moveTo>
                  <a:pt x="0" y="1524"/>
                </a:moveTo>
                <a:lnTo>
                  <a:pt x="0" y="1945525"/>
                </a:lnTo>
              </a:path>
              <a:path w="647700" h="1945639">
                <a:moveTo>
                  <a:pt x="647700" y="0"/>
                </a:moveTo>
                <a:lnTo>
                  <a:pt x="647700" y="1944001"/>
                </a:lnTo>
              </a:path>
            </a:pathLst>
          </a:custGeom>
          <a:ln w="19050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9672573" y="5267071"/>
            <a:ext cx="17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𝟖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323703" y="5274945"/>
            <a:ext cx="17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solidFill>
                  <a:srgbClr val="7E7E7E"/>
                </a:solidFill>
                <a:latin typeface="Cambria Math"/>
                <a:cs typeface="Cambria Math"/>
              </a:rPr>
              <a:t>𝟗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4496327" y="3345815"/>
            <a:ext cx="6350000" cy="2585720"/>
            <a:chOff x="4496327" y="3345815"/>
            <a:chExt cx="6350000" cy="2585720"/>
          </a:xfrm>
        </p:grpSpPr>
        <p:sp>
          <p:nvSpPr>
            <p:cNvPr id="38" name="object 38"/>
            <p:cNvSpPr/>
            <p:nvPr/>
          </p:nvSpPr>
          <p:spPr>
            <a:xfrm>
              <a:off x="4496320" y="3345814"/>
              <a:ext cx="6350000" cy="2566035"/>
            </a:xfrm>
            <a:custGeom>
              <a:avLst/>
              <a:gdLst/>
              <a:ahLst/>
              <a:cxnLst/>
              <a:rect l="l" t="t" r="r" b="b"/>
              <a:pathLst>
                <a:path w="6350000" h="2566035">
                  <a:moveTo>
                    <a:pt x="6349606" y="1914271"/>
                  </a:moveTo>
                  <a:lnTo>
                    <a:pt x="6316967" y="1895221"/>
                  </a:lnTo>
                  <a:lnTo>
                    <a:pt x="6207112" y="1831086"/>
                  </a:lnTo>
                  <a:lnTo>
                    <a:pt x="6199987" y="1828698"/>
                  </a:lnTo>
                  <a:lnTo>
                    <a:pt x="6192710" y="1829181"/>
                  </a:lnTo>
                  <a:lnTo>
                    <a:pt x="6186119" y="1832343"/>
                  </a:lnTo>
                  <a:lnTo>
                    <a:pt x="6181077" y="1837944"/>
                  </a:lnTo>
                  <a:lnTo>
                    <a:pt x="6178626" y="1845144"/>
                  </a:lnTo>
                  <a:lnTo>
                    <a:pt x="6179121" y="1852460"/>
                  </a:lnTo>
                  <a:lnTo>
                    <a:pt x="6182309" y="1859064"/>
                  </a:lnTo>
                  <a:lnTo>
                    <a:pt x="6187935" y="1864106"/>
                  </a:lnTo>
                  <a:lnTo>
                    <a:pt x="6241262" y="1895221"/>
                  </a:lnTo>
                  <a:lnTo>
                    <a:pt x="104635" y="1895221"/>
                  </a:lnTo>
                  <a:lnTo>
                    <a:pt x="104635" y="108458"/>
                  </a:lnTo>
                  <a:lnTo>
                    <a:pt x="135750" y="161798"/>
                  </a:lnTo>
                  <a:lnTo>
                    <a:pt x="140792" y="167411"/>
                  </a:lnTo>
                  <a:lnTo>
                    <a:pt x="147396" y="170561"/>
                  </a:lnTo>
                  <a:lnTo>
                    <a:pt x="154711" y="171056"/>
                  </a:lnTo>
                  <a:lnTo>
                    <a:pt x="161912" y="168656"/>
                  </a:lnTo>
                  <a:lnTo>
                    <a:pt x="167513" y="163614"/>
                  </a:lnTo>
                  <a:lnTo>
                    <a:pt x="170675" y="157010"/>
                  </a:lnTo>
                  <a:lnTo>
                    <a:pt x="171157" y="149694"/>
                  </a:lnTo>
                  <a:lnTo>
                    <a:pt x="168770" y="142494"/>
                  </a:lnTo>
                  <a:lnTo>
                    <a:pt x="107670" y="37846"/>
                  </a:lnTo>
                  <a:lnTo>
                    <a:pt x="85585" y="0"/>
                  </a:lnTo>
                  <a:lnTo>
                    <a:pt x="2400" y="142494"/>
                  </a:lnTo>
                  <a:lnTo>
                    <a:pt x="0" y="149694"/>
                  </a:lnTo>
                  <a:lnTo>
                    <a:pt x="495" y="157010"/>
                  </a:lnTo>
                  <a:lnTo>
                    <a:pt x="3644" y="163614"/>
                  </a:lnTo>
                  <a:lnTo>
                    <a:pt x="9258" y="168656"/>
                  </a:lnTo>
                  <a:lnTo>
                    <a:pt x="16446" y="171056"/>
                  </a:lnTo>
                  <a:lnTo>
                    <a:pt x="23761" y="170561"/>
                  </a:lnTo>
                  <a:lnTo>
                    <a:pt x="30365" y="167411"/>
                  </a:lnTo>
                  <a:lnTo>
                    <a:pt x="35420" y="161798"/>
                  </a:lnTo>
                  <a:lnTo>
                    <a:pt x="66535" y="108458"/>
                  </a:lnTo>
                  <a:lnTo>
                    <a:pt x="66535" y="2565616"/>
                  </a:lnTo>
                  <a:lnTo>
                    <a:pt x="104635" y="2565603"/>
                  </a:lnTo>
                  <a:lnTo>
                    <a:pt x="104635" y="1933321"/>
                  </a:lnTo>
                  <a:lnTo>
                    <a:pt x="6241262" y="1933321"/>
                  </a:lnTo>
                  <a:lnTo>
                    <a:pt x="6187935" y="1964436"/>
                  </a:lnTo>
                  <a:lnTo>
                    <a:pt x="6182309" y="1969490"/>
                  </a:lnTo>
                  <a:lnTo>
                    <a:pt x="6179121" y="1976094"/>
                  </a:lnTo>
                  <a:lnTo>
                    <a:pt x="6178626" y="1983409"/>
                  </a:lnTo>
                  <a:lnTo>
                    <a:pt x="6181077" y="1990598"/>
                  </a:lnTo>
                  <a:lnTo>
                    <a:pt x="6186119" y="1996211"/>
                  </a:lnTo>
                  <a:lnTo>
                    <a:pt x="6192710" y="1999361"/>
                  </a:lnTo>
                  <a:lnTo>
                    <a:pt x="6199987" y="1999856"/>
                  </a:lnTo>
                  <a:lnTo>
                    <a:pt x="6207112" y="1997456"/>
                  </a:lnTo>
                  <a:lnTo>
                    <a:pt x="6316967" y="1933321"/>
                  </a:lnTo>
                  <a:lnTo>
                    <a:pt x="6349606" y="1914271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22292" y="4643628"/>
              <a:ext cx="5791200" cy="1259205"/>
            </a:xfrm>
            <a:custGeom>
              <a:avLst/>
              <a:gdLst/>
              <a:ahLst/>
              <a:cxnLst/>
              <a:rect l="l" t="t" r="r" b="b"/>
              <a:pathLst>
                <a:path w="5791200" h="1259204">
                  <a:moveTo>
                    <a:pt x="0" y="1258824"/>
                  </a:moveTo>
                  <a:lnTo>
                    <a:pt x="11891" y="1215699"/>
                  </a:lnTo>
                  <a:lnTo>
                    <a:pt x="24578" y="1172693"/>
                  </a:lnTo>
                  <a:lnTo>
                    <a:pt x="38866" y="1129923"/>
                  </a:lnTo>
                  <a:lnTo>
                    <a:pt x="55562" y="1087510"/>
                  </a:lnTo>
                  <a:lnTo>
                    <a:pt x="75473" y="1045572"/>
                  </a:lnTo>
                  <a:lnTo>
                    <a:pt x="99405" y="1004227"/>
                  </a:lnTo>
                  <a:lnTo>
                    <a:pt x="128165" y="963596"/>
                  </a:lnTo>
                  <a:lnTo>
                    <a:pt x="162560" y="923798"/>
                  </a:lnTo>
                  <a:lnTo>
                    <a:pt x="194187" y="892529"/>
                  </a:lnTo>
                  <a:lnTo>
                    <a:pt x="228977" y="861665"/>
                  </a:lnTo>
                  <a:lnTo>
                    <a:pt x="266751" y="831206"/>
                  </a:lnTo>
                  <a:lnTo>
                    <a:pt x="307325" y="801154"/>
                  </a:lnTo>
                  <a:lnTo>
                    <a:pt x="350520" y="771509"/>
                  </a:lnTo>
                  <a:lnTo>
                    <a:pt x="396152" y="742271"/>
                  </a:lnTo>
                  <a:lnTo>
                    <a:pt x="444042" y="713441"/>
                  </a:lnTo>
                  <a:lnTo>
                    <a:pt x="494007" y="685021"/>
                  </a:lnTo>
                  <a:lnTo>
                    <a:pt x="545867" y="657011"/>
                  </a:lnTo>
                  <a:lnTo>
                    <a:pt x="599440" y="629412"/>
                  </a:lnTo>
                  <a:lnTo>
                    <a:pt x="639299" y="609682"/>
                  </a:lnTo>
                  <a:lnTo>
                    <a:pt x="681059" y="589710"/>
                  </a:lnTo>
                  <a:lnTo>
                    <a:pt x="724498" y="569617"/>
                  </a:lnTo>
                  <a:lnTo>
                    <a:pt x="769394" y="549526"/>
                  </a:lnTo>
                  <a:lnTo>
                    <a:pt x="815525" y="529559"/>
                  </a:lnTo>
                  <a:lnTo>
                    <a:pt x="862669" y="509840"/>
                  </a:lnTo>
                  <a:lnTo>
                    <a:pt x="910605" y="490489"/>
                  </a:lnTo>
                  <a:lnTo>
                    <a:pt x="959111" y="471631"/>
                  </a:lnTo>
                  <a:lnTo>
                    <a:pt x="1007964" y="453387"/>
                  </a:lnTo>
                  <a:lnTo>
                    <a:pt x="1056943" y="435879"/>
                  </a:lnTo>
                  <a:lnTo>
                    <a:pt x="1105826" y="419231"/>
                  </a:lnTo>
                  <a:lnTo>
                    <a:pt x="1154391" y="403564"/>
                  </a:lnTo>
                  <a:lnTo>
                    <a:pt x="1202416" y="389001"/>
                  </a:lnTo>
                  <a:lnTo>
                    <a:pt x="1249680" y="375666"/>
                  </a:lnTo>
                  <a:lnTo>
                    <a:pt x="1298453" y="362902"/>
                  </a:lnTo>
                  <a:lnTo>
                    <a:pt x="1344511" y="351828"/>
                  </a:lnTo>
                  <a:lnTo>
                    <a:pt x="1388686" y="342208"/>
                  </a:lnTo>
                  <a:lnTo>
                    <a:pt x="1431811" y="333805"/>
                  </a:lnTo>
                  <a:lnTo>
                    <a:pt x="1474719" y="326385"/>
                  </a:lnTo>
                  <a:lnTo>
                    <a:pt x="1518241" y="319710"/>
                  </a:lnTo>
                  <a:lnTo>
                    <a:pt x="1563212" y="313546"/>
                  </a:lnTo>
                  <a:lnTo>
                    <a:pt x="1610464" y="307655"/>
                  </a:lnTo>
                  <a:lnTo>
                    <a:pt x="1660829" y="301804"/>
                  </a:lnTo>
                  <a:lnTo>
                    <a:pt x="1715140" y="295755"/>
                  </a:lnTo>
                  <a:lnTo>
                    <a:pt x="1774230" y="289273"/>
                  </a:lnTo>
                  <a:lnTo>
                    <a:pt x="1838933" y="282122"/>
                  </a:lnTo>
                  <a:lnTo>
                    <a:pt x="1910080" y="274066"/>
                  </a:lnTo>
                  <a:lnTo>
                    <a:pt x="1948853" y="269592"/>
                  </a:lnTo>
                  <a:lnTo>
                    <a:pt x="1987631" y="265100"/>
                  </a:lnTo>
                  <a:lnTo>
                    <a:pt x="2026547" y="260589"/>
                  </a:lnTo>
                  <a:lnTo>
                    <a:pt x="2065737" y="256056"/>
                  </a:lnTo>
                  <a:lnTo>
                    <a:pt x="2105334" y="251499"/>
                  </a:lnTo>
                  <a:lnTo>
                    <a:pt x="2145475" y="246916"/>
                  </a:lnTo>
                  <a:lnTo>
                    <a:pt x="2186292" y="242306"/>
                  </a:lnTo>
                  <a:lnTo>
                    <a:pt x="2227921" y="237665"/>
                  </a:lnTo>
                  <a:lnTo>
                    <a:pt x="2270496" y="232993"/>
                  </a:lnTo>
                  <a:lnTo>
                    <a:pt x="2314153" y="228287"/>
                  </a:lnTo>
                  <a:lnTo>
                    <a:pt x="2359025" y="223545"/>
                  </a:lnTo>
                  <a:lnTo>
                    <a:pt x="2405247" y="218765"/>
                  </a:lnTo>
                  <a:lnTo>
                    <a:pt x="2452954" y="213945"/>
                  </a:lnTo>
                  <a:lnTo>
                    <a:pt x="2502280" y="209083"/>
                  </a:lnTo>
                  <a:lnTo>
                    <a:pt x="2553360" y="204178"/>
                  </a:lnTo>
                  <a:lnTo>
                    <a:pt x="2606329" y="199227"/>
                  </a:lnTo>
                  <a:lnTo>
                    <a:pt x="2661320" y="194228"/>
                  </a:lnTo>
                  <a:lnTo>
                    <a:pt x="2718470" y="189179"/>
                  </a:lnTo>
                  <a:lnTo>
                    <a:pt x="2777912" y="184078"/>
                  </a:lnTo>
                  <a:lnTo>
                    <a:pt x="2839780" y="178923"/>
                  </a:lnTo>
                  <a:lnTo>
                    <a:pt x="2904211" y="173713"/>
                  </a:lnTo>
                  <a:lnTo>
                    <a:pt x="2971337" y="168444"/>
                  </a:lnTo>
                  <a:lnTo>
                    <a:pt x="3041294" y="163116"/>
                  </a:lnTo>
                  <a:lnTo>
                    <a:pt x="3114217" y="157726"/>
                  </a:lnTo>
                  <a:lnTo>
                    <a:pt x="3190240" y="152273"/>
                  </a:lnTo>
                  <a:lnTo>
                    <a:pt x="3228666" y="149575"/>
                  </a:lnTo>
                  <a:lnTo>
                    <a:pt x="3267839" y="146860"/>
                  </a:lnTo>
                  <a:lnTo>
                    <a:pt x="3307744" y="144128"/>
                  </a:lnTo>
                  <a:lnTo>
                    <a:pt x="3348367" y="141380"/>
                  </a:lnTo>
                  <a:lnTo>
                    <a:pt x="3389692" y="138616"/>
                  </a:lnTo>
                  <a:lnTo>
                    <a:pt x="3431704" y="135837"/>
                  </a:lnTo>
                  <a:lnTo>
                    <a:pt x="3474388" y="133042"/>
                  </a:lnTo>
                  <a:lnTo>
                    <a:pt x="3517730" y="130233"/>
                  </a:lnTo>
                  <a:lnTo>
                    <a:pt x="3561714" y="127408"/>
                  </a:lnTo>
                  <a:lnTo>
                    <a:pt x="3606325" y="124570"/>
                  </a:lnTo>
                  <a:lnTo>
                    <a:pt x="3651550" y="121717"/>
                  </a:lnTo>
                  <a:lnTo>
                    <a:pt x="3697371" y="118851"/>
                  </a:lnTo>
                  <a:lnTo>
                    <a:pt x="3743776" y="115972"/>
                  </a:lnTo>
                  <a:lnTo>
                    <a:pt x="3790748" y="113079"/>
                  </a:lnTo>
                  <a:lnTo>
                    <a:pt x="3838272" y="110174"/>
                  </a:lnTo>
                  <a:lnTo>
                    <a:pt x="3886335" y="107257"/>
                  </a:lnTo>
                  <a:lnTo>
                    <a:pt x="3934920" y="104328"/>
                  </a:lnTo>
                  <a:lnTo>
                    <a:pt x="3984014" y="101387"/>
                  </a:lnTo>
                  <a:lnTo>
                    <a:pt x="4033600" y="98435"/>
                  </a:lnTo>
                  <a:lnTo>
                    <a:pt x="4083664" y="95472"/>
                  </a:lnTo>
                  <a:lnTo>
                    <a:pt x="4134192" y="92498"/>
                  </a:lnTo>
                  <a:lnTo>
                    <a:pt x="4185167" y="89514"/>
                  </a:lnTo>
                  <a:lnTo>
                    <a:pt x="4236576" y="86520"/>
                  </a:lnTo>
                  <a:lnTo>
                    <a:pt x="4288403" y="83516"/>
                  </a:lnTo>
                  <a:lnTo>
                    <a:pt x="4340633" y="80503"/>
                  </a:lnTo>
                  <a:lnTo>
                    <a:pt x="4393251" y="77481"/>
                  </a:lnTo>
                  <a:lnTo>
                    <a:pt x="4446243" y="74451"/>
                  </a:lnTo>
                  <a:lnTo>
                    <a:pt x="4499593" y="71412"/>
                  </a:lnTo>
                  <a:lnTo>
                    <a:pt x="4553287" y="68366"/>
                  </a:lnTo>
                  <a:lnTo>
                    <a:pt x="4607310" y="65311"/>
                  </a:lnTo>
                  <a:lnTo>
                    <a:pt x="4661645" y="62250"/>
                  </a:lnTo>
                  <a:lnTo>
                    <a:pt x="4716280" y="59181"/>
                  </a:lnTo>
                  <a:lnTo>
                    <a:pt x="4771198" y="56106"/>
                  </a:lnTo>
                  <a:lnTo>
                    <a:pt x="4826385" y="53024"/>
                  </a:lnTo>
                  <a:lnTo>
                    <a:pt x="4881826" y="49937"/>
                  </a:lnTo>
                  <a:lnTo>
                    <a:pt x="4937506" y="46844"/>
                  </a:lnTo>
                  <a:lnTo>
                    <a:pt x="4993409" y="43745"/>
                  </a:lnTo>
                  <a:lnTo>
                    <a:pt x="5049522" y="40642"/>
                  </a:lnTo>
                  <a:lnTo>
                    <a:pt x="5105828" y="37534"/>
                  </a:lnTo>
                  <a:lnTo>
                    <a:pt x="5162314" y="34422"/>
                  </a:lnTo>
                  <a:lnTo>
                    <a:pt x="5218964" y="31306"/>
                  </a:lnTo>
                  <a:lnTo>
                    <a:pt x="5275763" y="28186"/>
                  </a:lnTo>
                  <a:lnTo>
                    <a:pt x="5332696" y="25063"/>
                  </a:lnTo>
                  <a:lnTo>
                    <a:pt x="5389748" y="21937"/>
                  </a:lnTo>
                  <a:lnTo>
                    <a:pt x="5446905" y="18808"/>
                  </a:lnTo>
                  <a:lnTo>
                    <a:pt x="5504151" y="15677"/>
                  </a:lnTo>
                  <a:lnTo>
                    <a:pt x="5561472" y="12544"/>
                  </a:lnTo>
                  <a:lnTo>
                    <a:pt x="5618852" y="9410"/>
                  </a:lnTo>
                  <a:lnTo>
                    <a:pt x="5676276" y="6274"/>
                  </a:lnTo>
                  <a:lnTo>
                    <a:pt x="5733731" y="3137"/>
                  </a:lnTo>
                  <a:lnTo>
                    <a:pt x="5791200" y="0"/>
                  </a:lnTo>
                </a:path>
              </a:pathLst>
            </a:custGeom>
            <a:ln w="57150">
              <a:solidFill>
                <a:srgbClr val="AC13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550914" y="4024122"/>
              <a:ext cx="1711960" cy="668655"/>
            </a:xfrm>
            <a:custGeom>
              <a:avLst/>
              <a:gdLst/>
              <a:ahLst/>
              <a:cxnLst/>
              <a:rect l="l" t="t" r="r" b="b"/>
              <a:pathLst>
                <a:path w="1711959" h="668654">
                  <a:moveTo>
                    <a:pt x="1711452" y="0"/>
                  </a:moveTo>
                  <a:lnTo>
                    <a:pt x="0" y="0"/>
                  </a:lnTo>
                  <a:lnTo>
                    <a:pt x="0" y="502919"/>
                  </a:lnTo>
                  <a:lnTo>
                    <a:pt x="998346" y="502919"/>
                  </a:lnTo>
                  <a:lnTo>
                    <a:pt x="1226819" y="668146"/>
                  </a:lnTo>
                  <a:lnTo>
                    <a:pt x="1426209" y="502919"/>
                  </a:lnTo>
                  <a:lnTo>
                    <a:pt x="1711452" y="502919"/>
                  </a:lnTo>
                  <a:lnTo>
                    <a:pt x="1711452" y="0"/>
                  </a:lnTo>
                  <a:close/>
                </a:path>
              </a:pathLst>
            </a:custGeom>
            <a:solidFill>
              <a:srgbClr val="FFFFFF">
                <a:alpha val="8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550914" y="4024122"/>
              <a:ext cx="1711960" cy="668655"/>
            </a:xfrm>
            <a:custGeom>
              <a:avLst/>
              <a:gdLst/>
              <a:ahLst/>
              <a:cxnLst/>
              <a:rect l="l" t="t" r="r" b="b"/>
              <a:pathLst>
                <a:path w="1711959" h="668654">
                  <a:moveTo>
                    <a:pt x="0" y="0"/>
                  </a:moveTo>
                  <a:lnTo>
                    <a:pt x="998346" y="0"/>
                  </a:lnTo>
                  <a:lnTo>
                    <a:pt x="1426209" y="0"/>
                  </a:lnTo>
                  <a:lnTo>
                    <a:pt x="1711452" y="0"/>
                  </a:lnTo>
                  <a:lnTo>
                    <a:pt x="1711452" y="293369"/>
                  </a:lnTo>
                  <a:lnTo>
                    <a:pt x="1711452" y="419100"/>
                  </a:lnTo>
                  <a:lnTo>
                    <a:pt x="1711452" y="502919"/>
                  </a:lnTo>
                  <a:lnTo>
                    <a:pt x="1426209" y="502919"/>
                  </a:lnTo>
                  <a:lnTo>
                    <a:pt x="1226819" y="668146"/>
                  </a:lnTo>
                  <a:lnTo>
                    <a:pt x="998346" y="502919"/>
                  </a:lnTo>
                  <a:lnTo>
                    <a:pt x="0" y="502919"/>
                  </a:lnTo>
                  <a:lnTo>
                    <a:pt x="0" y="419100"/>
                  </a:lnTo>
                  <a:lnTo>
                    <a:pt x="0" y="293369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757161" y="4070426"/>
            <a:ext cx="1297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" dirty="0">
                <a:latin typeface="メイリオ"/>
                <a:cs typeface="メイリオ"/>
              </a:rPr>
              <a:t>増加が遅い</a:t>
            </a:r>
            <a:endParaRPr sz="20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5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4292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メイリオ"/>
                <a:cs typeface="メイリオ"/>
              </a:rPr>
              <a:t>いろいろな関数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130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98626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5400" spc="-5" dirty="0"/>
              <a:t>補足：指数関数／対数関数の公式</a:t>
            </a:r>
            <a:endParaRPr sz="5400"/>
          </a:p>
          <a:p>
            <a:pPr algn="ctr">
              <a:lnSpc>
                <a:spcPct val="100000"/>
              </a:lnSpc>
              <a:spcBef>
                <a:spcPts val="3465"/>
              </a:spcBef>
            </a:pPr>
            <a:r>
              <a:rPr sz="2800" b="0" spc="-35" dirty="0">
                <a:solidFill>
                  <a:srgbClr val="7E7E7E"/>
                </a:solidFill>
                <a:latin typeface="メイリオ"/>
                <a:cs typeface="メイリオ"/>
              </a:rPr>
              <a:t>（難しいので読み飛ばしても構いません</a:t>
            </a:r>
            <a:r>
              <a:rPr sz="2800" b="0" spc="-50" dirty="0">
                <a:solidFill>
                  <a:srgbClr val="7E7E7E"/>
                </a:solidFill>
                <a:latin typeface="メイリオ"/>
                <a:cs typeface="メイリオ"/>
              </a:rPr>
              <a:t>）</a:t>
            </a:r>
            <a:endParaRPr sz="28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5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6121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FFFFFF"/>
                </a:solidFill>
                <a:latin typeface="メイリオ"/>
                <a:cs typeface="メイリオ"/>
              </a:rPr>
              <a:t>補足：指数関数の公式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131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15632" y="3883152"/>
            <a:ext cx="3240405" cy="540385"/>
            <a:chOff x="815632" y="3883152"/>
            <a:chExt cx="3240405" cy="540385"/>
          </a:xfrm>
        </p:grpSpPr>
        <p:sp>
          <p:nvSpPr>
            <p:cNvPr id="11" name="object 11"/>
            <p:cNvSpPr/>
            <p:nvPr/>
          </p:nvSpPr>
          <p:spPr>
            <a:xfrm>
              <a:off x="815632" y="3883152"/>
              <a:ext cx="3240405" cy="540385"/>
            </a:xfrm>
            <a:custGeom>
              <a:avLst/>
              <a:gdLst/>
              <a:ahLst/>
              <a:cxnLst/>
              <a:rect l="l" t="t" r="r" b="b"/>
              <a:pathLst>
                <a:path w="3240404" h="540385">
                  <a:moveTo>
                    <a:pt x="3240024" y="0"/>
                  </a:moveTo>
                  <a:lnTo>
                    <a:pt x="0" y="0"/>
                  </a:lnTo>
                  <a:lnTo>
                    <a:pt x="0" y="540004"/>
                  </a:lnTo>
                  <a:lnTo>
                    <a:pt x="3240024" y="540004"/>
                  </a:lnTo>
                  <a:lnTo>
                    <a:pt x="3240024" y="0"/>
                  </a:lnTo>
                  <a:close/>
                </a:path>
              </a:pathLst>
            </a:custGeom>
            <a:solidFill>
              <a:srgbClr val="6473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16658" y="4039616"/>
              <a:ext cx="433070" cy="223520"/>
            </a:xfrm>
            <a:custGeom>
              <a:avLst/>
              <a:gdLst/>
              <a:ahLst/>
              <a:cxnLst/>
              <a:rect l="l" t="t" r="r" b="b"/>
              <a:pathLst>
                <a:path w="433069" h="223520">
                  <a:moveTo>
                    <a:pt x="361442" y="0"/>
                  </a:moveTo>
                  <a:lnTo>
                    <a:pt x="358267" y="9143"/>
                  </a:lnTo>
                  <a:lnTo>
                    <a:pt x="371173" y="14714"/>
                  </a:lnTo>
                  <a:lnTo>
                    <a:pt x="382270" y="22463"/>
                  </a:lnTo>
                  <a:lnTo>
                    <a:pt x="404794" y="58429"/>
                  </a:lnTo>
                  <a:lnTo>
                    <a:pt x="411373" y="91176"/>
                  </a:lnTo>
                  <a:lnTo>
                    <a:pt x="411410" y="91438"/>
                  </a:lnTo>
                  <a:lnTo>
                    <a:pt x="412242" y="110489"/>
                  </a:lnTo>
                  <a:lnTo>
                    <a:pt x="411410" y="130159"/>
                  </a:lnTo>
                  <a:lnTo>
                    <a:pt x="408924" y="148018"/>
                  </a:lnTo>
                  <a:lnTo>
                    <a:pt x="391509" y="190545"/>
                  </a:lnTo>
                  <a:lnTo>
                    <a:pt x="358648" y="213994"/>
                  </a:lnTo>
                  <a:lnTo>
                    <a:pt x="361442" y="223138"/>
                  </a:lnTo>
                  <a:lnTo>
                    <a:pt x="404054" y="197796"/>
                  </a:lnTo>
                  <a:lnTo>
                    <a:pt x="427989" y="151034"/>
                  </a:lnTo>
                  <a:lnTo>
                    <a:pt x="432562" y="111632"/>
                  </a:lnTo>
                  <a:lnTo>
                    <a:pt x="431431" y="91438"/>
                  </a:lnTo>
                  <a:lnTo>
                    <a:pt x="414147" y="39115"/>
                  </a:lnTo>
                  <a:lnTo>
                    <a:pt x="377606" y="5879"/>
                  </a:lnTo>
                  <a:lnTo>
                    <a:pt x="361442" y="0"/>
                  </a:lnTo>
                  <a:close/>
                </a:path>
                <a:path w="433069" h="223520">
                  <a:moveTo>
                    <a:pt x="71120" y="0"/>
                  </a:moveTo>
                  <a:lnTo>
                    <a:pt x="28632" y="25449"/>
                  </a:lnTo>
                  <a:lnTo>
                    <a:pt x="4635" y="72278"/>
                  </a:lnTo>
                  <a:lnTo>
                    <a:pt x="64" y="110489"/>
                  </a:lnTo>
                  <a:lnTo>
                    <a:pt x="0" y="111632"/>
                  </a:lnTo>
                  <a:lnTo>
                    <a:pt x="1036" y="130159"/>
                  </a:lnTo>
                  <a:lnTo>
                    <a:pt x="1144" y="132107"/>
                  </a:lnTo>
                  <a:lnTo>
                    <a:pt x="4587" y="151034"/>
                  </a:lnTo>
                  <a:lnTo>
                    <a:pt x="28578" y="197796"/>
                  </a:lnTo>
                  <a:lnTo>
                    <a:pt x="71120" y="223138"/>
                  </a:lnTo>
                  <a:lnTo>
                    <a:pt x="74041" y="213994"/>
                  </a:lnTo>
                  <a:lnTo>
                    <a:pt x="61301" y="208401"/>
                  </a:lnTo>
                  <a:lnTo>
                    <a:pt x="50323" y="200580"/>
                  </a:lnTo>
                  <a:lnTo>
                    <a:pt x="27840" y="164068"/>
                  </a:lnTo>
                  <a:lnTo>
                    <a:pt x="20494" y="111632"/>
                  </a:lnTo>
                  <a:lnTo>
                    <a:pt x="20447" y="110489"/>
                  </a:lnTo>
                  <a:lnTo>
                    <a:pt x="21260" y="91438"/>
                  </a:lnTo>
                  <a:lnTo>
                    <a:pt x="33655" y="44449"/>
                  </a:lnTo>
                  <a:lnTo>
                    <a:pt x="61462" y="14714"/>
                  </a:lnTo>
                  <a:lnTo>
                    <a:pt x="74295" y="9143"/>
                  </a:lnTo>
                  <a:lnTo>
                    <a:pt x="711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5074030" y="4052570"/>
            <a:ext cx="434975" cy="291465"/>
          </a:xfrm>
          <a:custGeom>
            <a:avLst/>
            <a:gdLst/>
            <a:ahLst/>
            <a:cxnLst/>
            <a:rect l="l" t="t" r="r" b="b"/>
            <a:pathLst>
              <a:path w="434975" h="291464">
                <a:moveTo>
                  <a:pt x="358267" y="0"/>
                </a:moveTo>
                <a:lnTo>
                  <a:pt x="355346" y="9651"/>
                </a:lnTo>
                <a:lnTo>
                  <a:pt x="368681" y="16579"/>
                </a:lnTo>
                <a:lnTo>
                  <a:pt x="380301" y="26685"/>
                </a:lnTo>
                <a:lnTo>
                  <a:pt x="404806" y="75461"/>
                </a:lnTo>
                <a:lnTo>
                  <a:pt x="412097" y="120038"/>
                </a:lnTo>
                <a:lnTo>
                  <a:pt x="413004" y="145541"/>
                </a:lnTo>
                <a:lnTo>
                  <a:pt x="412097" y="171045"/>
                </a:lnTo>
                <a:lnTo>
                  <a:pt x="404806" y="215622"/>
                </a:lnTo>
                <a:lnTo>
                  <a:pt x="390207" y="251051"/>
                </a:lnTo>
                <a:lnTo>
                  <a:pt x="355346" y="281304"/>
                </a:lnTo>
                <a:lnTo>
                  <a:pt x="358267" y="290956"/>
                </a:lnTo>
                <a:lnTo>
                  <a:pt x="403808" y="259185"/>
                </a:lnTo>
                <a:lnTo>
                  <a:pt x="423469" y="219872"/>
                </a:lnTo>
                <a:lnTo>
                  <a:pt x="433462" y="172160"/>
                </a:lnTo>
                <a:lnTo>
                  <a:pt x="434721" y="145541"/>
                </a:lnTo>
                <a:lnTo>
                  <a:pt x="433518" y="120038"/>
                </a:lnTo>
                <a:lnTo>
                  <a:pt x="423469" y="71139"/>
                </a:lnTo>
                <a:lnTo>
                  <a:pt x="403808" y="31771"/>
                </a:lnTo>
                <a:lnTo>
                  <a:pt x="375527" y="6764"/>
                </a:lnTo>
                <a:lnTo>
                  <a:pt x="358267" y="0"/>
                </a:lnTo>
                <a:close/>
              </a:path>
              <a:path w="434975" h="291464">
                <a:moveTo>
                  <a:pt x="76454" y="0"/>
                </a:moveTo>
                <a:lnTo>
                  <a:pt x="30894" y="31771"/>
                </a:lnTo>
                <a:lnTo>
                  <a:pt x="11197" y="71139"/>
                </a:lnTo>
                <a:lnTo>
                  <a:pt x="1240" y="118868"/>
                </a:lnTo>
                <a:lnTo>
                  <a:pt x="0" y="145541"/>
                </a:lnTo>
                <a:lnTo>
                  <a:pt x="1188" y="171045"/>
                </a:lnTo>
                <a:lnTo>
                  <a:pt x="11197" y="219872"/>
                </a:lnTo>
                <a:lnTo>
                  <a:pt x="30894" y="259185"/>
                </a:lnTo>
                <a:lnTo>
                  <a:pt x="76454" y="290956"/>
                </a:lnTo>
                <a:lnTo>
                  <a:pt x="79375" y="281304"/>
                </a:lnTo>
                <a:lnTo>
                  <a:pt x="66040" y="274379"/>
                </a:lnTo>
                <a:lnTo>
                  <a:pt x="54419" y="264286"/>
                </a:lnTo>
                <a:lnTo>
                  <a:pt x="29894" y="215622"/>
                </a:lnTo>
                <a:lnTo>
                  <a:pt x="22516" y="171045"/>
                </a:lnTo>
                <a:lnTo>
                  <a:pt x="21590" y="145541"/>
                </a:lnTo>
                <a:lnTo>
                  <a:pt x="22516" y="120038"/>
                </a:lnTo>
                <a:lnTo>
                  <a:pt x="29894" y="75461"/>
                </a:lnTo>
                <a:lnTo>
                  <a:pt x="44513" y="39959"/>
                </a:lnTo>
                <a:lnTo>
                  <a:pt x="79375" y="9651"/>
                </a:lnTo>
                <a:lnTo>
                  <a:pt x="7645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806107" y="2253614"/>
          <a:ext cx="6575425" cy="215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9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900" b="1" spc="-40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公式</a:t>
                      </a:r>
                      <a:endParaRPr sz="1900">
                        <a:latin typeface="メイリオ"/>
                        <a:cs typeface="メイリオ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473B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900" b="1" spc="-35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具体例</a:t>
                      </a:r>
                      <a:endParaRPr sz="1900">
                        <a:latin typeface="メイリオ"/>
                        <a:cs typeface="メイリオ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473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7010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850" baseline="-20467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𝒏</a:t>
                      </a:r>
                      <a:r>
                        <a:rPr sz="1350" spc="21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50" baseline="-20467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× 𝒂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𝒎</a:t>
                      </a:r>
                      <a:r>
                        <a:rPr sz="1350" spc="32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50" baseline="-20467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850" spc="179" baseline="-20467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50" spc="-30" baseline="-20467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350" spc="-2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𝒏+𝒎</a:t>
                      </a:r>
                      <a:endParaRPr sz="1350">
                        <a:latin typeface="Cambria Math"/>
                        <a:cs typeface="Cambria Math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473BA"/>
                    </a:solidFill>
                  </a:tcPr>
                </a:tc>
                <a:tc>
                  <a:txBody>
                    <a:bodyPr/>
                    <a:lstStyle/>
                    <a:p>
                      <a:pPr marL="8940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900" dirty="0"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025" baseline="28806" dirty="0">
                          <a:latin typeface="Cambria Math"/>
                          <a:cs typeface="Cambria Math"/>
                        </a:rPr>
                        <a:t>𝟒</a:t>
                      </a:r>
                      <a:r>
                        <a:rPr sz="2025" spc="284" baseline="28806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latin typeface="Cambria Math"/>
                          <a:cs typeface="Cambria Math"/>
                        </a:rPr>
                        <a:t>×</a:t>
                      </a:r>
                      <a:r>
                        <a:rPr sz="1900" spc="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025" baseline="28806" dirty="0">
                          <a:latin typeface="Cambria Math"/>
                          <a:cs typeface="Cambria Math"/>
                        </a:rPr>
                        <a:t>𝟑</a:t>
                      </a:r>
                      <a:r>
                        <a:rPr sz="2025" spc="450" baseline="28806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900" spc="114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spc="-25" dirty="0"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025" spc="-37" baseline="28806" dirty="0">
                          <a:latin typeface="Cambria Math"/>
                          <a:cs typeface="Cambria Math"/>
                        </a:rPr>
                        <a:t>𝟕</a:t>
                      </a:r>
                      <a:endParaRPr sz="2025" baseline="28806">
                        <a:latin typeface="Cambria Math"/>
                        <a:cs typeface="Cambria Math"/>
                      </a:endParaRPr>
                    </a:p>
                  </a:txBody>
                  <a:tcPr marL="0" marR="0" marT="1009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6965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850" baseline="-20467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𝒏</a:t>
                      </a:r>
                      <a:r>
                        <a:rPr sz="1350" spc="21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50" baseline="-20467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÷</a:t>
                      </a:r>
                      <a:r>
                        <a:rPr sz="2850" spc="22" baseline="-20467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50" baseline="-20467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𝒎</a:t>
                      </a:r>
                      <a:r>
                        <a:rPr sz="1350" spc="32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50" baseline="-20467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850" spc="179" baseline="-20467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50" spc="-30" baseline="-20467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350" spc="-2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𝒏−𝒎</a:t>
                      </a:r>
                      <a:endParaRPr sz="1350">
                        <a:latin typeface="Cambria Math"/>
                        <a:cs typeface="Cambria Math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473BA"/>
                    </a:solidFill>
                  </a:tcPr>
                </a:tc>
                <a:tc>
                  <a:txBody>
                    <a:bodyPr/>
                    <a:lstStyle/>
                    <a:p>
                      <a:pPr marL="89090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025" baseline="28806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𝟒</a:t>
                      </a:r>
                      <a:r>
                        <a:rPr sz="2025" spc="284" baseline="28806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÷</a:t>
                      </a:r>
                      <a:r>
                        <a:rPr sz="1900" spc="5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025" baseline="28806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𝟑</a:t>
                      </a:r>
                      <a:r>
                        <a:rPr sz="2025" spc="450" baseline="28806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900" spc="114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spc="-25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025" spc="-37" baseline="28806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𝟏</a:t>
                      </a:r>
                      <a:endParaRPr sz="2025" baseline="28806">
                        <a:latin typeface="Cambria Math"/>
                        <a:cs typeface="Cambria Math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98044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850" baseline="-20467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𝒏</a:t>
                      </a:r>
                      <a:r>
                        <a:rPr sz="1350" spc="1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 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𝒎</a:t>
                      </a:r>
                      <a:r>
                        <a:rPr sz="1350" spc="31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50" baseline="-20467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850" spc="187" baseline="-20467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50" spc="-37" baseline="-20467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350" spc="-2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𝒏𝒎</a:t>
                      </a:r>
                      <a:endParaRPr sz="1350">
                        <a:latin typeface="Cambria Math"/>
                        <a:cs typeface="Cambria Math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025" baseline="28806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025" spc="254" baseline="28806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 </a:t>
                      </a:r>
                      <a:r>
                        <a:rPr sz="2025" baseline="5144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𝟑</a:t>
                      </a:r>
                      <a:r>
                        <a:rPr sz="2025" spc="457" baseline="5144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900" spc="12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spc="-25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025" spc="-37" baseline="28806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𝟔</a:t>
                      </a:r>
                      <a:endParaRPr sz="2025" baseline="28806">
                        <a:latin typeface="Cambria Math"/>
                        <a:cs typeface="Cambria Math"/>
                      </a:endParaRPr>
                    </a:p>
                  </a:txBody>
                  <a:tcPr marL="0" marR="0" marT="1416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815339" y="5268467"/>
            <a:ext cx="9679940" cy="539750"/>
            <a:chOff x="815339" y="5268467"/>
            <a:chExt cx="9679940" cy="539750"/>
          </a:xfrm>
        </p:grpSpPr>
        <p:sp>
          <p:nvSpPr>
            <p:cNvPr id="16" name="object 16"/>
            <p:cNvSpPr/>
            <p:nvPr/>
          </p:nvSpPr>
          <p:spPr>
            <a:xfrm>
              <a:off x="1536953" y="5538977"/>
              <a:ext cx="8943975" cy="0"/>
            </a:xfrm>
            <a:custGeom>
              <a:avLst/>
              <a:gdLst/>
              <a:ahLst/>
              <a:cxnLst/>
              <a:rect l="l" t="t" r="r" b="b"/>
              <a:pathLst>
                <a:path w="8943975">
                  <a:moveTo>
                    <a:pt x="0" y="0"/>
                  </a:moveTo>
                  <a:lnTo>
                    <a:pt x="8943594" y="0"/>
                  </a:lnTo>
                </a:path>
              </a:pathLst>
            </a:custGeom>
            <a:ln w="285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5339" y="5268467"/>
              <a:ext cx="721360" cy="539750"/>
            </a:xfrm>
            <a:custGeom>
              <a:avLst/>
              <a:gdLst/>
              <a:ahLst/>
              <a:cxnLst/>
              <a:rect l="l" t="t" r="r" b="b"/>
              <a:pathLst>
                <a:path w="721360" h="539750">
                  <a:moveTo>
                    <a:pt x="559943" y="0"/>
                  </a:moveTo>
                  <a:lnTo>
                    <a:pt x="160972" y="0"/>
                  </a:lnTo>
                  <a:lnTo>
                    <a:pt x="118180" y="5745"/>
                  </a:lnTo>
                  <a:lnTo>
                    <a:pt x="79727" y="21961"/>
                  </a:lnTo>
                  <a:lnTo>
                    <a:pt x="47148" y="47116"/>
                  </a:lnTo>
                  <a:lnTo>
                    <a:pt x="21978" y="79680"/>
                  </a:lnTo>
                  <a:lnTo>
                    <a:pt x="5750" y="118121"/>
                  </a:lnTo>
                  <a:lnTo>
                    <a:pt x="0" y="160908"/>
                  </a:lnTo>
                  <a:lnTo>
                    <a:pt x="0" y="378523"/>
                  </a:lnTo>
                  <a:lnTo>
                    <a:pt x="5750" y="421315"/>
                  </a:lnTo>
                  <a:lnTo>
                    <a:pt x="21978" y="459768"/>
                  </a:lnTo>
                  <a:lnTo>
                    <a:pt x="47148" y="492347"/>
                  </a:lnTo>
                  <a:lnTo>
                    <a:pt x="79727" y="517517"/>
                  </a:lnTo>
                  <a:lnTo>
                    <a:pt x="118180" y="533745"/>
                  </a:lnTo>
                  <a:lnTo>
                    <a:pt x="160972" y="539495"/>
                  </a:lnTo>
                  <a:lnTo>
                    <a:pt x="559943" y="539495"/>
                  </a:lnTo>
                  <a:lnTo>
                    <a:pt x="602730" y="533745"/>
                  </a:lnTo>
                  <a:lnTo>
                    <a:pt x="641171" y="517517"/>
                  </a:lnTo>
                  <a:lnTo>
                    <a:pt x="673735" y="492347"/>
                  </a:lnTo>
                  <a:lnTo>
                    <a:pt x="698890" y="459768"/>
                  </a:lnTo>
                  <a:lnTo>
                    <a:pt x="715106" y="421315"/>
                  </a:lnTo>
                  <a:lnTo>
                    <a:pt x="720851" y="378523"/>
                  </a:lnTo>
                  <a:lnTo>
                    <a:pt x="720851" y="160908"/>
                  </a:lnTo>
                  <a:lnTo>
                    <a:pt x="715106" y="118121"/>
                  </a:lnTo>
                  <a:lnTo>
                    <a:pt x="698890" y="79680"/>
                  </a:lnTo>
                  <a:lnTo>
                    <a:pt x="673735" y="47116"/>
                  </a:lnTo>
                  <a:lnTo>
                    <a:pt x="641171" y="21961"/>
                  </a:lnTo>
                  <a:lnTo>
                    <a:pt x="602730" y="5745"/>
                  </a:lnTo>
                  <a:lnTo>
                    <a:pt x="559943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10269473" y="4205478"/>
            <a:ext cx="1546860" cy="937260"/>
          </a:xfrm>
          <a:custGeom>
            <a:avLst/>
            <a:gdLst/>
            <a:ahLst/>
            <a:cxnLst/>
            <a:rect l="l" t="t" r="r" b="b"/>
            <a:pathLst>
              <a:path w="1546859" h="937260">
                <a:moveTo>
                  <a:pt x="0" y="0"/>
                </a:moveTo>
                <a:lnTo>
                  <a:pt x="257809" y="0"/>
                </a:lnTo>
                <a:lnTo>
                  <a:pt x="644525" y="0"/>
                </a:lnTo>
                <a:lnTo>
                  <a:pt x="1546859" y="0"/>
                </a:lnTo>
                <a:lnTo>
                  <a:pt x="1546859" y="464947"/>
                </a:lnTo>
                <a:lnTo>
                  <a:pt x="1546859" y="664210"/>
                </a:lnTo>
                <a:lnTo>
                  <a:pt x="1546859" y="797052"/>
                </a:lnTo>
                <a:lnTo>
                  <a:pt x="644525" y="797052"/>
                </a:lnTo>
                <a:lnTo>
                  <a:pt x="482473" y="937133"/>
                </a:lnTo>
                <a:lnTo>
                  <a:pt x="257809" y="797052"/>
                </a:lnTo>
                <a:lnTo>
                  <a:pt x="0" y="797052"/>
                </a:lnTo>
                <a:lnTo>
                  <a:pt x="0" y="664210"/>
                </a:lnTo>
                <a:lnTo>
                  <a:pt x="0" y="46494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400538" y="4247134"/>
            <a:ext cx="12871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メイリオ"/>
                <a:cs typeface="メイリオ"/>
              </a:rPr>
              <a:t>4</a:t>
            </a:r>
            <a:r>
              <a:rPr sz="2000" spc="-20" dirty="0">
                <a:latin typeface="メイリオ"/>
                <a:cs typeface="メイリオ"/>
              </a:rPr>
              <a:t> 歩進んで</a:t>
            </a:r>
            <a:endParaRPr sz="2000">
              <a:latin typeface="メイリオ"/>
              <a:cs typeface="メイリオ"/>
            </a:endParaRPr>
          </a:p>
          <a:p>
            <a:pPr marL="139065">
              <a:lnSpc>
                <a:spcPct val="100000"/>
              </a:lnSpc>
            </a:pPr>
            <a:r>
              <a:rPr sz="2000" dirty="0">
                <a:latin typeface="メイリオ"/>
                <a:cs typeface="メイリオ"/>
              </a:rPr>
              <a:t>3</a:t>
            </a:r>
            <a:r>
              <a:rPr sz="2000" spc="-20" dirty="0">
                <a:latin typeface="メイリオ"/>
                <a:cs typeface="メイリオ"/>
              </a:rPr>
              <a:t> 歩進む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13460" y="5290184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7" baseline="-20061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300" spc="-25" dirty="0">
                <a:solidFill>
                  <a:srgbClr val="FFFFFF"/>
                </a:solidFill>
                <a:latin typeface="Cambria Math"/>
                <a:cs typeface="Cambria Math"/>
              </a:rPr>
              <a:t>0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2196083" y="5268467"/>
            <a:ext cx="719455" cy="539750"/>
          </a:xfrm>
          <a:custGeom>
            <a:avLst/>
            <a:gdLst/>
            <a:ahLst/>
            <a:cxnLst/>
            <a:rect l="l" t="t" r="r" b="b"/>
            <a:pathLst>
              <a:path w="719455" h="539750">
                <a:moveTo>
                  <a:pt x="558419" y="0"/>
                </a:moveTo>
                <a:lnTo>
                  <a:pt x="160909" y="0"/>
                </a:lnTo>
                <a:lnTo>
                  <a:pt x="118121" y="5745"/>
                </a:lnTo>
                <a:lnTo>
                  <a:pt x="79680" y="21961"/>
                </a:lnTo>
                <a:lnTo>
                  <a:pt x="47117" y="47116"/>
                </a:lnTo>
                <a:lnTo>
                  <a:pt x="21961" y="79680"/>
                </a:lnTo>
                <a:lnTo>
                  <a:pt x="5745" y="118121"/>
                </a:lnTo>
                <a:lnTo>
                  <a:pt x="0" y="160908"/>
                </a:lnTo>
                <a:lnTo>
                  <a:pt x="0" y="378523"/>
                </a:lnTo>
                <a:lnTo>
                  <a:pt x="5745" y="421315"/>
                </a:lnTo>
                <a:lnTo>
                  <a:pt x="21961" y="459768"/>
                </a:lnTo>
                <a:lnTo>
                  <a:pt x="47117" y="492347"/>
                </a:lnTo>
                <a:lnTo>
                  <a:pt x="79680" y="517517"/>
                </a:lnTo>
                <a:lnTo>
                  <a:pt x="118121" y="533745"/>
                </a:lnTo>
                <a:lnTo>
                  <a:pt x="160909" y="539495"/>
                </a:lnTo>
                <a:lnTo>
                  <a:pt x="558419" y="539495"/>
                </a:lnTo>
                <a:lnTo>
                  <a:pt x="601206" y="533745"/>
                </a:lnTo>
                <a:lnTo>
                  <a:pt x="639647" y="517517"/>
                </a:lnTo>
                <a:lnTo>
                  <a:pt x="672211" y="492347"/>
                </a:lnTo>
                <a:lnTo>
                  <a:pt x="697366" y="459768"/>
                </a:lnTo>
                <a:lnTo>
                  <a:pt x="713582" y="421315"/>
                </a:lnTo>
                <a:lnTo>
                  <a:pt x="719328" y="378523"/>
                </a:lnTo>
                <a:lnTo>
                  <a:pt x="719328" y="160908"/>
                </a:lnTo>
                <a:lnTo>
                  <a:pt x="713582" y="118121"/>
                </a:lnTo>
                <a:lnTo>
                  <a:pt x="697366" y="79680"/>
                </a:lnTo>
                <a:lnTo>
                  <a:pt x="672211" y="47116"/>
                </a:lnTo>
                <a:lnTo>
                  <a:pt x="639647" y="21961"/>
                </a:lnTo>
                <a:lnTo>
                  <a:pt x="601206" y="5745"/>
                </a:lnTo>
                <a:lnTo>
                  <a:pt x="55841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397251" y="5290184"/>
            <a:ext cx="295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7" baseline="-20061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300" spc="-25" dirty="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76828" y="5268467"/>
            <a:ext cx="719455" cy="539750"/>
          </a:xfrm>
          <a:custGeom>
            <a:avLst/>
            <a:gdLst/>
            <a:ahLst/>
            <a:cxnLst/>
            <a:rect l="l" t="t" r="r" b="b"/>
            <a:pathLst>
              <a:path w="719454" h="539750">
                <a:moveTo>
                  <a:pt x="558419" y="0"/>
                </a:moveTo>
                <a:lnTo>
                  <a:pt x="160909" y="0"/>
                </a:lnTo>
                <a:lnTo>
                  <a:pt x="118121" y="5745"/>
                </a:lnTo>
                <a:lnTo>
                  <a:pt x="79680" y="21961"/>
                </a:lnTo>
                <a:lnTo>
                  <a:pt x="47117" y="47116"/>
                </a:lnTo>
                <a:lnTo>
                  <a:pt x="21961" y="79680"/>
                </a:lnTo>
                <a:lnTo>
                  <a:pt x="5745" y="118121"/>
                </a:lnTo>
                <a:lnTo>
                  <a:pt x="0" y="160908"/>
                </a:lnTo>
                <a:lnTo>
                  <a:pt x="0" y="378523"/>
                </a:lnTo>
                <a:lnTo>
                  <a:pt x="5745" y="421315"/>
                </a:lnTo>
                <a:lnTo>
                  <a:pt x="21961" y="459768"/>
                </a:lnTo>
                <a:lnTo>
                  <a:pt x="47116" y="492347"/>
                </a:lnTo>
                <a:lnTo>
                  <a:pt x="79680" y="517517"/>
                </a:lnTo>
                <a:lnTo>
                  <a:pt x="118121" y="533745"/>
                </a:lnTo>
                <a:lnTo>
                  <a:pt x="160909" y="539495"/>
                </a:lnTo>
                <a:lnTo>
                  <a:pt x="558419" y="539495"/>
                </a:lnTo>
                <a:lnTo>
                  <a:pt x="601206" y="533745"/>
                </a:lnTo>
                <a:lnTo>
                  <a:pt x="639647" y="517517"/>
                </a:lnTo>
                <a:lnTo>
                  <a:pt x="672211" y="492347"/>
                </a:lnTo>
                <a:lnTo>
                  <a:pt x="697366" y="459768"/>
                </a:lnTo>
                <a:lnTo>
                  <a:pt x="713582" y="421315"/>
                </a:lnTo>
                <a:lnTo>
                  <a:pt x="719327" y="378523"/>
                </a:lnTo>
                <a:lnTo>
                  <a:pt x="719327" y="160908"/>
                </a:lnTo>
                <a:lnTo>
                  <a:pt x="713582" y="118121"/>
                </a:lnTo>
                <a:lnTo>
                  <a:pt x="697366" y="79680"/>
                </a:lnTo>
                <a:lnTo>
                  <a:pt x="672211" y="47116"/>
                </a:lnTo>
                <a:lnTo>
                  <a:pt x="639647" y="21961"/>
                </a:lnTo>
                <a:lnTo>
                  <a:pt x="601206" y="5745"/>
                </a:lnTo>
                <a:lnTo>
                  <a:pt x="55841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774694" y="5290184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7" baseline="-20061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300" spc="-25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957571" y="5268467"/>
            <a:ext cx="719455" cy="539750"/>
          </a:xfrm>
          <a:custGeom>
            <a:avLst/>
            <a:gdLst/>
            <a:ahLst/>
            <a:cxnLst/>
            <a:rect l="l" t="t" r="r" b="b"/>
            <a:pathLst>
              <a:path w="719454" h="539750">
                <a:moveTo>
                  <a:pt x="558418" y="0"/>
                </a:moveTo>
                <a:lnTo>
                  <a:pt x="160908" y="0"/>
                </a:lnTo>
                <a:lnTo>
                  <a:pt x="118121" y="5745"/>
                </a:lnTo>
                <a:lnTo>
                  <a:pt x="79680" y="21961"/>
                </a:lnTo>
                <a:lnTo>
                  <a:pt x="47116" y="47116"/>
                </a:lnTo>
                <a:lnTo>
                  <a:pt x="21961" y="79680"/>
                </a:lnTo>
                <a:lnTo>
                  <a:pt x="5745" y="118121"/>
                </a:lnTo>
                <a:lnTo>
                  <a:pt x="0" y="160908"/>
                </a:lnTo>
                <a:lnTo>
                  <a:pt x="0" y="378523"/>
                </a:lnTo>
                <a:lnTo>
                  <a:pt x="5745" y="421315"/>
                </a:lnTo>
                <a:lnTo>
                  <a:pt x="21961" y="459768"/>
                </a:lnTo>
                <a:lnTo>
                  <a:pt x="47116" y="492347"/>
                </a:lnTo>
                <a:lnTo>
                  <a:pt x="79680" y="517517"/>
                </a:lnTo>
                <a:lnTo>
                  <a:pt x="118121" y="533745"/>
                </a:lnTo>
                <a:lnTo>
                  <a:pt x="160908" y="539495"/>
                </a:lnTo>
                <a:lnTo>
                  <a:pt x="558418" y="539495"/>
                </a:lnTo>
                <a:lnTo>
                  <a:pt x="601206" y="533745"/>
                </a:lnTo>
                <a:lnTo>
                  <a:pt x="639647" y="517517"/>
                </a:lnTo>
                <a:lnTo>
                  <a:pt x="672210" y="492347"/>
                </a:lnTo>
                <a:lnTo>
                  <a:pt x="697366" y="459768"/>
                </a:lnTo>
                <a:lnTo>
                  <a:pt x="713582" y="421315"/>
                </a:lnTo>
                <a:lnTo>
                  <a:pt x="719327" y="378523"/>
                </a:lnTo>
                <a:lnTo>
                  <a:pt x="719327" y="160908"/>
                </a:lnTo>
                <a:lnTo>
                  <a:pt x="713582" y="118121"/>
                </a:lnTo>
                <a:lnTo>
                  <a:pt x="697366" y="79680"/>
                </a:lnTo>
                <a:lnTo>
                  <a:pt x="672211" y="47116"/>
                </a:lnTo>
                <a:lnTo>
                  <a:pt x="639647" y="21961"/>
                </a:lnTo>
                <a:lnTo>
                  <a:pt x="601206" y="5745"/>
                </a:lnTo>
                <a:lnTo>
                  <a:pt x="55841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155438" y="5290184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7" baseline="-20061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300" spc="-25" dirty="0">
                <a:solidFill>
                  <a:srgbClr val="FFFFFF"/>
                </a:solidFill>
                <a:latin typeface="Cambria Math"/>
                <a:cs typeface="Cambria Math"/>
              </a:rPr>
              <a:t>3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38315" y="5268467"/>
            <a:ext cx="719455" cy="539750"/>
          </a:xfrm>
          <a:custGeom>
            <a:avLst/>
            <a:gdLst/>
            <a:ahLst/>
            <a:cxnLst/>
            <a:rect l="l" t="t" r="r" b="b"/>
            <a:pathLst>
              <a:path w="719454" h="539750">
                <a:moveTo>
                  <a:pt x="558418" y="0"/>
                </a:moveTo>
                <a:lnTo>
                  <a:pt x="160909" y="0"/>
                </a:lnTo>
                <a:lnTo>
                  <a:pt x="118121" y="5745"/>
                </a:lnTo>
                <a:lnTo>
                  <a:pt x="79680" y="21961"/>
                </a:lnTo>
                <a:lnTo>
                  <a:pt x="47117" y="47116"/>
                </a:lnTo>
                <a:lnTo>
                  <a:pt x="21961" y="79680"/>
                </a:lnTo>
                <a:lnTo>
                  <a:pt x="5745" y="118121"/>
                </a:lnTo>
                <a:lnTo>
                  <a:pt x="0" y="160908"/>
                </a:lnTo>
                <a:lnTo>
                  <a:pt x="0" y="378523"/>
                </a:lnTo>
                <a:lnTo>
                  <a:pt x="5745" y="421315"/>
                </a:lnTo>
                <a:lnTo>
                  <a:pt x="21961" y="459768"/>
                </a:lnTo>
                <a:lnTo>
                  <a:pt x="47116" y="492347"/>
                </a:lnTo>
                <a:lnTo>
                  <a:pt x="79680" y="517517"/>
                </a:lnTo>
                <a:lnTo>
                  <a:pt x="118121" y="533745"/>
                </a:lnTo>
                <a:lnTo>
                  <a:pt x="160909" y="539495"/>
                </a:lnTo>
                <a:lnTo>
                  <a:pt x="558418" y="539495"/>
                </a:lnTo>
                <a:lnTo>
                  <a:pt x="601206" y="533745"/>
                </a:lnTo>
                <a:lnTo>
                  <a:pt x="639647" y="517517"/>
                </a:lnTo>
                <a:lnTo>
                  <a:pt x="672210" y="492347"/>
                </a:lnTo>
                <a:lnTo>
                  <a:pt x="697366" y="459768"/>
                </a:lnTo>
                <a:lnTo>
                  <a:pt x="713582" y="421315"/>
                </a:lnTo>
                <a:lnTo>
                  <a:pt x="719328" y="378523"/>
                </a:lnTo>
                <a:lnTo>
                  <a:pt x="719328" y="160908"/>
                </a:lnTo>
                <a:lnTo>
                  <a:pt x="713582" y="118121"/>
                </a:lnTo>
                <a:lnTo>
                  <a:pt x="697366" y="79680"/>
                </a:lnTo>
                <a:lnTo>
                  <a:pt x="672211" y="47116"/>
                </a:lnTo>
                <a:lnTo>
                  <a:pt x="639647" y="21961"/>
                </a:lnTo>
                <a:lnTo>
                  <a:pt x="601206" y="5745"/>
                </a:lnTo>
                <a:lnTo>
                  <a:pt x="55841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536181" y="5288660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7" baseline="-20061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300" spc="-25" dirty="0">
                <a:solidFill>
                  <a:srgbClr val="FFFFFF"/>
                </a:solidFill>
                <a:latin typeface="Cambria Math"/>
                <a:cs typeface="Cambria Math"/>
              </a:rPr>
              <a:t>4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717535" y="5268467"/>
            <a:ext cx="721360" cy="539750"/>
          </a:xfrm>
          <a:custGeom>
            <a:avLst/>
            <a:gdLst/>
            <a:ahLst/>
            <a:cxnLst/>
            <a:rect l="l" t="t" r="r" b="b"/>
            <a:pathLst>
              <a:path w="721359" h="539750">
                <a:moveTo>
                  <a:pt x="559943" y="0"/>
                </a:moveTo>
                <a:lnTo>
                  <a:pt x="160909" y="0"/>
                </a:lnTo>
                <a:lnTo>
                  <a:pt x="118121" y="5745"/>
                </a:lnTo>
                <a:lnTo>
                  <a:pt x="79680" y="21961"/>
                </a:lnTo>
                <a:lnTo>
                  <a:pt x="47117" y="47116"/>
                </a:lnTo>
                <a:lnTo>
                  <a:pt x="21961" y="79680"/>
                </a:lnTo>
                <a:lnTo>
                  <a:pt x="5745" y="118121"/>
                </a:lnTo>
                <a:lnTo>
                  <a:pt x="0" y="160908"/>
                </a:lnTo>
                <a:lnTo>
                  <a:pt x="0" y="378523"/>
                </a:lnTo>
                <a:lnTo>
                  <a:pt x="5745" y="421315"/>
                </a:lnTo>
                <a:lnTo>
                  <a:pt x="21961" y="459768"/>
                </a:lnTo>
                <a:lnTo>
                  <a:pt x="47116" y="492347"/>
                </a:lnTo>
                <a:lnTo>
                  <a:pt x="79680" y="517517"/>
                </a:lnTo>
                <a:lnTo>
                  <a:pt x="118121" y="533745"/>
                </a:lnTo>
                <a:lnTo>
                  <a:pt x="160909" y="539495"/>
                </a:lnTo>
                <a:lnTo>
                  <a:pt x="559943" y="539495"/>
                </a:lnTo>
                <a:lnTo>
                  <a:pt x="602730" y="533745"/>
                </a:lnTo>
                <a:lnTo>
                  <a:pt x="641171" y="517517"/>
                </a:lnTo>
                <a:lnTo>
                  <a:pt x="673734" y="492347"/>
                </a:lnTo>
                <a:lnTo>
                  <a:pt x="698890" y="459768"/>
                </a:lnTo>
                <a:lnTo>
                  <a:pt x="715106" y="421315"/>
                </a:lnTo>
                <a:lnTo>
                  <a:pt x="720852" y="378523"/>
                </a:lnTo>
                <a:lnTo>
                  <a:pt x="720852" y="160908"/>
                </a:lnTo>
                <a:lnTo>
                  <a:pt x="715106" y="118121"/>
                </a:lnTo>
                <a:lnTo>
                  <a:pt x="698890" y="79680"/>
                </a:lnTo>
                <a:lnTo>
                  <a:pt x="673735" y="47116"/>
                </a:lnTo>
                <a:lnTo>
                  <a:pt x="641171" y="21961"/>
                </a:lnTo>
                <a:lnTo>
                  <a:pt x="602730" y="5745"/>
                </a:lnTo>
                <a:lnTo>
                  <a:pt x="559943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916926" y="5291708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7" baseline="-20061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300" spc="-25" dirty="0">
                <a:solidFill>
                  <a:srgbClr val="FFFFFF"/>
                </a:solidFill>
                <a:latin typeface="Cambria Math"/>
                <a:cs typeface="Cambria Math"/>
              </a:rPr>
              <a:t>5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098280" y="5268467"/>
            <a:ext cx="721360" cy="539750"/>
          </a:xfrm>
          <a:custGeom>
            <a:avLst/>
            <a:gdLst/>
            <a:ahLst/>
            <a:cxnLst/>
            <a:rect l="l" t="t" r="r" b="b"/>
            <a:pathLst>
              <a:path w="721359" h="539750">
                <a:moveTo>
                  <a:pt x="559943" y="0"/>
                </a:moveTo>
                <a:lnTo>
                  <a:pt x="160909" y="0"/>
                </a:lnTo>
                <a:lnTo>
                  <a:pt x="118121" y="5745"/>
                </a:lnTo>
                <a:lnTo>
                  <a:pt x="79680" y="21961"/>
                </a:lnTo>
                <a:lnTo>
                  <a:pt x="47117" y="47116"/>
                </a:lnTo>
                <a:lnTo>
                  <a:pt x="21961" y="79680"/>
                </a:lnTo>
                <a:lnTo>
                  <a:pt x="5745" y="118121"/>
                </a:lnTo>
                <a:lnTo>
                  <a:pt x="0" y="160908"/>
                </a:lnTo>
                <a:lnTo>
                  <a:pt x="0" y="378523"/>
                </a:lnTo>
                <a:lnTo>
                  <a:pt x="5745" y="421315"/>
                </a:lnTo>
                <a:lnTo>
                  <a:pt x="21961" y="459768"/>
                </a:lnTo>
                <a:lnTo>
                  <a:pt x="47116" y="492347"/>
                </a:lnTo>
                <a:lnTo>
                  <a:pt x="79680" y="517517"/>
                </a:lnTo>
                <a:lnTo>
                  <a:pt x="118121" y="533745"/>
                </a:lnTo>
                <a:lnTo>
                  <a:pt x="160909" y="539495"/>
                </a:lnTo>
                <a:lnTo>
                  <a:pt x="559943" y="539495"/>
                </a:lnTo>
                <a:lnTo>
                  <a:pt x="602730" y="533745"/>
                </a:lnTo>
                <a:lnTo>
                  <a:pt x="641171" y="517517"/>
                </a:lnTo>
                <a:lnTo>
                  <a:pt x="673735" y="492347"/>
                </a:lnTo>
                <a:lnTo>
                  <a:pt x="698890" y="459768"/>
                </a:lnTo>
                <a:lnTo>
                  <a:pt x="715106" y="421315"/>
                </a:lnTo>
                <a:lnTo>
                  <a:pt x="720851" y="378523"/>
                </a:lnTo>
                <a:lnTo>
                  <a:pt x="720851" y="160908"/>
                </a:lnTo>
                <a:lnTo>
                  <a:pt x="715106" y="118121"/>
                </a:lnTo>
                <a:lnTo>
                  <a:pt x="698890" y="79680"/>
                </a:lnTo>
                <a:lnTo>
                  <a:pt x="673734" y="47116"/>
                </a:lnTo>
                <a:lnTo>
                  <a:pt x="641171" y="21961"/>
                </a:lnTo>
                <a:lnTo>
                  <a:pt x="602730" y="5745"/>
                </a:lnTo>
                <a:lnTo>
                  <a:pt x="559943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9297289" y="5290184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7" baseline="-20061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300" spc="-25" dirty="0">
                <a:solidFill>
                  <a:srgbClr val="FFFFFF"/>
                </a:solidFill>
                <a:latin typeface="Cambria Math"/>
                <a:cs typeface="Cambria Math"/>
              </a:rPr>
              <a:t>6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479023" y="5268467"/>
            <a:ext cx="721360" cy="539750"/>
          </a:xfrm>
          <a:custGeom>
            <a:avLst/>
            <a:gdLst/>
            <a:ahLst/>
            <a:cxnLst/>
            <a:rect l="l" t="t" r="r" b="b"/>
            <a:pathLst>
              <a:path w="721359" h="539750">
                <a:moveTo>
                  <a:pt x="559943" y="0"/>
                </a:moveTo>
                <a:lnTo>
                  <a:pt x="160908" y="0"/>
                </a:lnTo>
                <a:lnTo>
                  <a:pt x="118121" y="5745"/>
                </a:lnTo>
                <a:lnTo>
                  <a:pt x="79680" y="21961"/>
                </a:lnTo>
                <a:lnTo>
                  <a:pt x="47116" y="47116"/>
                </a:lnTo>
                <a:lnTo>
                  <a:pt x="21961" y="79680"/>
                </a:lnTo>
                <a:lnTo>
                  <a:pt x="5745" y="118121"/>
                </a:lnTo>
                <a:lnTo>
                  <a:pt x="0" y="160908"/>
                </a:lnTo>
                <a:lnTo>
                  <a:pt x="0" y="378523"/>
                </a:lnTo>
                <a:lnTo>
                  <a:pt x="5745" y="421315"/>
                </a:lnTo>
                <a:lnTo>
                  <a:pt x="21961" y="459768"/>
                </a:lnTo>
                <a:lnTo>
                  <a:pt x="47117" y="492347"/>
                </a:lnTo>
                <a:lnTo>
                  <a:pt x="79680" y="517517"/>
                </a:lnTo>
                <a:lnTo>
                  <a:pt x="118121" y="533745"/>
                </a:lnTo>
                <a:lnTo>
                  <a:pt x="160908" y="539495"/>
                </a:lnTo>
                <a:lnTo>
                  <a:pt x="559943" y="539495"/>
                </a:lnTo>
                <a:lnTo>
                  <a:pt x="602730" y="533745"/>
                </a:lnTo>
                <a:lnTo>
                  <a:pt x="641171" y="517517"/>
                </a:lnTo>
                <a:lnTo>
                  <a:pt x="673735" y="492347"/>
                </a:lnTo>
                <a:lnTo>
                  <a:pt x="698890" y="459768"/>
                </a:lnTo>
                <a:lnTo>
                  <a:pt x="715106" y="421315"/>
                </a:lnTo>
                <a:lnTo>
                  <a:pt x="720851" y="378523"/>
                </a:lnTo>
                <a:lnTo>
                  <a:pt x="720851" y="160908"/>
                </a:lnTo>
                <a:lnTo>
                  <a:pt x="715106" y="118121"/>
                </a:lnTo>
                <a:lnTo>
                  <a:pt x="698890" y="79680"/>
                </a:lnTo>
                <a:lnTo>
                  <a:pt x="673734" y="47116"/>
                </a:lnTo>
                <a:lnTo>
                  <a:pt x="641171" y="21961"/>
                </a:lnTo>
                <a:lnTo>
                  <a:pt x="602730" y="5745"/>
                </a:lnTo>
                <a:lnTo>
                  <a:pt x="559943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678032" y="5288660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7" baseline="-20061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300" spc="-25" dirty="0">
                <a:solidFill>
                  <a:srgbClr val="FFFFFF"/>
                </a:solidFill>
                <a:latin typeface="Cambria Math"/>
                <a:cs typeface="Cambria Math"/>
              </a:rPr>
              <a:t>7</a:t>
            </a:r>
            <a:endParaRPr sz="1300">
              <a:latin typeface="Cambria Math"/>
              <a:cs typeface="Cambria Math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1587246" y="5308091"/>
            <a:ext cx="8851265" cy="132715"/>
            <a:chOff x="1587246" y="5308091"/>
            <a:chExt cx="8851265" cy="132715"/>
          </a:xfrm>
        </p:grpSpPr>
        <p:sp>
          <p:nvSpPr>
            <p:cNvPr id="36" name="object 36"/>
            <p:cNvSpPr/>
            <p:nvPr/>
          </p:nvSpPr>
          <p:spPr>
            <a:xfrm>
              <a:off x="1587246" y="5308091"/>
              <a:ext cx="4716780" cy="132715"/>
            </a:xfrm>
            <a:custGeom>
              <a:avLst/>
              <a:gdLst/>
              <a:ahLst/>
              <a:cxnLst/>
              <a:rect l="l" t="t" r="r" b="b"/>
              <a:pathLst>
                <a:path w="4716780" h="132714">
                  <a:moveTo>
                    <a:pt x="554228" y="66294"/>
                  </a:moveTo>
                  <a:lnTo>
                    <a:pt x="529615" y="51943"/>
                  </a:lnTo>
                  <a:lnTo>
                    <a:pt x="440563" y="0"/>
                  </a:lnTo>
                  <a:lnTo>
                    <a:pt x="431800" y="2286"/>
                  </a:lnTo>
                  <a:lnTo>
                    <a:pt x="427736" y="9144"/>
                  </a:lnTo>
                  <a:lnTo>
                    <a:pt x="423799" y="15875"/>
                  </a:lnTo>
                  <a:lnTo>
                    <a:pt x="426085" y="24638"/>
                  </a:lnTo>
                  <a:lnTo>
                    <a:pt x="472935" y="51943"/>
                  </a:lnTo>
                  <a:lnTo>
                    <a:pt x="0" y="51943"/>
                  </a:lnTo>
                  <a:lnTo>
                    <a:pt x="0" y="80518"/>
                  </a:lnTo>
                  <a:lnTo>
                    <a:pt x="473151" y="80518"/>
                  </a:lnTo>
                  <a:lnTo>
                    <a:pt x="426085" y="107950"/>
                  </a:lnTo>
                  <a:lnTo>
                    <a:pt x="423799" y="116713"/>
                  </a:lnTo>
                  <a:lnTo>
                    <a:pt x="427736" y="123444"/>
                  </a:lnTo>
                  <a:lnTo>
                    <a:pt x="431800" y="130302"/>
                  </a:lnTo>
                  <a:lnTo>
                    <a:pt x="440563" y="132588"/>
                  </a:lnTo>
                  <a:lnTo>
                    <a:pt x="529831" y="80518"/>
                  </a:lnTo>
                  <a:lnTo>
                    <a:pt x="554228" y="66294"/>
                  </a:lnTo>
                  <a:close/>
                </a:path>
                <a:path w="4716780" h="132714">
                  <a:moveTo>
                    <a:pt x="1959356" y="66294"/>
                  </a:moveTo>
                  <a:lnTo>
                    <a:pt x="1934743" y="51943"/>
                  </a:lnTo>
                  <a:lnTo>
                    <a:pt x="1845691" y="0"/>
                  </a:lnTo>
                  <a:lnTo>
                    <a:pt x="1836928" y="2286"/>
                  </a:lnTo>
                  <a:lnTo>
                    <a:pt x="1832864" y="9144"/>
                  </a:lnTo>
                  <a:lnTo>
                    <a:pt x="1828927" y="15875"/>
                  </a:lnTo>
                  <a:lnTo>
                    <a:pt x="1831213" y="24638"/>
                  </a:lnTo>
                  <a:lnTo>
                    <a:pt x="1878063" y="51943"/>
                  </a:lnTo>
                  <a:lnTo>
                    <a:pt x="1405128" y="51943"/>
                  </a:lnTo>
                  <a:lnTo>
                    <a:pt x="1405128" y="80518"/>
                  </a:lnTo>
                  <a:lnTo>
                    <a:pt x="1878279" y="80518"/>
                  </a:lnTo>
                  <a:lnTo>
                    <a:pt x="1831213" y="107950"/>
                  </a:lnTo>
                  <a:lnTo>
                    <a:pt x="1828927" y="116713"/>
                  </a:lnTo>
                  <a:lnTo>
                    <a:pt x="1832864" y="123444"/>
                  </a:lnTo>
                  <a:lnTo>
                    <a:pt x="1836928" y="130302"/>
                  </a:lnTo>
                  <a:lnTo>
                    <a:pt x="1845691" y="132588"/>
                  </a:lnTo>
                  <a:lnTo>
                    <a:pt x="1934959" y="80518"/>
                  </a:lnTo>
                  <a:lnTo>
                    <a:pt x="1959356" y="66294"/>
                  </a:lnTo>
                  <a:close/>
                </a:path>
                <a:path w="4716780" h="132714">
                  <a:moveTo>
                    <a:pt x="3329432" y="66294"/>
                  </a:moveTo>
                  <a:lnTo>
                    <a:pt x="3304819" y="51943"/>
                  </a:lnTo>
                  <a:lnTo>
                    <a:pt x="3215767" y="0"/>
                  </a:lnTo>
                  <a:lnTo>
                    <a:pt x="3207004" y="2286"/>
                  </a:lnTo>
                  <a:lnTo>
                    <a:pt x="3202940" y="9144"/>
                  </a:lnTo>
                  <a:lnTo>
                    <a:pt x="3199003" y="15875"/>
                  </a:lnTo>
                  <a:lnTo>
                    <a:pt x="3201289" y="24638"/>
                  </a:lnTo>
                  <a:lnTo>
                    <a:pt x="3248139" y="51943"/>
                  </a:lnTo>
                  <a:lnTo>
                    <a:pt x="2775204" y="51943"/>
                  </a:lnTo>
                  <a:lnTo>
                    <a:pt x="2775204" y="80518"/>
                  </a:lnTo>
                  <a:lnTo>
                    <a:pt x="3248355" y="80518"/>
                  </a:lnTo>
                  <a:lnTo>
                    <a:pt x="3201289" y="107950"/>
                  </a:lnTo>
                  <a:lnTo>
                    <a:pt x="3199003" y="116713"/>
                  </a:lnTo>
                  <a:lnTo>
                    <a:pt x="3202940" y="123444"/>
                  </a:lnTo>
                  <a:lnTo>
                    <a:pt x="3207004" y="130302"/>
                  </a:lnTo>
                  <a:lnTo>
                    <a:pt x="3215767" y="132588"/>
                  </a:lnTo>
                  <a:lnTo>
                    <a:pt x="3305035" y="80518"/>
                  </a:lnTo>
                  <a:lnTo>
                    <a:pt x="3329432" y="66294"/>
                  </a:lnTo>
                  <a:close/>
                </a:path>
                <a:path w="4716780" h="132714">
                  <a:moveTo>
                    <a:pt x="4716272" y="66294"/>
                  </a:moveTo>
                  <a:lnTo>
                    <a:pt x="4691659" y="51943"/>
                  </a:lnTo>
                  <a:lnTo>
                    <a:pt x="4602607" y="0"/>
                  </a:lnTo>
                  <a:lnTo>
                    <a:pt x="4593844" y="2286"/>
                  </a:lnTo>
                  <a:lnTo>
                    <a:pt x="4589780" y="9144"/>
                  </a:lnTo>
                  <a:lnTo>
                    <a:pt x="4585843" y="15875"/>
                  </a:lnTo>
                  <a:lnTo>
                    <a:pt x="4588129" y="24638"/>
                  </a:lnTo>
                  <a:lnTo>
                    <a:pt x="4634979" y="51943"/>
                  </a:lnTo>
                  <a:lnTo>
                    <a:pt x="4162044" y="51943"/>
                  </a:lnTo>
                  <a:lnTo>
                    <a:pt x="4162044" y="80518"/>
                  </a:lnTo>
                  <a:lnTo>
                    <a:pt x="4635195" y="80518"/>
                  </a:lnTo>
                  <a:lnTo>
                    <a:pt x="4588129" y="107950"/>
                  </a:lnTo>
                  <a:lnTo>
                    <a:pt x="4585843" y="116713"/>
                  </a:lnTo>
                  <a:lnTo>
                    <a:pt x="4589780" y="123444"/>
                  </a:lnTo>
                  <a:lnTo>
                    <a:pt x="4593844" y="130302"/>
                  </a:lnTo>
                  <a:lnTo>
                    <a:pt x="4602607" y="132588"/>
                  </a:lnTo>
                  <a:lnTo>
                    <a:pt x="4691875" y="80518"/>
                  </a:lnTo>
                  <a:lnTo>
                    <a:pt x="4716272" y="66294"/>
                  </a:lnTo>
                  <a:close/>
                </a:path>
              </a:pathLst>
            </a:custGeom>
            <a:solidFill>
              <a:srgbClr val="6473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16318" y="5308091"/>
              <a:ext cx="3322320" cy="132715"/>
            </a:xfrm>
            <a:custGeom>
              <a:avLst/>
              <a:gdLst/>
              <a:ahLst/>
              <a:cxnLst/>
              <a:rect l="l" t="t" r="r" b="b"/>
              <a:pathLst>
                <a:path w="3322320" h="132714">
                  <a:moveTo>
                    <a:pt x="554228" y="66294"/>
                  </a:moveTo>
                  <a:lnTo>
                    <a:pt x="529615" y="51943"/>
                  </a:lnTo>
                  <a:lnTo>
                    <a:pt x="440563" y="0"/>
                  </a:lnTo>
                  <a:lnTo>
                    <a:pt x="431800" y="2286"/>
                  </a:lnTo>
                  <a:lnTo>
                    <a:pt x="427736" y="9144"/>
                  </a:lnTo>
                  <a:lnTo>
                    <a:pt x="423799" y="15875"/>
                  </a:lnTo>
                  <a:lnTo>
                    <a:pt x="426085" y="24638"/>
                  </a:lnTo>
                  <a:lnTo>
                    <a:pt x="472935" y="51943"/>
                  </a:lnTo>
                  <a:lnTo>
                    <a:pt x="0" y="51943"/>
                  </a:lnTo>
                  <a:lnTo>
                    <a:pt x="0" y="80518"/>
                  </a:lnTo>
                  <a:lnTo>
                    <a:pt x="473151" y="80518"/>
                  </a:lnTo>
                  <a:lnTo>
                    <a:pt x="426085" y="107950"/>
                  </a:lnTo>
                  <a:lnTo>
                    <a:pt x="423799" y="116713"/>
                  </a:lnTo>
                  <a:lnTo>
                    <a:pt x="427736" y="123444"/>
                  </a:lnTo>
                  <a:lnTo>
                    <a:pt x="431800" y="130302"/>
                  </a:lnTo>
                  <a:lnTo>
                    <a:pt x="440563" y="132588"/>
                  </a:lnTo>
                  <a:lnTo>
                    <a:pt x="529831" y="80518"/>
                  </a:lnTo>
                  <a:lnTo>
                    <a:pt x="554228" y="66294"/>
                  </a:lnTo>
                  <a:close/>
                </a:path>
                <a:path w="3322320" h="132714">
                  <a:moveTo>
                    <a:pt x="1938020" y="66294"/>
                  </a:moveTo>
                  <a:lnTo>
                    <a:pt x="1913407" y="51943"/>
                  </a:lnTo>
                  <a:lnTo>
                    <a:pt x="1824355" y="0"/>
                  </a:lnTo>
                  <a:lnTo>
                    <a:pt x="1815592" y="2286"/>
                  </a:lnTo>
                  <a:lnTo>
                    <a:pt x="1811528" y="9144"/>
                  </a:lnTo>
                  <a:lnTo>
                    <a:pt x="1807591" y="15875"/>
                  </a:lnTo>
                  <a:lnTo>
                    <a:pt x="1809877" y="24638"/>
                  </a:lnTo>
                  <a:lnTo>
                    <a:pt x="1856727" y="51943"/>
                  </a:lnTo>
                  <a:lnTo>
                    <a:pt x="1383792" y="51943"/>
                  </a:lnTo>
                  <a:lnTo>
                    <a:pt x="1383792" y="80518"/>
                  </a:lnTo>
                  <a:lnTo>
                    <a:pt x="1856943" y="80518"/>
                  </a:lnTo>
                  <a:lnTo>
                    <a:pt x="1809877" y="107950"/>
                  </a:lnTo>
                  <a:lnTo>
                    <a:pt x="1807591" y="116713"/>
                  </a:lnTo>
                  <a:lnTo>
                    <a:pt x="1811528" y="123444"/>
                  </a:lnTo>
                  <a:lnTo>
                    <a:pt x="1815592" y="130302"/>
                  </a:lnTo>
                  <a:lnTo>
                    <a:pt x="1824355" y="132588"/>
                  </a:lnTo>
                  <a:lnTo>
                    <a:pt x="1913623" y="80518"/>
                  </a:lnTo>
                  <a:lnTo>
                    <a:pt x="1938020" y="66294"/>
                  </a:lnTo>
                  <a:close/>
                </a:path>
                <a:path w="3322320" h="132714">
                  <a:moveTo>
                    <a:pt x="3321812" y="66294"/>
                  </a:moveTo>
                  <a:lnTo>
                    <a:pt x="3297199" y="51943"/>
                  </a:lnTo>
                  <a:lnTo>
                    <a:pt x="3208147" y="0"/>
                  </a:lnTo>
                  <a:lnTo>
                    <a:pt x="3199384" y="2286"/>
                  </a:lnTo>
                  <a:lnTo>
                    <a:pt x="3195320" y="9144"/>
                  </a:lnTo>
                  <a:lnTo>
                    <a:pt x="3191383" y="15875"/>
                  </a:lnTo>
                  <a:lnTo>
                    <a:pt x="3193669" y="24638"/>
                  </a:lnTo>
                  <a:lnTo>
                    <a:pt x="3240519" y="51943"/>
                  </a:lnTo>
                  <a:lnTo>
                    <a:pt x="2767584" y="51943"/>
                  </a:lnTo>
                  <a:lnTo>
                    <a:pt x="2767584" y="80518"/>
                  </a:lnTo>
                  <a:lnTo>
                    <a:pt x="3240735" y="80518"/>
                  </a:lnTo>
                  <a:lnTo>
                    <a:pt x="3193669" y="107950"/>
                  </a:lnTo>
                  <a:lnTo>
                    <a:pt x="3191383" y="116713"/>
                  </a:lnTo>
                  <a:lnTo>
                    <a:pt x="3195320" y="123444"/>
                  </a:lnTo>
                  <a:lnTo>
                    <a:pt x="3199384" y="130302"/>
                  </a:lnTo>
                  <a:lnTo>
                    <a:pt x="3208147" y="132588"/>
                  </a:lnTo>
                  <a:lnTo>
                    <a:pt x="3297415" y="80518"/>
                  </a:lnTo>
                  <a:lnTo>
                    <a:pt x="3321812" y="66294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1680717" y="5041468"/>
            <a:ext cx="3708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6473BA"/>
                </a:solidFill>
                <a:latin typeface="メイリオ"/>
                <a:cs typeface="メイリオ"/>
              </a:rPr>
              <a:t>×2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3061461" y="5041772"/>
            <a:ext cx="370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6473BA"/>
                </a:solidFill>
                <a:latin typeface="メイリオ"/>
                <a:cs typeface="メイリオ"/>
              </a:rPr>
              <a:t>×2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42205" y="5041772"/>
            <a:ext cx="370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6473BA"/>
                </a:solidFill>
                <a:latin typeface="メイリオ"/>
                <a:cs typeface="メイリオ"/>
              </a:rPr>
              <a:t>×2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825490" y="5040248"/>
            <a:ext cx="370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6473BA"/>
                </a:solidFill>
                <a:latin typeface="メイリオ"/>
                <a:cs typeface="メイリオ"/>
              </a:rPr>
              <a:t>×2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204964" y="5040248"/>
            <a:ext cx="370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43864"/>
                </a:solidFill>
                <a:latin typeface="メイリオ"/>
                <a:cs typeface="メイリオ"/>
              </a:rPr>
              <a:t>×2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8582914" y="5040248"/>
            <a:ext cx="370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43864"/>
                </a:solidFill>
                <a:latin typeface="メイリオ"/>
                <a:cs typeface="メイリオ"/>
              </a:rPr>
              <a:t>×2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9960991" y="5040248"/>
            <a:ext cx="370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43864"/>
                </a:solidFill>
                <a:latin typeface="メイリオ"/>
                <a:cs typeface="メイリオ"/>
              </a:rPr>
              <a:t>×2</a:t>
            </a:r>
            <a:endParaRPr sz="18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AC1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1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AC1381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AC1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4292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メイリオ"/>
                <a:cs typeface="メイリオ"/>
              </a:rPr>
              <a:t>この章について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01781" y="287909"/>
            <a:ext cx="63373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50" dirty="0">
                <a:solidFill>
                  <a:srgbClr val="FFFFFF"/>
                </a:solidFill>
                <a:latin typeface="メイリオ"/>
                <a:cs typeface="メイリオ"/>
              </a:rPr>
              <a:t>6</a:t>
            </a:r>
            <a:endParaRPr sz="1800">
              <a:latin typeface="メイリオ"/>
              <a:cs typeface="メイリオ"/>
            </a:endParaRPr>
          </a:p>
          <a:p>
            <a:pPr marL="153035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第 </a:t>
            </a:r>
            <a:r>
              <a:rPr sz="2400" dirty="0"/>
              <a:t>1</a:t>
            </a:r>
            <a:r>
              <a:rPr sz="2400" spc="-10" dirty="0"/>
              <a:t> 章では、主に以下の </a:t>
            </a:r>
            <a:r>
              <a:rPr sz="2400" dirty="0"/>
              <a:t>3</a:t>
            </a:r>
            <a:r>
              <a:rPr sz="2400" spc="-5" dirty="0"/>
              <a:t> つの内容を扱います。</a:t>
            </a:r>
            <a:endParaRPr sz="2400"/>
          </a:p>
          <a:p>
            <a:pPr marL="733425" indent="-342900">
              <a:lnSpc>
                <a:spcPct val="100000"/>
              </a:lnSpc>
              <a:spcBef>
                <a:spcPts val="3600"/>
              </a:spcBef>
              <a:buFont typeface="Arial"/>
              <a:buChar char="•"/>
              <a:tabLst>
                <a:tab pos="733425" algn="l"/>
              </a:tabLst>
            </a:pPr>
            <a:r>
              <a:rPr sz="2400" dirty="0">
                <a:solidFill>
                  <a:srgbClr val="4471C4"/>
                </a:solidFill>
              </a:rPr>
              <a:t>基本的な数と計算（累乗・ルートなど</a:t>
            </a:r>
            <a:r>
              <a:rPr sz="2400" spc="-50" dirty="0">
                <a:solidFill>
                  <a:srgbClr val="4471C4"/>
                </a:solidFill>
              </a:rPr>
              <a:t>）</a:t>
            </a:r>
            <a:endParaRPr sz="2400"/>
          </a:p>
          <a:p>
            <a:pPr marL="733425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733425" algn="l"/>
              </a:tabLst>
            </a:pPr>
            <a:r>
              <a:rPr sz="2400" spc="-10" dirty="0">
                <a:solidFill>
                  <a:srgbClr val="4471C4"/>
                </a:solidFill>
              </a:rPr>
              <a:t>文字式とは</a:t>
            </a:r>
            <a:endParaRPr sz="2400"/>
          </a:p>
          <a:p>
            <a:pPr marL="733425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733425" algn="l"/>
              </a:tabLst>
            </a:pPr>
            <a:r>
              <a:rPr sz="2400" spc="-10" dirty="0">
                <a:solidFill>
                  <a:srgbClr val="4471C4"/>
                </a:solidFill>
              </a:rPr>
              <a:t>方程式とは</a:t>
            </a:r>
            <a:endParaRPr sz="2400"/>
          </a:p>
          <a:p>
            <a:pPr marL="12700" marR="5080">
              <a:lnSpc>
                <a:spcPct val="150000"/>
              </a:lnSpc>
              <a:spcBef>
                <a:spcPts val="2165"/>
              </a:spcBef>
            </a:pPr>
            <a:r>
              <a:rPr sz="2400" spc="-5" dirty="0"/>
              <a:t>すべて中学数学の範囲であり、高校数学を学ぶための前提知識となるため、数学に自信のない方はぜひお読みください。</a:t>
            </a:r>
            <a:endParaRPr sz="24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5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6121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FFFFFF"/>
                </a:solidFill>
                <a:latin typeface="メイリオ"/>
                <a:cs typeface="メイリオ"/>
              </a:rPr>
              <a:t>補足：指数関数の公式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132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96582" y="2244089"/>
            <a:ext cx="6518275" cy="2198370"/>
            <a:chOff x="796582" y="2244089"/>
            <a:chExt cx="6518275" cy="2198370"/>
          </a:xfrm>
        </p:grpSpPr>
        <p:sp>
          <p:nvSpPr>
            <p:cNvPr id="11" name="object 11"/>
            <p:cNvSpPr/>
            <p:nvPr/>
          </p:nvSpPr>
          <p:spPr>
            <a:xfrm>
              <a:off x="815632" y="2263152"/>
              <a:ext cx="6480175" cy="1620520"/>
            </a:xfrm>
            <a:custGeom>
              <a:avLst/>
              <a:gdLst/>
              <a:ahLst/>
              <a:cxnLst/>
              <a:rect l="l" t="t" r="r" b="b"/>
              <a:pathLst>
                <a:path w="6480175" h="1620520">
                  <a:moveTo>
                    <a:pt x="6480010" y="0"/>
                  </a:moveTo>
                  <a:lnTo>
                    <a:pt x="3240024" y="0"/>
                  </a:lnTo>
                  <a:lnTo>
                    <a:pt x="0" y="0"/>
                  </a:lnTo>
                  <a:lnTo>
                    <a:pt x="0" y="539991"/>
                  </a:lnTo>
                  <a:lnTo>
                    <a:pt x="0" y="1079995"/>
                  </a:lnTo>
                  <a:lnTo>
                    <a:pt x="0" y="1619999"/>
                  </a:lnTo>
                  <a:lnTo>
                    <a:pt x="3240024" y="1619999"/>
                  </a:lnTo>
                  <a:lnTo>
                    <a:pt x="3240024" y="1079995"/>
                  </a:lnTo>
                  <a:lnTo>
                    <a:pt x="3240024" y="539991"/>
                  </a:lnTo>
                  <a:lnTo>
                    <a:pt x="6480010" y="539991"/>
                  </a:lnTo>
                  <a:lnTo>
                    <a:pt x="6480010" y="0"/>
                  </a:lnTo>
                  <a:close/>
                </a:path>
              </a:pathLst>
            </a:custGeom>
            <a:solidFill>
              <a:srgbClr val="6473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55618" y="3343147"/>
              <a:ext cx="3240405" cy="540385"/>
            </a:xfrm>
            <a:custGeom>
              <a:avLst/>
              <a:gdLst/>
              <a:ahLst/>
              <a:cxnLst/>
              <a:rect l="l" t="t" r="r" b="b"/>
              <a:pathLst>
                <a:path w="3240404" h="540385">
                  <a:moveTo>
                    <a:pt x="3240024" y="0"/>
                  </a:moveTo>
                  <a:lnTo>
                    <a:pt x="0" y="0"/>
                  </a:lnTo>
                  <a:lnTo>
                    <a:pt x="0" y="540003"/>
                  </a:lnTo>
                  <a:lnTo>
                    <a:pt x="3240024" y="540003"/>
                  </a:lnTo>
                  <a:lnTo>
                    <a:pt x="324002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5632" y="3883151"/>
              <a:ext cx="3240405" cy="540385"/>
            </a:xfrm>
            <a:custGeom>
              <a:avLst/>
              <a:gdLst/>
              <a:ahLst/>
              <a:cxnLst/>
              <a:rect l="l" t="t" r="r" b="b"/>
              <a:pathLst>
                <a:path w="3240404" h="540385">
                  <a:moveTo>
                    <a:pt x="3240024" y="0"/>
                  </a:moveTo>
                  <a:lnTo>
                    <a:pt x="0" y="0"/>
                  </a:lnTo>
                  <a:lnTo>
                    <a:pt x="0" y="540004"/>
                  </a:lnTo>
                  <a:lnTo>
                    <a:pt x="3240024" y="540004"/>
                  </a:lnTo>
                  <a:lnTo>
                    <a:pt x="3240024" y="0"/>
                  </a:lnTo>
                  <a:close/>
                </a:path>
              </a:pathLst>
            </a:custGeom>
            <a:solidFill>
              <a:srgbClr val="6473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06107" y="2253614"/>
              <a:ext cx="6499225" cy="2179320"/>
            </a:xfrm>
            <a:custGeom>
              <a:avLst/>
              <a:gdLst/>
              <a:ahLst/>
              <a:cxnLst/>
              <a:rect l="l" t="t" r="r" b="b"/>
              <a:pathLst>
                <a:path w="6499225" h="2179320">
                  <a:moveTo>
                    <a:pt x="3249510" y="0"/>
                  </a:moveTo>
                  <a:lnTo>
                    <a:pt x="3249510" y="2179066"/>
                  </a:lnTo>
                </a:path>
                <a:path w="6499225" h="2179320">
                  <a:moveTo>
                    <a:pt x="0" y="549529"/>
                  </a:moveTo>
                  <a:lnTo>
                    <a:pt x="6499059" y="549529"/>
                  </a:lnTo>
                </a:path>
                <a:path w="6499225" h="2179320">
                  <a:moveTo>
                    <a:pt x="0" y="1089533"/>
                  </a:moveTo>
                  <a:lnTo>
                    <a:pt x="6499059" y="1089533"/>
                  </a:lnTo>
                </a:path>
                <a:path w="6499225" h="2179320">
                  <a:moveTo>
                    <a:pt x="0" y="1629537"/>
                  </a:moveTo>
                  <a:lnTo>
                    <a:pt x="6499059" y="1629537"/>
                  </a:lnTo>
                </a:path>
                <a:path w="6499225" h="2179320">
                  <a:moveTo>
                    <a:pt x="9525" y="0"/>
                  </a:moveTo>
                  <a:lnTo>
                    <a:pt x="9525" y="2179066"/>
                  </a:lnTo>
                </a:path>
                <a:path w="6499225" h="2179320">
                  <a:moveTo>
                    <a:pt x="6489534" y="0"/>
                  </a:moveTo>
                  <a:lnTo>
                    <a:pt x="6489534" y="2179066"/>
                  </a:lnTo>
                </a:path>
                <a:path w="6499225" h="2179320">
                  <a:moveTo>
                    <a:pt x="0" y="9525"/>
                  </a:moveTo>
                  <a:lnTo>
                    <a:pt x="6499059" y="9525"/>
                  </a:lnTo>
                </a:path>
                <a:path w="6499225" h="2179320">
                  <a:moveTo>
                    <a:pt x="0" y="2169541"/>
                  </a:moveTo>
                  <a:lnTo>
                    <a:pt x="6499059" y="216954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81605" y="2339720"/>
            <a:ext cx="50736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40" dirty="0">
                <a:solidFill>
                  <a:srgbClr val="FFFFFF"/>
                </a:solidFill>
                <a:latin typeface="メイリオ"/>
                <a:cs typeface="メイリオ"/>
              </a:rPr>
              <a:t>公式</a:t>
            </a:r>
            <a:endParaRPr sz="1900">
              <a:latin typeface="メイリオ"/>
              <a:cs typeface="メイリオ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01488" y="2339720"/>
            <a:ext cx="74803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spc="-35" dirty="0">
                <a:solidFill>
                  <a:srgbClr val="FFFFFF"/>
                </a:solidFill>
                <a:latin typeface="メイリオ"/>
                <a:cs typeface="メイリオ"/>
              </a:rPr>
              <a:t>具体例</a:t>
            </a:r>
            <a:endParaRPr sz="1900">
              <a:latin typeface="メイリオ"/>
              <a:cs typeface="メイリオ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79169" y="2799079"/>
            <a:ext cx="182308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50" baseline="-20467" dirty="0">
                <a:solidFill>
                  <a:srgbClr val="FFFFFF"/>
                </a:solidFill>
                <a:latin typeface="Cambria Math"/>
                <a:cs typeface="Cambria Math"/>
              </a:rPr>
              <a:t>𝒂</a:t>
            </a:r>
            <a:r>
              <a:rPr sz="1350" dirty="0">
                <a:solidFill>
                  <a:srgbClr val="FFFFFF"/>
                </a:solidFill>
                <a:latin typeface="Cambria Math"/>
                <a:cs typeface="Cambria Math"/>
              </a:rPr>
              <a:t>𝒏</a:t>
            </a:r>
            <a:r>
              <a:rPr sz="1350" spc="21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850" baseline="-20467" dirty="0">
                <a:solidFill>
                  <a:srgbClr val="FFFFFF"/>
                </a:solidFill>
                <a:latin typeface="Cambria Math"/>
                <a:cs typeface="Cambria Math"/>
              </a:rPr>
              <a:t>× 𝒂</a:t>
            </a:r>
            <a:r>
              <a:rPr sz="1350" dirty="0">
                <a:solidFill>
                  <a:srgbClr val="FFFFFF"/>
                </a:solidFill>
                <a:latin typeface="Cambria Math"/>
                <a:cs typeface="Cambria Math"/>
              </a:rPr>
              <a:t>𝒎</a:t>
            </a:r>
            <a:r>
              <a:rPr sz="1350" spc="32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850" baseline="-20467" dirty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sz="2850" spc="179" baseline="-20467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850" spc="-30" baseline="-20467" dirty="0">
                <a:solidFill>
                  <a:srgbClr val="FFFFFF"/>
                </a:solidFill>
                <a:latin typeface="Cambria Math"/>
                <a:cs typeface="Cambria Math"/>
              </a:rPr>
              <a:t>𝒂</a:t>
            </a:r>
            <a:r>
              <a:rPr sz="1350" spc="-20" dirty="0">
                <a:solidFill>
                  <a:srgbClr val="FFFFFF"/>
                </a:solidFill>
                <a:latin typeface="Cambria Math"/>
                <a:cs typeface="Cambria Math"/>
              </a:rPr>
              <a:t>𝒏+𝒎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911852" y="2891789"/>
            <a:ext cx="144018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solidFill>
                  <a:srgbClr val="BEBEBE"/>
                </a:solidFill>
                <a:latin typeface="Cambria Math"/>
                <a:cs typeface="Cambria Math"/>
              </a:rPr>
              <a:t>𝟐</a:t>
            </a:r>
            <a:r>
              <a:rPr sz="2025" baseline="28806" dirty="0">
                <a:solidFill>
                  <a:srgbClr val="BEBEBE"/>
                </a:solidFill>
                <a:latin typeface="Cambria Math"/>
                <a:cs typeface="Cambria Math"/>
              </a:rPr>
              <a:t>𝟒</a:t>
            </a:r>
            <a:r>
              <a:rPr sz="2025" spc="284" baseline="28806" dirty="0">
                <a:solidFill>
                  <a:srgbClr val="BEBEBE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BEBEBE"/>
                </a:solidFill>
                <a:latin typeface="Cambria Math"/>
                <a:cs typeface="Cambria Math"/>
              </a:rPr>
              <a:t>×</a:t>
            </a:r>
            <a:r>
              <a:rPr sz="1900" spc="10" dirty="0">
                <a:solidFill>
                  <a:srgbClr val="BEBEBE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BEBEBE"/>
                </a:solidFill>
                <a:latin typeface="Cambria Math"/>
                <a:cs typeface="Cambria Math"/>
              </a:rPr>
              <a:t>𝟐</a:t>
            </a:r>
            <a:r>
              <a:rPr sz="2025" baseline="28806" dirty="0">
                <a:solidFill>
                  <a:srgbClr val="BEBEBE"/>
                </a:solidFill>
                <a:latin typeface="Cambria Math"/>
                <a:cs typeface="Cambria Math"/>
              </a:rPr>
              <a:t>𝟑</a:t>
            </a:r>
            <a:r>
              <a:rPr sz="2025" spc="450" baseline="28806" dirty="0">
                <a:solidFill>
                  <a:srgbClr val="BEBEBE"/>
                </a:solidFill>
                <a:latin typeface="Cambria Math"/>
                <a:cs typeface="Cambria Math"/>
              </a:rPr>
              <a:t> </a:t>
            </a:r>
            <a:r>
              <a:rPr sz="1900" dirty="0">
                <a:solidFill>
                  <a:srgbClr val="BEBEBE"/>
                </a:solidFill>
                <a:latin typeface="Cambria Math"/>
                <a:cs typeface="Cambria Math"/>
              </a:rPr>
              <a:t>=</a:t>
            </a:r>
            <a:r>
              <a:rPr sz="1900" spc="114" dirty="0">
                <a:solidFill>
                  <a:srgbClr val="BEBEBE"/>
                </a:solidFill>
                <a:latin typeface="Cambria Math"/>
                <a:cs typeface="Cambria Math"/>
              </a:rPr>
              <a:t> </a:t>
            </a:r>
            <a:r>
              <a:rPr sz="1900" spc="-25" dirty="0">
                <a:solidFill>
                  <a:srgbClr val="BEBEBE"/>
                </a:solidFill>
                <a:latin typeface="Cambria Math"/>
                <a:cs typeface="Cambria Math"/>
              </a:rPr>
              <a:t>𝟐</a:t>
            </a:r>
            <a:r>
              <a:rPr sz="2025" spc="-37" baseline="28806" dirty="0">
                <a:solidFill>
                  <a:srgbClr val="BEBEBE"/>
                </a:solidFill>
                <a:latin typeface="Cambria Math"/>
                <a:cs typeface="Cambria Math"/>
              </a:rPr>
              <a:t>𝟕</a:t>
            </a:r>
            <a:endParaRPr sz="2025" baseline="28806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74597" y="3339211"/>
            <a:ext cx="183197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50" baseline="-20467" dirty="0">
                <a:solidFill>
                  <a:srgbClr val="FFFFFF"/>
                </a:solidFill>
                <a:latin typeface="Cambria Math"/>
                <a:cs typeface="Cambria Math"/>
              </a:rPr>
              <a:t>𝒂</a:t>
            </a:r>
            <a:r>
              <a:rPr sz="1350" dirty="0">
                <a:solidFill>
                  <a:srgbClr val="FFFFFF"/>
                </a:solidFill>
                <a:latin typeface="Cambria Math"/>
                <a:cs typeface="Cambria Math"/>
              </a:rPr>
              <a:t>𝒏</a:t>
            </a:r>
            <a:r>
              <a:rPr sz="1350" spc="21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850" baseline="-20467" dirty="0">
                <a:solidFill>
                  <a:srgbClr val="FFFFFF"/>
                </a:solidFill>
                <a:latin typeface="Cambria Math"/>
                <a:cs typeface="Cambria Math"/>
              </a:rPr>
              <a:t>÷</a:t>
            </a:r>
            <a:r>
              <a:rPr sz="2850" spc="22" baseline="-20467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850" baseline="-20467" dirty="0">
                <a:solidFill>
                  <a:srgbClr val="FFFFFF"/>
                </a:solidFill>
                <a:latin typeface="Cambria Math"/>
                <a:cs typeface="Cambria Math"/>
              </a:rPr>
              <a:t>𝒂</a:t>
            </a:r>
            <a:r>
              <a:rPr sz="1350" dirty="0">
                <a:solidFill>
                  <a:srgbClr val="FFFFFF"/>
                </a:solidFill>
                <a:latin typeface="Cambria Math"/>
                <a:cs typeface="Cambria Math"/>
              </a:rPr>
              <a:t>𝒎</a:t>
            </a:r>
            <a:r>
              <a:rPr sz="1350" spc="32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850" baseline="-20467" dirty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sz="2850" spc="179" baseline="-20467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850" spc="-30" baseline="-20467" dirty="0">
                <a:solidFill>
                  <a:srgbClr val="FFFFFF"/>
                </a:solidFill>
                <a:latin typeface="Cambria Math"/>
                <a:cs typeface="Cambria Math"/>
              </a:rPr>
              <a:t>𝒂</a:t>
            </a:r>
            <a:r>
              <a:rPr sz="1350" spc="-20" dirty="0">
                <a:solidFill>
                  <a:srgbClr val="FFFFFF"/>
                </a:solidFill>
                <a:latin typeface="Cambria Math"/>
                <a:cs typeface="Cambria Math"/>
              </a:rPr>
              <a:t>𝒏−𝒎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908803" y="3431794"/>
            <a:ext cx="14478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latin typeface="Cambria Math"/>
                <a:cs typeface="Cambria Math"/>
              </a:rPr>
              <a:t>𝟐</a:t>
            </a:r>
            <a:r>
              <a:rPr sz="2025" baseline="28806" dirty="0">
                <a:latin typeface="Cambria Math"/>
                <a:cs typeface="Cambria Math"/>
              </a:rPr>
              <a:t>𝟒</a:t>
            </a:r>
            <a:r>
              <a:rPr sz="2025" spc="284" baseline="28806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÷</a:t>
            </a:r>
            <a:r>
              <a:rPr sz="1900" spc="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𝟐</a:t>
            </a:r>
            <a:r>
              <a:rPr sz="2025" baseline="28806" dirty="0">
                <a:latin typeface="Cambria Math"/>
                <a:cs typeface="Cambria Math"/>
              </a:rPr>
              <a:t>𝟑</a:t>
            </a:r>
            <a:r>
              <a:rPr sz="2025" spc="450" baseline="28806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=</a:t>
            </a:r>
            <a:r>
              <a:rPr sz="1900" spc="114" dirty="0">
                <a:latin typeface="Cambria Math"/>
                <a:cs typeface="Cambria Math"/>
              </a:rPr>
              <a:t> </a:t>
            </a:r>
            <a:r>
              <a:rPr sz="1900" spc="-25" dirty="0">
                <a:latin typeface="Cambria Math"/>
                <a:cs typeface="Cambria Math"/>
              </a:rPr>
              <a:t>𝟐</a:t>
            </a:r>
            <a:r>
              <a:rPr sz="2025" spc="-37" baseline="28806" dirty="0">
                <a:latin typeface="Cambria Math"/>
                <a:cs typeface="Cambria Math"/>
              </a:rPr>
              <a:t>𝟏</a:t>
            </a:r>
            <a:endParaRPr sz="2025" baseline="28806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716658" y="4039615"/>
            <a:ext cx="433070" cy="223520"/>
          </a:xfrm>
          <a:custGeom>
            <a:avLst/>
            <a:gdLst/>
            <a:ahLst/>
            <a:cxnLst/>
            <a:rect l="l" t="t" r="r" b="b"/>
            <a:pathLst>
              <a:path w="433069" h="223520">
                <a:moveTo>
                  <a:pt x="361442" y="0"/>
                </a:moveTo>
                <a:lnTo>
                  <a:pt x="358267" y="9143"/>
                </a:lnTo>
                <a:lnTo>
                  <a:pt x="371173" y="14714"/>
                </a:lnTo>
                <a:lnTo>
                  <a:pt x="382270" y="22463"/>
                </a:lnTo>
                <a:lnTo>
                  <a:pt x="404794" y="58429"/>
                </a:lnTo>
                <a:lnTo>
                  <a:pt x="411373" y="91176"/>
                </a:lnTo>
                <a:lnTo>
                  <a:pt x="411410" y="91438"/>
                </a:lnTo>
                <a:lnTo>
                  <a:pt x="412242" y="110489"/>
                </a:lnTo>
                <a:lnTo>
                  <a:pt x="411410" y="130159"/>
                </a:lnTo>
                <a:lnTo>
                  <a:pt x="408924" y="148018"/>
                </a:lnTo>
                <a:lnTo>
                  <a:pt x="391509" y="190545"/>
                </a:lnTo>
                <a:lnTo>
                  <a:pt x="358648" y="213994"/>
                </a:lnTo>
                <a:lnTo>
                  <a:pt x="361442" y="223138"/>
                </a:lnTo>
                <a:lnTo>
                  <a:pt x="404054" y="197796"/>
                </a:lnTo>
                <a:lnTo>
                  <a:pt x="427989" y="151034"/>
                </a:lnTo>
                <a:lnTo>
                  <a:pt x="432562" y="111632"/>
                </a:lnTo>
                <a:lnTo>
                  <a:pt x="431431" y="91438"/>
                </a:lnTo>
                <a:lnTo>
                  <a:pt x="414147" y="39115"/>
                </a:lnTo>
                <a:lnTo>
                  <a:pt x="377606" y="5879"/>
                </a:lnTo>
                <a:lnTo>
                  <a:pt x="361442" y="0"/>
                </a:lnTo>
                <a:close/>
              </a:path>
              <a:path w="433069" h="223520">
                <a:moveTo>
                  <a:pt x="71120" y="0"/>
                </a:moveTo>
                <a:lnTo>
                  <a:pt x="28632" y="25449"/>
                </a:lnTo>
                <a:lnTo>
                  <a:pt x="4635" y="72278"/>
                </a:lnTo>
                <a:lnTo>
                  <a:pt x="64" y="110489"/>
                </a:lnTo>
                <a:lnTo>
                  <a:pt x="0" y="111632"/>
                </a:lnTo>
                <a:lnTo>
                  <a:pt x="1036" y="130159"/>
                </a:lnTo>
                <a:lnTo>
                  <a:pt x="1144" y="132107"/>
                </a:lnTo>
                <a:lnTo>
                  <a:pt x="4587" y="151034"/>
                </a:lnTo>
                <a:lnTo>
                  <a:pt x="28578" y="197796"/>
                </a:lnTo>
                <a:lnTo>
                  <a:pt x="71120" y="223138"/>
                </a:lnTo>
                <a:lnTo>
                  <a:pt x="74041" y="213994"/>
                </a:lnTo>
                <a:lnTo>
                  <a:pt x="61301" y="208401"/>
                </a:lnTo>
                <a:lnTo>
                  <a:pt x="50323" y="200580"/>
                </a:lnTo>
                <a:lnTo>
                  <a:pt x="27840" y="164068"/>
                </a:lnTo>
                <a:lnTo>
                  <a:pt x="20494" y="111632"/>
                </a:lnTo>
                <a:lnTo>
                  <a:pt x="20447" y="110489"/>
                </a:lnTo>
                <a:lnTo>
                  <a:pt x="21260" y="91438"/>
                </a:lnTo>
                <a:lnTo>
                  <a:pt x="33655" y="44449"/>
                </a:lnTo>
                <a:lnTo>
                  <a:pt x="61462" y="14714"/>
                </a:lnTo>
                <a:lnTo>
                  <a:pt x="74295" y="9143"/>
                </a:lnTo>
                <a:lnTo>
                  <a:pt x="7112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758442" y="3879341"/>
            <a:ext cx="3390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50" spc="-37" baseline="-20467" dirty="0">
                <a:solidFill>
                  <a:srgbClr val="FFFFFF"/>
                </a:solidFill>
                <a:latin typeface="Cambria Math"/>
                <a:cs typeface="Cambria Math"/>
              </a:rPr>
              <a:t>𝒂</a:t>
            </a:r>
            <a:r>
              <a:rPr sz="1350" spc="-25" dirty="0">
                <a:solidFill>
                  <a:srgbClr val="FFFFFF"/>
                </a:solidFill>
                <a:latin typeface="Cambria Math"/>
                <a:cs typeface="Cambria Math"/>
              </a:rPr>
              <a:t>𝒏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074030" y="4052570"/>
            <a:ext cx="434975" cy="291465"/>
          </a:xfrm>
          <a:custGeom>
            <a:avLst/>
            <a:gdLst/>
            <a:ahLst/>
            <a:cxnLst/>
            <a:rect l="l" t="t" r="r" b="b"/>
            <a:pathLst>
              <a:path w="434975" h="291464">
                <a:moveTo>
                  <a:pt x="358267" y="0"/>
                </a:moveTo>
                <a:lnTo>
                  <a:pt x="355346" y="9651"/>
                </a:lnTo>
                <a:lnTo>
                  <a:pt x="368681" y="16579"/>
                </a:lnTo>
                <a:lnTo>
                  <a:pt x="380301" y="26685"/>
                </a:lnTo>
                <a:lnTo>
                  <a:pt x="404806" y="75461"/>
                </a:lnTo>
                <a:lnTo>
                  <a:pt x="412097" y="120038"/>
                </a:lnTo>
                <a:lnTo>
                  <a:pt x="413004" y="145541"/>
                </a:lnTo>
                <a:lnTo>
                  <a:pt x="412097" y="171045"/>
                </a:lnTo>
                <a:lnTo>
                  <a:pt x="404806" y="215622"/>
                </a:lnTo>
                <a:lnTo>
                  <a:pt x="390207" y="251051"/>
                </a:lnTo>
                <a:lnTo>
                  <a:pt x="355346" y="281304"/>
                </a:lnTo>
                <a:lnTo>
                  <a:pt x="358267" y="290956"/>
                </a:lnTo>
                <a:lnTo>
                  <a:pt x="403808" y="259185"/>
                </a:lnTo>
                <a:lnTo>
                  <a:pt x="423469" y="219872"/>
                </a:lnTo>
                <a:lnTo>
                  <a:pt x="433462" y="172160"/>
                </a:lnTo>
                <a:lnTo>
                  <a:pt x="434721" y="145541"/>
                </a:lnTo>
                <a:lnTo>
                  <a:pt x="433518" y="120038"/>
                </a:lnTo>
                <a:lnTo>
                  <a:pt x="423469" y="71139"/>
                </a:lnTo>
                <a:lnTo>
                  <a:pt x="403808" y="31771"/>
                </a:lnTo>
                <a:lnTo>
                  <a:pt x="375527" y="6764"/>
                </a:lnTo>
                <a:lnTo>
                  <a:pt x="358267" y="0"/>
                </a:lnTo>
                <a:close/>
              </a:path>
              <a:path w="434975" h="291464">
                <a:moveTo>
                  <a:pt x="76454" y="0"/>
                </a:moveTo>
                <a:lnTo>
                  <a:pt x="30894" y="31771"/>
                </a:lnTo>
                <a:lnTo>
                  <a:pt x="11197" y="71139"/>
                </a:lnTo>
                <a:lnTo>
                  <a:pt x="1240" y="118868"/>
                </a:lnTo>
                <a:lnTo>
                  <a:pt x="0" y="145541"/>
                </a:lnTo>
                <a:lnTo>
                  <a:pt x="1188" y="171045"/>
                </a:lnTo>
                <a:lnTo>
                  <a:pt x="11197" y="219872"/>
                </a:lnTo>
                <a:lnTo>
                  <a:pt x="30894" y="259185"/>
                </a:lnTo>
                <a:lnTo>
                  <a:pt x="76454" y="290956"/>
                </a:lnTo>
                <a:lnTo>
                  <a:pt x="79375" y="281304"/>
                </a:lnTo>
                <a:lnTo>
                  <a:pt x="66040" y="274379"/>
                </a:lnTo>
                <a:lnTo>
                  <a:pt x="54419" y="264286"/>
                </a:lnTo>
                <a:lnTo>
                  <a:pt x="29894" y="215622"/>
                </a:lnTo>
                <a:lnTo>
                  <a:pt x="22516" y="171045"/>
                </a:lnTo>
                <a:lnTo>
                  <a:pt x="21590" y="145541"/>
                </a:lnTo>
                <a:lnTo>
                  <a:pt x="22516" y="120038"/>
                </a:lnTo>
                <a:lnTo>
                  <a:pt x="29894" y="75461"/>
                </a:lnTo>
                <a:lnTo>
                  <a:pt x="44513" y="39959"/>
                </a:lnTo>
                <a:lnTo>
                  <a:pt x="79375" y="9651"/>
                </a:lnTo>
                <a:lnTo>
                  <a:pt x="7645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123688" y="3924427"/>
            <a:ext cx="32639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50" spc="-37" baseline="-20467" dirty="0">
                <a:solidFill>
                  <a:srgbClr val="BEBEBE"/>
                </a:solidFill>
                <a:latin typeface="Cambria Math"/>
                <a:cs typeface="Cambria Math"/>
              </a:rPr>
              <a:t>𝟐</a:t>
            </a:r>
            <a:r>
              <a:rPr sz="1350" spc="-25" dirty="0">
                <a:solidFill>
                  <a:srgbClr val="BEBEBE"/>
                </a:solidFill>
                <a:latin typeface="Cambria Math"/>
                <a:cs typeface="Cambria Math"/>
              </a:rPr>
              <a:t>𝟐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92496" y="3918330"/>
            <a:ext cx="755650" cy="4089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ts val="1165"/>
              </a:lnSpc>
              <a:spcBef>
                <a:spcPts val="130"/>
              </a:spcBef>
            </a:pPr>
            <a:r>
              <a:rPr sz="1350" spc="-50" dirty="0">
                <a:solidFill>
                  <a:srgbClr val="BEBEBE"/>
                </a:solidFill>
                <a:latin typeface="Cambria Math"/>
                <a:cs typeface="Cambria Math"/>
              </a:rPr>
              <a:t>𝟑</a:t>
            </a:r>
            <a:endParaRPr sz="1350">
              <a:latin typeface="Cambria Math"/>
              <a:cs typeface="Cambria Math"/>
            </a:endParaRPr>
          </a:p>
          <a:p>
            <a:pPr marL="219075">
              <a:lnSpc>
                <a:spcPts val="1825"/>
              </a:lnSpc>
            </a:pPr>
            <a:r>
              <a:rPr sz="1900" dirty="0">
                <a:solidFill>
                  <a:srgbClr val="BEBEBE"/>
                </a:solidFill>
                <a:latin typeface="Cambria Math"/>
                <a:cs typeface="Cambria Math"/>
              </a:rPr>
              <a:t>=</a:t>
            </a:r>
            <a:r>
              <a:rPr sz="1900" spc="105" dirty="0">
                <a:solidFill>
                  <a:srgbClr val="BEBEBE"/>
                </a:solidFill>
                <a:latin typeface="Cambria Math"/>
                <a:cs typeface="Cambria Math"/>
              </a:rPr>
              <a:t> </a:t>
            </a:r>
            <a:r>
              <a:rPr sz="1900" spc="-25" dirty="0">
                <a:solidFill>
                  <a:srgbClr val="BEBEBE"/>
                </a:solidFill>
                <a:latin typeface="Cambria Math"/>
                <a:cs typeface="Cambria Math"/>
              </a:rPr>
              <a:t>𝟐</a:t>
            </a:r>
            <a:r>
              <a:rPr sz="2025" spc="-37" baseline="28806" dirty="0">
                <a:solidFill>
                  <a:srgbClr val="BEBEBE"/>
                </a:solidFill>
                <a:latin typeface="Cambria Math"/>
                <a:cs typeface="Cambria Math"/>
              </a:rPr>
              <a:t>𝟔</a:t>
            </a:r>
            <a:endParaRPr sz="2025" baseline="28806">
              <a:latin typeface="Cambria Math"/>
              <a:cs typeface="Cambria Math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2159889" y="4195953"/>
            <a:ext cx="1565910" cy="956310"/>
            <a:chOff x="2159889" y="4195953"/>
            <a:chExt cx="1565910" cy="956310"/>
          </a:xfrm>
        </p:grpSpPr>
        <p:sp>
          <p:nvSpPr>
            <p:cNvPr id="27" name="object 27"/>
            <p:cNvSpPr/>
            <p:nvPr/>
          </p:nvSpPr>
          <p:spPr>
            <a:xfrm>
              <a:off x="2169414" y="4205478"/>
              <a:ext cx="1546860" cy="937260"/>
            </a:xfrm>
            <a:custGeom>
              <a:avLst/>
              <a:gdLst/>
              <a:ahLst/>
              <a:cxnLst/>
              <a:rect l="l" t="t" r="r" b="b"/>
              <a:pathLst>
                <a:path w="1546860" h="937260">
                  <a:moveTo>
                    <a:pt x="1546860" y="0"/>
                  </a:moveTo>
                  <a:lnTo>
                    <a:pt x="0" y="0"/>
                  </a:lnTo>
                  <a:lnTo>
                    <a:pt x="0" y="797052"/>
                  </a:lnTo>
                  <a:lnTo>
                    <a:pt x="257810" y="797052"/>
                  </a:lnTo>
                  <a:lnTo>
                    <a:pt x="482473" y="937133"/>
                  </a:lnTo>
                  <a:lnTo>
                    <a:pt x="644525" y="797052"/>
                  </a:lnTo>
                  <a:lnTo>
                    <a:pt x="1546860" y="797052"/>
                  </a:lnTo>
                  <a:lnTo>
                    <a:pt x="1546860" y="0"/>
                  </a:lnTo>
                  <a:close/>
                </a:path>
              </a:pathLst>
            </a:custGeom>
            <a:solidFill>
              <a:srgbClr val="FFFFFF">
                <a:alpha val="8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169414" y="4205478"/>
              <a:ext cx="1546860" cy="937260"/>
            </a:xfrm>
            <a:custGeom>
              <a:avLst/>
              <a:gdLst/>
              <a:ahLst/>
              <a:cxnLst/>
              <a:rect l="l" t="t" r="r" b="b"/>
              <a:pathLst>
                <a:path w="1546860" h="937260">
                  <a:moveTo>
                    <a:pt x="0" y="0"/>
                  </a:moveTo>
                  <a:lnTo>
                    <a:pt x="257810" y="0"/>
                  </a:lnTo>
                  <a:lnTo>
                    <a:pt x="644525" y="0"/>
                  </a:lnTo>
                  <a:lnTo>
                    <a:pt x="1546860" y="0"/>
                  </a:lnTo>
                  <a:lnTo>
                    <a:pt x="1546860" y="464947"/>
                  </a:lnTo>
                  <a:lnTo>
                    <a:pt x="1546860" y="664210"/>
                  </a:lnTo>
                  <a:lnTo>
                    <a:pt x="1546860" y="797052"/>
                  </a:lnTo>
                  <a:lnTo>
                    <a:pt x="644525" y="797052"/>
                  </a:lnTo>
                  <a:lnTo>
                    <a:pt x="482473" y="937133"/>
                  </a:lnTo>
                  <a:lnTo>
                    <a:pt x="257810" y="797052"/>
                  </a:lnTo>
                  <a:lnTo>
                    <a:pt x="0" y="797052"/>
                  </a:lnTo>
                  <a:lnTo>
                    <a:pt x="0" y="664210"/>
                  </a:lnTo>
                  <a:lnTo>
                    <a:pt x="0" y="464947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815339" y="5268467"/>
            <a:ext cx="9679940" cy="539750"/>
            <a:chOff x="815339" y="5268467"/>
            <a:chExt cx="9679940" cy="539750"/>
          </a:xfrm>
        </p:grpSpPr>
        <p:sp>
          <p:nvSpPr>
            <p:cNvPr id="30" name="object 30"/>
            <p:cNvSpPr/>
            <p:nvPr/>
          </p:nvSpPr>
          <p:spPr>
            <a:xfrm>
              <a:off x="1536953" y="5538977"/>
              <a:ext cx="8943975" cy="0"/>
            </a:xfrm>
            <a:custGeom>
              <a:avLst/>
              <a:gdLst/>
              <a:ahLst/>
              <a:cxnLst/>
              <a:rect l="l" t="t" r="r" b="b"/>
              <a:pathLst>
                <a:path w="8943975">
                  <a:moveTo>
                    <a:pt x="0" y="0"/>
                  </a:moveTo>
                  <a:lnTo>
                    <a:pt x="8943594" y="0"/>
                  </a:lnTo>
                </a:path>
              </a:pathLst>
            </a:custGeom>
            <a:ln w="285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15339" y="5268467"/>
              <a:ext cx="721360" cy="539750"/>
            </a:xfrm>
            <a:custGeom>
              <a:avLst/>
              <a:gdLst/>
              <a:ahLst/>
              <a:cxnLst/>
              <a:rect l="l" t="t" r="r" b="b"/>
              <a:pathLst>
                <a:path w="721360" h="539750">
                  <a:moveTo>
                    <a:pt x="559943" y="0"/>
                  </a:moveTo>
                  <a:lnTo>
                    <a:pt x="160972" y="0"/>
                  </a:lnTo>
                  <a:lnTo>
                    <a:pt x="118180" y="5745"/>
                  </a:lnTo>
                  <a:lnTo>
                    <a:pt x="79727" y="21961"/>
                  </a:lnTo>
                  <a:lnTo>
                    <a:pt x="47148" y="47116"/>
                  </a:lnTo>
                  <a:lnTo>
                    <a:pt x="21978" y="79680"/>
                  </a:lnTo>
                  <a:lnTo>
                    <a:pt x="5750" y="118121"/>
                  </a:lnTo>
                  <a:lnTo>
                    <a:pt x="0" y="160908"/>
                  </a:lnTo>
                  <a:lnTo>
                    <a:pt x="0" y="378523"/>
                  </a:lnTo>
                  <a:lnTo>
                    <a:pt x="5750" y="421315"/>
                  </a:lnTo>
                  <a:lnTo>
                    <a:pt x="21978" y="459768"/>
                  </a:lnTo>
                  <a:lnTo>
                    <a:pt x="47148" y="492347"/>
                  </a:lnTo>
                  <a:lnTo>
                    <a:pt x="79727" y="517517"/>
                  </a:lnTo>
                  <a:lnTo>
                    <a:pt x="118180" y="533745"/>
                  </a:lnTo>
                  <a:lnTo>
                    <a:pt x="160972" y="539495"/>
                  </a:lnTo>
                  <a:lnTo>
                    <a:pt x="559943" y="539495"/>
                  </a:lnTo>
                  <a:lnTo>
                    <a:pt x="602730" y="533745"/>
                  </a:lnTo>
                  <a:lnTo>
                    <a:pt x="641171" y="517517"/>
                  </a:lnTo>
                  <a:lnTo>
                    <a:pt x="673735" y="492347"/>
                  </a:lnTo>
                  <a:lnTo>
                    <a:pt x="698890" y="459768"/>
                  </a:lnTo>
                  <a:lnTo>
                    <a:pt x="715106" y="421315"/>
                  </a:lnTo>
                  <a:lnTo>
                    <a:pt x="720851" y="378523"/>
                  </a:lnTo>
                  <a:lnTo>
                    <a:pt x="720851" y="160908"/>
                  </a:lnTo>
                  <a:lnTo>
                    <a:pt x="715106" y="118121"/>
                  </a:lnTo>
                  <a:lnTo>
                    <a:pt x="698890" y="79680"/>
                  </a:lnTo>
                  <a:lnTo>
                    <a:pt x="673735" y="47116"/>
                  </a:lnTo>
                  <a:lnTo>
                    <a:pt x="641171" y="21961"/>
                  </a:lnTo>
                  <a:lnTo>
                    <a:pt x="602730" y="5745"/>
                  </a:lnTo>
                  <a:lnTo>
                    <a:pt x="559943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133345" y="3804749"/>
            <a:ext cx="1477645" cy="77343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80"/>
              </a:spcBef>
            </a:pPr>
            <a:r>
              <a:rPr sz="1350" dirty="0">
                <a:solidFill>
                  <a:srgbClr val="FFFFFF"/>
                </a:solidFill>
                <a:latin typeface="Cambria Math"/>
                <a:cs typeface="Cambria Math"/>
              </a:rPr>
              <a:t>𝒎</a:t>
            </a:r>
            <a:r>
              <a:rPr sz="1350" spc="31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850" baseline="-20467" dirty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sz="2850" spc="187" baseline="-20467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850" spc="-37" baseline="-20467" dirty="0">
                <a:solidFill>
                  <a:srgbClr val="FFFFFF"/>
                </a:solidFill>
                <a:latin typeface="Cambria Math"/>
                <a:cs typeface="Cambria Math"/>
              </a:rPr>
              <a:t>𝒂</a:t>
            </a:r>
            <a:r>
              <a:rPr sz="1350" spc="-25" dirty="0">
                <a:solidFill>
                  <a:srgbClr val="FFFFFF"/>
                </a:solidFill>
                <a:latin typeface="Cambria Math"/>
                <a:cs typeface="Cambria Math"/>
              </a:rPr>
              <a:t>𝒏𝒎</a:t>
            </a:r>
            <a:endParaRPr sz="1350">
              <a:latin typeface="Cambria Math"/>
              <a:cs typeface="Cambria Math"/>
            </a:endParaRPr>
          </a:p>
          <a:p>
            <a:pPr marL="179070">
              <a:lnSpc>
                <a:spcPct val="100000"/>
              </a:lnSpc>
              <a:spcBef>
                <a:spcPts val="625"/>
              </a:spcBef>
            </a:pPr>
            <a:r>
              <a:rPr sz="2000" dirty="0">
                <a:latin typeface="メイリオ"/>
                <a:cs typeface="メイリオ"/>
              </a:rPr>
              <a:t>4</a:t>
            </a:r>
            <a:r>
              <a:rPr sz="2000" spc="-20" dirty="0">
                <a:latin typeface="メイリオ"/>
                <a:cs typeface="メイリオ"/>
              </a:rPr>
              <a:t> 歩進んで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013460" y="5290184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7" baseline="-20061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300" spc="-25" dirty="0">
                <a:solidFill>
                  <a:srgbClr val="FFFFFF"/>
                </a:solidFill>
                <a:latin typeface="Cambria Math"/>
                <a:cs typeface="Cambria Math"/>
              </a:rPr>
              <a:t>0</a:t>
            </a:r>
            <a:endParaRPr sz="1300">
              <a:latin typeface="Cambria Math"/>
              <a:cs typeface="Cambria Math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2196083" y="5268467"/>
            <a:ext cx="2100580" cy="539750"/>
            <a:chOff x="2196083" y="5268467"/>
            <a:chExt cx="2100580" cy="539750"/>
          </a:xfrm>
        </p:grpSpPr>
        <p:sp>
          <p:nvSpPr>
            <p:cNvPr id="35" name="object 35"/>
            <p:cNvSpPr/>
            <p:nvPr/>
          </p:nvSpPr>
          <p:spPr>
            <a:xfrm>
              <a:off x="2196083" y="5268467"/>
              <a:ext cx="719455" cy="539750"/>
            </a:xfrm>
            <a:custGeom>
              <a:avLst/>
              <a:gdLst/>
              <a:ahLst/>
              <a:cxnLst/>
              <a:rect l="l" t="t" r="r" b="b"/>
              <a:pathLst>
                <a:path w="719455" h="539750">
                  <a:moveTo>
                    <a:pt x="558419" y="0"/>
                  </a:moveTo>
                  <a:lnTo>
                    <a:pt x="160909" y="0"/>
                  </a:lnTo>
                  <a:lnTo>
                    <a:pt x="118121" y="5745"/>
                  </a:lnTo>
                  <a:lnTo>
                    <a:pt x="79680" y="21961"/>
                  </a:lnTo>
                  <a:lnTo>
                    <a:pt x="47117" y="47116"/>
                  </a:lnTo>
                  <a:lnTo>
                    <a:pt x="21961" y="79680"/>
                  </a:lnTo>
                  <a:lnTo>
                    <a:pt x="5745" y="118121"/>
                  </a:lnTo>
                  <a:lnTo>
                    <a:pt x="0" y="160908"/>
                  </a:lnTo>
                  <a:lnTo>
                    <a:pt x="0" y="378523"/>
                  </a:lnTo>
                  <a:lnTo>
                    <a:pt x="5745" y="421315"/>
                  </a:lnTo>
                  <a:lnTo>
                    <a:pt x="21961" y="459768"/>
                  </a:lnTo>
                  <a:lnTo>
                    <a:pt x="47117" y="492347"/>
                  </a:lnTo>
                  <a:lnTo>
                    <a:pt x="79680" y="517517"/>
                  </a:lnTo>
                  <a:lnTo>
                    <a:pt x="118121" y="533745"/>
                  </a:lnTo>
                  <a:lnTo>
                    <a:pt x="160909" y="539495"/>
                  </a:lnTo>
                  <a:lnTo>
                    <a:pt x="558419" y="539495"/>
                  </a:lnTo>
                  <a:lnTo>
                    <a:pt x="601206" y="533745"/>
                  </a:lnTo>
                  <a:lnTo>
                    <a:pt x="639647" y="517517"/>
                  </a:lnTo>
                  <a:lnTo>
                    <a:pt x="672211" y="492347"/>
                  </a:lnTo>
                  <a:lnTo>
                    <a:pt x="697366" y="459768"/>
                  </a:lnTo>
                  <a:lnTo>
                    <a:pt x="713582" y="421315"/>
                  </a:lnTo>
                  <a:lnTo>
                    <a:pt x="719328" y="378523"/>
                  </a:lnTo>
                  <a:lnTo>
                    <a:pt x="719328" y="160908"/>
                  </a:lnTo>
                  <a:lnTo>
                    <a:pt x="713582" y="118121"/>
                  </a:lnTo>
                  <a:lnTo>
                    <a:pt x="697366" y="79680"/>
                  </a:lnTo>
                  <a:lnTo>
                    <a:pt x="672211" y="47116"/>
                  </a:lnTo>
                  <a:lnTo>
                    <a:pt x="639647" y="21961"/>
                  </a:lnTo>
                  <a:lnTo>
                    <a:pt x="601206" y="5745"/>
                  </a:lnTo>
                  <a:lnTo>
                    <a:pt x="558419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576827" y="5268467"/>
              <a:ext cx="719455" cy="539750"/>
            </a:xfrm>
            <a:custGeom>
              <a:avLst/>
              <a:gdLst/>
              <a:ahLst/>
              <a:cxnLst/>
              <a:rect l="l" t="t" r="r" b="b"/>
              <a:pathLst>
                <a:path w="719454" h="539750">
                  <a:moveTo>
                    <a:pt x="558419" y="0"/>
                  </a:moveTo>
                  <a:lnTo>
                    <a:pt x="160909" y="0"/>
                  </a:lnTo>
                  <a:lnTo>
                    <a:pt x="118121" y="5745"/>
                  </a:lnTo>
                  <a:lnTo>
                    <a:pt x="79680" y="21961"/>
                  </a:lnTo>
                  <a:lnTo>
                    <a:pt x="47117" y="47116"/>
                  </a:lnTo>
                  <a:lnTo>
                    <a:pt x="21961" y="79680"/>
                  </a:lnTo>
                  <a:lnTo>
                    <a:pt x="5745" y="118121"/>
                  </a:lnTo>
                  <a:lnTo>
                    <a:pt x="0" y="160908"/>
                  </a:lnTo>
                  <a:lnTo>
                    <a:pt x="0" y="378523"/>
                  </a:lnTo>
                  <a:lnTo>
                    <a:pt x="5745" y="421315"/>
                  </a:lnTo>
                  <a:lnTo>
                    <a:pt x="21961" y="459768"/>
                  </a:lnTo>
                  <a:lnTo>
                    <a:pt x="47116" y="492347"/>
                  </a:lnTo>
                  <a:lnTo>
                    <a:pt x="79680" y="517517"/>
                  </a:lnTo>
                  <a:lnTo>
                    <a:pt x="118121" y="533745"/>
                  </a:lnTo>
                  <a:lnTo>
                    <a:pt x="160909" y="539495"/>
                  </a:lnTo>
                  <a:lnTo>
                    <a:pt x="558419" y="539495"/>
                  </a:lnTo>
                  <a:lnTo>
                    <a:pt x="601206" y="533745"/>
                  </a:lnTo>
                  <a:lnTo>
                    <a:pt x="639647" y="517517"/>
                  </a:lnTo>
                  <a:lnTo>
                    <a:pt x="672211" y="492347"/>
                  </a:lnTo>
                  <a:lnTo>
                    <a:pt x="697366" y="459768"/>
                  </a:lnTo>
                  <a:lnTo>
                    <a:pt x="713582" y="421315"/>
                  </a:lnTo>
                  <a:lnTo>
                    <a:pt x="719327" y="378523"/>
                  </a:lnTo>
                  <a:lnTo>
                    <a:pt x="719327" y="160908"/>
                  </a:lnTo>
                  <a:lnTo>
                    <a:pt x="713582" y="118121"/>
                  </a:lnTo>
                  <a:lnTo>
                    <a:pt x="697366" y="79680"/>
                  </a:lnTo>
                  <a:lnTo>
                    <a:pt x="672211" y="47116"/>
                  </a:lnTo>
                  <a:lnTo>
                    <a:pt x="639647" y="21961"/>
                  </a:lnTo>
                  <a:lnTo>
                    <a:pt x="601206" y="5745"/>
                  </a:lnTo>
                  <a:lnTo>
                    <a:pt x="55841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774694" y="5290184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7" baseline="-20061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300" spc="-25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957571" y="5268467"/>
            <a:ext cx="719455" cy="539750"/>
          </a:xfrm>
          <a:custGeom>
            <a:avLst/>
            <a:gdLst/>
            <a:ahLst/>
            <a:cxnLst/>
            <a:rect l="l" t="t" r="r" b="b"/>
            <a:pathLst>
              <a:path w="719454" h="539750">
                <a:moveTo>
                  <a:pt x="558418" y="0"/>
                </a:moveTo>
                <a:lnTo>
                  <a:pt x="160908" y="0"/>
                </a:lnTo>
                <a:lnTo>
                  <a:pt x="118121" y="5745"/>
                </a:lnTo>
                <a:lnTo>
                  <a:pt x="79680" y="21961"/>
                </a:lnTo>
                <a:lnTo>
                  <a:pt x="47116" y="47116"/>
                </a:lnTo>
                <a:lnTo>
                  <a:pt x="21961" y="79680"/>
                </a:lnTo>
                <a:lnTo>
                  <a:pt x="5745" y="118121"/>
                </a:lnTo>
                <a:lnTo>
                  <a:pt x="0" y="160908"/>
                </a:lnTo>
                <a:lnTo>
                  <a:pt x="0" y="378523"/>
                </a:lnTo>
                <a:lnTo>
                  <a:pt x="5745" y="421315"/>
                </a:lnTo>
                <a:lnTo>
                  <a:pt x="21961" y="459768"/>
                </a:lnTo>
                <a:lnTo>
                  <a:pt x="47116" y="492347"/>
                </a:lnTo>
                <a:lnTo>
                  <a:pt x="79680" y="517517"/>
                </a:lnTo>
                <a:lnTo>
                  <a:pt x="118121" y="533745"/>
                </a:lnTo>
                <a:lnTo>
                  <a:pt x="160908" y="539495"/>
                </a:lnTo>
                <a:lnTo>
                  <a:pt x="558418" y="539495"/>
                </a:lnTo>
                <a:lnTo>
                  <a:pt x="601206" y="533745"/>
                </a:lnTo>
                <a:lnTo>
                  <a:pt x="639647" y="517517"/>
                </a:lnTo>
                <a:lnTo>
                  <a:pt x="672210" y="492347"/>
                </a:lnTo>
                <a:lnTo>
                  <a:pt x="697366" y="459768"/>
                </a:lnTo>
                <a:lnTo>
                  <a:pt x="713582" y="421315"/>
                </a:lnTo>
                <a:lnTo>
                  <a:pt x="719327" y="378523"/>
                </a:lnTo>
                <a:lnTo>
                  <a:pt x="719327" y="160908"/>
                </a:lnTo>
                <a:lnTo>
                  <a:pt x="713582" y="118121"/>
                </a:lnTo>
                <a:lnTo>
                  <a:pt x="697366" y="79680"/>
                </a:lnTo>
                <a:lnTo>
                  <a:pt x="672211" y="47116"/>
                </a:lnTo>
                <a:lnTo>
                  <a:pt x="639647" y="21961"/>
                </a:lnTo>
                <a:lnTo>
                  <a:pt x="601206" y="5745"/>
                </a:lnTo>
                <a:lnTo>
                  <a:pt x="55841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155438" y="5290184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7" baseline="-20061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300" spc="-25" dirty="0">
                <a:solidFill>
                  <a:srgbClr val="FFFFFF"/>
                </a:solidFill>
                <a:latin typeface="Cambria Math"/>
                <a:cs typeface="Cambria Math"/>
              </a:rPr>
              <a:t>3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338315" y="5268467"/>
            <a:ext cx="719455" cy="539750"/>
          </a:xfrm>
          <a:custGeom>
            <a:avLst/>
            <a:gdLst/>
            <a:ahLst/>
            <a:cxnLst/>
            <a:rect l="l" t="t" r="r" b="b"/>
            <a:pathLst>
              <a:path w="719454" h="539750">
                <a:moveTo>
                  <a:pt x="558418" y="0"/>
                </a:moveTo>
                <a:lnTo>
                  <a:pt x="160909" y="0"/>
                </a:lnTo>
                <a:lnTo>
                  <a:pt x="118121" y="5745"/>
                </a:lnTo>
                <a:lnTo>
                  <a:pt x="79680" y="21961"/>
                </a:lnTo>
                <a:lnTo>
                  <a:pt x="47117" y="47116"/>
                </a:lnTo>
                <a:lnTo>
                  <a:pt x="21961" y="79680"/>
                </a:lnTo>
                <a:lnTo>
                  <a:pt x="5745" y="118121"/>
                </a:lnTo>
                <a:lnTo>
                  <a:pt x="0" y="160908"/>
                </a:lnTo>
                <a:lnTo>
                  <a:pt x="0" y="378523"/>
                </a:lnTo>
                <a:lnTo>
                  <a:pt x="5745" y="421315"/>
                </a:lnTo>
                <a:lnTo>
                  <a:pt x="21961" y="459768"/>
                </a:lnTo>
                <a:lnTo>
                  <a:pt x="47116" y="492347"/>
                </a:lnTo>
                <a:lnTo>
                  <a:pt x="79680" y="517517"/>
                </a:lnTo>
                <a:lnTo>
                  <a:pt x="118121" y="533745"/>
                </a:lnTo>
                <a:lnTo>
                  <a:pt x="160909" y="539495"/>
                </a:lnTo>
                <a:lnTo>
                  <a:pt x="558418" y="539495"/>
                </a:lnTo>
                <a:lnTo>
                  <a:pt x="601206" y="533745"/>
                </a:lnTo>
                <a:lnTo>
                  <a:pt x="639647" y="517517"/>
                </a:lnTo>
                <a:lnTo>
                  <a:pt x="672210" y="492347"/>
                </a:lnTo>
                <a:lnTo>
                  <a:pt x="697366" y="459768"/>
                </a:lnTo>
                <a:lnTo>
                  <a:pt x="713582" y="421315"/>
                </a:lnTo>
                <a:lnTo>
                  <a:pt x="719328" y="378523"/>
                </a:lnTo>
                <a:lnTo>
                  <a:pt x="719328" y="160908"/>
                </a:lnTo>
                <a:lnTo>
                  <a:pt x="713582" y="118121"/>
                </a:lnTo>
                <a:lnTo>
                  <a:pt x="697366" y="79680"/>
                </a:lnTo>
                <a:lnTo>
                  <a:pt x="672211" y="47116"/>
                </a:lnTo>
                <a:lnTo>
                  <a:pt x="639647" y="21961"/>
                </a:lnTo>
                <a:lnTo>
                  <a:pt x="601206" y="5745"/>
                </a:lnTo>
                <a:lnTo>
                  <a:pt x="55841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6536181" y="5288660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7" baseline="-20061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300" spc="-25" dirty="0">
                <a:solidFill>
                  <a:srgbClr val="FFFFFF"/>
                </a:solidFill>
                <a:latin typeface="Cambria Math"/>
                <a:cs typeface="Cambria Math"/>
              </a:rPr>
              <a:t>4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717535" y="5268467"/>
            <a:ext cx="721360" cy="539750"/>
          </a:xfrm>
          <a:custGeom>
            <a:avLst/>
            <a:gdLst/>
            <a:ahLst/>
            <a:cxnLst/>
            <a:rect l="l" t="t" r="r" b="b"/>
            <a:pathLst>
              <a:path w="721359" h="539750">
                <a:moveTo>
                  <a:pt x="559943" y="0"/>
                </a:moveTo>
                <a:lnTo>
                  <a:pt x="160909" y="0"/>
                </a:lnTo>
                <a:lnTo>
                  <a:pt x="118121" y="5745"/>
                </a:lnTo>
                <a:lnTo>
                  <a:pt x="79680" y="21961"/>
                </a:lnTo>
                <a:lnTo>
                  <a:pt x="47117" y="47116"/>
                </a:lnTo>
                <a:lnTo>
                  <a:pt x="21961" y="79680"/>
                </a:lnTo>
                <a:lnTo>
                  <a:pt x="5745" y="118121"/>
                </a:lnTo>
                <a:lnTo>
                  <a:pt x="0" y="160908"/>
                </a:lnTo>
                <a:lnTo>
                  <a:pt x="0" y="378523"/>
                </a:lnTo>
                <a:lnTo>
                  <a:pt x="5745" y="421315"/>
                </a:lnTo>
                <a:lnTo>
                  <a:pt x="21961" y="459768"/>
                </a:lnTo>
                <a:lnTo>
                  <a:pt x="47116" y="492347"/>
                </a:lnTo>
                <a:lnTo>
                  <a:pt x="79680" y="517517"/>
                </a:lnTo>
                <a:lnTo>
                  <a:pt x="118121" y="533745"/>
                </a:lnTo>
                <a:lnTo>
                  <a:pt x="160909" y="539495"/>
                </a:lnTo>
                <a:lnTo>
                  <a:pt x="559943" y="539495"/>
                </a:lnTo>
                <a:lnTo>
                  <a:pt x="602730" y="533745"/>
                </a:lnTo>
                <a:lnTo>
                  <a:pt x="641171" y="517517"/>
                </a:lnTo>
                <a:lnTo>
                  <a:pt x="673734" y="492347"/>
                </a:lnTo>
                <a:lnTo>
                  <a:pt x="698890" y="459768"/>
                </a:lnTo>
                <a:lnTo>
                  <a:pt x="715106" y="421315"/>
                </a:lnTo>
                <a:lnTo>
                  <a:pt x="720852" y="378523"/>
                </a:lnTo>
                <a:lnTo>
                  <a:pt x="720852" y="160908"/>
                </a:lnTo>
                <a:lnTo>
                  <a:pt x="715106" y="118121"/>
                </a:lnTo>
                <a:lnTo>
                  <a:pt x="698890" y="79680"/>
                </a:lnTo>
                <a:lnTo>
                  <a:pt x="673735" y="47116"/>
                </a:lnTo>
                <a:lnTo>
                  <a:pt x="641171" y="21961"/>
                </a:lnTo>
                <a:lnTo>
                  <a:pt x="602730" y="5745"/>
                </a:lnTo>
                <a:lnTo>
                  <a:pt x="559943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916926" y="5291708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7" baseline="-20061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300" spc="-25" dirty="0">
                <a:solidFill>
                  <a:srgbClr val="FFFFFF"/>
                </a:solidFill>
                <a:latin typeface="Cambria Math"/>
                <a:cs typeface="Cambria Math"/>
              </a:rPr>
              <a:t>5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9098280" y="5268467"/>
            <a:ext cx="721360" cy="539750"/>
          </a:xfrm>
          <a:custGeom>
            <a:avLst/>
            <a:gdLst/>
            <a:ahLst/>
            <a:cxnLst/>
            <a:rect l="l" t="t" r="r" b="b"/>
            <a:pathLst>
              <a:path w="721359" h="539750">
                <a:moveTo>
                  <a:pt x="559943" y="0"/>
                </a:moveTo>
                <a:lnTo>
                  <a:pt x="160909" y="0"/>
                </a:lnTo>
                <a:lnTo>
                  <a:pt x="118121" y="5745"/>
                </a:lnTo>
                <a:lnTo>
                  <a:pt x="79680" y="21961"/>
                </a:lnTo>
                <a:lnTo>
                  <a:pt x="47117" y="47116"/>
                </a:lnTo>
                <a:lnTo>
                  <a:pt x="21961" y="79680"/>
                </a:lnTo>
                <a:lnTo>
                  <a:pt x="5745" y="118121"/>
                </a:lnTo>
                <a:lnTo>
                  <a:pt x="0" y="160908"/>
                </a:lnTo>
                <a:lnTo>
                  <a:pt x="0" y="378523"/>
                </a:lnTo>
                <a:lnTo>
                  <a:pt x="5745" y="421315"/>
                </a:lnTo>
                <a:lnTo>
                  <a:pt x="21961" y="459768"/>
                </a:lnTo>
                <a:lnTo>
                  <a:pt x="47116" y="492347"/>
                </a:lnTo>
                <a:lnTo>
                  <a:pt x="79680" y="517517"/>
                </a:lnTo>
                <a:lnTo>
                  <a:pt x="118121" y="533745"/>
                </a:lnTo>
                <a:lnTo>
                  <a:pt x="160909" y="539495"/>
                </a:lnTo>
                <a:lnTo>
                  <a:pt x="559943" y="539495"/>
                </a:lnTo>
                <a:lnTo>
                  <a:pt x="602730" y="533745"/>
                </a:lnTo>
                <a:lnTo>
                  <a:pt x="641171" y="517517"/>
                </a:lnTo>
                <a:lnTo>
                  <a:pt x="673735" y="492347"/>
                </a:lnTo>
                <a:lnTo>
                  <a:pt x="698890" y="459768"/>
                </a:lnTo>
                <a:lnTo>
                  <a:pt x="715106" y="421315"/>
                </a:lnTo>
                <a:lnTo>
                  <a:pt x="720851" y="378523"/>
                </a:lnTo>
                <a:lnTo>
                  <a:pt x="720851" y="160908"/>
                </a:lnTo>
                <a:lnTo>
                  <a:pt x="715106" y="118121"/>
                </a:lnTo>
                <a:lnTo>
                  <a:pt x="698890" y="79680"/>
                </a:lnTo>
                <a:lnTo>
                  <a:pt x="673734" y="47116"/>
                </a:lnTo>
                <a:lnTo>
                  <a:pt x="641171" y="21961"/>
                </a:lnTo>
                <a:lnTo>
                  <a:pt x="602730" y="5745"/>
                </a:lnTo>
                <a:lnTo>
                  <a:pt x="559943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9297289" y="5290184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7" baseline="-20061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300" spc="-25" dirty="0">
                <a:solidFill>
                  <a:srgbClr val="FFFFFF"/>
                </a:solidFill>
                <a:latin typeface="Cambria Math"/>
                <a:cs typeface="Cambria Math"/>
              </a:rPr>
              <a:t>6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10479023" y="5268467"/>
            <a:ext cx="721360" cy="539750"/>
          </a:xfrm>
          <a:custGeom>
            <a:avLst/>
            <a:gdLst/>
            <a:ahLst/>
            <a:cxnLst/>
            <a:rect l="l" t="t" r="r" b="b"/>
            <a:pathLst>
              <a:path w="721359" h="539750">
                <a:moveTo>
                  <a:pt x="559943" y="0"/>
                </a:moveTo>
                <a:lnTo>
                  <a:pt x="160908" y="0"/>
                </a:lnTo>
                <a:lnTo>
                  <a:pt x="118121" y="5745"/>
                </a:lnTo>
                <a:lnTo>
                  <a:pt x="79680" y="21961"/>
                </a:lnTo>
                <a:lnTo>
                  <a:pt x="47116" y="47116"/>
                </a:lnTo>
                <a:lnTo>
                  <a:pt x="21961" y="79680"/>
                </a:lnTo>
                <a:lnTo>
                  <a:pt x="5745" y="118121"/>
                </a:lnTo>
                <a:lnTo>
                  <a:pt x="0" y="160908"/>
                </a:lnTo>
                <a:lnTo>
                  <a:pt x="0" y="378523"/>
                </a:lnTo>
                <a:lnTo>
                  <a:pt x="5745" y="421315"/>
                </a:lnTo>
                <a:lnTo>
                  <a:pt x="21961" y="459768"/>
                </a:lnTo>
                <a:lnTo>
                  <a:pt x="47117" y="492347"/>
                </a:lnTo>
                <a:lnTo>
                  <a:pt x="79680" y="517517"/>
                </a:lnTo>
                <a:lnTo>
                  <a:pt x="118121" y="533745"/>
                </a:lnTo>
                <a:lnTo>
                  <a:pt x="160908" y="539495"/>
                </a:lnTo>
                <a:lnTo>
                  <a:pt x="559943" y="539495"/>
                </a:lnTo>
                <a:lnTo>
                  <a:pt x="602730" y="533745"/>
                </a:lnTo>
                <a:lnTo>
                  <a:pt x="641171" y="517517"/>
                </a:lnTo>
                <a:lnTo>
                  <a:pt x="673735" y="492347"/>
                </a:lnTo>
                <a:lnTo>
                  <a:pt x="698890" y="459768"/>
                </a:lnTo>
                <a:lnTo>
                  <a:pt x="715106" y="421315"/>
                </a:lnTo>
                <a:lnTo>
                  <a:pt x="720851" y="378523"/>
                </a:lnTo>
                <a:lnTo>
                  <a:pt x="720851" y="160908"/>
                </a:lnTo>
                <a:lnTo>
                  <a:pt x="715106" y="118121"/>
                </a:lnTo>
                <a:lnTo>
                  <a:pt x="698890" y="79680"/>
                </a:lnTo>
                <a:lnTo>
                  <a:pt x="673734" y="47116"/>
                </a:lnTo>
                <a:lnTo>
                  <a:pt x="641171" y="21961"/>
                </a:lnTo>
                <a:lnTo>
                  <a:pt x="602730" y="5745"/>
                </a:lnTo>
                <a:lnTo>
                  <a:pt x="559943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10678032" y="5288660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7" baseline="-20061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300" spc="-25" dirty="0">
                <a:solidFill>
                  <a:srgbClr val="FFFFFF"/>
                </a:solidFill>
                <a:latin typeface="Cambria Math"/>
                <a:cs typeface="Cambria Math"/>
              </a:rPr>
              <a:t>7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587246" y="5308091"/>
            <a:ext cx="4716780" cy="132715"/>
          </a:xfrm>
          <a:custGeom>
            <a:avLst/>
            <a:gdLst/>
            <a:ahLst/>
            <a:cxnLst/>
            <a:rect l="l" t="t" r="r" b="b"/>
            <a:pathLst>
              <a:path w="4716780" h="132714">
                <a:moveTo>
                  <a:pt x="554228" y="66294"/>
                </a:moveTo>
                <a:lnTo>
                  <a:pt x="529615" y="51943"/>
                </a:lnTo>
                <a:lnTo>
                  <a:pt x="440563" y="0"/>
                </a:lnTo>
                <a:lnTo>
                  <a:pt x="431800" y="2286"/>
                </a:lnTo>
                <a:lnTo>
                  <a:pt x="427736" y="9144"/>
                </a:lnTo>
                <a:lnTo>
                  <a:pt x="423799" y="15875"/>
                </a:lnTo>
                <a:lnTo>
                  <a:pt x="426085" y="24638"/>
                </a:lnTo>
                <a:lnTo>
                  <a:pt x="472935" y="51943"/>
                </a:lnTo>
                <a:lnTo>
                  <a:pt x="0" y="51943"/>
                </a:lnTo>
                <a:lnTo>
                  <a:pt x="0" y="80518"/>
                </a:lnTo>
                <a:lnTo>
                  <a:pt x="473151" y="80518"/>
                </a:lnTo>
                <a:lnTo>
                  <a:pt x="426085" y="107950"/>
                </a:lnTo>
                <a:lnTo>
                  <a:pt x="423799" y="116713"/>
                </a:lnTo>
                <a:lnTo>
                  <a:pt x="427736" y="123444"/>
                </a:lnTo>
                <a:lnTo>
                  <a:pt x="431800" y="130302"/>
                </a:lnTo>
                <a:lnTo>
                  <a:pt x="440563" y="132588"/>
                </a:lnTo>
                <a:lnTo>
                  <a:pt x="529831" y="80518"/>
                </a:lnTo>
                <a:lnTo>
                  <a:pt x="554228" y="66294"/>
                </a:lnTo>
                <a:close/>
              </a:path>
              <a:path w="4716780" h="132714">
                <a:moveTo>
                  <a:pt x="1959356" y="66294"/>
                </a:moveTo>
                <a:lnTo>
                  <a:pt x="1934743" y="51943"/>
                </a:lnTo>
                <a:lnTo>
                  <a:pt x="1845691" y="0"/>
                </a:lnTo>
                <a:lnTo>
                  <a:pt x="1836928" y="2286"/>
                </a:lnTo>
                <a:lnTo>
                  <a:pt x="1832864" y="9144"/>
                </a:lnTo>
                <a:lnTo>
                  <a:pt x="1828927" y="15875"/>
                </a:lnTo>
                <a:lnTo>
                  <a:pt x="1831213" y="24638"/>
                </a:lnTo>
                <a:lnTo>
                  <a:pt x="1878063" y="51943"/>
                </a:lnTo>
                <a:lnTo>
                  <a:pt x="1405128" y="51943"/>
                </a:lnTo>
                <a:lnTo>
                  <a:pt x="1405128" y="80518"/>
                </a:lnTo>
                <a:lnTo>
                  <a:pt x="1878279" y="80518"/>
                </a:lnTo>
                <a:lnTo>
                  <a:pt x="1831213" y="107950"/>
                </a:lnTo>
                <a:lnTo>
                  <a:pt x="1828927" y="116713"/>
                </a:lnTo>
                <a:lnTo>
                  <a:pt x="1832864" y="123444"/>
                </a:lnTo>
                <a:lnTo>
                  <a:pt x="1836928" y="130302"/>
                </a:lnTo>
                <a:lnTo>
                  <a:pt x="1845691" y="132588"/>
                </a:lnTo>
                <a:lnTo>
                  <a:pt x="1934959" y="80518"/>
                </a:lnTo>
                <a:lnTo>
                  <a:pt x="1959356" y="66294"/>
                </a:lnTo>
                <a:close/>
              </a:path>
              <a:path w="4716780" h="132714">
                <a:moveTo>
                  <a:pt x="3329432" y="66294"/>
                </a:moveTo>
                <a:lnTo>
                  <a:pt x="3304819" y="51943"/>
                </a:lnTo>
                <a:lnTo>
                  <a:pt x="3215767" y="0"/>
                </a:lnTo>
                <a:lnTo>
                  <a:pt x="3207004" y="2286"/>
                </a:lnTo>
                <a:lnTo>
                  <a:pt x="3202940" y="9144"/>
                </a:lnTo>
                <a:lnTo>
                  <a:pt x="3199003" y="15875"/>
                </a:lnTo>
                <a:lnTo>
                  <a:pt x="3201289" y="24638"/>
                </a:lnTo>
                <a:lnTo>
                  <a:pt x="3248139" y="51943"/>
                </a:lnTo>
                <a:lnTo>
                  <a:pt x="2775204" y="51943"/>
                </a:lnTo>
                <a:lnTo>
                  <a:pt x="2775204" y="80518"/>
                </a:lnTo>
                <a:lnTo>
                  <a:pt x="3248355" y="80518"/>
                </a:lnTo>
                <a:lnTo>
                  <a:pt x="3201289" y="107950"/>
                </a:lnTo>
                <a:lnTo>
                  <a:pt x="3199003" y="116713"/>
                </a:lnTo>
                <a:lnTo>
                  <a:pt x="3202940" y="123444"/>
                </a:lnTo>
                <a:lnTo>
                  <a:pt x="3207004" y="130302"/>
                </a:lnTo>
                <a:lnTo>
                  <a:pt x="3215767" y="132588"/>
                </a:lnTo>
                <a:lnTo>
                  <a:pt x="3305035" y="80518"/>
                </a:lnTo>
                <a:lnTo>
                  <a:pt x="3329432" y="66294"/>
                </a:lnTo>
                <a:close/>
              </a:path>
              <a:path w="4716780" h="132714">
                <a:moveTo>
                  <a:pt x="4716272" y="66294"/>
                </a:moveTo>
                <a:lnTo>
                  <a:pt x="4691659" y="51943"/>
                </a:lnTo>
                <a:lnTo>
                  <a:pt x="4602607" y="0"/>
                </a:lnTo>
                <a:lnTo>
                  <a:pt x="4593844" y="2286"/>
                </a:lnTo>
                <a:lnTo>
                  <a:pt x="4589780" y="9144"/>
                </a:lnTo>
                <a:lnTo>
                  <a:pt x="4585843" y="15875"/>
                </a:lnTo>
                <a:lnTo>
                  <a:pt x="4588129" y="24638"/>
                </a:lnTo>
                <a:lnTo>
                  <a:pt x="4634979" y="51943"/>
                </a:lnTo>
                <a:lnTo>
                  <a:pt x="4162044" y="51943"/>
                </a:lnTo>
                <a:lnTo>
                  <a:pt x="4162044" y="80518"/>
                </a:lnTo>
                <a:lnTo>
                  <a:pt x="4635195" y="80518"/>
                </a:lnTo>
                <a:lnTo>
                  <a:pt x="4588129" y="107950"/>
                </a:lnTo>
                <a:lnTo>
                  <a:pt x="4585843" y="116713"/>
                </a:lnTo>
                <a:lnTo>
                  <a:pt x="4589780" y="123444"/>
                </a:lnTo>
                <a:lnTo>
                  <a:pt x="4593844" y="130302"/>
                </a:lnTo>
                <a:lnTo>
                  <a:pt x="4602607" y="132588"/>
                </a:lnTo>
                <a:lnTo>
                  <a:pt x="4691875" y="80518"/>
                </a:lnTo>
                <a:lnTo>
                  <a:pt x="4716272" y="66294"/>
                </a:lnTo>
                <a:close/>
              </a:path>
            </a:pathLst>
          </a:custGeom>
          <a:solidFill>
            <a:srgbClr val="6473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680717" y="5041468"/>
            <a:ext cx="3708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6473BA"/>
                </a:solidFill>
                <a:latin typeface="メイリオ"/>
                <a:cs typeface="メイリオ"/>
              </a:rPr>
              <a:t>×2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2397251" y="4551934"/>
            <a:ext cx="1085850" cy="1038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メイリオ"/>
                <a:cs typeface="メイリオ"/>
              </a:rPr>
              <a:t>3</a:t>
            </a:r>
            <a:r>
              <a:rPr sz="2000" spc="-20" dirty="0">
                <a:latin typeface="メイリオ"/>
                <a:cs typeface="メイリオ"/>
              </a:rPr>
              <a:t> 歩戻る</a:t>
            </a:r>
            <a:endParaRPr sz="2000">
              <a:latin typeface="メイリオ"/>
              <a:cs typeface="メイリオ"/>
            </a:endParaRPr>
          </a:p>
          <a:p>
            <a:pPr marL="676910">
              <a:lnSpc>
                <a:spcPts val="2060"/>
              </a:lnSpc>
              <a:spcBef>
                <a:spcPts val="1455"/>
              </a:spcBef>
            </a:pPr>
            <a:r>
              <a:rPr sz="1800" b="1" spc="-25" dirty="0">
                <a:solidFill>
                  <a:srgbClr val="6473BA"/>
                </a:solidFill>
                <a:latin typeface="メイリオ"/>
                <a:cs typeface="メイリオ"/>
              </a:rPr>
              <a:t>×2</a:t>
            </a:r>
            <a:endParaRPr sz="1800">
              <a:latin typeface="メイリオ"/>
              <a:cs typeface="メイリオ"/>
            </a:endParaRPr>
          </a:p>
          <a:p>
            <a:pPr marL="38100">
              <a:lnSpc>
                <a:spcPts val="2060"/>
              </a:lnSpc>
            </a:pPr>
            <a:r>
              <a:rPr sz="2700" spc="-37" baseline="-20061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300" spc="-25" dirty="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442205" y="5041772"/>
            <a:ext cx="370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6473BA"/>
                </a:solidFill>
                <a:latin typeface="メイリオ"/>
                <a:cs typeface="メイリオ"/>
              </a:rPr>
              <a:t>×2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825490" y="5040248"/>
            <a:ext cx="370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6473BA"/>
                </a:solidFill>
                <a:latin typeface="メイリオ"/>
                <a:cs typeface="メイリオ"/>
              </a:rPr>
              <a:t>×2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2996819" y="5655538"/>
            <a:ext cx="3309620" cy="132715"/>
          </a:xfrm>
          <a:custGeom>
            <a:avLst/>
            <a:gdLst/>
            <a:ahLst/>
            <a:cxnLst/>
            <a:rect l="l" t="t" r="r" b="b"/>
            <a:pathLst>
              <a:path w="3309620" h="132714">
                <a:moveTo>
                  <a:pt x="554228" y="52031"/>
                </a:moveTo>
                <a:lnTo>
                  <a:pt x="81203" y="52031"/>
                </a:lnTo>
                <a:lnTo>
                  <a:pt x="128143" y="24676"/>
                </a:lnTo>
                <a:lnTo>
                  <a:pt x="130429" y="15925"/>
                </a:lnTo>
                <a:lnTo>
                  <a:pt x="122555" y="2298"/>
                </a:lnTo>
                <a:lnTo>
                  <a:pt x="113792" y="0"/>
                </a:lnTo>
                <a:lnTo>
                  <a:pt x="0" y="66319"/>
                </a:lnTo>
                <a:lnTo>
                  <a:pt x="113792" y="132638"/>
                </a:lnTo>
                <a:lnTo>
                  <a:pt x="122555" y="130340"/>
                </a:lnTo>
                <a:lnTo>
                  <a:pt x="130429" y="116713"/>
                </a:lnTo>
                <a:lnTo>
                  <a:pt x="128143" y="107962"/>
                </a:lnTo>
                <a:lnTo>
                  <a:pt x="81203" y="80606"/>
                </a:lnTo>
                <a:lnTo>
                  <a:pt x="554228" y="80606"/>
                </a:lnTo>
                <a:lnTo>
                  <a:pt x="554228" y="52031"/>
                </a:lnTo>
                <a:close/>
              </a:path>
              <a:path w="3309620" h="132714">
                <a:moveTo>
                  <a:pt x="1924304" y="52031"/>
                </a:moveTo>
                <a:lnTo>
                  <a:pt x="1451279" y="52031"/>
                </a:lnTo>
                <a:lnTo>
                  <a:pt x="1498219" y="24676"/>
                </a:lnTo>
                <a:lnTo>
                  <a:pt x="1500505" y="15925"/>
                </a:lnTo>
                <a:lnTo>
                  <a:pt x="1492631" y="2298"/>
                </a:lnTo>
                <a:lnTo>
                  <a:pt x="1483868" y="0"/>
                </a:lnTo>
                <a:lnTo>
                  <a:pt x="1370076" y="66319"/>
                </a:lnTo>
                <a:lnTo>
                  <a:pt x="1483868" y="132638"/>
                </a:lnTo>
                <a:lnTo>
                  <a:pt x="1492631" y="130340"/>
                </a:lnTo>
                <a:lnTo>
                  <a:pt x="1500505" y="116713"/>
                </a:lnTo>
                <a:lnTo>
                  <a:pt x="1498219" y="107962"/>
                </a:lnTo>
                <a:lnTo>
                  <a:pt x="1451279" y="80606"/>
                </a:lnTo>
                <a:lnTo>
                  <a:pt x="1924304" y="80606"/>
                </a:lnTo>
                <a:lnTo>
                  <a:pt x="1924304" y="52031"/>
                </a:lnTo>
                <a:close/>
              </a:path>
              <a:path w="3309620" h="132714">
                <a:moveTo>
                  <a:pt x="3309620" y="52031"/>
                </a:moveTo>
                <a:lnTo>
                  <a:pt x="2836595" y="52031"/>
                </a:lnTo>
                <a:lnTo>
                  <a:pt x="2883535" y="24676"/>
                </a:lnTo>
                <a:lnTo>
                  <a:pt x="2885821" y="15925"/>
                </a:lnTo>
                <a:lnTo>
                  <a:pt x="2877947" y="2298"/>
                </a:lnTo>
                <a:lnTo>
                  <a:pt x="2869184" y="0"/>
                </a:lnTo>
                <a:lnTo>
                  <a:pt x="2755392" y="66319"/>
                </a:lnTo>
                <a:lnTo>
                  <a:pt x="2869184" y="132638"/>
                </a:lnTo>
                <a:lnTo>
                  <a:pt x="2877947" y="130340"/>
                </a:lnTo>
                <a:lnTo>
                  <a:pt x="2885821" y="116713"/>
                </a:lnTo>
                <a:lnTo>
                  <a:pt x="2883535" y="107962"/>
                </a:lnTo>
                <a:lnTo>
                  <a:pt x="2836595" y="80606"/>
                </a:lnTo>
                <a:lnTo>
                  <a:pt x="3309620" y="80606"/>
                </a:lnTo>
                <a:lnTo>
                  <a:pt x="3309620" y="52031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3065526" y="5765698"/>
            <a:ext cx="370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43864"/>
                </a:solidFill>
                <a:latin typeface="メイリオ"/>
                <a:cs typeface="メイリオ"/>
              </a:rPr>
              <a:t>÷2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446270" y="5765698"/>
            <a:ext cx="370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43864"/>
                </a:solidFill>
                <a:latin typeface="メイリオ"/>
                <a:cs typeface="メイリオ"/>
              </a:rPr>
              <a:t>÷2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829427" y="5763869"/>
            <a:ext cx="370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43864"/>
                </a:solidFill>
                <a:latin typeface="メイリオ"/>
                <a:cs typeface="メイリオ"/>
              </a:rPr>
              <a:t>÷2</a:t>
            </a:r>
            <a:endParaRPr sz="18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5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6121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FFFFFF"/>
                </a:solidFill>
                <a:latin typeface="メイリオ"/>
                <a:cs typeface="メイリオ"/>
              </a:rPr>
              <a:t>補足：指数関数の公式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133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15632" y="3883152"/>
            <a:ext cx="6480175" cy="540385"/>
            <a:chOff x="815632" y="3883152"/>
            <a:chExt cx="6480175" cy="540385"/>
          </a:xfrm>
        </p:grpSpPr>
        <p:sp>
          <p:nvSpPr>
            <p:cNvPr id="11" name="object 11"/>
            <p:cNvSpPr/>
            <p:nvPr/>
          </p:nvSpPr>
          <p:spPr>
            <a:xfrm>
              <a:off x="815632" y="3883152"/>
              <a:ext cx="3240405" cy="540385"/>
            </a:xfrm>
            <a:custGeom>
              <a:avLst/>
              <a:gdLst/>
              <a:ahLst/>
              <a:cxnLst/>
              <a:rect l="l" t="t" r="r" b="b"/>
              <a:pathLst>
                <a:path w="3240404" h="540385">
                  <a:moveTo>
                    <a:pt x="3240024" y="0"/>
                  </a:moveTo>
                  <a:lnTo>
                    <a:pt x="0" y="0"/>
                  </a:lnTo>
                  <a:lnTo>
                    <a:pt x="0" y="540004"/>
                  </a:lnTo>
                  <a:lnTo>
                    <a:pt x="3240024" y="540004"/>
                  </a:lnTo>
                  <a:lnTo>
                    <a:pt x="3240024" y="0"/>
                  </a:lnTo>
                  <a:close/>
                </a:path>
              </a:pathLst>
            </a:custGeom>
            <a:solidFill>
              <a:srgbClr val="6473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055618" y="3883152"/>
              <a:ext cx="3240405" cy="540385"/>
            </a:xfrm>
            <a:custGeom>
              <a:avLst/>
              <a:gdLst/>
              <a:ahLst/>
              <a:cxnLst/>
              <a:rect l="l" t="t" r="r" b="b"/>
              <a:pathLst>
                <a:path w="3240404" h="540385">
                  <a:moveTo>
                    <a:pt x="3240024" y="0"/>
                  </a:moveTo>
                  <a:lnTo>
                    <a:pt x="0" y="0"/>
                  </a:lnTo>
                  <a:lnTo>
                    <a:pt x="0" y="540004"/>
                  </a:lnTo>
                  <a:lnTo>
                    <a:pt x="3240024" y="540004"/>
                  </a:lnTo>
                  <a:lnTo>
                    <a:pt x="3240024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716658" y="4039616"/>
              <a:ext cx="433070" cy="223520"/>
            </a:xfrm>
            <a:custGeom>
              <a:avLst/>
              <a:gdLst/>
              <a:ahLst/>
              <a:cxnLst/>
              <a:rect l="l" t="t" r="r" b="b"/>
              <a:pathLst>
                <a:path w="433069" h="223520">
                  <a:moveTo>
                    <a:pt x="361442" y="0"/>
                  </a:moveTo>
                  <a:lnTo>
                    <a:pt x="358267" y="9143"/>
                  </a:lnTo>
                  <a:lnTo>
                    <a:pt x="371173" y="14714"/>
                  </a:lnTo>
                  <a:lnTo>
                    <a:pt x="382270" y="22463"/>
                  </a:lnTo>
                  <a:lnTo>
                    <a:pt x="404794" y="58429"/>
                  </a:lnTo>
                  <a:lnTo>
                    <a:pt x="411373" y="91176"/>
                  </a:lnTo>
                  <a:lnTo>
                    <a:pt x="411410" y="91438"/>
                  </a:lnTo>
                  <a:lnTo>
                    <a:pt x="412242" y="110489"/>
                  </a:lnTo>
                  <a:lnTo>
                    <a:pt x="411410" y="130159"/>
                  </a:lnTo>
                  <a:lnTo>
                    <a:pt x="408924" y="148018"/>
                  </a:lnTo>
                  <a:lnTo>
                    <a:pt x="391509" y="190545"/>
                  </a:lnTo>
                  <a:lnTo>
                    <a:pt x="358648" y="213994"/>
                  </a:lnTo>
                  <a:lnTo>
                    <a:pt x="361442" y="223138"/>
                  </a:lnTo>
                  <a:lnTo>
                    <a:pt x="404054" y="197796"/>
                  </a:lnTo>
                  <a:lnTo>
                    <a:pt x="427989" y="151034"/>
                  </a:lnTo>
                  <a:lnTo>
                    <a:pt x="432562" y="111632"/>
                  </a:lnTo>
                  <a:lnTo>
                    <a:pt x="431431" y="91438"/>
                  </a:lnTo>
                  <a:lnTo>
                    <a:pt x="414147" y="39115"/>
                  </a:lnTo>
                  <a:lnTo>
                    <a:pt x="377606" y="5879"/>
                  </a:lnTo>
                  <a:lnTo>
                    <a:pt x="361442" y="0"/>
                  </a:lnTo>
                  <a:close/>
                </a:path>
                <a:path w="433069" h="223520">
                  <a:moveTo>
                    <a:pt x="71120" y="0"/>
                  </a:moveTo>
                  <a:lnTo>
                    <a:pt x="28632" y="25449"/>
                  </a:lnTo>
                  <a:lnTo>
                    <a:pt x="4635" y="72278"/>
                  </a:lnTo>
                  <a:lnTo>
                    <a:pt x="64" y="110489"/>
                  </a:lnTo>
                  <a:lnTo>
                    <a:pt x="0" y="111632"/>
                  </a:lnTo>
                  <a:lnTo>
                    <a:pt x="1036" y="130159"/>
                  </a:lnTo>
                  <a:lnTo>
                    <a:pt x="1144" y="132107"/>
                  </a:lnTo>
                  <a:lnTo>
                    <a:pt x="4587" y="151034"/>
                  </a:lnTo>
                  <a:lnTo>
                    <a:pt x="28578" y="197796"/>
                  </a:lnTo>
                  <a:lnTo>
                    <a:pt x="71120" y="223138"/>
                  </a:lnTo>
                  <a:lnTo>
                    <a:pt x="74041" y="213994"/>
                  </a:lnTo>
                  <a:lnTo>
                    <a:pt x="61301" y="208401"/>
                  </a:lnTo>
                  <a:lnTo>
                    <a:pt x="50323" y="200580"/>
                  </a:lnTo>
                  <a:lnTo>
                    <a:pt x="27840" y="164068"/>
                  </a:lnTo>
                  <a:lnTo>
                    <a:pt x="20494" y="111632"/>
                  </a:lnTo>
                  <a:lnTo>
                    <a:pt x="20447" y="110489"/>
                  </a:lnTo>
                  <a:lnTo>
                    <a:pt x="21260" y="91438"/>
                  </a:lnTo>
                  <a:lnTo>
                    <a:pt x="33655" y="44449"/>
                  </a:lnTo>
                  <a:lnTo>
                    <a:pt x="61462" y="14714"/>
                  </a:lnTo>
                  <a:lnTo>
                    <a:pt x="74295" y="9143"/>
                  </a:lnTo>
                  <a:lnTo>
                    <a:pt x="7112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074031" y="4052570"/>
              <a:ext cx="434975" cy="291465"/>
            </a:xfrm>
            <a:custGeom>
              <a:avLst/>
              <a:gdLst/>
              <a:ahLst/>
              <a:cxnLst/>
              <a:rect l="l" t="t" r="r" b="b"/>
              <a:pathLst>
                <a:path w="434975" h="291464">
                  <a:moveTo>
                    <a:pt x="358267" y="0"/>
                  </a:moveTo>
                  <a:lnTo>
                    <a:pt x="355346" y="9651"/>
                  </a:lnTo>
                  <a:lnTo>
                    <a:pt x="368681" y="16579"/>
                  </a:lnTo>
                  <a:lnTo>
                    <a:pt x="380301" y="26685"/>
                  </a:lnTo>
                  <a:lnTo>
                    <a:pt x="404806" y="75461"/>
                  </a:lnTo>
                  <a:lnTo>
                    <a:pt x="412097" y="120038"/>
                  </a:lnTo>
                  <a:lnTo>
                    <a:pt x="413004" y="145541"/>
                  </a:lnTo>
                  <a:lnTo>
                    <a:pt x="412097" y="171045"/>
                  </a:lnTo>
                  <a:lnTo>
                    <a:pt x="404806" y="215622"/>
                  </a:lnTo>
                  <a:lnTo>
                    <a:pt x="390207" y="251051"/>
                  </a:lnTo>
                  <a:lnTo>
                    <a:pt x="355346" y="281304"/>
                  </a:lnTo>
                  <a:lnTo>
                    <a:pt x="358267" y="290956"/>
                  </a:lnTo>
                  <a:lnTo>
                    <a:pt x="403808" y="259185"/>
                  </a:lnTo>
                  <a:lnTo>
                    <a:pt x="423469" y="219872"/>
                  </a:lnTo>
                  <a:lnTo>
                    <a:pt x="433462" y="172160"/>
                  </a:lnTo>
                  <a:lnTo>
                    <a:pt x="434721" y="145541"/>
                  </a:lnTo>
                  <a:lnTo>
                    <a:pt x="433518" y="120038"/>
                  </a:lnTo>
                  <a:lnTo>
                    <a:pt x="423469" y="71139"/>
                  </a:lnTo>
                  <a:lnTo>
                    <a:pt x="403808" y="31771"/>
                  </a:lnTo>
                  <a:lnTo>
                    <a:pt x="375527" y="6764"/>
                  </a:lnTo>
                  <a:lnTo>
                    <a:pt x="358267" y="0"/>
                  </a:lnTo>
                  <a:close/>
                </a:path>
                <a:path w="434975" h="291464">
                  <a:moveTo>
                    <a:pt x="76454" y="0"/>
                  </a:moveTo>
                  <a:lnTo>
                    <a:pt x="30894" y="31771"/>
                  </a:lnTo>
                  <a:lnTo>
                    <a:pt x="11197" y="71139"/>
                  </a:lnTo>
                  <a:lnTo>
                    <a:pt x="1240" y="118868"/>
                  </a:lnTo>
                  <a:lnTo>
                    <a:pt x="0" y="145541"/>
                  </a:lnTo>
                  <a:lnTo>
                    <a:pt x="1188" y="171045"/>
                  </a:lnTo>
                  <a:lnTo>
                    <a:pt x="11197" y="219872"/>
                  </a:lnTo>
                  <a:lnTo>
                    <a:pt x="30894" y="259185"/>
                  </a:lnTo>
                  <a:lnTo>
                    <a:pt x="76454" y="290956"/>
                  </a:lnTo>
                  <a:lnTo>
                    <a:pt x="79375" y="281304"/>
                  </a:lnTo>
                  <a:lnTo>
                    <a:pt x="66040" y="274379"/>
                  </a:lnTo>
                  <a:lnTo>
                    <a:pt x="54419" y="264286"/>
                  </a:lnTo>
                  <a:lnTo>
                    <a:pt x="29894" y="215622"/>
                  </a:lnTo>
                  <a:lnTo>
                    <a:pt x="22516" y="171045"/>
                  </a:lnTo>
                  <a:lnTo>
                    <a:pt x="21590" y="145541"/>
                  </a:lnTo>
                  <a:lnTo>
                    <a:pt x="22516" y="120038"/>
                  </a:lnTo>
                  <a:lnTo>
                    <a:pt x="29894" y="75461"/>
                  </a:lnTo>
                  <a:lnTo>
                    <a:pt x="44513" y="39959"/>
                  </a:lnTo>
                  <a:lnTo>
                    <a:pt x="79375" y="9651"/>
                  </a:lnTo>
                  <a:lnTo>
                    <a:pt x="7645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5" name="object 15"/>
          <p:cNvGraphicFramePr>
            <a:graphicFrameLocks noGrp="1"/>
          </p:cNvGraphicFramePr>
          <p:nvPr/>
        </p:nvGraphicFramePr>
        <p:xfrm>
          <a:off x="806107" y="2253614"/>
          <a:ext cx="6575425" cy="215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9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900" b="1" spc="-40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公式</a:t>
                      </a:r>
                      <a:endParaRPr sz="1900">
                        <a:latin typeface="メイリオ"/>
                        <a:cs typeface="メイリオ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473B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900" b="1" spc="-35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具体例</a:t>
                      </a:r>
                      <a:endParaRPr sz="1900">
                        <a:latin typeface="メイリオ"/>
                        <a:cs typeface="メイリオ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473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70104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2850" baseline="-20467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𝒏</a:t>
                      </a:r>
                      <a:r>
                        <a:rPr sz="1350" spc="21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50" baseline="-20467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× 𝒂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𝒎</a:t>
                      </a:r>
                      <a:r>
                        <a:rPr sz="1350" spc="32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50" baseline="-20467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850" spc="179" baseline="-20467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50" spc="-30" baseline="-20467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350" spc="-2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𝒏+𝒎</a:t>
                      </a:r>
                      <a:endParaRPr sz="1350">
                        <a:latin typeface="Cambria Math"/>
                        <a:cs typeface="Cambria Math"/>
                      </a:endParaRPr>
                    </a:p>
                  </a:txBody>
                  <a:tcPr marL="0" marR="0" marT="76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473BA"/>
                    </a:solidFill>
                  </a:tcPr>
                </a:tc>
                <a:tc>
                  <a:txBody>
                    <a:bodyPr/>
                    <a:lstStyle/>
                    <a:p>
                      <a:pPr marL="894080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025" baseline="28806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𝟒</a:t>
                      </a:r>
                      <a:r>
                        <a:rPr sz="2025" spc="284" baseline="28806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×</a:t>
                      </a:r>
                      <a:r>
                        <a:rPr sz="1900" spc="1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025" baseline="28806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𝟑</a:t>
                      </a:r>
                      <a:r>
                        <a:rPr sz="2025" spc="450" baseline="28806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900" spc="114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spc="-25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025" spc="-37" baseline="28806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𝟕</a:t>
                      </a:r>
                      <a:endParaRPr sz="2025" baseline="28806">
                        <a:latin typeface="Cambria Math"/>
                        <a:cs typeface="Cambria Math"/>
                      </a:endParaRPr>
                    </a:p>
                  </a:txBody>
                  <a:tcPr marL="0" marR="0" marT="10096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6965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850" baseline="-20467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𝒏</a:t>
                      </a:r>
                      <a:r>
                        <a:rPr sz="1350" spc="21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50" baseline="-20467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÷</a:t>
                      </a:r>
                      <a:r>
                        <a:rPr sz="2850" spc="22" baseline="-20467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50" baseline="-20467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𝒎</a:t>
                      </a:r>
                      <a:r>
                        <a:rPr sz="1350" spc="32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50" baseline="-20467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850" spc="179" baseline="-20467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50" spc="-30" baseline="-20467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350" spc="-2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𝒏−𝒎</a:t>
                      </a:r>
                      <a:endParaRPr sz="1350">
                        <a:latin typeface="Cambria Math"/>
                        <a:cs typeface="Cambria Math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6473BA"/>
                    </a:solidFill>
                  </a:tcPr>
                </a:tc>
                <a:tc>
                  <a:txBody>
                    <a:bodyPr/>
                    <a:lstStyle/>
                    <a:p>
                      <a:pPr marL="890905">
                        <a:lnSpc>
                          <a:spcPct val="100000"/>
                        </a:lnSpc>
                        <a:spcBef>
                          <a:spcPts val="790"/>
                        </a:spcBef>
                      </a:pP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025" baseline="28806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𝟒</a:t>
                      </a:r>
                      <a:r>
                        <a:rPr sz="2025" spc="284" baseline="28806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÷</a:t>
                      </a:r>
                      <a:r>
                        <a:rPr sz="1900" spc="5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025" baseline="28806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𝟑</a:t>
                      </a:r>
                      <a:r>
                        <a:rPr sz="2025" spc="450" baseline="28806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900" spc="114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spc="-25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025" spc="-37" baseline="28806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𝟏</a:t>
                      </a:r>
                      <a:endParaRPr sz="2025" baseline="28806">
                        <a:latin typeface="Cambria Math"/>
                        <a:cs typeface="Cambria Math"/>
                      </a:endParaRPr>
                    </a:p>
                  </a:txBody>
                  <a:tcPr marL="0" marR="0" marT="10033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980440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2850" baseline="-20467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𝒏</a:t>
                      </a:r>
                      <a:r>
                        <a:rPr sz="1350" spc="1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 </a:t>
                      </a:r>
                      <a:r>
                        <a:rPr sz="13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𝒎</a:t>
                      </a:r>
                      <a:r>
                        <a:rPr sz="1350" spc="31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50" baseline="-20467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850" spc="187" baseline="-20467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850" spc="-37" baseline="-20467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350" spc="-2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𝒏𝒎</a:t>
                      </a:r>
                      <a:endParaRPr sz="1350">
                        <a:latin typeface="Cambria Math"/>
                        <a:cs typeface="Cambria Math"/>
                      </a:endParaRPr>
                    </a:p>
                  </a:txBody>
                  <a:tcPr marL="0" marR="0" marT="825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320" algn="ctr">
                        <a:lnSpc>
                          <a:spcPct val="100000"/>
                        </a:lnSpc>
                        <a:spcBef>
                          <a:spcPts val="1115"/>
                        </a:spcBef>
                      </a:pPr>
                      <a:r>
                        <a:rPr sz="1900" dirty="0"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025" baseline="28806" dirty="0"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025" spc="254" baseline="28806" dirty="0">
                          <a:latin typeface="Cambria Math"/>
                          <a:cs typeface="Cambria Math"/>
                        </a:rPr>
                        <a:t>  </a:t>
                      </a:r>
                      <a:r>
                        <a:rPr sz="2025" baseline="51440" dirty="0">
                          <a:latin typeface="Cambria Math"/>
                          <a:cs typeface="Cambria Math"/>
                        </a:rPr>
                        <a:t>𝟑</a:t>
                      </a:r>
                      <a:r>
                        <a:rPr sz="2025" spc="457" baseline="514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900" spc="1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spc="-25" dirty="0"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025" spc="-37" baseline="28806" dirty="0">
                          <a:latin typeface="Cambria Math"/>
                          <a:cs typeface="Cambria Math"/>
                        </a:rPr>
                        <a:t>𝟔</a:t>
                      </a:r>
                      <a:endParaRPr sz="2025" baseline="28806">
                        <a:latin typeface="Cambria Math"/>
                        <a:cs typeface="Cambria Math"/>
                      </a:endParaRPr>
                    </a:p>
                  </a:txBody>
                  <a:tcPr marL="0" marR="0" marT="14160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6" name="object 16"/>
          <p:cNvGrpSpPr/>
          <p:nvPr/>
        </p:nvGrpSpPr>
        <p:grpSpPr>
          <a:xfrm>
            <a:off x="815339" y="5268467"/>
            <a:ext cx="9679940" cy="539750"/>
            <a:chOff x="815339" y="5268467"/>
            <a:chExt cx="9679940" cy="539750"/>
          </a:xfrm>
        </p:grpSpPr>
        <p:sp>
          <p:nvSpPr>
            <p:cNvPr id="17" name="object 17"/>
            <p:cNvSpPr/>
            <p:nvPr/>
          </p:nvSpPr>
          <p:spPr>
            <a:xfrm>
              <a:off x="1536953" y="5538977"/>
              <a:ext cx="8943975" cy="0"/>
            </a:xfrm>
            <a:custGeom>
              <a:avLst/>
              <a:gdLst/>
              <a:ahLst/>
              <a:cxnLst/>
              <a:rect l="l" t="t" r="r" b="b"/>
              <a:pathLst>
                <a:path w="8943975">
                  <a:moveTo>
                    <a:pt x="0" y="0"/>
                  </a:moveTo>
                  <a:lnTo>
                    <a:pt x="8943594" y="0"/>
                  </a:lnTo>
                </a:path>
              </a:pathLst>
            </a:custGeom>
            <a:ln w="285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5339" y="5268467"/>
              <a:ext cx="721360" cy="539750"/>
            </a:xfrm>
            <a:custGeom>
              <a:avLst/>
              <a:gdLst/>
              <a:ahLst/>
              <a:cxnLst/>
              <a:rect l="l" t="t" r="r" b="b"/>
              <a:pathLst>
                <a:path w="721360" h="539750">
                  <a:moveTo>
                    <a:pt x="559943" y="0"/>
                  </a:moveTo>
                  <a:lnTo>
                    <a:pt x="160972" y="0"/>
                  </a:lnTo>
                  <a:lnTo>
                    <a:pt x="118180" y="5745"/>
                  </a:lnTo>
                  <a:lnTo>
                    <a:pt x="79727" y="21961"/>
                  </a:lnTo>
                  <a:lnTo>
                    <a:pt x="47148" y="47116"/>
                  </a:lnTo>
                  <a:lnTo>
                    <a:pt x="21978" y="79680"/>
                  </a:lnTo>
                  <a:lnTo>
                    <a:pt x="5750" y="118121"/>
                  </a:lnTo>
                  <a:lnTo>
                    <a:pt x="0" y="160908"/>
                  </a:lnTo>
                  <a:lnTo>
                    <a:pt x="0" y="378523"/>
                  </a:lnTo>
                  <a:lnTo>
                    <a:pt x="5750" y="421315"/>
                  </a:lnTo>
                  <a:lnTo>
                    <a:pt x="21978" y="459768"/>
                  </a:lnTo>
                  <a:lnTo>
                    <a:pt x="47148" y="492347"/>
                  </a:lnTo>
                  <a:lnTo>
                    <a:pt x="79727" y="517517"/>
                  </a:lnTo>
                  <a:lnTo>
                    <a:pt x="118180" y="533745"/>
                  </a:lnTo>
                  <a:lnTo>
                    <a:pt x="160972" y="539495"/>
                  </a:lnTo>
                  <a:lnTo>
                    <a:pt x="559943" y="539495"/>
                  </a:lnTo>
                  <a:lnTo>
                    <a:pt x="602730" y="533745"/>
                  </a:lnTo>
                  <a:lnTo>
                    <a:pt x="641171" y="517517"/>
                  </a:lnTo>
                  <a:lnTo>
                    <a:pt x="673735" y="492347"/>
                  </a:lnTo>
                  <a:lnTo>
                    <a:pt x="698890" y="459768"/>
                  </a:lnTo>
                  <a:lnTo>
                    <a:pt x="715106" y="421315"/>
                  </a:lnTo>
                  <a:lnTo>
                    <a:pt x="720851" y="378523"/>
                  </a:lnTo>
                  <a:lnTo>
                    <a:pt x="720851" y="160908"/>
                  </a:lnTo>
                  <a:lnTo>
                    <a:pt x="715106" y="118121"/>
                  </a:lnTo>
                  <a:lnTo>
                    <a:pt x="698890" y="79680"/>
                  </a:lnTo>
                  <a:lnTo>
                    <a:pt x="673735" y="47116"/>
                  </a:lnTo>
                  <a:lnTo>
                    <a:pt x="641171" y="21961"/>
                  </a:lnTo>
                  <a:lnTo>
                    <a:pt x="602730" y="5745"/>
                  </a:lnTo>
                  <a:lnTo>
                    <a:pt x="559943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8931402" y="4205478"/>
            <a:ext cx="1548765" cy="937260"/>
          </a:xfrm>
          <a:custGeom>
            <a:avLst/>
            <a:gdLst/>
            <a:ahLst/>
            <a:cxnLst/>
            <a:rect l="l" t="t" r="r" b="b"/>
            <a:pathLst>
              <a:path w="1548765" h="937260">
                <a:moveTo>
                  <a:pt x="0" y="0"/>
                </a:moveTo>
                <a:lnTo>
                  <a:pt x="258064" y="0"/>
                </a:lnTo>
                <a:lnTo>
                  <a:pt x="645159" y="0"/>
                </a:lnTo>
                <a:lnTo>
                  <a:pt x="1548383" y="0"/>
                </a:lnTo>
                <a:lnTo>
                  <a:pt x="1548383" y="464947"/>
                </a:lnTo>
                <a:lnTo>
                  <a:pt x="1548383" y="664210"/>
                </a:lnTo>
                <a:lnTo>
                  <a:pt x="1548383" y="797052"/>
                </a:lnTo>
                <a:lnTo>
                  <a:pt x="645159" y="797052"/>
                </a:lnTo>
                <a:lnTo>
                  <a:pt x="482980" y="937133"/>
                </a:lnTo>
                <a:lnTo>
                  <a:pt x="258064" y="797052"/>
                </a:lnTo>
                <a:lnTo>
                  <a:pt x="0" y="797052"/>
                </a:lnTo>
                <a:lnTo>
                  <a:pt x="0" y="664210"/>
                </a:lnTo>
                <a:lnTo>
                  <a:pt x="0" y="46494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063608" y="4247134"/>
            <a:ext cx="12858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indent="-240665">
              <a:lnSpc>
                <a:spcPct val="100000"/>
              </a:lnSpc>
              <a:spcBef>
                <a:spcPts val="100"/>
              </a:spcBef>
              <a:buAutoNum type="arabicPlain" startAt="2"/>
              <a:tabLst>
                <a:tab pos="253365" algn="l"/>
              </a:tabLst>
            </a:pPr>
            <a:r>
              <a:rPr sz="2000" spc="-15" dirty="0">
                <a:latin typeface="メイリオ"/>
                <a:cs typeface="メイリオ"/>
              </a:rPr>
              <a:t>歩進むを</a:t>
            </a:r>
            <a:endParaRPr sz="2000">
              <a:latin typeface="メイリオ"/>
              <a:cs typeface="メイリオ"/>
            </a:endParaRPr>
          </a:p>
          <a:p>
            <a:pPr marL="379730" indent="-240665">
              <a:lnSpc>
                <a:spcPct val="100000"/>
              </a:lnSpc>
              <a:buAutoNum type="arabicPlain" startAt="2"/>
              <a:tabLst>
                <a:tab pos="379730" algn="l"/>
              </a:tabLst>
            </a:pPr>
            <a:r>
              <a:rPr sz="2000" spc="-20" dirty="0">
                <a:latin typeface="メイリオ"/>
                <a:cs typeface="メイリオ"/>
              </a:rPr>
              <a:t>回やる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13460" y="5290184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7" baseline="-20061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300" spc="-25" dirty="0">
                <a:solidFill>
                  <a:srgbClr val="FFFFFF"/>
                </a:solidFill>
                <a:latin typeface="Cambria Math"/>
                <a:cs typeface="Cambria Math"/>
              </a:rPr>
              <a:t>0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96083" y="5268467"/>
            <a:ext cx="719455" cy="539750"/>
          </a:xfrm>
          <a:custGeom>
            <a:avLst/>
            <a:gdLst/>
            <a:ahLst/>
            <a:cxnLst/>
            <a:rect l="l" t="t" r="r" b="b"/>
            <a:pathLst>
              <a:path w="719455" h="539750">
                <a:moveTo>
                  <a:pt x="558419" y="0"/>
                </a:moveTo>
                <a:lnTo>
                  <a:pt x="160909" y="0"/>
                </a:lnTo>
                <a:lnTo>
                  <a:pt x="118121" y="5745"/>
                </a:lnTo>
                <a:lnTo>
                  <a:pt x="79680" y="21961"/>
                </a:lnTo>
                <a:lnTo>
                  <a:pt x="47117" y="47116"/>
                </a:lnTo>
                <a:lnTo>
                  <a:pt x="21961" y="79680"/>
                </a:lnTo>
                <a:lnTo>
                  <a:pt x="5745" y="118121"/>
                </a:lnTo>
                <a:lnTo>
                  <a:pt x="0" y="160908"/>
                </a:lnTo>
                <a:lnTo>
                  <a:pt x="0" y="378523"/>
                </a:lnTo>
                <a:lnTo>
                  <a:pt x="5745" y="421315"/>
                </a:lnTo>
                <a:lnTo>
                  <a:pt x="21961" y="459768"/>
                </a:lnTo>
                <a:lnTo>
                  <a:pt x="47117" y="492347"/>
                </a:lnTo>
                <a:lnTo>
                  <a:pt x="79680" y="517517"/>
                </a:lnTo>
                <a:lnTo>
                  <a:pt x="118121" y="533745"/>
                </a:lnTo>
                <a:lnTo>
                  <a:pt x="160909" y="539495"/>
                </a:lnTo>
                <a:lnTo>
                  <a:pt x="558419" y="539495"/>
                </a:lnTo>
                <a:lnTo>
                  <a:pt x="601206" y="533745"/>
                </a:lnTo>
                <a:lnTo>
                  <a:pt x="639647" y="517517"/>
                </a:lnTo>
                <a:lnTo>
                  <a:pt x="672211" y="492347"/>
                </a:lnTo>
                <a:lnTo>
                  <a:pt x="697366" y="459768"/>
                </a:lnTo>
                <a:lnTo>
                  <a:pt x="713582" y="421315"/>
                </a:lnTo>
                <a:lnTo>
                  <a:pt x="719328" y="378523"/>
                </a:lnTo>
                <a:lnTo>
                  <a:pt x="719328" y="160908"/>
                </a:lnTo>
                <a:lnTo>
                  <a:pt x="713582" y="118121"/>
                </a:lnTo>
                <a:lnTo>
                  <a:pt x="697366" y="79680"/>
                </a:lnTo>
                <a:lnTo>
                  <a:pt x="672211" y="47116"/>
                </a:lnTo>
                <a:lnTo>
                  <a:pt x="639647" y="21961"/>
                </a:lnTo>
                <a:lnTo>
                  <a:pt x="601206" y="5745"/>
                </a:lnTo>
                <a:lnTo>
                  <a:pt x="55841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397251" y="5290184"/>
            <a:ext cx="295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7" baseline="-20061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300" spc="-25" dirty="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576828" y="5268467"/>
            <a:ext cx="719455" cy="539750"/>
          </a:xfrm>
          <a:custGeom>
            <a:avLst/>
            <a:gdLst/>
            <a:ahLst/>
            <a:cxnLst/>
            <a:rect l="l" t="t" r="r" b="b"/>
            <a:pathLst>
              <a:path w="719454" h="539750">
                <a:moveTo>
                  <a:pt x="558419" y="0"/>
                </a:moveTo>
                <a:lnTo>
                  <a:pt x="160909" y="0"/>
                </a:lnTo>
                <a:lnTo>
                  <a:pt x="118121" y="5745"/>
                </a:lnTo>
                <a:lnTo>
                  <a:pt x="79680" y="21961"/>
                </a:lnTo>
                <a:lnTo>
                  <a:pt x="47117" y="47116"/>
                </a:lnTo>
                <a:lnTo>
                  <a:pt x="21961" y="79680"/>
                </a:lnTo>
                <a:lnTo>
                  <a:pt x="5745" y="118121"/>
                </a:lnTo>
                <a:lnTo>
                  <a:pt x="0" y="160908"/>
                </a:lnTo>
                <a:lnTo>
                  <a:pt x="0" y="378523"/>
                </a:lnTo>
                <a:lnTo>
                  <a:pt x="5745" y="421315"/>
                </a:lnTo>
                <a:lnTo>
                  <a:pt x="21961" y="459768"/>
                </a:lnTo>
                <a:lnTo>
                  <a:pt x="47116" y="492347"/>
                </a:lnTo>
                <a:lnTo>
                  <a:pt x="79680" y="517517"/>
                </a:lnTo>
                <a:lnTo>
                  <a:pt x="118121" y="533745"/>
                </a:lnTo>
                <a:lnTo>
                  <a:pt x="160909" y="539495"/>
                </a:lnTo>
                <a:lnTo>
                  <a:pt x="558419" y="539495"/>
                </a:lnTo>
                <a:lnTo>
                  <a:pt x="601206" y="533745"/>
                </a:lnTo>
                <a:lnTo>
                  <a:pt x="639647" y="517517"/>
                </a:lnTo>
                <a:lnTo>
                  <a:pt x="672211" y="492347"/>
                </a:lnTo>
                <a:lnTo>
                  <a:pt x="697366" y="459768"/>
                </a:lnTo>
                <a:lnTo>
                  <a:pt x="713582" y="421315"/>
                </a:lnTo>
                <a:lnTo>
                  <a:pt x="719327" y="378523"/>
                </a:lnTo>
                <a:lnTo>
                  <a:pt x="719327" y="160908"/>
                </a:lnTo>
                <a:lnTo>
                  <a:pt x="713582" y="118121"/>
                </a:lnTo>
                <a:lnTo>
                  <a:pt x="697366" y="79680"/>
                </a:lnTo>
                <a:lnTo>
                  <a:pt x="672211" y="47116"/>
                </a:lnTo>
                <a:lnTo>
                  <a:pt x="639647" y="21961"/>
                </a:lnTo>
                <a:lnTo>
                  <a:pt x="601206" y="5745"/>
                </a:lnTo>
                <a:lnTo>
                  <a:pt x="558419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3774694" y="5290184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7" baseline="-20061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300" spc="-25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57571" y="5268467"/>
            <a:ext cx="719455" cy="539750"/>
          </a:xfrm>
          <a:custGeom>
            <a:avLst/>
            <a:gdLst/>
            <a:ahLst/>
            <a:cxnLst/>
            <a:rect l="l" t="t" r="r" b="b"/>
            <a:pathLst>
              <a:path w="719454" h="539750">
                <a:moveTo>
                  <a:pt x="558418" y="0"/>
                </a:moveTo>
                <a:lnTo>
                  <a:pt x="160908" y="0"/>
                </a:lnTo>
                <a:lnTo>
                  <a:pt x="118121" y="5745"/>
                </a:lnTo>
                <a:lnTo>
                  <a:pt x="79680" y="21961"/>
                </a:lnTo>
                <a:lnTo>
                  <a:pt x="47116" y="47116"/>
                </a:lnTo>
                <a:lnTo>
                  <a:pt x="21961" y="79680"/>
                </a:lnTo>
                <a:lnTo>
                  <a:pt x="5745" y="118121"/>
                </a:lnTo>
                <a:lnTo>
                  <a:pt x="0" y="160908"/>
                </a:lnTo>
                <a:lnTo>
                  <a:pt x="0" y="378523"/>
                </a:lnTo>
                <a:lnTo>
                  <a:pt x="5745" y="421315"/>
                </a:lnTo>
                <a:lnTo>
                  <a:pt x="21961" y="459768"/>
                </a:lnTo>
                <a:lnTo>
                  <a:pt x="47116" y="492347"/>
                </a:lnTo>
                <a:lnTo>
                  <a:pt x="79680" y="517517"/>
                </a:lnTo>
                <a:lnTo>
                  <a:pt x="118121" y="533745"/>
                </a:lnTo>
                <a:lnTo>
                  <a:pt x="160908" y="539495"/>
                </a:lnTo>
                <a:lnTo>
                  <a:pt x="558418" y="539495"/>
                </a:lnTo>
                <a:lnTo>
                  <a:pt x="601206" y="533745"/>
                </a:lnTo>
                <a:lnTo>
                  <a:pt x="639647" y="517517"/>
                </a:lnTo>
                <a:lnTo>
                  <a:pt x="672210" y="492347"/>
                </a:lnTo>
                <a:lnTo>
                  <a:pt x="697366" y="459768"/>
                </a:lnTo>
                <a:lnTo>
                  <a:pt x="713582" y="421315"/>
                </a:lnTo>
                <a:lnTo>
                  <a:pt x="719327" y="378523"/>
                </a:lnTo>
                <a:lnTo>
                  <a:pt x="719327" y="160908"/>
                </a:lnTo>
                <a:lnTo>
                  <a:pt x="713582" y="118121"/>
                </a:lnTo>
                <a:lnTo>
                  <a:pt x="697366" y="79680"/>
                </a:lnTo>
                <a:lnTo>
                  <a:pt x="672211" y="47116"/>
                </a:lnTo>
                <a:lnTo>
                  <a:pt x="639647" y="21961"/>
                </a:lnTo>
                <a:lnTo>
                  <a:pt x="601206" y="5745"/>
                </a:lnTo>
                <a:lnTo>
                  <a:pt x="55841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155438" y="5290184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7" baseline="-20061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300" spc="-25" dirty="0">
                <a:solidFill>
                  <a:srgbClr val="FFFFFF"/>
                </a:solidFill>
                <a:latin typeface="Cambria Math"/>
                <a:cs typeface="Cambria Math"/>
              </a:rPr>
              <a:t>3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338315" y="5268467"/>
            <a:ext cx="719455" cy="539750"/>
          </a:xfrm>
          <a:custGeom>
            <a:avLst/>
            <a:gdLst/>
            <a:ahLst/>
            <a:cxnLst/>
            <a:rect l="l" t="t" r="r" b="b"/>
            <a:pathLst>
              <a:path w="719454" h="539750">
                <a:moveTo>
                  <a:pt x="558418" y="0"/>
                </a:moveTo>
                <a:lnTo>
                  <a:pt x="160909" y="0"/>
                </a:lnTo>
                <a:lnTo>
                  <a:pt x="118121" y="5745"/>
                </a:lnTo>
                <a:lnTo>
                  <a:pt x="79680" y="21961"/>
                </a:lnTo>
                <a:lnTo>
                  <a:pt x="47117" y="47116"/>
                </a:lnTo>
                <a:lnTo>
                  <a:pt x="21961" y="79680"/>
                </a:lnTo>
                <a:lnTo>
                  <a:pt x="5745" y="118121"/>
                </a:lnTo>
                <a:lnTo>
                  <a:pt x="0" y="160908"/>
                </a:lnTo>
                <a:lnTo>
                  <a:pt x="0" y="378523"/>
                </a:lnTo>
                <a:lnTo>
                  <a:pt x="5745" y="421315"/>
                </a:lnTo>
                <a:lnTo>
                  <a:pt x="21961" y="459768"/>
                </a:lnTo>
                <a:lnTo>
                  <a:pt x="47116" y="492347"/>
                </a:lnTo>
                <a:lnTo>
                  <a:pt x="79680" y="517517"/>
                </a:lnTo>
                <a:lnTo>
                  <a:pt x="118121" y="533745"/>
                </a:lnTo>
                <a:lnTo>
                  <a:pt x="160909" y="539495"/>
                </a:lnTo>
                <a:lnTo>
                  <a:pt x="558418" y="539495"/>
                </a:lnTo>
                <a:lnTo>
                  <a:pt x="601206" y="533745"/>
                </a:lnTo>
                <a:lnTo>
                  <a:pt x="639647" y="517517"/>
                </a:lnTo>
                <a:lnTo>
                  <a:pt x="672210" y="492347"/>
                </a:lnTo>
                <a:lnTo>
                  <a:pt x="697366" y="459768"/>
                </a:lnTo>
                <a:lnTo>
                  <a:pt x="713582" y="421315"/>
                </a:lnTo>
                <a:lnTo>
                  <a:pt x="719328" y="378523"/>
                </a:lnTo>
                <a:lnTo>
                  <a:pt x="719328" y="160908"/>
                </a:lnTo>
                <a:lnTo>
                  <a:pt x="713582" y="118121"/>
                </a:lnTo>
                <a:lnTo>
                  <a:pt x="697366" y="79680"/>
                </a:lnTo>
                <a:lnTo>
                  <a:pt x="672211" y="47116"/>
                </a:lnTo>
                <a:lnTo>
                  <a:pt x="639647" y="21961"/>
                </a:lnTo>
                <a:lnTo>
                  <a:pt x="601206" y="5745"/>
                </a:lnTo>
                <a:lnTo>
                  <a:pt x="55841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536181" y="5288660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7" baseline="-20061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300" spc="-25" dirty="0">
                <a:solidFill>
                  <a:srgbClr val="FFFFFF"/>
                </a:solidFill>
                <a:latin typeface="Cambria Math"/>
                <a:cs typeface="Cambria Math"/>
              </a:rPr>
              <a:t>4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717535" y="5268467"/>
            <a:ext cx="721360" cy="539750"/>
          </a:xfrm>
          <a:custGeom>
            <a:avLst/>
            <a:gdLst/>
            <a:ahLst/>
            <a:cxnLst/>
            <a:rect l="l" t="t" r="r" b="b"/>
            <a:pathLst>
              <a:path w="721359" h="539750">
                <a:moveTo>
                  <a:pt x="559943" y="0"/>
                </a:moveTo>
                <a:lnTo>
                  <a:pt x="160909" y="0"/>
                </a:lnTo>
                <a:lnTo>
                  <a:pt x="118121" y="5745"/>
                </a:lnTo>
                <a:lnTo>
                  <a:pt x="79680" y="21961"/>
                </a:lnTo>
                <a:lnTo>
                  <a:pt x="47117" y="47116"/>
                </a:lnTo>
                <a:lnTo>
                  <a:pt x="21961" y="79680"/>
                </a:lnTo>
                <a:lnTo>
                  <a:pt x="5745" y="118121"/>
                </a:lnTo>
                <a:lnTo>
                  <a:pt x="0" y="160908"/>
                </a:lnTo>
                <a:lnTo>
                  <a:pt x="0" y="378523"/>
                </a:lnTo>
                <a:lnTo>
                  <a:pt x="5745" y="421315"/>
                </a:lnTo>
                <a:lnTo>
                  <a:pt x="21961" y="459768"/>
                </a:lnTo>
                <a:lnTo>
                  <a:pt x="47116" y="492347"/>
                </a:lnTo>
                <a:lnTo>
                  <a:pt x="79680" y="517517"/>
                </a:lnTo>
                <a:lnTo>
                  <a:pt x="118121" y="533745"/>
                </a:lnTo>
                <a:lnTo>
                  <a:pt x="160909" y="539495"/>
                </a:lnTo>
                <a:lnTo>
                  <a:pt x="559943" y="539495"/>
                </a:lnTo>
                <a:lnTo>
                  <a:pt x="602730" y="533745"/>
                </a:lnTo>
                <a:lnTo>
                  <a:pt x="641171" y="517517"/>
                </a:lnTo>
                <a:lnTo>
                  <a:pt x="673734" y="492347"/>
                </a:lnTo>
                <a:lnTo>
                  <a:pt x="698890" y="459768"/>
                </a:lnTo>
                <a:lnTo>
                  <a:pt x="715106" y="421315"/>
                </a:lnTo>
                <a:lnTo>
                  <a:pt x="720852" y="378523"/>
                </a:lnTo>
                <a:lnTo>
                  <a:pt x="720852" y="160908"/>
                </a:lnTo>
                <a:lnTo>
                  <a:pt x="715106" y="118121"/>
                </a:lnTo>
                <a:lnTo>
                  <a:pt x="698890" y="79680"/>
                </a:lnTo>
                <a:lnTo>
                  <a:pt x="673735" y="47116"/>
                </a:lnTo>
                <a:lnTo>
                  <a:pt x="641171" y="21961"/>
                </a:lnTo>
                <a:lnTo>
                  <a:pt x="602730" y="5745"/>
                </a:lnTo>
                <a:lnTo>
                  <a:pt x="559943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916926" y="5291708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7" baseline="-20061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300" spc="-25" dirty="0">
                <a:solidFill>
                  <a:srgbClr val="FFFFFF"/>
                </a:solidFill>
                <a:latin typeface="Cambria Math"/>
                <a:cs typeface="Cambria Math"/>
              </a:rPr>
              <a:t>5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098280" y="5268467"/>
            <a:ext cx="721360" cy="539750"/>
          </a:xfrm>
          <a:custGeom>
            <a:avLst/>
            <a:gdLst/>
            <a:ahLst/>
            <a:cxnLst/>
            <a:rect l="l" t="t" r="r" b="b"/>
            <a:pathLst>
              <a:path w="721359" h="539750">
                <a:moveTo>
                  <a:pt x="559943" y="0"/>
                </a:moveTo>
                <a:lnTo>
                  <a:pt x="160909" y="0"/>
                </a:lnTo>
                <a:lnTo>
                  <a:pt x="118121" y="5745"/>
                </a:lnTo>
                <a:lnTo>
                  <a:pt x="79680" y="21961"/>
                </a:lnTo>
                <a:lnTo>
                  <a:pt x="47117" y="47116"/>
                </a:lnTo>
                <a:lnTo>
                  <a:pt x="21961" y="79680"/>
                </a:lnTo>
                <a:lnTo>
                  <a:pt x="5745" y="118121"/>
                </a:lnTo>
                <a:lnTo>
                  <a:pt x="0" y="160908"/>
                </a:lnTo>
                <a:lnTo>
                  <a:pt x="0" y="378523"/>
                </a:lnTo>
                <a:lnTo>
                  <a:pt x="5745" y="421315"/>
                </a:lnTo>
                <a:lnTo>
                  <a:pt x="21961" y="459768"/>
                </a:lnTo>
                <a:lnTo>
                  <a:pt x="47116" y="492347"/>
                </a:lnTo>
                <a:lnTo>
                  <a:pt x="79680" y="517517"/>
                </a:lnTo>
                <a:lnTo>
                  <a:pt x="118121" y="533745"/>
                </a:lnTo>
                <a:lnTo>
                  <a:pt x="160909" y="539495"/>
                </a:lnTo>
                <a:lnTo>
                  <a:pt x="559943" y="539495"/>
                </a:lnTo>
                <a:lnTo>
                  <a:pt x="602730" y="533745"/>
                </a:lnTo>
                <a:lnTo>
                  <a:pt x="641171" y="517517"/>
                </a:lnTo>
                <a:lnTo>
                  <a:pt x="673735" y="492347"/>
                </a:lnTo>
                <a:lnTo>
                  <a:pt x="698890" y="459768"/>
                </a:lnTo>
                <a:lnTo>
                  <a:pt x="715106" y="421315"/>
                </a:lnTo>
                <a:lnTo>
                  <a:pt x="720851" y="378523"/>
                </a:lnTo>
                <a:lnTo>
                  <a:pt x="720851" y="160908"/>
                </a:lnTo>
                <a:lnTo>
                  <a:pt x="715106" y="118121"/>
                </a:lnTo>
                <a:lnTo>
                  <a:pt x="698890" y="79680"/>
                </a:lnTo>
                <a:lnTo>
                  <a:pt x="673734" y="47116"/>
                </a:lnTo>
                <a:lnTo>
                  <a:pt x="641171" y="21961"/>
                </a:lnTo>
                <a:lnTo>
                  <a:pt x="602730" y="5745"/>
                </a:lnTo>
                <a:lnTo>
                  <a:pt x="559943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297289" y="5290184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7" baseline="-20061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300" spc="-25" dirty="0">
                <a:solidFill>
                  <a:srgbClr val="FFFFFF"/>
                </a:solidFill>
                <a:latin typeface="Cambria Math"/>
                <a:cs typeface="Cambria Math"/>
              </a:rPr>
              <a:t>6</a:t>
            </a:r>
            <a:endParaRPr sz="130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0479023" y="5268467"/>
            <a:ext cx="721360" cy="539750"/>
          </a:xfrm>
          <a:custGeom>
            <a:avLst/>
            <a:gdLst/>
            <a:ahLst/>
            <a:cxnLst/>
            <a:rect l="l" t="t" r="r" b="b"/>
            <a:pathLst>
              <a:path w="721359" h="539750">
                <a:moveTo>
                  <a:pt x="559943" y="0"/>
                </a:moveTo>
                <a:lnTo>
                  <a:pt x="160908" y="0"/>
                </a:lnTo>
                <a:lnTo>
                  <a:pt x="118121" y="5745"/>
                </a:lnTo>
                <a:lnTo>
                  <a:pt x="79680" y="21961"/>
                </a:lnTo>
                <a:lnTo>
                  <a:pt x="47116" y="47116"/>
                </a:lnTo>
                <a:lnTo>
                  <a:pt x="21961" y="79680"/>
                </a:lnTo>
                <a:lnTo>
                  <a:pt x="5745" y="118121"/>
                </a:lnTo>
                <a:lnTo>
                  <a:pt x="0" y="160908"/>
                </a:lnTo>
                <a:lnTo>
                  <a:pt x="0" y="378523"/>
                </a:lnTo>
                <a:lnTo>
                  <a:pt x="5745" y="421315"/>
                </a:lnTo>
                <a:lnTo>
                  <a:pt x="21961" y="459768"/>
                </a:lnTo>
                <a:lnTo>
                  <a:pt x="47117" y="492347"/>
                </a:lnTo>
                <a:lnTo>
                  <a:pt x="79680" y="517517"/>
                </a:lnTo>
                <a:lnTo>
                  <a:pt x="118121" y="533745"/>
                </a:lnTo>
                <a:lnTo>
                  <a:pt x="160908" y="539495"/>
                </a:lnTo>
                <a:lnTo>
                  <a:pt x="559943" y="539495"/>
                </a:lnTo>
                <a:lnTo>
                  <a:pt x="602730" y="533745"/>
                </a:lnTo>
                <a:lnTo>
                  <a:pt x="641171" y="517517"/>
                </a:lnTo>
                <a:lnTo>
                  <a:pt x="673735" y="492347"/>
                </a:lnTo>
                <a:lnTo>
                  <a:pt x="698890" y="459768"/>
                </a:lnTo>
                <a:lnTo>
                  <a:pt x="715106" y="421315"/>
                </a:lnTo>
                <a:lnTo>
                  <a:pt x="720851" y="378523"/>
                </a:lnTo>
                <a:lnTo>
                  <a:pt x="720851" y="160908"/>
                </a:lnTo>
                <a:lnTo>
                  <a:pt x="715106" y="118121"/>
                </a:lnTo>
                <a:lnTo>
                  <a:pt x="698890" y="79680"/>
                </a:lnTo>
                <a:lnTo>
                  <a:pt x="673734" y="47116"/>
                </a:lnTo>
                <a:lnTo>
                  <a:pt x="641171" y="21961"/>
                </a:lnTo>
                <a:lnTo>
                  <a:pt x="602730" y="5745"/>
                </a:lnTo>
                <a:lnTo>
                  <a:pt x="559943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10678032" y="5288660"/>
            <a:ext cx="2997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700" spc="-37" baseline="-20061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300" spc="-25" dirty="0">
                <a:solidFill>
                  <a:srgbClr val="FFFFFF"/>
                </a:solidFill>
                <a:latin typeface="Cambria Math"/>
                <a:cs typeface="Cambria Math"/>
              </a:rPr>
              <a:t>7</a:t>
            </a:r>
            <a:endParaRPr sz="1300">
              <a:latin typeface="Cambria Math"/>
              <a:cs typeface="Cambria Math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587246" y="5308091"/>
            <a:ext cx="7467600" cy="132715"/>
            <a:chOff x="1587246" y="5308091"/>
            <a:chExt cx="7467600" cy="132715"/>
          </a:xfrm>
        </p:grpSpPr>
        <p:sp>
          <p:nvSpPr>
            <p:cNvPr id="37" name="object 37"/>
            <p:cNvSpPr/>
            <p:nvPr/>
          </p:nvSpPr>
          <p:spPr>
            <a:xfrm>
              <a:off x="1587246" y="5308091"/>
              <a:ext cx="1959610" cy="132715"/>
            </a:xfrm>
            <a:custGeom>
              <a:avLst/>
              <a:gdLst/>
              <a:ahLst/>
              <a:cxnLst/>
              <a:rect l="l" t="t" r="r" b="b"/>
              <a:pathLst>
                <a:path w="1959610" h="132714">
                  <a:moveTo>
                    <a:pt x="554228" y="66294"/>
                  </a:moveTo>
                  <a:lnTo>
                    <a:pt x="529615" y="51943"/>
                  </a:lnTo>
                  <a:lnTo>
                    <a:pt x="440563" y="0"/>
                  </a:lnTo>
                  <a:lnTo>
                    <a:pt x="431800" y="2286"/>
                  </a:lnTo>
                  <a:lnTo>
                    <a:pt x="427736" y="9144"/>
                  </a:lnTo>
                  <a:lnTo>
                    <a:pt x="423799" y="15875"/>
                  </a:lnTo>
                  <a:lnTo>
                    <a:pt x="426085" y="24638"/>
                  </a:lnTo>
                  <a:lnTo>
                    <a:pt x="472935" y="51943"/>
                  </a:lnTo>
                  <a:lnTo>
                    <a:pt x="0" y="51943"/>
                  </a:lnTo>
                  <a:lnTo>
                    <a:pt x="0" y="80518"/>
                  </a:lnTo>
                  <a:lnTo>
                    <a:pt x="473151" y="80518"/>
                  </a:lnTo>
                  <a:lnTo>
                    <a:pt x="426085" y="107950"/>
                  </a:lnTo>
                  <a:lnTo>
                    <a:pt x="423799" y="116713"/>
                  </a:lnTo>
                  <a:lnTo>
                    <a:pt x="427736" y="123444"/>
                  </a:lnTo>
                  <a:lnTo>
                    <a:pt x="431800" y="130302"/>
                  </a:lnTo>
                  <a:lnTo>
                    <a:pt x="440563" y="132588"/>
                  </a:lnTo>
                  <a:lnTo>
                    <a:pt x="529831" y="80518"/>
                  </a:lnTo>
                  <a:lnTo>
                    <a:pt x="554228" y="66294"/>
                  </a:lnTo>
                  <a:close/>
                </a:path>
                <a:path w="1959610" h="132714">
                  <a:moveTo>
                    <a:pt x="1959356" y="66294"/>
                  </a:moveTo>
                  <a:lnTo>
                    <a:pt x="1934743" y="51943"/>
                  </a:lnTo>
                  <a:lnTo>
                    <a:pt x="1845691" y="0"/>
                  </a:lnTo>
                  <a:lnTo>
                    <a:pt x="1836928" y="2286"/>
                  </a:lnTo>
                  <a:lnTo>
                    <a:pt x="1832864" y="9144"/>
                  </a:lnTo>
                  <a:lnTo>
                    <a:pt x="1828927" y="15875"/>
                  </a:lnTo>
                  <a:lnTo>
                    <a:pt x="1831213" y="24638"/>
                  </a:lnTo>
                  <a:lnTo>
                    <a:pt x="1878063" y="51943"/>
                  </a:lnTo>
                  <a:lnTo>
                    <a:pt x="1405128" y="51943"/>
                  </a:lnTo>
                  <a:lnTo>
                    <a:pt x="1405128" y="80518"/>
                  </a:lnTo>
                  <a:lnTo>
                    <a:pt x="1878279" y="80518"/>
                  </a:lnTo>
                  <a:lnTo>
                    <a:pt x="1831213" y="107950"/>
                  </a:lnTo>
                  <a:lnTo>
                    <a:pt x="1828927" y="116713"/>
                  </a:lnTo>
                  <a:lnTo>
                    <a:pt x="1832864" y="123444"/>
                  </a:lnTo>
                  <a:lnTo>
                    <a:pt x="1836928" y="130302"/>
                  </a:lnTo>
                  <a:lnTo>
                    <a:pt x="1845691" y="132588"/>
                  </a:lnTo>
                  <a:lnTo>
                    <a:pt x="1934959" y="80518"/>
                  </a:lnTo>
                  <a:lnTo>
                    <a:pt x="1959356" y="66294"/>
                  </a:lnTo>
                  <a:close/>
                </a:path>
              </a:pathLst>
            </a:custGeom>
            <a:solidFill>
              <a:srgbClr val="6473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362450" y="5308091"/>
              <a:ext cx="1941195" cy="132715"/>
            </a:xfrm>
            <a:custGeom>
              <a:avLst/>
              <a:gdLst/>
              <a:ahLst/>
              <a:cxnLst/>
              <a:rect l="l" t="t" r="r" b="b"/>
              <a:pathLst>
                <a:path w="1941195" h="132714">
                  <a:moveTo>
                    <a:pt x="554228" y="66294"/>
                  </a:moveTo>
                  <a:lnTo>
                    <a:pt x="529615" y="51943"/>
                  </a:lnTo>
                  <a:lnTo>
                    <a:pt x="440563" y="0"/>
                  </a:lnTo>
                  <a:lnTo>
                    <a:pt x="431800" y="2286"/>
                  </a:lnTo>
                  <a:lnTo>
                    <a:pt x="427736" y="9144"/>
                  </a:lnTo>
                  <a:lnTo>
                    <a:pt x="423799" y="15875"/>
                  </a:lnTo>
                  <a:lnTo>
                    <a:pt x="426085" y="24638"/>
                  </a:lnTo>
                  <a:lnTo>
                    <a:pt x="472935" y="51943"/>
                  </a:lnTo>
                  <a:lnTo>
                    <a:pt x="0" y="51943"/>
                  </a:lnTo>
                  <a:lnTo>
                    <a:pt x="0" y="80518"/>
                  </a:lnTo>
                  <a:lnTo>
                    <a:pt x="473151" y="80518"/>
                  </a:lnTo>
                  <a:lnTo>
                    <a:pt x="426085" y="107950"/>
                  </a:lnTo>
                  <a:lnTo>
                    <a:pt x="423799" y="116713"/>
                  </a:lnTo>
                  <a:lnTo>
                    <a:pt x="427736" y="123444"/>
                  </a:lnTo>
                  <a:lnTo>
                    <a:pt x="431800" y="130302"/>
                  </a:lnTo>
                  <a:lnTo>
                    <a:pt x="440563" y="132588"/>
                  </a:lnTo>
                  <a:lnTo>
                    <a:pt x="529831" y="80518"/>
                  </a:lnTo>
                  <a:lnTo>
                    <a:pt x="554228" y="66294"/>
                  </a:lnTo>
                  <a:close/>
                </a:path>
                <a:path w="1941195" h="132714">
                  <a:moveTo>
                    <a:pt x="1941068" y="66294"/>
                  </a:moveTo>
                  <a:lnTo>
                    <a:pt x="1916455" y="51943"/>
                  </a:lnTo>
                  <a:lnTo>
                    <a:pt x="1827403" y="0"/>
                  </a:lnTo>
                  <a:lnTo>
                    <a:pt x="1818640" y="2286"/>
                  </a:lnTo>
                  <a:lnTo>
                    <a:pt x="1814576" y="9144"/>
                  </a:lnTo>
                  <a:lnTo>
                    <a:pt x="1810639" y="15875"/>
                  </a:lnTo>
                  <a:lnTo>
                    <a:pt x="1812925" y="24638"/>
                  </a:lnTo>
                  <a:lnTo>
                    <a:pt x="1859775" y="51943"/>
                  </a:lnTo>
                  <a:lnTo>
                    <a:pt x="1386840" y="51943"/>
                  </a:lnTo>
                  <a:lnTo>
                    <a:pt x="1386840" y="80518"/>
                  </a:lnTo>
                  <a:lnTo>
                    <a:pt x="1859991" y="80518"/>
                  </a:lnTo>
                  <a:lnTo>
                    <a:pt x="1812925" y="107950"/>
                  </a:lnTo>
                  <a:lnTo>
                    <a:pt x="1810639" y="116713"/>
                  </a:lnTo>
                  <a:lnTo>
                    <a:pt x="1814576" y="123444"/>
                  </a:lnTo>
                  <a:lnTo>
                    <a:pt x="1818640" y="130302"/>
                  </a:lnTo>
                  <a:lnTo>
                    <a:pt x="1827403" y="132588"/>
                  </a:lnTo>
                  <a:lnTo>
                    <a:pt x="1916671" y="80518"/>
                  </a:lnTo>
                  <a:lnTo>
                    <a:pt x="1941068" y="66294"/>
                  </a:lnTo>
                  <a:close/>
                </a:path>
              </a:pathLst>
            </a:custGeom>
            <a:solidFill>
              <a:srgbClr val="AC1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16318" y="5308091"/>
              <a:ext cx="1938020" cy="132715"/>
            </a:xfrm>
            <a:custGeom>
              <a:avLst/>
              <a:gdLst/>
              <a:ahLst/>
              <a:cxnLst/>
              <a:rect l="l" t="t" r="r" b="b"/>
              <a:pathLst>
                <a:path w="1938020" h="132714">
                  <a:moveTo>
                    <a:pt x="554228" y="66294"/>
                  </a:moveTo>
                  <a:lnTo>
                    <a:pt x="529615" y="51943"/>
                  </a:lnTo>
                  <a:lnTo>
                    <a:pt x="440563" y="0"/>
                  </a:lnTo>
                  <a:lnTo>
                    <a:pt x="431800" y="2286"/>
                  </a:lnTo>
                  <a:lnTo>
                    <a:pt x="427736" y="9144"/>
                  </a:lnTo>
                  <a:lnTo>
                    <a:pt x="423799" y="15875"/>
                  </a:lnTo>
                  <a:lnTo>
                    <a:pt x="426085" y="24638"/>
                  </a:lnTo>
                  <a:lnTo>
                    <a:pt x="472935" y="51943"/>
                  </a:lnTo>
                  <a:lnTo>
                    <a:pt x="0" y="51943"/>
                  </a:lnTo>
                  <a:lnTo>
                    <a:pt x="0" y="80518"/>
                  </a:lnTo>
                  <a:lnTo>
                    <a:pt x="473151" y="80518"/>
                  </a:lnTo>
                  <a:lnTo>
                    <a:pt x="426085" y="107950"/>
                  </a:lnTo>
                  <a:lnTo>
                    <a:pt x="423799" y="116713"/>
                  </a:lnTo>
                  <a:lnTo>
                    <a:pt x="427736" y="123444"/>
                  </a:lnTo>
                  <a:lnTo>
                    <a:pt x="431800" y="130302"/>
                  </a:lnTo>
                  <a:lnTo>
                    <a:pt x="440563" y="132588"/>
                  </a:lnTo>
                  <a:lnTo>
                    <a:pt x="529831" y="80518"/>
                  </a:lnTo>
                  <a:lnTo>
                    <a:pt x="554228" y="66294"/>
                  </a:lnTo>
                  <a:close/>
                </a:path>
                <a:path w="1938020" h="132714">
                  <a:moveTo>
                    <a:pt x="1938020" y="66294"/>
                  </a:moveTo>
                  <a:lnTo>
                    <a:pt x="1913407" y="51943"/>
                  </a:lnTo>
                  <a:lnTo>
                    <a:pt x="1824355" y="0"/>
                  </a:lnTo>
                  <a:lnTo>
                    <a:pt x="1815592" y="2286"/>
                  </a:lnTo>
                  <a:lnTo>
                    <a:pt x="1811528" y="9144"/>
                  </a:lnTo>
                  <a:lnTo>
                    <a:pt x="1807591" y="15875"/>
                  </a:lnTo>
                  <a:lnTo>
                    <a:pt x="1809877" y="24638"/>
                  </a:lnTo>
                  <a:lnTo>
                    <a:pt x="1856727" y="51943"/>
                  </a:lnTo>
                  <a:lnTo>
                    <a:pt x="1383792" y="51943"/>
                  </a:lnTo>
                  <a:lnTo>
                    <a:pt x="1383792" y="80518"/>
                  </a:lnTo>
                  <a:lnTo>
                    <a:pt x="1856943" y="80518"/>
                  </a:lnTo>
                  <a:lnTo>
                    <a:pt x="1809877" y="107950"/>
                  </a:lnTo>
                  <a:lnTo>
                    <a:pt x="1807591" y="116713"/>
                  </a:lnTo>
                  <a:lnTo>
                    <a:pt x="1811528" y="123444"/>
                  </a:lnTo>
                  <a:lnTo>
                    <a:pt x="1815592" y="130302"/>
                  </a:lnTo>
                  <a:lnTo>
                    <a:pt x="1824355" y="132588"/>
                  </a:lnTo>
                  <a:lnTo>
                    <a:pt x="1913623" y="80518"/>
                  </a:lnTo>
                  <a:lnTo>
                    <a:pt x="1938020" y="66294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1680717" y="5041468"/>
            <a:ext cx="3708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6473BA"/>
                </a:solidFill>
                <a:latin typeface="メイリオ"/>
                <a:cs typeface="メイリオ"/>
              </a:rPr>
              <a:t>×2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061461" y="5041772"/>
            <a:ext cx="370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6473BA"/>
                </a:solidFill>
                <a:latin typeface="メイリオ"/>
                <a:cs typeface="メイリオ"/>
              </a:rPr>
              <a:t>×2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442205" y="5041772"/>
            <a:ext cx="370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AC1381"/>
                </a:solidFill>
                <a:latin typeface="メイリオ"/>
                <a:cs typeface="メイリオ"/>
              </a:rPr>
              <a:t>×2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825490" y="5040248"/>
            <a:ext cx="370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AC1381"/>
                </a:solidFill>
                <a:latin typeface="メイリオ"/>
                <a:cs typeface="メイリオ"/>
              </a:rPr>
              <a:t>×2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204964" y="5040248"/>
            <a:ext cx="370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43864"/>
                </a:solidFill>
                <a:latin typeface="メイリオ"/>
                <a:cs typeface="メイリオ"/>
              </a:rPr>
              <a:t>×2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582914" y="5040248"/>
            <a:ext cx="370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43864"/>
                </a:solidFill>
                <a:latin typeface="メイリオ"/>
                <a:cs typeface="メイリオ"/>
              </a:rPr>
              <a:t>×2</a:t>
            </a:r>
            <a:endParaRPr sz="18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5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6121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FFFFFF"/>
                </a:solidFill>
                <a:latin typeface="メイリオ"/>
                <a:cs typeface="メイリオ"/>
              </a:rPr>
              <a:t>補足：対数関数の公式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134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06107" y="2253614"/>
          <a:ext cx="6575425" cy="215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9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900" b="1" spc="-40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公式</a:t>
                      </a:r>
                      <a:endParaRPr sz="1900">
                        <a:latin typeface="メイリオ"/>
                        <a:cs typeface="メイリオ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386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900" b="1" spc="-35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具体例</a:t>
                      </a:r>
                      <a:endParaRPr sz="1900">
                        <a:latin typeface="メイリオ"/>
                        <a:cs typeface="メイリオ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1725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725" spc="142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𝑵</a:t>
                      </a:r>
                      <a:r>
                        <a:rPr sz="1550" spc="4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550" spc="4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1725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725" spc="135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𝑴</a:t>
                      </a:r>
                      <a:r>
                        <a:rPr sz="1550" spc="1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550" spc="15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1725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725" spc="142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spc="-2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𝑵𝑴</a:t>
                      </a:r>
                      <a:endParaRPr sz="1550">
                        <a:latin typeface="Cambria Math"/>
                        <a:cs typeface="Cambria Math"/>
                      </a:endParaRPr>
                    </a:p>
                  </a:txBody>
                  <a:tcPr marL="0" marR="0" marT="129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3864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900" dirty="0"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2025" baseline="-16460" dirty="0"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025" spc="165" baseline="-164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latin typeface="Cambria Math"/>
                          <a:cs typeface="Cambria Math"/>
                        </a:rPr>
                        <a:t>𝟏𝟔</a:t>
                      </a:r>
                      <a:r>
                        <a:rPr sz="1900" spc="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900" spc="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2025" baseline="-16460" dirty="0"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025" spc="187" baseline="-164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latin typeface="Cambria Math"/>
                          <a:cs typeface="Cambria Math"/>
                        </a:rPr>
                        <a:t>𝟖</a:t>
                      </a:r>
                      <a:r>
                        <a:rPr sz="1900" spc="114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900" spc="1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2025" baseline="-16460" dirty="0"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025" spc="165" baseline="-164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spc="-25" dirty="0">
                          <a:latin typeface="Cambria Math"/>
                          <a:cs typeface="Cambria Math"/>
                        </a:rPr>
                        <a:t>𝟏𝟐𝟖</a:t>
                      </a:r>
                      <a:endParaRPr sz="1900">
                        <a:latin typeface="Cambria Math"/>
                        <a:cs typeface="Cambria Math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481965" marR="539750" indent="2042160">
                        <a:lnSpc>
                          <a:spcPct val="63900"/>
                        </a:lnSpc>
                        <a:spcBef>
                          <a:spcPts val="770"/>
                        </a:spcBef>
                      </a:pPr>
                      <a:r>
                        <a:rPr sz="1550" spc="-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𝑵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1725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725" spc="127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𝑵</a:t>
                      </a:r>
                      <a:r>
                        <a:rPr sz="1550" spc="4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550" spc="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1725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725" spc="157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𝑴</a:t>
                      </a:r>
                      <a:r>
                        <a:rPr sz="1550" spc="1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550" spc="14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1725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725" spc="150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325" spc="-75" baseline="-37634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𝑴</a:t>
                      </a:r>
                      <a:endParaRPr sz="2325" baseline="-37634">
                        <a:latin typeface="Cambria Math"/>
                        <a:cs typeface="Cambria Math"/>
                      </a:endParaRPr>
                    </a:p>
                  </a:txBody>
                  <a:tcPr marL="0" marR="0" marT="977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3864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2025" baseline="-1646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025" spc="179" baseline="-1646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𝟏𝟔</a:t>
                      </a:r>
                      <a:r>
                        <a:rPr sz="1900" spc="5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900" spc="2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2025" baseline="-1646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025" spc="172" baseline="-1646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𝟖</a:t>
                      </a:r>
                      <a:r>
                        <a:rPr sz="1900" spc="13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900" spc="14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2025" baseline="-1646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025" spc="165" baseline="-1646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spc="-5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endParaRPr sz="1900">
                        <a:latin typeface="Cambria Math"/>
                        <a:cs typeface="Cambria Math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R="56515"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𝒓</a:t>
                      </a:r>
                      <a:r>
                        <a:rPr sz="1550" spc="1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×</a:t>
                      </a:r>
                      <a:r>
                        <a:rPr sz="1550" spc="3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1725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725" spc="120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𝑵</a:t>
                      </a:r>
                      <a:r>
                        <a:rPr sz="1550" spc="10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550" spc="114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spc="-1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1725" spc="-15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550" spc="-1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(𝑵</a:t>
                      </a:r>
                      <a:r>
                        <a:rPr sz="1725" spc="-15" baseline="2898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𝒓</a:t>
                      </a:r>
                      <a:r>
                        <a:rPr sz="1550" spc="-1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)</a:t>
                      </a:r>
                      <a:endParaRPr sz="1550">
                        <a:latin typeface="Cambria Math"/>
                        <a:cs typeface="Cambria Math"/>
                      </a:endParaRPr>
                    </a:p>
                  </a:txBody>
                  <a:tcPr marL="0" marR="0" marT="1295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3864"/>
                    </a:solidFill>
                  </a:tcPr>
                </a:tc>
                <a:tc>
                  <a:txBody>
                    <a:bodyPr/>
                    <a:lstStyle/>
                    <a:p>
                      <a:pPr marL="51752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𝟑</a:t>
                      </a:r>
                      <a:r>
                        <a:rPr sz="1900" spc="1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×</a:t>
                      </a:r>
                      <a:r>
                        <a:rPr sz="1900" spc="15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2025" baseline="-1646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025" spc="165" baseline="-1646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𝟒</a:t>
                      </a:r>
                      <a:r>
                        <a:rPr sz="1900" spc="125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900" spc="13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2025" baseline="-1646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025" spc="165" baseline="-1646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spc="-25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𝟔𝟒</a:t>
                      </a:r>
                      <a:endParaRPr sz="1900">
                        <a:latin typeface="Cambria Math"/>
                        <a:cs typeface="Cambria Math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3324859" y="3639946"/>
            <a:ext cx="182880" cy="13970"/>
          </a:xfrm>
          <a:custGeom>
            <a:avLst/>
            <a:gdLst/>
            <a:ahLst/>
            <a:cxnLst/>
            <a:rect l="l" t="t" r="r" b="b"/>
            <a:pathLst>
              <a:path w="182879" h="13970">
                <a:moveTo>
                  <a:pt x="182879" y="0"/>
                </a:moveTo>
                <a:lnTo>
                  <a:pt x="0" y="0"/>
                </a:lnTo>
                <a:lnTo>
                  <a:pt x="0" y="13715"/>
                </a:lnTo>
                <a:lnTo>
                  <a:pt x="182879" y="13715"/>
                </a:lnTo>
                <a:lnTo>
                  <a:pt x="1828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85509" y="6400038"/>
            <a:ext cx="6207125" cy="0"/>
          </a:xfrm>
          <a:custGeom>
            <a:avLst/>
            <a:gdLst/>
            <a:ahLst/>
            <a:cxnLst/>
            <a:rect l="l" t="t" r="r" b="b"/>
            <a:pathLst>
              <a:path w="6207125">
                <a:moveTo>
                  <a:pt x="0" y="0"/>
                </a:moveTo>
                <a:lnTo>
                  <a:pt x="6206870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268839" y="6570980"/>
            <a:ext cx="9461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50" dirty="0">
                <a:solidFill>
                  <a:srgbClr val="A6A6A6"/>
                </a:solidFill>
                <a:latin typeface="Cambria Math"/>
                <a:cs typeface="Cambria Math"/>
              </a:rPr>
              <a:t>𝒂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36884" y="6616700"/>
            <a:ext cx="38481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850" dirty="0">
                <a:solidFill>
                  <a:srgbClr val="A6A6A6"/>
                </a:solidFill>
                <a:latin typeface="Cambria Math"/>
                <a:cs typeface="Cambria Math"/>
              </a:rPr>
              <a:t>log</a:t>
            </a:r>
            <a:r>
              <a:rPr sz="1050" baseline="-15873" dirty="0">
                <a:solidFill>
                  <a:srgbClr val="A6A6A6"/>
                </a:solidFill>
                <a:latin typeface="Cambria Math"/>
                <a:cs typeface="Cambria Math"/>
              </a:rPr>
              <a:t>𝒄</a:t>
            </a:r>
            <a:r>
              <a:rPr sz="1050" spc="397" baseline="-15873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850" spc="-50" dirty="0">
                <a:solidFill>
                  <a:srgbClr val="A6A6A6"/>
                </a:solidFill>
                <a:latin typeface="Cambria Math"/>
                <a:cs typeface="Cambria Math"/>
              </a:rPr>
              <a:t>𝒂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87566" y="6499352"/>
            <a:ext cx="5452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A6A6A6"/>
                </a:solidFill>
                <a:latin typeface="メイリオ"/>
                <a:cs typeface="メイリオ"/>
              </a:rPr>
              <a:t>※少し難しいが、対数関数には「底の変換公式」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log</a:t>
            </a:r>
            <a:r>
              <a:rPr sz="1200" spc="190" dirty="0">
                <a:solidFill>
                  <a:srgbClr val="A6A6A6"/>
                </a:solidFill>
                <a:latin typeface="Cambria Math"/>
                <a:cs typeface="Cambria Math"/>
              </a:rPr>
              <a:t>  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𝒃</a:t>
            </a:r>
            <a:r>
              <a:rPr sz="1200" spc="65" dirty="0">
                <a:solidFill>
                  <a:srgbClr val="A6A6A6"/>
                </a:solidFill>
                <a:latin typeface="Cambria Math"/>
                <a:cs typeface="Cambria Math"/>
              </a:rPr>
              <a:t> = </a:t>
            </a:r>
            <a:r>
              <a:rPr sz="1275" u="sng" baseline="45751" dirty="0">
                <a:solidFill>
                  <a:srgbClr val="A6A6A6"/>
                </a:solidFill>
                <a:uFill>
                  <a:solidFill>
                    <a:srgbClr val="A6A6A6"/>
                  </a:solidFill>
                </a:uFill>
                <a:latin typeface="Cambria Math"/>
                <a:cs typeface="Cambria Math"/>
              </a:rPr>
              <a:t>log</a:t>
            </a:r>
            <a:r>
              <a:rPr sz="1050" u="none" baseline="43650" dirty="0">
                <a:solidFill>
                  <a:srgbClr val="A6A6A6"/>
                </a:solidFill>
                <a:latin typeface="Cambria Math"/>
                <a:cs typeface="Cambria Math"/>
              </a:rPr>
              <a:t>𝒄</a:t>
            </a:r>
            <a:r>
              <a:rPr sz="1050" u="none" spc="135" baseline="43650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1275" u="sng" baseline="45751" dirty="0">
                <a:solidFill>
                  <a:srgbClr val="A6A6A6"/>
                </a:solidFill>
                <a:uFill>
                  <a:solidFill>
                    <a:srgbClr val="A6A6A6"/>
                  </a:solidFill>
                </a:uFill>
                <a:latin typeface="Cambria Math"/>
                <a:cs typeface="Cambria Math"/>
              </a:rPr>
              <a:t>𝒃</a:t>
            </a:r>
            <a:r>
              <a:rPr sz="1275" u="none" spc="397" baseline="45751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1200" b="1" u="none" spc="-10" dirty="0">
                <a:solidFill>
                  <a:srgbClr val="A6A6A6"/>
                </a:solidFill>
                <a:latin typeface="メイリオ"/>
                <a:cs typeface="メイリオ"/>
              </a:rPr>
              <a:t>も知られている</a:t>
            </a:r>
            <a:endParaRPr sz="1200">
              <a:latin typeface="メイリオ"/>
              <a:cs typeface="メイリオ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15339" y="5177028"/>
            <a:ext cx="9679940" cy="719455"/>
            <a:chOff x="815339" y="5177028"/>
            <a:chExt cx="9679940" cy="719455"/>
          </a:xfrm>
        </p:grpSpPr>
        <p:sp>
          <p:nvSpPr>
            <p:cNvPr id="17" name="object 17"/>
            <p:cNvSpPr/>
            <p:nvPr/>
          </p:nvSpPr>
          <p:spPr>
            <a:xfrm>
              <a:off x="1536953" y="5537454"/>
              <a:ext cx="8943975" cy="0"/>
            </a:xfrm>
            <a:custGeom>
              <a:avLst/>
              <a:gdLst/>
              <a:ahLst/>
              <a:cxnLst/>
              <a:rect l="l" t="t" r="r" b="b"/>
              <a:pathLst>
                <a:path w="8943975">
                  <a:moveTo>
                    <a:pt x="0" y="0"/>
                  </a:moveTo>
                  <a:lnTo>
                    <a:pt x="8943594" y="0"/>
                  </a:lnTo>
                </a:path>
              </a:pathLst>
            </a:custGeom>
            <a:ln w="285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5339" y="5177028"/>
              <a:ext cx="721360" cy="719455"/>
            </a:xfrm>
            <a:custGeom>
              <a:avLst/>
              <a:gdLst/>
              <a:ahLst/>
              <a:cxnLst/>
              <a:rect l="l" t="t" r="r" b="b"/>
              <a:pathLst>
                <a:path w="721360" h="719454">
                  <a:moveTo>
                    <a:pt x="506222" y="0"/>
                  </a:moveTo>
                  <a:lnTo>
                    <a:pt x="214629" y="0"/>
                  </a:lnTo>
                  <a:lnTo>
                    <a:pt x="165415" y="5670"/>
                  </a:lnTo>
                  <a:lnTo>
                    <a:pt x="120239" y="21823"/>
                  </a:lnTo>
                  <a:lnTo>
                    <a:pt x="80387" y="47166"/>
                  </a:lnTo>
                  <a:lnTo>
                    <a:pt x="47150" y="80409"/>
                  </a:lnTo>
                  <a:lnTo>
                    <a:pt x="21814" y="120261"/>
                  </a:lnTo>
                  <a:lnTo>
                    <a:pt x="5668" y="165431"/>
                  </a:lnTo>
                  <a:lnTo>
                    <a:pt x="0" y="214630"/>
                  </a:lnTo>
                  <a:lnTo>
                    <a:pt x="0" y="504698"/>
                  </a:lnTo>
                  <a:lnTo>
                    <a:pt x="5668" y="553912"/>
                  </a:lnTo>
                  <a:lnTo>
                    <a:pt x="21814" y="599088"/>
                  </a:lnTo>
                  <a:lnTo>
                    <a:pt x="47150" y="638940"/>
                  </a:lnTo>
                  <a:lnTo>
                    <a:pt x="80387" y="672177"/>
                  </a:lnTo>
                  <a:lnTo>
                    <a:pt x="120239" y="697513"/>
                  </a:lnTo>
                  <a:lnTo>
                    <a:pt x="165415" y="713659"/>
                  </a:lnTo>
                  <a:lnTo>
                    <a:pt x="214629" y="719328"/>
                  </a:lnTo>
                  <a:lnTo>
                    <a:pt x="506222" y="719328"/>
                  </a:lnTo>
                  <a:lnTo>
                    <a:pt x="555420" y="713659"/>
                  </a:lnTo>
                  <a:lnTo>
                    <a:pt x="600590" y="697513"/>
                  </a:lnTo>
                  <a:lnTo>
                    <a:pt x="640442" y="672177"/>
                  </a:lnTo>
                  <a:lnTo>
                    <a:pt x="673685" y="638940"/>
                  </a:lnTo>
                  <a:lnTo>
                    <a:pt x="699028" y="599088"/>
                  </a:lnTo>
                  <a:lnTo>
                    <a:pt x="715181" y="553912"/>
                  </a:lnTo>
                  <a:lnTo>
                    <a:pt x="720851" y="504698"/>
                  </a:lnTo>
                  <a:lnTo>
                    <a:pt x="720851" y="214630"/>
                  </a:lnTo>
                  <a:lnTo>
                    <a:pt x="715181" y="165431"/>
                  </a:lnTo>
                  <a:lnTo>
                    <a:pt x="699028" y="120261"/>
                  </a:lnTo>
                  <a:lnTo>
                    <a:pt x="673685" y="80409"/>
                  </a:lnTo>
                  <a:lnTo>
                    <a:pt x="640442" y="47166"/>
                  </a:lnTo>
                  <a:lnTo>
                    <a:pt x="600590" y="21823"/>
                  </a:lnTo>
                  <a:lnTo>
                    <a:pt x="555420" y="5670"/>
                  </a:lnTo>
                  <a:lnTo>
                    <a:pt x="506222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10269473" y="4114038"/>
            <a:ext cx="1546860" cy="935355"/>
          </a:xfrm>
          <a:custGeom>
            <a:avLst/>
            <a:gdLst/>
            <a:ahLst/>
            <a:cxnLst/>
            <a:rect l="l" t="t" r="r" b="b"/>
            <a:pathLst>
              <a:path w="1546859" h="935354">
                <a:moveTo>
                  <a:pt x="0" y="0"/>
                </a:moveTo>
                <a:lnTo>
                  <a:pt x="257809" y="0"/>
                </a:lnTo>
                <a:lnTo>
                  <a:pt x="644525" y="0"/>
                </a:lnTo>
                <a:lnTo>
                  <a:pt x="1546859" y="0"/>
                </a:lnTo>
                <a:lnTo>
                  <a:pt x="1546859" y="464057"/>
                </a:lnTo>
                <a:lnTo>
                  <a:pt x="1546859" y="662939"/>
                </a:lnTo>
                <a:lnTo>
                  <a:pt x="1546859" y="795528"/>
                </a:lnTo>
                <a:lnTo>
                  <a:pt x="644525" y="795528"/>
                </a:lnTo>
                <a:lnTo>
                  <a:pt x="482473" y="935355"/>
                </a:lnTo>
                <a:lnTo>
                  <a:pt x="257809" y="795528"/>
                </a:lnTo>
                <a:lnTo>
                  <a:pt x="0" y="795528"/>
                </a:lnTo>
                <a:lnTo>
                  <a:pt x="0" y="662939"/>
                </a:lnTo>
                <a:lnTo>
                  <a:pt x="0" y="46405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10400538" y="4155185"/>
            <a:ext cx="128714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メイリオ"/>
                <a:cs typeface="メイリオ"/>
              </a:rPr>
              <a:t>4</a:t>
            </a:r>
            <a:r>
              <a:rPr sz="2000" spc="-20" dirty="0">
                <a:latin typeface="メイリオ"/>
                <a:cs typeface="メイリオ"/>
              </a:rPr>
              <a:t> 歩進んで</a:t>
            </a:r>
            <a:endParaRPr sz="2000">
              <a:latin typeface="メイリオ"/>
              <a:cs typeface="メイリオ"/>
            </a:endParaRPr>
          </a:p>
          <a:p>
            <a:pPr marL="139065">
              <a:lnSpc>
                <a:spcPct val="100000"/>
              </a:lnSpc>
            </a:pPr>
            <a:r>
              <a:rPr sz="2000" dirty="0">
                <a:latin typeface="メイリオ"/>
                <a:cs typeface="メイリオ"/>
              </a:rPr>
              <a:t>3</a:t>
            </a:r>
            <a:r>
              <a:rPr sz="2000" spc="-20" dirty="0">
                <a:latin typeface="メイリオ"/>
                <a:cs typeface="メイリオ"/>
              </a:rPr>
              <a:t> 歩進む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9827" y="5297804"/>
            <a:ext cx="5213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log</a:t>
            </a:r>
            <a:r>
              <a:rPr sz="1500" baseline="-16666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500" spc="195" baseline="-16666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endParaRPr sz="1400">
              <a:latin typeface="Cambria Math"/>
              <a:cs typeface="Cambria Math"/>
            </a:endParaRPr>
          </a:p>
          <a:p>
            <a:pPr marL="10033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sz="1400" spc="5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mbria Math"/>
                <a:cs typeface="Cambria Math"/>
              </a:rPr>
              <a:t>0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196083" y="5177028"/>
            <a:ext cx="719455" cy="719455"/>
          </a:xfrm>
          <a:custGeom>
            <a:avLst/>
            <a:gdLst/>
            <a:ahLst/>
            <a:cxnLst/>
            <a:rect l="l" t="t" r="r" b="b"/>
            <a:pathLst>
              <a:path w="719455" h="719454">
                <a:moveTo>
                  <a:pt x="504698" y="0"/>
                </a:moveTo>
                <a:lnTo>
                  <a:pt x="214630" y="0"/>
                </a:lnTo>
                <a:lnTo>
                  <a:pt x="165431" y="5670"/>
                </a:lnTo>
                <a:lnTo>
                  <a:pt x="120261" y="21823"/>
                </a:lnTo>
                <a:lnTo>
                  <a:pt x="80409" y="47166"/>
                </a:lnTo>
                <a:lnTo>
                  <a:pt x="47166" y="80409"/>
                </a:lnTo>
                <a:lnTo>
                  <a:pt x="21823" y="120261"/>
                </a:lnTo>
                <a:lnTo>
                  <a:pt x="5670" y="165431"/>
                </a:lnTo>
                <a:lnTo>
                  <a:pt x="0" y="214630"/>
                </a:lnTo>
                <a:lnTo>
                  <a:pt x="0" y="504698"/>
                </a:lnTo>
                <a:lnTo>
                  <a:pt x="5670" y="553912"/>
                </a:lnTo>
                <a:lnTo>
                  <a:pt x="21823" y="599088"/>
                </a:lnTo>
                <a:lnTo>
                  <a:pt x="47166" y="638940"/>
                </a:lnTo>
                <a:lnTo>
                  <a:pt x="80409" y="672177"/>
                </a:lnTo>
                <a:lnTo>
                  <a:pt x="120261" y="697513"/>
                </a:lnTo>
                <a:lnTo>
                  <a:pt x="165431" y="713659"/>
                </a:lnTo>
                <a:lnTo>
                  <a:pt x="214630" y="719328"/>
                </a:lnTo>
                <a:lnTo>
                  <a:pt x="504698" y="719328"/>
                </a:lnTo>
                <a:lnTo>
                  <a:pt x="553896" y="713659"/>
                </a:lnTo>
                <a:lnTo>
                  <a:pt x="599066" y="697513"/>
                </a:lnTo>
                <a:lnTo>
                  <a:pt x="638918" y="672177"/>
                </a:lnTo>
                <a:lnTo>
                  <a:pt x="672161" y="638940"/>
                </a:lnTo>
                <a:lnTo>
                  <a:pt x="697504" y="599088"/>
                </a:lnTo>
                <a:lnTo>
                  <a:pt x="713657" y="553912"/>
                </a:lnTo>
                <a:lnTo>
                  <a:pt x="719328" y="504698"/>
                </a:lnTo>
                <a:lnTo>
                  <a:pt x="719328" y="214630"/>
                </a:lnTo>
                <a:lnTo>
                  <a:pt x="713657" y="165431"/>
                </a:lnTo>
                <a:lnTo>
                  <a:pt x="697504" y="120261"/>
                </a:lnTo>
                <a:lnTo>
                  <a:pt x="672161" y="80409"/>
                </a:lnTo>
                <a:lnTo>
                  <a:pt x="638918" y="47166"/>
                </a:lnTo>
                <a:lnTo>
                  <a:pt x="599066" y="21823"/>
                </a:lnTo>
                <a:lnTo>
                  <a:pt x="553896" y="5670"/>
                </a:lnTo>
                <a:lnTo>
                  <a:pt x="50469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2290572" y="5297804"/>
            <a:ext cx="52133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log</a:t>
            </a:r>
            <a:r>
              <a:rPr sz="1500" baseline="-16666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500" spc="195" baseline="-16666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98267" y="5511190"/>
            <a:ext cx="3060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sz="1400" spc="5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576828" y="5177028"/>
            <a:ext cx="719455" cy="719455"/>
          </a:xfrm>
          <a:custGeom>
            <a:avLst/>
            <a:gdLst/>
            <a:ahLst/>
            <a:cxnLst/>
            <a:rect l="l" t="t" r="r" b="b"/>
            <a:pathLst>
              <a:path w="719454" h="719454">
                <a:moveTo>
                  <a:pt x="504698" y="0"/>
                </a:moveTo>
                <a:lnTo>
                  <a:pt x="214630" y="0"/>
                </a:lnTo>
                <a:lnTo>
                  <a:pt x="165431" y="5670"/>
                </a:lnTo>
                <a:lnTo>
                  <a:pt x="120261" y="21823"/>
                </a:lnTo>
                <a:lnTo>
                  <a:pt x="80409" y="47166"/>
                </a:lnTo>
                <a:lnTo>
                  <a:pt x="47166" y="80409"/>
                </a:lnTo>
                <a:lnTo>
                  <a:pt x="21823" y="120261"/>
                </a:lnTo>
                <a:lnTo>
                  <a:pt x="5670" y="165431"/>
                </a:lnTo>
                <a:lnTo>
                  <a:pt x="0" y="214630"/>
                </a:lnTo>
                <a:lnTo>
                  <a:pt x="0" y="504698"/>
                </a:lnTo>
                <a:lnTo>
                  <a:pt x="5670" y="553912"/>
                </a:lnTo>
                <a:lnTo>
                  <a:pt x="21823" y="599088"/>
                </a:lnTo>
                <a:lnTo>
                  <a:pt x="47166" y="638940"/>
                </a:lnTo>
                <a:lnTo>
                  <a:pt x="80409" y="672177"/>
                </a:lnTo>
                <a:lnTo>
                  <a:pt x="120261" y="697513"/>
                </a:lnTo>
                <a:lnTo>
                  <a:pt x="165431" y="713659"/>
                </a:lnTo>
                <a:lnTo>
                  <a:pt x="214630" y="719328"/>
                </a:lnTo>
                <a:lnTo>
                  <a:pt x="504698" y="719328"/>
                </a:lnTo>
                <a:lnTo>
                  <a:pt x="553896" y="713659"/>
                </a:lnTo>
                <a:lnTo>
                  <a:pt x="599066" y="697513"/>
                </a:lnTo>
                <a:lnTo>
                  <a:pt x="638918" y="672177"/>
                </a:lnTo>
                <a:lnTo>
                  <a:pt x="672161" y="638940"/>
                </a:lnTo>
                <a:lnTo>
                  <a:pt x="697504" y="599088"/>
                </a:lnTo>
                <a:lnTo>
                  <a:pt x="713657" y="553912"/>
                </a:lnTo>
                <a:lnTo>
                  <a:pt x="719327" y="504698"/>
                </a:lnTo>
                <a:lnTo>
                  <a:pt x="719327" y="214630"/>
                </a:lnTo>
                <a:lnTo>
                  <a:pt x="713657" y="165431"/>
                </a:lnTo>
                <a:lnTo>
                  <a:pt x="697504" y="120261"/>
                </a:lnTo>
                <a:lnTo>
                  <a:pt x="672161" y="80409"/>
                </a:lnTo>
                <a:lnTo>
                  <a:pt x="638918" y="47166"/>
                </a:lnTo>
                <a:lnTo>
                  <a:pt x="599066" y="21823"/>
                </a:lnTo>
                <a:lnTo>
                  <a:pt x="553896" y="5670"/>
                </a:lnTo>
                <a:lnTo>
                  <a:pt x="50469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671315" y="5297804"/>
            <a:ext cx="52133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log</a:t>
            </a:r>
            <a:r>
              <a:rPr sz="1500" baseline="-16666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500" spc="195" baseline="-16666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mbria Math"/>
                <a:cs typeface="Cambria Math"/>
              </a:rPr>
              <a:t>4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79011" y="5511190"/>
            <a:ext cx="3060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sz="1400" spc="5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957571" y="5177028"/>
            <a:ext cx="719455" cy="719455"/>
          </a:xfrm>
          <a:custGeom>
            <a:avLst/>
            <a:gdLst/>
            <a:ahLst/>
            <a:cxnLst/>
            <a:rect l="l" t="t" r="r" b="b"/>
            <a:pathLst>
              <a:path w="719454" h="719454">
                <a:moveTo>
                  <a:pt x="504698" y="0"/>
                </a:moveTo>
                <a:lnTo>
                  <a:pt x="214629" y="0"/>
                </a:lnTo>
                <a:lnTo>
                  <a:pt x="165431" y="5670"/>
                </a:lnTo>
                <a:lnTo>
                  <a:pt x="120261" y="21823"/>
                </a:lnTo>
                <a:lnTo>
                  <a:pt x="80409" y="47166"/>
                </a:lnTo>
                <a:lnTo>
                  <a:pt x="47166" y="80409"/>
                </a:lnTo>
                <a:lnTo>
                  <a:pt x="21823" y="120261"/>
                </a:lnTo>
                <a:lnTo>
                  <a:pt x="5670" y="165431"/>
                </a:lnTo>
                <a:lnTo>
                  <a:pt x="0" y="214630"/>
                </a:lnTo>
                <a:lnTo>
                  <a:pt x="0" y="504698"/>
                </a:lnTo>
                <a:lnTo>
                  <a:pt x="5670" y="553912"/>
                </a:lnTo>
                <a:lnTo>
                  <a:pt x="21823" y="599088"/>
                </a:lnTo>
                <a:lnTo>
                  <a:pt x="47166" y="638940"/>
                </a:lnTo>
                <a:lnTo>
                  <a:pt x="80409" y="672177"/>
                </a:lnTo>
                <a:lnTo>
                  <a:pt x="120261" y="697513"/>
                </a:lnTo>
                <a:lnTo>
                  <a:pt x="165431" y="713659"/>
                </a:lnTo>
                <a:lnTo>
                  <a:pt x="214629" y="719328"/>
                </a:lnTo>
                <a:lnTo>
                  <a:pt x="504698" y="719328"/>
                </a:lnTo>
                <a:lnTo>
                  <a:pt x="553896" y="713659"/>
                </a:lnTo>
                <a:lnTo>
                  <a:pt x="599066" y="697513"/>
                </a:lnTo>
                <a:lnTo>
                  <a:pt x="638918" y="672177"/>
                </a:lnTo>
                <a:lnTo>
                  <a:pt x="672161" y="638940"/>
                </a:lnTo>
                <a:lnTo>
                  <a:pt x="697504" y="599088"/>
                </a:lnTo>
                <a:lnTo>
                  <a:pt x="713657" y="553912"/>
                </a:lnTo>
                <a:lnTo>
                  <a:pt x="719327" y="504698"/>
                </a:lnTo>
                <a:lnTo>
                  <a:pt x="719327" y="214630"/>
                </a:lnTo>
                <a:lnTo>
                  <a:pt x="713657" y="165431"/>
                </a:lnTo>
                <a:lnTo>
                  <a:pt x="697504" y="120261"/>
                </a:lnTo>
                <a:lnTo>
                  <a:pt x="672161" y="80409"/>
                </a:lnTo>
                <a:lnTo>
                  <a:pt x="638918" y="47166"/>
                </a:lnTo>
                <a:lnTo>
                  <a:pt x="599066" y="21823"/>
                </a:lnTo>
                <a:lnTo>
                  <a:pt x="553896" y="5670"/>
                </a:lnTo>
                <a:lnTo>
                  <a:pt x="50469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5051805" y="5297804"/>
            <a:ext cx="52133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log</a:t>
            </a:r>
            <a:r>
              <a:rPr sz="1500" baseline="-16666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500" spc="195" baseline="-16666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mbria Math"/>
                <a:cs typeface="Cambria Math"/>
              </a:rPr>
              <a:t>8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159502" y="5511190"/>
            <a:ext cx="3060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sz="1400" spc="5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mbria Math"/>
                <a:cs typeface="Cambria Math"/>
              </a:rPr>
              <a:t>3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338315" y="5177028"/>
            <a:ext cx="719455" cy="719455"/>
          </a:xfrm>
          <a:custGeom>
            <a:avLst/>
            <a:gdLst/>
            <a:ahLst/>
            <a:cxnLst/>
            <a:rect l="l" t="t" r="r" b="b"/>
            <a:pathLst>
              <a:path w="719454" h="719454">
                <a:moveTo>
                  <a:pt x="504698" y="0"/>
                </a:moveTo>
                <a:lnTo>
                  <a:pt x="214630" y="0"/>
                </a:lnTo>
                <a:lnTo>
                  <a:pt x="165431" y="5670"/>
                </a:lnTo>
                <a:lnTo>
                  <a:pt x="120261" y="21823"/>
                </a:lnTo>
                <a:lnTo>
                  <a:pt x="80409" y="47166"/>
                </a:lnTo>
                <a:lnTo>
                  <a:pt x="47166" y="80409"/>
                </a:lnTo>
                <a:lnTo>
                  <a:pt x="21823" y="120261"/>
                </a:lnTo>
                <a:lnTo>
                  <a:pt x="5670" y="165431"/>
                </a:lnTo>
                <a:lnTo>
                  <a:pt x="0" y="214630"/>
                </a:lnTo>
                <a:lnTo>
                  <a:pt x="0" y="504698"/>
                </a:lnTo>
                <a:lnTo>
                  <a:pt x="5670" y="553912"/>
                </a:lnTo>
                <a:lnTo>
                  <a:pt x="21823" y="599088"/>
                </a:lnTo>
                <a:lnTo>
                  <a:pt x="47166" y="638940"/>
                </a:lnTo>
                <a:lnTo>
                  <a:pt x="80409" y="672177"/>
                </a:lnTo>
                <a:lnTo>
                  <a:pt x="120261" y="697513"/>
                </a:lnTo>
                <a:lnTo>
                  <a:pt x="165431" y="713659"/>
                </a:lnTo>
                <a:lnTo>
                  <a:pt x="214630" y="719328"/>
                </a:lnTo>
                <a:lnTo>
                  <a:pt x="504698" y="719328"/>
                </a:lnTo>
                <a:lnTo>
                  <a:pt x="553896" y="713659"/>
                </a:lnTo>
                <a:lnTo>
                  <a:pt x="599066" y="697513"/>
                </a:lnTo>
                <a:lnTo>
                  <a:pt x="638918" y="672177"/>
                </a:lnTo>
                <a:lnTo>
                  <a:pt x="672161" y="638940"/>
                </a:lnTo>
                <a:lnTo>
                  <a:pt x="697504" y="599088"/>
                </a:lnTo>
                <a:lnTo>
                  <a:pt x="713657" y="553912"/>
                </a:lnTo>
                <a:lnTo>
                  <a:pt x="719328" y="504698"/>
                </a:lnTo>
                <a:lnTo>
                  <a:pt x="719328" y="214630"/>
                </a:lnTo>
                <a:lnTo>
                  <a:pt x="713657" y="165431"/>
                </a:lnTo>
                <a:lnTo>
                  <a:pt x="697504" y="120261"/>
                </a:lnTo>
                <a:lnTo>
                  <a:pt x="672161" y="80409"/>
                </a:lnTo>
                <a:lnTo>
                  <a:pt x="638918" y="47166"/>
                </a:lnTo>
                <a:lnTo>
                  <a:pt x="599066" y="21823"/>
                </a:lnTo>
                <a:lnTo>
                  <a:pt x="553896" y="5670"/>
                </a:lnTo>
                <a:lnTo>
                  <a:pt x="50469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382258" y="5297804"/>
            <a:ext cx="6223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log</a:t>
            </a:r>
            <a:r>
              <a:rPr sz="1500" baseline="-16666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500" spc="217" baseline="-16666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mbria Math"/>
                <a:cs typeface="Cambria Math"/>
              </a:rPr>
              <a:t>16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540245" y="5511190"/>
            <a:ext cx="3060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sz="1400" spc="5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mbria Math"/>
                <a:cs typeface="Cambria Math"/>
              </a:rPr>
              <a:t>4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7717535" y="5177028"/>
            <a:ext cx="721360" cy="719455"/>
          </a:xfrm>
          <a:custGeom>
            <a:avLst/>
            <a:gdLst/>
            <a:ahLst/>
            <a:cxnLst/>
            <a:rect l="l" t="t" r="r" b="b"/>
            <a:pathLst>
              <a:path w="721359" h="719454">
                <a:moveTo>
                  <a:pt x="506222" y="0"/>
                </a:moveTo>
                <a:lnTo>
                  <a:pt x="214630" y="0"/>
                </a:lnTo>
                <a:lnTo>
                  <a:pt x="165431" y="5670"/>
                </a:lnTo>
                <a:lnTo>
                  <a:pt x="120261" y="21823"/>
                </a:lnTo>
                <a:lnTo>
                  <a:pt x="80409" y="47166"/>
                </a:lnTo>
                <a:lnTo>
                  <a:pt x="47166" y="80409"/>
                </a:lnTo>
                <a:lnTo>
                  <a:pt x="21823" y="120261"/>
                </a:lnTo>
                <a:lnTo>
                  <a:pt x="5670" y="165431"/>
                </a:lnTo>
                <a:lnTo>
                  <a:pt x="0" y="214630"/>
                </a:lnTo>
                <a:lnTo>
                  <a:pt x="0" y="504698"/>
                </a:lnTo>
                <a:lnTo>
                  <a:pt x="5670" y="553912"/>
                </a:lnTo>
                <a:lnTo>
                  <a:pt x="21823" y="599088"/>
                </a:lnTo>
                <a:lnTo>
                  <a:pt x="47166" y="638940"/>
                </a:lnTo>
                <a:lnTo>
                  <a:pt x="80409" y="672177"/>
                </a:lnTo>
                <a:lnTo>
                  <a:pt x="120261" y="697513"/>
                </a:lnTo>
                <a:lnTo>
                  <a:pt x="165431" y="713659"/>
                </a:lnTo>
                <a:lnTo>
                  <a:pt x="214630" y="719328"/>
                </a:lnTo>
                <a:lnTo>
                  <a:pt x="506222" y="719328"/>
                </a:lnTo>
                <a:lnTo>
                  <a:pt x="555420" y="713659"/>
                </a:lnTo>
                <a:lnTo>
                  <a:pt x="600590" y="697513"/>
                </a:lnTo>
                <a:lnTo>
                  <a:pt x="640442" y="672177"/>
                </a:lnTo>
                <a:lnTo>
                  <a:pt x="673685" y="638940"/>
                </a:lnTo>
                <a:lnTo>
                  <a:pt x="699028" y="599088"/>
                </a:lnTo>
                <a:lnTo>
                  <a:pt x="715181" y="553912"/>
                </a:lnTo>
                <a:lnTo>
                  <a:pt x="720852" y="504698"/>
                </a:lnTo>
                <a:lnTo>
                  <a:pt x="720852" y="214630"/>
                </a:lnTo>
                <a:lnTo>
                  <a:pt x="715181" y="165431"/>
                </a:lnTo>
                <a:lnTo>
                  <a:pt x="699028" y="120261"/>
                </a:lnTo>
                <a:lnTo>
                  <a:pt x="673685" y="80409"/>
                </a:lnTo>
                <a:lnTo>
                  <a:pt x="640442" y="47166"/>
                </a:lnTo>
                <a:lnTo>
                  <a:pt x="600590" y="21823"/>
                </a:lnTo>
                <a:lnTo>
                  <a:pt x="555420" y="5670"/>
                </a:lnTo>
                <a:lnTo>
                  <a:pt x="50622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/>
          <p:nvPr/>
        </p:nvSpPr>
        <p:spPr>
          <a:xfrm>
            <a:off x="7763002" y="5297804"/>
            <a:ext cx="6223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log</a:t>
            </a:r>
            <a:r>
              <a:rPr sz="1500" baseline="-16666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500" spc="217" baseline="-16666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mbria Math"/>
                <a:cs typeface="Cambria Math"/>
              </a:rPr>
              <a:t>32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920990" y="5511190"/>
            <a:ext cx="3060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sz="1400" spc="5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mbria Math"/>
                <a:cs typeface="Cambria Math"/>
              </a:rPr>
              <a:t>5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9098280" y="5177028"/>
            <a:ext cx="721360" cy="719455"/>
          </a:xfrm>
          <a:custGeom>
            <a:avLst/>
            <a:gdLst/>
            <a:ahLst/>
            <a:cxnLst/>
            <a:rect l="l" t="t" r="r" b="b"/>
            <a:pathLst>
              <a:path w="721359" h="719454">
                <a:moveTo>
                  <a:pt x="506222" y="0"/>
                </a:moveTo>
                <a:lnTo>
                  <a:pt x="214629" y="0"/>
                </a:lnTo>
                <a:lnTo>
                  <a:pt x="165431" y="5670"/>
                </a:lnTo>
                <a:lnTo>
                  <a:pt x="120261" y="21823"/>
                </a:lnTo>
                <a:lnTo>
                  <a:pt x="80409" y="47166"/>
                </a:lnTo>
                <a:lnTo>
                  <a:pt x="47166" y="80409"/>
                </a:lnTo>
                <a:lnTo>
                  <a:pt x="21823" y="120261"/>
                </a:lnTo>
                <a:lnTo>
                  <a:pt x="5670" y="165431"/>
                </a:lnTo>
                <a:lnTo>
                  <a:pt x="0" y="214630"/>
                </a:lnTo>
                <a:lnTo>
                  <a:pt x="0" y="504698"/>
                </a:lnTo>
                <a:lnTo>
                  <a:pt x="5670" y="553912"/>
                </a:lnTo>
                <a:lnTo>
                  <a:pt x="21823" y="599088"/>
                </a:lnTo>
                <a:lnTo>
                  <a:pt x="47166" y="638940"/>
                </a:lnTo>
                <a:lnTo>
                  <a:pt x="80409" y="672177"/>
                </a:lnTo>
                <a:lnTo>
                  <a:pt x="120261" y="697513"/>
                </a:lnTo>
                <a:lnTo>
                  <a:pt x="165431" y="713659"/>
                </a:lnTo>
                <a:lnTo>
                  <a:pt x="214629" y="719328"/>
                </a:lnTo>
                <a:lnTo>
                  <a:pt x="506222" y="719328"/>
                </a:lnTo>
                <a:lnTo>
                  <a:pt x="555420" y="713659"/>
                </a:lnTo>
                <a:lnTo>
                  <a:pt x="600590" y="697513"/>
                </a:lnTo>
                <a:lnTo>
                  <a:pt x="640442" y="672177"/>
                </a:lnTo>
                <a:lnTo>
                  <a:pt x="673685" y="638940"/>
                </a:lnTo>
                <a:lnTo>
                  <a:pt x="699028" y="599088"/>
                </a:lnTo>
                <a:lnTo>
                  <a:pt x="715181" y="553912"/>
                </a:lnTo>
                <a:lnTo>
                  <a:pt x="720851" y="504698"/>
                </a:lnTo>
                <a:lnTo>
                  <a:pt x="720851" y="214630"/>
                </a:lnTo>
                <a:lnTo>
                  <a:pt x="715181" y="165431"/>
                </a:lnTo>
                <a:lnTo>
                  <a:pt x="699028" y="120261"/>
                </a:lnTo>
                <a:lnTo>
                  <a:pt x="673685" y="80409"/>
                </a:lnTo>
                <a:lnTo>
                  <a:pt x="640442" y="47166"/>
                </a:lnTo>
                <a:lnTo>
                  <a:pt x="600590" y="21823"/>
                </a:lnTo>
                <a:lnTo>
                  <a:pt x="555420" y="5670"/>
                </a:lnTo>
                <a:lnTo>
                  <a:pt x="50622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9143745" y="5297804"/>
            <a:ext cx="6223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log</a:t>
            </a:r>
            <a:r>
              <a:rPr sz="1500" baseline="-16666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500" spc="217" baseline="-16666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mbria Math"/>
                <a:cs typeface="Cambria Math"/>
              </a:rPr>
              <a:t>64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301733" y="5511190"/>
            <a:ext cx="3060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sz="1400" spc="5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mbria Math"/>
                <a:cs typeface="Cambria Math"/>
              </a:rPr>
              <a:t>6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10479023" y="5177028"/>
            <a:ext cx="721360" cy="719455"/>
          </a:xfrm>
          <a:custGeom>
            <a:avLst/>
            <a:gdLst/>
            <a:ahLst/>
            <a:cxnLst/>
            <a:rect l="l" t="t" r="r" b="b"/>
            <a:pathLst>
              <a:path w="721359" h="719454">
                <a:moveTo>
                  <a:pt x="506222" y="0"/>
                </a:moveTo>
                <a:lnTo>
                  <a:pt x="214629" y="0"/>
                </a:lnTo>
                <a:lnTo>
                  <a:pt x="165431" y="5670"/>
                </a:lnTo>
                <a:lnTo>
                  <a:pt x="120261" y="21823"/>
                </a:lnTo>
                <a:lnTo>
                  <a:pt x="80409" y="47166"/>
                </a:lnTo>
                <a:lnTo>
                  <a:pt x="47166" y="80409"/>
                </a:lnTo>
                <a:lnTo>
                  <a:pt x="21823" y="120261"/>
                </a:lnTo>
                <a:lnTo>
                  <a:pt x="5670" y="165431"/>
                </a:lnTo>
                <a:lnTo>
                  <a:pt x="0" y="214630"/>
                </a:lnTo>
                <a:lnTo>
                  <a:pt x="0" y="504698"/>
                </a:lnTo>
                <a:lnTo>
                  <a:pt x="5670" y="553912"/>
                </a:lnTo>
                <a:lnTo>
                  <a:pt x="21823" y="599088"/>
                </a:lnTo>
                <a:lnTo>
                  <a:pt x="47166" y="638940"/>
                </a:lnTo>
                <a:lnTo>
                  <a:pt x="80409" y="672177"/>
                </a:lnTo>
                <a:lnTo>
                  <a:pt x="120261" y="697513"/>
                </a:lnTo>
                <a:lnTo>
                  <a:pt x="165431" y="713659"/>
                </a:lnTo>
                <a:lnTo>
                  <a:pt x="214629" y="719328"/>
                </a:lnTo>
                <a:lnTo>
                  <a:pt x="506222" y="719328"/>
                </a:lnTo>
                <a:lnTo>
                  <a:pt x="555420" y="713659"/>
                </a:lnTo>
                <a:lnTo>
                  <a:pt x="600590" y="697513"/>
                </a:lnTo>
                <a:lnTo>
                  <a:pt x="640442" y="672177"/>
                </a:lnTo>
                <a:lnTo>
                  <a:pt x="673685" y="638940"/>
                </a:lnTo>
                <a:lnTo>
                  <a:pt x="699028" y="599088"/>
                </a:lnTo>
                <a:lnTo>
                  <a:pt x="715181" y="553912"/>
                </a:lnTo>
                <a:lnTo>
                  <a:pt x="720851" y="504698"/>
                </a:lnTo>
                <a:lnTo>
                  <a:pt x="720851" y="214630"/>
                </a:lnTo>
                <a:lnTo>
                  <a:pt x="715181" y="165431"/>
                </a:lnTo>
                <a:lnTo>
                  <a:pt x="699028" y="120261"/>
                </a:lnTo>
                <a:lnTo>
                  <a:pt x="673685" y="80409"/>
                </a:lnTo>
                <a:lnTo>
                  <a:pt x="640442" y="47166"/>
                </a:lnTo>
                <a:lnTo>
                  <a:pt x="600590" y="21823"/>
                </a:lnTo>
                <a:lnTo>
                  <a:pt x="555420" y="5670"/>
                </a:lnTo>
                <a:lnTo>
                  <a:pt x="50622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10475341" y="5297804"/>
            <a:ext cx="7213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log</a:t>
            </a:r>
            <a:r>
              <a:rPr sz="1500" baseline="-16666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500" spc="217" baseline="-16666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mbria Math"/>
                <a:cs typeface="Cambria Math"/>
              </a:rPr>
              <a:t>128</a:t>
            </a:r>
            <a:endParaRPr sz="1400">
              <a:latin typeface="Cambria Math"/>
              <a:cs typeface="Cambria Math"/>
            </a:endParaRPr>
          </a:p>
          <a:p>
            <a:pPr marL="30480"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sz="1400" spc="6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mbria Math"/>
                <a:cs typeface="Cambria Math"/>
              </a:rPr>
              <a:t>7</a:t>
            </a:r>
            <a:endParaRPr sz="1400">
              <a:latin typeface="Cambria Math"/>
              <a:cs typeface="Cambria Math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1587246" y="5308091"/>
            <a:ext cx="8851265" cy="132715"/>
            <a:chOff x="1587246" y="5308091"/>
            <a:chExt cx="8851265" cy="132715"/>
          </a:xfrm>
        </p:grpSpPr>
        <p:sp>
          <p:nvSpPr>
            <p:cNvPr id="43" name="object 43"/>
            <p:cNvSpPr/>
            <p:nvPr/>
          </p:nvSpPr>
          <p:spPr>
            <a:xfrm>
              <a:off x="1587246" y="5308091"/>
              <a:ext cx="4716780" cy="132715"/>
            </a:xfrm>
            <a:custGeom>
              <a:avLst/>
              <a:gdLst/>
              <a:ahLst/>
              <a:cxnLst/>
              <a:rect l="l" t="t" r="r" b="b"/>
              <a:pathLst>
                <a:path w="4716780" h="132714">
                  <a:moveTo>
                    <a:pt x="554228" y="66294"/>
                  </a:moveTo>
                  <a:lnTo>
                    <a:pt x="529615" y="51943"/>
                  </a:lnTo>
                  <a:lnTo>
                    <a:pt x="440563" y="0"/>
                  </a:lnTo>
                  <a:lnTo>
                    <a:pt x="431800" y="2286"/>
                  </a:lnTo>
                  <a:lnTo>
                    <a:pt x="427736" y="9144"/>
                  </a:lnTo>
                  <a:lnTo>
                    <a:pt x="423799" y="15875"/>
                  </a:lnTo>
                  <a:lnTo>
                    <a:pt x="426085" y="24638"/>
                  </a:lnTo>
                  <a:lnTo>
                    <a:pt x="472935" y="51943"/>
                  </a:lnTo>
                  <a:lnTo>
                    <a:pt x="0" y="51943"/>
                  </a:lnTo>
                  <a:lnTo>
                    <a:pt x="0" y="80518"/>
                  </a:lnTo>
                  <a:lnTo>
                    <a:pt x="473151" y="80518"/>
                  </a:lnTo>
                  <a:lnTo>
                    <a:pt x="426085" y="107950"/>
                  </a:lnTo>
                  <a:lnTo>
                    <a:pt x="423799" y="116713"/>
                  </a:lnTo>
                  <a:lnTo>
                    <a:pt x="427736" y="123444"/>
                  </a:lnTo>
                  <a:lnTo>
                    <a:pt x="431800" y="130302"/>
                  </a:lnTo>
                  <a:lnTo>
                    <a:pt x="440563" y="132588"/>
                  </a:lnTo>
                  <a:lnTo>
                    <a:pt x="529831" y="80518"/>
                  </a:lnTo>
                  <a:lnTo>
                    <a:pt x="554228" y="66294"/>
                  </a:lnTo>
                  <a:close/>
                </a:path>
                <a:path w="4716780" h="132714">
                  <a:moveTo>
                    <a:pt x="1959356" y="66294"/>
                  </a:moveTo>
                  <a:lnTo>
                    <a:pt x="1934743" y="51943"/>
                  </a:lnTo>
                  <a:lnTo>
                    <a:pt x="1845691" y="0"/>
                  </a:lnTo>
                  <a:lnTo>
                    <a:pt x="1836928" y="2286"/>
                  </a:lnTo>
                  <a:lnTo>
                    <a:pt x="1832864" y="9144"/>
                  </a:lnTo>
                  <a:lnTo>
                    <a:pt x="1828927" y="15875"/>
                  </a:lnTo>
                  <a:lnTo>
                    <a:pt x="1831213" y="24638"/>
                  </a:lnTo>
                  <a:lnTo>
                    <a:pt x="1878063" y="51943"/>
                  </a:lnTo>
                  <a:lnTo>
                    <a:pt x="1405128" y="51943"/>
                  </a:lnTo>
                  <a:lnTo>
                    <a:pt x="1405128" y="80518"/>
                  </a:lnTo>
                  <a:lnTo>
                    <a:pt x="1878279" y="80518"/>
                  </a:lnTo>
                  <a:lnTo>
                    <a:pt x="1831213" y="107950"/>
                  </a:lnTo>
                  <a:lnTo>
                    <a:pt x="1828927" y="116713"/>
                  </a:lnTo>
                  <a:lnTo>
                    <a:pt x="1832864" y="123444"/>
                  </a:lnTo>
                  <a:lnTo>
                    <a:pt x="1836928" y="130302"/>
                  </a:lnTo>
                  <a:lnTo>
                    <a:pt x="1845691" y="132588"/>
                  </a:lnTo>
                  <a:lnTo>
                    <a:pt x="1934959" y="80518"/>
                  </a:lnTo>
                  <a:lnTo>
                    <a:pt x="1959356" y="66294"/>
                  </a:lnTo>
                  <a:close/>
                </a:path>
                <a:path w="4716780" h="132714">
                  <a:moveTo>
                    <a:pt x="3329432" y="66294"/>
                  </a:moveTo>
                  <a:lnTo>
                    <a:pt x="3304819" y="51943"/>
                  </a:lnTo>
                  <a:lnTo>
                    <a:pt x="3215767" y="0"/>
                  </a:lnTo>
                  <a:lnTo>
                    <a:pt x="3207004" y="2286"/>
                  </a:lnTo>
                  <a:lnTo>
                    <a:pt x="3202940" y="9144"/>
                  </a:lnTo>
                  <a:lnTo>
                    <a:pt x="3199003" y="15875"/>
                  </a:lnTo>
                  <a:lnTo>
                    <a:pt x="3201289" y="24638"/>
                  </a:lnTo>
                  <a:lnTo>
                    <a:pt x="3248139" y="51943"/>
                  </a:lnTo>
                  <a:lnTo>
                    <a:pt x="2775204" y="51943"/>
                  </a:lnTo>
                  <a:lnTo>
                    <a:pt x="2775204" y="80518"/>
                  </a:lnTo>
                  <a:lnTo>
                    <a:pt x="3248355" y="80518"/>
                  </a:lnTo>
                  <a:lnTo>
                    <a:pt x="3201289" y="107950"/>
                  </a:lnTo>
                  <a:lnTo>
                    <a:pt x="3199003" y="116713"/>
                  </a:lnTo>
                  <a:lnTo>
                    <a:pt x="3202940" y="123444"/>
                  </a:lnTo>
                  <a:lnTo>
                    <a:pt x="3207004" y="130302"/>
                  </a:lnTo>
                  <a:lnTo>
                    <a:pt x="3215767" y="132588"/>
                  </a:lnTo>
                  <a:lnTo>
                    <a:pt x="3305035" y="80518"/>
                  </a:lnTo>
                  <a:lnTo>
                    <a:pt x="3329432" y="66294"/>
                  </a:lnTo>
                  <a:close/>
                </a:path>
                <a:path w="4716780" h="132714">
                  <a:moveTo>
                    <a:pt x="4716272" y="66294"/>
                  </a:moveTo>
                  <a:lnTo>
                    <a:pt x="4691659" y="51943"/>
                  </a:lnTo>
                  <a:lnTo>
                    <a:pt x="4602607" y="0"/>
                  </a:lnTo>
                  <a:lnTo>
                    <a:pt x="4593844" y="2286"/>
                  </a:lnTo>
                  <a:lnTo>
                    <a:pt x="4589780" y="9144"/>
                  </a:lnTo>
                  <a:lnTo>
                    <a:pt x="4585843" y="15875"/>
                  </a:lnTo>
                  <a:lnTo>
                    <a:pt x="4588129" y="24638"/>
                  </a:lnTo>
                  <a:lnTo>
                    <a:pt x="4634979" y="51943"/>
                  </a:lnTo>
                  <a:lnTo>
                    <a:pt x="4162044" y="51943"/>
                  </a:lnTo>
                  <a:lnTo>
                    <a:pt x="4162044" y="80518"/>
                  </a:lnTo>
                  <a:lnTo>
                    <a:pt x="4635195" y="80518"/>
                  </a:lnTo>
                  <a:lnTo>
                    <a:pt x="4588129" y="107950"/>
                  </a:lnTo>
                  <a:lnTo>
                    <a:pt x="4585843" y="116713"/>
                  </a:lnTo>
                  <a:lnTo>
                    <a:pt x="4589780" y="123444"/>
                  </a:lnTo>
                  <a:lnTo>
                    <a:pt x="4593844" y="130302"/>
                  </a:lnTo>
                  <a:lnTo>
                    <a:pt x="4602607" y="132588"/>
                  </a:lnTo>
                  <a:lnTo>
                    <a:pt x="4691875" y="80518"/>
                  </a:lnTo>
                  <a:lnTo>
                    <a:pt x="4716272" y="66294"/>
                  </a:lnTo>
                  <a:close/>
                </a:path>
              </a:pathLst>
            </a:custGeom>
            <a:solidFill>
              <a:srgbClr val="6473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16318" y="5308091"/>
              <a:ext cx="3322320" cy="132715"/>
            </a:xfrm>
            <a:custGeom>
              <a:avLst/>
              <a:gdLst/>
              <a:ahLst/>
              <a:cxnLst/>
              <a:rect l="l" t="t" r="r" b="b"/>
              <a:pathLst>
                <a:path w="3322320" h="132714">
                  <a:moveTo>
                    <a:pt x="554228" y="66294"/>
                  </a:moveTo>
                  <a:lnTo>
                    <a:pt x="529615" y="51943"/>
                  </a:lnTo>
                  <a:lnTo>
                    <a:pt x="440563" y="0"/>
                  </a:lnTo>
                  <a:lnTo>
                    <a:pt x="431800" y="2286"/>
                  </a:lnTo>
                  <a:lnTo>
                    <a:pt x="427736" y="9144"/>
                  </a:lnTo>
                  <a:lnTo>
                    <a:pt x="423799" y="15875"/>
                  </a:lnTo>
                  <a:lnTo>
                    <a:pt x="426085" y="24638"/>
                  </a:lnTo>
                  <a:lnTo>
                    <a:pt x="472935" y="51943"/>
                  </a:lnTo>
                  <a:lnTo>
                    <a:pt x="0" y="51943"/>
                  </a:lnTo>
                  <a:lnTo>
                    <a:pt x="0" y="80518"/>
                  </a:lnTo>
                  <a:lnTo>
                    <a:pt x="473151" y="80518"/>
                  </a:lnTo>
                  <a:lnTo>
                    <a:pt x="426085" y="107950"/>
                  </a:lnTo>
                  <a:lnTo>
                    <a:pt x="423799" y="116713"/>
                  </a:lnTo>
                  <a:lnTo>
                    <a:pt x="427736" y="123444"/>
                  </a:lnTo>
                  <a:lnTo>
                    <a:pt x="431800" y="130302"/>
                  </a:lnTo>
                  <a:lnTo>
                    <a:pt x="440563" y="132588"/>
                  </a:lnTo>
                  <a:lnTo>
                    <a:pt x="529831" y="80518"/>
                  </a:lnTo>
                  <a:lnTo>
                    <a:pt x="554228" y="66294"/>
                  </a:lnTo>
                  <a:close/>
                </a:path>
                <a:path w="3322320" h="132714">
                  <a:moveTo>
                    <a:pt x="1938020" y="66294"/>
                  </a:moveTo>
                  <a:lnTo>
                    <a:pt x="1913407" y="51943"/>
                  </a:lnTo>
                  <a:lnTo>
                    <a:pt x="1824355" y="0"/>
                  </a:lnTo>
                  <a:lnTo>
                    <a:pt x="1815592" y="2286"/>
                  </a:lnTo>
                  <a:lnTo>
                    <a:pt x="1811528" y="9144"/>
                  </a:lnTo>
                  <a:lnTo>
                    <a:pt x="1807591" y="15875"/>
                  </a:lnTo>
                  <a:lnTo>
                    <a:pt x="1809877" y="24638"/>
                  </a:lnTo>
                  <a:lnTo>
                    <a:pt x="1856727" y="51943"/>
                  </a:lnTo>
                  <a:lnTo>
                    <a:pt x="1383792" y="51943"/>
                  </a:lnTo>
                  <a:lnTo>
                    <a:pt x="1383792" y="80518"/>
                  </a:lnTo>
                  <a:lnTo>
                    <a:pt x="1856943" y="80518"/>
                  </a:lnTo>
                  <a:lnTo>
                    <a:pt x="1809877" y="107950"/>
                  </a:lnTo>
                  <a:lnTo>
                    <a:pt x="1807591" y="116713"/>
                  </a:lnTo>
                  <a:lnTo>
                    <a:pt x="1811528" y="123444"/>
                  </a:lnTo>
                  <a:lnTo>
                    <a:pt x="1815592" y="130302"/>
                  </a:lnTo>
                  <a:lnTo>
                    <a:pt x="1824355" y="132588"/>
                  </a:lnTo>
                  <a:lnTo>
                    <a:pt x="1913623" y="80518"/>
                  </a:lnTo>
                  <a:lnTo>
                    <a:pt x="1938020" y="66294"/>
                  </a:lnTo>
                  <a:close/>
                </a:path>
                <a:path w="3322320" h="132714">
                  <a:moveTo>
                    <a:pt x="3321812" y="66294"/>
                  </a:moveTo>
                  <a:lnTo>
                    <a:pt x="3297199" y="51943"/>
                  </a:lnTo>
                  <a:lnTo>
                    <a:pt x="3208147" y="0"/>
                  </a:lnTo>
                  <a:lnTo>
                    <a:pt x="3199384" y="2286"/>
                  </a:lnTo>
                  <a:lnTo>
                    <a:pt x="3195320" y="9144"/>
                  </a:lnTo>
                  <a:lnTo>
                    <a:pt x="3191383" y="15875"/>
                  </a:lnTo>
                  <a:lnTo>
                    <a:pt x="3193669" y="24638"/>
                  </a:lnTo>
                  <a:lnTo>
                    <a:pt x="3240519" y="51943"/>
                  </a:lnTo>
                  <a:lnTo>
                    <a:pt x="2767584" y="51943"/>
                  </a:lnTo>
                  <a:lnTo>
                    <a:pt x="2767584" y="80518"/>
                  </a:lnTo>
                  <a:lnTo>
                    <a:pt x="3240735" y="80518"/>
                  </a:lnTo>
                  <a:lnTo>
                    <a:pt x="3193669" y="107950"/>
                  </a:lnTo>
                  <a:lnTo>
                    <a:pt x="3191383" y="116713"/>
                  </a:lnTo>
                  <a:lnTo>
                    <a:pt x="3195320" y="123444"/>
                  </a:lnTo>
                  <a:lnTo>
                    <a:pt x="3199384" y="130302"/>
                  </a:lnTo>
                  <a:lnTo>
                    <a:pt x="3208147" y="132588"/>
                  </a:lnTo>
                  <a:lnTo>
                    <a:pt x="3297415" y="80518"/>
                  </a:lnTo>
                  <a:lnTo>
                    <a:pt x="3321812" y="66294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680717" y="5041468"/>
            <a:ext cx="3708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6473BA"/>
                </a:solidFill>
                <a:latin typeface="メイリオ"/>
                <a:cs typeface="メイリオ"/>
              </a:rPr>
              <a:t>+1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61461" y="5041772"/>
            <a:ext cx="370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6473BA"/>
                </a:solidFill>
                <a:latin typeface="メイリオ"/>
                <a:cs typeface="メイリオ"/>
              </a:rPr>
              <a:t>+1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42205" y="5041772"/>
            <a:ext cx="370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6473BA"/>
                </a:solidFill>
                <a:latin typeface="メイリオ"/>
                <a:cs typeface="メイリオ"/>
              </a:rPr>
              <a:t>+1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825490" y="5040248"/>
            <a:ext cx="370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6473BA"/>
                </a:solidFill>
                <a:latin typeface="メイリオ"/>
                <a:cs typeface="メイリオ"/>
              </a:rPr>
              <a:t>+1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204964" y="5040248"/>
            <a:ext cx="370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43864"/>
                </a:solidFill>
                <a:latin typeface="メイリオ"/>
                <a:cs typeface="メイリオ"/>
              </a:rPr>
              <a:t>+1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8582914" y="5040248"/>
            <a:ext cx="370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43864"/>
                </a:solidFill>
                <a:latin typeface="メイリオ"/>
                <a:cs typeface="メイリオ"/>
              </a:rPr>
              <a:t>+1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9960991" y="5040248"/>
            <a:ext cx="370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43864"/>
                </a:solidFill>
                <a:latin typeface="メイリオ"/>
                <a:cs typeface="メイリオ"/>
              </a:rPr>
              <a:t>+1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7251572" y="2263901"/>
            <a:ext cx="4211320" cy="719455"/>
          </a:xfrm>
          <a:custGeom>
            <a:avLst/>
            <a:gdLst/>
            <a:ahLst/>
            <a:cxnLst/>
            <a:rect l="l" t="t" r="r" b="b"/>
            <a:pathLst>
              <a:path w="4211320" h="719455">
                <a:moveTo>
                  <a:pt x="200025" y="0"/>
                </a:moveTo>
                <a:lnTo>
                  <a:pt x="868552" y="0"/>
                </a:lnTo>
                <a:lnTo>
                  <a:pt x="1871345" y="0"/>
                </a:lnTo>
                <a:lnTo>
                  <a:pt x="4211193" y="0"/>
                </a:lnTo>
                <a:lnTo>
                  <a:pt x="4211193" y="419608"/>
                </a:lnTo>
                <a:lnTo>
                  <a:pt x="4211193" y="599439"/>
                </a:lnTo>
                <a:lnTo>
                  <a:pt x="4211193" y="719327"/>
                </a:lnTo>
                <a:lnTo>
                  <a:pt x="1871345" y="719327"/>
                </a:lnTo>
                <a:lnTo>
                  <a:pt x="868552" y="719327"/>
                </a:lnTo>
                <a:lnTo>
                  <a:pt x="200025" y="719327"/>
                </a:lnTo>
                <a:lnTo>
                  <a:pt x="200025" y="599439"/>
                </a:lnTo>
                <a:lnTo>
                  <a:pt x="0" y="558673"/>
                </a:lnTo>
                <a:lnTo>
                  <a:pt x="200025" y="419608"/>
                </a:lnTo>
                <a:lnTo>
                  <a:pt x="200025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7560818" y="2342768"/>
            <a:ext cx="3794125" cy="50673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79450" marR="30480" indent="-641985">
              <a:lnSpc>
                <a:spcPts val="1870"/>
              </a:lnSpc>
              <a:spcBef>
                <a:spcPts val="200"/>
              </a:spcBef>
            </a:pPr>
            <a:r>
              <a:rPr sz="1600" dirty="0">
                <a:latin typeface="Cambria Math"/>
                <a:cs typeface="Cambria Math"/>
              </a:rPr>
              <a:t>𝐥𝐨𝐠</a:t>
            </a:r>
            <a:r>
              <a:rPr sz="1725" baseline="-14492" dirty="0">
                <a:latin typeface="Cambria Math"/>
                <a:cs typeface="Cambria Math"/>
              </a:rPr>
              <a:t>𝟐 </a:t>
            </a:r>
            <a:r>
              <a:rPr sz="1600" dirty="0">
                <a:latin typeface="Cambria Math"/>
                <a:cs typeface="Cambria Math"/>
              </a:rPr>
              <a:t>𝒙</a:t>
            </a:r>
            <a:r>
              <a:rPr sz="1600" spc="204" dirty="0">
                <a:latin typeface="Cambria Math"/>
                <a:cs typeface="Cambria Math"/>
              </a:rPr>
              <a:t> </a:t>
            </a:r>
            <a:r>
              <a:rPr sz="1600" b="1" spc="-25" dirty="0">
                <a:latin typeface="メイリオ"/>
                <a:cs typeface="メイリオ"/>
              </a:rPr>
              <a:t>は「</a:t>
            </a:r>
            <a:r>
              <a:rPr sz="1600" b="1" dirty="0">
                <a:latin typeface="メイリオ"/>
                <a:cs typeface="メイリオ"/>
              </a:rPr>
              <a:t>2</a:t>
            </a:r>
            <a:r>
              <a:rPr sz="1600" b="1" spc="-25" dirty="0">
                <a:latin typeface="メイリオ"/>
                <a:cs typeface="メイリオ"/>
              </a:rPr>
              <a:t> を何乗したら </a:t>
            </a:r>
            <a:r>
              <a:rPr sz="1600" dirty="0">
                <a:latin typeface="Cambria Math"/>
                <a:cs typeface="Cambria Math"/>
              </a:rPr>
              <a:t>𝒙</a:t>
            </a:r>
            <a:r>
              <a:rPr sz="1600" spc="195" dirty="0">
                <a:latin typeface="Cambria Math"/>
                <a:cs typeface="Cambria Math"/>
              </a:rPr>
              <a:t> </a:t>
            </a:r>
            <a:r>
              <a:rPr sz="1600" b="1" spc="-30" dirty="0">
                <a:latin typeface="メイリオ"/>
                <a:cs typeface="メイリオ"/>
              </a:rPr>
              <a:t>になるか」であることを思い出そう！</a:t>
            </a:r>
            <a:endParaRPr sz="16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5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6121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FFFFFF"/>
                </a:solidFill>
                <a:latin typeface="メイリオ"/>
                <a:cs typeface="メイリオ"/>
              </a:rPr>
              <a:t>補足：対数関数の公式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135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24859" y="3639946"/>
            <a:ext cx="182880" cy="13970"/>
          </a:xfrm>
          <a:custGeom>
            <a:avLst/>
            <a:gdLst/>
            <a:ahLst/>
            <a:cxnLst/>
            <a:rect l="l" t="t" r="r" b="b"/>
            <a:pathLst>
              <a:path w="182879" h="13970">
                <a:moveTo>
                  <a:pt x="182879" y="0"/>
                </a:moveTo>
                <a:lnTo>
                  <a:pt x="0" y="0"/>
                </a:lnTo>
                <a:lnTo>
                  <a:pt x="0" y="13715"/>
                </a:lnTo>
                <a:lnTo>
                  <a:pt x="182879" y="13715"/>
                </a:lnTo>
                <a:lnTo>
                  <a:pt x="1828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85509" y="6400038"/>
            <a:ext cx="6207125" cy="0"/>
          </a:xfrm>
          <a:custGeom>
            <a:avLst/>
            <a:gdLst/>
            <a:ahLst/>
            <a:cxnLst/>
            <a:rect l="l" t="t" r="r" b="b"/>
            <a:pathLst>
              <a:path w="6207125">
                <a:moveTo>
                  <a:pt x="0" y="0"/>
                </a:moveTo>
                <a:lnTo>
                  <a:pt x="6206870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0268839" y="6570980"/>
            <a:ext cx="9461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50" dirty="0">
                <a:solidFill>
                  <a:srgbClr val="A6A6A6"/>
                </a:solidFill>
                <a:latin typeface="Cambria Math"/>
                <a:cs typeface="Cambria Math"/>
              </a:rPr>
              <a:t>𝒂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636884" y="6616700"/>
            <a:ext cx="38481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850" dirty="0">
                <a:solidFill>
                  <a:srgbClr val="A6A6A6"/>
                </a:solidFill>
                <a:latin typeface="Cambria Math"/>
                <a:cs typeface="Cambria Math"/>
              </a:rPr>
              <a:t>log</a:t>
            </a:r>
            <a:r>
              <a:rPr sz="1050" baseline="-15873" dirty="0">
                <a:solidFill>
                  <a:srgbClr val="A6A6A6"/>
                </a:solidFill>
                <a:latin typeface="Cambria Math"/>
                <a:cs typeface="Cambria Math"/>
              </a:rPr>
              <a:t>𝒄</a:t>
            </a:r>
            <a:r>
              <a:rPr sz="1050" spc="397" baseline="-15873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850" spc="-50" dirty="0">
                <a:solidFill>
                  <a:srgbClr val="A6A6A6"/>
                </a:solidFill>
                <a:latin typeface="Cambria Math"/>
                <a:cs typeface="Cambria Math"/>
              </a:rPr>
              <a:t>𝒂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687566" y="6499352"/>
            <a:ext cx="5452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A6A6A6"/>
                </a:solidFill>
                <a:latin typeface="メイリオ"/>
                <a:cs typeface="メイリオ"/>
              </a:rPr>
              <a:t>※少し難しいが、対数関数には「底の変換公式」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log</a:t>
            </a:r>
            <a:r>
              <a:rPr sz="1200" spc="190" dirty="0">
                <a:solidFill>
                  <a:srgbClr val="A6A6A6"/>
                </a:solidFill>
                <a:latin typeface="Cambria Math"/>
                <a:cs typeface="Cambria Math"/>
              </a:rPr>
              <a:t>  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𝒃</a:t>
            </a:r>
            <a:r>
              <a:rPr sz="1200" spc="65" dirty="0">
                <a:solidFill>
                  <a:srgbClr val="A6A6A6"/>
                </a:solidFill>
                <a:latin typeface="Cambria Math"/>
                <a:cs typeface="Cambria Math"/>
              </a:rPr>
              <a:t> = </a:t>
            </a:r>
            <a:r>
              <a:rPr sz="1275" u="sng" baseline="45751" dirty="0">
                <a:solidFill>
                  <a:srgbClr val="A6A6A6"/>
                </a:solidFill>
                <a:uFill>
                  <a:solidFill>
                    <a:srgbClr val="A6A6A6"/>
                  </a:solidFill>
                </a:uFill>
                <a:latin typeface="Cambria Math"/>
                <a:cs typeface="Cambria Math"/>
              </a:rPr>
              <a:t>log</a:t>
            </a:r>
            <a:r>
              <a:rPr sz="1050" u="none" baseline="43650" dirty="0">
                <a:solidFill>
                  <a:srgbClr val="A6A6A6"/>
                </a:solidFill>
                <a:latin typeface="Cambria Math"/>
                <a:cs typeface="Cambria Math"/>
              </a:rPr>
              <a:t>𝒄</a:t>
            </a:r>
            <a:r>
              <a:rPr sz="1050" u="none" spc="135" baseline="43650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1275" u="sng" baseline="45751" dirty="0">
                <a:solidFill>
                  <a:srgbClr val="A6A6A6"/>
                </a:solidFill>
                <a:uFill>
                  <a:solidFill>
                    <a:srgbClr val="A6A6A6"/>
                  </a:solidFill>
                </a:uFill>
                <a:latin typeface="Cambria Math"/>
                <a:cs typeface="Cambria Math"/>
              </a:rPr>
              <a:t>𝒃</a:t>
            </a:r>
            <a:r>
              <a:rPr sz="1275" u="none" spc="397" baseline="45751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1200" b="1" u="none" spc="-10" dirty="0">
                <a:solidFill>
                  <a:srgbClr val="A6A6A6"/>
                </a:solidFill>
                <a:latin typeface="メイリオ"/>
                <a:cs typeface="メイリオ"/>
              </a:rPr>
              <a:t>も知られている</a:t>
            </a:r>
            <a:endParaRPr sz="1200">
              <a:latin typeface="メイリオ"/>
              <a:cs typeface="メイリオ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15339" y="5177028"/>
            <a:ext cx="9679940" cy="719455"/>
            <a:chOff x="815339" y="5177028"/>
            <a:chExt cx="9679940" cy="719455"/>
          </a:xfrm>
        </p:grpSpPr>
        <p:sp>
          <p:nvSpPr>
            <p:cNvPr id="16" name="object 16"/>
            <p:cNvSpPr/>
            <p:nvPr/>
          </p:nvSpPr>
          <p:spPr>
            <a:xfrm>
              <a:off x="1536953" y="5537454"/>
              <a:ext cx="8943975" cy="0"/>
            </a:xfrm>
            <a:custGeom>
              <a:avLst/>
              <a:gdLst/>
              <a:ahLst/>
              <a:cxnLst/>
              <a:rect l="l" t="t" r="r" b="b"/>
              <a:pathLst>
                <a:path w="8943975">
                  <a:moveTo>
                    <a:pt x="0" y="0"/>
                  </a:moveTo>
                  <a:lnTo>
                    <a:pt x="8943594" y="0"/>
                  </a:lnTo>
                </a:path>
              </a:pathLst>
            </a:custGeom>
            <a:ln w="285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5339" y="5177028"/>
              <a:ext cx="721360" cy="719455"/>
            </a:xfrm>
            <a:custGeom>
              <a:avLst/>
              <a:gdLst/>
              <a:ahLst/>
              <a:cxnLst/>
              <a:rect l="l" t="t" r="r" b="b"/>
              <a:pathLst>
                <a:path w="721360" h="719454">
                  <a:moveTo>
                    <a:pt x="506222" y="0"/>
                  </a:moveTo>
                  <a:lnTo>
                    <a:pt x="214629" y="0"/>
                  </a:lnTo>
                  <a:lnTo>
                    <a:pt x="165415" y="5670"/>
                  </a:lnTo>
                  <a:lnTo>
                    <a:pt x="120239" y="21823"/>
                  </a:lnTo>
                  <a:lnTo>
                    <a:pt x="80387" y="47166"/>
                  </a:lnTo>
                  <a:lnTo>
                    <a:pt x="47150" y="80409"/>
                  </a:lnTo>
                  <a:lnTo>
                    <a:pt x="21814" y="120261"/>
                  </a:lnTo>
                  <a:lnTo>
                    <a:pt x="5668" y="165431"/>
                  </a:lnTo>
                  <a:lnTo>
                    <a:pt x="0" y="214630"/>
                  </a:lnTo>
                  <a:lnTo>
                    <a:pt x="0" y="504698"/>
                  </a:lnTo>
                  <a:lnTo>
                    <a:pt x="5668" y="553912"/>
                  </a:lnTo>
                  <a:lnTo>
                    <a:pt x="21814" y="599088"/>
                  </a:lnTo>
                  <a:lnTo>
                    <a:pt x="47150" y="638940"/>
                  </a:lnTo>
                  <a:lnTo>
                    <a:pt x="80387" y="672177"/>
                  </a:lnTo>
                  <a:lnTo>
                    <a:pt x="120239" y="697513"/>
                  </a:lnTo>
                  <a:lnTo>
                    <a:pt x="165415" y="713659"/>
                  </a:lnTo>
                  <a:lnTo>
                    <a:pt x="214629" y="719328"/>
                  </a:lnTo>
                  <a:lnTo>
                    <a:pt x="506222" y="719328"/>
                  </a:lnTo>
                  <a:lnTo>
                    <a:pt x="555420" y="713659"/>
                  </a:lnTo>
                  <a:lnTo>
                    <a:pt x="600590" y="697513"/>
                  </a:lnTo>
                  <a:lnTo>
                    <a:pt x="640442" y="672177"/>
                  </a:lnTo>
                  <a:lnTo>
                    <a:pt x="673685" y="638940"/>
                  </a:lnTo>
                  <a:lnTo>
                    <a:pt x="699028" y="599088"/>
                  </a:lnTo>
                  <a:lnTo>
                    <a:pt x="715181" y="553912"/>
                  </a:lnTo>
                  <a:lnTo>
                    <a:pt x="720851" y="504698"/>
                  </a:lnTo>
                  <a:lnTo>
                    <a:pt x="720851" y="214630"/>
                  </a:lnTo>
                  <a:lnTo>
                    <a:pt x="715181" y="165431"/>
                  </a:lnTo>
                  <a:lnTo>
                    <a:pt x="699028" y="120261"/>
                  </a:lnTo>
                  <a:lnTo>
                    <a:pt x="673685" y="80409"/>
                  </a:lnTo>
                  <a:lnTo>
                    <a:pt x="640442" y="47166"/>
                  </a:lnTo>
                  <a:lnTo>
                    <a:pt x="600590" y="21823"/>
                  </a:lnTo>
                  <a:lnTo>
                    <a:pt x="555420" y="5670"/>
                  </a:lnTo>
                  <a:lnTo>
                    <a:pt x="506222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909827" y="5297804"/>
            <a:ext cx="5213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log</a:t>
            </a:r>
            <a:r>
              <a:rPr sz="1500" baseline="-16666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500" spc="195" baseline="-16666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endParaRPr sz="1400">
              <a:latin typeface="Cambria Math"/>
              <a:cs typeface="Cambria Math"/>
            </a:endParaRPr>
          </a:p>
          <a:p>
            <a:pPr marL="10033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sz="1400" spc="5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mbria Math"/>
                <a:cs typeface="Cambria Math"/>
              </a:rPr>
              <a:t>0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96083" y="5177028"/>
            <a:ext cx="719455" cy="719455"/>
          </a:xfrm>
          <a:custGeom>
            <a:avLst/>
            <a:gdLst/>
            <a:ahLst/>
            <a:cxnLst/>
            <a:rect l="l" t="t" r="r" b="b"/>
            <a:pathLst>
              <a:path w="719455" h="719454">
                <a:moveTo>
                  <a:pt x="504698" y="0"/>
                </a:moveTo>
                <a:lnTo>
                  <a:pt x="214630" y="0"/>
                </a:lnTo>
                <a:lnTo>
                  <a:pt x="165431" y="5670"/>
                </a:lnTo>
                <a:lnTo>
                  <a:pt x="120261" y="21823"/>
                </a:lnTo>
                <a:lnTo>
                  <a:pt x="80409" y="47166"/>
                </a:lnTo>
                <a:lnTo>
                  <a:pt x="47166" y="80409"/>
                </a:lnTo>
                <a:lnTo>
                  <a:pt x="21823" y="120261"/>
                </a:lnTo>
                <a:lnTo>
                  <a:pt x="5670" y="165431"/>
                </a:lnTo>
                <a:lnTo>
                  <a:pt x="0" y="214630"/>
                </a:lnTo>
                <a:lnTo>
                  <a:pt x="0" y="504698"/>
                </a:lnTo>
                <a:lnTo>
                  <a:pt x="5670" y="553912"/>
                </a:lnTo>
                <a:lnTo>
                  <a:pt x="21823" y="599088"/>
                </a:lnTo>
                <a:lnTo>
                  <a:pt x="47166" y="638940"/>
                </a:lnTo>
                <a:lnTo>
                  <a:pt x="80409" y="672177"/>
                </a:lnTo>
                <a:lnTo>
                  <a:pt x="120261" y="697513"/>
                </a:lnTo>
                <a:lnTo>
                  <a:pt x="165431" y="713659"/>
                </a:lnTo>
                <a:lnTo>
                  <a:pt x="214630" y="719328"/>
                </a:lnTo>
                <a:lnTo>
                  <a:pt x="504698" y="719328"/>
                </a:lnTo>
                <a:lnTo>
                  <a:pt x="553896" y="713659"/>
                </a:lnTo>
                <a:lnTo>
                  <a:pt x="599066" y="697513"/>
                </a:lnTo>
                <a:lnTo>
                  <a:pt x="638918" y="672177"/>
                </a:lnTo>
                <a:lnTo>
                  <a:pt x="672161" y="638940"/>
                </a:lnTo>
                <a:lnTo>
                  <a:pt x="697504" y="599088"/>
                </a:lnTo>
                <a:lnTo>
                  <a:pt x="713657" y="553912"/>
                </a:lnTo>
                <a:lnTo>
                  <a:pt x="719328" y="504698"/>
                </a:lnTo>
                <a:lnTo>
                  <a:pt x="719328" y="214630"/>
                </a:lnTo>
                <a:lnTo>
                  <a:pt x="713657" y="165431"/>
                </a:lnTo>
                <a:lnTo>
                  <a:pt x="697504" y="120261"/>
                </a:lnTo>
                <a:lnTo>
                  <a:pt x="672161" y="80409"/>
                </a:lnTo>
                <a:lnTo>
                  <a:pt x="638918" y="47166"/>
                </a:lnTo>
                <a:lnTo>
                  <a:pt x="599066" y="21823"/>
                </a:lnTo>
                <a:lnTo>
                  <a:pt x="553896" y="5670"/>
                </a:lnTo>
                <a:lnTo>
                  <a:pt x="50469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2398267" y="5511190"/>
            <a:ext cx="3060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sz="1400" spc="5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576828" y="5177028"/>
            <a:ext cx="719455" cy="719455"/>
          </a:xfrm>
          <a:custGeom>
            <a:avLst/>
            <a:gdLst/>
            <a:ahLst/>
            <a:cxnLst/>
            <a:rect l="l" t="t" r="r" b="b"/>
            <a:pathLst>
              <a:path w="719454" h="719454">
                <a:moveTo>
                  <a:pt x="504698" y="0"/>
                </a:moveTo>
                <a:lnTo>
                  <a:pt x="214630" y="0"/>
                </a:lnTo>
                <a:lnTo>
                  <a:pt x="165431" y="5670"/>
                </a:lnTo>
                <a:lnTo>
                  <a:pt x="120261" y="21823"/>
                </a:lnTo>
                <a:lnTo>
                  <a:pt x="80409" y="47166"/>
                </a:lnTo>
                <a:lnTo>
                  <a:pt x="47166" y="80409"/>
                </a:lnTo>
                <a:lnTo>
                  <a:pt x="21823" y="120261"/>
                </a:lnTo>
                <a:lnTo>
                  <a:pt x="5670" y="165431"/>
                </a:lnTo>
                <a:lnTo>
                  <a:pt x="0" y="214630"/>
                </a:lnTo>
                <a:lnTo>
                  <a:pt x="0" y="504698"/>
                </a:lnTo>
                <a:lnTo>
                  <a:pt x="5670" y="553912"/>
                </a:lnTo>
                <a:lnTo>
                  <a:pt x="21823" y="599088"/>
                </a:lnTo>
                <a:lnTo>
                  <a:pt x="47166" y="638940"/>
                </a:lnTo>
                <a:lnTo>
                  <a:pt x="80409" y="672177"/>
                </a:lnTo>
                <a:lnTo>
                  <a:pt x="120261" y="697513"/>
                </a:lnTo>
                <a:lnTo>
                  <a:pt x="165431" y="713659"/>
                </a:lnTo>
                <a:lnTo>
                  <a:pt x="214630" y="719328"/>
                </a:lnTo>
                <a:lnTo>
                  <a:pt x="504698" y="719328"/>
                </a:lnTo>
                <a:lnTo>
                  <a:pt x="553896" y="713659"/>
                </a:lnTo>
                <a:lnTo>
                  <a:pt x="599066" y="697513"/>
                </a:lnTo>
                <a:lnTo>
                  <a:pt x="638918" y="672177"/>
                </a:lnTo>
                <a:lnTo>
                  <a:pt x="672161" y="638940"/>
                </a:lnTo>
                <a:lnTo>
                  <a:pt x="697504" y="599088"/>
                </a:lnTo>
                <a:lnTo>
                  <a:pt x="713657" y="553912"/>
                </a:lnTo>
                <a:lnTo>
                  <a:pt x="719327" y="504698"/>
                </a:lnTo>
                <a:lnTo>
                  <a:pt x="719327" y="214630"/>
                </a:lnTo>
                <a:lnTo>
                  <a:pt x="713657" y="165431"/>
                </a:lnTo>
                <a:lnTo>
                  <a:pt x="697504" y="120261"/>
                </a:lnTo>
                <a:lnTo>
                  <a:pt x="672161" y="80409"/>
                </a:lnTo>
                <a:lnTo>
                  <a:pt x="638918" y="47166"/>
                </a:lnTo>
                <a:lnTo>
                  <a:pt x="599066" y="21823"/>
                </a:lnTo>
                <a:lnTo>
                  <a:pt x="553896" y="5670"/>
                </a:lnTo>
                <a:lnTo>
                  <a:pt x="50469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671315" y="5297804"/>
            <a:ext cx="52133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log</a:t>
            </a:r>
            <a:r>
              <a:rPr sz="1500" baseline="-16666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500" spc="195" baseline="-16666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mbria Math"/>
                <a:cs typeface="Cambria Math"/>
              </a:rPr>
              <a:t>4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779011" y="5511190"/>
            <a:ext cx="3060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sz="1400" spc="5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957571" y="5177028"/>
            <a:ext cx="719455" cy="719455"/>
          </a:xfrm>
          <a:custGeom>
            <a:avLst/>
            <a:gdLst/>
            <a:ahLst/>
            <a:cxnLst/>
            <a:rect l="l" t="t" r="r" b="b"/>
            <a:pathLst>
              <a:path w="719454" h="719454">
                <a:moveTo>
                  <a:pt x="504698" y="0"/>
                </a:moveTo>
                <a:lnTo>
                  <a:pt x="214629" y="0"/>
                </a:lnTo>
                <a:lnTo>
                  <a:pt x="165431" y="5670"/>
                </a:lnTo>
                <a:lnTo>
                  <a:pt x="120261" y="21823"/>
                </a:lnTo>
                <a:lnTo>
                  <a:pt x="80409" y="47166"/>
                </a:lnTo>
                <a:lnTo>
                  <a:pt x="47166" y="80409"/>
                </a:lnTo>
                <a:lnTo>
                  <a:pt x="21823" y="120261"/>
                </a:lnTo>
                <a:lnTo>
                  <a:pt x="5670" y="165431"/>
                </a:lnTo>
                <a:lnTo>
                  <a:pt x="0" y="214630"/>
                </a:lnTo>
                <a:lnTo>
                  <a:pt x="0" y="504698"/>
                </a:lnTo>
                <a:lnTo>
                  <a:pt x="5670" y="553912"/>
                </a:lnTo>
                <a:lnTo>
                  <a:pt x="21823" y="599088"/>
                </a:lnTo>
                <a:lnTo>
                  <a:pt x="47166" y="638940"/>
                </a:lnTo>
                <a:lnTo>
                  <a:pt x="80409" y="672177"/>
                </a:lnTo>
                <a:lnTo>
                  <a:pt x="120261" y="697513"/>
                </a:lnTo>
                <a:lnTo>
                  <a:pt x="165431" y="713659"/>
                </a:lnTo>
                <a:lnTo>
                  <a:pt x="214629" y="719328"/>
                </a:lnTo>
                <a:lnTo>
                  <a:pt x="504698" y="719328"/>
                </a:lnTo>
                <a:lnTo>
                  <a:pt x="553896" y="713659"/>
                </a:lnTo>
                <a:lnTo>
                  <a:pt x="599066" y="697513"/>
                </a:lnTo>
                <a:lnTo>
                  <a:pt x="638918" y="672177"/>
                </a:lnTo>
                <a:lnTo>
                  <a:pt x="672161" y="638940"/>
                </a:lnTo>
                <a:lnTo>
                  <a:pt x="697504" y="599088"/>
                </a:lnTo>
                <a:lnTo>
                  <a:pt x="713657" y="553912"/>
                </a:lnTo>
                <a:lnTo>
                  <a:pt x="719327" y="504698"/>
                </a:lnTo>
                <a:lnTo>
                  <a:pt x="719327" y="214630"/>
                </a:lnTo>
                <a:lnTo>
                  <a:pt x="713657" y="165431"/>
                </a:lnTo>
                <a:lnTo>
                  <a:pt x="697504" y="120261"/>
                </a:lnTo>
                <a:lnTo>
                  <a:pt x="672161" y="80409"/>
                </a:lnTo>
                <a:lnTo>
                  <a:pt x="638918" y="47166"/>
                </a:lnTo>
                <a:lnTo>
                  <a:pt x="599066" y="21823"/>
                </a:lnTo>
                <a:lnTo>
                  <a:pt x="553896" y="5670"/>
                </a:lnTo>
                <a:lnTo>
                  <a:pt x="50469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051805" y="5297804"/>
            <a:ext cx="52133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log</a:t>
            </a:r>
            <a:r>
              <a:rPr sz="1500" baseline="-16666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500" spc="195" baseline="-16666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mbria Math"/>
                <a:cs typeface="Cambria Math"/>
              </a:rPr>
              <a:t>8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159502" y="5511190"/>
            <a:ext cx="3060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sz="1400" spc="5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mbria Math"/>
                <a:cs typeface="Cambria Math"/>
              </a:rPr>
              <a:t>3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338315" y="5177028"/>
            <a:ext cx="719455" cy="719455"/>
          </a:xfrm>
          <a:custGeom>
            <a:avLst/>
            <a:gdLst/>
            <a:ahLst/>
            <a:cxnLst/>
            <a:rect l="l" t="t" r="r" b="b"/>
            <a:pathLst>
              <a:path w="719454" h="719454">
                <a:moveTo>
                  <a:pt x="504698" y="0"/>
                </a:moveTo>
                <a:lnTo>
                  <a:pt x="214630" y="0"/>
                </a:lnTo>
                <a:lnTo>
                  <a:pt x="165431" y="5670"/>
                </a:lnTo>
                <a:lnTo>
                  <a:pt x="120261" y="21823"/>
                </a:lnTo>
                <a:lnTo>
                  <a:pt x="80409" y="47166"/>
                </a:lnTo>
                <a:lnTo>
                  <a:pt x="47166" y="80409"/>
                </a:lnTo>
                <a:lnTo>
                  <a:pt x="21823" y="120261"/>
                </a:lnTo>
                <a:lnTo>
                  <a:pt x="5670" y="165431"/>
                </a:lnTo>
                <a:lnTo>
                  <a:pt x="0" y="214630"/>
                </a:lnTo>
                <a:lnTo>
                  <a:pt x="0" y="504698"/>
                </a:lnTo>
                <a:lnTo>
                  <a:pt x="5670" y="553912"/>
                </a:lnTo>
                <a:lnTo>
                  <a:pt x="21823" y="599088"/>
                </a:lnTo>
                <a:lnTo>
                  <a:pt x="47166" y="638940"/>
                </a:lnTo>
                <a:lnTo>
                  <a:pt x="80409" y="672177"/>
                </a:lnTo>
                <a:lnTo>
                  <a:pt x="120261" y="697513"/>
                </a:lnTo>
                <a:lnTo>
                  <a:pt x="165431" y="713659"/>
                </a:lnTo>
                <a:lnTo>
                  <a:pt x="214630" y="719328"/>
                </a:lnTo>
                <a:lnTo>
                  <a:pt x="504698" y="719328"/>
                </a:lnTo>
                <a:lnTo>
                  <a:pt x="553896" y="713659"/>
                </a:lnTo>
                <a:lnTo>
                  <a:pt x="599066" y="697513"/>
                </a:lnTo>
                <a:lnTo>
                  <a:pt x="638918" y="672177"/>
                </a:lnTo>
                <a:lnTo>
                  <a:pt x="672161" y="638940"/>
                </a:lnTo>
                <a:lnTo>
                  <a:pt x="697504" y="599088"/>
                </a:lnTo>
                <a:lnTo>
                  <a:pt x="713657" y="553912"/>
                </a:lnTo>
                <a:lnTo>
                  <a:pt x="719328" y="504698"/>
                </a:lnTo>
                <a:lnTo>
                  <a:pt x="719328" y="214630"/>
                </a:lnTo>
                <a:lnTo>
                  <a:pt x="713657" y="165431"/>
                </a:lnTo>
                <a:lnTo>
                  <a:pt x="697504" y="120261"/>
                </a:lnTo>
                <a:lnTo>
                  <a:pt x="672161" y="80409"/>
                </a:lnTo>
                <a:lnTo>
                  <a:pt x="638918" y="47166"/>
                </a:lnTo>
                <a:lnTo>
                  <a:pt x="599066" y="21823"/>
                </a:lnTo>
                <a:lnTo>
                  <a:pt x="553896" y="5670"/>
                </a:lnTo>
                <a:lnTo>
                  <a:pt x="50469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382258" y="5297804"/>
            <a:ext cx="6223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log</a:t>
            </a:r>
            <a:r>
              <a:rPr sz="1500" baseline="-16666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500" spc="217" baseline="-16666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mbria Math"/>
                <a:cs typeface="Cambria Math"/>
              </a:rPr>
              <a:t>16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40245" y="5511190"/>
            <a:ext cx="3060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sz="1400" spc="5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mbria Math"/>
                <a:cs typeface="Cambria Math"/>
              </a:rPr>
              <a:t>4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7717535" y="5177028"/>
            <a:ext cx="721360" cy="719455"/>
          </a:xfrm>
          <a:custGeom>
            <a:avLst/>
            <a:gdLst/>
            <a:ahLst/>
            <a:cxnLst/>
            <a:rect l="l" t="t" r="r" b="b"/>
            <a:pathLst>
              <a:path w="721359" h="719454">
                <a:moveTo>
                  <a:pt x="506222" y="0"/>
                </a:moveTo>
                <a:lnTo>
                  <a:pt x="214630" y="0"/>
                </a:lnTo>
                <a:lnTo>
                  <a:pt x="165431" y="5670"/>
                </a:lnTo>
                <a:lnTo>
                  <a:pt x="120261" y="21823"/>
                </a:lnTo>
                <a:lnTo>
                  <a:pt x="80409" y="47166"/>
                </a:lnTo>
                <a:lnTo>
                  <a:pt x="47166" y="80409"/>
                </a:lnTo>
                <a:lnTo>
                  <a:pt x="21823" y="120261"/>
                </a:lnTo>
                <a:lnTo>
                  <a:pt x="5670" y="165431"/>
                </a:lnTo>
                <a:lnTo>
                  <a:pt x="0" y="214630"/>
                </a:lnTo>
                <a:lnTo>
                  <a:pt x="0" y="504698"/>
                </a:lnTo>
                <a:lnTo>
                  <a:pt x="5670" y="553912"/>
                </a:lnTo>
                <a:lnTo>
                  <a:pt x="21823" y="599088"/>
                </a:lnTo>
                <a:lnTo>
                  <a:pt x="47166" y="638940"/>
                </a:lnTo>
                <a:lnTo>
                  <a:pt x="80409" y="672177"/>
                </a:lnTo>
                <a:lnTo>
                  <a:pt x="120261" y="697513"/>
                </a:lnTo>
                <a:lnTo>
                  <a:pt x="165431" y="713659"/>
                </a:lnTo>
                <a:lnTo>
                  <a:pt x="214630" y="719328"/>
                </a:lnTo>
                <a:lnTo>
                  <a:pt x="506222" y="719328"/>
                </a:lnTo>
                <a:lnTo>
                  <a:pt x="555420" y="713659"/>
                </a:lnTo>
                <a:lnTo>
                  <a:pt x="600590" y="697513"/>
                </a:lnTo>
                <a:lnTo>
                  <a:pt x="640442" y="672177"/>
                </a:lnTo>
                <a:lnTo>
                  <a:pt x="673685" y="638940"/>
                </a:lnTo>
                <a:lnTo>
                  <a:pt x="699028" y="599088"/>
                </a:lnTo>
                <a:lnTo>
                  <a:pt x="715181" y="553912"/>
                </a:lnTo>
                <a:lnTo>
                  <a:pt x="720852" y="504698"/>
                </a:lnTo>
                <a:lnTo>
                  <a:pt x="720852" y="214630"/>
                </a:lnTo>
                <a:lnTo>
                  <a:pt x="715181" y="165431"/>
                </a:lnTo>
                <a:lnTo>
                  <a:pt x="699028" y="120261"/>
                </a:lnTo>
                <a:lnTo>
                  <a:pt x="673685" y="80409"/>
                </a:lnTo>
                <a:lnTo>
                  <a:pt x="640442" y="47166"/>
                </a:lnTo>
                <a:lnTo>
                  <a:pt x="600590" y="21823"/>
                </a:lnTo>
                <a:lnTo>
                  <a:pt x="555420" y="5670"/>
                </a:lnTo>
                <a:lnTo>
                  <a:pt x="50622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763002" y="5297804"/>
            <a:ext cx="6223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log</a:t>
            </a:r>
            <a:r>
              <a:rPr sz="1500" baseline="-16666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500" spc="217" baseline="-16666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mbria Math"/>
                <a:cs typeface="Cambria Math"/>
              </a:rPr>
              <a:t>32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20990" y="5511190"/>
            <a:ext cx="3060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sz="1400" spc="5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mbria Math"/>
                <a:cs typeface="Cambria Math"/>
              </a:rPr>
              <a:t>5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9098280" y="5177028"/>
            <a:ext cx="721360" cy="719455"/>
          </a:xfrm>
          <a:custGeom>
            <a:avLst/>
            <a:gdLst/>
            <a:ahLst/>
            <a:cxnLst/>
            <a:rect l="l" t="t" r="r" b="b"/>
            <a:pathLst>
              <a:path w="721359" h="719454">
                <a:moveTo>
                  <a:pt x="506222" y="0"/>
                </a:moveTo>
                <a:lnTo>
                  <a:pt x="214629" y="0"/>
                </a:lnTo>
                <a:lnTo>
                  <a:pt x="165431" y="5670"/>
                </a:lnTo>
                <a:lnTo>
                  <a:pt x="120261" y="21823"/>
                </a:lnTo>
                <a:lnTo>
                  <a:pt x="80409" y="47166"/>
                </a:lnTo>
                <a:lnTo>
                  <a:pt x="47166" y="80409"/>
                </a:lnTo>
                <a:lnTo>
                  <a:pt x="21823" y="120261"/>
                </a:lnTo>
                <a:lnTo>
                  <a:pt x="5670" y="165431"/>
                </a:lnTo>
                <a:lnTo>
                  <a:pt x="0" y="214630"/>
                </a:lnTo>
                <a:lnTo>
                  <a:pt x="0" y="504698"/>
                </a:lnTo>
                <a:lnTo>
                  <a:pt x="5670" y="553912"/>
                </a:lnTo>
                <a:lnTo>
                  <a:pt x="21823" y="599088"/>
                </a:lnTo>
                <a:lnTo>
                  <a:pt x="47166" y="638940"/>
                </a:lnTo>
                <a:lnTo>
                  <a:pt x="80409" y="672177"/>
                </a:lnTo>
                <a:lnTo>
                  <a:pt x="120261" y="697513"/>
                </a:lnTo>
                <a:lnTo>
                  <a:pt x="165431" y="713659"/>
                </a:lnTo>
                <a:lnTo>
                  <a:pt x="214629" y="719328"/>
                </a:lnTo>
                <a:lnTo>
                  <a:pt x="506222" y="719328"/>
                </a:lnTo>
                <a:lnTo>
                  <a:pt x="555420" y="713659"/>
                </a:lnTo>
                <a:lnTo>
                  <a:pt x="600590" y="697513"/>
                </a:lnTo>
                <a:lnTo>
                  <a:pt x="640442" y="672177"/>
                </a:lnTo>
                <a:lnTo>
                  <a:pt x="673685" y="638940"/>
                </a:lnTo>
                <a:lnTo>
                  <a:pt x="699028" y="599088"/>
                </a:lnTo>
                <a:lnTo>
                  <a:pt x="715181" y="553912"/>
                </a:lnTo>
                <a:lnTo>
                  <a:pt x="720851" y="504698"/>
                </a:lnTo>
                <a:lnTo>
                  <a:pt x="720851" y="214630"/>
                </a:lnTo>
                <a:lnTo>
                  <a:pt x="715181" y="165431"/>
                </a:lnTo>
                <a:lnTo>
                  <a:pt x="699028" y="120261"/>
                </a:lnTo>
                <a:lnTo>
                  <a:pt x="673685" y="80409"/>
                </a:lnTo>
                <a:lnTo>
                  <a:pt x="640442" y="47166"/>
                </a:lnTo>
                <a:lnTo>
                  <a:pt x="600590" y="21823"/>
                </a:lnTo>
                <a:lnTo>
                  <a:pt x="555420" y="5670"/>
                </a:lnTo>
                <a:lnTo>
                  <a:pt x="50622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9143745" y="5297804"/>
            <a:ext cx="6223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log</a:t>
            </a:r>
            <a:r>
              <a:rPr sz="1500" baseline="-16666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500" spc="217" baseline="-16666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mbria Math"/>
                <a:cs typeface="Cambria Math"/>
              </a:rPr>
              <a:t>64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301733" y="5511190"/>
            <a:ext cx="3060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sz="1400" spc="5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mbria Math"/>
                <a:cs typeface="Cambria Math"/>
              </a:rPr>
              <a:t>6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0479023" y="5177028"/>
            <a:ext cx="721360" cy="719455"/>
          </a:xfrm>
          <a:custGeom>
            <a:avLst/>
            <a:gdLst/>
            <a:ahLst/>
            <a:cxnLst/>
            <a:rect l="l" t="t" r="r" b="b"/>
            <a:pathLst>
              <a:path w="721359" h="719454">
                <a:moveTo>
                  <a:pt x="506222" y="0"/>
                </a:moveTo>
                <a:lnTo>
                  <a:pt x="214629" y="0"/>
                </a:lnTo>
                <a:lnTo>
                  <a:pt x="165431" y="5670"/>
                </a:lnTo>
                <a:lnTo>
                  <a:pt x="120261" y="21823"/>
                </a:lnTo>
                <a:lnTo>
                  <a:pt x="80409" y="47166"/>
                </a:lnTo>
                <a:lnTo>
                  <a:pt x="47166" y="80409"/>
                </a:lnTo>
                <a:lnTo>
                  <a:pt x="21823" y="120261"/>
                </a:lnTo>
                <a:lnTo>
                  <a:pt x="5670" y="165431"/>
                </a:lnTo>
                <a:lnTo>
                  <a:pt x="0" y="214630"/>
                </a:lnTo>
                <a:lnTo>
                  <a:pt x="0" y="504698"/>
                </a:lnTo>
                <a:lnTo>
                  <a:pt x="5670" y="553912"/>
                </a:lnTo>
                <a:lnTo>
                  <a:pt x="21823" y="599088"/>
                </a:lnTo>
                <a:lnTo>
                  <a:pt x="47166" y="638940"/>
                </a:lnTo>
                <a:lnTo>
                  <a:pt x="80409" y="672177"/>
                </a:lnTo>
                <a:lnTo>
                  <a:pt x="120261" y="697513"/>
                </a:lnTo>
                <a:lnTo>
                  <a:pt x="165431" y="713659"/>
                </a:lnTo>
                <a:lnTo>
                  <a:pt x="214629" y="719328"/>
                </a:lnTo>
                <a:lnTo>
                  <a:pt x="506222" y="719328"/>
                </a:lnTo>
                <a:lnTo>
                  <a:pt x="555420" y="713659"/>
                </a:lnTo>
                <a:lnTo>
                  <a:pt x="600590" y="697513"/>
                </a:lnTo>
                <a:lnTo>
                  <a:pt x="640442" y="672177"/>
                </a:lnTo>
                <a:lnTo>
                  <a:pt x="673685" y="638940"/>
                </a:lnTo>
                <a:lnTo>
                  <a:pt x="699028" y="599088"/>
                </a:lnTo>
                <a:lnTo>
                  <a:pt x="715181" y="553912"/>
                </a:lnTo>
                <a:lnTo>
                  <a:pt x="720851" y="504698"/>
                </a:lnTo>
                <a:lnTo>
                  <a:pt x="720851" y="214630"/>
                </a:lnTo>
                <a:lnTo>
                  <a:pt x="715181" y="165431"/>
                </a:lnTo>
                <a:lnTo>
                  <a:pt x="699028" y="120261"/>
                </a:lnTo>
                <a:lnTo>
                  <a:pt x="673685" y="80409"/>
                </a:lnTo>
                <a:lnTo>
                  <a:pt x="640442" y="47166"/>
                </a:lnTo>
                <a:lnTo>
                  <a:pt x="600590" y="21823"/>
                </a:lnTo>
                <a:lnTo>
                  <a:pt x="555420" y="5670"/>
                </a:lnTo>
                <a:lnTo>
                  <a:pt x="50622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0475341" y="5297804"/>
            <a:ext cx="7213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log</a:t>
            </a:r>
            <a:r>
              <a:rPr sz="1500" baseline="-16666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500" spc="217" baseline="-16666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mbria Math"/>
                <a:cs typeface="Cambria Math"/>
              </a:rPr>
              <a:t>128</a:t>
            </a:r>
            <a:endParaRPr sz="1400">
              <a:latin typeface="Cambria Math"/>
              <a:cs typeface="Cambria Math"/>
            </a:endParaRPr>
          </a:p>
          <a:p>
            <a:pPr marL="30480"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sz="1400" spc="6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mbria Math"/>
                <a:cs typeface="Cambria Math"/>
              </a:rPr>
              <a:t>7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587246" y="5308091"/>
            <a:ext cx="4716780" cy="132715"/>
          </a:xfrm>
          <a:custGeom>
            <a:avLst/>
            <a:gdLst/>
            <a:ahLst/>
            <a:cxnLst/>
            <a:rect l="l" t="t" r="r" b="b"/>
            <a:pathLst>
              <a:path w="4716780" h="132714">
                <a:moveTo>
                  <a:pt x="554228" y="66294"/>
                </a:moveTo>
                <a:lnTo>
                  <a:pt x="529615" y="51943"/>
                </a:lnTo>
                <a:lnTo>
                  <a:pt x="440563" y="0"/>
                </a:lnTo>
                <a:lnTo>
                  <a:pt x="431800" y="2286"/>
                </a:lnTo>
                <a:lnTo>
                  <a:pt x="427736" y="9144"/>
                </a:lnTo>
                <a:lnTo>
                  <a:pt x="423799" y="15875"/>
                </a:lnTo>
                <a:lnTo>
                  <a:pt x="426085" y="24638"/>
                </a:lnTo>
                <a:lnTo>
                  <a:pt x="472935" y="51943"/>
                </a:lnTo>
                <a:lnTo>
                  <a:pt x="0" y="51943"/>
                </a:lnTo>
                <a:lnTo>
                  <a:pt x="0" y="80518"/>
                </a:lnTo>
                <a:lnTo>
                  <a:pt x="473151" y="80518"/>
                </a:lnTo>
                <a:lnTo>
                  <a:pt x="426085" y="107950"/>
                </a:lnTo>
                <a:lnTo>
                  <a:pt x="423799" y="116713"/>
                </a:lnTo>
                <a:lnTo>
                  <a:pt x="427736" y="123444"/>
                </a:lnTo>
                <a:lnTo>
                  <a:pt x="431800" y="130302"/>
                </a:lnTo>
                <a:lnTo>
                  <a:pt x="440563" y="132588"/>
                </a:lnTo>
                <a:lnTo>
                  <a:pt x="529831" y="80518"/>
                </a:lnTo>
                <a:lnTo>
                  <a:pt x="554228" y="66294"/>
                </a:lnTo>
                <a:close/>
              </a:path>
              <a:path w="4716780" h="132714">
                <a:moveTo>
                  <a:pt x="1959356" y="66294"/>
                </a:moveTo>
                <a:lnTo>
                  <a:pt x="1934743" y="51943"/>
                </a:lnTo>
                <a:lnTo>
                  <a:pt x="1845691" y="0"/>
                </a:lnTo>
                <a:lnTo>
                  <a:pt x="1836928" y="2286"/>
                </a:lnTo>
                <a:lnTo>
                  <a:pt x="1832864" y="9144"/>
                </a:lnTo>
                <a:lnTo>
                  <a:pt x="1828927" y="15875"/>
                </a:lnTo>
                <a:lnTo>
                  <a:pt x="1831213" y="24638"/>
                </a:lnTo>
                <a:lnTo>
                  <a:pt x="1878063" y="51943"/>
                </a:lnTo>
                <a:lnTo>
                  <a:pt x="1405128" y="51943"/>
                </a:lnTo>
                <a:lnTo>
                  <a:pt x="1405128" y="80518"/>
                </a:lnTo>
                <a:lnTo>
                  <a:pt x="1878279" y="80518"/>
                </a:lnTo>
                <a:lnTo>
                  <a:pt x="1831213" y="107950"/>
                </a:lnTo>
                <a:lnTo>
                  <a:pt x="1828927" y="116713"/>
                </a:lnTo>
                <a:lnTo>
                  <a:pt x="1832864" y="123444"/>
                </a:lnTo>
                <a:lnTo>
                  <a:pt x="1836928" y="130302"/>
                </a:lnTo>
                <a:lnTo>
                  <a:pt x="1845691" y="132588"/>
                </a:lnTo>
                <a:lnTo>
                  <a:pt x="1934959" y="80518"/>
                </a:lnTo>
                <a:lnTo>
                  <a:pt x="1959356" y="66294"/>
                </a:lnTo>
                <a:close/>
              </a:path>
              <a:path w="4716780" h="132714">
                <a:moveTo>
                  <a:pt x="3329432" y="66294"/>
                </a:moveTo>
                <a:lnTo>
                  <a:pt x="3304819" y="51943"/>
                </a:lnTo>
                <a:lnTo>
                  <a:pt x="3215767" y="0"/>
                </a:lnTo>
                <a:lnTo>
                  <a:pt x="3207004" y="2286"/>
                </a:lnTo>
                <a:lnTo>
                  <a:pt x="3202940" y="9144"/>
                </a:lnTo>
                <a:lnTo>
                  <a:pt x="3199003" y="15875"/>
                </a:lnTo>
                <a:lnTo>
                  <a:pt x="3201289" y="24638"/>
                </a:lnTo>
                <a:lnTo>
                  <a:pt x="3248139" y="51943"/>
                </a:lnTo>
                <a:lnTo>
                  <a:pt x="2775204" y="51943"/>
                </a:lnTo>
                <a:lnTo>
                  <a:pt x="2775204" y="80518"/>
                </a:lnTo>
                <a:lnTo>
                  <a:pt x="3248355" y="80518"/>
                </a:lnTo>
                <a:lnTo>
                  <a:pt x="3201289" y="107950"/>
                </a:lnTo>
                <a:lnTo>
                  <a:pt x="3199003" y="116713"/>
                </a:lnTo>
                <a:lnTo>
                  <a:pt x="3202940" y="123444"/>
                </a:lnTo>
                <a:lnTo>
                  <a:pt x="3207004" y="130302"/>
                </a:lnTo>
                <a:lnTo>
                  <a:pt x="3215767" y="132588"/>
                </a:lnTo>
                <a:lnTo>
                  <a:pt x="3305035" y="80518"/>
                </a:lnTo>
                <a:lnTo>
                  <a:pt x="3329432" y="66294"/>
                </a:lnTo>
                <a:close/>
              </a:path>
              <a:path w="4716780" h="132714">
                <a:moveTo>
                  <a:pt x="4716272" y="66294"/>
                </a:moveTo>
                <a:lnTo>
                  <a:pt x="4691659" y="51943"/>
                </a:lnTo>
                <a:lnTo>
                  <a:pt x="4602607" y="0"/>
                </a:lnTo>
                <a:lnTo>
                  <a:pt x="4593844" y="2286"/>
                </a:lnTo>
                <a:lnTo>
                  <a:pt x="4589780" y="9144"/>
                </a:lnTo>
                <a:lnTo>
                  <a:pt x="4585843" y="15875"/>
                </a:lnTo>
                <a:lnTo>
                  <a:pt x="4588129" y="24638"/>
                </a:lnTo>
                <a:lnTo>
                  <a:pt x="4634979" y="51943"/>
                </a:lnTo>
                <a:lnTo>
                  <a:pt x="4162044" y="51943"/>
                </a:lnTo>
                <a:lnTo>
                  <a:pt x="4162044" y="80518"/>
                </a:lnTo>
                <a:lnTo>
                  <a:pt x="4635195" y="80518"/>
                </a:lnTo>
                <a:lnTo>
                  <a:pt x="4588129" y="107950"/>
                </a:lnTo>
                <a:lnTo>
                  <a:pt x="4585843" y="116713"/>
                </a:lnTo>
                <a:lnTo>
                  <a:pt x="4589780" y="123444"/>
                </a:lnTo>
                <a:lnTo>
                  <a:pt x="4593844" y="130302"/>
                </a:lnTo>
                <a:lnTo>
                  <a:pt x="4602607" y="132588"/>
                </a:lnTo>
                <a:lnTo>
                  <a:pt x="4691875" y="80518"/>
                </a:lnTo>
                <a:lnTo>
                  <a:pt x="4716272" y="66294"/>
                </a:lnTo>
                <a:close/>
              </a:path>
            </a:pathLst>
          </a:custGeom>
          <a:solidFill>
            <a:srgbClr val="6473B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680717" y="5041468"/>
            <a:ext cx="3708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6473BA"/>
                </a:solidFill>
                <a:latin typeface="メイリオ"/>
                <a:cs typeface="メイリオ"/>
              </a:rPr>
              <a:t>+1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442205" y="5041772"/>
            <a:ext cx="370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6473BA"/>
                </a:solidFill>
                <a:latin typeface="メイリオ"/>
                <a:cs typeface="メイリオ"/>
              </a:rPr>
              <a:t>+1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825490" y="5040248"/>
            <a:ext cx="370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6473BA"/>
                </a:solidFill>
                <a:latin typeface="メイリオ"/>
                <a:cs typeface="メイリオ"/>
              </a:rPr>
              <a:t>+1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7251572" y="2263901"/>
            <a:ext cx="4211320" cy="719455"/>
          </a:xfrm>
          <a:custGeom>
            <a:avLst/>
            <a:gdLst/>
            <a:ahLst/>
            <a:cxnLst/>
            <a:rect l="l" t="t" r="r" b="b"/>
            <a:pathLst>
              <a:path w="4211320" h="719455">
                <a:moveTo>
                  <a:pt x="200025" y="0"/>
                </a:moveTo>
                <a:lnTo>
                  <a:pt x="868552" y="0"/>
                </a:lnTo>
                <a:lnTo>
                  <a:pt x="1871345" y="0"/>
                </a:lnTo>
                <a:lnTo>
                  <a:pt x="4211193" y="0"/>
                </a:lnTo>
                <a:lnTo>
                  <a:pt x="4211193" y="419608"/>
                </a:lnTo>
                <a:lnTo>
                  <a:pt x="4211193" y="599439"/>
                </a:lnTo>
                <a:lnTo>
                  <a:pt x="4211193" y="719327"/>
                </a:lnTo>
                <a:lnTo>
                  <a:pt x="1871345" y="719327"/>
                </a:lnTo>
                <a:lnTo>
                  <a:pt x="868552" y="719327"/>
                </a:lnTo>
                <a:lnTo>
                  <a:pt x="200025" y="719327"/>
                </a:lnTo>
                <a:lnTo>
                  <a:pt x="200025" y="599439"/>
                </a:lnTo>
                <a:lnTo>
                  <a:pt x="0" y="558673"/>
                </a:lnTo>
                <a:lnTo>
                  <a:pt x="200025" y="419608"/>
                </a:lnTo>
                <a:lnTo>
                  <a:pt x="200025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7560818" y="2342768"/>
            <a:ext cx="3794125" cy="50673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79450" marR="30480" indent="-641985">
              <a:lnSpc>
                <a:spcPts val="1870"/>
              </a:lnSpc>
              <a:spcBef>
                <a:spcPts val="200"/>
              </a:spcBef>
            </a:pPr>
            <a:r>
              <a:rPr sz="1600" dirty="0">
                <a:latin typeface="Cambria Math"/>
                <a:cs typeface="Cambria Math"/>
              </a:rPr>
              <a:t>𝐥𝐨𝐠</a:t>
            </a:r>
            <a:r>
              <a:rPr sz="1725" baseline="-14492" dirty="0">
                <a:latin typeface="Cambria Math"/>
                <a:cs typeface="Cambria Math"/>
              </a:rPr>
              <a:t>𝟐 </a:t>
            </a:r>
            <a:r>
              <a:rPr sz="1600" dirty="0">
                <a:latin typeface="Cambria Math"/>
                <a:cs typeface="Cambria Math"/>
              </a:rPr>
              <a:t>𝒙</a:t>
            </a:r>
            <a:r>
              <a:rPr sz="1600" spc="204" dirty="0">
                <a:latin typeface="Cambria Math"/>
                <a:cs typeface="Cambria Math"/>
              </a:rPr>
              <a:t> </a:t>
            </a:r>
            <a:r>
              <a:rPr sz="1600" b="1" spc="-25" dirty="0">
                <a:latin typeface="メイリオ"/>
                <a:cs typeface="メイリオ"/>
              </a:rPr>
              <a:t>は「</a:t>
            </a:r>
            <a:r>
              <a:rPr sz="1600" b="1" dirty="0">
                <a:latin typeface="メイリオ"/>
                <a:cs typeface="メイリオ"/>
              </a:rPr>
              <a:t>2</a:t>
            </a:r>
            <a:r>
              <a:rPr sz="1600" b="1" spc="-25" dirty="0">
                <a:latin typeface="メイリオ"/>
                <a:cs typeface="メイリオ"/>
              </a:rPr>
              <a:t> を何乗したら </a:t>
            </a:r>
            <a:r>
              <a:rPr sz="1600" dirty="0">
                <a:latin typeface="Cambria Math"/>
                <a:cs typeface="Cambria Math"/>
              </a:rPr>
              <a:t>𝒙</a:t>
            </a:r>
            <a:r>
              <a:rPr sz="1600" spc="195" dirty="0">
                <a:latin typeface="Cambria Math"/>
                <a:cs typeface="Cambria Math"/>
              </a:rPr>
              <a:t> </a:t>
            </a:r>
            <a:r>
              <a:rPr sz="1600" b="1" spc="-30" dirty="0">
                <a:latin typeface="メイリオ"/>
                <a:cs typeface="メイリオ"/>
              </a:rPr>
              <a:t>になるか」であることを思い出そう！</a:t>
            </a:r>
            <a:endParaRPr sz="1600">
              <a:latin typeface="メイリオ"/>
              <a:cs typeface="メイリオ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2996819" y="5625058"/>
            <a:ext cx="3309620" cy="132715"/>
          </a:xfrm>
          <a:custGeom>
            <a:avLst/>
            <a:gdLst/>
            <a:ahLst/>
            <a:cxnLst/>
            <a:rect l="l" t="t" r="r" b="b"/>
            <a:pathLst>
              <a:path w="3309620" h="132714">
                <a:moveTo>
                  <a:pt x="554228" y="52031"/>
                </a:moveTo>
                <a:lnTo>
                  <a:pt x="81203" y="52031"/>
                </a:lnTo>
                <a:lnTo>
                  <a:pt x="128143" y="24676"/>
                </a:lnTo>
                <a:lnTo>
                  <a:pt x="130429" y="15925"/>
                </a:lnTo>
                <a:lnTo>
                  <a:pt x="122555" y="2298"/>
                </a:lnTo>
                <a:lnTo>
                  <a:pt x="113792" y="0"/>
                </a:lnTo>
                <a:lnTo>
                  <a:pt x="0" y="66319"/>
                </a:lnTo>
                <a:lnTo>
                  <a:pt x="113792" y="132638"/>
                </a:lnTo>
                <a:lnTo>
                  <a:pt x="122555" y="130340"/>
                </a:lnTo>
                <a:lnTo>
                  <a:pt x="130429" y="116713"/>
                </a:lnTo>
                <a:lnTo>
                  <a:pt x="128143" y="107962"/>
                </a:lnTo>
                <a:lnTo>
                  <a:pt x="81203" y="80606"/>
                </a:lnTo>
                <a:lnTo>
                  <a:pt x="554228" y="80606"/>
                </a:lnTo>
                <a:lnTo>
                  <a:pt x="554228" y="52031"/>
                </a:lnTo>
                <a:close/>
              </a:path>
              <a:path w="3309620" h="132714">
                <a:moveTo>
                  <a:pt x="1924304" y="52031"/>
                </a:moveTo>
                <a:lnTo>
                  <a:pt x="1451279" y="52031"/>
                </a:lnTo>
                <a:lnTo>
                  <a:pt x="1498219" y="24676"/>
                </a:lnTo>
                <a:lnTo>
                  <a:pt x="1500505" y="15925"/>
                </a:lnTo>
                <a:lnTo>
                  <a:pt x="1492631" y="2298"/>
                </a:lnTo>
                <a:lnTo>
                  <a:pt x="1483868" y="0"/>
                </a:lnTo>
                <a:lnTo>
                  <a:pt x="1370076" y="66319"/>
                </a:lnTo>
                <a:lnTo>
                  <a:pt x="1483868" y="132638"/>
                </a:lnTo>
                <a:lnTo>
                  <a:pt x="1492631" y="130340"/>
                </a:lnTo>
                <a:lnTo>
                  <a:pt x="1500505" y="116713"/>
                </a:lnTo>
                <a:lnTo>
                  <a:pt x="1498219" y="107962"/>
                </a:lnTo>
                <a:lnTo>
                  <a:pt x="1451279" y="80606"/>
                </a:lnTo>
                <a:lnTo>
                  <a:pt x="1924304" y="80606"/>
                </a:lnTo>
                <a:lnTo>
                  <a:pt x="1924304" y="52031"/>
                </a:lnTo>
                <a:close/>
              </a:path>
              <a:path w="3309620" h="132714">
                <a:moveTo>
                  <a:pt x="3309620" y="52031"/>
                </a:moveTo>
                <a:lnTo>
                  <a:pt x="2836595" y="52031"/>
                </a:lnTo>
                <a:lnTo>
                  <a:pt x="2883535" y="24676"/>
                </a:lnTo>
                <a:lnTo>
                  <a:pt x="2885821" y="15925"/>
                </a:lnTo>
                <a:lnTo>
                  <a:pt x="2877947" y="2298"/>
                </a:lnTo>
                <a:lnTo>
                  <a:pt x="2869184" y="0"/>
                </a:lnTo>
                <a:lnTo>
                  <a:pt x="2755392" y="66319"/>
                </a:lnTo>
                <a:lnTo>
                  <a:pt x="2869184" y="132638"/>
                </a:lnTo>
                <a:lnTo>
                  <a:pt x="2877947" y="130340"/>
                </a:lnTo>
                <a:lnTo>
                  <a:pt x="2885821" y="116713"/>
                </a:lnTo>
                <a:lnTo>
                  <a:pt x="2883535" y="107962"/>
                </a:lnTo>
                <a:lnTo>
                  <a:pt x="2836595" y="80606"/>
                </a:lnTo>
                <a:lnTo>
                  <a:pt x="3309620" y="80606"/>
                </a:lnTo>
                <a:lnTo>
                  <a:pt x="3309620" y="52031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3106673" y="5735218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43864"/>
                </a:solidFill>
                <a:latin typeface="メイリオ"/>
                <a:cs typeface="メイリオ"/>
              </a:rPr>
              <a:t>-</a:t>
            </a:r>
            <a:r>
              <a:rPr sz="1800" b="1" spc="-50" dirty="0">
                <a:solidFill>
                  <a:srgbClr val="F43864"/>
                </a:solidFill>
                <a:latin typeface="メイリオ"/>
                <a:cs typeface="メイリオ"/>
              </a:rPr>
              <a:t>1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487417" y="5735218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43864"/>
                </a:solidFill>
                <a:latin typeface="メイリオ"/>
                <a:cs typeface="メイリオ"/>
              </a:rPr>
              <a:t>-</a:t>
            </a:r>
            <a:r>
              <a:rPr sz="1800" b="1" spc="-50" dirty="0">
                <a:solidFill>
                  <a:srgbClr val="F43864"/>
                </a:solidFill>
                <a:latin typeface="メイリオ"/>
                <a:cs typeface="メイリオ"/>
              </a:rPr>
              <a:t>1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870575" y="5733389"/>
            <a:ext cx="287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43864"/>
                </a:solidFill>
                <a:latin typeface="メイリオ"/>
                <a:cs typeface="メイリオ"/>
              </a:rPr>
              <a:t>-</a:t>
            </a:r>
            <a:r>
              <a:rPr sz="1800" b="1" spc="-50" dirty="0">
                <a:solidFill>
                  <a:srgbClr val="F43864"/>
                </a:solidFill>
                <a:latin typeface="メイリオ"/>
                <a:cs typeface="メイリオ"/>
              </a:rPr>
              <a:t>1</a:t>
            </a:r>
            <a:endParaRPr sz="1800">
              <a:latin typeface="メイリオ"/>
              <a:cs typeface="メイリオ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2159889" y="4195953"/>
            <a:ext cx="1565910" cy="956310"/>
            <a:chOff x="2159889" y="4195953"/>
            <a:chExt cx="1565910" cy="956310"/>
          </a:xfrm>
        </p:grpSpPr>
        <p:sp>
          <p:nvSpPr>
            <p:cNvPr id="49" name="object 49"/>
            <p:cNvSpPr/>
            <p:nvPr/>
          </p:nvSpPr>
          <p:spPr>
            <a:xfrm>
              <a:off x="2169414" y="4205478"/>
              <a:ext cx="1546860" cy="937260"/>
            </a:xfrm>
            <a:custGeom>
              <a:avLst/>
              <a:gdLst/>
              <a:ahLst/>
              <a:cxnLst/>
              <a:rect l="l" t="t" r="r" b="b"/>
              <a:pathLst>
                <a:path w="1546860" h="937260">
                  <a:moveTo>
                    <a:pt x="1546860" y="0"/>
                  </a:moveTo>
                  <a:lnTo>
                    <a:pt x="0" y="0"/>
                  </a:lnTo>
                  <a:lnTo>
                    <a:pt x="0" y="797052"/>
                  </a:lnTo>
                  <a:lnTo>
                    <a:pt x="257810" y="797052"/>
                  </a:lnTo>
                  <a:lnTo>
                    <a:pt x="482473" y="937133"/>
                  </a:lnTo>
                  <a:lnTo>
                    <a:pt x="644525" y="797052"/>
                  </a:lnTo>
                  <a:lnTo>
                    <a:pt x="1546860" y="797052"/>
                  </a:lnTo>
                  <a:lnTo>
                    <a:pt x="1546860" y="0"/>
                  </a:lnTo>
                  <a:close/>
                </a:path>
              </a:pathLst>
            </a:custGeom>
            <a:solidFill>
              <a:srgbClr val="FFFFFF">
                <a:alpha val="8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2169414" y="4205478"/>
              <a:ext cx="1546860" cy="937260"/>
            </a:xfrm>
            <a:custGeom>
              <a:avLst/>
              <a:gdLst/>
              <a:ahLst/>
              <a:cxnLst/>
              <a:rect l="l" t="t" r="r" b="b"/>
              <a:pathLst>
                <a:path w="1546860" h="937260">
                  <a:moveTo>
                    <a:pt x="0" y="0"/>
                  </a:moveTo>
                  <a:lnTo>
                    <a:pt x="257810" y="0"/>
                  </a:lnTo>
                  <a:lnTo>
                    <a:pt x="644525" y="0"/>
                  </a:lnTo>
                  <a:lnTo>
                    <a:pt x="1546860" y="0"/>
                  </a:lnTo>
                  <a:lnTo>
                    <a:pt x="1546860" y="464947"/>
                  </a:lnTo>
                  <a:lnTo>
                    <a:pt x="1546860" y="664210"/>
                  </a:lnTo>
                  <a:lnTo>
                    <a:pt x="1546860" y="797052"/>
                  </a:lnTo>
                  <a:lnTo>
                    <a:pt x="644525" y="797052"/>
                  </a:lnTo>
                  <a:lnTo>
                    <a:pt x="482473" y="937133"/>
                  </a:lnTo>
                  <a:lnTo>
                    <a:pt x="257810" y="797052"/>
                  </a:lnTo>
                  <a:lnTo>
                    <a:pt x="0" y="797052"/>
                  </a:lnTo>
                  <a:lnTo>
                    <a:pt x="0" y="664210"/>
                  </a:lnTo>
                  <a:lnTo>
                    <a:pt x="0" y="464947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806107" y="2253614"/>
          <a:ext cx="6479540" cy="21882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9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900" b="1" spc="-40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公式</a:t>
                      </a:r>
                      <a:endParaRPr sz="1900">
                        <a:latin typeface="メイリオ"/>
                        <a:cs typeface="メイリオ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386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900" b="1" spc="-35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具体例</a:t>
                      </a:r>
                      <a:endParaRPr sz="1900">
                        <a:latin typeface="メイリオ"/>
                        <a:cs typeface="メイリオ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1725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725" spc="142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𝑵</a:t>
                      </a:r>
                      <a:r>
                        <a:rPr sz="1550" spc="4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550" spc="4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1725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725" spc="135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𝑴</a:t>
                      </a:r>
                      <a:r>
                        <a:rPr sz="1550" spc="1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550" spc="15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1725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725" spc="142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spc="-2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𝑵𝑴</a:t>
                      </a:r>
                      <a:endParaRPr sz="1550">
                        <a:latin typeface="Cambria Math"/>
                        <a:cs typeface="Cambria Math"/>
                      </a:endParaRPr>
                    </a:p>
                  </a:txBody>
                  <a:tcPr marL="0" marR="0" marT="129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3864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2025" baseline="-1646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025" spc="165" baseline="-1646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𝟏𝟔</a:t>
                      </a:r>
                      <a:r>
                        <a:rPr sz="1900" spc="15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900" spc="1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2025" baseline="-1646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025" spc="187" baseline="-1646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𝟖</a:t>
                      </a:r>
                      <a:r>
                        <a:rPr sz="1900" spc="114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900" spc="14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2025" baseline="-1646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025" spc="165" baseline="-1646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spc="-25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𝟏𝟐𝟖</a:t>
                      </a:r>
                      <a:endParaRPr sz="1900">
                        <a:latin typeface="Cambria Math"/>
                        <a:cs typeface="Cambria Math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481965" marR="539750" indent="2042160">
                        <a:lnSpc>
                          <a:spcPct val="63900"/>
                        </a:lnSpc>
                        <a:spcBef>
                          <a:spcPts val="770"/>
                        </a:spcBef>
                      </a:pPr>
                      <a:r>
                        <a:rPr sz="1550" spc="-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𝑵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1725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725" spc="127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𝑵</a:t>
                      </a:r>
                      <a:r>
                        <a:rPr sz="1550" spc="4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550" spc="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1725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725" spc="157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𝑴</a:t>
                      </a:r>
                      <a:r>
                        <a:rPr sz="1550" spc="1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550" spc="14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1725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725" spc="150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325" spc="-75" baseline="-37634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𝑴</a:t>
                      </a:r>
                      <a:endParaRPr sz="2325" baseline="-37634">
                        <a:latin typeface="Cambria Math"/>
                        <a:cs typeface="Cambria Math"/>
                      </a:endParaRPr>
                    </a:p>
                  </a:txBody>
                  <a:tcPr marL="0" marR="0" marT="977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3864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900" dirty="0"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2025" baseline="-16460" dirty="0"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025" spc="179" baseline="-164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latin typeface="Cambria Math"/>
                          <a:cs typeface="Cambria Math"/>
                        </a:rPr>
                        <a:t>𝟏𝟔</a:t>
                      </a:r>
                      <a:r>
                        <a:rPr sz="19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900" spc="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2025" baseline="-16460" dirty="0"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025" spc="172" baseline="-164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latin typeface="Cambria Math"/>
                          <a:cs typeface="Cambria Math"/>
                        </a:rPr>
                        <a:t>𝟖</a:t>
                      </a:r>
                      <a:r>
                        <a:rPr sz="1900" spc="1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900" spc="1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2025" baseline="-16460" dirty="0"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025" spc="165" baseline="-164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spc="-50" dirty="0">
                          <a:latin typeface="Cambria Math"/>
                          <a:cs typeface="Cambria Math"/>
                        </a:rPr>
                        <a:t>𝟐</a:t>
                      </a:r>
                      <a:endParaRPr sz="1900">
                        <a:latin typeface="Cambria Math"/>
                        <a:cs typeface="Cambria Math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629920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𝒓</a:t>
                      </a:r>
                      <a:r>
                        <a:rPr sz="1550" spc="1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×</a:t>
                      </a:r>
                      <a:r>
                        <a:rPr sz="1550" spc="3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1725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725" spc="120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𝑵</a:t>
                      </a:r>
                      <a:r>
                        <a:rPr sz="1550" spc="10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550" spc="114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spc="-1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1725" spc="-15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550" spc="-1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(𝑵</a:t>
                      </a:r>
                      <a:r>
                        <a:rPr sz="1725" spc="-15" baseline="2898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𝒓</a:t>
                      </a:r>
                      <a:r>
                        <a:rPr sz="1550" spc="-1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)</a:t>
                      </a:r>
                      <a:endParaRPr sz="1550">
                        <a:latin typeface="Cambria Math"/>
                        <a:cs typeface="Cambria Math"/>
                      </a:endParaRPr>
                    </a:p>
                    <a:p>
                      <a:pPr marL="1496695">
                        <a:lnSpc>
                          <a:spcPts val="1180"/>
                        </a:lnSpc>
                        <a:spcBef>
                          <a:spcPts val="90"/>
                        </a:spcBef>
                      </a:pPr>
                      <a:r>
                        <a:rPr sz="2000" dirty="0">
                          <a:latin typeface="メイリオ"/>
                          <a:cs typeface="メイリオ"/>
                        </a:rPr>
                        <a:t>4</a:t>
                      </a:r>
                      <a:r>
                        <a:rPr sz="2000" spc="-20" dirty="0">
                          <a:latin typeface="メイリオ"/>
                          <a:cs typeface="メイリオ"/>
                        </a:rPr>
                        <a:t> 歩進んで</a:t>
                      </a:r>
                      <a:endParaRPr sz="2000">
                        <a:latin typeface="メイリオ"/>
                        <a:cs typeface="メイリオ"/>
                      </a:endParaRPr>
                    </a:p>
                  </a:txBody>
                  <a:tcPr marL="0" marR="0" marT="1295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3864"/>
                    </a:solidFill>
                  </a:tcPr>
                </a:tc>
                <a:tc>
                  <a:txBody>
                    <a:bodyPr/>
                    <a:lstStyle/>
                    <a:p>
                      <a:pPr marL="51752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𝟑</a:t>
                      </a:r>
                      <a:r>
                        <a:rPr sz="1900" spc="1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×</a:t>
                      </a:r>
                      <a:r>
                        <a:rPr sz="1900" spc="15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2025" baseline="-1646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025" spc="165" baseline="-1646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𝟒</a:t>
                      </a:r>
                      <a:r>
                        <a:rPr sz="1900" spc="125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900" spc="13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2025" baseline="-1646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025" spc="165" baseline="-1646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spc="-25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𝟔𝟒</a:t>
                      </a:r>
                      <a:endParaRPr sz="1900">
                        <a:latin typeface="Cambria Math"/>
                        <a:cs typeface="Cambria Math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object 52"/>
          <p:cNvSpPr txBox="1"/>
          <p:nvPr/>
        </p:nvSpPr>
        <p:spPr>
          <a:xfrm>
            <a:off x="2290572" y="4551934"/>
            <a:ext cx="1192530" cy="9855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7955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メイリオ"/>
                <a:cs typeface="メイリオ"/>
              </a:rPr>
              <a:t>3</a:t>
            </a:r>
            <a:r>
              <a:rPr sz="2000" spc="-20" dirty="0">
                <a:latin typeface="メイリオ"/>
                <a:cs typeface="メイリオ"/>
              </a:rPr>
              <a:t> 歩戻る</a:t>
            </a:r>
            <a:endParaRPr sz="2000">
              <a:latin typeface="メイリオ"/>
              <a:cs typeface="メイリオ"/>
            </a:endParaRPr>
          </a:p>
          <a:p>
            <a:pPr marL="782955">
              <a:lnSpc>
                <a:spcPts val="2090"/>
              </a:lnSpc>
              <a:spcBef>
                <a:spcPts val="1455"/>
              </a:spcBef>
            </a:pPr>
            <a:r>
              <a:rPr sz="1800" b="1" spc="-25" dirty="0">
                <a:solidFill>
                  <a:srgbClr val="6473BA"/>
                </a:solidFill>
                <a:latin typeface="メイリオ"/>
                <a:cs typeface="メイリオ"/>
              </a:rPr>
              <a:t>+1</a:t>
            </a:r>
            <a:endParaRPr sz="1800">
              <a:latin typeface="メイリオ"/>
              <a:cs typeface="メイリオ"/>
            </a:endParaRPr>
          </a:p>
          <a:p>
            <a:pPr marL="38100">
              <a:lnSpc>
                <a:spcPts val="1610"/>
              </a:lnSpc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log</a:t>
            </a:r>
            <a:r>
              <a:rPr sz="1500" baseline="-16666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500" spc="195" baseline="-16666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endParaRPr sz="1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5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6121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FFFFFF"/>
                </a:solidFill>
                <a:latin typeface="メイリオ"/>
                <a:cs typeface="メイリオ"/>
              </a:rPr>
              <a:t>補足：対数関数の公式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136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06107" y="2253614"/>
          <a:ext cx="6575425" cy="215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3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9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900" b="1" spc="-40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公式</a:t>
                      </a:r>
                      <a:endParaRPr sz="1900">
                        <a:latin typeface="メイリオ"/>
                        <a:cs typeface="メイリオ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386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00"/>
                        </a:spcBef>
                      </a:pPr>
                      <a:r>
                        <a:rPr sz="1900" b="1" spc="-35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具体例</a:t>
                      </a:r>
                      <a:endParaRPr sz="1900">
                        <a:latin typeface="メイリオ"/>
                        <a:cs typeface="メイリオ"/>
                      </a:endParaRPr>
                    </a:p>
                  </a:txBody>
                  <a:tcPr marL="0" marR="0" marT="889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R="57150" algn="ctr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1725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725" spc="142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𝑵</a:t>
                      </a:r>
                      <a:r>
                        <a:rPr sz="1550" spc="4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550" spc="4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1725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725" spc="135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𝑴</a:t>
                      </a:r>
                      <a:r>
                        <a:rPr sz="1550" spc="1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550" spc="15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1725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725" spc="142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spc="-2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𝑵𝑴</a:t>
                      </a:r>
                      <a:endParaRPr sz="1550">
                        <a:latin typeface="Cambria Math"/>
                        <a:cs typeface="Cambria Math"/>
                      </a:endParaRPr>
                    </a:p>
                  </a:txBody>
                  <a:tcPr marL="0" marR="0" marT="129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3864"/>
                    </a:solidFill>
                  </a:tcPr>
                </a:tc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2025" baseline="-1646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025" spc="165" baseline="-1646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𝟏𝟔</a:t>
                      </a:r>
                      <a:r>
                        <a:rPr sz="1900" spc="15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900" spc="1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2025" baseline="-1646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025" spc="187" baseline="-1646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𝟖</a:t>
                      </a:r>
                      <a:r>
                        <a:rPr sz="1900" spc="114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900" spc="14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2025" baseline="-1646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025" spc="165" baseline="-1646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spc="-25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𝟏𝟐𝟖</a:t>
                      </a:r>
                      <a:endParaRPr sz="1900">
                        <a:latin typeface="Cambria Math"/>
                        <a:cs typeface="Cambria Math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481965" marR="539750" indent="2042160">
                        <a:lnSpc>
                          <a:spcPct val="63900"/>
                        </a:lnSpc>
                        <a:spcBef>
                          <a:spcPts val="770"/>
                        </a:spcBef>
                      </a:pPr>
                      <a:r>
                        <a:rPr sz="1550" spc="-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𝑵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1725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725" spc="127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𝑵</a:t>
                      </a:r>
                      <a:r>
                        <a:rPr sz="1550" spc="4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550" spc="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1725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725" spc="157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𝑴</a:t>
                      </a:r>
                      <a:r>
                        <a:rPr sz="1550" spc="1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550" spc="14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1725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725" spc="150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325" spc="-75" baseline="-37634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𝑴</a:t>
                      </a:r>
                      <a:endParaRPr sz="2325" baseline="-37634">
                        <a:latin typeface="Cambria Math"/>
                        <a:cs typeface="Cambria Math"/>
                      </a:endParaRPr>
                    </a:p>
                  </a:txBody>
                  <a:tcPr marL="0" marR="0" marT="977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3864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2025" baseline="-1646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025" spc="179" baseline="-1646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𝟏𝟔</a:t>
                      </a:r>
                      <a:r>
                        <a:rPr sz="1900" spc="5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−</a:t>
                      </a:r>
                      <a:r>
                        <a:rPr sz="1900" spc="2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2025" baseline="-1646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025" spc="172" baseline="-1646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𝟖</a:t>
                      </a:r>
                      <a:r>
                        <a:rPr sz="1900" spc="13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900" spc="14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2025" baseline="-1646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025" spc="165" baseline="-1646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spc="-50" dirty="0">
                          <a:solidFill>
                            <a:srgbClr val="BEBEBE"/>
                          </a:solidFill>
                          <a:latin typeface="Cambria Math"/>
                          <a:cs typeface="Cambria Math"/>
                        </a:rPr>
                        <a:t>𝟐</a:t>
                      </a:r>
                      <a:endParaRPr sz="1900">
                        <a:latin typeface="Cambria Math"/>
                        <a:cs typeface="Cambria Math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R="56515" algn="ctr">
                        <a:lnSpc>
                          <a:spcPct val="100000"/>
                        </a:lnSpc>
                        <a:spcBef>
                          <a:spcPts val="1019"/>
                        </a:spcBef>
                      </a:pP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𝒓</a:t>
                      </a:r>
                      <a:r>
                        <a:rPr sz="1550" spc="1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×</a:t>
                      </a:r>
                      <a:r>
                        <a:rPr sz="1550" spc="3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1725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725" spc="120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𝑵</a:t>
                      </a:r>
                      <a:r>
                        <a:rPr sz="1550" spc="10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550" spc="114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550" spc="-1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1725" spc="-15" baseline="-14492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𝒂</a:t>
                      </a:r>
                      <a:r>
                        <a:rPr sz="1550" spc="-1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(𝑵</a:t>
                      </a:r>
                      <a:r>
                        <a:rPr sz="1725" spc="-15" baseline="28985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𝒓</a:t>
                      </a:r>
                      <a:r>
                        <a:rPr sz="1550" spc="-10" dirty="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)</a:t>
                      </a:r>
                      <a:endParaRPr sz="1550">
                        <a:latin typeface="Cambria Math"/>
                        <a:cs typeface="Cambria Math"/>
                      </a:endParaRPr>
                    </a:p>
                  </a:txBody>
                  <a:tcPr marL="0" marR="0" marT="129539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3864"/>
                    </a:solidFill>
                  </a:tcPr>
                </a:tc>
                <a:tc>
                  <a:txBody>
                    <a:bodyPr/>
                    <a:lstStyle/>
                    <a:p>
                      <a:pPr marL="51752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900" dirty="0">
                          <a:latin typeface="Cambria Math"/>
                          <a:cs typeface="Cambria Math"/>
                        </a:rPr>
                        <a:t>𝟑</a:t>
                      </a:r>
                      <a:r>
                        <a:rPr sz="1900" spc="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latin typeface="Cambria Math"/>
                          <a:cs typeface="Cambria Math"/>
                        </a:rPr>
                        <a:t>×</a:t>
                      </a:r>
                      <a:r>
                        <a:rPr sz="1900" spc="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2025" baseline="-16460" dirty="0"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025" spc="165" baseline="-164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latin typeface="Cambria Math"/>
                          <a:cs typeface="Cambria Math"/>
                        </a:rPr>
                        <a:t>𝟒</a:t>
                      </a:r>
                      <a:r>
                        <a:rPr sz="1900" spc="1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1900" spc="1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dirty="0">
                          <a:latin typeface="Cambria Math"/>
                          <a:cs typeface="Cambria Math"/>
                        </a:rPr>
                        <a:t>log</a:t>
                      </a:r>
                      <a:r>
                        <a:rPr sz="2025" baseline="-16460" dirty="0">
                          <a:latin typeface="Cambria Math"/>
                          <a:cs typeface="Cambria Math"/>
                        </a:rPr>
                        <a:t>𝟐</a:t>
                      </a:r>
                      <a:r>
                        <a:rPr sz="2025" spc="165" baseline="-164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900" spc="-25" dirty="0">
                          <a:latin typeface="Cambria Math"/>
                          <a:cs typeface="Cambria Math"/>
                        </a:rPr>
                        <a:t>𝟔𝟒</a:t>
                      </a:r>
                      <a:endParaRPr sz="1900">
                        <a:latin typeface="Cambria Math"/>
                        <a:cs typeface="Cambria Math"/>
                      </a:endParaRPr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/>
          <p:nvPr/>
        </p:nvSpPr>
        <p:spPr>
          <a:xfrm>
            <a:off x="3324859" y="3639946"/>
            <a:ext cx="182880" cy="13970"/>
          </a:xfrm>
          <a:custGeom>
            <a:avLst/>
            <a:gdLst/>
            <a:ahLst/>
            <a:cxnLst/>
            <a:rect l="l" t="t" r="r" b="b"/>
            <a:pathLst>
              <a:path w="182879" h="13970">
                <a:moveTo>
                  <a:pt x="182879" y="0"/>
                </a:moveTo>
                <a:lnTo>
                  <a:pt x="0" y="0"/>
                </a:lnTo>
                <a:lnTo>
                  <a:pt x="0" y="13715"/>
                </a:lnTo>
                <a:lnTo>
                  <a:pt x="182879" y="13715"/>
                </a:lnTo>
                <a:lnTo>
                  <a:pt x="182879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85509" y="6400038"/>
            <a:ext cx="6207125" cy="0"/>
          </a:xfrm>
          <a:custGeom>
            <a:avLst/>
            <a:gdLst/>
            <a:ahLst/>
            <a:cxnLst/>
            <a:rect l="l" t="t" r="r" b="b"/>
            <a:pathLst>
              <a:path w="6207125">
                <a:moveTo>
                  <a:pt x="0" y="0"/>
                </a:moveTo>
                <a:lnTo>
                  <a:pt x="6206870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0268839" y="6570980"/>
            <a:ext cx="94615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50" spc="-50" dirty="0">
                <a:solidFill>
                  <a:srgbClr val="A6A6A6"/>
                </a:solidFill>
                <a:latin typeface="Cambria Math"/>
                <a:cs typeface="Cambria Math"/>
              </a:rPr>
              <a:t>𝒂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36884" y="6616700"/>
            <a:ext cx="384810" cy="1593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850" dirty="0">
                <a:solidFill>
                  <a:srgbClr val="A6A6A6"/>
                </a:solidFill>
                <a:latin typeface="Cambria Math"/>
                <a:cs typeface="Cambria Math"/>
              </a:rPr>
              <a:t>log</a:t>
            </a:r>
            <a:r>
              <a:rPr sz="1050" baseline="-15873" dirty="0">
                <a:solidFill>
                  <a:srgbClr val="A6A6A6"/>
                </a:solidFill>
                <a:latin typeface="Cambria Math"/>
                <a:cs typeface="Cambria Math"/>
              </a:rPr>
              <a:t>𝒄</a:t>
            </a:r>
            <a:r>
              <a:rPr sz="1050" spc="397" baseline="-15873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850" spc="-50" dirty="0">
                <a:solidFill>
                  <a:srgbClr val="A6A6A6"/>
                </a:solidFill>
                <a:latin typeface="Cambria Math"/>
                <a:cs typeface="Cambria Math"/>
              </a:rPr>
              <a:t>𝒂</a:t>
            </a:r>
            <a:endParaRPr sz="85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87566" y="6499352"/>
            <a:ext cx="54521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A6A6A6"/>
                </a:solidFill>
                <a:latin typeface="メイリオ"/>
                <a:cs typeface="メイリオ"/>
              </a:rPr>
              <a:t>※少し難しいが、対数関数には「底の変換公式」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log</a:t>
            </a:r>
            <a:r>
              <a:rPr sz="1200" spc="190" dirty="0">
                <a:solidFill>
                  <a:srgbClr val="A6A6A6"/>
                </a:solidFill>
                <a:latin typeface="Cambria Math"/>
                <a:cs typeface="Cambria Math"/>
              </a:rPr>
              <a:t>  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𝒃</a:t>
            </a:r>
            <a:r>
              <a:rPr sz="1200" spc="65" dirty="0">
                <a:solidFill>
                  <a:srgbClr val="A6A6A6"/>
                </a:solidFill>
                <a:latin typeface="Cambria Math"/>
                <a:cs typeface="Cambria Math"/>
              </a:rPr>
              <a:t> = </a:t>
            </a:r>
            <a:r>
              <a:rPr sz="1275" u="sng" baseline="45751" dirty="0">
                <a:solidFill>
                  <a:srgbClr val="A6A6A6"/>
                </a:solidFill>
                <a:uFill>
                  <a:solidFill>
                    <a:srgbClr val="A6A6A6"/>
                  </a:solidFill>
                </a:uFill>
                <a:latin typeface="Cambria Math"/>
                <a:cs typeface="Cambria Math"/>
              </a:rPr>
              <a:t>log</a:t>
            </a:r>
            <a:r>
              <a:rPr sz="1050" u="none" baseline="43650" dirty="0">
                <a:solidFill>
                  <a:srgbClr val="A6A6A6"/>
                </a:solidFill>
                <a:latin typeface="Cambria Math"/>
                <a:cs typeface="Cambria Math"/>
              </a:rPr>
              <a:t>𝒄</a:t>
            </a:r>
            <a:r>
              <a:rPr sz="1050" u="none" spc="135" baseline="43650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1275" u="sng" baseline="45751" dirty="0">
                <a:solidFill>
                  <a:srgbClr val="A6A6A6"/>
                </a:solidFill>
                <a:uFill>
                  <a:solidFill>
                    <a:srgbClr val="A6A6A6"/>
                  </a:solidFill>
                </a:uFill>
                <a:latin typeface="Cambria Math"/>
                <a:cs typeface="Cambria Math"/>
              </a:rPr>
              <a:t>𝒃</a:t>
            </a:r>
            <a:r>
              <a:rPr sz="1275" u="none" spc="397" baseline="45751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1200" b="1" u="none" spc="-10" dirty="0">
                <a:solidFill>
                  <a:srgbClr val="A6A6A6"/>
                </a:solidFill>
                <a:latin typeface="メイリオ"/>
                <a:cs typeface="メイリオ"/>
              </a:rPr>
              <a:t>も知られている</a:t>
            </a:r>
            <a:endParaRPr sz="1200">
              <a:latin typeface="メイリオ"/>
              <a:cs typeface="メイリオ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815339" y="5177028"/>
            <a:ext cx="9679940" cy="719455"/>
            <a:chOff x="815339" y="5177028"/>
            <a:chExt cx="9679940" cy="719455"/>
          </a:xfrm>
        </p:grpSpPr>
        <p:sp>
          <p:nvSpPr>
            <p:cNvPr id="17" name="object 17"/>
            <p:cNvSpPr/>
            <p:nvPr/>
          </p:nvSpPr>
          <p:spPr>
            <a:xfrm>
              <a:off x="1536953" y="5537454"/>
              <a:ext cx="8943975" cy="0"/>
            </a:xfrm>
            <a:custGeom>
              <a:avLst/>
              <a:gdLst/>
              <a:ahLst/>
              <a:cxnLst/>
              <a:rect l="l" t="t" r="r" b="b"/>
              <a:pathLst>
                <a:path w="8943975">
                  <a:moveTo>
                    <a:pt x="0" y="0"/>
                  </a:moveTo>
                  <a:lnTo>
                    <a:pt x="8943594" y="0"/>
                  </a:lnTo>
                </a:path>
              </a:pathLst>
            </a:custGeom>
            <a:ln w="2857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15339" y="5177028"/>
              <a:ext cx="721360" cy="719455"/>
            </a:xfrm>
            <a:custGeom>
              <a:avLst/>
              <a:gdLst/>
              <a:ahLst/>
              <a:cxnLst/>
              <a:rect l="l" t="t" r="r" b="b"/>
              <a:pathLst>
                <a:path w="721360" h="719454">
                  <a:moveTo>
                    <a:pt x="506222" y="0"/>
                  </a:moveTo>
                  <a:lnTo>
                    <a:pt x="214629" y="0"/>
                  </a:lnTo>
                  <a:lnTo>
                    <a:pt x="165415" y="5670"/>
                  </a:lnTo>
                  <a:lnTo>
                    <a:pt x="120239" y="21823"/>
                  </a:lnTo>
                  <a:lnTo>
                    <a:pt x="80387" y="47166"/>
                  </a:lnTo>
                  <a:lnTo>
                    <a:pt x="47150" y="80409"/>
                  </a:lnTo>
                  <a:lnTo>
                    <a:pt x="21814" y="120261"/>
                  </a:lnTo>
                  <a:lnTo>
                    <a:pt x="5668" y="165431"/>
                  </a:lnTo>
                  <a:lnTo>
                    <a:pt x="0" y="214630"/>
                  </a:lnTo>
                  <a:lnTo>
                    <a:pt x="0" y="504698"/>
                  </a:lnTo>
                  <a:lnTo>
                    <a:pt x="5668" y="553912"/>
                  </a:lnTo>
                  <a:lnTo>
                    <a:pt x="21814" y="599088"/>
                  </a:lnTo>
                  <a:lnTo>
                    <a:pt x="47150" y="638940"/>
                  </a:lnTo>
                  <a:lnTo>
                    <a:pt x="80387" y="672177"/>
                  </a:lnTo>
                  <a:lnTo>
                    <a:pt x="120239" y="697513"/>
                  </a:lnTo>
                  <a:lnTo>
                    <a:pt x="165415" y="713659"/>
                  </a:lnTo>
                  <a:lnTo>
                    <a:pt x="214629" y="719328"/>
                  </a:lnTo>
                  <a:lnTo>
                    <a:pt x="506222" y="719328"/>
                  </a:lnTo>
                  <a:lnTo>
                    <a:pt x="555420" y="713659"/>
                  </a:lnTo>
                  <a:lnTo>
                    <a:pt x="600590" y="697513"/>
                  </a:lnTo>
                  <a:lnTo>
                    <a:pt x="640442" y="672177"/>
                  </a:lnTo>
                  <a:lnTo>
                    <a:pt x="673685" y="638940"/>
                  </a:lnTo>
                  <a:lnTo>
                    <a:pt x="699028" y="599088"/>
                  </a:lnTo>
                  <a:lnTo>
                    <a:pt x="715181" y="553912"/>
                  </a:lnTo>
                  <a:lnTo>
                    <a:pt x="720851" y="504698"/>
                  </a:lnTo>
                  <a:lnTo>
                    <a:pt x="720851" y="214630"/>
                  </a:lnTo>
                  <a:lnTo>
                    <a:pt x="715181" y="165431"/>
                  </a:lnTo>
                  <a:lnTo>
                    <a:pt x="699028" y="120261"/>
                  </a:lnTo>
                  <a:lnTo>
                    <a:pt x="673685" y="80409"/>
                  </a:lnTo>
                  <a:lnTo>
                    <a:pt x="640442" y="47166"/>
                  </a:lnTo>
                  <a:lnTo>
                    <a:pt x="600590" y="21823"/>
                  </a:lnTo>
                  <a:lnTo>
                    <a:pt x="555420" y="5670"/>
                  </a:lnTo>
                  <a:lnTo>
                    <a:pt x="506222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909827" y="5297804"/>
            <a:ext cx="5213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log</a:t>
            </a:r>
            <a:r>
              <a:rPr sz="1500" baseline="-16666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500" spc="195" baseline="-16666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endParaRPr sz="1400">
              <a:latin typeface="Cambria Math"/>
              <a:cs typeface="Cambria Math"/>
            </a:endParaRPr>
          </a:p>
          <a:p>
            <a:pPr marL="100330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sz="1400" spc="5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mbria Math"/>
                <a:cs typeface="Cambria Math"/>
              </a:rPr>
              <a:t>0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196083" y="5177028"/>
            <a:ext cx="719455" cy="719455"/>
          </a:xfrm>
          <a:custGeom>
            <a:avLst/>
            <a:gdLst/>
            <a:ahLst/>
            <a:cxnLst/>
            <a:rect l="l" t="t" r="r" b="b"/>
            <a:pathLst>
              <a:path w="719455" h="719454">
                <a:moveTo>
                  <a:pt x="504698" y="0"/>
                </a:moveTo>
                <a:lnTo>
                  <a:pt x="214630" y="0"/>
                </a:lnTo>
                <a:lnTo>
                  <a:pt x="165431" y="5670"/>
                </a:lnTo>
                <a:lnTo>
                  <a:pt x="120261" y="21823"/>
                </a:lnTo>
                <a:lnTo>
                  <a:pt x="80409" y="47166"/>
                </a:lnTo>
                <a:lnTo>
                  <a:pt x="47166" y="80409"/>
                </a:lnTo>
                <a:lnTo>
                  <a:pt x="21823" y="120261"/>
                </a:lnTo>
                <a:lnTo>
                  <a:pt x="5670" y="165431"/>
                </a:lnTo>
                <a:lnTo>
                  <a:pt x="0" y="214630"/>
                </a:lnTo>
                <a:lnTo>
                  <a:pt x="0" y="504698"/>
                </a:lnTo>
                <a:lnTo>
                  <a:pt x="5670" y="553912"/>
                </a:lnTo>
                <a:lnTo>
                  <a:pt x="21823" y="599088"/>
                </a:lnTo>
                <a:lnTo>
                  <a:pt x="47166" y="638940"/>
                </a:lnTo>
                <a:lnTo>
                  <a:pt x="80409" y="672177"/>
                </a:lnTo>
                <a:lnTo>
                  <a:pt x="120261" y="697513"/>
                </a:lnTo>
                <a:lnTo>
                  <a:pt x="165431" y="713659"/>
                </a:lnTo>
                <a:lnTo>
                  <a:pt x="214630" y="719328"/>
                </a:lnTo>
                <a:lnTo>
                  <a:pt x="504698" y="719328"/>
                </a:lnTo>
                <a:lnTo>
                  <a:pt x="553896" y="713659"/>
                </a:lnTo>
                <a:lnTo>
                  <a:pt x="599066" y="697513"/>
                </a:lnTo>
                <a:lnTo>
                  <a:pt x="638918" y="672177"/>
                </a:lnTo>
                <a:lnTo>
                  <a:pt x="672161" y="638940"/>
                </a:lnTo>
                <a:lnTo>
                  <a:pt x="697504" y="599088"/>
                </a:lnTo>
                <a:lnTo>
                  <a:pt x="713657" y="553912"/>
                </a:lnTo>
                <a:lnTo>
                  <a:pt x="719328" y="504698"/>
                </a:lnTo>
                <a:lnTo>
                  <a:pt x="719328" y="214630"/>
                </a:lnTo>
                <a:lnTo>
                  <a:pt x="713657" y="165431"/>
                </a:lnTo>
                <a:lnTo>
                  <a:pt x="697504" y="120261"/>
                </a:lnTo>
                <a:lnTo>
                  <a:pt x="672161" y="80409"/>
                </a:lnTo>
                <a:lnTo>
                  <a:pt x="638918" y="47166"/>
                </a:lnTo>
                <a:lnTo>
                  <a:pt x="599066" y="21823"/>
                </a:lnTo>
                <a:lnTo>
                  <a:pt x="553896" y="5670"/>
                </a:lnTo>
                <a:lnTo>
                  <a:pt x="50469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290572" y="5297804"/>
            <a:ext cx="52133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log</a:t>
            </a:r>
            <a:r>
              <a:rPr sz="1500" baseline="-16666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500" spc="195" baseline="-16666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98267" y="5511190"/>
            <a:ext cx="3060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sz="1400" spc="5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mbria Math"/>
                <a:cs typeface="Cambria Math"/>
              </a:rPr>
              <a:t>1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576828" y="5177028"/>
            <a:ext cx="719455" cy="719455"/>
          </a:xfrm>
          <a:custGeom>
            <a:avLst/>
            <a:gdLst/>
            <a:ahLst/>
            <a:cxnLst/>
            <a:rect l="l" t="t" r="r" b="b"/>
            <a:pathLst>
              <a:path w="719454" h="719454">
                <a:moveTo>
                  <a:pt x="504698" y="0"/>
                </a:moveTo>
                <a:lnTo>
                  <a:pt x="214630" y="0"/>
                </a:lnTo>
                <a:lnTo>
                  <a:pt x="165431" y="5670"/>
                </a:lnTo>
                <a:lnTo>
                  <a:pt x="120261" y="21823"/>
                </a:lnTo>
                <a:lnTo>
                  <a:pt x="80409" y="47166"/>
                </a:lnTo>
                <a:lnTo>
                  <a:pt x="47166" y="80409"/>
                </a:lnTo>
                <a:lnTo>
                  <a:pt x="21823" y="120261"/>
                </a:lnTo>
                <a:lnTo>
                  <a:pt x="5670" y="165431"/>
                </a:lnTo>
                <a:lnTo>
                  <a:pt x="0" y="214630"/>
                </a:lnTo>
                <a:lnTo>
                  <a:pt x="0" y="504698"/>
                </a:lnTo>
                <a:lnTo>
                  <a:pt x="5670" y="553912"/>
                </a:lnTo>
                <a:lnTo>
                  <a:pt x="21823" y="599088"/>
                </a:lnTo>
                <a:lnTo>
                  <a:pt x="47166" y="638940"/>
                </a:lnTo>
                <a:lnTo>
                  <a:pt x="80409" y="672177"/>
                </a:lnTo>
                <a:lnTo>
                  <a:pt x="120261" y="697513"/>
                </a:lnTo>
                <a:lnTo>
                  <a:pt x="165431" y="713659"/>
                </a:lnTo>
                <a:lnTo>
                  <a:pt x="214630" y="719328"/>
                </a:lnTo>
                <a:lnTo>
                  <a:pt x="504698" y="719328"/>
                </a:lnTo>
                <a:lnTo>
                  <a:pt x="553896" y="713659"/>
                </a:lnTo>
                <a:lnTo>
                  <a:pt x="599066" y="697513"/>
                </a:lnTo>
                <a:lnTo>
                  <a:pt x="638918" y="672177"/>
                </a:lnTo>
                <a:lnTo>
                  <a:pt x="672161" y="638940"/>
                </a:lnTo>
                <a:lnTo>
                  <a:pt x="697504" y="599088"/>
                </a:lnTo>
                <a:lnTo>
                  <a:pt x="713657" y="553912"/>
                </a:lnTo>
                <a:lnTo>
                  <a:pt x="719327" y="504698"/>
                </a:lnTo>
                <a:lnTo>
                  <a:pt x="719327" y="214630"/>
                </a:lnTo>
                <a:lnTo>
                  <a:pt x="713657" y="165431"/>
                </a:lnTo>
                <a:lnTo>
                  <a:pt x="697504" y="120261"/>
                </a:lnTo>
                <a:lnTo>
                  <a:pt x="672161" y="80409"/>
                </a:lnTo>
                <a:lnTo>
                  <a:pt x="638918" y="47166"/>
                </a:lnTo>
                <a:lnTo>
                  <a:pt x="599066" y="21823"/>
                </a:lnTo>
                <a:lnTo>
                  <a:pt x="553896" y="5670"/>
                </a:lnTo>
                <a:lnTo>
                  <a:pt x="50469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71315" y="5297804"/>
            <a:ext cx="52133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log</a:t>
            </a:r>
            <a:r>
              <a:rPr sz="1500" baseline="-16666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500" spc="195" baseline="-16666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mbria Math"/>
                <a:cs typeface="Cambria Math"/>
              </a:rPr>
              <a:t>4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779011" y="5511190"/>
            <a:ext cx="3060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sz="1400" spc="5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957571" y="5177028"/>
            <a:ext cx="719455" cy="719455"/>
          </a:xfrm>
          <a:custGeom>
            <a:avLst/>
            <a:gdLst/>
            <a:ahLst/>
            <a:cxnLst/>
            <a:rect l="l" t="t" r="r" b="b"/>
            <a:pathLst>
              <a:path w="719454" h="719454">
                <a:moveTo>
                  <a:pt x="504698" y="0"/>
                </a:moveTo>
                <a:lnTo>
                  <a:pt x="214629" y="0"/>
                </a:lnTo>
                <a:lnTo>
                  <a:pt x="165431" y="5670"/>
                </a:lnTo>
                <a:lnTo>
                  <a:pt x="120261" y="21823"/>
                </a:lnTo>
                <a:lnTo>
                  <a:pt x="80409" y="47166"/>
                </a:lnTo>
                <a:lnTo>
                  <a:pt x="47166" y="80409"/>
                </a:lnTo>
                <a:lnTo>
                  <a:pt x="21823" y="120261"/>
                </a:lnTo>
                <a:lnTo>
                  <a:pt x="5670" y="165431"/>
                </a:lnTo>
                <a:lnTo>
                  <a:pt x="0" y="214630"/>
                </a:lnTo>
                <a:lnTo>
                  <a:pt x="0" y="504698"/>
                </a:lnTo>
                <a:lnTo>
                  <a:pt x="5670" y="553912"/>
                </a:lnTo>
                <a:lnTo>
                  <a:pt x="21823" y="599088"/>
                </a:lnTo>
                <a:lnTo>
                  <a:pt x="47166" y="638940"/>
                </a:lnTo>
                <a:lnTo>
                  <a:pt x="80409" y="672177"/>
                </a:lnTo>
                <a:lnTo>
                  <a:pt x="120261" y="697513"/>
                </a:lnTo>
                <a:lnTo>
                  <a:pt x="165431" y="713659"/>
                </a:lnTo>
                <a:lnTo>
                  <a:pt x="214629" y="719328"/>
                </a:lnTo>
                <a:lnTo>
                  <a:pt x="504698" y="719328"/>
                </a:lnTo>
                <a:lnTo>
                  <a:pt x="553896" y="713659"/>
                </a:lnTo>
                <a:lnTo>
                  <a:pt x="599066" y="697513"/>
                </a:lnTo>
                <a:lnTo>
                  <a:pt x="638918" y="672177"/>
                </a:lnTo>
                <a:lnTo>
                  <a:pt x="672161" y="638940"/>
                </a:lnTo>
                <a:lnTo>
                  <a:pt x="697504" y="599088"/>
                </a:lnTo>
                <a:lnTo>
                  <a:pt x="713657" y="553912"/>
                </a:lnTo>
                <a:lnTo>
                  <a:pt x="719327" y="504698"/>
                </a:lnTo>
                <a:lnTo>
                  <a:pt x="719327" y="214630"/>
                </a:lnTo>
                <a:lnTo>
                  <a:pt x="713657" y="165431"/>
                </a:lnTo>
                <a:lnTo>
                  <a:pt x="697504" y="120261"/>
                </a:lnTo>
                <a:lnTo>
                  <a:pt x="672161" y="80409"/>
                </a:lnTo>
                <a:lnTo>
                  <a:pt x="638918" y="47166"/>
                </a:lnTo>
                <a:lnTo>
                  <a:pt x="599066" y="21823"/>
                </a:lnTo>
                <a:lnTo>
                  <a:pt x="553896" y="5670"/>
                </a:lnTo>
                <a:lnTo>
                  <a:pt x="50469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051805" y="5297804"/>
            <a:ext cx="521334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log</a:t>
            </a:r>
            <a:r>
              <a:rPr sz="1500" baseline="-16666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500" spc="195" baseline="-16666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mbria Math"/>
                <a:cs typeface="Cambria Math"/>
              </a:rPr>
              <a:t>8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159502" y="5511190"/>
            <a:ext cx="3060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sz="1400" spc="5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mbria Math"/>
                <a:cs typeface="Cambria Math"/>
              </a:rPr>
              <a:t>3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338315" y="5177028"/>
            <a:ext cx="719455" cy="719455"/>
          </a:xfrm>
          <a:custGeom>
            <a:avLst/>
            <a:gdLst/>
            <a:ahLst/>
            <a:cxnLst/>
            <a:rect l="l" t="t" r="r" b="b"/>
            <a:pathLst>
              <a:path w="719454" h="719454">
                <a:moveTo>
                  <a:pt x="504698" y="0"/>
                </a:moveTo>
                <a:lnTo>
                  <a:pt x="214630" y="0"/>
                </a:lnTo>
                <a:lnTo>
                  <a:pt x="165431" y="5670"/>
                </a:lnTo>
                <a:lnTo>
                  <a:pt x="120261" y="21823"/>
                </a:lnTo>
                <a:lnTo>
                  <a:pt x="80409" y="47166"/>
                </a:lnTo>
                <a:lnTo>
                  <a:pt x="47166" y="80409"/>
                </a:lnTo>
                <a:lnTo>
                  <a:pt x="21823" y="120261"/>
                </a:lnTo>
                <a:lnTo>
                  <a:pt x="5670" y="165431"/>
                </a:lnTo>
                <a:lnTo>
                  <a:pt x="0" y="214630"/>
                </a:lnTo>
                <a:lnTo>
                  <a:pt x="0" y="504698"/>
                </a:lnTo>
                <a:lnTo>
                  <a:pt x="5670" y="553912"/>
                </a:lnTo>
                <a:lnTo>
                  <a:pt x="21823" y="599088"/>
                </a:lnTo>
                <a:lnTo>
                  <a:pt x="47166" y="638940"/>
                </a:lnTo>
                <a:lnTo>
                  <a:pt x="80409" y="672177"/>
                </a:lnTo>
                <a:lnTo>
                  <a:pt x="120261" y="697513"/>
                </a:lnTo>
                <a:lnTo>
                  <a:pt x="165431" y="713659"/>
                </a:lnTo>
                <a:lnTo>
                  <a:pt x="214630" y="719328"/>
                </a:lnTo>
                <a:lnTo>
                  <a:pt x="504698" y="719328"/>
                </a:lnTo>
                <a:lnTo>
                  <a:pt x="553896" y="713659"/>
                </a:lnTo>
                <a:lnTo>
                  <a:pt x="599066" y="697513"/>
                </a:lnTo>
                <a:lnTo>
                  <a:pt x="638918" y="672177"/>
                </a:lnTo>
                <a:lnTo>
                  <a:pt x="672161" y="638940"/>
                </a:lnTo>
                <a:lnTo>
                  <a:pt x="697504" y="599088"/>
                </a:lnTo>
                <a:lnTo>
                  <a:pt x="713657" y="553912"/>
                </a:lnTo>
                <a:lnTo>
                  <a:pt x="719328" y="504698"/>
                </a:lnTo>
                <a:lnTo>
                  <a:pt x="719328" y="214630"/>
                </a:lnTo>
                <a:lnTo>
                  <a:pt x="713657" y="165431"/>
                </a:lnTo>
                <a:lnTo>
                  <a:pt x="697504" y="120261"/>
                </a:lnTo>
                <a:lnTo>
                  <a:pt x="672161" y="80409"/>
                </a:lnTo>
                <a:lnTo>
                  <a:pt x="638918" y="47166"/>
                </a:lnTo>
                <a:lnTo>
                  <a:pt x="599066" y="21823"/>
                </a:lnTo>
                <a:lnTo>
                  <a:pt x="553896" y="5670"/>
                </a:lnTo>
                <a:lnTo>
                  <a:pt x="504698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6382258" y="5297804"/>
            <a:ext cx="6223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log</a:t>
            </a:r>
            <a:r>
              <a:rPr sz="1500" baseline="-16666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500" spc="217" baseline="-16666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mbria Math"/>
                <a:cs typeface="Cambria Math"/>
              </a:rPr>
              <a:t>16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540245" y="5511190"/>
            <a:ext cx="3060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sz="1400" spc="5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mbria Math"/>
                <a:cs typeface="Cambria Math"/>
              </a:rPr>
              <a:t>4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7717535" y="5177028"/>
            <a:ext cx="721360" cy="719455"/>
          </a:xfrm>
          <a:custGeom>
            <a:avLst/>
            <a:gdLst/>
            <a:ahLst/>
            <a:cxnLst/>
            <a:rect l="l" t="t" r="r" b="b"/>
            <a:pathLst>
              <a:path w="721359" h="719454">
                <a:moveTo>
                  <a:pt x="506222" y="0"/>
                </a:moveTo>
                <a:lnTo>
                  <a:pt x="214630" y="0"/>
                </a:lnTo>
                <a:lnTo>
                  <a:pt x="165431" y="5670"/>
                </a:lnTo>
                <a:lnTo>
                  <a:pt x="120261" y="21823"/>
                </a:lnTo>
                <a:lnTo>
                  <a:pt x="80409" y="47166"/>
                </a:lnTo>
                <a:lnTo>
                  <a:pt x="47166" y="80409"/>
                </a:lnTo>
                <a:lnTo>
                  <a:pt x="21823" y="120261"/>
                </a:lnTo>
                <a:lnTo>
                  <a:pt x="5670" y="165431"/>
                </a:lnTo>
                <a:lnTo>
                  <a:pt x="0" y="214630"/>
                </a:lnTo>
                <a:lnTo>
                  <a:pt x="0" y="504698"/>
                </a:lnTo>
                <a:lnTo>
                  <a:pt x="5670" y="553912"/>
                </a:lnTo>
                <a:lnTo>
                  <a:pt x="21823" y="599088"/>
                </a:lnTo>
                <a:lnTo>
                  <a:pt x="47166" y="638940"/>
                </a:lnTo>
                <a:lnTo>
                  <a:pt x="80409" y="672177"/>
                </a:lnTo>
                <a:lnTo>
                  <a:pt x="120261" y="697513"/>
                </a:lnTo>
                <a:lnTo>
                  <a:pt x="165431" y="713659"/>
                </a:lnTo>
                <a:lnTo>
                  <a:pt x="214630" y="719328"/>
                </a:lnTo>
                <a:lnTo>
                  <a:pt x="506222" y="719328"/>
                </a:lnTo>
                <a:lnTo>
                  <a:pt x="555420" y="713659"/>
                </a:lnTo>
                <a:lnTo>
                  <a:pt x="600590" y="697513"/>
                </a:lnTo>
                <a:lnTo>
                  <a:pt x="640442" y="672177"/>
                </a:lnTo>
                <a:lnTo>
                  <a:pt x="673685" y="638940"/>
                </a:lnTo>
                <a:lnTo>
                  <a:pt x="699028" y="599088"/>
                </a:lnTo>
                <a:lnTo>
                  <a:pt x="715181" y="553912"/>
                </a:lnTo>
                <a:lnTo>
                  <a:pt x="720852" y="504698"/>
                </a:lnTo>
                <a:lnTo>
                  <a:pt x="720852" y="214630"/>
                </a:lnTo>
                <a:lnTo>
                  <a:pt x="715181" y="165431"/>
                </a:lnTo>
                <a:lnTo>
                  <a:pt x="699028" y="120261"/>
                </a:lnTo>
                <a:lnTo>
                  <a:pt x="673685" y="80409"/>
                </a:lnTo>
                <a:lnTo>
                  <a:pt x="640442" y="47166"/>
                </a:lnTo>
                <a:lnTo>
                  <a:pt x="600590" y="21823"/>
                </a:lnTo>
                <a:lnTo>
                  <a:pt x="555420" y="5670"/>
                </a:lnTo>
                <a:lnTo>
                  <a:pt x="50622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763002" y="5297804"/>
            <a:ext cx="6223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log</a:t>
            </a:r>
            <a:r>
              <a:rPr sz="1500" baseline="-16666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500" spc="217" baseline="-16666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mbria Math"/>
                <a:cs typeface="Cambria Math"/>
              </a:rPr>
              <a:t>32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920990" y="5511190"/>
            <a:ext cx="3060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sz="1400" spc="5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mbria Math"/>
                <a:cs typeface="Cambria Math"/>
              </a:rPr>
              <a:t>5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9098280" y="5177028"/>
            <a:ext cx="721360" cy="719455"/>
          </a:xfrm>
          <a:custGeom>
            <a:avLst/>
            <a:gdLst/>
            <a:ahLst/>
            <a:cxnLst/>
            <a:rect l="l" t="t" r="r" b="b"/>
            <a:pathLst>
              <a:path w="721359" h="719454">
                <a:moveTo>
                  <a:pt x="506222" y="0"/>
                </a:moveTo>
                <a:lnTo>
                  <a:pt x="214629" y="0"/>
                </a:lnTo>
                <a:lnTo>
                  <a:pt x="165431" y="5670"/>
                </a:lnTo>
                <a:lnTo>
                  <a:pt x="120261" y="21823"/>
                </a:lnTo>
                <a:lnTo>
                  <a:pt x="80409" y="47166"/>
                </a:lnTo>
                <a:lnTo>
                  <a:pt x="47166" y="80409"/>
                </a:lnTo>
                <a:lnTo>
                  <a:pt x="21823" y="120261"/>
                </a:lnTo>
                <a:lnTo>
                  <a:pt x="5670" y="165431"/>
                </a:lnTo>
                <a:lnTo>
                  <a:pt x="0" y="214630"/>
                </a:lnTo>
                <a:lnTo>
                  <a:pt x="0" y="504698"/>
                </a:lnTo>
                <a:lnTo>
                  <a:pt x="5670" y="553912"/>
                </a:lnTo>
                <a:lnTo>
                  <a:pt x="21823" y="599088"/>
                </a:lnTo>
                <a:lnTo>
                  <a:pt x="47166" y="638940"/>
                </a:lnTo>
                <a:lnTo>
                  <a:pt x="80409" y="672177"/>
                </a:lnTo>
                <a:lnTo>
                  <a:pt x="120261" y="697513"/>
                </a:lnTo>
                <a:lnTo>
                  <a:pt x="165431" y="713659"/>
                </a:lnTo>
                <a:lnTo>
                  <a:pt x="214629" y="719328"/>
                </a:lnTo>
                <a:lnTo>
                  <a:pt x="506222" y="719328"/>
                </a:lnTo>
                <a:lnTo>
                  <a:pt x="555420" y="713659"/>
                </a:lnTo>
                <a:lnTo>
                  <a:pt x="600590" y="697513"/>
                </a:lnTo>
                <a:lnTo>
                  <a:pt x="640442" y="672177"/>
                </a:lnTo>
                <a:lnTo>
                  <a:pt x="673685" y="638940"/>
                </a:lnTo>
                <a:lnTo>
                  <a:pt x="699028" y="599088"/>
                </a:lnTo>
                <a:lnTo>
                  <a:pt x="715181" y="553912"/>
                </a:lnTo>
                <a:lnTo>
                  <a:pt x="720851" y="504698"/>
                </a:lnTo>
                <a:lnTo>
                  <a:pt x="720851" y="214630"/>
                </a:lnTo>
                <a:lnTo>
                  <a:pt x="715181" y="165431"/>
                </a:lnTo>
                <a:lnTo>
                  <a:pt x="699028" y="120261"/>
                </a:lnTo>
                <a:lnTo>
                  <a:pt x="673685" y="80409"/>
                </a:lnTo>
                <a:lnTo>
                  <a:pt x="640442" y="47166"/>
                </a:lnTo>
                <a:lnTo>
                  <a:pt x="600590" y="21823"/>
                </a:lnTo>
                <a:lnTo>
                  <a:pt x="555420" y="5670"/>
                </a:lnTo>
                <a:lnTo>
                  <a:pt x="50622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9143745" y="5297804"/>
            <a:ext cx="62230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log</a:t>
            </a:r>
            <a:r>
              <a:rPr sz="1500" baseline="-16666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500" spc="217" baseline="-16666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mbria Math"/>
                <a:cs typeface="Cambria Math"/>
              </a:rPr>
              <a:t>64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301733" y="5511190"/>
            <a:ext cx="3060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sz="1400" spc="5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mbria Math"/>
                <a:cs typeface="Cambria Math"/>
              </a:rPr>
              <a:t>6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0479023" y="5177028"/>
            <a:ext cx="721360" cy="719455"/>
          </a:xfrm>
          <a:custGeom>
            <a:avLst/>
            <a:gdLst/>
            <a:ahLst/>
            <a:cxnLst/>
            <a:rect l="l" t="t" r="r" b="b"/>
            <a:pathLst>
              <a:path w="721359" h="719454">
                <a:moveTo>
                  <a:pt x="506222" y="0"/>
                </a:moveTo>
                <a:lnTo>
                  <a:pt x="214629" y="0"/>
                </a:lnTo>
                <a:lnTo>
                  <a:pt x="165431" y="5670"/>
                </a:lnTo>
                <a:lnTo>
                  <a:pt x="120261" y="21823"/>
                </a:lnTo>
                <a:lnTo>
                  <a:pt x="80409" y="47166"/>
                </a:lnTo>
                <a:lnTo>
                  <a:pt x="47166" y="80409"/>
                </a:lnTo>
                <a:lnTo>
                  <a:pt x="21823" y="120261"/>
                </a:lnTo>
                <a:lnTo>
                  <a:pt x="5670" y="165431"/>
                </a:lnTo>
                <a:lnTo>
                  <a:pt x="0" y="214630"/>
                </a:lnTo>
                <a:lnTo>
                  <a:pt x="0" y="504698"/>
                </a:lnTo>
                <a:lnTo>
                  <a:pt x="5670" y="553912"/>
                </a:lnTo>
                <a:lnTo>
                  <a:pt x="21823" y="599088"/>
                </a:lnTo>
                <a:lnTo>
                  <a:pt x="47166" y="638940"/>
                </a:lnTo>
                <a:lnTo>
                  <a:pt x="80409" y="672177"/>
                </a:lnTo>
                <a:lnTo>
                  <a:pt x="120261" y="697513"/>
                </a:lnTo>
                <a:lnTo>
                  <a:pt x="165431" y="713659"/>
                </a:lnTo>
                <a:lnTo>
                  <a:pt x="214629" y="719328"/>
                </a:lnTo>
                <a:lnTo>
                  <a:pt x="506222" y="719328"/>
                </a:lnTo>
                <a:lnTo>
                  <a:pt x="555420" y="713659"/>
                </a:lnTo>
                <a:lnTo>
                  <a:pt x="600590" y="697513"/>
                </a:lnTo>
                <a:lnTo>
                  <a:pt x="640442" y="672177"/>
                </a:lnTo>
                <a:lnTo>
                  <a:pt x="673685" y="638940"/>
                </a:lnTo>
                <a:lnTo>
                  <a:pt x="699028" y="599088"/>
                </a:lnTo>
                <a:lnTo>
                  <a:pt x="715181" y="553912"/>
                </a:lnTo>
                <a:lnTo>
                  <a:pt x="720851" y="504698"/>
                </a:lnTo>
                <a:lnTo>
                  <a:pt x="720851" y="214630"/>
                </a:lnTo>
                <a:lnTo>
                  <a:pt x="715181" y="165431"/>
                </a:lnTo>
                <a:lnTo>
                  <a:pt x="699028" y="120261"/>
                </a:lnTo>
                <a:lnTo>
                  <a:pt x="673685" y="80409"/>
                </a:lnTo>
                <a:lnTo>
                  <a:pt x="640442" y="47166"/>
                </a:lnTo>
                <a:lnTo>
                  <a:pt x="600590" y="21823"/>
                </a:lnTo>
                <a:lnTo>
                  <a:pt x="555420" y="5670"/>
                </a:lnTo>
                <a:lnTo>
                  <a:pt x="50622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0475341" y="5297804"/>
            <a:ext cx="72136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log</a:t>
            </a:r>
            <a:r>
              <a:rPr sz="1500" baseline="-16666" dirty="0">
                <a:solidFill>
                  <a:srgbClr val="FFFFFF"/>
                </a:solidFill>
                <a:latin typeface="Cambria Math"/>
                <a:cs typeface="Cambria Math"/>
              </a:rPr>
              <a:t>2</a:t>
            </a:r>
            <a:r>
              <a:rPr sz="1500" spc="217" baseline="-16666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Cambria Math"/>
                <a:cs typeface="Cambria Math"/>
              </a:rPr>
              <a:t>128</a:t>
            </a:r>
            <a:endParaRPr sz="1400">
              <a:latin typeface="Cambria Math"/>
              <a:cs typeface="Cambria Math"/>
            </a:endParaRPr>
          </a:p>
          <a:p>
            <a:pPr marL="30480" algn="ctr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sz="1400" spc="6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Cambria Math"/>
                <a:cs typeface="Cambria Math"/>
              </a:rPr>
              <a:t>7</a:t>
            </a:r>
            <a:endParaRPr sz="1400">
              <a:latin typeface="Cambria Math"/>
              <a:cs typeface="Cambria Math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587246" y="5308091"/>
            <a:ext cx="7467600" cy="132715"/>
            <a:chOff x="1587246" y="5308091"/>
            <a:chExt cx="7467600" cy="132715"/>
          </a:xfrm>
        </p:grpSpPr>
        <p:sp>
          <p:nvSpPr>
            <p:cNvPr id="41" name="object 41"/>
            <p:cNvSpPr/>
            <p:nvPr/>
          </p:nvSpPr>
          <p:spPr>
            <a:xfrm>
              <a:off x="1587246" y="5308091"/>
              <a:ext cx="1959610" cy="132715"/>
            </a:xfrm>
            <a:custGeom>
              <a:avLst/>
              <a:gdLst/>
              <a:ahLst/>
              <a:cxnLst/>
              <a:rect l="l" t="t" r="r" b="b"/>
              <a:pathLst>
                <a:path w="1959610" h="132714">
                  <a:moveTo>
                    <a:pt x="554228" y="66294"/>
                  </a:moveTo>
                  <a:lnTo>
                    <a:pt x="529615" y="51943"/>
                  </a:lnTo>
                  <a:lnTo>
                    <a:pt x="440563" y="0"/>
                  </a:lnTo>
                  <a:lnTo>
                    <a:pt x="431800" y="2286"/>
                  </a:lnTo>
                  <a:lnTo>
                    <a:pt x="427736" y="9144"/>
                  </a:lnTo>
                  <a:lnTo>
                    <a:pt x="423799" y="15875"/>
                  </a:lnTo>
                  <a:lnTo>
                    <a:pt x="426085" y="24638"/>
                  </a:lnTo>
                  <a:lnTo>
                    <a:pt x="472935" y="51943"/>
                  </a:lnTo>
                  <a:lnTo>
                    <a:pt x="0" y="51943"/>
                  </a:lnTo>
                  <a:lnTo>
                    <a:pt x="0" y="80518"/>
                  </a:lnTo>
                  <a:lnTo>
                    <a:pt x="473151" y="80518"/>
                  </a:lnTo>
                  <a:lnTo>
                    <a:pt x="426085" y="107950"/>
                  </a:lnTo>
                  <a:lnTo>
                    <a:pt x="423799" y="116713"/>
                  </a:lnTo>
                  <a:lnTo>
                    <a:pt x="427736" y="123444"/>
                  </a:lnTo>
                  <a:lnTo>
                    <a:pt x="431800" y="130302"/>
                  </a:lnTo>
                  <a:lnTo>
                    <a:pt x="440563" y="132588"/>
                  </a:lnTo>
                  <a:lnTo>
                    <a:pt x="529831" y="80518"/>
                  </a:lnTo>
                  <a:lnTo>
                    <a:pt x="554228" y="66294"/>
                  </a:lnTo>
                  <a:close/>
                </a:path>
                <a:path w="1959610" h="132714">
                  <a:moveTo>
                    <a:pt x="1959356" y="66294"/>
                  </a:moveTo>
                  <a:lnTo>
                    <a:pt x="1934743" y="51943"/>
                  </a:lnTo>
                  <a:lnTo>
                    <a:pt x="1845691" y="0"/>
                  </a:lnTo>
                  <a:lnTo>
                    <a:pt x="1836928" y="2286"/>
                  </a:lnTo>
                  <a:lnTo>
                    <a:pt x="1832864" y="9144"/>
                  </a:lnTo>
                  <a:lnTo>
                    <a:pt x="1828927" y="15875"/>
                  </a:lnTo>
                  <a:lnTo>
                    <a:pt x="1831213" y="24638"/>
                  </a:lnTo>
                  <a:lnTo>
                    <a:pt x="1878063" y="51943"/>
                  </a:lnTo>
                  <a:lnTo>
                    <a:pt x="1405128" y="51943"/>
                  </a:lnTo>
                  <a:lnTo>
                    <a:pt x="1405128" y="80518"/>
                  </a:lnTo>
                  <a:lnTo>
                    <a:pt x="1878279" y="80518"/>
                  </a:lnTo>
                  <a:lnTo>
                    <a:pt x="1831213" y="107950"/>
                  </a:lnTo>
                  <a:lnTo>
                    <a:pt x="1828927" y="116713"/>
                  </a:lnTo>
                  <a:lnTo>
                    <a:pt x="1832864" y="123444"/>
                  </a:lnTo>
                  <a:lnTo>
                    <a:pt x="1836928" y="130302"/>
                  </a:lnTo>
                  <a:lnTo>
                    <a:pt x="1845691" y="132588"/>
                  </a:lnTo>
                  <a:lnTo>
                    <a:pt x="1934959" y="80518"/>
                  </a:lnTo>
                  <a:lnTo>
                    <a:pt x="1959356" y="66294"/>
                  </a:lnTo>
                  <a:close/>
                </a:path>
              </a:pathLst>
            </a:custGeom>
            <a:solidFill>
              <a:srgbClr val="6473B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362450" y="5308091"/>
              <a:ext cx="1941195" cy="132715"/>
            </a:xfrm>
            <a:custGeom>
              <a:avLst/>
              <a:gdLst/>
              <a:ahLst/>
              <a:cxnLst/>
              <a:rect l="l" t="t" r="r" b="b"/>
              <a:pathLst>
                <a:path w="1941195" h="132714">
                  <a:moveTo>
                    <a:pt x="554228" y="66294"/>
                  </a:moveTo>
                  <a:lnTo>
                    <a:pt x="529615" y="51943"/>
                  </a:lnTo>
                  <a:lnTo>
                    <a:pt x="440563" y="0"/>
                  </a:lnTo>
                  <a:lnTo>
                    <a:pt x="431800" y="2286"/>
                  </a:lnTo>
                  <a:lnTo>
                    <a:pt x="427736" y="9144"/>
                  </a:lnTo>
                  <a:lnTo>
                    <a:pt x="423799" y="15875"/>
                  </a:lnTo>
                  <a:lnTo>
                    <a:pt x="426085" y="24638"/>
                  </a:lnTo>
                  <a:lnTo>
                    <a:pt x="472935" y="51943"/>
                  </a:lnTo>
                  <a:lnTo>
                    <a:pt x="0" y="51943"/>
                  </a:lnTo>
                  <a:lnTo>
                    <a:pt x="0" y="80518"/>
                  </a:lnTo>
                  <a:lnTo>
                    <a:pt x="473151" y="80518"/>
                  </a:lnTo>
                  <a:lnTo>
                    <a:pt x="426085" y="107950"/>
                  </a:lnTo>
                  <a:lnTo>
                    <a:pt x="423799" y="116713"/>
                  </a:lnTo>
                  <a:lnTo>
                    <a:pt x="427736" y="123444"/>
                  </a:lnTo>
                  <a:lnTo>
                    <a:pt x="431800" y="130302"/>
                  </a:lnTo>
                  <a:lnTo>
                    <a:pt x="440563" y="132588"/>
                  </a:lnTo>
                  <a:lnTo>
                    <a:pt x="529831" y="80518"/>
                  </a:lnTo>
                  <a:lnTo>
                    <a:pt x="554228" y="66294"/>
                  </a:lnTo>
                  <a:close/>
                </a:path>
                <a:path w="1941195" h="132714">
                  <a:moveTo>
                    <a:pt x="1941068" y="66294"/>
                  </a:moveTo>
                  <a:lnTo>
                    <a:pt x="1916455" y="51943"/>
                  </a:lnTo>
                  <a:lnTo>
                    <a:pt x="1827403" y="0"/>
                  </a:lnTo>
                  <a:lnTo>
                    <a:pt x="1818640" y="2286"/>
                  </a:lnTo>
                  <a:lnTo>
                    <a:pt x="1814576" y="9144"/>
                  </a:lnTo>
                  <a:lnTo>
                    <a:pt x="1810639" y="15875"/>
                  </a:lnTo>
                  <a:lnTo>
                    <a:pt x="1812925" y="24638"/>
                  </a:lnTo>
                  <a:lnTo>
                    <a:pt x="1859775" y="51943"/>
                  </a:lnTo>
                  <a:lnTo>
                    <a:pt x="1386840" y="51943"/>
                  </a:lnTo>
                  <a:lnTo>
                    <a:pt x="1386840" y="80518"/>
                  </a:lnTo>
                  <a:lnTo>
                    <a:pt x="1859991" y="80518"/>
                  </a:lnTo>
                  <a:lnTo>
                    <a:pt x="1812925" y="107950"/>
                  </a:lnTo>
                  <a:lnTo>
                    <a:pt x="1810639" y="116713"/>
                  </a:lnTo>
                  <a:lnTo>
                    <a:pt x="1814576" y="123444"/>
                  </a:lnTo>
                  <a:lnTo>
                    <a:pt x="1818640" y="130302"/>
                  </a:lnTo>
                  <a:lnTo>
                    <a:pt x="1827403" y="132588"/>
                  </a:lnTo>
                  <a:lnTo>
                    <a:pt x="1916671" y="80518"/>
                  </a:lnTo>
                  <a:lnTo>
                    <a:pt x="1941068" y="66294"/>
                  </a:lnTo>
                  <a:close/>
                </a:path>
              </a:pathLst>
            </a:custGeom>
            <a:solidFill>
              <a:srgbClr val="AC1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16318" y="5308091"/>
              <a:ext cx="1938020" cy="132715"/>
            </a:xfrm>
            <a:custGeom>
              <a:avLst/>
              <a:gdLst/>
              <a:ahLst/>
              <a:cxnLst/>
              <a:rect l="l" t="t" r="r" b="b"/>
              <a:pathLst>
                <a:path w="1938020" h="132714">
                  <a:moveTo>
                    <a:pt x="554228" y="66294"/>
                  </a:moveTo>
                  <a:lnTo>
                    <a:pt x="529615" y="51943"/>
                  </a:lnTo>
                  <a:lnTo>
                    <a:pt x="440563" y="0"/>
                  </a:lnTo>
                  <a:lnTo>
                    <a:pt x="431800" y="2286"/>
                  </a:lnTo>
                  <a:lnTo>
                    <a:pt x="427736" y="9144"/>
                  </a:lnTo>
                  <a:lnTo>
                    <a:pt x="423799" y="15875"/>
                  </a:lnTo>
                  <a:lnTo>
                    <a:pt x="426085" y="24638"/>
                  </a:lnTo>
                  <a:lnTo>
                    <a:pt x="472935" y="51943"/>
                  </a:lnTo>
                  <a:lnTo>
                    <a:pt x="0" y="51943"/>
                  </a:lnTo>
                  <a:lnTo>
                    <a:pt x="0" y="80518"/>
                  </a:lnTo>
                  <a:lnTo>
                    <a:pt x="473151" y="80518"/>
                  </a:lnTo>
                  <a:lnTo>
                    <a:pt x="426085" y="107950"/>
                  </a:lnTo>
                  <a:lnTo>
                    <a:pt x="423799" y="116713"/>
                  </a:lnTo>
                  <a:lnTo>
                    <a:pt x="427736" y="123444"/>
                  </a:lnTo>
                  <a:lnTo>
                    <a:pt x="431800" y="130302"/>
                  </a:lnTo>
                  <a:lnTo>
                    <a:pt x="440563" y="132588"/>
                  </a:lnTo>
                  <a:lnTo>
                    <a:pt x="529831" y="80518"/>
                  </a:lnTo>
                  <a:lnTo>
                    <a:pt x="554228" y="66294"/>
                  </a:lnTo>
                  <a:close/>
                </a:path>
                <a:path w="1938020" h="132714">
                  <a:moveTo>
                    <a:pt x="1938020" y="66294"/>
                  </a:moveTo>
                  <a:lnTo>
                    <a:pt x="1913407" y="51943"/>
                  </a:lnTo>
                  <a:lnTo>
                    <a:pt x="1824355" y="0"/>
                  </a:lnTo>
                  <a:lnTo>
                    <a:pt x="1815592" y="2286"/>
                  </a:lnTo>
                  <a:lnTo>
                    <a:pt x="1811528" y="9144"/>
                  </a:lnTo>
                  <a:lnTo>
                    <a:pt x="1807591" y="15875"/>
                  </a:lnTo>
                  <a:lnTo>
                    <a:pt x="1809877" y="24638"/>
                  </a:lnTo>
                  <a:lnTo>
                    <a:pt x="1856727" y="51943"/>
                  </a:lnTo>
                  <a:lnTo>
                    <a:pt x="1383792" y="51943"/>
                  </a:lnTo>
                  <a:lnTo>
                    <a:pt x="1383792" y="80518"/>
                  </a:lnTo>
                  <a:lnTo>
                    <a:pt x="1856943" y="80518"/>
                  </a:lnTo>
                  <a:lnTo>
                    <a:pt x="1809877" y="107950"/>
                  </a:lnTo>
                  <a:lnTo>
                    <a:pt x="1807591" y="116713"/>
                  </a:lnTo>
                  <a:lnTo>
                    <a:pt x="1811528" y="123444"/>
                  </a:lnTo>
                  <a:lnTo>
                    <a:pt x="1815592" y="130302"/>
                  </a:lnTo>
                  <a:lnTo>
                    <a:pt x="1824355" y="132588"/>
                  </a:lnTo>
                  <a:lnTo>
                    <a:pt x="1913623" y="80518"/>
                  </a:lnTo>
                  <a:lnTo>
                    <a:pt x="1938020" y="66294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1680717" y="5041468"/>
            <a:ext cx="3708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6473BA"/>
                </a:solidFill>
                <a:latin typeface="メイリオ"/>
                <a:cs typeface="メイリオ"/>
              </a:rPr>
              <a:t>+1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061461" y="5041772"/>
            <a:ext cx="370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6473BA"/>
                </a:solidFill>
                <a:latin typeface="メイリオ"/>
                <a:cs typeface="メイリオ"/>
              </a:rPr>
              <a:t>+1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442205" y="5041772"/>
            <a:ext cx="370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AC1381"/>
                </a:solidFill>
                <a:latin typeface="メイリオ"/>
                <a:cs typeface="メイリオ"/>
              </a:rPr>
              <a:t>+1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825490" y="5040248"/>
            <a:ext cx="370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AC1381"/>
                </a:solidFill>
                <a:latin typeface="メイリオ"/>
                <a:cs typeface="メイリオ"/>
              </a:rPr>
              <a:t>+1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204964" y="5040248"/>
            <a:ext cx="370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43864"/>
                </a:solidFill>
                <a:latin typeface="メイリオ"/>
                <a:cs typeface="メイリオ"/>
              </a:rPr>
              <a:t>+1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582914" y="5040248"/>
            <a:ext cx="370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F43864"/>
                </a:solidFill>
                <a:latin typeface="メイリオ"/>
                <a:cs typeface="メイリオ"/>
              </a:rPr>
              <a:t>+1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7251572" y="2263901"/>
            <a:ext cx="4211320" cy="719455"/>
          </a:xfrm>
          <a:custGeom>
            <a:avLst/>
            <a:gdLst/>
            <a:ahLst/>
            <a:cxnLst/>
            <a:rect l="l" t="t" r="r" b="b"/>
            <a:pathLst>
              <a:path w="4211320" h="719455">
                <a:moveTo>
                  <a:pt x="200025" y="0"/>
                </a:moveTo>
                <a:lnTo>
                  <a:pt x="868552" y="0"/>
                </a:lnTo>
                <a:lnTo>
                  <a:pt x="1871345" y="0"/>
                </a:lnTo>
                <a:lnTo>
                  <a:pt x="4211193" y="0"/>
                </a:lnTo>
                <a:lnTo>
                  <a:pt x="4211193" y="419608"/>
                </a:lnTo>
                <a:lnTo>
                  <a:pt x="4211193" y="599439"/>
                </a:lnTo>
                <a:lnTo>
                  <a:pt x="4211193" y="719327"/>
                </a:lnTo>
                <a:lnTo>
                  <a:pt x="1871345" y="719327"/>
                </a:lnTo>
                <a:lnTo>
                  <a:pt x="868552" y="719327"/>
                </a:lnTo>
                <a:lnTo>
                  <a:pt x="200025" y="719327"/>
                </a:lnTo>
                <a:lnTo>
                  <a:pt x="200025" y="599439"/>
                </a:lnTo>
                <a:lnTo>
                  <a:pt x="0" y="558673"/>
                </a:lnTo>
                <a:lnTo>
                  <a:pt x="200025" y="419608"/>
                </a:lnTo>
                <a:lnTo>
                  <a:pt x="200025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7560818" y="2342768"/>
            <a:ext cx="3794125" cy="50673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679450" marR="30480" indent="-641985">
              <a:lnSpc>
                <a:spcPts val="1870"/>
              </a:lnSpc>
              <a:spcBef>
                <a:spcPts val="200"/>
              </a:spcBef>
            </a:pPr>
            <a:r>
              <a:rPr sz="1600" dirty="0">
                <a:latin typeface="Cambria Math"/>
                <a:cs typeface="Cambria Math"/>
              </a:rPr>
              <a:t>𝐥𝐨𝐠</a:t>
            </a:r>
            <a:r>
              <a:rPr sz="1725" baseline="-14492" dirty="0">
                <a:latin typeface="Cambria Math"/>
                <a:cs typeface="Cambria Math"/>
              </a:rPr>
              <a:t>𝟐 </a:t>
            </a:r>
            <a:r>
              <a:rPr sz="1600" dirty="0">
                <a:latin typeface="Cambria Math"/>
                <a:cs typeface="Cambria Math"/>
              </a:rPr>
              <a:t>𝒙</a:t>
            </a:r>
            <a:r>
              <a:rPr sz="1600" spc="204" dirty="0">
                <a:latin typeface="Cambria Math"/>
                <a:cs typeface="Cambria Math"/>
              </a:rPr>
              <a:t> </a:t>
            </a:r>
            <a:r>
              <a:rPr sz="1600" b="1" spc="-25" dirty="0">
                <a:latin typeface="メイリオ"/>
                <a:cs typeface="メイリオ"/>
              </a:rPr>
              <a:t>は「</a:t>
            </a:r>
            <a:r>
              <a:rPr sz="1600" b="1" dirty="0">
                <a:latin typeface="メイリオ"/>
                <a:cs typeface="メイリオ"/>
              </a:rPr>
              <a:t>2</a:t>
            </a:r>
            <a:r>
              <a:rPr sz="1600" b="1" spc="-25" dirty="0">
                <a:latin typeface="メイリオ"/>
                <a:cs typeface="メイリオ"/>
              </a:rPr>
              <a:t> を何乗したら </a:t>
            </a:r>
            <a:r>
              <a:rPr sz="1600" dirty="0">
                <a:latin typeface="Cambria Math"/>
                <a:cs typeface="Cambria Math"/>
              </a:rPr>
              <a:t>𝒙</a:t>
            </a:r>
            <a:r>
              <a:rPr sz="1600" spc="195" dirty="0">
                <a:latin typeface="Cambria Math"/>
                <a:cs typeface="Cambria Math"/>
              </a:rPr>
              <a:t> </a:t>
            </a:r>
            <a:r>
              <a:rPr sz="1600" b="1" spc="-30" dirty="0">
                <a:latin typeface="メイリオ"/>
                <a:cs typeface="メイリオ"/>
              </a:rPr>
              <a:t>になるか」であることを思い出そう！</a:t>
            </a:r>
            <a:endParaRPr sz="1600">
              <a:latin typeface="メイリオ"/>
              <a:cs typeface="メイリオ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8931402" y="4205478"/>
            <a:ext cx="1548765" cy="937260"/>
          </a:xfrm>
          <a:custGeom>
            <a:avLst/>
            <a:gdLst/>
            <a:ahLst/>
            <a:cxnLst/>
            <a:rect l="l" t="t" r="r" b="b"/>
            <a:pathLst>
              <a:path w="1548765" h="937260">
                <a:moveTo>
                  <a:pt x="0" y="0"/>
                </a:moveTo>
                <a:lnTo>
                  <a:pt x="258064" y="0"/>
                </a:lnTo>
                <a:lnTo>
                  <a:pt x="645159" y="0"/>
                </a:lnTo>
                <a:lnTo>
                  <a:pt x="1548383" y="0"/>
                </a:lnTo>
                <a:lnTo>
                  <a:pt x="1548383" y="464947"/>
                </a:lnTo>
                <a:lnTo>
                  <a:pt x="1548383" y="664210"/>
                </a:lnTo>
                <a:lnTo>
                  <a:pt x="1548383" y="797052"/>
                </a:lnTo>
                <a:lnTo>
                  <a:pt x="645159" y="797052"/>
                </a:lnTo>
                <a:lnTo>
                  <a:pt x="482980" y="937133"/>
                </a:lnTo>
                <a:lnTo>
                  <a:pt x="258064" y="797052"/>
                </a:lnTo>
                <a:lnTo>
                  <a:pt x="0" y="797052"/>
                </a:lnTo>
                <a:lnTo>
                  <a:pt x="0" y="664210"/>
                </a:lnTo>
                <a:lnTo>
                  <a:pt x="0" y="464947"/>
                </a:lnTo>
                <a:lnTo>
                  <a:pt x="0" y="0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9063608" y="4247134"/>
            <a:ext cx="1285875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3365" indent="-240665">
              <a:lnSpc>
                <a:spcPct val="100000"/>
              </a:lnSpc>
              <a:spcBef>
                <a:spcPts val="100"/>
              </a:spcBef>
              <a:buAutoNum type="arabicPlain" startAt="2"/>
              <a:tabLst>
                <a:tab pos="253365" algn="l"/>
              </a:tabLst>
            </a:pPr>
            <a:r>
              <a:rPr sz="2000" spc="-15" dirty="0">
                <a:latin typeface="メイリオ"/>
                <a:cs typeface="メイリオ"/>
              </a:rPr>
              <a:t>歩進むを</a:t>
            </a:r>
            <a:endParaRPr sz="2000">
              <a:latin typeface="メイリオ"/>
              <a:cs typeface="メイリオ"/>
            </a:endParaRPr>
          </a:p>
          <a:p>
            <a:pPr marL="379730" indent="-240665">
              <a:lnSpc>
                <a:spcPct val="100000"/>
              </a:lnSpc>
              <a:buAutoNum type="arabicPlain" startAt="2"/>
              <a:tabLst>
                <a:tab pos="379730" algn="l"/>
              </a:tabLst>
            </a:pPr>
            <a:r>
              <a:rPr sz="2000" spc="-20" dirty="0">
                <a:latin typeface="メイリオ"/>
                <a:cs typeface="メイリオ"/>
              </a:rPr>
              <a:t>回やる</a:t>
            </a:r>
            <a:endParaRPr sz="20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5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880935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メイリオ"/>
                <a:cs typeface="メイリオ"/>
              </a:rPr>
              <a:t>“本章のゴール” を解こう（難</a:t>
            </a:r>
            <a:r>
              <a:rPr sz="4800" b="1" spc="-50" dirty="0">
                <a:solidFill>
                  <a:srgbClr val="FFFFFF"/>
                </a:solidFill>
                <a:latin typeface="メイリオ"/>
                <a:cs typeface="メイリオ"/>
              </a:rPr>
              <a:t>）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137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1283207"/>
            <a:ext cx="12192000" cy="5575300"/>
            <a:chOff x="0" y="1283207"/>
            <a:chExt cx="12192000" cy="5575300"/>
          </a:xfrm>
        </p:grpSpPr>
        <p:sp>
          <p:nvSpPr>
            <p:cNvPr id="11" name="object 11"/>
            <p:cNvSpPr/>
            <p:nvPr/>
          </p:nvSpPr>
          <p:spPr>
            <a:xfrm>
              <a:off x="0" y="1283207"/>
              <a:ext cx="12192000" cy="5575300"/>
            </a:xfrm>
            <a:custGeom>
              <a:avLst/>
              <a:gdLst/>
              <a:ahLst/>
              <a:cxnLst/>
              <a:rect l="l" t="t" r="r" b="b"/>
              <a:pathLst>
                <a:path w="12192000" h="5575300">
                  <a:moveTo>
                    <a:pt x="12192000" y="0"/>
                  </a:moveTo>
                  <a:lnTo>
                    <a:pt x="0" y="0"/>
                  </a:lnTo>
                  <a:lnTo>
                    <a:pt x="0" y="5574792"/>
                  </a:lnTo>
                  <a:lnTo>
                    <a:pt x="12192000" y="5574792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404040">
                <a:alpha val="8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18719" y="3289426"/>
              <a:ext cx="4561840" cy="2587625"/>
            </a:xfrm>
            <a:custGeom>
              <a:avLst/>
              <a:gdLst/>
              <a:ahLst/>
              <a:cxnLst/>
              <a:rect l="l" t="t" r="r" b="b"/>
              <a:pathLst>
                <a:path w="4561840" h="2587625">
                  <a:moveTo>
                    <a:pt x="4561598" y="2520823"/>
                  </a:moveTo>
                  <a:lnTo>
                    <a:pt x="4537087" y="2506535"/>
                  </a:lnTo>
                  <a:lnTo>
                    <a:pt x="4447933" y="2454503"/>
                  </a:lnTo>
                  <a:lnTo>
                    <a:pt x="4439170" y="2456802"/>
                  </a:lnTo>
                  <a:lnTo>
                    <a:pt x="4435106" y="2463622"/>
                  </a:lnTo>
                  <a:lnTo>
                    <a:pt x="4431169" y="2470429"/>
                  </a:lnTo>
                  <a:lnTo>
                    <a:pt x="4433455" y="2479179"/>
                  </a:lnTo>
                  <a:lnTo>
                    <a:pt x="4480357" y="2506535"/>
                  </a:lnTo>
                  <a:lnTo>
                    <a:pt x="3480828" y="2506535"/>
                  </a:lnTo>
                  <a:lnTo>
                    <a:pt x="3480828" y="215773"/>
                  </a:lnTo>
                  <a:lnTo>
                    <a:pt x="3048012" y="215773"/>
                  </a:lnTo>
                  <a:lnTo>
                    <a:pt x="3048012" y="2506535"/>
                  </a:lnTo>
                  <a:lnTo>
                    <a:pt x="2926092" y="2506535"/>
                  </a:lnTo>
                  <a:lnTo>
                    <a:pt x="2926092" y="1367917"/>
                  </a:lnTo>
                  <a:lnTo>
                    <a:pt x="2493276" y="1367917"/>
                  </a:lnTo>
                  <a:lnTo>
                    <a:pt x="2493276" y="2506535"/>
                  </a:lnTo>
                  <a:lnTo>
                    <a:pt x="2371356" y="2506535"/>
                  </a:lnTo>
                  <a:lnTo>
                    <a:pt x="2371356" y="1943989"/>
                  </a:lnTo>
                  <a:lnTo>
                    <a:pt x="1940064" y="1943989"/>
                  </a:lnTo>
                  <a:lnTo>
                    <a:pt x="1940064" y="2506535"/>
                  </a:lnTo>
                  <a:lnTo>
                    <a:pt x="1818144" y="2506535"/>
                  </a:lnTo>
                  <a:lnTo>
                    <a:pt x="1818144" y="2232025"/>
                  </a:lnTo>
                  <a:lnTo>
                    <a:pt x="1385328" y="2232025"/>
                  </a:lnTo>
                  <a:lnTo>
                    <a:pt x="1385328" y="2506535"/>
                  </a:lnTo>
                  <a:lnTo>
                    <a:pt x="1263408" y="2506535"/>
                  </a:lnTo>
                  <a:lnTo>
                    <a:pt x="1263408" y="2376805"/>
                  </a:lnTo>
                  <a:lnTo>
                    <a:pt x="832116" y="2376805"/>
                  </a:lnTo>
                  <a:lnTo>
                    <a:pt x="832116" y="2506535"/>
                  </a:lnTo>
                  <a:lnTo>
                    <a:pt x="708672" y="2506535"/>
                  </a:lnTo>
                  <a:lnTo>
                    <a:pt x="708672" y="2448433"/>
                  </a:lnTo>
                  <a:lnTo>
                    <a:pt x="277380" y="2448433"/>
                  </a:lnTo>
                  <a:lnTo>
                    <a:pt x="277380" y="2506535"/>
                  </a:lnTo>
                  <a:lnTo>
                    <a:pt x="80530" y="2506535"/>
                  </a:lnTo>
                  <a:lnTo>
                    <a:pt x="80530" y="81038"/>
                  </a:lnTo>
                  <a:lnTo>
                    <a:pt x="80530" y="35560"/>
                  </a:lnTo>
                  <a:lnTo>
                    <a:pt x="80530" y="28448"/>
                  </a:lnTo>
                  <a:lnTo>
                    <a:pt x="80657" y="81254"/>
                  </a:lnTo>
                  <a:lnTo>
                    <a:pt x="104025" y="121285"/>
                  </a:lnTo>
                  <a:lnTo>
                    <a:pt x="107962" y="128143"/>
                  </a:lnTo>
                  <a:lnTo>
                    <a:pt x="116725" y="130429"/>
                  </a:lnTo>
                  <a:lnTo>
                    <a:pt x="123456" y="126492"/>
                  </a:lnTo>
                  <a:lnTo>
                    <a:pt x="130314" y="122555"/>
                  </a:lnTo>
                  <a:lnTo>
                    <a:pt x="132600" y="113792"/>
                  </a:lnTo>
                  <a:lnTo>
                    <a:pt x="128663" y="106934"/>
                  </a:lnTo>
                  <a:lnTo>
                    <a:pt x="82892" y="28448"/>
                  </a:lnTo>
                  <a:lnTo>
                    <a:pt x="66306" y="0"/>
                  </a:lnTo>
                  <a:lnTo>
                    <a:pt x="3949" y="106934"/>
                  </a:lnTo>
                  <a:lnTo>
                    <a:pt x="0" y="113792"/>
                  </a:lnTo>
                  <a:lnTo>
                    <a:pt x="2298" y="122555"/>
                  </a:lnTo>
                  <a:lnTo>
                    <a:pt x="9156" y="126492"/>
                  </a:lnTo>
                  <a:lnTo>
                    <a:pt x="15875" y="130429"/>
                  </a:lnTo>
                  <a:lnTo>
                    <a:pt x="24650" y="128143"/>
                  </a:lnTo>
                  <a:lnTo>
                    <a:pt x="28575" y="121285"/>
                  </a:lnTo>
                  <a:lnTo>
                    <a:pt x="51955" y="81254"/>
                  </a:lnTo>
                  <a:lnTo>
                    <a:pt x="51955" y="81038"/>
                  </a:lnTo>
                  <a:lnTo>
                    <a:pt x="66306" y="56667"/>
                  </a:lnTo>
                  <a:lnTo>
                    <a:pt x="52082" y="81038"/>
                  </a:lnTo>
                  <a:lnTo>
                    <a:pt x="51955" y="2521648"/>
                  </a:lnTo>
                  <a:lnTo>
                    <a:pt x="66306" y="2521648"/>
                  </a:lnTo>
                  <a:lnTo>
                    <a:pt x="66306" y="2535110"/>
                  </a:lnTo>
                  <a:lnTo>
                    <a:pt x="4480357" y="2535110"/>
                  </a:lnTo>
                  <a:lnTo>
                    <a:pt x="4433455" y="2562466"/>
                  </a:lnTo>
                  <a:lnTo>
                    <a:pt x="4431169" y="2571216"/>
                  </a:lnTo>
                  <a:lnTo>
                    <a:pt x="4435106" y="2578023"/>
                  </a:lnTo>
                  <a:lnTo>
                    <a:pt x="4439170" y="2584843"/>
                  </a:lnTo>
                  <a:lnTo>
                    <a:pt x="4447933" y="2587142"/>
                  </a:lnTo>
                  <a:lnTo>
                    <a:pt x="4537087" y="2535110"/>
                  </a:lnTo>
                  <a:lnTo>
                    <a:pt x="4561598" y="25208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0301096" y="4505705"/>
            <a:ext cx="368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45" dirty="0">
                <a:solidFill>
                  <a:srgbClr val="FFFFFF"/>
                </a:solidFill>
                <a:latin typeface="メイリオ"/>
                <a:cs typeface="メイリオ"/>
              </a:rPr>
              <a:t>•••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988809" y="5462727"/>
            <a:ext cx="2482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FFFFFF"/>
                </a:solidFill>
                <a:latin typeface="メイリオ"/>
                <a:cs typeface="メイリオ"/>
              </a:rPr>
              <a:t>10</a:t>
            </a:r>
            <a:endParaRPr sz="1400">
              <a:latin typeface="メイリオ"/>
              <a:cs typeface="メイリオ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43292" y="5387085"/>
            <a:ext cx="2482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FFFFFF"/>
                </a:solidFill>
                <a:latin typeface="メイリオ"/>
                <a:cs typeface="メイリオ"/>
              </a:rPr>
              <a:t>20</a:t>
            </a:r>
            <a:endParaRPr sz="1400">
              <a:latin typeface="メイリオ"/>
              <a:cs typeface="メイリオ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97393" y="5253609"/>
            <a:ext cx="2482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FFFFFF"/>
                </a:solidFill>
                <a:latin typeface="メイリオ"/>
                <a:cs typeface="メイリオ"/>
              </a:rPr>
              <a:t>40</a:t>
            </a:r>
            <a:endParaRPr sz="1400">
              <a:latin typeface="メイリオ"/>
              <a:cs typeface="メイリオ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654033" y="4948554"/>
            <a:ext cx="24828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FFFFFF"/>
                </a:solidFill>
                <a:latin typeface="メイリオ"/>
                <a:cs typeface="メイリオ"/>
              </a:rPr>
              <a:t>80</a:t>
            </a:r>
            <a:endParaRPr sz="1400">
              <a:latin typeface="メイリオ"/>
              <a:cs typeface="メイリオ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49588" y="4375480"/>
            <a:ext cx="35941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FFFFFF"/>
                </a:solidFill>
                <a:latin typeface="メイリオ"/>
                <a:cs typeface="メイリオ"/>
              </a:rPr>
              <a:t>160</a:t>
            </a:r>
            <a:endParaRPr sz="1400">
              <a:latin typeface="メイリオ"/>
              <a:cs typeface="メイリオ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703689" y="3220338"/>
            <a:ext cx="35941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FFFFFF"/>
                </a:solidFill>
                <a:latin typeface="メイリオ"/>
                <a:cs typeface="メイリオ"/>
              </a:rPr>
              <a:t>320</a:t>
            </a:r>
            <a:endParaRPr sz="1400">
              <a:latin typeface="メイリオ"/>
              <a:cs typeface="メイリオ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08800" y="5876035"/>
            <a:ext cx="5048250" cy="786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523240" algn="l"/>
              </a:tabLst>
            </a:pPr>
            <a:r>
              <a:rPr sz="2100" baseline="1984" dirty="0">
                <a:solidFill>
                  <a:srgbClr val="FFFFFF"/>
                </a:solidFill>
                <a:latin typeface="メイリオ"/>
                <a:cs typeface="メイリオ"/>
              </a:rPr>
              <a:t>現</a:t>
            </a:r>
            <a:r>
              <a:rPr sz="2100" spc="-75" baseline="1984" dirty="0">
                <a:solidFill>
                  <a:srgbClr val="FFFFFF"/>
                </a:solidFill>
                <a:latin typeface="メイリオ"/>
                <a:cs typeface="メイリオ"/>
              </a:rPr>
              <a:t>在</a:t>
            </a:r>
            <a:r>
              <a:rPr sz="2100" baseline="1984" dirty="0">
                <a:solidFill>
                  <a:srgbClr val="FFFFFF"/>
                </a:solidFill>
                <a:latin typeface="メイリオ"/>
                <a:cs typeface="メイリオ"/>
              </a:rPr>
              <a:t>	</a:t>
            </a:r>
            <a:r>
              <a:rPr sz="2100" spc="-15" baseline="1984" dirty="0">
                <a:solidFill>
                  <a:srgbClr val="FFFFFF"/>
                </a:solidFill>
                <a:latin typeface="メイリオ"/>
                <a:cs typeface="メイリオ"/>
              </a:rPr>
              <a:t>1</a:t>
            </a:r>
            <a:r>
              <a:rPr sz="2100" baseline="1984" dirty="0">
                <a:solidFill>
                  <a:srgbClr val="FFFFFF"/>
                </a:solidFill>
                <a:latin typeface="メイリオ"/>
                <a:cs typeface="メイリオ"/>
              </a:rPr>
              <a:t>週後</a:t>
            </a:r>
            <a:r>
              <a:rPr sz="2100" spc="367" baseline="1984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2100" spc="-15" baseline="1984" dirty="0">
                <a:solidFill>
                  <a:srgbClr val="FFFFFF"/>
                </a:solidFill>
                <a:latin typeface="メイリオ"/>
                <a:cs typeface="メイリオ"/>
              </a:rPr>
              <a:t>2</a:t>
            </a:r>
            <a:r>
              <a:rPr sz="2100" baseline="1984" dirty="0">
                <a:solidFill>
                  <a:srgbClr val="FFFFFF"/>
                </a:solidFill>
                <a:latin typeface="メイリオ"/>
                <a:cs typeface="メイリオ"/>
              </a:rPr>
              <a:t>週後</a:t>
            </a:r>
            <a:r>
              <a:rPr sz="2100" spc="472" baseline="1984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2100" spc="-15" baseline="1984" dirty="0">
                <a:solidFill>
                  <a:srgbClr val="FFFFFF"/>
                </a:solidFill>
                <a:latin typeface="メイリオ"/>
                <a:cs typeface="メイリオ"/>
              </a:rPr>
              <a:t>3</a:t>
            </a:r>
            <a:r>
              <a:rPr sz="2100" baseline="1984" dirty="0">
                <a:solidFill>
                  <a:srgbClr val="FFFFFF"/>
                </a:solidFill>
                <a:latin typeface="メイリオ"/>
                <a:cs typeface="メイリオ"/>
              </a:rPr>
              <a:t>週後</a:t>
            </a:r>
            <a:r>
              <a:rPr sz="2100" spc="254" baseline="1984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2100" spc="-15" baseline="1984" dirty="0">
                <a:solidFill>
                  <a:srgbClr val="FFFFFF"/>
                </a:solidFill>
                <a:latin typeface="メイリオ"/>
                <a:cs typeface="メイリオ"/>
              </a:rPr>
              <a:t>4</a:t>
            </a:r>
            <a:r>
              <a:rPr sz="2100" baseline="1984" dirty="0">
                <a:solidFill>
                  <a:srgbClr val="FFFFFF"/>
                </a:solidFill>
                <a:latin typeface="メイリオ"/>
                <a:cs typeface="メイリオ"/>
              </a:rPr>
              <a:t>週後</a:t>
            </a:r>
            <a:r>
              <a:rPr sz="2100" spc="284" baseline="1984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メイリオ"/>
                <a:cs typeface="メイリオ"/>
              </a:rPr>
              <a:t>5</a:t>
            </a:r>
            <a:r>
              <a:rPr sz="1400" dirty="0">
                <a:solidFill>
                  <a:srgbClr val="FFFFFF"/>
                </a:solidFill>
                <a:latin typeface="メイリオ"/>
                <a:cs typeface="メイリオ"/>
              </a:rPr>
              <a:t>週</a:t>
            </a:r>
            <a:r>
              <a:rPr sz="1400" spc="-50" dirty="0">
                <a:solidFill>
                  <a:srgbClr val="FFFFFF"/>
                </a:solidFill>
                <a:latin typeface="メイリオ"/>
                <a:cs typeface="メイリオ"/>
              </a:rPr>
              <a:t>後</a:t>
            </a:r>
            <a:endParaRPr sz="1400">
              <a:latin typeface="メイリオ"/>
              <a:cs typeface="メイリオ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400">
              <a:latin typeface="メイリオ"/>
              <a:cs typeface="メイリオ"/>
            </a:endParaRPr>
          </a:p>
          <a:p>
            <a:pPr marL="1085850">
              <a:lnSpc>
                <a:spcPct val="100000"/>
              </a:lnSpc>
            </a:pPr>
            <a:r>
              <a:rPr sz="1200" b="1" spc="5" dirty="0">
                <a:solidFill>
                  <a:srgbClr val="FFFFFF"/>
                </a:solidFill>
                <a:latin typeface="メイリオ"/>
                <a:cs typeface="メイリオ"/>
              </a:rPr>
              <a:t>※ </a:t>
            </a:r>
            <a:r>
              <a:rPr sz="1200" dirty="0">
                <a:solidFill>
                  <a:srgbClr val="FFFFFF"/>
                </a:solidFill>
                <a:latin typeface="Cambria Math"/>
                <a:cs typeface="Cambria Math"/>
              </a:rPr>
              <a:t>log</a:t>
            </a:r>
            <a:r>
              <a:rPr sz="1275" baseline="-16339" dirty="0">
                <a:solidFill>
                  <a:srgbClr val="FFFFFF"/>
                </a:solidFill>
                <a:latin typeface="Cambria Math"/>
                <a:cs typeface="Cambria Math"/>
              </a:rPr>
              <a:t>𝟏𝟎</a:t>
            </a:r>
            <a:r>
              <a:rPr sz="1275" spc="112" baseline="-16339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FFFFFF"/>
                </a:solidFill>
                <a:latin typeface="Cambria Math"/>
                <a:cs typeface="Cambria Math"/>
              </a:rPr>
              <a:t>𝒙</a:t>
            </a:r>
            <a:r>
              <a:rPr sz="1200" spc="15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1200" b="1" spc="-5" dirty="0">
                <a:solidFill>
                  <a:srgbClr val="FFFFFF"/>
                </a:solidFill>
                <a:latin typeface="メイリオ"/>
                <a:cs typeface="メイリオ"/>
              </a:rPr>
              <a:t>の値は「常用対数表」で検索すると出てきます</a:t>
            </a:r>
            <a:endParaRPr sz="1200">
              <a:latin typeface="メイリオ"/>
              <a:cs typeface="メイリオ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1466" y="1930120"/>
            <a:ext cx="9573260" cy="140525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0"/>
              </a:spcBef>
            </a:pPr>
            <a:r>
              <a:rPr sz="2000" b="1" spc="-20" dirty="0">
                <a:solidFill>
                  <a:srgbClr val="FFFFFF"/>
                </a:solidFill>
                <a:latin typeface="メイリオ"/>
                <a:cs typeface="メイリオ"/>
              </a:rPr>
              <a:t>ある週の東京都の新型コロナウイルス感染者数は </a:t>
            </a:r>
            <a:r>
              <a:rPr sz="2000" b="1" dirty="0">
                <a:solidFill>
                  <a:srgbClr val="FFFFFF"/>
                </a:solidFill>
                <a:latin typeface="メイリオ"/>
                <a:cs typeface="メイリオ"/>
              </a:rPr>
              <a:t>10</a:t>
            </a:r>
            <a:r>
              <a:rPr sz="2000" b="1" spc="-20" dirty="0">
                <a:solidFill>
                  <a:srgbClr val="FFFFFF"/>
                </a:solidFill>
                <a:latin typeface="メイリオ"/>
                <a:cs typeface="メイリオ"/>
              </a:rPr>
              <a:t> 人でした。</a:t>
            </a:r>
            <a:endParaRPr sz="2000">
              <a:latin typeface="メイリオ"/>
              <a:cs typeface="メイリオ"/>
            </a:endParaRPr>
          </a:p>
          <a:p>
            <a:pPr marL="50800">
              <a:lnSpc>
                <a:spcPct val="100000"/>
              </a:lnSpc>
              <a:spcBef>
                <a:spcPts val="1200"/>
              </a:spcBef>
            </a:pPr>
            <a:r>
              <a:rPr sz="2000" b="1" spc="-5" dirty="0">
                <a:solidFill>
                  <a:srgbClr val="FFFFFF"/>
                </a:solidFill>
                <a:latin typeface="メイリオ"/>
                <a:cs typeface="メイリオ"/>
              </a:rPr>
              <a:t>一週間で </a:t>
            </a:r>
            <a:r>
              <a:rPr sz="2000" b="1" dirty="0">
                <a:solidFill>
                  <a:srgbClr val="FFFFFF"/>
                </a:solidFill>
                <a:latin typeface="メイリオ"/>
                <a:cs typeface="メイリオ"/>
              </a:rPr>
              <a:t>2</a:t>
            </a:r>
            <a:r>
              <a:rPr sz="2000" b="1" spc="-15" dirty="0">
                <a:solidFill>
                  <a:srgbClr val="FFFFFF"/>
                </a:solidFill>
                <a:latin typeface="メイリオ"/>
                <a:cs typeface="メイリオ"/>
              </a:rPr>
              <a:t> 倍になるとき、感染者数が </a:t>
            </a:r>
            <a:r>
              <a:rPr sz="2000" b="1" dirty="0">
                <a:solidFill>
                  <a:srgbClr val="FFFFFF"/>
                </a:solidFill>
                <a:latin typeface="メイリオ"/>
                <a:cs typeface="メイリオ"/>
              </a:rPr>
              <a:t>10</a:t>
            </a:r>
            <a:r>
              <a:rPr sz="2000" b="1" spc="-15" dirty="0">
                <a:solidFill>
                  <a:srgbClr val="FFFFFF"/>
                </a:solidFill>
                <a:latin typeface="メイリオ"/>
                <a:cs typeface="メイリオ"/>
              </a:rPr>
              <a:t> 万人を超えるのは何週間後でしょうか。</a:t>
            </a:r>
            <a:endParaRPr sz="2000">
              <a:latin typeface="メイリオ"/>
              <a:cs typeface="メイリオ"/>
            </a:endParaRPr>
          </a:p>
          <a:p>
            <a:pPr marL="50800">
              <a:lnSpc>
                <a:spcPct val="100000"/>
              </a:lnSpc>
              <a:spcBef>
                <a:spcPts val="1260"/>
              </a:spcBef>
            </a:pPr>
            <a:r>
              <a:rPr sz="2000" b="1" spc="-10" dirty="0">
                <a:solidFill>
                  <a:srgbClr val="FFFFFF"/>
                </a:solidFill>
                <a:latin typeface="メイリオ"/>
                <a:cs typeface="メイリオ"/>
              </a:rPr>
              <a:t>ただし、</a:t>
            </a:r>
            <a:r>
              <a:rPr sz="2000" dirty="0">
                <a:solidFill>
                  <a:srgbClr val="FFFFFF"/>
                </a:solidFill>
                <a:latin typeface="Cambria Math"/>
                <a:cs typeface="Cambria Math"/>
              </a:rPr>
              <a:t>log</a:t>
            </a:r>
            <a:r>
              <a:rPr sz="2175" baseline="-15325" dirty="0">
                <a:solidFill>
                  <a:srgbClr val="FFFFFF"/>
                </a:solidFill>
                <a:latin typeface="Cambria Math"/>
                <a:cs typeface="Cambria Math"/>
              </a:rPr>
              <a:t>𝟏𝟎</a:t>
            </a:r>
            <a:r>
              <a:rPr sz="2175" spc="142" baseline="-1532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 Math"/>
                <a:cs typeface="Cambria Math"/>
              </a:rPr>
              <a:t>𝟐</a:t>
            </a:r>
            <a:r>
              <a:rPr sz="2000" spc="95" dirty="0">
                <a:solidFill>
                  <a:srgbClr val="FFFFFF"/>
                </a:solidFill>
                <a:latin typeface="Cambria Math"/>
                <a:cs typeface="Cambria Math"/>
              </a:rPr>
              <a:t> = </a:t>
            </a:r>
            <a:r>
              <a:rPr sz="2000" spc="-10" dirty="0">
                <a:solidFill>
                  <a:srgbClr val="FFFFFF"/>
                </a:solidFill>
                <a:latin typeface="Cambria Math"/>
                <a:cs typeface="Cambria Math"/>
              </a:rPr>
              <a:t>𝟎</a:t>
            </a:r>
            <a:r>
              <a:rPr sz="2000" spc="-50" dirty="0">
                <a:solidFill>
                  <a:srgbClr val="FFFFFF"/>
                </a:solidFill>
                <a:latin typeface="Cambria Math"/>
                <a:cs typeface="Cambria Math"/>
              </a:rPr>
              <a:t>. </a:t>
            </a:r>
            <a:r>
              <a:rPr sz="2000" dirty="0">
                <a:solidFill>
                  <a:srgbClr val="FFFFFF"/>
                </a:solidFill>
                <a:latin typeface="Cambria Math"/>
                <a:cs typeface="Cambria Math"/>
              </a:rPr>
              <a:t>𝟑𝟎𝟏</a:t>
            </a:r>
            <a:r>
              <a:rPr sz="2000" spc="23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メイリオ"/>
                <a:cs typeface="メイリオ"/>
              </a:rPr>
              <a:t>とします</a:t>
            </a:r>
            <a:r>
              <a:rPr sz="1950" b="1" baseline="25641" dirty="0">
                <a:solidFill>
                  <a:srgbClr val="FFFFFF"/>
                </a:solidFill>
                <a:latin typeface="メイリオ"/>
                <a:cs typeface="メイリオ"/>
              </a:rPr>
              <a:t>※</a:t>
            </a:r>
            <a:r>
              <a:rPr sz="2000" b="1" spc="-50" dirty="0">
                <a:solidFill>
                  <a:srgbClr val="FFFFFF"/>
                </a:solidFill>
                <a:latin typeface="メイリオ"/>
                <a:cs typeface="メイリオ"/>
              </a:rPr>
              <a:t>。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80997" y="3921328"/>
            <a:ext cx="460248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FFFFFF"/>
                </a:solidFill>
                <a:latin typeface="メイリオ"/>
                <a:cs typeface="メイリオ"/>
              </a:rPr>
              <a:t>（</a:t>
            </a:r>
            <a:r>
              <a:rPr sz="2000" b="1" spc="-15" dirty="0">
                <a:solidFill>
                  <a:srgbClr val="FFFFFF"/>
                </a:solidFill>
                <a:latin typeface="メイリオ"/>
                <a:cs typeface="メイリオ"/>
              </a:rPr>
              <a:t>難しいので飛ばしてもかまいません</a:t>
            </a:r>
            <a:r>
              <a:rPr sz="2000" b="1" spc="-50" dirty="0">
                <a:solidFill>
                  <a:srgbClr val="FFFFFF"/>
                </a:solidFill>
                <a:latin typeface="メイリオ"/>
                <a:cs typeface="メイリオ"/>
              </a:rPr>
              <a:t>）</a:t>
            </a:r>
            <a:endParaRPr sz="20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5400"/>
            <a:chOff x="0" y="0"/>
            <a:chExt cx="12192000" cy="1295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12954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295400" y="12954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8040" y="205866"/>
            <a:ext cx="98729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6325" algn="l"/>
              </a:tabLst>
            </a:pPr>
            <a:r>
              <a:rPr spc="-50" dirty="0"/>
              <a:t>5</a:t>
            </a:r>
            <a:r>
              <a:rPr dirty="0"/>
              <a:t>	</a:t>
            </a:r>
            <a:r>
              <a:rPr sz="4800" dirty="0"/>
              <a:t>“本章のゴール” を解こう（難</a:t>
            </a:r>
            <a:r>
              <a:rPr sz="4800" spc="-50" dirty="0"/>
              <a:t>）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138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7166" y="1938654"/>
            <a:ext cx="58845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35" dirty="0">
                <a:latin typeface="メイリオ"/>
                <a:cs typeface="メイリオ"/>
              </a:rPr>
              <a:t>もちろん直接計算しても良いが、とても面倒！</a:t>
            </a:r>
            <a:endParaRPr sz="2200">
              <a:latin typeface="メイリオ"/>
              <a:cs typeface="メイリオ"/>
            </a:endParaRPr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806107" y="2778251"/>
          <a:ext cx="2975610" cy="3238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3864"/>
                    </a:solidFill>
                  </a:tcPr>
                </a:tc>
                <a:tc>
                  <a:txBody>
                    <a:bodyPr/>
                    <a:lstStyle/>
                    <a:p>
                      <a:pPr marL="262890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感染者数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984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0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 週後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984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3864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b="1" dirty="0">
                          <a:latin typeface="メイリオ"/>
                          <a:cs typeface="メイリオ"/>
                        </a:rPr>
                        <a:t>10</a:t>
                      </a:r>
                      <a:r>
                        <a:rPr sz="1800" b="1" spc="-35" dirty="0">
                          <a:latin typeface="メイリオ"/>
                          <a:cs typeface="メイリオ"/>
                        </a:rPr>
                        <a:t> 人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984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1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 週後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984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3864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b="1" dirty="0">
                          <a:latin typeface="メイリオ"/>
                          <a:cs typeface="メイリオ"/>
                        </a:rPr>
                        <a:t>20</a:t>
                      </a:r>
                      <a:r>
                        <a:rPr sz="1800" b="1" spc="-35" dirty="0">
                          <a:latin typeface="メイリオ"/>
                          <a:cs typeface="メイリオ"/>
                        </a:rPr>
                        <a:t> 人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984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2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 週後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990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3864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800" b="1" dirty="0">
                          <a:latin typeface="メイリオ"/>
                          <a:cs typeface="メイリオ"/>
                        </a:rPr>
                        <a:t>40</a:t>
                      </a:r>
                      <a:r>
                        <a:rPr sz="1800" b="1" spc="-35" dirty="0">
                          <a:latin typeface="メイリオ"/>
                          <a:cs typeface="メイリオ"/>
                        </a:rPr>
                        <a:t> 人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990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3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 週後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990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3864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800" b="1" dirty="0">
                          <a:latin typeface="メイリオ"/>
                          <a:cs typeface="メイリオ"/>
                        </a:rPr>
                        <a:t>80</a:t>
                      </a:r>
                      <a:r>
                        <a:rPr sz="1800" b="1" spc="-35" dirty="0">
                          <a:latin typeface="メイリオ"/>
                          <a:cs typeface="メイリオ"/>
                        </a:rPr>
                        <a:t> 人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990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4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 週後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990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3864"/>
                    </a:solidFill>
                  </a:tcPr>
                </a:tc>
                <a:tc>
                  <a:txBody>
                    <a:bodyPr/>
                    <a:lstStyle/>
                    <a:p>
                      <a:pPr marR="84455" algn="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800" b="1" dirty="0">
                          <a:latin typeface="メイリオ"/>
                          <a:cs typeface="メイリオ"/>
                        </a:rPr>
                        <a:t>160</a:t>
                      </a:r>
                      <a:r>
                        <a:rPr sz="1800" b="1" spc="-35" dirty="0">
                          <a:latin typeface="メイリオ"/>
                          <a:cs typeface="メイリオ"/>
                        </a:rPr>
                        <a:t> 人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990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4646421" y="2778251"/>
          <a:ext cx="2975610" cy="3238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3864"/>
                    </a:solidFill>
                  </a:tcPr>
                </a:tc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感染者数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984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5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 週後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984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3864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b="1" dirty="0">
                          <a:latin typeface="メイリオ"/>
                          <a:cs typeface="メイリオ"/>
                        </a:rPr>
                        <a:t>320</a:t>
                      </a:r>
                      <a:r>
                        <a:rPr sz="1800" b="1" spc="-40" dirty="0">
                          <a:latin typeface="メイリオ"/>
                          <a:cs typeface="メイリオ"/>
                        </a:rPr>
                        <a:t> 人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984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6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 週後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984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3864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b="1" dirty="0">
                          <a:latin typeface="メイリオ"/>
                          <a:cs typeface="メイリオ"/>
                        </a:rPr>
                        <a:t>640</a:t>
                      </a:r>
                      <a:r>
                        <a:rPr sz="1800" b="1" spc="-35" dirty="0">
                          <a:latin typeface="メイリオ"/>
                          <a:cs typeface="メイリオ"/>
                        </a:rPr>
                        <a:t> 人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984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7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 週後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990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3864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800" b="1" dirty="0">
                          <a:latin typeface="メイリオ"/>
                          <a:cs typeface="メイリオ"/>
                        </a:rPr>
                        <a:t>1280</a:t>
                      </a:r>
                      <a:r>
                        <a:rPr sz="1800" b="1" spc="-45" dirty="0">
                          <a:latin typeface="メイリオ"/>
                          <a:cs typeface="メイリオ"/>
                        </a:rPr>
                        <a:t> 人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990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8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 週後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990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3864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800" b="1" dirty="0">
                          <a:latin typeface="メイリオ"/>
                          <a:cs typeface="メイリオ"/>
                        </a:rPr>
                        <a:t>2560</a:t>
                      </a:r>
                      <a:r>
                        <a:rPr sz="1800" b="1" spc="-45" dirty="0">
                          <a:latin typeface="メイリオ"/>
                          <a:cs typeface="メイリオ"/>
                        </a:rPr>
                        <a:t> 人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990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9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 週後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990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3864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800" b="1" dirty="0">
                          <a:latin typeface="メイリオ"/>
                          <a:cs typeface="メイリオ"/>
                        </a:rPr>
                        <a:t>5120</a:t>
                      </a:r>
                      <a:r>
                        <a:rPr sz="1800" b="1" spc="-45" dirty="0">
                          <a:latin typeface="メイリオ"/>
                          <a:cs typeface="メイリオ"/>
                        </a:rPr>
                        <a:t> 人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990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8572754" y="2778251"/>
          <a:ext cx="2975610" cy="3238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9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3864"/>
                    </a:solidFill>
                  </a:tcPr>
                </a:tc>
                <a:tc>
                  <a:txBody>
                    <a:bodyPr/>
                    <a:lstStyle/>
                    <a:p>
                      <a:pPr marL="26352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感染者数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984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386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10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 週後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984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3864"/>
                    </a:solidFill>
                  </a:tcPr>
                </a:tc>
                <a:tc>
                  <a:txBody>
                    <a:bodyPr/>
                    <a:lstStyle/>
                    <a:p>
                      <a:pPr marR="83185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b="1" dirty="0">
                          <a:latin typeface="メイリオ"/>
                          <a:cs typeface="メイリオ"/>
                        </a:rPr>
                        <a:t>10240</a:t>
                      </a:r>
                      <a:r>
                        <a:rPr sz="1800" b="1" spc="-45" dirty="0">
                          <a:latin typeface="メイリオ"/>
                          <a:cs typeface="メイリオ"/>
                        </a:rPr>
                        <a:t> 人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984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11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 週後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984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3864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800" b="1" dirty="0">
                          <a:latin typeface="メイリオ"/>
                          <a:cs typeface="メイリオ"/>
                        </a:rPr>
                        <a:t>20480</a:t>
                      </a:r>
                      <a:r>
                        <a:rPr sz="1800" b="1" spc="-50" dirty="0">
                          <a:latin typeface="メイリオ"/>
                          <a:cs typeface="メイリオ"/>
                        </a:rPr>
                        <a:t> 人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9842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12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 週後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990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3864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800" b="1" dirty="0">
                          <a:latin typeface="メイリオ"/>
                          <a:cs typeface="メイリオ"/>
                        </a:rPr>
                        <a:t>40960</a:t>
                      </a:r>
                      <a:r>
                        <a:rPr sz="1800" b="1" spc="-50" dirty="0">
                          <a:latin typeface="メイリオ"/>
                          <a:cs typeface="メイリオ"/>
                        </a:rPr>
                        <a:t> 人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990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13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 週後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990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3864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800" b="1" dirty="0">
                          <a:latin typeface="メイリオ"/>
                          <a:cs typeface="メイリオ"/>
                        </a:rPr>
                        <a:t>81920</a:t>
                      </a:r>
                      <a:r>
                        <a:rPr sz="1800" b="1" spc="-50" dirty="0">
                          <a:latin typeface="メイリオ"/>
                          <a:cs typeface="メイリオ"/>
                        </a:rPr>
                        <a:t> 人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990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9750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14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メイリオ"/>
                          <a:cs typeface="メイリオ"/>
                        </a:rPr>
                        <a:t> 週後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990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43864"/>
                    </a:solidFill>
                  </a:tcPr>
                </a:tc>
                <a:tc>
                  <a:txBody>
                    <a:bodyPr/>
                    <a:lstStyle/>
                    <a:p>
                      <a:pPr marR="83820" algn="r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800" b="1" dirty="0">
                          <a:latin typeface="メイリオ"/>
                          <a:cs typeface="メイリオ"/>
                        </a:rPr>
                        <a:t>163840</a:t>
                      </a:r>
                      <a:r>
                        <a:rPr sz="1800" b="1" spc="-55" dirty="0">
                          <a:latin typeface="メイリオ"/>
                          <a:cs typeface="メイリオ"/>
                        </a:rPr>
                        <a:t> 人</a:t>
                      </a:r>
                      <a:endParaRPr sz="1800">
                        <a:latin typeface="メイリオ"/>
                        <a:cs typeface="メイリオ"/>
                      </a:endParaRPr>
                    </a:p>
                  </a:txBody>
                  <a:tcPr marL="0" marR="0" marT="990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5400"/>
            <a:chOff x="0" y="0"/>
            <a:chExt cx="12192000" cy="1295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12954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295400" y="12954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8040" y="205866"/>
            <a:ext cx="98729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6325" algn="l"/>
              </a:tabLst>
            </a:pPr>
            <a:r>
              <a:rPr spc="-50" dirty="0"/>
              <a:t>5</a:t>
            </a:r>
            <a:r>
              <a:rPr dirty="0"/>
              <a:t>	</a:t>
            </a:r>
            <a:r>
              <a:rPr sz="4800" dirty="0"/>
              <a:t>“本章のゴール” を解こう（難</a:t>
            </a:r>
            <a:r>
              <a:rPr sz="4800" spc="-50" dirty="0"/>
              <a:t>）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139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7166" y="1938654"/>
            <a:ext cx="50469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35" dirty="0">
                <a:latin typeface="メイリオ"/>
                <a:cs typeface="メイリオ"/>
              </a:rPr>
              <a:t>そこで、計算方法を少し工夫してみよう</a:t>
            </a:r>
            <a:endParaRPr sz="2200">
              <a:latin typeface="メイリオ"/>
              <a:cs typeface="メイリオ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9516" y="2610611"/>
            <a:ext cx="10793095" cy="2834640"/>
          </a:xfrm>
          <a:prstGeom prst="rect">
            <a:avLst/>
          </a:prstGeom>
          <a:solidFill>
            <a:srgbClr val="21379E">
              <a:alpha val="19999"/>
            </a:srgbClr>
          </a:solidFill>
        </p:spPr>
        <p:txBody>
          <a:bodyPr vert="horz" wrap="square" lIns="0" tIns="571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endParaRPr sz="2000">
              <a:latin typeface="Times New Roman"/>
              <a:cs typeface="Times New Roman"/>
            </a:endParaRPr>
          </a:p>
          <a:p>
            <a:pPr marL="372110">
              <a:lnSpc>
                <a:spcPct val="100000"/>
              </a:lnSpc>
            </a:pPr>
            <a:r>
              <a:rPr sz="2000" b="1" spc="-10" dirty="0">
                <a:latin typeface="メイリオ"/>
                <a:cs typeface="メイリオ"/>
              </a:rPr>
              <a:t>まず、</a:t>
            </a:r>
            <a:r>
              <a:rPr sz="2000" dirty="0">
                <a:latin typeface="Cambria Math"/>
                <a:cs typeface="Cambria Math"/>
              </a:rPr>
              <a:t>𝒙</a:t>
            </a:r>
            <a:r>
              <a:rPr sz="2000" spc="210" dirty="0">
                <a:latin typeface="Cambria Math"/>
                <a:cs typeface="Cambria Math"/>
              </a:rPr>
              <a:t> </a:t>
            </a:r>
            <a:r>
              <a:rPr sz="2000" b="1" spc="-10" dirty="0">
                <a:latin typeface="メイリオ"/>
                <a:cs typeface="メイリオ"/>
              </a:rPr>
              <a:t>週間後の感染者数は最初の </a:t>
            </a:r>
            <a:r>
              <a:rPr sz="2000" dirty="0">
                <a:latin typeface="Cambria Math"/>
                <a:cs typeface="Cambria Math"/>
              </a:rPr>
              <a:t>𝟐</a:t>
            </a:r>
            <a:r>
              <a:rPr sz="2175" baseline="28735" dirty="0">
                <a:latin typeface="Cambria Math"/>
                <a:cs typeface="Cambria Math"/>
              </a:rPr>
              <a:t>𝒙</a:t>
            </a:r>
            <a:r>
              <a:rPr sz="2175" spc="675" baseline="28735" dirty="0">
                <a:latin typeface="Cambria Math"/>
                <a:cs typeface="Cambria Math"/>
              </a:rPr>
              <a:t> </a:t>
            </a:r>
            <a:r>
              <a:rPr sz="2000" b="1" spc="-20" dirty="0">
                <a:latin typeface="メイリオ"/>
                <a:cs typeface="メイリオ"/>
              </a:rPr>
              <a:t>倍になっているが、「感染者数 </a:t>
            </a:r>
            <a:r>
              <a:rPr sz="2000" b="1" dirty="0">
                <a:latin typeface="メイリオ"/>
                <a:cs typeface="メイリオ"/>
              </a:rPr>
              <a:t>10</a:t>
            </a:r>
            <a:r>
              <a:rPr sz="2000" b="1" spc="-10" dirty="0">
                <a:latin typeface="メイリオ"/>
                <a:cs typeface="メイリオ"/>
              </a:rPr>
              <a:t> 人」が </a:t>
            </a:r>
            <a:r>
              <a:rPr sz="2000" b="1" spc="-25" dirty="0">
                <a:latin typeface="メイリオ"/>
                <a:cs typeface="メイリオ"/>
              </a:rPr>
              <a:t>10</a:t>
            </a:r>
            <a:endParaRPr sz="2000">
              <a:latin typeface="メイリオ"/>
              <a:cs typeface="メイリオ"/>
            </a:endParaRPr>
          </a:p>
          <a:p>
            <a:pPr marL="372110">
              <a:lnSpc>
                <a:spcPct val="100000"/>
              </a:lnSpc>
              <a:spcBef>
                <a:spcPts val="1140"/>
              </a:spcBef>
            </a:pPr>
            <a:r>
              <a:rPr sz="2000" b="1" spc="-10" dirty="0">
                <a:latin typeface="メイリオ"/>
                <a:cs typeface="メイリオ"/>
              </a:rPr>
              <a:t>万人になるためには </a:t>
            </a:r>
            <a:r>
              <a:rPr sz="2000" b="1" dirty="0">
                <a:solidFill>
                  <a:srgbClr val="F43864"/>
                </a:solidFill>
                <a:latin typeface="メイリオ"/>
                <a:cs typeface="メイリオ"/>
              </a:rPr>
              <a:t>10000</a:t>
            </a:r>
            <a:r>
              <a:rPr sz="2000" b="1" spc="-20" dirty="0">
                <a:solidFill>
                  <a:srgbClr val="F43864"/>
                </a:solidFill>
                <a:latin typeface="メイリオ"/>
                <a:cs typeface="メイリオ"/>
              </a:rPr>
              <a:t> 倍</a:t>
            </a:r>
            <a:r>
              <a:rPr sz="2000" b="1" spc="-10" dirty="0">
                <a:latin typeface="メイリオ"/>
                <a:cs typeface="メイリオ"/>
              </a:rPr>
              <a:t>になる必要があるので、</a:t>
            </a:r>
            <a:endParaRPr sz="2000">
              <a:latin typeface="メイリオ"/>
              <a:cs typeface="メイリオ"/>
            </a:endParaRPr>
          </a:p>
          <a:p>
            <a:pPr marL="635" algn="ctr">
              <a:lnSpc>
                <a:spcPct val="100000"/>
              </a:lnSpc>
              <a:spcBef>
                <a:spcPts val="2620"/>
              </a:spcBef>
            </a:pPr>
            <a:r>
              <a:rPr sz="2000" dirty="0">
                <a:latin typeface="Cambria Math"/>
                <a:cs typeface="Cambria Math"/>
              </a:rPr>
              <a:t>𝟐</a:t>
            </a:r>
            <a:r>
              <a:rPr sz="2175" baseline="28735" dirty="0">
                <a:latin typeface="Cambria Math"/>
                <a:cs typeface="Cambria Math"/>
              </a:rPr>
              <a:t>𝒙</a:t>
            </a:r>
            <a:r>
              <a:rPr sz="2175" spc="450" baseline="287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𝟏𝟎𝟎𝟎𝟎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2000">
              <a:latin typeface="Cambria Math"/>
              <a:cs typeface="Cambria Math"/>
            </a:endParaRPr>
          </a:p>
          <a:p>
            <a:pPr marL="372110">
              <a:lnSpc>
                <a:spcPct val="100000"/>
              </a:lnSpc>
              <a:spcBef>
                <a:spcPts val="5"/>
              </a:spcBef>
            </a:pPr>
            <a:r>
              <a:rPr sz="2000" b="1" spc="-5" dirty="0">
                <a:latin typeface="メイリオ"/>
                <a:cs typeface="メイリオ"/>
              </a:rPr>
              <a:t>を満たす </a:t>
            </a:r>
            <a:r>
              <a:rPr sz="2000" dirty="0">
                <a:latin typeface="Cambria Math"/>
                <a:cs typeface="Cambria Math"/>
              </a:rPr>
              <a:t>𝒙</a:t>
            </a:r>
            <a:r>
              <a:rPr sz="2000" spc="215" dirty="0">
                <a:latin typeface="Cambria Math"/>
                <a:cs typeface="Cambria Math"/>
              </a:rPr>
              <a:t> </a:t>
            </a:r>
            <a:r>
              <a:rPr sz="2000" b="1" dirty="0">
                <a:latin typeface="メイリオ"/>
                <a:cs typeface="メイリオ"/>
              </a:rPr>
              <a:t>が（大まかな）</a:t>
            </a:r>
            <a:r>
              <a:rPr sz="2000" b="1" spc="-15" dirty="0">
                <a:latin typeface="メイリオ"/>
                <a:cs typeface="メイリオ"/>
              </a:rPr>
              <a:t>答えである。</a:t>
            </a:r>
            <a:endParaRPr sz="20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5400"/>
            <a:chOff x="0" y="0"/>
            <a:chExt cx="12192000" cy="1295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12954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295400" y="12954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8040" y="205866"/>
            <a:ext cx="987298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6325" algn="l"/>
              </a:tabLst>
            </a:pPr>
            <a:r>
              <a:rPr spc="-50" dirty="0"/>
              <a:t>5</a:t>
            </a:r>
            <a:r>
              <a:rPr dirty="0"/>
              <a:t>	</a:t>
            </a:r>
            <a:r>
              <a:rPr sz="4800" dirty="0"/>
              <a:t>“本章のゴール” を解こう（難</a:t>
            </a:r>
            <a:r>
              <a:rPr sz="4800" spc="-50" dirty="0"/>
              <a:t>）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140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4466" y="1946274"/>
            <a:ext cx="78403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200" b="1" spc="-35" dirty="0">
                <a:latin typeface="メイリオ"/>
                <a:cs typeface="メイリオ"/>
              </a:rPr>
              <a:t>さて、</a:t>
            </a:r>
            <a:r>
              <a:rPr sz="2200" dirty="0">
                <a:latin typeface="Cambria Math"/>
                <a:cs typeface="Cambria Math"/>
              </a:rPr>
              <a:t>𝟐</a:t>
            </a:r>
            <a:r>
              <a:rPr sz="2400" baseline="27777" dirty="0">
                <a:latin typeface="Cambria Math"/>
                <a:cs typeface="Cambria Math"/>
              </a:rPr>
              <a:t>𝒙</a:t>
            </a:r>
            <a:r>
              <a:rPr sz="2400" spc="532" baseline="27777" dirty="0">
                <a:latin typeface="Cambria Math"/>
                <a:cs typeface="Cambria Math"/>
              </a:rPr>
              <a:t> </a:t>
            </a:r>
            <a:r>
              <a:rPr sz="2200" spc="65" dirty="0">
                <a:latin typeface="Cambria Math"/>
                <a:cs typeface="Cambria Math"/>
              </a:rPr>
              <a:t>= </a:t>
            </a:r>
            <a:r>
              <a:rPr sz="2200" dirty="0">
                <a:latin typeface="Cambria Math"/>
                <a:cs typeface="Cambria Math"/>
              </a:rPr>
              <a:t>𝟏𝟎𝟎𝟎𝟎</a:t>
            </a:r>
            <a:r>
              <a:rPr sz="2200" spc="270" dirty="0">
                <a:latin typeface="Cambria Math"/>
                <a:cs typeface="Cambria Math"/>
              </a:rPr>
              <a:t> </a:t>
            </a:r>
            <a:r>
              <a:rPr sz="2200" b="1" spc="-15" dirty="0">
                <a:latin typeface="メイリオ"/>
                <a:cs typeface="メイリオ"/>
              </a:rPr>
              <a:t>を満たす </a:t>
            </a:r>
            <a:r>
              <a:rPr sz="2200" dirty="0">
                <a:latin typeface="Cambria Math"/>
                <a:cs typeface="Cambria Math"/>
              </a:rPr>
              <a:t>𝒙</a:t>
            </a:r>
            <a:r>
              <a:rPr sz="2200" spc="260" dirty="0">
                <a:latin typeface="Cambria Math"/>
                <a:cs typeface="Cambria Math"/>
              </a:rPr>
              <a:t> </a:t>
            </a:r>
            <a:r>
              <a:rPr sz="2200" b="1" spc="-35" dirty="0">
                <a:latin typeface="メイリオ"/>
                <a:cs typeface="メイリオ"/>
              </a:rPr>
              <a:t>はどうやって求められるのか？</a:t>
            </a:r>
            <a:endParaRPr sz="2200">
              <a:latin typeface="メイリオ"/>
              <a:cs typeface="メイリオ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99516" y="2610611"/>
            <a:ext cx="10793095" cy="3546475"/>
            <a:chOff x="699516" y="2610611"/>
            <a:chExt cx="10793095" cy="3546475"/>
          </a:xfrm>
        </p:grpSpPr>
        <p:sp>
          <p:nvSpPr>
            <p:cNvPr id="11" name="object 11"/>
            <p:cNvSpPr/>
            <p:nvPr/>
          </p:nvSpPr>
          <p:spPr>
            <a:xfrm>
              <a:off x="699516" y="2610611"/>
              <a:ext cx="10793095" cy="3546475"/>
            </a:xfrm>
            <a:custGeom>
              <a:avLst/>
              <a:gdLst/>
              <a:ahLst/>
              <a:cxnLst/>
              <a:rect l="l" t="t" r="r" b="b"/>
              <a:pathLst>
                <a:path w="10793095" h="3546475">
                  <a:moveTo>
                    <a:pt x="10792968" y="0"/>
                  </a:moveTo>
                  <a:lnTo>
                    <a:pt x="0" y="0"/>
                  </a:lnTo>
                  <a:lnTo>
                    <a:pt x="0" y="3546348"/>
                  </a:lnTo>
                  <a:lnTo>
                    <a:pt x="10792968" y="3546348"/>
                  </a:lnTo>
                  <a:lnTo>
                    <a:pt x="10792968" y="0"/>
                  </a:lnTo>
                  <a:close/>
                </a:path>
              </a:pathLst>
            </a:custGeom>
            <a:solidFill>
              <a:srgbClr val="CE8608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034777" y="4148836"/>
              <a:ext cx="838200" cy="212090"/>
            </a:xfrm>
            <a:custGeom>
              <a:avLst/>
              <a:gdLst/>
              <a:ahLst/>
              <a:cxnLst/>
              <a:rect l="l" t="t" r="r" b="b"/>
              <a:pathLst>
                <a:path w="838200" h="212089">
                  <a:moveTo>
                    <a:pt x="770508" y="0"/>
                  </a:moveTo>
                  <a:lnTo>
                    <a:pt x="767461" y="8508"/>
                  </a:lnTo>
                  <a:lnTo>
                    <a:pt x="779746" y="13892"/>
                  </a:lnTo>
                  <a:lnTo>
                    <a:pt x="790305" y="21288"/>
                  </a:lnTo>
                  <a:lnTo>
                    <a:pt x="811696" y="55429"/>
                  </a:lnTo>
                  <a:lnTo>
                    <a:pt x="817948" y="86483"/>
                  </a:lnTo>
                  <a:lnTo>
                    <a:pt x="817983" y="86723"/>
                  </a:lnTo>
                  <a:lnTo>
                    <a:pt x="818769" y="104775"/>
                  </a:lnTo>
                  <a:lnTo>
                    <a:pt x="817983" y="123443"/>
                  </a:lnTo>
                  <a:lnTo>
                    <a:pt x="815625" y="140398"/>
                  </a:lnTo>
                  <a:lnTo>
                    <a:pt x="799078" y="180784"/>
                  </a:lnTo>
                  <a:lnTo>
                    <a:pt x="767842" y="203072"/>
                  </a:lnTo>
                  <a:lnTo>
                    <a:pt x="770508" y="211708"/>
                  </a:lnTo>
                  <a:lnTo>
                    <a:pt x="810978" y="187706"/>
                  </a:lnTo>
                  <a:lnTo>
                    <a:pt x="833707" y="143335"/>
                  </a:lnTo>
                  <a:lnTo>
                    <a:pt x="838073" y="105918"/>
                  </a:lnTo>
                  <a:lnTo>
                    <a:pt x="836991" y="86723"/>
                  </a:lnTo>
                  <a:lnTo>
                    <a:pt x="836977" y="86483"/>
                  </a:lnTo>
                  <a:lnTo>
                    <a:pt x="820547" y="37083"/>
                  </a:lnTo>
                  <a:lnTo>
                    <a:pt x="785864" y="5526"/>
                  </a:lnTo>
                  <a:lnTo>
                    <a:pt x="770508" y="0"/>
                  </a:lnTo>
                  <a:close/>
                </a:path>
                <a:path w="838200" h="212089">
                  <a:moveTo>
                    <a:pt x="67564" y="0"/>
                  </a:moveTo>
                  <a:lnTo>
                    <a:pt x="27166" y="24056"/>
                  </a:lnTo>
                  <a:lnTo>
                    <a:pt x="4381" y="68548"/>
                  </a:lnTo>
                  <a:lnTo>
                    <a:pt x="64" y="104775"/>
                  </a:lnTo>
                  <a:lnTo>
                    <a:pt x="0" y="105918"/>
                  </a:lnTo>
                  <a:lnTo>
                    <a:pt x="9804" y="159799"/>
                  </a:lnTo>
                  <a:lnTo>
                    <a:pt x="38671" y="198183"/>
                  </a:lnTo>
                  <a:lnTo>
                    <a:pt x="67564" y="211708"/>
                  </a:lnTo>
                  <a:lnTo>
                    <a:pt x="70230" y="203072"/>
                  </a:lnTo>
                  <a:lnTo>
                    <a:pt x="58183" y="197738"/>
                  </a:lnTo>
                  <a:lnTo>
                    <a:pt x="47767" y="190309"/>
                  </a:lnTo>
                  <a:lnTo>
                    <a:pt x="26376" y="155638"/>
                  </a:lnTo>
                  <a:lnTo>
                    <a:pt x="19352" y="105918"/>
                  </a:lnTo>
                  <a:lnTo>
                    <a:pt x="19303" y="104775"/>
                  </a:lnTo>
                  <a:lnTo>
                    <a:pt x="20089" y="86723"/>
                  </a:lnTo>
                  <a:lnTo>
                    <a:pt x="31876" y="42163"/>
                  </a:lnTo>
                  <a:lnTo>
                    <a:pt x="58398" y="13892"/>
                  </a:lnTo>
                  <a:lnTo>
                    <a:pt x="70612" y="8508"/>
                  </a:lnTo>
                  <a:lnTo>
                    <a:pt x="675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99516" y="2610611"/>
            <a:ext cx="10793095" cy="3546475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15"/>
              </a:spcBef>
            </a:pPr>
            <a:endParaRPr sz="1800">
              <a:latin typeface="Times New Roman"/>
              <a:cs typeface="Times New Roman"/>
            </a:endParaRPr>
          </a:p>
          <a:p>
            <a:pPr marL="37211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𝟐</a:t>
            </a:r>
            <a:r>
              <a:rPr sz="1950" baseline="27777" dirty="0">
                <a:latin typeface="Cambria Math"/>
                <a:cs typeface="Cambria Math"/>
              </a:rPr>
              <a:t>𝒙</a:t>
            </a:r>
            <a:r>
              <a:rPr sz="1950" spc="465" baseline="27777" dirty="0">
                <a:latin typeface="Cambria Math"/>
                <a:cs typeface="Cambria Math"/>
              </a:rPr>
              <a:t> </a:t>
            </a:r>
            <a:r>
              <a:rPr sz="1800" spc="70" dirty="0">
                <a:latin typeface="Cambria Math"/>
                <a:cs typeface="Cambria Math"/>
              </a:rPr>
              <a:t>= </a:t>
            </a:r>
            <a:r>
              <a:rPr sz="1800" dirty="0">
                <a:latin typeface="Cambria Math"/>
                <a:cs typeface="Cambria Math"/>
              </a:rPr>
              <a:t>𝟏𝟎𝟎𝟎𝟎</a:t>
            </a:r>
            <a:r>
              <a:rPr sz="1800" spc="225" dirty="0">
                <a:latin typeface="Cambria Math"/>
                <a:cs typeface="Cambria Math"/>
              </a:rPr>
              <a:t> </a:t>
            </a:r>
            <a:r>
              <a:rPr sz="1800" b="1" spc="-15" dirty="0">
                <a:latin typeface="メイリオ"/>
                <a:cs typeface="メイリオ"/>
              </a:rPr>
              <a:t>を満たすということは、 </a:t>
            </a:r>
            <a:r>
              <a:rPr sz="1800" dirty="0">
                <a:latin typeface="Cambria Math"/>
                <a:cs typeface="Cambria Math"/>
              </a:rPr>
              <a:t>log</a:t>
            </a:r>
            <a:r>
              <a:rPr sz="1950" baseline="-14957" dirty="0">
                <a:latin typeface="Cambria Math"/>
                <a:cs typeface="Cambria Math"/>
              </a:rPr>
              <a:t>𝟏𝟎</a:t>
            </a:r>
            <a:r>
              <a:rPr sz="1800" dirty="0">
                <a:latin typeface="Cambria Math"/>
                <a:cs typeface="Cambria Math"/>
              </a:rPr>
              <a:t>(𝟐</a:t>
            </a:r>
            <a:r>
              <a:rPr sz="1950" baseline="27777" dirty="0">
                <a:latin typeface="Cambria Math"/>
                <a:cs typeface="Cambria Math"/>
              </a:rPr>
              <a:t>𝒙</a:t>
            </a:r>
            <a:r>
              <a:rPr sz="1800" spc="65" dirty="0">
                <a:latin typeface="Cambria Math"/>
                <a:cs typeface="Cambria Math"/>
              </a:rPr>
              <a:t>) = </a:t>
            </a:r>
            <a:r>
              <a:rPr sz="1800" dirty="0">
                <a:latin typeface="Cambria Math"/>
                <a:cs typeface="Cambria Math"/>
              </a:rPr>
              <a:t>log</a:t>
            </a:r>
            <a:r>
              <a:rPr sz="1950" baseline="-14957" dirty="0">
                <a:latin typeface="Cambria Math"/>
                <a:cs typeface="Cambria Math"/>
              </a:rPr>
              <a:t>𝟏𝟎</a:t>
            </a:r>
            <a:r>
              <a:rPr sz="1950" spc="165" baseline="-14957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𝟏𝟎𝟎𝟎𝟎</a:t>
            </a:r>
            <a:r>
              <a:rPr sz="1800" spc="245" dirty="0">
                <a:latin typeface="Cambria Math"/>
                <a:cs typeface="Cambria Math"/>
              </a:rPr>
              <a:t> </a:t>
            </a:r>
            <a:r>
              <a:rPr sz="1800" b="1" spc="-20" dirty="0">
                <a:latin typeface="メイリオ"/>
                <a:cs typeface="メイリオ"/>
              </a:rPr>
              <a:t>すなわち</a:t>
            </a:r>
            <a:endParaRPr sz="1800">
              <a:latin typeface="メイリオ"/>
              <a:cs typeface="メイリオ"/>
            </a:endParaRPr>
          </a:p>
          <a:p>
            <a:pPr marR="850265" algn="ctr">
              <a:lnSpc>
                <a:spcPct val="100000"/>
              </a:lnSpc>
              <a:spcBef>
                <a:spcPts val="2230"/>
              </a:spcBef>
            </a:pPr>
            <a:r>
              <a:rPr sz="1800" dirty="0">
                <a:latin typeface="Cambria Math"/>
                <a:cs typeface="Cambria Math"/>
              </a:rPr>
              <a:t>log</a:t>
            </a:r>
            <a:r>
              <a:rPr sz="1950" baseline="-14957" dirty="0">
                <a:latin typeface="Cambria Math"/>
                <a:cs typeface="Cambria Math"/>
              </a:rPr>
              <a:t>𝟏𝟎</a:t>
            </a:r>
            <a:r>
              <a:rPr sz="1800" dirty="0">
                <a:latin typeface="Cambria Math"/>
                <a:cs typeface="Cambria Math"/>
              </a:rPr>
              <a:t>(𝟐</a:t>
            </a:r>
            <a:r>
              <a:rPr sz="1950" baseline="27777" dirty="0">
                <a:latin typeface="Cambria Math"/>
                <a:cs typeface="Cambria Math"/>
              </a:rPr>
              <a:t>𝒙</a:t>
            </a:r>
            <a:r>
              <a:rPr sz="1800" dirty="0">
                <a:latin typeface="Cambria Math"/>
                <a:cs typeface="Cambria Math"/>
              </a:rPr>
              <a:t>)</a:t>
            </a:r>
            <a:r>
              <a:rPr sz="1800" spc="1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204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𝟒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800">
              <a:latin typeface="Cambria Math"/>
              <a:cs typeface="Cambria Math"/>
            </a:endParaRPr>
          </a:p>
          <a:p>
            <a:pPr marL="372110">
              <a:lnSpc>
                <a:spcPct val="100000"/>
              </a:lnSpc>
              <a:tabLst>
                <a:tab pos="9410700" algn="l"/>
                <a:tab pos="10245725" algn="l"/>
              </a:tabLst>
            </a:pPr>
            <a:r>
              <a:rPr sz="1800" b="1" dirty="0">
                <a:latin typeface="メイリオ"/>
                <a:cs typeface="メイリオ"/>
              </a:rPr>
              <a:t>を満たすということである。そこで対数関数の公式</a:t>
            </a:r>
            <a:r>
              <a:rPr sz="1800" b="1" spc="-10" dirty="0">
                <a:latin typeface="メイリオ"/>
                <a:cs typeface="メイリオ"/>
              </a:rPr>
              <a:t>（p.136）</a:t>
            </a:r>
            <a:r>
              <a:rPr sz="1800" b="1" dirty="0">
                <a:latin typeface="メイリオ"/>
                <a:cs typeface="メイリオ"/>
              </a:rPr>
              <a:t>より、</a:t>
            </a:r>
            <a:r>
              <a:rPr sz="1800" b="1" spc="-15" dirty="0">
                <a:latin typeface="メイリオ"/>
                <a:cs typeface="メイリオ"/>
              </a:rPr>
              <a:t> </a:t>
            </a:r>
            <a:r>
              <a:rPr sz="1800" dirty="0">
                <a:latin typeface="Cambria Math"/>
                <a:cs typeface="Cambria Math"/>
              </a:rPr>
              <a:t>log</a:t>
            </a:r>
            <a:r>
              <a:rPr sz="1950" baseline="-14957" dirty="0">
                <a:latin typeface="Cambria Math"/>
                <a:cs typeface="Cambria Math"/>
              </a:rPr>
              <a:t>𝟏𝟎</a:t>
            </a:r>
            <a:r>
              <a:rPr sz="1800" dirty="0">
                <a:latin typeface="Cambria Math"/>
                <a:cs typeface="Cambria Math"/>
              </a:rPr>
              <a:t>(𝟐</a:t>
            </a:r>
            <a:r>
              <a:rPr sz="1950" baseline="27777" dirty="0">
                <a:latin typeface="Cambria Math"/>
                <a:cs typeface="Cambria Math"/>
              </a:rPr>
              <a:t>𝒙</a:t>
            </a:r>
            <a:r>
              <a:rPr sz="1800" dirty="0">
                <a:latin typeface="Cambria Math"/>
                <a:cs typeface="Cambria Math"/>
              </a:rPr>
              <a:t>)</a:t>
            </a:r>
            <a:r>
              <a:rPr sz="1800" spc="345" dirty="0">
                <a:latin typeface="Cambria Math"/>
                <a:cs typeface="Cambria Math"/>
              </a:rPr>
              <a:t> </a:t>
            </a:r>
            <a:r>
              <a:rPr sz="1800" b="1" dirty="0">
                <a:latin typeface="メイリオ"/>
                <a:cs typeface="メイリオ"/>
              </a:rPr>
              <a:t>の値</a:t>
            </a:r>
            <a:r>
              <a:rPr sz="1800" b="1" spc="-50" dirty="0">
                <a:latin typeface="メイリオ"/>
                <a:cs typeface="メイリオ"/>
              </a:rPr>
              <a:t>は</a:t>
            </a:r>
            <a:r>
              <a:rPr sz="1800" b="1" dirty="0">
                <a:latin typeface="メイリオ"/>
                <a:cs typeface="メイリオ"/>
              </a:rPr>
              <a:t>	</a:t>
            </a:r>
            <a:r>
              <a:rPr sz="1800" dirty="0">
                <a:latin typeface="Cambria Math"/>
                <a:cs typeface="Cambria Math"/>
              </a:rPr>
              <a:t>log</a:t>
            </a:r>
            <a:r>
              <a:rPr sz="1950" baseline="-14957" dirty="0">
                <a:latin typeface="Cambria Math"/>
                <a:cs typeface="Cambria Math"/>
              </a:rPr>
              <a:t>𝟏𝟎</a:t>
            </a:r>
            <a:r>
              <a:rPr sz="1950" spc="217" baseline="-14957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𝟐</a:t>
            </a:r>
            <a:r>
              <a:rPr sz="1800" dirty="0">
                <a:latin typeface="Cambria Math"/>
                <a:cs typeface="Cambria Math"/>
              </a:rPr>
              <a:t>	×</a:t>
            </a:r>
            <a:r>
              <a:rPr sz="1800" spc="-2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𝒙</a:t>
            </a:r>
            <a:endParaRPr sz="1800">
              <a:latin typeface="Cambria Math"/>
              <a:cs typeface="Cambria Math"/>
            </a:endParaRPr>
          </a:p>
          <a:p>
            <a:pPr marL="372110">
              <a:lnSpc>
                <a:spcPct val="100000"/>
              </a:lnSpc>
              <a:spcBef>
                <a:spcPts val="1080"/>
              </a:spcBef>
            </a:pPr>
            <a:r>
              <a:rPr sz="1800" b="1" spc="-5" dirty="0">
                <a:latin typeface="メイリオ"/>
                <a:cs typeface="メイリオ"/>
              </a:rPr>
              <a:t>すなわち </a:t>
            </a:r>
            <a:r>
              <a:rPr sz="1800" dirty="0">
                <a:latin typeface="Cambria Math"/>
                <a:cs typeface="Cambria Math"/>
              </a:rPr>
              <a:t>𝟎</a:t>
            </a:r>
            <a:r>
              <a:rPr sz="1800" spc="-50" dirty="0">
                <a:latin typeface="Cambria Math"/>
                <a:cs typeface="Cambria Math"/>
              </a:rPr>
              <a:t>. </a:t>
            </a:r>
            <a:r>
              <a:rPr sz="1800" dirty="0">
                <a:latin typeface="Cambria Math"/>
                <a:cs typeface="Cambria Math"/>
              </a:rPr>
              <a:t>𝟑𝟎𝟏𝒙</a:t>
            </a:r>
            <a:r>
              <a:rPr sz="1800" spc="180" dirty="0">
                <a:latin typeface="Cambria Math"/>
                <a:cs typeface="Cambria Math"/>
              </a:rPr>
              <a:t> </a:t>
            </a:r>
            <a:r>
              <a:rPr sz="1800" b="1" spc="-10" dirty="0">
                <a:latin typeface="メイリオ"/>
                <a:cs typeface="メイリオ"/>
              </a:rPr>
              <a:t>と等しいため、</a:t>
            </a:r>
            <a:endParaRPr sz="1800">
              <a:latin typeface="メイリオ"/>
              <a:cs typeface="メイリオ"/>
            </a:endParaRPr>
          </a:p>
          <a:p>
            <a:pPr marR="852169" algn="ctr">
              <a:lnSpc>
                <a:spcPct val="100000"/>
              </a:lnSpc>
              <a:spcBef>
                <a:spcPts val="1220"/>
              </a:spcBef>
            </a:pPr>
            <a:r>
              <a:rPr sz="1800" spc="-10" dirty="0">
                <a:latin typeface="Cambria Math"/>
                <a:cs typeface="Cambria Math"/>
              </a:rPr>
              <a:t>𝟎.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𝟑𝟎𝟏𝒙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𝟒</a:t>
            </a:r>
            <a:endParaRPr sz="1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1800">
              <a:latin typeface="Cambria Math"/>
              <a:cs typeface="Cambria Math"/>
            </a:endParaRPr>
          </a:p>
          <a:p>
            <a:pPr marL="372110">
              <a:lnSpc>
                <a:spcPct val="100000"/>
              </a:lnSpc>
            </a:pPr>
            <a:r>
              <a:rPr sz="1800" b="1" spc="-10" dirty="0">
                <a:latin typeface="メイリオ"/>
                <a:cs typeface="メイリオ"/>
              </a:rPr>
              <a:t>と式変形できる。したがって答えは </a:t>
            </a:r>
            <a:r>
              <a:rPr sz="1800" dirty="0">
                <a:latin typeface="Cambria Math"/>
                <a:cs typeface="Cambria Math"/>
              </a:rPr>
              <a:t>𝟒</a:t>
            </a:r>
            <a:r>
              <a:rPr sz="1800" spc="5" dirty="0">
                <a:latin typeface="Cambria Math"/>
                <a:cs typeface="Cambria Math"/>
              </a:rPr>
              <a:t> ÷ </a:t>
            </a:r>
            <a:r>
              <a:rPr sz="1800" spc="-10" dirty="0">
                <a:latin typeface="Cambria Math"/>
                <a:cs typeface="Cambria Math"/>
              </a:rPr>
              <a:t>𝟎</a:t>
            </a:r>
            <a:r>
              <a:rPr sz="1800" spc="-50" dirty="0">
                <a:latin typeface="Cambria Math"/>
                <a:cs typeface="Cambria Math"/>
              </a:rPr>
              <a:t>. </a:t>
            </a:r>
            <a:r>
              <a:rPr sz="1800" dirty="0">
                <a:latin typeface="Cambria Math"/>
                <a:cs typeface="Cambria Math"/>
              </a:rPr>
              <a:t>𝟑𝟎𝟏</a:t>
            </a:r>
            <a:r>
              <a:rPr sz="1800" spc="65" dirty="0">
                <a:latin typeface="Cambria Math"/>
                <a:cs typeface="Cambria Math"/>
              </a:rPr>
              <a:t> = </a:t>
            </a:r>
            <a:r>
              <a:rPr sz="1800" spc="-10" dirty="0">
                <a:latin typeface="Cambria Math"/>
                <a:cs typeface="Cambria Math"/>
              </a:rPr>
              <a:t>𝟏𝟑</a:t>
            </a:r>
            <a:r>
              <a:rPr sz="1800" spc="-50" dirty="0">
                <a:latin typeface="Cambria Math"/>
                <a:cs typeface="Cambria Math"/>
              </a:rPr>
              <a:t>. </a:t>
            </a:r>
            <a:r>
              <a:rPr sz="1800" dirty="0">
                <a:latin typeface="Cambria Math"/>
                <a:cs typeface="Cambria Math"/>
              </a:rPr>
              <a:t>𝟐𝟖</a:t>
            </a:r>
            <a:r>
              <a:rPr sz="1800" spc="-55" dirty="0">
                <a:latin typeface="Cambria Math"/>
                <a:cs typeface="Cambria Math"/>
              </a:rPr>
              <a:t> …</a:t>
            </a:r>
            <a:r>
              <a:rPr sz="1800" b="1" spc="-10" dirty="0">
                <a:solidFill>
                  <a:srgbClr val="F43864"/>
                </a:solidFill>
                <a:latin typeface="メイリオ"/>
                <a:cs typeface="メイリオ"/>
              </a:rPr>
              <a:t>（</a:t>
            </a:r>
            <a:r>
              <a:rPr sz="1800" b="1" spc="-5" dirty="0">
                <a:solidFill>
                  <a:srgbClr val="F43864"/>
                </a:solidFill>
                <a:latin typeface="メイリオ"/>
                <a:cs typeface="メイリオ"/>
              </a:rPr>
              <a:t>つまり </a:t>
            </a:r>
            <a:r>
              <a:rPr sz="1800" b="1" dirty="0">
                <a:solidFill>
                  <a:srgbClr val="F43864"/>
                </a:solidFill>
                <a:latin typeface="メイリオ"/>
                <a:cs typeface="メイリオ"/>
              </a:rPr>
              <a:t>14</a:t>
            </a:r>
            <a:r>
              <a:rPr sz="1800" b="1" spc="-10" dirty="0">
                <a:solidFill>
                  <a:srgbClr val="F43864"/>
                </a:solidFill>
                <a:latin typeface="メイリオ"/>
                <a:cs typeface="メイリオ"/>
              </a:rPr>
              <a:t> 週後</a:t>
            </a:r>
            <a:r>
              <a:rPr sz="1800" b="1" spc="-50" dirty="0">
                <a:solidFill>
                  <a:srgbClr val="F43864"/>
                </a:solidFill>
                <a:latin typeface="メイリオ"/>
                <a:cs typeface="メイリオ"/>
              </a:rPr>
              <a:t>）</a:t>
            </a:r>
            <a:endParaRPr sz="18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2137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100316" y="4180332"/>
            <a:ext cx="4573905" cy="2105025"/>
          </a:xfrm>
          <a:custGeom>
            <a:avLst/>
            <a:gdLst/>
            <a:ahLst/>
            <a:cxnLst/>
            <a:rect l="l" t="t" r="r" b="b"/>
            <a:pathLst>
              <a:path w="4573905" h="2105025">
                <a:moveTo>
                  <a:pt x="4165345" y="0"/>
                </a:moveTo>
                <a:lnTo>
                  <a:pt x="408177" y="0"/>
                </a:lnTo>
                <a:lnTo>
                  <a:pt x="360576" y="2746"/>
                </a:lnTo>
                <a:lnTo>
                  <a:pt x="314588" y="10780"/>
                </a:lnTo>
                <a:lnTo>
                  <a:pt x="270518" y="23796"/>
                </a:lnTo>
                <a:lnTo>
                  <a:pt x="228674" y="41488"/>
                </a:lnTo>
                <a:lnTo>
                  <a:pt x="189361" y="63549"/>
                </a:lnTo>
                <a:lnTo>
                  <a:pt x="152885" y="89673"/>
                </a:lnTo>
                <a:lnTo>
                  <a:pt x="119554" y="119554"/>
                </a:lnTo>
                <a:lnTo>
                  <a:pt x="89673" y="152885"/>
                </a:lnTo>
                <a:lnTo>
                  <a:pt x="63549" y="189361"/>
                </a:lnTo>
                <a:lnTo>
                  <a:pt x="41488" y="228674"/>
                </a:lnTo>
                <a:lnTo>
                  <a:pt x="23796" y="270518"/>
                </a:lnTo>
                <a:lnTo>
                  <a:pt x="10780" y="314588"/>
                </a:lnTo>
                <a:lnTo>
                  <a:pt x="2746" y="360576"/>
                </a:lnTo>
                <a:lnTo>
                  <a:pt x="0" y="408178"/>
                </a:lnTo>
                <a:lnTo>
                  <a:pt x="0" y="1696491"/>
                </a:lnTo>
                <a:lnTo>
                  <a:pt x="2746" y="1744089"/>
                </a:lnTo>
                <a:lnTo>
                  <a:pt x="10780" y="1790075"/>
                </a:lnTo>
                <a:lnTo>
                  <a:pt x="23796" y="1834142"/>
                </a:lnTo>
                <a:lnTo>
                  <a:pt x="41488" y="1875984"/>
                </a:lnTo>
                <a:lnTo>
                  <a:pt x="63549" y="1915295"/>
                </a:lnTo>
                <a:lnTo>
                  <a:pt x="89673" y="1951768"/>
                </a:lnTo>
                <a:lnTo>
                  <a:pt x="119554" y="1985097"/>
                </a:lnTo>
                <a:lnTo>
                  <a:pt x="152885" y="2014976"/>
                </a:lnTo>
                <a:lnTo>
                  <a:pt x="189361" y="2041098"/>
                </a:lnTo>
                <a:lnTo>
                  <a:pt x="228674" y="2063158"/>
                </a:lnTo>
                <a:lnTo>
                  <a:pt x="270518" y="2080848"/>
                </a:lnTo>
                <a:lnTo>
                  <a:pt x="314588" y="2093864"/>
                </a:lnTo>
                <a:lnTo>
                  <a:pt x="360576" y="2101897"/>
                </a:lnTo>
                <a:lnTo>
                  <a:pt x="408177" y="2104644"/>
                </a:lnTo>
                <a:lnTo>
                  <a:pt x="4165345" y="2104644"/>
                </a:lnTo>
                <a:lnTo>
                  <a:pt x="4212947" y="2101897"/>
                </a:lnTo>
                <a:lnTo>
                  <a:pt x="4258935" y="2093864"/>
                </a:lnTo>
                <a:lnTo>
                  <a:pt x="4303005" y="2080848"/>
                </a:lnTo>
                <a:lnTo>
                  <a:pt x="4344849" y="2063158"/>
                </a:lnTo>
                <a:lnTo>
                  <a:pt x="4384162" y="2041098"/>
                </a:lnTo>
                <a:lnTo>
                  <a:pt x="4420638" y="2014976"/>
                </a:lnTo>
                <a:lnTo>
                  <a:pt x="4453969" y="1985097"/>
                </a:lnTo>
                <a:lnTo>
                  <a:pt x="4483850" y="1951768"/>
                </a:lnTo>
                <a:lnTo>
                  <a:pt x="4509974" y="1915295"/>
                </a:lnTo>
                <a:lnTo>
                  <a:pt x="4532035" y="1875984"/>
                </a:lnTo>
                <a:lnTo>
                  <a:pt x="4549727" y="1834142"/>
                </a:lnTo>
                <a:lnTo>
                  <a:pt x="4562743" y="1790075"/>
                </a:lnTo>
                <a:lnTo>
                  <a:pt x="4570777" y="1744089"/>
                </a:lnTo>
                <a:lnTo>
                  <a:pt x="4573524" y="1696491"/>
                </a:lnTo>
                <a:lnTo>
                  <a:pt x="4573524" y="408178"/>
                </a:lnTo>
                <a:lnTo>
                  <a:pt x="4570777" y="360576"/>
                </a:lnTo>
                <a:lnTo>
                  <a:pt x="4562743" y="314588"/>
                </a:lnTo>
                <a:lnTo>
                  <a:pt x="4549727" y="270518"/>
                </a:lnTo>
                <a:lnTo>
                  <a:pt x="4532035" y="228674"/>
                </a:lnTo>
                <a:lnTo>
                  <a:pt x="4509974" y="189361"/>
                </a:lnTo>
                <a:lnTo>
                  <a:pt x="4483850" y="152885"/>
                </a:lnTo>
                <a:lnTo>
                  <a:pt x="4453969" y="119554"/>
                </a:lnTo>
                <a:lnTo>
                  <a:pt x="4420638" y="89673"/>
                </a:lnTo>
                <a:lnTo>
                  <a:pt x="4384162" y="63549"/>
                </a:lnTo>
                <a:lnTo>
                  <a:pt x="4344849" y="41488"/>
                </a:lnTo>
                <a:lnTo>
                  <a:pt x="4303005" y="23796"/>
                </a:lnTo>
                <a:lnTo>
                  <a:pt x="4258935" y="10780"/>
                </a:lnTo>
                <a:lnTo>
                  <a:pt x="4212947" y="2746"/>
                </a:lnTo>
                <a:lnTo>
                  <a:pt x="416534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04087" y="335693"/>
            <a:ext cx="5051425" cy="2065655"/>
          </a:xfrm>
          <a:prstGeom prst="rect">
            <a:avLst/>
          </a:prstGeom>
        </p:spPr>
        <p:txBody>
          <a:bodyPr vert="horz" wrap="square" lIns="0" tIns="229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6600" dirty="0"/>
              <a:t>CHAPTER</a:t>
            </a:r>
            <a:r>
              <a:rPr sz="6600" spc="-20" dirty="0"/>
              <a:t> </a:t>
            </a:r>
            <a:r>
              <a:rPr sz="6600" spc="-50" dirty="0"/>
              <a:t>6</a:t>
            </a:r>
            <a:endParaRPr sz="6600"/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4400" spc="-10" dirty="0"/>
              <a:t>三角比と三角関数</a:t>
            </a:r>
            <a:endParaRPr sz="4400"/>
          </a:p>
        </p:txBody>
      </p:sp>
      <p:sp>
        <p:nvSpPr>
          <p:cNvPr id="5" name="object 5"/>
          <p:cNvSpPr/>
          <p:nvPr/>
        </p:nvSpPr>
        <p:spPr>
          <a:xfrm>
            <a:off x="545591" y="647700"/>
            <a:ext cx="387350" cy="1877695"/>
          </a:xfrm>
          <a:custGeom>
            <a:avLst/>
            <a:gdLst/>
            <a:ahLst/>
            <a:cxnLst/>
            <a:rect l="l" t="t" r="r" b="b"/>
            <a:pathLst>
              <a:path w="387350" h="1877695">
                <a:moveTo>
                  <a:pt x="387095" y="0"/>
                </a:moveTo>
                <a:lnTo>
                  <a:pt x="0" y="0"/>
                </a:lnTo>
                <a:lnTo>
                  <a:pt x="0" y="1877567"/>
                </a:lnTo>
                <a:lnTo>
                  <a:pt x="387095" y="1877567"/>
                </a:lnTo>
                <a:lnTo>
                  <a:pt x="3870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460993" y="3617721"/>
            <a:ext cx="1854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メイリオ"/>
                <a:cs typeface="メイリオ"/>
              </a:rPr>
              <a:t>本章のゴール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415021" y="4435246"/>
            <a:ext cx="389255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1600" b="1" spc="-30" dirty="0">
                <a:solidFill>
                  <a:srgbClr val="21379E"/>
                </a:solidFill>
                <a:latin typeface="メイリオ"/>
                <a:cs typeface="メイリオ"/>
              </a:rPr>
              <a:t>太郎君は、ある夏の日の夕方に、木の影の</a:t>
            </a:r>
            <a:r>
              <a:rPr sz="1600" b="1" spc="-20" dirty="0">
                <a:solidFill>
                  <a:srgbClr val="21379E"/>
                </a:solidFill>
                <a:latin typeface="メイリオ"/>
                <a:cs typeface="メイリオ"/>
              </a:rPr>
              <a:t>長さを測りました。測定結果は </a:t>
            </a:r>
            <a:r>
              <a:rPr sz="1600" b="1" dirty="0">
                <a:solidFill>
                  <a:srgbClr val="21379E"/>
                </a:solidFill>
                <a:latin typeface="メイリオ"/>
                <a:cs typeface="メイリオ"/>
              </a:rPr>
              <a:t>80</a:t>
            </a:r>
            <a:r>
              <a:rPr sz="1600" b="1" spc="-10" dirty="0">
                <a:solidFill>
                  <a:srgbClr val="21379E"/>
                </a:solidFill>
                <a:latin typeface="メイリオ"/>
                <a:cs typeface="メイリオ"/>
              </a:rPr>
              <a:t> メート</a:t>
            </a:r>
            <a:endParaRPr sz="1600">
              <a:latin typeface="メイリオ"/>
              <a:cs typeface="メイリオ"/>
            </a:endParaRPr>
          </a:p>
          <a:p>
            <a:pPr marL="12700" marR="97790">
              <a:lnSpc>
                <a:spcPts val="2880"/>
              </a:lnSpc>
              <a:spcBef>
                <a:spcPts val="100"/>
              </a:spcBef>
            </a:pPr>
            <a:r>
              <a:rPr sz="1600" b="1" spc="-25" dirty="0">
                <a:solidFill>
                  <a:srgbClr val="21379E"/>
                </a:solidFill>
                <a:latin typeface="メイリオ"/>
                <a:cs typeface="メイリオ"/>
              </a:rPr>
              <a:t>ルでした。太陽の仰角が </a:t>
            </a:r>
            <a:r>
              <a:rPr sz="1600" b="1" dirty="0">
                <a:solidFill>
                  <a:srgbClr val="21379E"/>
                </a:solidFill>
                <a:latin typeface="メイリオ"/>
                <a:cs typeface="メイリオ"/>
              </a:rPr>
              <a:t>14</a:t>
            </a:r>
            <a:r>
              <a:rPr sz="1600" b="1" spc="-30" dirty="0">
                <a:solidFill>
                  <a:srgbClr val="21379E"/>
                </a:solidFill>
                <a:latin typeface="メイリオ"/>
                <a:cs typeface="メイリオ"/>
              </a:rPr>
              <a:t>° であったとき、木の高さは何メートルですか。</a:t>
            </a:r>
            <a:endParaRPr sz="1600">
              <a:latin typeface="メイリオ"/>
              <a:cs typeface="メイリオ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788275" y="3162299"/>
            <a:ext cx="3198495" cy="1018540"/>
          </a:xfrm>
          <a:custGeom>
            <a:avLst/>
            <a:gdLst/>
            <a:ahLst/>
            <a:cxnLst/>
            <a:rect l="l" t="t" r="r" b="b"/>
            <a:pathLst>
              <a:path w="3198495" h="1018539">
                <a:moveTo>
                  <a:pt x="3198164" y="305854"/>
                </a:moveTo>
                <a:lnTo>
                  <a:pt x="3192424" y="250418"/>
                </a:lnTo>
                <a:lnTo>
                  <a:pt x="3180677" y="207175"/>
                </a:lnTo>
                <a:lnTo>
                  <a:pt x="3163138" y="166751"/>
                </a:lnTo>
                <a:lnTo>
                  <a:pt x="3140291" y="129628"/>
                </a:lnTo>
                <a:lnTo>
                  <a:pt x="3112643" y="96253"/>
                </a:lnTo>
                <a:lnTo>
                  <a:pt x="3080689" y="67081"/>
                </a:lnTo>
                <a:lnTo>
                  <a:pt x="3044952" y="42570"/>
                </a:lnTo>
                <a:lnTo>
                  <a:pt x="3005899" y="23190"/>
                </a:lnTo>
                <a:lnTo>
                  <a:pt x="2964065" y="9398"/>
                </a:lnTo>
                <a:lnTo>
                  <a:pt x="2919933" y="1638"/>
                </a:lnTo>
                <a:lnTo>
                  <a:pt x="2887332" y="749"/>
                </a:lnTo>
                <a:lnTo>
                  <a:pt x="2887332" y="0"/>
                </a:lnTo>
                <a:lnTo>
                  <a:pt x="308737" y="0"/>
                </a:lnTo>
                <a:lnTo>
                  <a:pt x="304228" y="50"/>
                </a:lnTo>
                <a:lnTo>
                  <a:pt x="243903" y="6959"/>
                </a:lnTo>
                <a:lnTo>
                  <a:pt x="200888" y="19532"/>
                </a:lnTo>
                <a:lnTo>
                  <a:pt x="160820" y="37846"/>
                </a:lnTo>
                <a:lnTo>
                  <a:pt x="124142" y="61417"/>
                </a:lnTo>
                <a:lnTo>
                  <a:pt x="91300" y="89700"/>
                </a:lnTo>
                <a:lnTo>
                  <a:pt x="62750" y="122212"/>
                </a:lnTo>
                <a:lnTo>
                  <a:pt x="38938" y="158432"/>
                </a:lnTo>
                <a:lnTo>
                  <a:pt x="20307" y="197853"/>
                </a:lnTo>
                <a:lnTo>
                  <a:pt x="7315" y="239966"/>
                </a:lnTo>
                <a:lnTo>
                  <a:pt x="393" y="284251"/>
                </a:lnTo>
                <a:lnTo>
                  <a:pt x="0" y="330200"/>
                </a:lnTo>
                <a:lnTo>
                  <a:pt x="889" y="330149"/>
                </a:lnTo>
                <a:lnTo>
                  <a:pt x="889" y="1018032"/>
                </a:lnTo>
                <a:lnTo>
                  <a:pt x="308737" y="1018032"/>
                </a:lnTo>
                <a:lnTo>
                  <a:pt x="308737" y="310184"/>
                </a:lnTo>
                <a:lnTo>
                  <a:pt x="309499" y="310134"/>
                </a:lnTo>
                <a:lnTo>
                  <a:pt x="309511" y="309372"/>
                </a:lnTo>
                <a:lnTo>
                  <a:pt x="2887332" y="309372"/>
                </a:lnTo>
                <a:lnTo>
                  <a:pt x="2887332" y="293116"/>
                </a:lnTo>
                <a:lnTo>
                  <a:pt x="2888069" y="309372"/>
                </a:lnTo>
                <a:lnTo>
                  <a:pt x="2887345" y="309372"/>
                </a:lnTo>
                <a:lnTo>
                  <a:pt x="2887345" y="1018032"/>
                </a:lnTo>
                <a:lnTo>
                  <a:pt x="3196717" y="1018032"/>
                </a:lnTo>
                <a:lnTo>
                  <a:pt x="3196717" y="335241"/>
                </a:lnTo>
                <a:lnTo>
                  <a:pt x="3197225" y="335280"/>
                </a:lnTo>
                <a:lnTo>
                  <a:pt x="3197834" y="325475"/>
                </a:lnTo>
                <a:lnTo>
                  <a:pt x="3198152" y="315658"/>
                </a:lnTo>
                <a:lnTo>
                  <a:pt x="3198164" y="30585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90244" y="0"/>
            <a:ext cx="11002010" cy="6858000"/>
            <a:chOff x="1190244" y="0"/>
            <a:chExt cx="11002010" cy="6858000"/>
          </a:xfrm>
        </p:grpSpPr>
        <p:sp>
          <p:nvSpPr>
            <p:cNvPr id="3" name="object 3"/>
            <p:cNvSpPr/>
            <p:nvPr/>
          </p:nvSpPr>
          <p:spPr>
            <a:xfrm>
              <a:off x="1667256" y="0"/>
              <a:ext cx="203200" cy="6858000"/>
            </a:xfrm>
            <a:custGeom>
              <a:avLst/>
              <a:gdLst/>
              <a:ahLst/>
              <a:cxnLst/>
              <a:rect l="l" t="t" r="r" b="b"/>
              <a:pathLst>
                <a:path w="203200" h="6858000">
                  <a:moveTo>
                    <a:pt x="202692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202692" y="6858000"/>
                  </a:lnTo>
                  <a:lnTo>
                    <a:pt x="202692" y="0"/>
                  </a:lnTo>
                  <a:close/>
                </a:path>
              </a:pathLst>
            </a:custGeom>
            <a:solidFill>
              <a:srgbClr val="8E0F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28344" y="711708"/>
              <a:ext cx="1080770" cy="1079500"/>
            </a:xfrm>
            <a:custGeom>
              <a:avLst/>
              <a:gdLst/>
              <a:ahLst/>
              <a:cxnLst/>
              <a:rect l="l" t="t" r="r" b="b"/>
              <a:pathLst>
                <a:path w="1080770" h="1079500">
                  <a:moveTo>
                    <a:pt x="540257" y="0"/>
                  </a:moveTo>
                  <a:lnTo>
                    <a:pt x="491091" y="2204"/>
                  </a:lnTo>
                  <a:lnTo>
                    <a:pt x="443159" y="8692"/>
                  </a:lnTo>
                  <a:lnTo>
                    <a:pt x="396654" y="19272"/>
                  </a:lnTo>
                  <a:lnTo>
                    <a:pt x="351765" y="33753"/>
                  </a:lnTo>
                  <a:lnTo>
                    <a:pt x="308685" y="51946"/>
                  </a:lnTo>
                  <a:lnTo>
                    <a:pt x="267603" y="73660"/>
                  </a:lnTo>
                  <a:lnTo>
                    <a:pt x="228710" y="98703"/>
                  </a:lnTo>
                  <a:lnTo>
                    <a:pt x="192198" y="126887"/>
                  </a:lnTo>
                  <a:lnTo>
                    <a:pt x="158257" y="158019"/>
                  </a:lnTo>
                  <a:lnTo>
                    <a:pt x="127079" y="191911"/>
                  </a:lnTo>
                  <a:lnTo>
                    <a:pt x="98854" y="228370"/>
                  </a:lnTo>
                  <a:lnTo>
                    <a:pt x="73772" y="267208"/>
                  </a:lnTo>
                  <a:lnTo>
                    <a:pt x="52026" y="308232"/>
                  </a:lnTo>
                  <a:lnTo>
                    <a:pt x="33806" y="351253"/>
                  </a:lnTo>
                  <a:lnTo>
                    <a:pt x="19302" y="396081"/>
                  </a:lnTo>
                  <a:lnTo>
                    <a:pt x="8706" y="442524"/>
                  </a:lnTo>
                  <a:lnTo>
                    <a:pt x="2208" y="490392"/>
                  </a:lnTo>
                  <a:lnTo>
                    <a:pt x="0" y="539495"/>
                  </a:lnTo>
                  <a:lnTo>
                    <a:pt x="2208" y="588599"/>
                  </a:lnTo>
                  <a:lnTo>
                    <a:pt x="8706" y="636467"/>
                  </a:lnTo>
                  <a:lnTo>
                    <a:pt x="19302" y="682910"/>
                  </a:lnTo>
                  <a:lnTo>
                    <a:pt x="33806" y="727738"/>
                  </a:lnTo>
                  <a:lnTo>
                    <a:pt x="52026" y="770759"/>
                  </a:lnTo>
                  <a:lnTo>
                    <a:pt x="73772" y="811783"/>
                  </a:lnTo>
                  <a:lnTo>
                    <a:pt x="98854" y="850621"/>
                  </a:lnTo>
                  <a:lnTo>
                    <a:pt x="127079" y="887080"/>
                  </a:lnTo>
                  <a:lnTo>
                    <a:pt x="158257" y="920972"/>
                  </a:lnTo>
                  <a:lnTo>
                    <a:pt x="192198" y="952104"/>
                  </a:lnTo>
                  <a:lnTo>
                    <a:pt x="228710" y="980288"/>
                  </a:lnTo>
                  <a:lnTo>
                    <a:pt x="267603" y="1005331"/>
                  </a:lnTo>
                  <a:lnTo>
                    <a:pt x="308685" y="1027045"/>
                  </a:lnTo>
                  <a:lnTo>
                    <a:pt x="351765" y="1045238"/>
                  </a:lnTo>
                  <a:lnTo>
                    <a:pt x="396654" y="1059719"/>
                  </a:lnTo>
                  <a:lnTo>
                    <a:pt x="443159" y="1070299"/>
                  </a:lnTo>
                  <a:lnTo>
                    <a:pt x="491091" y="1076787"/>
                  </a:lnTo>
                  <a:lnTo>
                    <a:pt x="540257" y="1078991"/>
                  </a:lnTo>
                  <a:lnTo>
                    <a:pt x="589424" y="1076787"/>
                  </a:lnTo>
                  <a:lnTo>
                    <a:pt x="637356" y="1070299"/>
                  </a:lnTo>
                  <a:lnTo>
                    <a:pt x="683861" y="1059719"/>
                  </a:lnTo>
                  <a:lnTo>
                    <a:pt x="728750" y="1045238"/>
                  </a:lnTo>
                  <a:lnTo>
                    <a:pt x="771830" y="1027045"/>
                  </a:lnTo>
                  <a:lnTo>
                    <a:pt x="812912" y="1005331"/>
                  </a:lnTo>
                  <a:lnTo>
                    <a:pt x="851805" y="980288"/>
                  </a:lnTo>
                  <a:lnTo>
                    <a:pt x="888317" y="952104"/>
                  </a:lnTo>
                  <a:lnTo>
                    <a:pt x="922258" y="920972"/>
                  </a:lnTo>
                  <a:lnTo>
                    <a:pt x="953436" y="887080"/>
                  </a:lnTo>
                  <a:lnTo>
                    <a:pt x="981661" y="850621"/>
                  </a:lnTo>
                  <a:lnTo>
                    <a:pt x="1006743" y="811783"/>
                  </a:lnTo>
                  <a:lnTo>
                    <a:pt x="1028489" y="770759"/>
                  </a:lnTo>
                  <a:lnTo>
                    <a:pt x="1046709" y="727738"/>
                  </a:lnTo>
                  <a:lnTo>
                    <a:pt x="1061213" y="682910"/>
                  </a:lnTo>
                  <a:lnTo>
                    <a:pt x="1071809" y="636467"/>
                  </a:lnTo>
                  <a:lnTo>
                    <a:pt x="1078307" y="588599"/>
                  </a:lnTo>
                  <a:lnTo>
                    <a:pt x="1080516" y="539495"/>
                  </a:lnTo>
                  <a:lnTo>
                    <a:pt x="1078307" y="490392"/>
                  </a:lnTo>
                  <a:lnTo>
                    <a:pt x="1071809" y="442524"/>
                  </a:lnTo>
                  <a:lnTo>
                    <a:pt x="1061213" y="396081"/>
                  </a:lnTo>
                  <a:lnTo>
                    <a:pt x="1046709" y="351253"/>
                  </a:lnTo>
                  <a:lnTo>
                    <a:pt x="1028489" y="308232"/>
                  </a:lnTo>
                  <a:lnTo>
                    <a:pt x="1006743" y="267207"/>
                  </a:lnTo>
                  <a:lnTo>
                    <a:pt x="981661" y="228370"/>
                  </a:lnTo>
                  <a:lnTo>
                    <a:pt x="953436" y="191911"/>
                  </a:lnTo>
                  <a:lnTo>
                    <a:pt x="922258" y="158019"/>
                  </a:lnTo>
                  <a:lnTo>
                    <a:pt x="888317" y="126887"/>
                  </a:lnTo>
                  <a:lnTo>
                    <a:pt x="851805" y="98703"/>
                  </a:lnTo>
                  <a:lnTo>
                    <a:pt x="812912" y="73660"/>
                  </a:lnTo>
                  <a:lnTo>
                    <a:pt x="771830" y="51946"/>
                  </a:lnTo>
                  <a:lnTo>
                    <a:pt x="728750" y="33753"/>
                  </a:lnTo>
                  <a:lnTo>
                    <a:pt x="683861" y="19272"/>
                  </a:lnTo>
                  <a:lnTo>
                    <a:pt x="637356" y="8692"/>
                  </a:lnTo>
                  <a:lnTo>
                    <a:pt x="589424" y="2204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28344" y="711708"/>
              <a:ext cx="1080770" cy="1079500"/>
            </a:xfrm>
            <a:custGeom>
              <a:avLst/>
              <a:gdLst/>
              <a:ahLst/>
              <a:cxnLst/>
              <a:rect l="l" t="t" r="r" b="b"/>
              <a:pathLst>
                <a:path w="1080770" h="1079500">
                  <a:moveTo>
                    <a:pt x="0" y="539495"/>
                  </a:moveTo>
                  <a:lnTo>
                    <a:pt x="2208" y="490392"/>
                  </a:lnTo>
                  <a:lnTo>
                    <a:pt x="8706" y="442524"/>
                  </a:lnTo>
                  <a:lnTo>
                    <a:pt x="19302" y="396081"/>
                  </a:lnTo>
                  <a:lnTo>
                    <a:pt x="33806" y="351253"/>
                  </a:lnTo>
                  <a:lnTo>
                    <a:pt x="52026" y="308232"/>
                  </a:lnTo>
                  <a:lnTo>
                    <a:pt x="73772" y="267208"/>
                  </a:lnTo>
                  <a:lnTo>
                    <a:pt x="98854" y="228370"/>
                  </a:lnTo>
                  <a:lnTo>
                    <a:pt x="127079" y="191911"/>
                  </a:lnTo>
                  <a:lnTo>
                    <a:pt x="158257" y="158019"/>
                  </a:lnTo>
                  <a:lnTo>
                    <a:pt x="192198" y="126887"/>
                  </a:lnTo>
                  <a:lnTo>
                    <a:pt x="228710" y="98703"/>
                  </a:lnTo>
                  <a:lnTo>
                    <a:pt x="267603" y="73660"/>
                  </a:lnTo>
                  <a:lnTo>
                    <a:pt x="308685" y="51946"/>
                  </a:lnTo>
                  <a:lnTo>
                    <a:pt x="351765" y="33753"/>
                  </a:lnTo>
                  <a:lnTo>
                    <a:pt x="396654" y="19272"/>
                  </a:lnTo>
                  <a:lnTo>
                    <a:pt x="443159" y="8692"/>
                  </a:lnTo>
                  <a:lnTo>
                    <a:pt x="491091" y="2204"/>
                  </a:lnTo>
                  <a:lnTo>
                    <a:pt x="540257" y="0"/>
                  </a:lnTo>
                  <a:lnTo>
                    <a:pt x="589424" y="2204"/>
                  </a:lnTo>
                  <a:lnTo>
                    <a:pt x="637356" y="8692"/>
                  </a:lnTo>
                  <a:lnTo>
                    <a:pt x="683861" y="19272"/>
                  </a:lnTo>
                  <a:lnTo>
                    <a:pt x="728750" y="33753"/>
                  </a:lnTo>
                  <a:lnTo>
                    <a:pt x="771830" y="51946"/>
                  </a:lnTo>
                  <a:lnTo>
                    <a:pt x="812912" y="73660"/>
                  </a:lnTo>
                  <a:lnTo>
                    <a:pt x="851805" y="98703"/>
                  </a:lnTo>
                  <a:lnTo>
                    <a:pt x="888317" y="126887"/>
                  </a:lnTo>
                  <a:lnTo>
                    <a:pt x="922258" y="158019"/>
                  </a:lnTo>
                  <a:lnTo>
                    <a:pt x="953436" y="191911"/>
                  </a:lnTo>
                  <a:lnTo>
                    <a:pt x="981661" y="228370"/>
                  </a:lnTo>
                  <a:lnTo>
                    <a:pt x="1006743" y="267207"/>
                  </a:lnTo>
                  <a:lnTo>
                    <a:pt x="1028489" y="308232"/>
                  </a:lnTo>
                  <a:lnTo>
                    <a:pt x="1046709" y="351253"/>
                  </a:lnTo>
                  <a:lnTo>
                    <a:pt x="1061213" y="396081"/>
                  </a:lnTo>
                  <a:lnTo>
                    <a:pt x="1071809" y="442524"/>
                  </a:lnTo>
                  <a:lnTo>
                    <a:pt x="1078307" y="490392"/>
                  </a:lnTo>
                  <a:lnTo>
                    <a:pt x="1080516" y="539495"/>
                  </a:lnTo>
                  <a:lnTo>
                    <a:pt x="1078307" y="588599"/>
                  </a:lnTo>
                  <a:lnTo>
                    <a:pt x="1071809" y="636467"/>
                  </a:lnTo>
                  <a:lnTo>
                    <a:pt x="1061213" y="682910"/>
                  </a:lnTo>
                  <a:lnTo>
                    <a:pt x="1046709" y="727738"/>
                  </a:lnTo>
                  <a:lnTo>
                    <a:pt x="1028489" y="770759"/>
                  </a:lnTo>
                  <a:lnTo>
                    <a:pt x="1006743" y="811783"/>
                  </a:lnTo>
                  <a:lnTo>
                    <a:pt x="981661" y="850621"/>
                  </a:lnTo>
                  <a:lnTo>
                    <a:pt x="953436" y="887080"/>
                  </a:lnTo>
                  <a:lnTo>
                    <a:pt x="922258" y="920972"/>
                  </a:lnTo>
                  <a:lnTo>
                    <a:pt x="888317" y="952104"/>
                  </a:lnTo>
                  <a:lnTo>
                    <a:pt x="851805" y="980288"/>
                  </a:lnTo>
                  <a:lnTo>
                    <a:pt x="812912" y="1005331"/>
                  </a:lnTo>
                  <a:lnTo>
                    <a:pt x="771830" y="1027045"/>
                  </a:lnTo>
                  <a:lnTo>
                    <a:pt x="728750" y="1045238"/>
                  </a:lnTo>
                  <a:lnTo>
                    <a:pt x="683861" y="1059719"/>
                  </a:lnTo>
                  <a:lnTo>
                    <a:pt x="637356" y="1070299"/>
                  </a:lnTo>
                  <a:lnTo>
                    <a:pt x="589424" y="1076787"/>
                  </a:lnTo>
                  <a:lnTo>
                    <a:pt x="540257" y="1078991"/>
                  </a:lnTo>
                  <a:lnTo>
                    <a:pt x="491091" y="1076787"/>
                  </a:lnTo>
                  <a:lnTo>
                    <a:pt x="443159" y="1070299"/>
                  </a:lnTo>
                  <a:lnTo>
                    <a:pt x="396654" y="1059719"/>
                  </a:lnTo>
                  <a:lnTo>
                    <a:pt x="351765" y="1045238"/>
                  </a:lnTo>
                  <a:lnTo>
                    <a:pt x="308685" y="1027045"/>
                  </a:lnTo>
                  <a:lnTo>
                    <a:pt x="267603" y="1005331"/>
                  </a:lnTo>
                  <a:lnTo>
                    <a:pt x="228710" y="980288"/>
                  </a:lnTo>
                  <a:lnTo>
                    <a:pt x="192198" y="952104"/>
                  </a:lnTo>
                  <a:lnTo>
                    <a:pt x="158257" y="920972"/>
                  </a:lnTo>
                  <a:lnTo>
                    <a:pt x="127079" y="887080"/>
                  </a:lnTo>
                  <a:lnTo>
                    <a:pt x="98854" y="850621"/>
                  </a:lnTo>
                  <a:lnTo>
                    <a:pt x="73772" y="811783"/>
                  </a:lnTo>
                  <a:lnTo>
                    <a:pt x="52026" y="770759"/>
                  </a:lnTo>
                  <a:lnTo>
                    <a:pt x="33806" y="727738"/>
                  </a:lnTo>
                  <a:lnTo>
                    <a:pt x="19302" y="682910"/>
                  </a:lnTo>
                  <a:lnTo>
                    <a:pt x="8706" y="636467"/>
                  </a:lnTo>
                  <a:lnTo>
                    <a:pt x="2208" y="588599"/>
                  </a:lnTo>
                  <a:lnTo>
                    <a:pt x="0" y="539495"/>
                  </a:lnTo>
                  <a:close/>
                </a:path>
              </a:pathLst>
            </a:custGeom>
            <a:ln w="76200">
              <a:solidFill>
                <a:srgbClr val="8E0F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28344" y="2249423"/>
              <a:ext cx="1080770" cy="1079500"/>
            </a:xfrm>
            <a:custGeom>
              <a:avLst/>
              <a:gdLst/>
              <a:ahLst/>
              <a:cxnLst/>
              <a:rect l="l" t="t" r="r" b="b"/>
              <a:pathLst>
                <a:path w="1080770" h="1079500">
                  <a:moveTo>
                    <a:pt x="540257" y="0"/>
                  </a:moveTo>
                  <a:lnTo>
                    <a:pt x="491091" y="2204"/>
                  </a:lnTo>
                  <a:lnTo>
                    <a:pt x="443159" y="8692"/>
                  </a:lnTo>
                  <a:lnTo>
                    <a:pt x="396654" y="19272"/>
                  </a:lnTo>
                  <a:lnTo>
                    <a:pt x="351765" y="33753"/>
                  </a:lnTo>
                  <a:lnTo>
                    <a:pt x="308685" y="51946"/>
                  </a:lnTo>
                  <a:lnTo>
                    <a:pt x="267603" y="73660"/>
                  </a:lnTo>
                  <a:lnTo>
                    <a:pt x="228710" y="98703"/>
                  </a:lnTo>
                  <a:lnTo>
                    <a:pt x="192198" y="126887"/>
                  </a:lnTo>
                  <a:lnTo>
                    <a:pt x="158257" y="158019"/>
                  </a:lnTo>
                  <a:lnTo>
                    <a:pt x="127079" y="191911"/>
                  </a:lnTo>
                  <a:lnTo>
                    <a:pt x="98854" y="228370"/>
                  </a:lnTo>
                  <a:lnTo>
                    <a:pt x="73772" y="267208"/>
                  </a:lnTo>
                  <a:lnTo>
                    <a:pt x="52026" y="308232"/>
                  </a:lnTo>
                  <a:lnTo>
                    <a:pt x="33806" y="351253"/>
                  </a:lnTo>
                  <a:lnTo>
                    <a:pt x="19302" y="396081"/>
                  </a:lnTo>
                  <a:lnTo>
                    <a:pt x="8706" y="442524"/>
                  </a:lnTo>
                  <a:lnTo>
                    <a:pt x="2208" y="490392"/>
                  </a:lnTo>
                  <a:lnTo>
                    <a:pt x="0" y="539496"/>
                  </a:lnTo>
                  <a:lnTo>
                    <a:pt x="2208" y="588599"/>
                  </a:lnTo>
                  <a:lnTo>
                    <a:pt x="8706" y="636467"/>
                  </a:lnTo>
                  <a:lnTo>
                    <a:pt x="19302" y="682910"/>
                  </a:lnTo>
                  <a:lnTo>
                    <a:pt x="33806" y="727738"/>
                  </a:lnTo>
                  <a:lnTo>
                    <a:pt x="52026" y="770759"/>
                  </a:lnTo>
                  <a:lnTo>
                    <a:pt x="73772" y="811784"/>
                  </a:lnTo>
                  <a:lnTo>
                    <a:pt x="98854" y="850621"/>
                  </a:lnTo>
                  <a:lnTo>
                    <a:pt x="127079" y="887080"/>
                  </a:lnTo>
                  <a:lnTo>
                    <a:pt x="158257" y="920972"/>
                  </a:lnTo>
                  <a:lnTo>
                    <a:pt x="192198" y="952104"/>
                  </a:lnTo>
                  <a:lnTo>
                    <a:pt x="228710" y="980288"/>
                  </a:lnTo>
                  <a:lnTo>
                    <a:pt x="267603" y="1005331"/>
                  </a:lnTo>
                  <a:lnTo>
                    <a:pt x="308685" y="1027045"/>
                  </a:lnTo>
                  <a:lnTo>
                    <a:pt x="351765" y="1045238"/>
                  </a:lnTo>
                  <a:lnTo>
                    <a:pt x="396654" y="1059719"/>
                  </a:lnTo>
                  <a:lnTo>
                    <a:pt x="443159" y="1070299"/>
                  </a:lnTo>
                  <a:lnTo>
                    <a:pt x="491091" y="1076787"/>
                  </a:lnTo>
                  <a:lnTo>
                    <a:pt x="540257" y="1078991"/>
                  </a:lnTo>
                  <a:lnTo>
                    <a:pt x="589424" y="1076787"/>
                  </a:lnTo>
                  <a:lnTo>
                    <a:pt x="637356" y="1070299"/>
                  </a:lnTo>
                  <a:lnTo>
                    <a:pt x="683861" y="1059719"/>
                  </a:lnTo>
                  <a:lnTo>
                    <a:pt x="728750" y="1045238"/>
                  </a:lnTo>
                  <a:lnTo>
                    <a:pt x="771830" y="1027045"/>
                  </a:lnTo>
                  <a:lnTo>
                    <a:pt x="812912" y="1005331"/>
                  </a:lnTo>
                  <a:lnTo>
                    <a:pt x="851805" y="980288"/>
                  </a:lnTo>
                  <a:lnTo>
                    <a:pt x="888317" y="952104"/>
                  </a:lnTo>
                  <a:lnTo>
                    <a:pt x="922258" y="920972"/>
                  </a:lnTo>
                  <a:lnTo>
                    <a:pt x="953436" y="887080"/>
                  </a:lnTo>
                  <a:lnTo>
                    <a:pt x="981661" y="850621"/>
                  </a:lnTo>
                  <a:lnTo>
                    <a:pt x="1006743" y="811783"/>
                  </a:lnTo>
                  <a:lnTo>
                    <a:pt x="1028489" y="770759"/>
                  </a:lnTo>
                  <a:lnTo>
                    <a:pt x="1046709" y="727738"/>
                  </a:lnTo>
                  <a:lnTo>
                    <a:pt x="1061213" y="682910"/>
                  </a:lnTo>
                  <a:lnTo>
                    <a:pt x="1071809" y="636467"/>
                  </a:lnTo>
                  <a:lnTo>
                    <a:pt x="1078307" y="588599"/>
                  </a:lnTo>
                  <a:lnTo>
                    <a:pt x="1080516" y="539496"/>
                  </a:lnTo>
                  <a:lnTo>
                    <a:pt x="1078307" y="490392"/>
                  </a:lnTo>
                  <a:lnTo>
                    <a:pt x="1071809" y="442524"/>
                  </a:lnTo>
                  <a:lnTo>
                    <a:pt x="1061213" y="396081"/>
                  </a:lnTo>
                  <a:lnTo>
                    <a:pt x="1046709" y="351253"/>
                  </a:lnTo>
                  <a:lnTo>
                    <a:pt x="1028489" y="308232"/>
                  </a:lnTo>
                  <a:lnTo>
                    <a:pt x="1006743" y="267208"/>
                  </a:lnTo>
                  <a:lnTo>
                    <a:pt x="981661" y="228370"/>
                  </a:lnTo>
                  <a:lnTo>
                    <a:pt x="953436" y="191911"/>
                  </a:lnTo>
                  <a:lnTo>
                    <a:pt x="922258" y="158019"/>
                  </a:lnTo>
                  <a:lnTo>
                    <a:pt x="888317" y="126887"/>
                  </a:lnTo>
                  <a:lnTo>
                    <a:pt x="851805" y="98703"/>
                  </a:lnTo>
                  <a:lnTo>
                    <a:pt x="812912" y="73660"/>
                  </a:lnTo>
                  <a:lnTo>
                    <a:pt x="771830" y="51946"/>
                  </a:lnTo>
                  <a:lnTo>
                    <a:pt x="728750" y="33753"/>
                  </a:lnTo>
                  <a:lnTo>
                    <a:pt x="683861" y="19272"/>
                  </a:lnTo>
                  <a:lnTo>
                    <a:pt x="637356" y="8692"/>
                  </a:lnTo>
                  <a:lnTo>
                    <a:pt x="589424" y="2204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8E0F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28344" y="2249423"/>
              <a:ext cx="1080770" cy="1079500"/>
            </a:xfrm>
            <a:custGeom>
              <a:avLst/>
              <a:gdLst/>
              <a:ahLst/>
              <a:cxnLst/>
              <a:rect l="l" t="t" r="r" b="b"/>
              <a:pathLst>
                <a:path w="1080770" h="1079500">
                  <a:moveTo>
                    <a:pt x="0" y="539496"/>
                  </a:moveTo>
                  <a:lnTo>
                    <a:pt x="2208" y="490392"/>
                  </a:lnTo>
                  <a:lnTo>
                    <a:pt x="8706" y="442524"/>
                  </a:lnTo>
                  <a:lnTo>
                    <a:pt x="19302" y="396081"/>
                  </a:lnTo>
                  <a:lnTo>
                    <a:pt x="33806" y="351253"/>
                  </a:lnTo>
                  <a:lnTo>
                    <a:pt x="52026" y="308232"/>
                  </a:lnTo>
                  <a:lnTo>
                    <a:pt x="73772" y="267208"/>
                  </a:lnTo>
                  <a:lnTo>
                    <a:pt x="98854" y="228370"/>
                  </a:lnTo>
                  <a:lnTo>
                    <a:pt x="127079" y="191911"/>
                  </a:lnTo>
                  <a:lnTo>
                    <a:pt x="158257" y="158019"/>
                  </a:lnTo>
                  <a:lnTo>
                    <a:pt x="192198" y="126887"/>
                  </a:lnTo>
                  <a:lnTo>
                    <a:pt x="228710" y="98703"/>
                  </a:lnTo>
                  <a:lnTo>
                    <a:pt x="267603" y="73660"/>
                  </a:lnTo>
                  <a:lnTo>
                    <a:pt x="308685" y="51946"/>
                  </a:lnTo>
                  <a:lnTo>
                    <a:pt x="351765" y="33753"/>
                  </a:lnTo>
                  <a:lnTo>
                    <a:pt x="396654" y="19272"/>
                  </a:lnTo>
                  <a:lnTo>
                    <a:pt x="443159" y="8692"/>
                  </a:lnTo>
                  <a:lnTo>
                    <a:pt x="491091" y="2204"/>
                  </a:lnTo>
                  <a:lnTo>
                    <a:pt x="540257" y="0"/>
                  </a:lnTo>
                  <a:lnTo>
                    <a:pt x="589424" y="2204"/>
                  </a:lnTo>
                  <a:lnTo>
                    <a:pt x="637356" y="8692"/>
                  </a:lnTo>
                  <a:lnTo>
                    <a:pt x="683861" y="19272"/>
                  </a:lnTo>
                  <a:lnTo>
                    <a:pt x="728750" y="33753"/>
                  </a:lnTo>
                  <a:lnTo>
                    <a:pt x="771830" y="51946"/>
                  </a:lnTo>
                  <a:lnTo>
                    <a:pt x="812912" y="73660"/>
                  </a:lnTo>
                  <a:lnTo>
                    <a:pt x="851805" y="98703"/>
                  </a:lnTo>
                  <a:lnTo>
                    <a:pt x="888317" y="126887"/>
                  </a:lnTo>
                  <a:lnTo>
                    <a:pt x="922258" y="158019"/>
                  </a:lnTo>
                  <a:lnTo>
                    <a:pt x="953436" y="191911"/>
                  </a:lnTo>
                  <a:lnTo>
                    <a:pt x="981661" y="228370"/>
                  </a:lnTo>
                  <a:lnTo>
                    <a:pt x="1006743" y="267208"/>
                  </a:lnTo>
                  <a:lnTo>
                    <a:pt x="1028489" y="308232"/>
                  </a:lnTo>
                  <a:lnTo>
                    <a:pt x="1046709" y="351253"/>
                  </a:lnTo>
                  <a:lnTo>
                    <a:pt x="1061213" y="396081"/>
                  </a:lnTo>
                  <a:lnTo>
                    <a:pt x="1071809" y="442524"/>
                  </a:lnTo>
                  <a:lnTo>
                    <a:pt x="1078307" y="490392"/>
                  </a:lnTo>
                  <a:lnTo>
                    <a:pt x="1080516" y="539496"/>
                  </a:lnTo>
                  <a:lnTo>
                    <a:pt x="1078307" y="588599"/>
                  </a:lnTo>
                  <a:lnTo>
                    <a:pt x="1071809" y="636467"/>
                  </a:lnTo>
                  <a:lnTo>
                    <a:pt x="1061213" y="682910"/>
                  </a:lnTo>
                  <a:lnTo>
                    <a:pt x="1046709" y="727738"/>
                  </a:lnTo>
                  <a:lnTo>
                    <a:pt x="1028489" y="770759"/>
                  </a:lnTo>
                  <a:lnTo>
                    <a:pt x="1006743" y="811783"/>
                  </a:lnTo>
                  <a:lnTo>
                    <a:pt x="981661" y="850621"/>
                  </a:lnTo>
                  <a:lnTo>
                    <a:pt x="953436" y="887080"/>
                  </a:lnTo>
                  <a:lnTo>
                    <a:pt x="922258" y="920972"/>
                  </a:lnTo>
                  <a:lnTo>
                    <a:pt x="888317" y="952104"/>
                  </a:lnTo>
                  <a:lnTo>
                    <a:pt x="851805" y="980288"/>
                  </a:lnTo>
                  <a:lnTo>
                    <a:pt x="812912" y="1005331"/>
                  </a:lnTo>
                  <a:lnTo>
                    <a:pt x="771830" y="1027045"/>
                  </a:lnTo>
                  <a:lnTo>
                    <a:pt x="728750" y="1045238"/>
                  </a:lnTo>
                  <a:lnTo>
                    <a:pt x="683861" y="1059719"/>
                  </a:lnTo>
                  <a:lnTo>
                    <a:pt x="637356" y="1070299"/>
                  </a:lnTo>
                  <a:lnTo>
                    <a:pt x="589424" y="1076787"/>
                  </a:lnTo>
                  <a:lnTo>
                    <a:pt x="540257" y="1078991"/>
                  </a:lnTo>
                  <a:lnTo>
                    <a:pt x="491091" y="1076787"/>
                  </a:lnTo>
                  <a:lnTo>
                    <a:pt x="443159" y="1070299"/>
                  </a:lnTo>
                  <a:lnTo>
                    <a:pt x="396654" y="1059719"/>
                  </a:lnTo>
                  <a:lnTo>
                    <a:pt x="351765" y="1045238"/>
                  </a:lnTo>
                  <a:lnTo>
                    <a:pt x="308685" y="1027045"/>
                  </a:lnTo>
                  <a:lnTo>
                    <a:pt x="267603" y="1005331"/>
                  </a:lnTo>
                  <a:lnTo>
                    <a:pt x="228710" y="980288"/>
                  </a:lnTo>
                  <a:lnTo>
                    <a:pt x="192198" y="952104"/>
                  </a:lnTo>
                  <a:lnTo>
                    <a:pt x="158257" y="920972"/>
                  </a:lnTo>
                  <a:lnTo>
                    <a:pt x="127079" y="887080"/>
                  </a:lnTo>
                  <a:lnTo>
                    <a:pt x="98854" y="850621"/>
                  </a:lnTo>
                  <a:lnTo>
                    <a:pt x="73772" y="811784"/>
                  </a:lnTo>
                  <a:lnTo>
                    <a:pt x="52026" y="770759"/>
                  </a:lnTo>
                  <a:lnTo>
                    <a:pt x="33806" y="727738"/>
                  </a:lnTo>
                  <a:lnTo>
                    <a:pt x="19302" y="682910"/>
                  </a:lnTo>
                  <a:lnTo>
                    <a:pt x="8706" y="636467"/>
                  </a:lnTo>
                  <a:lnTo>
                    <a:pt x="2208" y="588599"/>
                  </a:lnTo>
                  <a:lnTo>
                    <a:pt x="0" y="539496"/>
                  </a:lnTo>
                  <a:close/>
                </a:path>
              </a:pathLst>
            </a:custGeom>
            <a:ln w="76200">
              <a:solidFill>
                <a:srgbClr val="8E0F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575561" y="2437257"/>
            <a:ext cx="3867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5" dirty="0">
                <a:solidFill>
                  <a:srgbClr val="AC1381"/>
                </a:solidFill>
                <a:latin typeface="Lucida Sans"/>
                <a:cs typeface="Lucida Sans"/>
              </a:rPr>
              <a:t>B</a:t>
            </a:r>
            <a:endParaRPr sz="4400">
              <a:latin typeface="Lucida Sans"/>
              <a:cs typeface="Lucida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4038" y="898906"/>
            <a:ext cx="56838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195705" algn="l"/>
              </a:tabLst>
            </a:pPr>
            <a:r>
              <a:rPr sz="4400" b="1" spc="-440" dirty="0">
                <a:solidFill>
                  <a:srgbClr val="8E0F6A"/>
                </a:solidFill>
                <a:latin typeface="Lucida Sans"/>
                <a:cs typeface="Lucida Sans"/>
              </a:rPr>
              <a:t>A</a:t>
            </a:r>
            <a:r>
              <a:rPr sz="4400" b="1" dirty="0">
                <a:solidFill>
                  <a:srgbClr val="8E0F6A"/>
                </a:solidFill>
                <a:latin typeface="Lucida Sans"/>
                <a:cs typeface="Lucida Sans"/>
              </a:rPr>
              <a:t>	</a:t>
            </a:r>
            <a:r>
              <a:rPr sz="4400" b="1" spc="-10" dirty="0">
                <a:solidFill>
                  <a:srgbClr val="FFFFFF"/>
                </a:solidFill>
                <a:latin typeface="メイリオ"/>
                <a:cs typeface="メイリオ"/>
              </a:rPr>
              <a:t>基本的な数と計算</a:t>
            </a:r>
            <a:endParaRPr sz="4400">
              <a:latin typeface="メイリオ"/>
              <a:cs typeface="メイリオ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57677" y="2352243"/>
            <a:ext cx="28219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20" dirty="0">
                <a:solidFill>
                  <a:srgbClr val="8E0F6A"/>
                </a:solidFill>
                <a:latin typeface="メイリオ"/>
                <a:cs typeface="メイリオ"/>
              </a:rPr>
              <a:t>文字式とは</a:t>
            </a:r>
            <a:endParaRPr sz="4400">
              <a:latin typeface="メイリオ"/>
              <a:cs typeface="メイリオ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190244" y="3745991"/>
            <a:ext cx="1156970" cy="1156970"/>
            <a:chOff x="1190244" y="3745991"/>
            <a:chExt cx="1156970" cy="1156970"/>
          </a:xfrm>
        </p:grpSpPr>
        <p:sp>
          <p:nvSpPr>
            <p:cNvPr id="12" name="object 12"/>
            <p:cNvSpPr/>
            <p:nvPr/>
          </p:nvSpPr>
          <p:spPr>
            <a:xfrm>
              <a:off x="1228344" y="3784091"/>
              <a:ext cx="1080770" cy="1080770"/>
            </a:xfrm>
            <a:custGeom>
              <a:avLst/>
              <a:gdLst/>
              <a:ahLst/>
              <a:cxnLst/>
              <a:rect l="l" t="t" r="r" b="b"/>
              <a:pathLst>
                <a:path w="1080770" h="1080770">
                  <a:moveTo>
                    <a:pt x="540257" y="0"/>
                  </a:moveTo>
                  <a:lnTo>
                    <a:pt x="491091" y="2208"/>
                  </a:lnTo>
                  <a:lnTo>
                    <a:pt x="443159" y="8706"/>
                  </a:lnTo>
                  <a:lnTo>
                    <a:pt x="396654" y="19302"/>
                  </a:lnTo>
                  <a:lnTo>
                    <a:pt x="351765" y="33806"/>
                  </a:lnTo>
                  <a:lnTo>
                    <a:pt x="308685" y="52026"/>
                  </a:lnTo>
                  <a:lnTo>
                    <a:pt x="267603" y="73772"/>
                  </a:lnTo>
                  <a:lnTo>
                    <a:pt x="228710" y="98854"/>
                  </a:lnTo>
                  <a:lnTo>
                    <a:pt x="192198" y="127079"/>
                  </a:lnTo>
                  <a:lnTo>
                    <a:pt x="158257" y="158257"/>
                  </a:lnTo>
                  <a:lnTo>
                    <a:pt x="127079" y="192198"/>
                  </a:lnTo>
                  <a:lnTo>
                    <a:pt x="98854" y="228710"/>
                  </a:lnTo>
                  <a:lnTo>
                    <a:pt x="73772" y="267603"/>
                  </a:lnTo>
                  <a:lnTo>
                    <a:pt x="52026" y="308685"/>
                  </a:lnTo>
                  <a:lnTo>
                    <a:pt x="33806" y="351765"/>
                  </a:lnTo>
                  <a:lnTo>
                    <a:pt x="19302" y="396654"/>
                  </a:lnTo>
                  <a:lnTo>
                    <a:pt x="8706" y="443159"/>
                  </a:lnTo>
                  <a:lnTo>
                    <a:pt x="2208" y="491091"/>
                  </a:lnTo>
                  <a:lnTo>
                    <a:pt x="0" y="540257"/>
                  </a:lnTo>
                  <a:lnTo>
                    <a:pt x="2208" y="589424"/>
                  </a:lnTo>
                  <a:lnTo>
                    <a:pt x="8706" y="637356"/>
                  </a:lnTo>
                  <a:lnTo>
                    <a:pt x="19302" y="683861"/>
                  </a:lnTo>
                  <a:lnTo>
                    <a:pt x="33806" y="728750"/>
                  </a:lnTo>
                  <a:lnTo>
                    <a:pt x="52026" y="771830"/>
                  </a:lnTo>
                  <a:lnTo>
                    <a:pt x="73772" y="812912"/>
                  </a:lnTo>
                  <a:lnTo>
                    <a:pt x="98854" y="851805"/>
                  </a:lnTo>
                  <a:lnTo>
                    <a:pt x="127079" y="888317"/>
                  </a:lnTo>
                  <a:lnTo>
                    <a:pt x="158257" y="922258"/>
                  </a:lnTo>
                  <a:lnTo>
                    <a:pt x="192198" y="953436"/>
                  </a:lnTo>
                  <a:lnTo>
                    <a:pt x="228710" y="981661"/>
                  </a:lnTo>
                  <a:lnTo>
                    <a:pt x="267603" y="1006743"/>
                  </a:lnTo>
                  <a:lnTo>
                    <a:pt x="308685" y="1028489"/>
                  </a:lnTo>
                  <a:lnTo>
                    <a:pt x="351765" y="1046709"/>
                  </a:lnTo>
                  <a:lnTo>
                    <a:pt x="396654" y="1061213"/>
                  </a:lnTo>
                  <a:lnTo>
                    <a:pt x="443159" y="1071809"/>
                  </a:lnTo>
                  <a:lnTo>
                    <a:pt x="491091" y="1078307"/>
                  </a:lnTo>
                  <a:lnTo>
                    <a:pt x="540257" y="1080515"/>
                  </a:lnTo>
                  <a:lnTo>
                    <a:pt x="589424" y="1078307"/>
                  </a:lnTo>
                  <a:lnTo>
                    <a:pt x="637356" y="1071809"/>
                  </a:lnTo>
                  <a:lnTo>
                    <a:pt x="683861" y="1061213"/>
                  </a:lnTo>
                  <a:lnTo>
                    <a:pt x="728750" y="1046709"/>
                  </a:lnTo>
                  <a:lnTo>
                    <a:pt x="771830" y="1028489"/>
                  </a:lnTo>
                  <a:lnTo>
                    <a:pt x="812912" y="1006743"/>
                  </a:lnTo>
                  <a:lnTo>
                    <a:pt x="851805" y="981661"/>
                  </a:lnTo>
                  <a:lnTo>
                    <a:pt x="888317" y="953436"/>
                  </a:lnTo>
                  <a:lnTo>
                    <a:pt x="922258" y="922258"/>
                  </a:lnTo>
                  <a:lnTo>
                    <a:pt x="953436" y="888317"/>
                  </a:lnTo>
                  <a:lnTo>
                    <a:pt x="981661" y="851805"/>
                  </a:lnTo>
                  <a:lnTo>
                    <a:pt x="1006743" y="812912"/>
                  </a:lnTo>
                  <a:lnTo>
                    <a:pt x="1028489" y="771830"/>
                  </a:lnTo>
                  <a:lnTo>
                    <a:pt x="1046709" y="728750"/>
                  </a:lnTo>
                  <a:lnTo>
                    <a:pt x="1061213" y="683861"/>
                  </a:lnTo>
                  <a:lnTo>
                    <a:pt x="1071809" y="637356"/>
                  </a:lnTo>
                  <a:lnTo>
                    <a:pt x="1078307" y="589424"/>
                  </a:lnTo>
                  <a:lnTo>
                    <a:pt x="1080516" y="540257"/>
                  </a:lnTo>
                  <a:lnTo>
                    <a:pt x="1078307" y="491091"/>
                  </a:lnTo>
                  <a:lnTo>
                    <a:pt x="1071809" y="443159"/>
                  </a:lnTo>
                  <a:lnTo>
                    <a:pt x="1061213" y="396654"/>
                  </a:lnTo>
                  <a:lnTo>
                    <a:pt x="1046709" y="351765"/>
                  </a:lnTo>
                  <a:lnTo>
                    <a:pt x="1028489" y="308685"/>
                  </a:lnTo>
                  <a:lnTo>
                    <a:pt x="1006743" y="267603"/>
                  </a:lnTo>
                  <a:lnTo>
                    <a:pt x="981661" y="228710"/>
                  </a:lnTo>
                  <a:lnTo>
                    <a:pt x="953436" y="192198"/>
                  </a:lnTo>
                  <a:lnTo>
                    <a:pt x="922258" y="158257"/>
                  </a:lnTo>
                  <a:lnTo>
                    <a:pt x="888317" y="127079"/>
                  </a:lnTo>
                  <a:lnTo>
                    <a:pt x="851805" y="98854"/>
                  </a:lnTo>
                  <a:lnTo>
                    <a:pt x="812912" y="73772"/>
                  </a:lnTo>
                  <a:lnTo>
                    <a:pt x="771830" y="52026"/>
                  </a:lnTo>
                  <a:lnTo>
                    <a:pt x="728750" y="33806"/>
                  </a:lnTo>
                  <a:lnTo>
                    <a:pt x="683861" y="19302"/>
                  </a:lnTo>
                  <a:lnTo>
                    <a:pt x="637356" y="8706"/>
                  </a:lnTo>
                  <a:lnTo>
                    <a:pt x="589424" y="2208"/>
                  </a:lnTo>
                  <a:lnTo>
                    <a:pt x="540257" y="0"/>
                  </a:lnTo>
                  <a:close/>
                </a:path>
              </a:pathLst>
            </a:custGeom>
            <a:solidFill>
              <a:srgbClr val="8E0F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28344" y="3784091"/>
              <a:ext cx="1080770" cy="1080770"/>
            </a:xfrm>
            <a:custGeom>
              <a:avLst/>
              <a:gdLst/>
              <a:ahLst/>
              <a:cxnLst/>
              <a:rect l="l" t="t" r="r" b="b"/>
              <a:pathLst>
                <a:path w="1080770" h="1080770">
                  <a:moveTo>
                    <a:pt x="0" y="540257"/>
                  </a:moveTo>
                  <a:lnTo>
                    <a:pt x="2208" y="491091"/>
                  </a:lnTo>
                  <a:lnTo>
                    <a:pt x="8706" y="443159"/>
                  </a:lnTo>
                  <a:lnTo>
                    <a:pt x="19302" y="396654"/>
                  </a:lnTo>
                  <a:lnTo>
                    <a:pt x="33806" y="351765"/>
                  </a:lnTo>
                  <a:lnTo>
                    <a:pt x="52026" y="308685"/>
                  </a:lnTo>
                  <a:lnTo>
                    <a:pt x="73772" y="267603"/>
                  </a:lnTo>
                  <a:lnTo>
                    <a:pt x="98854" y="228710"/>
                  </a:lnTo>
                  <a:lnTo>
                    <a:pt x="127079" y="192198"/>
                  </a:lnTo>
                  <a:lnTo>
                    <a:pt x="158257" y="158257"/>
                  </a:lnTo>
                  <a:lnTo>
                    <a:pt x="192198" y="127079"/>
                  </a:lnTo>
                  <a:lnTo>
                    <a:pt x="228710" y="98854"/>
                  </a:lnTo>
                  <a:lnTo>
                    <a:pt x="267603" y="73772"/>
                  </a:lnTo>
                  <a:lnTo>
                    <a:pt x="308685" y="52026"/>
                  </a:lnTo>
                  <a:lnTo>
                    <a:pt x="351765" y="33806"/>
                  </a:lnTo>
                  <a:lnTo>
                    <a:pt x="396654" y="19302"/>
                  </a:lnTo>
                  <a:lnTo>
                    <a:pt x="443159" y="8706"/>
                  </a:lnTo>
                  <a:lnTo>
                    <a:pt x="491091" y="2208"/>
                  </a:lnTo>
                  <a:lnTo>
                    <a:pt x="540257" y="0"/>
                  </a:lnTo>
                  <a:lnTo>
                    <a:pt x="589424" y="2208"/>
                  </a:lnTo>
                  <a:lnTo>
                    <a:pt x="637356" y="8706"/>
                  </a:lnTo>
                  <a:lnTo>
                    <a:pt x="683861" y="19302"/>
                  </a:lnTo>
                  <a:lnTo>
                    <a:pt x="728750" y="33806"/>
                  </a:lnTo>
                  <a:lnTo>
                    <a:pt x="771830" y="52026"/>
                  </a:lnTo>
                  <a:lnTo>
                    <a:pt x="812912" y="73772"/>
                  </a:lnTo>
                  <a:lnTo>
                    <a:pt x="851805" y="98854"/>
                  </a:lnTo>
                  <a:lnTo>
                    <a:pt x="888317" y="127079"/>
                  </a:lnTo>
                  <a:lnTo>
                    <a:pt x="922258" y="158257"/>
                  </a:lnTo>
                  <a:lnTo>
                    <a:pt x="953436" y="192198"/>
                  </a:lnTo>
                  <a:lnTo>
                    <a:pt x="981661" y="228710"/>
                  </a:lnTo>
                  <a:lnTo>
                    <a:pt x="1006743" y="267603"/>
                  </a:lnTo>
                  <a:lnTo>
                    <a:pt x="1028489" y="308685"/>
                  </a:lnTo>
                  <a:lnTo>
                    <a:pt x="1046709" y="351765"/>
                  </a:lnTo>
                  <a:lnTo>
                    <a:pt x="1061213" y="396654"/>
                  </a:lnTo>
                  <a:lnTo>
                    <a:pt x="1071809" y="443159"/>
                  </a:lnTo>
                  <a:lnTo>
                    <a:pt x="1078307" y="491091"/>
                  </a:lnTo>
                  <a:lnTo>
                    <a:pt x="1080516" y="540257"/>
                  </a:lnTo>
                  <a:lnTo>
                    <a:pt x="1078307" y="589424"/>
                  </a:lnTo>
                  <a:lnTo>
                    <a:pt x="1071809" y="637356"/>
                  </a:lnTo>
                  <a:lnTo>
                    <a:pt x="1061213" y="683861"/>
                  </a:lnTo>
                  <a:lnTo>
                    <a:pt x="1046709" y="728750"/>
                  </a:lnTo>
                  <a:lnTo>
                    <a:pt x="1028489" y="771830"/>
                  </a:lnTo>
                  <a:lnTo>
                    <a:pt x="1006743" y="812912"/>
                  </a:lnTo>
                  <a:lnTo>
                    <a:pt x="981661" y="851805"/>
                  </a:lnTo>
                  <a:lnTo>
                    <a:pt x="953436" y="888317"/>
                  </a:lnTo>
                  <a:lnTo>
                    <a:pt x="922258" y="922258"/>
                  </a:lnTo>
                  <a:lnTo>
                    <a:pt x="888317" y="953436"/>
                  </a:lnTo>
                  <a:lnTo>
                    <a:pt x="851805" y="981661"/>
                  </a:lnTo>
                  <a:lnTo>
                    <a:pt x="812912" y="1006743"/>
                  </a:lnTo>
                  <a:lnTo>
                    <a:pt x="771830" y="1028489"/>
                  </a:lnTo>
                  <a:lnTo>
                    <a:pt x="728750" y="1046709"/>
                  </a:lnTo>
                  <a:lnTo>
                    <a:pt x="683861" y="1061213"/>
                  </a:lnTo>
                  <a:lnTo>
                    <a:pt x="637356" y="1071809"/>
                  </a:lnTo>
                  <a:lnTo>
                    <a:pt x="589424" y="1078307"/>
                  </a:lnTo>
                  <a:lnTo>
                    <a:pt x="540257" y="1080515"/>
                  </a:lnTo>
                  <a:lnTo>
                    <a:pt x="491091" y="1078307"/>
                  </a:lnTo>
                  <a:lnTo>
                    <a:pt x="443159" y="1071809"/>
                  </a:lnTo>
                  <a:lnTo>
                    <a:pt x="396654" y="1061213"/>
                  </a:lnTo>
                  <a:lnTo>
                    <a:pt x="351765" y="1046709"/>
                  </a:lnTo>
                  <a:lnTo>
                    <a:pt x="308685" y="1028489"/>
                  </a:lnTo>
                  <a:lnTo>
                    <a:pt x="267603" y="1006743"/>
                  </a:lnTo>
                  <a:lnTo>
                    <a:pt x="228710" y="981661"/>
                  </a:lnTo>
                  <a:lnTo>
                    <a:pt x="192198" y="953436"/>
                  </a:lnTo>
                  <a:lnTo>
                    <a:pt x="158257" y="922258"/>
                  </a:lnTo>
                  <a:lnTo>
                    <a:pt x="127079" y="888317"/>
                  </a:lnTo>
                  <a:lnTo>
                    <a:pt x="98854" y="851805"/>
                  </a:lnTo>
                  <a:lnTo>
                    <a:pt x="73772" y="812912"/>
                  </a:lnTo>
                  <a:lnTo>
                    <a:pt x="52026" y="771830"/>
                  </a:lnTo>
                  <a:lnTo>
                    <a:pt x="33806" y="728750"/>
                  </a:lnTo>
                  <a:lnTo>
                    <a:pt x="19302" y="683861"/>
                  </a:lnTo>
                  <a:lnTo>
                    <a:pt x="8706" y="637356"/>
                  </a:lnTo>
                  <a:lnTo>
                    <a:pt x="2208" y="589424"/>
                  </a:lnTo>
                  <a:lnTo>
                    <a:pt x="0" y="540257"/>
                  </a:lnTo>
                  <a:close/>
                </a:path>
              </a:pathLst>
            </a:custGeom>
            <a:ln w="76200">
              <a:solidFill>
                <a:srgbClr val="8E0F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83182" y="3973195"/>
            <a:ext cx="3714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490" dirty="0">
                <a:solidFill>
                  <a:srgbClr val="AC1381"/>
                </a:solidFill>
                <a:latin typeface="Lucida Sans"/>
                <a:cs typeface="Lucida Sans"/>
              </a:rPr>
              <a:t>C</a:t>
            </a:r>
            <a:endParaRPr sz="4400">
              <a:latin typeface="Lucida Sans"/>
              <a:cs typeface="Lucida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757677" y="3888181"/>
            <a:ext cx="282194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20" dirty="0">
                <a:solidFill>
                  <a:srgbClr val="8E0F6A"/>
                </a:solidFill>
                <a:latin typeface="メイリオ"/>
                <a:cs typeface="メイリオ"/>
              </a:rPr>
              <a:t>方程式とは</a:t>
            </a:r>
            <a:endParaRPr sz="44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5400"/>
            <a:chOff x="0" y="0"/>
            <a:chExt cx="12192000" cy="1295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12954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295400" y="12954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21379E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92122" y="198501"/>
            <a:ext cx="3073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メイリオ"/>
                <a:cs typeface="メイリオ"/>
              </a:rPr>
              <a:t>三角比とは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142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30401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0"/>
              </a:spcBef>
            </a:pPr>
            <a:r>
              <a:rPr sz="4000" spc="-45" dirty="0"/>
              <a:t>代表的な三角比として</a:t>
            </a:r>
            <a:endParaRPr sz="4000"/>
          </a:p>
          <a:p>
            <a:pPr algn="ctr">
              <a:lnSpc>
                <a:spcPct val="100000"/>
              </a:lnSpc>
              <a:spcBef>
                <a:spcPts val="2405"/>
              </a:spcBef>
            </a:pPr>
            <a:r>
              <a:rPr sz="4000" dirty="0">
                <a:solidFill>
                  <a:srgbClr val="F43864"/>
                </a:solidFill>
              </a:rPr>
              <a:t>sin</a:t>
            </a:r>
            <a:r>
              <a:rPr sz="4000" spc="-30" dirty="0">
                <a:solidFill>
                  <a:srgbClr val="F43864"/>
                </a:solidFill>
              </a:rPr>
              <a:t>, </a:t>
            </a:r>
            <a:r>
              <a:rPr sz="4000" dirty="0">
                <a:solidFill>
                  <a:srgbClr val="F43864"/>
                </a:solidFill>
              </a:rPr>
              <a:t>cos</a:t>
            </a:r>
            <a:r>
              <a:rPr sz="4000" spc="-35" dirty="0">
                <a:solidFill>
                  <a:srgbClr val="F43864"/>
                </a:solidFill>
              </a:rPr>
              <a:t>, </a:t>
            </a:r>
            <a:r>
              <a:rPr sz="4000" dirty="0">
                <a:solidFill>
                  <a:srgbClr val="F43864"/>
                </a:solidFill>
              </a:rPr>
              <a:t>tan</a:t>
            </a:r>
            <a:r>
              <a:rPr sz="4000" spc="-50" dirty="0">
                <a:solidFill>
                  <a:srgbClr val="F43864"/>
                </a:solidFill>
              </a:rPr>
              <a:t> </a:t>
            </a:r>
            <a:r>
              <a:rPr sz="4000" spc="-30" dirty="0"/>
              <a:t>の </a:t>
            </a:r>
            <a:r>
              <a:rPr sz="4000" dirty="0"/>
              <a:t>3</a:t>
            </a:r>
            <a:r>
              <a:rPr sz="4000" spc="-50" dirty="0"/>
              <a:t> 種類がある</a:t>
            </a:r>
            <a:endParaRPr sz="40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5400"/>
            <a:chOff x="0" y="0"/>
            <a:chExt cx="12192000" cy="1295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12954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295400" y="12954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21379E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92122" y="198501"/>
            <a:ext cx="3073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メイリオ"/>
                <a:cs typeface="メイリオ"/>
              </a:rPr>
              <a:t>三角比とは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143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84832" y="2516123"/>
            <a:ext cx="611505" cy="2699385"/>
            <a:chOff x="2084832" y="2516123"/>
            <a:chExt cx="611505" cy="2699385"/>
          </a:xfrm>
        </p:grpSpPr>
        <p:sp>
          <p:nvSpPr>
            <p:cNvPr id="11" name="object 11"/>
            <p:cNvSpPr/>
            <p:nvPr/>
          </p:nvSpPr>
          <p:spPr>
            <a:xfrm>
              <a:off x="2314956" y="2816351"/>
              <a:ext cx="151130" cy="2399030"/>
            </a:xfrm>
            <a:custGeom>
              <a:avLst/>
              <a:gdLst/>
              <a:ahLst/>
              <a:cxnLst/>
              <a:rect l="l" t="t" r="r" b="b"/>
              <a:pathLst>
                <a:path w="151130" h="2399029">
                  <a:moveTo>
                    <a:pt x="150875" y="0"/>
                  </a:moveTo>
                  <a:lnTo>
                    <a:pt x="0" y="0"/>
                  </a:lnTo>
                  <a:lnTo>
                    <a:pt x="0" y="2398776"/>
                  </a:lnTo>
                  <a:lnTo>
                    <a:pt x="150875" y="2398776"/>
                  </a:lnTo>
                  <a:lnTo>
                    <a:pt x="15087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84832" y="2516123"/>
              <a:ext cx="611505" cy="611505"/>
            </a:xfrm>
            <a:custGeom>
              <a:avLst/>
              <a:gdLst/>
              <a:ahLst/>
              <a:cxnLst/>
              <a:rect l="l" t="t" r="r" b="b"/>
              <a:pathLst>
                <a:path w="611505" h="611505">
                  <a:moveTo>
                    <a:pt x="305562" y="0"/>
                  </a:moveTo>
                  <a:lnTo>
                    <a:pt x="255991" y="3998"/>
                  </a:lnTo>
                  <a:lnTo>
                    <a:pt x="208970" y="15575"/>
                  </a:lnTo>
                  <a:lnTo>
                    <a:pt x="165127" y="34101"/>
                  </a:lnTo>
                  <a:lnTo>
                    <a:pt x="125089" y="58948"/>
                  </a:lnTo>
                  <a:lnTo>
                    <a:pt x="89487" y="89487"/>
                  </a:lnTo>
                  <a:lnTo>
                    <a:pt x="58948" y="125089"/>
                  </a:lnTo>
                  <a:lnTo>
                    <a:pt x="34101" y="165127"/>
                  </a:lnTo>
                  <a:lnTo>
                    <a:pt x="15575" y="208970"/>
                  </a:lnTo>
                  <a:lnTo>
                    <a:pt x="3998" y="255991"/>
                  </a:lnTo>
                  <a:lnTo>
                    <a:pt x="0" y="305562"/>
                  </a:lnTo>
                  <a:lnTo>
                    <a:pt x="3998" y="355132"/>
                  </a:lnTo>
                  <a:lnTo>
                    <a:pt x="15575" y="402153"/>
                  </a:lnTo>
                  <a:lnTo>
                    <a:pt x="34101" y="445996"/>
                  </a:lnTo>
                  <a:lnTo>
                    <a:pt x="58948" y="486034"/>
                  </a:lnTo>
                  <a:lnTo>
                    <a:pt x="89487" y="521636"/>
                  </a:lnTo>
                  <a:lnTo>
                    <a:pt x="125089" y="552175"/>
                  </a:lnTo>
                  <a:lnTo>
                    <a:pt x="165127" y="577022"/>
                  </a:lnTo>
                  <a:lnTo>
                    <a:pt x="208970" y="595548"/>
                  </a:lnTo>
                  <a:lnTo>
                    <a:pt x="255991" y="607125"/>
                  </a:lnTo>
                  <a:lnTo>
                    <a:pt x="305562" y="611124"/>
                  </a:lnTo>
                  <a:lnTo>
                    <a:pt x="355132" y="607125"/>
                  </a:lnTo>
                  <a:lnTo>
                    <a:pt x="402153" y="595548"/>
                  </a:lnTo>
                  <a:lnTo>
                    <a:pt x="445996" y="577022"/>
                  </a:lnTo>
                  <a:lnTo>
                    <a:pt x="486034" y="552175"/>
                  </a:lnTo>
                  <a:lnTo>
                    <a:pt x="521636" y="521636"/>
                  </a:lnTo>
                  <a:lnTo>
                    <a:pt x="552175" y="486034"/>
                  </a:lnTo>
                  <a:lnTo>
                    <a:pt x="577022" y="445996"/>
                  </a:lnTo>
                  <a:lnTo>
                    <a:pt x="595548" y="402153"/>
                  </a:lnTo>
                  <a:lnTo>
                    <a:pt x="607125" y="355132"/>
                  </a:lnTo>
                  <a:lnTo>
                    <a:pt x="611124" y="305562"/>
                  </a:lnTo>
                  <a:lnTo>
                    <a:pt x="607125" y="255991"/>
                  </a:lnTo>
                  <a:lnTo>
                    <a:pt x="595548" y="208970"/>
                  </a:lnTo>
                  <a:lnTo>
                    <a:pt x="577022" y="165127"/>
                  </a:lnTo>
                  <a:lnTo>
                    <a:pt x="552175" y="125089"/>
                  </a:lnTo>
                  <a:lnTo>
                    <a:pt x="521636" y="89487"/>
                  </a:lnTo>
                  <a:lnTo>
                    <a:pt x="486034" y="58948"/>
                  </a:lnTo>
                  <a:lnTo>
                    <a:pt x="445996" y="34101"/>
                  </a:lnTo>
                  <a:lnTo>
                    <a:pt x="402153" y="15575"/>
                  </a:lnTo>
                  <a:lnTo>
                    <a:pt x="355132" y="3998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84832" y="3710939"/>
              <a:ext cx="611505" cy="611505"/>
            </a:xfrm>
            <a:custGeom>
              <a:avLst/>
              <a:gdLst/>
              <a:ahLst/>
              <a:cxnLst/>
              <a:rect l="l" t="t" r="r" b="b"/>
              <a:pathLst>
                <a:path w="611505" h="611504">
                  <a:moveTo>
                    <a:pt x="305562" y="0"/>
                  </a:moveTo>
                  <a:lnTo>
                    <a:pt x="255991" y="3998"/>
                  </a:lnTo>
                  <a:lnTo>
                    <a:pt x="208970" y="15575"/>
                  </a:lnTo>
                  <a:lnTo>
                    <a:pt x="165127" y="34101"/>
                  </a:lnTo>
                  <a:lnTo>
                    <a:pt x="125089" y="58948"/>
                  </a:lnTo>
                  <a:lnTo>
                    <a:pt x="89487" y="89487"/>
                  </a:lnTo>
                  <a:lnTo>
                    <a:pt x="58948" y="125089"/>
                  </a:lnTo>
                  <a:lnTo>
                    <a:pt x="34101" y="165127"/>
                  </a:lnTo>
                  <a:lnTo>
                    <a:pt x="15575" y="208970"/>
                  </a:lnTo>
                  <a:lnTo>
                    <a:pt x="3998" y="255991"/>
                  </a:lnTo>
                  <a:lnTo>
                    <a:pt x="0" y="305562"/>
                  </a:lnTo>
                  <a:lnTo>
                    <a:pt x="3998" y="355132"/>
                  </a:lnTo>
                  <a:lnTo>
                    <a:pt x="15575" y="402153"/>
                  </a:lnTo>
                  <a:lnTo>
                    <a:pt x="34101" y="445996"/>
                  </a:lnTo>
                  <a:lnTo>
                    <a:pt x="58948" y="486034"/>
                  </a:lnTo>
                  <a:lnTo>
                    <a:pt x="89487" y="521636"/>
                  </a:lnTo>
                  <a:lnTo>
                    <a:pt x="125089" y="552175"/>
                  </a:lnTo>
                  <a:lnTo>
                    <a:pt x="165127" y="577022"/>
                  </a:lnTo>
                  <a:lnTo>
                    <a:pt x="208970" y="595548"/>
                  </a:lnTo>
                  <a:lnTo>
                    <a:pt x="255991" y="607125"/>
                  </a:lnTo>
                  <a:lnTo>
                    <a:pt x="305562" y="611124"/>
                  </a:lnTo>
                  <a:lnTo>
                    <a:pt x="355132" y="607125"/>
                  </a:lnTo>
                  <a:lnTo>
                    <a:pt x="402153" y="595548"/>
                  </a:lnTo>
                  <a:lnTo>
                    <a:pt x="445996" y="577022"/>
                  </a:lnTo>
                  <a:lnTo>
                    <a:pt x="486034" y="552175"/>
                  </a:lnTo>
                  <a:lnTo>
                    <a:pt x="521636" y="521636"/>
                  </a:lnTo>
                  <a:lnTo>
                    <a:pt x="552175" y="486034"/>
                  </a:lnTo>
                  <a:lnTo>
                    <a:pt x="577022" y="445996"/>
                  </a:lnTo>
                  <a:lnTo>
                    <a:pt x="595548" y="402153"/>
                  </a:lnTo>
                  <a:lnTo>
                    <a:pt x="607125" y="355132"/>
                  </a:lnTo>
                  <a:lnTo>
                    <a:pt x="611124" y="305562"/>
                  </a:lnTo>
                  <a:lnTo>
                    <a:pt x="607125" y="255991"/>
                  </a:lnTo>
                  <a:lnTo>
                    <a:pt x="595548" y="208970"/>
                  </a:lnTo>
                  <a:lnTo>
                    <a:pt x="577022" y="165127"/>
                  </a:lnTo>
                  <a:lnTo>
                    <a:pt x="552175" y="125089"/>
                  </a:lnTo>
                  <a:lnTo>
                    <a:pt x="521636" y="89487"/>
                  </a:lnTo>
                  <a:lnTo>
                    <a:pt x="486034" y="58948"/>
                  </a:lnTo>
                  <a:lnTo>
                    <a:pt x="445996" y="34101"/>
                  </a:lnTo>
                  <a:lnTo>
                    <a:pt x="402153" y="15575"/>
                  </a:lnTo>
                  <a:lnTo>
                    <a:pt x="355132" y="3998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274570" y="3775659"/>
            <a:ext cx="232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2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084832" y="4905755"/>
            <a:ext cx="611505" cy="611505"/>
          </a:xfrm>
          <a:custGeom>
            <a:avLst/>
            <a:gdLst/>
            <a:ahLst/>
            <a:cxnLst/>
            <a:rect l="l" t="t" r="r" b="b"/>
            <a:pathLst>
              <a:path w="611505" h="611504">
                <a:moveTo>
                  <a:pt x="305562" y="0"/>
                </a:moveTo>
                <a:lnTo>
                  <a:pt x="255991" y="3998"/>
                </a:lnTo>
                <a:lnTo>
                  <a:pt x="208970" y="15575"/>
                </a:lnTo>
                <a:lnTo>
                  <a:pt x="165127" y="34101"/>
                </a:lnTo>
                <a:lnTo>
                  <a:pt x="125089" y="58948"/>
                </a:lnTo>
                <a:lnTo>
                  <a:pt x="89487" y="89487"/>
                </a:lnTo>
                <a:lnTo>
                  <a:pt x="58948" y="125089"/>
                </a:lnTo>
                <a:lnTo>
                  <a:pt x="34101" y="165127"/>
                </a:lnTo>
                <a:lnTo>
                  <a:pt x="15575" y="208970"/>
                </a:lnTo>
                <a:lnTo>
                  <a:pt x="3998" y="255991"/>
                </a:lnTo>
                <a:lnTo>
                  <a:pt x="0" y="305562"/>
                </a:lnTo>
                <a:lnTo>
                  <a:pt x="3998" y="355132"/>
                </a:lnTo>
                <a:lnTo>
                  <a:pt x="15575" y="402153"/>
                </a:lnTo>
                <a:lnTo>
                  <a:pt x="34101" y="445996"/>
                </a:lnTo>
                <a:lnTo>
                  <a:pt x="58948" y="486034"/>
                </a:lnTo>
                <a:lnTo>
                  <a:pt x="89487" y="521636"/>
                </a:lnTo>
                <a:lnTo>
                  <a:pt x="125089" y="552175"/>
                </a:lnTo>
                <a:lnTo>
                  <a:pt x="165127" y="577022"/>
                </a:lnTo>
                <a:lnTo>
                  <a:pt x="208970" y="595548"/>
                </a:lnTo>
                <a:lnTo>
                  <a:pt x="255991" y="607125"/>
                </a:lnTo>
                <a:lnTo>
                  <a:pt x="305562" y="611124"/>
                </a:lnTo>
                <a:lnTo>
                  <a:pt x="355132" y="607125"/>
                </a:lnTo>
                <a:lnTo>
                  <a:pt x="402153" y="595548"/>
                </a:lnTo>
                <a:lnTo>
                  <a:pt x="445996" y="577022"/>
                </a:lnTo>
                <a:lnTo>
                  <a:pt x="486034" y="552175"/>
                </a:lnTo>
                <a:lnTo>
                  <a:pt x="521636" y="521636"/>
                </a:lnTo>
                <a:lnTo>
                  <a:pt x="552175" y="486034"/>
                </a:lnTo>
                <a:lnTo>
                  <a:pt x="577022" y="445996"/>
                </a:lnTo>
                <a:lnTo>
                  <a:pt x="595548" y="402153"/>
                </a:lnTo>
                <a:lnTo>
                  <a:pt x="607125" y="355132"/>
                </a:lnTo>
                <a:lnTo>
                  <a:pt x="611124" y="305562"/>
                </a:lnTo>
                <a:lnTo>
                  <a:pt x="607125" y="255991"/>
                </a:lnTo>
                <a:lnTo>
                  <a:pt x="595548" y="208970"/>
                </a:lnTo>
                <a:lnTo>
                  <a:pt x="577022" y="165127"/>
                </a:lnTo>
                <a:lnTo>
                  <a:pt x="552175" y="125089"/>
                </a:lnTo>
                <a:lnTo>
                  <a:pt x="521636" y="89487"/>
                </a:lnTo>
                <a:lnTo>
                  <a:pt x="486034" y="58948"/>
                </a:lnTo>
                <a:lnTo>
                  <a:pt x="445996" y="34101"/>
                </a:lnTo>
                <a:lnTo>
                  <a:pt x="402153" y="15575"/>
                </a:lnTo>
                <a:lnTo>
                  <a:pt x="355132" y="3998"/>
                </a:lnTo>
                <a:lnTo>
                  <a:pt x="30556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274570" y="4970729"/>
            <a:ext cx="232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3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32103" y="2582417"/>
            <a:ext cx="1274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4735" algn="l"/>
              </a:tabLst>
            </a:pPr>
            <a:r>
              <a:rPr sz="2000" b="1" dirty="0">
                <a:solidFill>
                  <a:srgbClr val="21379E"/>
                </a:solidFill>
                <a:latin typeface="メイリオ"/>
                <a:cs typeface="メイリオ"/>
              </a:rPr>
              <a:t>sin</a:t>
            </a:r>
            <a:r>
              <a:rPr sz="2000" b="1" spc="-25" dirty="0">
                <a:solidFill>
                  <a:srgbClr val="21379E"/>
                </a:solidFill>
                <a:latin typeface="メイリオ"/>
                <a:cs typeface="メイリオ"/>
              </a:rPr>
              <a:t> </a:t>
            </a:r>
            <a:r>
              <a:rPr sz="2000" b="1" spc="-50" dirty="0">
                <a:solidFill>
                  <a:srgbClr val="21379E"/>
                </a:solidFill>
                <a:latin typeface="メイリオ"/>
                <a:cs typeface="メイリオ"/>
              </a:rPr>
              <a:t>θ</a:t>
            </a:r>
            <a:r>
              <a:rPr sz="2000" b="1" dirty="0">
                <a:solidFill>
                  <a:srgbClr val="21379E"/>
                </a:solidFill>
                <a:latin typeface="メイリオ"/>
                <a:cs typeface="メイリオ"/>
              </a:rPr>
              <a:t>	</a:t>
            </a: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1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81201" y="3845178"/>
            <a:ext cx="7245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BEBEBE"/>
                </a:solidFill>
                <a:latin typeface="メイリオ"/>
                <a:cs typeface="メイリオ"/>
              </a:rPr>
              <a:t>cos</a:t>
            </a:r>
            <a:r>
              <a:rPr sz="2000" b="1" spc="-30" dirty="0">
                <a:solidFill>
                  <a:srgbClr val="BEBEBE"/>
                </a:solidFill>
                <a:latin typeface="メイリオ"/>
                <a:cs typeface="メイリオ"/>
              </a:rPr>
              <a:t> </a:t>
            </a:r>
            <a:r>
              <a:rPr sz="2000" b="1" spc="-50" dirty="0">
                <a:solidFill>
                  <a:srgbClr val="BEBEBE"/>
                </a:solidFill>
                <a:latin typeface="メイリオ"/>
                <a:cs typeface="メイリオ"/>
              </a:rPr>
              <a:t>θ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80287" y="5036566"/>
            <a:ext cx="7200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BEBEBE"/>
                </a:solidFill>
                <a:latin typeface="メイリオ"/>
                <a:cs typeface="メイリオ"/>
              </a:rPr>
              <a:t>tan</a:t>
            </a:r>
            <a:r>
              <a:rPr sz="2000" b="1" spc="-10" dirty="0">
                <a:solidFill>
                  <a:srgbClr val="BEBEBE"/>
                </a:solidFill>
                <a:latin typeface="メイリオ"/>
                <a:cs typeface="メイリオ"/>
              </a:rPr>
              <a:t> </a:t>
            </a:r>
            <a:r>
              <a:rPr sz="2000" b="1" spc="-50" dirty="0">
                <a:solidFill>
                  <a:srgbClr val="BEBEBE"/>
                </a:solidFill>
                <a:latin typeface="メイリオ"/>
                <a:cs typeface="メイリオ"/>
              </a:rPr>
              <a:t>θ</a:t>
            </a:r>
            <a:endParaRPr sz="2000">
              <a:latin typeface="メイリオ"/>
              <a:cs typeface="メイリオ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863274" y="2286380"/>
            <a:ext cx="5396230" cy="1838325"/>
            <a:chOff x="4863274" y="2286380"/>
            <a:chExt cx="5396230" cy="1838325"/>
          </a:xfrm>
        </p:grpSpPr>
        <p:sp>
          <p:nvSpPr>
            <p:cNvPr id="21" name="object 21"/>
            <p:cNvSpPr/>
            <p:nvPr/>
          </p:nvSpPr>
          <p:spPr>
            <a:xfrm>
              <a:off x="4896611" y="2314955"/>
              <a:ext cx="5334000" cy="1781810"/>
            </a:xfrm>
            <a:custGeom>
              <a:avLst/>
              <a:gdLst/>
              <a:ahLst/>
              <a:cxnLst/>
              <a:rect l="l" t="t" r="r" b="b"/>
              <a:pathLst>
                <a:path w="5334000" h="1781810">
                  <a:moveTo>
                    <a:pt x="5333999" y="0"/>
                  </a:moveTo>
                  <a:lnTo>
                    <a:pt x="0" y="1781556"/>
                  </a:lnTo>
                  <a:lnTo>
                    <a:pt x="5333999" y="1781556"/>
                  </a:lnTo>
                  <a:lnTo>
                    <a:pt x="5333999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230611" y="2314955"/>
              <a:ext cx="0" cy="1781175"/>
            </a:xfrm>
            <a:custGeom>
              <a:avLst/>
              <a:gdLst/>
              <a:ahLst/>
              <a:cxnLst/>
              <a:rect l="l" t="t" r="r" b="b"/>
              <a:pathLst>
                <a:path h="1781175">
                  <a:moveTo>
                    <a:pt x="0" y="1780921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21379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97373" y="3876294"/>
              <a:ext cx="720090" cy="220979"/>
            </a:xfrm>
            <a:custGeom>
              <a:avLst/>
              <a:gdLst/>
              <a:ahLst/>
              <a:cxnLst/>
              <a:rect l="l" t="t" r="r" b="b"/>
              <a:pathLst>
                <a:path w="720089" h="220979">
                  <a:moveTo>
                    <a:pt x="685546" y="0"/>
                  </a:moveTo>
                  <a:lnTo>
                    <a:pt x="0" y="220217"/>
                  </a:lnTo>
                  <a:lnTo>
                    <a:pt x="720089" y="220852"/>
                  </a:lnTo>
                  <a:lnTo>
                    <a:pt x="717978" y="164770"/>
                  </a:lnTo>
                  <a:lnTo>
                    <a:pt x="711485" y="109092"/>
                  </a:lnTo>
                  <a:lnTo>
                    <a:pt x="700659" y="54082"/>
                  </a:lnTo>
                  <a:lnTo>
                    <a:pt x="685546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96611" y="2314955"/>
              <a:ext cx="5334000" cy="1781175"/>
            </a:xfrm>
            <a:custGeom>
              <a:avLst/>
              <a:gdLst/>
              <a:ahLst/>
              <a:cxnLst/>
              <a:rect l="l" t="t" r="r" b="b"/>
              <a:pathLst>
                <a:path w="5334000" h="1781175">
                  <a:moveTo>
                    <a:pt x="0" y="1780921"/>
                  </a:moveTo>
                  <a:lnTo>
                    <a:pt x="5333999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77561" y="2318765"/>
              <a:ext cx="5344795" cy="1758950"/>
            </a:xfrm>
            <a:custGeom>
              <a:avLst/>
              <a:gdLst/>
              <a:ahLst/>
              <a:cxnLst/>
              <a:rect l="l" t="t" r="r" b="b"/>
              <a:pathLst>
                <a:path w="5344795" h="1758950">
                  <a:moveTo>
                    <a:pt x="0" y="1758696"/>
                  </a:moveTo>
                  <a:lnTo>
                    <a:pt x="42492" y="1731202"/>
                  </a:lnTo>
                  <a:lnTo>
                    <a:pt x="84989" y="1703717"/>
                  </a:lnTo>
                  <a:lnTo>
                    <a:pt x="127493" y="1676247"/>
                  </a:lnTo>
                  <a:lnTo>
                    <a:pt x="170010" y="1648799"/>
                  </a:lnTo>
                  <a:lnTo>
                    <a:pt x="212543" y="1621382"/>
                  </a:lnTo>
                  <a:lnTo>
                    <a:pt x="255096" y="1594003"/>
                  </a:lnTo>
                  <a:lnTo>
                    <a:pt x="297673" y="1566670"/>
                  </a:lnTo>
                  <a:lnTo>
                    <a:pt x="340279" y="1539390"/>
                  </a:lnTo>
                  <a:lnTo>
                    <a:pt x="382916" y="1512171"/>
                  </a:lnTo>
                  <a:lnTo>
                    <a:pt x="425590" y="1485020"/>
                  </a:lnTo>
                  <a:lnTo>
                    <a:pt x="468304" y="1457945"/>
                  </a:lnTo>
                  <a:lnTo>
                    <a:pt x="511063" y="1430954"/>
                  </a:lnTo>
                  <a:lnTo>
                    <a:pt x="553870" y="1404055"/>
                  </a:lnTo>
                  <a:lnTo>
                    <a:pt x="596729" y="1377254"/>
                  </a:lnTo>
                  <a:lnTo>
                    <a:pt x="639645" y="1350559"/>
                  </a:lnTo>
                  <a:lnTo>
                    <a:pt x="682621" y="1323979"/>
                  </a:lnTo>
                  <a:lnTo>
                    <a:pt x="725662" y="1297521"/>
                  </a:lnTo>
                  <a:lnTo>
                    <a:pt x="768771" y="1271192"/>
                  </a:lnTo>
                  <a:lnTo>
                    <a:pt x="811953" y="1244999"/>
                  </a:lnTo>
                  <a:lnTo>
                    <a:pt x="855211" y="1218952"/>
                  </a:lnTo>
                  <a:lnTo>
                    <a:pt x="898550" y="1193056"/>
                  </a:lnTo>
                  <a:lnTo>
                    <a:pt x="941974" y="1167321"/>
                  </a:lnTo>
                  <a:lnTo>
                    <a:pt x="985486" y="1141752"/>
                  </a:lnTo>
                  <a:lnTo>
                    <a:pt x="1029091" y="1116359"/>
                  </a:lnTo>
                  <a:lnTo>
                    <a:pt x="1072793" y="1091148"/>
                  </a:lnTo>
                  <a:lnTo>
                    <a:pt x="1116595" y="1066127"/>
                  </a:lnTo>
                  <a:lnTo>
                    <a:pt x="1160502" y="1041304"/>
                  </a:lnTo>
                  <a:lnTo>
                    <a:pt x="1204518" y="1016687"/>
                  </a:lnTo>
                  <a:lnTo>
                    <a:pt x="1248647" y="992282"/>
                  </a:lnTo>
                  <a:lnTo>
                    <a:pt x="1292893" y="968098"/>
                  </a:lnTo>
                  <a:lnTo>
                    <a:pt x="1337260" y="944143"/>
                  </a:lnTo>
                  <a:lnTo>
                    <a:pt x="1381751" y="920423"/>
                  </a:lnTo>
                  <a:lnTo>
                    <a:pt x="1426372" y="896947"/>
                  </a:lnTo>
                  <a:lnTo>
                    <a:pt x="1471126" y="873721"/>
                  </a:lnTo>
                  <a:lnTo>
                    <a:pt x="1516016" y="850755"/>
                  </a:lnTo>
                  <a:lnTo>
                    <a:pt x="1561048" y="828054"/>
                  </a:lnTo>
                  <a:lnTo>
                    <a:pt x="1606225" y="805628"/>
                  </a:lnTo>
                  <a:lnTo>
                    <a:pt x="1651551" y="783483"/>
                  </a:lnTo>
                  <a:lnTo>
                    <a:pt x="1697030" y="761627"/>
                  </a:lnTo>
                  <a:lnTo>
                    <a:pt x="1742666" y="740067"/>
                  </a:lnTo>
                  <a:lnTo>
                    <a:pt x="1788464" y="718812"/>
                  </a:lnTo>
                  <a:lnTo>
                    <a:pt x="1834426" y="697869"/>
                  </a:lnTo>
                  <a:lnTo>
                    <a:pt x="1880558" y="677246"/>
                  </a:lnTo>
                  <a:lnTo>
                    <a:pt x="1926864" y="656949"/>
                  </a:lnTo>
                  <a:lnTo>
                    <a:pt x="1973346" y="636987"/>
                  </a:lnTo>
                  <a:lnTo>
                    <a:pt x="2020011" y="617368"/>
                  </a:lnTo>
                  <a:lnTo>
                    <a:pt x="2066860" y="598099"/>
                  </a:lnTo>
                  <a:lnTo>
                    <a:pt x="2113899" y="579187"/>
                  </a:lnTo>
                  <a:lnTo>
                    <a:pt x="2161131" y="560640"/>
                  </a:lnTo>
                  <a:lnTo>
                    <a:pt x="2208561" y="542466"/>
                  </a:lnTo>
                  <a:lnTo>
                    <a:pt x="2256192" y="524672"/>
                  </a:lnTo>
                  <a:lnTo>
                    <a:pt x="2304029" y="507267"/>
                  </a:lnTo>
                  <a:lnTo>
                    <a:pt x="2352076" y="490256"/>
                  </a:lnTo>
                  <a:lnTo>
                    <a:pt x="2400336" y="473650"/>
                  </a:lnTo>
                  <a:lnTo>
                    <a:pt x="2448814" y="457454"/>
                  </a:lnTo>
                  <a:lnTo>
                    <a:pt x="2494987" y="442479"/>
                  </a:lnTo>
                  <a:lnTo>
                    <a:pt x="2541357" y="427875"/>
                  </a:lnTo>
                  <a:lnTo>
                    <a:pt x="2587919" y="413634"/>
                  </a:lnTo>
                  <a:lnTo>
                    <a:pt x="2634670" y="399750"/>
                  </a:lnTo>
                  <a:lnTo>
                    <a:pt x="2681607" y="386216"/>
                  </a:lnTo>
                  <a:lnTo>
                    <a:pt x="2728726" y="373025"/>
                  </a:lnTo>
                  <a:lnTo>
                    <a:pt x="2776024" y="360172"/>
                  </a:lnTo>
                  <a:lnTo>
                    <a:pt x="2823497" y="347650"/>
                  </a:lnTo>
                  <a:lnTo>
                    <a:pt x="2871141" y="335453"/>
                  </a:lnTo>
                  <a:lnTo>
                    <a:pt x="2918955" y="323573"/>
                  </a:lnTo>
                  <a:lnTo>
                    <a:pt x="2966933" y="312004"/>
                  </a:lnTo>
                  <a:lnTo>
                    <a:pt x="3015072" y="300741"/>
                  </a:lnTo>
                  <a:lnTo>
                    <a:pt x="3063370" y="289776"/>
                  </a:lnTo>
                  <a:lnTo>
                    <a:pt x="3111823" y="279102"/>
                  </a:lnTo>
                  <a:lnTo>
                    <a:pt x="3160426" y="268714"/>
                  </a:lnTo>
                  <a:lnTo>
                    <a:pt x="3209178" y="258605"/>
                  </a:lnTo>
                  <a:lnTo>
                    <a:pt x="3258073" y="248769"/>
                  </a:lnTo>
                  <a:lnTo>
                    <a:pt x="3307110" y="239198"/>
                  </a:lnTo>
                  <a:lnTo>
                    <a:pt x="3356284" y="229887"/>
                  </a:lnTo>
                  <a:lnTo>
                    <a:pt x="3405592" y="220829"/>
                  </a:lnTo>
                  <a:lnTo>
                    <a:pt x="3455031" y="212018"/>
                  </a:lnTo>
                  <a:lnTo>
                    <a:pt x="3504597" y="203446"/>
                  </a:lnTo>
                  <a:lnTo>
                    <a:pt x="3554287" y="195108"/>
                  </a:lnTo>
                  <a:lnTo>
                    <a:pt x="3604097" y="186997"/>
                  </a:lnTo>
                  <a:lnTo>
                    <a:pt x="3654024" y="179107"/>
                  </a:lnTo>
                  <a:lnTo>
                    <a:pt x="3704064" y="171431"/>
                  </a:lnTo>
                  <a:lnTo>
                    <a:pt x="3754214" y="163962"/>
                  </a:lnTo>
                  <a:lnTo>
                    <a:pt x="3804471" y="156694"/>
                  </a:lnTo>
                  <a:lnTo>
                    <a:pt x="3854831" y="149621"/>
                  </a:lnTo>
                  <a:lnTo>
                    <a:pt x="3905290" y="142736"/>
                  </a:lnTo>
                  <a:lnTo>
                    <a:pt x="3955846" y="136033"/>
                  </a:lnTo>
                  <a:lnTo>
                    <a:pt x="4006494" y="129505"/>
                  </a:lnTo>
                  <a:lnTo>
                    <a:pt x="4057232" y="123146"/>
                  </a:lnTo>
                  <a:lnTo>
                    <a:pt x="4108056" y="116948"/>
                  </a:lnTo>
                  <a:lnTo>
                    <a:pt x="4158962" y="110907"/>
                  </a:lnTo>
                  <a:lnTo>
                    <a:pt x="4209948" y="105014"/>
                  </a:lnTo>
                  <a:lnTo>
                    <a:pt x="4261009" y="99265"/>
                  </a:lnTo>
                  <a:lnTo>
                    <a:pt x="4312142" y="93651"/>
                  </a:lnTo>
                  <a:lnTo>
                    <a:pt x="4363343" y="88167"/>
                  </a:lnTo>
                  <a:lnTo>
                    <a:pt x="4414611" y="82807"/>
                  </a:lnTo>
                  <a:lnTo>
                    <a:pt x="4465940" y="77563"/>
                  </a:lnTo>
                  <a:lnTo>
                    <a:pt x="4517327" y="72430"/>
                  </a:lnTo>
                  <a:lnTo>
                    <a:pt x="4568769" y="67400"/>
                  </a:lnTo>
                  <a:lnTo>
                    <a:pt x="4620263" y="62468"/>
                  </a:lnTo>
                  <a:lnTo>
                    <a:pt x="4671806" y="57626"/>
                  </a:lnTo>
                  <a:lnTo>
                    <a:pt x="4723392" y="52869"/>
                  </a:lnTo>
                  <a:lnTo>
                    <a:pt x="4775020" y="48190"/>
                  </a:lnTo>
                  <a:lnTo>
                    <a:pt x="4826686" y="43582"/>
                  </a:lnTo>
                  <a:lnTo>
                    <a:pt x="4878386" y="39039"/>
                  </a:lnTo>
                  <a:lnTo>
                    <a:pt x="4930117" y="34554"/>
                  </a:lnTo>
                  <a:lnTo>
                    <a:pt x="4981876" y="30121"/>
                  </a:lnTo>
                  <a:lnTo>
                    <a:pt x="5033659" y="25734"/>
                  </a:lnTo>
                  <a:lnTo>
                    <a:pt x="5085462" y="21385"/>
                  </a:lnTo>
                  <a:lnTo>
                    <a:pt x="5137283" y="17069"/>
                  </a:lnTo>
                  <a:lnTo>
                    <a:pt x="5189117" y="12779"/>
                  </a:lnTo>
                  <a:lnTo>
                    <a:pt x="5240961" y="8508"/>
                  </a:lnTo>
                  <a:lnTo>
                    <a:pt x="5292813" y="4251"/>
                  </a:lnTo>
                  <a:lnTo>
                    <a:pt x="534466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10494644" y="3013075"/>
            <a:ext cx="695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21379E"/>
                </a:solidFill>
                <a:latin typeface="メイリオ"/>
                <a:cs typeface="メイリオ"/>
              </a:rPr>
              <a:t>sinθ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989064" y="2441448"/>
            <a:ext cx="647700" cy="6477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9588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55"/>
              </a:spcBef>
            </a:pPr>
            <a:r>
              <a:rPr sz="2400" b="1" spc="-50" dirty="0">
                <a:latin typeface="メイリオ"/>
                <a:cs typeface="メイリオ"/>
              </a:rPr>
              <a:t>1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54065" y="3767454"/>
            <a:ext cx="710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E7E7E"/>
                </a:solidFill>
                <a:latin typeface="メイリオ"/>
                <a:cs typeface="メイリオ"/>
              </a:rPr>
              <a:t>角度 </a:t>
            </a:r>
            <a:r>
              <a:rPr sz="1800" b="1" spc="-50" dirty="0">
                <a:solidFill>
                  <a:srgbClr val="7E7E7E"/>
                </a:solidFill>
                <a:latin typeface="メイリオ"/>
                <a:cs typeface="メイリオ"/>
              </a:rPr>
              <a:t>θ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30546" y="4494864"/>
            <a:ext cx="6874509" cy="2178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95655" marR="2030095" indent="-783590">
              <a:lnSpc>
                <a:spcPct val="150000"/>
              </a:lnSpc>
              <a:spcBef>
                <a:spcPts val="95"/>
              </a:spcBef>
            </a:pPr>
            <a:r>
              <a:rPr sz="3200" b="1" dirty="0">
                <a:latin typeface="メイリオ"/>
                <a:cs typeface="メイリオ"/>
              </a:rPr>
              <a:t>sinθ</a:t>
            </a:r>
            <a:r>
              <a:rPr sz="3200" b="1" spc="-15" dirty="0">
                <a:latin typeface="メイリオ"/>
                <a:cs typeface="メイリオ"/>
              </a:rPr>
              <a:t> は斜辺 </a:t>
            </a:r>
            <a:r>
              <a:rPr sz="3200" b="1" dirty="0">
                <a:latin typeface="メイリオ"/>
                <a:cs typeface="メイリオ"/>
              </a:rPr>
              <a:t>1</a:t>
            </a:r>
            <a:r>
              <a:rPr sz="3200" b="1" spc="-15" dirty="0">
                <a:latin typeface="メイリオ"/>
                <a:cs typeface="メイリオ"/>
              </a:rPr>
              <a:t>・角度 </a:t>
            </a:r>
            <a:r>
              <a:rPr sz="3200" b="1" dirty="0">
                <a:latin typeface="メイリオ"/>
                <a:cs typeface="メイリオ"/>
              </a:rPr>
              <a:t>θ</a:t>
            </a:r>
            <a:r>
              <a:rPr sz="3200" b="1" spc="-35" dirty="0">
                <a:latin typeface="メイリオ"/>
                <a:cs typeface="メイリオ"/>
              </a:rPr>
              <a:t> の</a:t>
            </a:r>
            <a:r>
              <a:rPr sz="3200" b="1" spc="-10" dirty="0">
                <a:latin typeface="メイリオ"/>
                <a:cs typeface="メイリオ"/>
              </a:rPr>
              <a:t>直角三角形の</a:t>
            </a:r>
            <a:r>
              <a:rPr sz="3200" b="1" spc="-30" dirty="0">
                <a:solidFill>
                  <a:srgbClr val="21379E"/>
                </a:solidFill>
                <a:latin typeface="メイリオ"/>
                <a:cs typeface="メイリオ"/>
              </a:rPr>
              <a:t>高さ</a:t>
            </a:r>
            <a:endParaRPr sz="3200">
              <a:latin typeface="メイリオ"/>
              <a:cs typeface="メイリオ"/>
            </a:endParaRPr>
          </a:p>
          <a:p>
            <a:pPr marR="5080" algn="r">
              <a:lnSpc>
                <a:spcPct val="100000"/>
              </a:lnSpc>
              <a:spcBef>
                <a:spcPts val="3510"/>
              </a:spcBef>
            </a:pPr>
            <a:r>
              <a:rPr sz="1600" b="1" spc="-25" dirty="0">
                <a:latin typeface="メイリオ"/>
                <a:cs typeface="メイリオ"/>
              </a:rPr>
              <a:t>※θが小さいときは</a:t>
            </a:r>
            <a:r>
              <a:rPr sz="1600" b="1" spc="-40" dirty="0">
                <a:solidFill>
                  <a:srgbClr val="21379E"/>
                </a:solidFill>
                <a:latin typeface="メイリオ"/>
                <a:cs typeface="メイリオ"/>
              </a:rPr>
              <a:t>短い</a:t>
            </a:r>
            <a:endParaRPr sz="16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5400"/>
            <a:chOff x="0" y="0"/>
            <a:chExt cx="12192000" cy="1295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12954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295400" y="12954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21379E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92122" y="198501"/>
            <a:ext cx="3073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メイリオ"/>
                <a:cs typeface="メイリオ"/>
              </a:rPr>
              <a:t>三角比とは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144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84832" y="2516123"/>
            <a:ext cx="611505" cy="2699385"/>
            <a:chOff x="2084832" y="2516123"/>
            <a:chExt cx="611505" cy="2699385"/>
          </a:xfrm>
        </p:grpSpPr>
        <p:sp>
          <p:nvSpPr>
            <p:cNvPr id="11" name="object 11"/>
            <p:cNvSpPr/>
            <p:nvPr/>
          </p:nvSpPr>
          <p:spPr>
            <a:xfrm>
              <a:off x="2084832" y="2516123"/>
              <a:ext cx="611505" cy="2699385"/>
            </a:xfrm>
            <a:custGeom>
              <a:avLst/>
              <a:gdLst/>
              <a:ahLst/>
              <a:cxnLst/>
              <a:rect l="l" t="t" r="r" b="b"/>
              <a:pathLst>
                <a:path w="611505" h="2699385">
                  <a:moveTo>
                    <a:pt x="611124" y="305562"/>
                  </a:moveTo>
                  <a:lnTo>
                    <a:pt x="607123" y="255993"/>
                  </a:lnTo>
                  <a:lnTo>
                    <a:pt x="595541" y="208978"/>
                  </a:lnTo>
                  <a:lnTo>
                    <a:pt x="577011" y="165138"/>
                  </a:lnTo>
                  <a:lnTo>
                    <a:pt x="552170" y="125095"/>
                  </a:lnTo>
                  <a:lnTo>
                    <a:pt x="521627" y="89496"/>
                  </a:lnTo>
                  <a:lnTo>
                    <a:pt x="486029" y="58953"/>
                  </a:lnTo>
                  <a:lnTo>
                    <a:pt x="445985" y="34112"/>
                  </a:lnTo>
                  <a:lnTo>
                    <a:pt x="402145" y="15582"/>
                  </a:lnTo>
                  <a:lnTo>
                    <a:pt x="355130" y="4000"/>
                  </a:lnTo>
                  <a:lnTo>
                    <a:pt x="305562" y="0"/>
                  </a:lnTo>
                  <a:lnTo>
                    <a:pt x="255981" y="4000"/>
                  </a:lnTo>
                  <a:lnTo>
                    <a:pt x="208965" y="15582"/>
                  </a:lnTo>
                  <a:lnTo>
                    <a:pt x="165125" y="34112"/>
                  </a:lnTo>
                  <a:lnTo>
                    <a:pt x="125082" y="58953"/>
                  </a:lnTo>
                  <a:lnTo>
                    <a:pt x="89484" y="89496"/>
                  </a:lnTo>
                  <a:lnTo>
                    <a:pt x="58940" y="125095"/>
                  </a:lnTo>
                  <a:lnTo>
                    <a:pt x="34099" y="165138"/>
                  </a:lnTo>
                  <a:lnTo>
                    <a:pt x="15570" y="208978"/>
                  </a:lnTo>
                  <a:lnTo>
                    <a:pt x="3987" y="255993"/>
                  </a:lnTo>
                  <a:lnTo>
                    <a:pt x="0" y="305562"/>
                  </a:lnTo>
                  <a:lnTo>
                    <a:pt x="3987" y="355142"/>
                  </a:lnTo>
                  <a:lnTo>
                    <a:pt x="15570" y="402158"/>
                  </a:lnTo>
                  <a:lnTo>
                    <a:pt x="34099" y="445998"/>
                  </a:lnTo>
                  <a:lnTo>
                    <a:pt x="58940" y="486041"/>
                  </a:lnTo>
                  <a:lnTo>
                    <a:pt x="89484" y="521639"/>
                  </a:lnTo>
                  <a:lnTo>
                    <a:pt x="125082" y="552183"/>
                  </a:lnTo>
                  <a:lnTo>
                    <a:pt x="165125" y="577024"/>
                  </a:lnTo>
                  <a:lnTo>
                    <a:pt x="208965" y="595553"/>
                  </a:lnTo>
                  <a:lnTo>
                    <a:pt x="230124" y="600773"/>
                  </a:lnTo>
                  <a:lnTo>
                    <a:pt x="230124" y="2699004"/>
                  </a:lnTo>
                  <a:lnTo>
                    <a:pt x="381000" y="2699004"/>
                  </a:lnTo>
                  <a:lnTo>
                    <a:pt x="381000" y="600773"/>
                  </a:lnTo>
                  <a:lnTo>
                    <a:pt x="402145" y="595553"/>
                  </a:lnTo>
                  <a:lnTo>
                    <a:pt x="445985" y="577024"/>
                  </a:lnTo>
                  <a:lnTo>
                    <a:pt x="486029" y="552183"/>
                  </a:lnTo>
                  <a:lnTo>
                    <a:pt x="521627" y="521639"/>
                  </a:lnTo>
                  <a:lnTo>
                    <a:pt x="552170" y="486041"/>
                  </a:lnTo>
                  <a:lnTo>
                    <a:pt x="577011" y="445998"/>
                  </a:lnTo>
                  <a:lnTo>
                    <a:pt x="595541" y="402158"/>
                  </a:lnTo>
                  <a:lnTo>
                    <a:pt x="607123" y="355142"/>
                  </a:lnTo>
                  <a:lnTo>
                    <a:pt x="611124" y="305562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84832" y="3710939"/>
              <a:ext cx="611505" cy="611505"/>
            </a:xfrm>
            <a:custGeom>
              <a:avLst/>
              <a:gdLst/>
              <a:ahLst/>
              <a:cxnLst/>
              <a:rect l="l" t="t" r="r" b="b"/>
              <a:pathLst>
                <a:path w="611505" h="611504">
                  <a:moveTo>
                    <a:pt x="305562" y="0"/>
                  </a:moveTo>
                  <a:lnTo>
                    <a:pt x="255991" y="3998"/>
                  </a:lnTo>
                  <a:lnTo>
                    <a:pt x="208970" y="15575"/>
                  </a:lnTo>
                  <a:lnTo>
                    <a:pt x="165127" y="34101"/>
                  </a:lnTo>
                  <a:lnTo>
                    <a:pt x="125089" y="58948"/>
                  </a:lnTo>
                  <a:lnTo>
                    <a:pt x="89487" y="89487"/>
                  </a:lnTo>
                  <a:lnTo>
                    <a:pt x="58948" y="125089"/>
                  </a:lnTo>
                  <a:lnTo>
                    <a:pt x="34101" y="165127"/>
                  </a:lnTo>
                  <a:lnTo>
                    <a:pt x="15575" y="208970"/>
                  </a:lnTo>
                  <a:lnTo>
                    <a:pt x="3998" y="255991"/>
                  </a:lnTo>
                  <a:lnTo>
                    <a:pt x="0" y="305562"/>
                  </a:lnTo>
                  <a:lnTo>
                    <a:pt x="3998" y="355132"/>
                  </a:lnTo>
                  <a:lnTo>
                    <a:pt x="15575" y="402153"/>
                  </a:lnTo>
                  <a:lnTo>
                    <a:pt x="34101" y="445996"/>
                  </a:lnTo>
                  <a:lnTo>
                    <a:pt x="58948" y="486034"/>
                  </a:lnTo>
                  <a:lnTo>
                    <a:pt x="89487" y="521636"/>
                  </a:lnTo>
                  <a:lnTo>
                    <a:pt x="125089" y="552175"/>
                  </a:lnTo>
                  <a:lnTo>
                    <a:pt x="165127" y="577022"/>
                  </a:lnTo>
                  <a:lnTo>
                    <a:pt x="208970" y="595548"/>
                  </a:lnTo>
                  <a:lnTo>
                    <a:pt x="255991" y="607125"/>
                  </a:lnTo>
                  <a:lnTo>
                    <a:pt x="305562" y="611124"/>
                  </a:lnTo>
                  <a:lnTo>
                    <a:pt x="355132" y="607125"/>
                  </a:lnTo>
                  <a:lnTo>
                    <a:pt x="402153" y="595548"/>
                  </a:lnTo>
                  <a:lnTo>
                    <a:pt x="445996" y="577022"/>
                  </a:lnTo>
                  <a:lnTo>
                    <a:pt x="486034" y="552175"/>
                  </a:lnTo>
                  <a:lnTo>
                    <a:pt x="521636" y="521636"/>
                  </a:lnTo>
                  <a:lnTo>
                    <a:pt x="552175" y="486034"/>
                  </a:lnTo>
                  <a:lnTo>
                    <a:pt x="577022" y="445996"/>
                  </a:lnTo>
                  <a:lnTo>
                    <a:pt x="595548" y="402153"/>
                  </a:lnTo>
                  <a:lnTo>
                    <a:pt x="607125" y="355132"/>
                  </a:lnTo>
                  <a:lnTo>
                    <a:pt x="611124" y="305562"/>
                  </a:lnTo>
                  <a:lnTo>
                    <a:pt x="607125" y="255991"/>
                  </a:lnTo>
                  <a:lnTo>
                    <a:pt x="595548" y="208970"/>
                  </a:lnTo>
                  <a:lnTo>
                    <a:pt x="577022" y="165127"/>
                  </a:lnTo>
                  <a:lnTo>
                    <a:pt x="552175" y="125089"/>
                  </a:lnTo>
                  <a:lnTo>
                    <a:pt x="521636" y="89487"/>
                  </a:lnTo>
                  <a:lnTo>
                    <a:pt x="486034" y="58948"/>
                  </a:lnTo>
                  <a:lnTo>
                    <a:pt x="445996" y="34101"/>
                  </a:lnTo>
                  <a:lnTo>
                    <a:pt x="402153" y="15575"/>
                  </a:lnTo>
                  <a:lnTo>
                    <a:pt x="355132" y="3998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AC1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274570" y="3775659"/>
            <a:ext cx="232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2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084832" y="4905755"/>
            <a:ext cx="611505" cy="611505"/>
          </a:xfrm>
          <a:custGeom>
            <a:avLst/>
            <a:gdLst/>
            <a:ahLst/>
            <a:cxnLst/>
            <a:rect l="l" t="t" r="r" b="b"/>
            <a:pathLst>
              <a:path w="611505" h="611504">
                <a:moveTo>
                  <a:pt x="305562" y="0"/>
                </a:moveTo>
                <a:lnTo>
                  <a:pt x="255991" y="3998"/>
                </a:lnTo>
                <a:lnTo>
                  <a:pt x="208970" y="15575"/>
                </a:lnTo>
                <a:lnTo>
                  <a:pt x="165127" y="34101"/>
                </a:lnTo>
                <a:lnTo>
                  <a:pt x="125089" y="58948"/>
                </a:lnTo>
                <a:lnTo>
                  <a:pt x="89487" y="89487"/>
                </a:lnTo>
                <a:lnTo>
                  <a:pt x="58948" y="125089"/>
                </a:lnTo>
                <a:lnTo>
                  <a:pt x="34101" y="165127"/>
                </a:lnTo>
                <a:lnTo>
                  <a:pt x="15575" y="208970"/>
                </a:lnTo>
                <a:lnTo>
                  <a:pt x="3998" y="255991"/>
                </a:lnTo>
                <a:lnTo>
                  <a:pt x="0" y="305562"/>
                </a:lnTo>
                <a:lnTo>
                  <a:pt x="3998" y="355132"/>
                </a:lnTo>
                <a:lnTo>
                  <a:pt x="15575" y="402153"/>
                </a:lnTo>
                <a:lnTo>
                  <a:pt x="34101" y="445996"/>
                </a:lnTo>
                <a:lnTo>
                  <a:pt x="58948" y="486034"/>
                </a:lnTo>
                <a:lnTo>
                  <a:pt x="89487" y="521636"/>
                </a:lnTo>
                <a:lnTo>
                  <a:pt x="125089" y="552175"/>
                </a:lnTo>
                <a:lnTo>
                  <a:pt x="165127" y="577022"/>
                </a:lnTo>
                <a:lnTo>
                  <a:pt x="208970" y="595548"/>
                </a:lnTo>
                <a:lnTo>
                  <a:pt x="255991" y="607125"/>
                </a:lnTo>
                <a:lnTo>
                  <a:pt x="305562" y="611124"/>
                </a:lnTo>
                <a:lnTo>
                  <a:pt x="355132" y="607125"/>
                </a:lnTo>
                <a:lnTo>
                  <a:pt x="402153" y="595548"/>
                </a:lnTo>
                <a:lnTo>
                  <a:pt x="445996" y="577022"/>
                </a:lnTo>
                <a:lnTo>
                  <a:pt x="486034" y="552175"/>
                </a:lnTo>
                <a:lnTo>
                  <a:pt x="521636" y="521636"/>
                </a:lnTo>
                <a:lnTo>
                  <a:pt x="552175" y="486034"/>
                </a:lnTo>
                <a:lnTo>
                  <a:pt x="577022" y="445996"/>
                </a:lnTo>
                <a:lnTo>
                  <a:pt x="595548" y="402153"/>
                </a:lnTo>
                <a:lnTo>
                  <a:pt x="607125" y="355132"/>
                </a:lnTo>
                <a:lnTo>
                  <a:pt x="611124" y="305562"/>
                </a:lnTo>
                <a:lnTo>
                  <a:pt x="607125" y="255991"/>
                </a:lnTo>
                <a:lnTo>
                  <a:pt x="595548" y="208970"/>
                </a:lnTo>
                <a:lnTo>
                  <a:pt x="577022" y="165127"/>
                </a:lnTo>
                <a:lnTo>
                  <a:pt x="552175" y="125089"/>
                </a:lnTo>
                <a:lnTo>
                  <a:pt x="521636" y="89487"/>
                </a:lnTo>
                <a:lnTo>
                  <a:pt x="486034" y="58948"/>
                </a:lnTo>
                <a:lnTo>
                  <a:pt x="445996" y="34101"/>
                </a:lnTo>
                <a:lnTo>
                  <a:pt x="402153" y="15575"/>
                </a:lnTo>
                <a:lnTo>
                  <a:pt x="355132" y="3998"/>
                </a:lnTo>
                <a:lnTo>
                  <a:pt x="305562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74570" y="4970729"/>
            <a:ext cx="232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3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32103" y="2582417"/>
            <a:ext cx="1274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4735" algn="l"/>
              </a:tabLst>
            </a:pPr>
            <a:r>
              <a:rPr sz="2000" b="1" dirty="0">
                <a:solidFill>
                  <a:srgbClr val="BEBEBE"/>
                </a:solidFill>
                <a:latin typeface="メイリオ"/>
                <a:cs typeface="メイリオ"/>
              </a:rPr>
              <a:t>sin</a:t>
            </a:r>
            <a:r>
              <a:rPr sz="2000" b="1" spc="-25" dirty="0">
                <a:solidFill>
                  <a:srgbClr val="BEBEBE"/>
                </a:solidFill>
                <a:latin typeface="メイリオ"/>
                <a:cs typeface="メイリオ"/>
              </a:rPr>
              <a:t> </a:t>
            </a:r>
            <a:r>
              <a:rPr sz="2000" b="1" spc="-50" dirty="0">
                <a:solidFill>
                  <a:srgbClr val="BEBEBE"/>
                </a:solidFill>
                <a:latin typeface="メイリオ"/>
                <a:cs typeface="メイリオ"/>
              </a:rPr>
              <a:t>θ</a:t>
            </a:r>
            <a:r>
              <a:rPr sz="2000" b="1" dirty="0">
                <a:solidFill>
                  <a:srgbClr val="BEBEBE"/>
                </a:solidFill>
                <a:latin typeface="メイリオ"/>
                <a:cs typeface="メイリオ"/>
              </a:rPr>
              <a:t>	</a:t>
            </a: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1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1201" y="3845178"/>
            <a:ext cx="7245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AC1381"/>
                </a:solidFill>
                <a:latin typeface="メイリオ"/>
                <a:cs typeface="メイリオ"/>
              </a:rPr>
              <a:t>cos</a:t>
            </a:r>
            <a:r>
              <a:rPr sz="2000" b="1" spc="-30" dirty="0">
                <a:solidFill>
                  <a:srgbClr val="AC1381"/>
                </a:solidFill>
                <a:latin typeface="メイリオ"/>
                <a:cs typeface="メイリオ"/>
              </a:rPr>
              <a:t> </a:t>
            </a:r>
            <a:r>
              <a:rPr sz="2000" b="1" spc="-50" dirty="0">
                <a:solidFill>
                  <a:srgbClr val="AC1381"/>
                </a:solidFill>
                <a:latin typeface="メイリオ"/>
                <a:cs typeface="メイリオ"/>
              </a:rPr>
              <a:t>θ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80287" y="5036566"/>
            <a:ext cx="7200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BEBEBE"/>
                </a:solidFill>
                <a:latin typeface="メイリオ"/>
                <a:cs typeface="メイリオ"/>
              </a:rPr>
              <a:t>tan</a:t>
            </a:r>
            <a:r>
              <a:rPr sz="2000" b="1" spc="-10" dirty="0">
                <a:solidFill>
                  <a:srgbClr val="BEBEBE"/>
                </a:solidFill>
                <a:latin typeface="メイリオ"/>
                <a:cs typeface="メイリオ"/>
              </a:rPr>
              <a:t> </a:t>
            </a:r>
            <a:r>
              <a:rPr sz="2000" b="1" spc="-50" dirty="0">
                <a:solidFill>
                  <a:srgbClr val="BEBEBE"/>
                </a:solidFill>
                <a:latin typeface="メイリオ"/>
                <a:cs typeface="メイリオ"/>
              </a:rPr>
              <a:t>θ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896611" y="2314955"/>
            <a:ext cx="5334000" cy="1781810"/>
          </a:xfrm>
          <a:custGeom>
            <a:avLst/>
            <a:gdLst/>
            <a:ahLst/>
            <a:cxnLst/>
            <a:rect l="l" t="t" r="r" b="b"/>
            <a:pathLst>
              <a:path w="5334000" h="1781810">
                <a:moveTo>
                  <a:pt x="5333999" y="0"/>
                </a:moveTo>
                <a:lnTo>
                  <a:pt x="0" y="1781556"/>
                </a:lnTo>
                <a:lnTo>
                  <a:pt x="5333999" y="1781556"/>
                </a:lnTo>
                <a:lnTo>
                  <a:pt x="533399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7459471" y="3558032"/>
            <a:ext cx="7594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AC1381"/>
                </a:solidFill>
                <a:latin typeface="メイリオ"/>
                <a:cs typeface="メイリオ"/>
              </a:rPr>
              <a:t>cosθ</a:t>
            </a:r>
            <a:endParaRPr sz="2400">
              <a:latin typeface="メイリオ"/>
              <a:cs typeface="メイリオ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4863274" y="2286380"/>
            <a:ext cx="5396230" cy="1838325"/>
            <a:chOff x="4863274" y="2286380"/>
            <a:chExt cx="5396230" cy="1838325"/>
          </a:xfrm>
        </p:grpSpPr>
        <p:sp>
          <p:nvSpPr>
            <p:cNvPr id="22" name="object 22"/>
            <p:cNvSpPr/>
            <p:nvPr/>
          </p:nvSpPr>
          <p:spPr>
            <a:xfrm>
              <a:off x="4897373" y="3876294"/>
              <a:ext cx="720090" cy="220979"/>
            </a:xfrm>
            <a:custGeom>
              <a:avLst/>
              <a:gdLst/>
              <a:ahLst/>
              <a:cxnLst/>
              <a:rect l="l" t="t" r="r" b="b"/>
              <a:pathLst>
                <a:path w="720089" h="220979">
                  <a:moveTo>
                    <a:pt x="685546" y="0"/>
                  </a:moveTo>
                  <a:lnTo>
                    <a:pt x="0" y="220217"/>
                  </a:lnTo>
                  <a:lnTo>
                    <a:pt x="720089" y="220852"/>
                  </a:lnTo>
                  <a:lnTo>
                    <a:pt x="717978" y="164770"/>
                  </a:lnTo>
                  <a:lnTo>
                    <a:pt x="711485" y="109092"/>
                  </a:lnTo>
                  <a:lnTo>
                    <a:pt x="700659" y="54082"/>
                  </a:lnTo>
                  <a:lnTo>
                    <a:pt x="685546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896611" y="2314955"/>
              <a:ext cx="5334000" cy="1781175"/>
            </a:xfrm>
            <a:custGeom>
              <a:avLst/>
              <a:gdLst/>
              <a:ahLst/>
              <a:cxnLst/>
              <a:rect l="l" t="t" r="r" b="b"/>
              <a:pathLst>
                <a:path w="5334000" h="1781175">
                  <a:moveTo>
                    <a:pt x="0" y="1780921"/>
                  </a:moveTo>
                  <a:lnTo>
                    <a:pt x="5333999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77561" y="2318765"/>
              <a:ext cx="5344795" cy="1758950"/>
            </a:xfrm>
            <a:custGeom>
              <a:avLst/>
              <a:gdLst/>
              <a:ahLst/>
              <a:cxnLst/>
              <a:rect l="l" t="t" r="r" b="b"/>
              <a:pathLst>
                <a:path w="5344795" h="1758950">
                  <a:moveTo>
                    <a:pt x="0" y="1758696"/>
                  </a:moveTo>
                  <a:lnTo>
                    <a:pt x="42492" y="1731202"/>
                  </a:lnTo>
                  <a:lnTo>
                    <a:pt x="84989" y="1703717"/>
                  </a:lnTo>
                  <a:lnTo>
                    <a:pt x="127493" y="1676247"/>
                  </a:lnTo>
                  <a:lnTo>
                    <a:pt x="170010" y="1648799"/>
                  </a:lnTo>
                  <a:lnTo>
                    <a:pt x="212543" y="1621382"/>
                  </a:lnTo>
                  <a:lnTo>
                    <a:pt x="255096" y="1594003"/>
                  </a:lnTo>
                  <a:lnTo>
                    <a:pt x="297673" y="1566670"/>
                  </a:lnTo>
                  <a:lnTo>
                    <a:pt x="340279" y="1539390"/>
                  </a:lnTo>
                  <a:lnTo>
                    <a:pt x="382916" y="1512171"/>
                  </a:lnTo>
                  <a:lnTo>
                    <a:pt x="425590" y="1485020"/>
                  </a:lnTo>
                  <a:lnTo>
                    <a:pt x="468304" y="1457945"/>
                  </a:lnTo>
                  <a:lnTo>
                    <a:pt x="511063" y="1430954"/>
                  </a:lnTo>
                  <a:lnTo>
                    <a:pt x="553870" y="1404055"/>
                  </a:lnTo>
                  <a:lnTo>
                    <a:pt x="596729" y="1377254"/>
                  </a:lnTo>
                  <a:lnTo>
                    <a:pt x="639645" y="1350559"/>
                  </a:lnTo>
                  <a:lnTo>
                    <a:pt x="682621" y="1323979"/>
                  </a:lnTo>
                  <a:lnTo>
                    <a:pt x="725662" y="1297521"/>
                  </a:lnTo>
                  <a:lnTo>
                    <a:pt x="768771" y="1271192"/>
                  </a:lnTo>
                  <a:lnTo>
                    <a:pt x="811953" y="1244999"/>
                  </a:lnTo>
                  <a:lnTo>
                    <a:pt x="855211" y="1218952"/>
                  </a:lnTo>
                  <a:lnTo>
                    <a:pt x="898550" y="1193056"/>
                  </a:lnTo>
                  <a:lnTo>
                    <a:pt x="941974" y="1167321"/>
                  </a:lnTo>
                  <a:lnTo>
                    <a:pt x="985486" y="1141752"/>
                  </a:lnTo>
                  <a:lnTo>
                    <a:pt x="1029091" y="1116359"/>
                  </a:lnTo>
                  <a:lnTo>
                    <a:pt x="1072793" y="1091148"/>
                  </a:lnTo>
                  <a:lnTo>
                    <a:pt x="1116595" y="1066127"/>
                  </a:lnTo>
                  <a:lnTo>
                    <a:pt x="1160502" y="1041304"/>
                  </a:lnTo>
                  <a:lnTo>
                    <a:pt x="1204518" y="1016687"/>
                  </a:lnTo>
                  <a:lnTo>
                    <a:pt x="1248647" y="992282"/>
                  </a:lnTo>
                  <a:lnTo>
                    <a:pt x="1292893" y="968098"/>
                  </a:lnTo>
                  <a:lnTo>
                    <a:pt x="1337260" y="944143"/>
                  </a:lnTo>
                  <a:lnTo>
                    <a:pt x="1381751" y="920423"/>
                  </a:lnTo>
                  <a:lnTo>
                    <a:pt x="1426372" y="896947"/>
                  </a:lnTo>
                  <a:lnTo>
                    <a:pt x="1471126" y="873721"/>
                  </a:lnTo>
                  <a:lnTo>
                    <a:pt x="1516016" y="850755"/>
                  </a:lnTo>
                  <a:lnTo>
                    <a:pt x="1561048" y="828054"/>
                  </a:lnTo>
                  <a:lnTo>
                    <a:pt x="1606225" y="805628"/>
                  </a:lnTo>
                  <a:lnTo>
                    <a:pt x="1651551" y="783483"/>
                  </a:lnTo>
                  <a:lnTo>
                    <a:pt x="1697030" y="761627"/>
                  </a:lnTo>
                  <a:lnTo>
                    <a:pt x="1742666" y="740067"/>
                  </a:lnTo>
                  <a:lnTo>
                    <a:pt x="1788464" y="718812"/>
                  </a:lnTo>
                  <a:lnTo>
                    <a:pt x="1834426" y="697869"/>
                  </a:lnTo>
                  <a:lnTo>
                    <a:pt x="1880558" y="677246"/>
                  </a:lnTo>
                  <a:lnTo>
                    <a:pt x="1926864" y="656949"/>
                  </a:lnTo>
                  <a:lnTo>
                    <a:pt x="1973346" y="636987"/>
                  </a:lnTo>
                  <a:lnTo>
                    <a:pt x="2020011" y="617368"/>
                  </a:lnTo>
                  <a:lnTo>
                    <a:pt x="2066860" y="598099"/>
                  </a:lnTo>
                  <a:lnTo>
                    <a:pt x="2113899" y="579187"/>
                  </a:lnTo>
                  <a:lnTo>
                    <a:pt x="2161131" y="560640"/>
                  </a:lnTo>
                  <a:lnTo>
                    <a:pt x="2208561" y="542466"/>
                  </a:lnTo>
                  <a:lnTo>
                    <a:pt x="2256192" y="524672"/>
                  </a:lnTo>
                  <a:lnTo>
                    <a:pt x="2304029" y="507267"/>
                  </a:lnTo>
                  <a:lnTo>
                    <a:pt x="2352076" y="490256"/>
                  </a:lnTo>
                  <a:lnTo>
                    <a:pt x="2400336" y="473650"/>
                  </a:lnTo>
                  <a:lnTo>
                    <a:pt x="2448814" y="457454"/>
                  </a:lnTo>
                  <a:lnTo>
                    <a:pt x="2494987" y="442479"/>
                  </a:lnTo>
                  <a:lnTo>
                    <a:pt x="2541357" y="427875"/>
                  </a:lnTo>
                  <a:lnTo>
                    <a:pt x="2587919" y="413634"/>
                  </a:lnTo>
                  <a:lnTo>
                    <a:pt x="2634670" y="399750"/>
                  </a:lnTo>
                  <a:lnTo>
                    <a:pt x="2681607" y="386216"/>
                  </a:lnTo>
                  <a:lnTo>
                    <a:pt x="2728726" y="373025"/>
                  </a:lnTo>
                  <a:lnTo>
                    <a:pt x="2776024" y="360172"/>
                  </a:lnTo>
                  <a:lnTo>
                    <a:pt x="2823497" y="347650"/>
                  </a:lnTo>
                  <a:lnTo>
                    <a:pt x="2871141" y="335453"/>
                  </a:lnTo>
                  <a:lnTo>
                    <a:pt x="2918955" y="323573"/>
                  </a:lnTo>
                  <a:lnTo>
                    <a:pt x="2966933" y="312004"/>
                  </a:lnTo>
                  <a:lnTo>
                    <a:pt x="3015072" y="300741"/>
                  </a:lnTo>
                  <a:lnTo>
                    <a:pt x="3063370" y="289776"/>
                  </a:lnTo>
                  <a:lnTo>
                    <a:pt x="3111823" y="279102"/>
                  </a:lnTo>
                  <a:lnTo>
                    <a:pt x="3160426" y="268714"/>
                  </a:lnTo>
                  <a:lnTo>
                    <a:pt x="3209178" y="258605"/>
                  </a:lnTo>
                  <a:lnTo>
                    <a:pt x="3258073" y="248769"/>
                  </a:lnTo>
                  <a:lnTo>
                    <a:pt x="3307110" y="239198"/>
                  </a:lnTo>
                  <a:lnTo>
                    <a:pt x="3356284" y="229887"/>
                  </a:lnTo>
                  <a:lnTo>
                    <a:pt x="3405592" y="220829"/>
                  </a:lnTo>
                  <a:lnTo>
                    <a:pt x="3455031" y="212018"/>
                  </a:lnTo>
                  <a:lnTo>
                    <a:pt x="3504597" y="203446"/>
                  </a:lnTo>
                  <a:lnTo>
                    <a:pt x="3554287" y="195108"/>
                  </a:lnTo>
                  <a:lnTo>
                    <a:pt x="3604097" y="186997"/>
                  </a:lnTo>
                  <a:lnTo>
                    <a:pt x="3654024" y="179107"/>
                  </a:lnTo>
                  <a:lnTo>
                    <a:pt x="3704064" y="171431"/>
                  </a:lnTo>
                  <a:lnTo>
                    <a:pt x="3754214" y="163962"/>
                  </a:lnTo>
                  <a:lnTo>
                    <a:pt x="3804471" y="156694"/>
                  </a:lnTo>
                  <a:lnTo>
                    <a:pt x="3854831" y="149621"/>
                  </a:lnTo>
                  <a:lnTo>
                    <a:pt x="3905290" y="142736"/>
                  </a:lnTo>
                  <a:lnTo>
                    <a:pt x="3955846" y="136033"/>
                  </a:lnTo>
                  <a:lnTo>
                    <a:pt x="4006494" y="129505"/>
                  </a:lnTo>
                  <a:lnTo>
                    <a:pt x="4057232" y="123146"/>
                  </a:lnTo>
                  <a:lnTo>
                    <a:pt x="4108056" y="116948"/>
                  </a:lnTo>
                  <a:lnTo>
                    <a:pt x="4158962" y="110907"/>
                  </a:lnTo>
                  <a:lnTo>
                    <a:pt x="4209948" y="105014"/>
                  </a:lnTo>
                  <a:lnTo>
                    <a:pt x="4261009" y="99265"/>
                  </a:lnTo>
                  <a:lnTo>
                    <a:pt x="4312142" y="93651"/>
                  </a:lnTo>
                  <a:lnTo>
                    <a:pt x="4363343" y="88167"/>
                  </a:lnTo>
                  <a:lnTo>
                    <a:pt x="4414611" y="82807"/>
                  </a:lnTo>
                  <a:lnTo>
                    <a:pt x="4465940" y="77563"/>
                  </a:lnTo>
                  <a:lnTo>
                    <a:pt x="4517327" y="72430"/>
                  </a:lnTo>
                  <a:lnTo>
                    <a:pt x="4568769" y="67400"/>
                  </a:lnTo>
                  <a:lnTo>
                    <a:pt x="4620263" y="62468"/>
                  </a:lnTo>
                  <a:lnTo>
                    <a:pt x="4671806" y="57626"/>
                  </a:lnTo>
                  <a:lnTo>
                    <a:pt x="4723392" y="52869"/>
                  </a:lnTo>
                  <a:lnTo>
                    <a:pt x="4775020" y="48190"/>
                  </a:lnTo>
                  <a:lnTo>
                    <a:pt x="4826686" y="43582"/>
                  </a:lnTo>
                  <a:lnTo>
                    <a:pt x="4878386" y="39039"/>
                  </a:lnTo>
                  <a:lnTo>
                    <a:pt x="4930117" y="34554"/>
                  </a:lnTo>
                  <a:lnTo>
                    <a:pt x="4981876" y="30121"/>
                  </a:lnTo>
                  <a:lnTo>
                    <a:pt x="5033659" y="25734"/>
                  </a:lnTo>
                  <a:lnTo>
                    <a:pt x="5085462" y="21385"/>
                  </a:lnTo>
                  <a:lnTo>
                    <a:pt x="5137283" y="17069"/>
                  </a:lnTo>
                  <a:lnTo>
                    <a:pt x="5189117" y="12779"/>
                  </a:lnTo>
                  <a:lnTo>
                    <a:pt x="5240961" y="8508"/>
                  </a:lnTo>
                  <a:lnTo>
                    <a:pt x="5292813" y="4251"/>
                  </a:lnTo>
                  <a:lnTo>
                    <a:pt x="5344668" y="0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989064" y="2441448"/>
            <a:ext cx="647700" cy="64770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9588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755"/>
              </a:spcBef>
            </a:pPr>
            <a:r>
              <a:rPr sz="2400" b="1" spc="-50" dirty="0">
                <a:latin typeface="メイリオ"/>
                <a:cs typeface="メイリオ"/>
              </a:rPr>
              <a:t>1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54065" y="3767454"/>
            <a:ext cx="7105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7E7E7E"/>
                </a:solidFill>
                <a:latin typeface="メイリオ"/>
                <a:cs typeface="メイリオ"/>
              </a:rPr>
              <a:t>角度 </a:t>
            </a:r>
            <a:r>
              <a:rPr sz="1800" b="1" spc="-50" dirty="0">
                <a:solidFill>
                  <a:srgbClr val="7E7E7E"/>
                </a:solidFill>
                <a:latin typeface="メイリオ"/>
                <a:cs typeface="メイリオ"/>
              </a:rPr>
              <a:t>θ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087873" y="4494864"/>
            <a:ext cx="6917055" cy="2178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8200" marR="1988185" indent="-826135">
              <a:lnSpc>
                <a:spcPct val="150000"/>
              </a:lnSpc>
              <a:spcBef>
                <a:spcPts val="95"/>
              </a:spcBef>
            </a:pPr>
            <a:r>
              <a:rPr sz="3200" b="1" dirty="0">
                <a:latin typeface="メイリオ"/>
                <a:cs typeface="メイリオ"/>
              </a:rPr>
              <a:t>cosθ</a:t>
            </a:r>
            <a:r>
              <a:rPr sz="3200" b="1" spc="-20" dirty="0">
                <a:latin typeface="メイリオ"/>
                <a:cs typeface="メイリオ"/>
              </a:rPr>
              <a:t> は斜辺 </a:t>
            </a:r>
            <a:r>
              <a:rPr sz="3200" b="1" dirty="0">
                <a:latin typeface="メイリオ"/>
                <a:cs typeface="メイリオ"/>
              </a:rPr>
              <a:t>1</a:t>
            </a:r>
            <a:r>
              <a:rPr sz="3200" b="1" spc="-15" dirty="0">
                <a:latin typeface="メイリオ"/>
                <a:cs typeface="メイリオ"/>
              </a:rPr>
              <a:t>・角度 </a:t>
            </a:r>
            <a:r>
              <a:rPr sz="3200" b="1" dirty="0">
                <a:latin typeface="メイリオ"/>
                <a:cs typeface="メイリオ"/>
              </a:rPr>
              <a:t>θ</a:t>
            </a:r>
            <a:r>
              <a:rPr sz="3200" b="1" spc="-40" dirty="0">
                <a:latin typeface="メイリオ"/>
                <a:cs typeface="メイリオ"/>
              </a:rPr>
              <a:t> の</a:t>
            </a:r>
            <a:r>
              <a:rPr sz="3200" b="1" spc="-10" dirty="0">
                <a:latin typeface="メイリオ"/>
                <a:cs typeface="メイリオ"/>
              </a:rPr>
              <a:t>直角三角形の</a:t>
            </a:r>
            <a:r>
              <a:rPr sz="3200" b="1" spc="-30" dirty="0">
                <a:solidFill>
                  <a:srgbClr val="AC1381"/>
                </a:solidFill>
                <a:latin typeface="メイリオ"/>
                <a:cs typeface="メイリオ"/>
              </a:rPr>
              <a:t>底辺</a:t>
            </a:r>
            <a:endParaRPr sz="3200">
              <a:latin typeface="メイリオ"/>
              <a:cs typeface="メイリオ"/>
            </a:endParaRPr>
          </a:p>
          <a:p>
            <a:pPr marR="5080" algn="r">
              <a:lnSpc>
                <a:spcPct val="100000"/>
              </a:lnSpc>
              <a:spcBef>
                <a:spcPts val="3510"/>
              </a:spcBef>
            </a:pPr>
            <a:r>
              <a:rPr sz="1600" b="1" spc="-25" dirty="0">
                <a:latin typeface="メイリオ"/>
                <a:cs typeface="メイリオ"/>
              </a:rPr>
              <a:t>※θが小さいときは</a:t>
            </a:r>
            <a:r>
              <a:rPr sz="1600" b="1" spc="-40" dirty="0">
                <a:solidFill>
                  <a:srgbClr val="AC1381"/>
                </a:solidFill>
                <a:latin typeface="メイリオ"/>
                <a:cs typeface="メイリオ"/>
              </a:rPr>
              <a:t>長い</a:t>
            </a:r>
            <a:endParaRPr sz="1600">
              <a:latin typeface="メイリオ"/>
              <a:cs typeface="メイリオ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876800" y="4076700"/>
            <a:ext cx="5354320" cy="0"/>
          </a:xfrm>
          <a:custGeom>
            <a:avLst/>
            <a:gdLst/>
            <a:ahLst/>
            <a:cxnLst/>
            <a:rect l="l" t="t" r="r" b="b"/>
            <a:pathLst>
              <a:path w="5354320">
                <a:moveTo>
                  <a:pt x="5354320" y="0"/>
                </a:moveTo>
                <a:lnTo>
                  <a:pt x="0" y="0"/>
                </a:lnTo>
              </a:path>
            </a:pathLst>
          </a:custGeom>
          <a:ln w="57150">
            <a:solidFill>
              <a:srgbClr val="AC1381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5400"/>
            <a:chOff x="0" y="0"/>
            <a:chExt cx="12192000" cy="1295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12954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295400" y="12954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21379E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92122" y="198501"/>
            <a:ext cx="30734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メイリオ"/>
                <a:cs typeface="メイリオ"/>
              </a:rPr>
              <a:t>三角比とは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145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084832" y="2516123"/>
            <a:ext cx="611505" cy="2699385"/>
          </a:xfrm>
          <a:custGeom>
            <a:avLst/>
            <a:gdLst/>
            <a:ahLst/>
            <a:cxnLst/>
            <a:rect l="l" t="t" r="r" b="b"/>
            <a:pathLst>
              <a:path w="611505" h="2699385">
                <a:moveTo>
                  <a:pt x="611124" y="305562"/>
                </a:moveTo>
                <a:lnTo>
                  <a:pt x="607123" y="255993"/>
                </a:lnTo>
                <a:lnTo>
                  <a:pt x="595541" y="208978"/>
                </a:lnTo>
                <a:lnTo>
                  <a:pt x="577011" y="165138"/>
                </a:lnTo>
                <a:lnTo>
                  <a:pt x="552170" y="125095"/>
                </a:lnTo>
                <a:lnTo>
                  <a:pt x="521627" y="89496"/>
                </a:lnTo>
                <a:lnTo>
                  <a:pt x="486029" y="58953"/>
                </a:lnTo>
                <a:lnTo>
                  <a:pt x="445985" y="34112"/>
                </a:lnTo>
                <a:lnTo>
                  <a:pt x="402145" y="15582"/>
                </a:lnTo>
                <a:lnTo>
                  <a:pt x="355130" y="4000"/>
                </a:lnTo>
                <a:lnTo>
                  <a:pt x="305562" y="0"/>
                </a:lnTo>
                <a:lnTo>
                  <a:pt x="255981" y="4000"/>
                </a:lnTo>
                <a:lnTo>
                  <a:pt x="208965" y="15582"/>
                </a:lnTo>
                <a:lnTo>
                  <a:pt x="165125" y="34112"/>
                </a:lnTo>
                <a:lnTo>
                  <a:pt x="125082" y="58953"/>
                </a:lnTo>
                <a:lnTo>
                  <a:pt x="89484" y="89496"/>
                </a:lnTo>
                <a:lnTo>
                  <a:pt x="58940" y="125095"/>
                </a:lnTo>
                <a:lnTo>
                  <a:pt x="34099" y="165138"/>
                </a:lnTo>
                <a:lnTo>
                  <a:pt x="15570" y="208978"/>
                </a:lnTo>
                <a:lnTo>
                  <a:pt x="3987" y="255993"/>
                </a:lnTo>
                <a:lnTo>
                  <a:pt x="0" y="305562"/>
                </a:lnTo>
                <a:lnTo>
                  <a:pt x="3987" y="355142"/>
                </a:lnTo>
                <a:lnTo>
                  <a:pt x="15570" y="402158"/>
                </a:lnTo>
                <a:lnTo>
                  <a:pt x="34099" y="445998"/>
                </a:lnTo>
                <a:lnTo>
                  <a:pt x="58940" y="486041"/>
                </a:lnTo>
                <a:lnTo>
                  <a:pt x="89484" y="521639"/>
                </a:lnTo>
                <a:lnTo>
                  <a:pt x="125082" y="552183"/>
                </a:lnTo>
                <a:lnTo>
                  <a:pt x="165125" y="577024"/>
                </a:lnTo>
                <a:lnTo>
                  <a:pt x="208965" y="595553"/>
                </a:lnTo>
                <a:lnTo>
                  <a:pt x="230124" y="600773"/>
                </a:lnTo>
                <a:lnTo>
                  <a:pt x="230124" y="1205191"/>
                </a:lnTo>
                <a:lnTo>
                  <a:pt x="165125" y="1228928"/>
                </a:lnTo>
                <a:lnTo>
                  <a:pt x="125082" y="1253769"/>
                </a:lnTo>
                <a:lnTo>
                  <a:pt x="89484" y="1284312"/>
                </a:lnTo>
                <a:lnTo>
                  <a:pt x="58940" y="1319911"/>
                </a:lnTo>
                <a:lnTo>
                  <a:pt x="34099" y="1359954"/>
                </a:lnTo>
                <a:lnTo>
                  <a:pt x="15570" y="1403794"/>
                </a:lnTo>
                <a:lnTo>
                  <a:pt x="3987" y="1450809"/>
                </a:lnTo>
                <a:lnTo>
                  <a:pt x="0" y="1500378"/>
                </a:lnTo>
                <a:lnTo>
                  <a:pt x="3987" y="1549958"/>
                </a:lnTo>
                <a:lnTo>
                  <a:pt x="15570" y="1596974"/>
                </a:lnTo>
                <a:lnTo>
                  <a:pt x="34099" y="1640814"/>
                </a:lnTo>
                <a:lnTo>
                  <a:pt x="58940" y="1680857"/>
                </a:lnTo>
                <a:lnTo>
                  <a:pt x="89484" y="1716455"/>
                </a:lnTo>
                <a:lnTo>
                  <a:pt x="125082" y="1746999"/>
                </a:lnTo>
                <a:lnTo>
                  <a:pt x="165125" y="1771840"/>
                </a:lnTo>
                <a:lnTo>
                  <a:pt x="208965" y="1790369"/>
                </a:lnTo>
                <a:lnTo>
                  <a:pt x="230124" y="1795589"/>
                </a:lnTo>
                <a:lnTo>
                  <a:pt x="230124" y="2699004"/>
                </a:lnTo>
                <a:lnTo>
                  <a:pt x="381000" y="2699004"/>
                </a:lnTo>
                <a:lnTo>
                  <a:pt x="381000" y="1795589"/>
                </a:lnTo>
                <a:lnTo>
                  <a:pt x="402145" y="1790369"/>
                </a:lnTo>
                <a:lnTo>
                  <a:pt x="445985" y="1771840"/>
                </a:lnTo>
                <a:lnTo>
                  <a:pt x="486029" y="1746999"/>
                </a:lnTo>
                <a:lnTo>
                  <a:pt x="521627" y="1716455"/>
                </a:lnTo>
                <a:lnTo>
                  <a:pt x="552170" y="1680857"/>
                </a:lnTo>
                <a:lnTo>
                  <a:pt x="577011" y="1640814"/>
                </a:lnTo>
                <a:lnTo>
                  <a:pt x="595541" y="1596974"/>
                </a:lnTo>
                <a:lnTo>
                  <a:pt x="607123" y="1549958"/>
                </a:lnTo>
                <a:lnTo>
                  <a:pt x="611124" y="1500378"/>
                </a:lnTo>
                <a:lnTo>
                  <a:pt x="607123" y="1450809"/>
                </a:lnTo>
                <a:lnTo>
                  <a:pt x="595541" y="1403794"/>
                </a:lnTo>
                <a:lnTo>
                  <a:pt x="577011" y="1359954"/>
                </a:lnTo>
                <a:lnTo>
                  <a:pt x="552170" y="1319911"/>
                </a:lnTo>
                <a:lnTo>
                  <a:pt x="521627" y="1284312"/>
                </a:lnTo>
                <a:lnTo>
                  <a:pt x="486029" y="1253769"/>
                </a:lnTo>
                <a:lnTo>
                  <a:pt x="445985" y="1228928"/>
                </a:lnTo>
                <a:lnTo>
                  <a:pt x="402145" y="1210398"/>
                </a:lnTo>
                <a:lnTo>
                  <a:pt x="381000" y="1205191"/>
                </a:lnTo>
                <a:lnTo>
                  <a:pt x="381000" y="600773"/>
                </a:lnTo>
                <a:lnTo>
                  <a:pt x="445985" y="577024"/>
                </a:lnTo>
                <a:lnTo>
                  <a:pt x="486029" y="552183"/>
                </a:lnTo>
                <a:lnTo>
                  <a:pt x="521627" y="521639"/>
                </a:lnTo>
                <a:lnTo>
                  <a:pt x="552170" y="486041"/>
                </a:lnTo>
                <a:lnTo>
                  <a:pt x="577011" y="445998"/>
                </a:lnTo>
                <a:lnTo>
                  <a:pt x="595541" y="402158"/>
                </a:lnTo>
                <a:lnTo>
                  <a:pt x="607123" y="355142"/>
                </a:lnTo>
                <a:lnTo>
                  <a:pt x="611124" y="305562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274570" y="3775659"/>
            <a:ext cx="232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2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084832" y="4905755"/>
            <a:ext cx="611505" cy="611505"/>
          </a:xfrm>
          <a:custGeom>
            <a:avLst/>
            <a:gdLst/>
            <a:ahLst/>
            <a:cxnLst/>
            <a:rect l="l" t="t" r="r" b="b"/>
            <a:pathLst>
              <a:path w="611505" h="611504">
                <a:moveTo>
                  <a:pt x="305562" y="0"/>
                </a:moveTo>
                <a:lnTo>
                  <a:pt x="255991" y="3998"/>
                </a:lnTo>
                <a:lnTo>
                  <a:pt x="208970" y="15575"/>
                </a:lnTo>
                <a:lnTo>
                  <a:pt x="165127" y="34101"/>
                </a:lnTo>
                <a:lnTo>
                  <a:pt x="125089" y="58948"/>
                </a:lnTo>
                <a:lnTo>
                  <a:pt x="89487" y="89487"/>
                </a:lnTo>
                <a:lnTo>
                  <a:pt x="58948" y="125089"/>
                </a:lnTo>
                <a:lnTo>
                  <a:pt x="34101" y="165127"/>
                </a:lnTo>
                <a:lnTo>
                  <a:pt x="15575" y="208970"/>
                </a:lnTo>
                <a:lnTo>
                  <a:pt x="3998" y="255991"/>
                </a:lnTo>
                <a:lnTo>
                  <a:pt x="0" y="305562"/>
                </a:lnTo>
                <a:lnTo>
                  <a:pt x="3998" y="355132"/>
                </a:lnTo>
                <a:lnTo>
                  <a:pt x="15575" y="402153"/>
                </a:lnTo>
                <a:lnTo>
                  <a:pt x="34101" y="445996"/>
                </a:lnTo>
                <a:lnTo>
                  <a:pt x="58948" y="486034"/>
                </a:lnTo>
                <a:lnTo>
                  <a:pt x="89487" y="521636"/>
                </a:lnTo>
                <a:lnTo>
                  <a:pt x="125089" y="552175"/>
                </a:lnTo>
                <a:lnTo>
                  <a:pt x="165127" y="577022"/>
                </a:lnTo>
                <a:lnTo>
                  <a:pt x="208970" y="595548"/>
                </a:lnTo>
                <a:lnTo>
                  <a:pt x="255991" y="607125"/>
                </a:lnTo>
                <a:lnTo>
                  <a:pt x="305562" y="611124"/>
                </a:lnTo>
                <a:lnTo>
                  <a:pt x="355132" y="607125"/>
                </a:lnTo>
                <a:lnTo>
                  <a:pt x="402153" y="595548"/>
                </a:lnTo>
                <a:lnTo>
                  <a:pt x="445996" y="577022"/>
                </a:lnTo>
                <a:lnTo>
                  <a:pt x="486034" y="552175"/>
                </a:lnTo>
                <a:lnTo>
                  <a:pt x="521636" y="521636"/>
                </a:lnTo>
                <a:lnTo>
                  <a:pt x="552175" y="486034"/>
                </a:lnTo>
                <a:lnTo>
                  <a:pt x="577022" y="445996"/>
                </a:lnTo>
                <a:lnTo>
                  <a:pt x="595548" y="402153"/>
                </a:lnTo>
                <a:lnTo>
                  <a:pt x="607125" y="355132"/>
                </a:lnTo>
                <a:lnTo>
                  <a:pt x="611124" y="305562"/>
                </a:lnTo>
                <a:lnTo>
                  <a:pt x="607125" y="255991"/>
                </a:lnTo>
                <a:lnTo>
                  <a:pt x="595548" y="208970"/>
                </a:lnTo>
                <a:lnTo>
                  <a:pt x="577022" y="165127"/>
                </a:lnTo>
                <a:lnTo>
                  <a:pt x="552175" y="125089"/>
                </a:lnTo>
                <a:lnTo>
                  <a:pt x="521636" y="89487"/>
                </a:lnTo>
                <a:lnTo>
                  <a:pt x="486034" y="58948"/>
                </a:lnTo>
                <a:lnTo>
                  <a:pt x="445996" y="34101"/>
                </a:lnTo>
                <a:lnTo>
                  <a:pt x="402153" y="15575"/>
                </a:lnTo>
                <a:lnTo>
                  <a:pt x="355132" y="3998"/>
                </a:lnTo>
                <a:lnTo>
                  <a:pt x="305562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274570" y="4970729"/>
            <a:ext cx="2324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3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32103" y="2582417"/>
            <a:ext cx="1274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54735" algn="l"/>
              </a:tabLst>
            </a:pPr>
            <a:r>
              <a:rPr sz="2000" b="1" dirty="0">
                <a:solidFill>
                  <a:srgbClr val="BEBEBE"/>
                </a:solidFill>
                <a:latin typeface="メイリオ"/>
                <a:cs typeface="メイリオ"/>
              </a:rPr>
              <a:t>sin</a:t>
            </a:r>
            <a:r>
              <a:rPr sz="2000" b="1" spc="-25" dirty="0">
                <a:solidFill>
                  <a:srgbClr val="BEBEBE"/>
                </a:solidFill>
                <a:latin typeface="メイリオ"/>
                <a:cs typeface="メイリオ"/>
              </a:rPr>
              <a:t> </a:t>
            </a:r>
            <a:r>
              <a:rPr sz="2000" b="1" spc="-50" dirty="0">
                <a:solidFill>
                  <a:srgbClr val="BEBEBE"/>
                </a:solidFill>
                <a:latin typeface="メイリオ"/>
                <a:cs typeface="メイリオ"/>
              </a:rPr>
              <a:t>θ</a:t>
            </a:r>
            <a:r>
              <a:rPr sz="2000" b="1" dirty="0">
                <a:solidFill>
                  <a:srgbClr val="BEBEBE"/>
                </a:solidFill>
                <a:latin typeface="メイリオ"/>
                <a:cs typeface="メイリオ"/>
              </a:rPr>
              <a:t>	</a:t>
            </a: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1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81201" y="3845178"/>
            <a:ext cx="7245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BEBEBE"/>
                </a:solidFill>
                <a:latin typeface="メイリオ"/>
                <a:cs typeface="メイリオ"/>
              </a:rPr>
              <a:t>cos</a:t>
            </a:r>
            <a:r>
              <a:rPr sz="2000" b="1" spc="-30" dirty="0">
                <a:solidFill>
                  <a:srgbClr val="BEBEBE"/>
                </a:solidFill>
                <a:latin typeface="メイリオ"/>
                <a:cs typeface="メイリオ"/>
              </a:rPr>
              <a:t> </a:t>
            </a:r>
            <a:r>
              <a:rPr sz="2000" b="1" spc="-50" dirty="0">
                <a:solidFill>
                  <a:srgbClr val="BEBEBE"/>
                </a:solidFill>
                <a:latin typeface="メイリオ"/>
                <a:cs typeface="メイリオ"/>
              </a:rPr>
              <a:t>θ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0287" y="5036566"/>
            <a:ext cx="7200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43864"/>
                </a:solidFill>
                <a:latin typeface="メイリオ"/>
                <a:cs typeface="メイリオ"/>
              </a:rPr>
              <a:t>tan</a:t>
            </a:r>
            <a:r>
              <a:rPr sz="2000" b="1" spc="-10" dirty="0">
                <a:solidFill>
                  <a:srgbClr val="F43864"/>
                </a:solidFill>
                <a:latin typeface="メイリオ"/>
                <a:cs typeface="メイリオ"/>
              </a:rPr>
              <a:t> </a:t>
            </a:r>
            <a:r>
              <a:rPr sz="2000" b="1" spc="-50" dirty="0">
                <a:solidFill>
                  <a:srgbClr val="F43864"/>
                </a:solidFill>
                <a:latin typeface="メイリオ"/>
                <a:cs typeface="メイリオ"/>
              </a:rPr>
              <a:t>θ</a:t>
            </a:r>
            <a:endParaRPr sz="2000">
              <a:latin typeface="メイリオ"/>
              <a:cs typeface="メイリオ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488048" y="1677923"/>
            <a:ext cx="2132965" cy="2596515"/>
            <a:chOff x="6488048" y="1677923"/>
            <a:chExt cx="2132965" cy="2596515"/>
          </a:xfrm>
        </p:grpSpPr>
        <p:sp>
          <p:nvSpPr>
            <p:cNvPr id="18" name="object 18"/>
            <p:cNvSpPr/>
            <p:nvPr/>
          </p:nvSpPr>
          <p:spPr>
            <a:xfrm>
              <a:off x="6516623" y="1677923"/>
              <a:ext cx="2075814" cy="2567940"/>
            </a:xfrm>
            <a:custGeom>
              <a:avLst/>
              <a:gdLst/>
              <a:ahLst/>
              <a:cxnLst/>
              <a:rect l="l" t="t" r="r" b="b"/>
              <a:pathLst>
                <a:path w="2075815" h="2567940">
                  <a:moveTo>
                    <a:pt x="2075687" y="0"/>
                  </a:moveTo>
                  <a:lnTo>
                    <a:pt x="0" y="2567940"/>
                  </a:lnTo>
                  <a:lnTo>
                    <a:pt x="2075687" y="2567940"/>
                  </a:lnTo>
                  <a:lnTo>
                    <a:pt x="2075687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15861" y="3690366"/>
              <a:ext cx="720090" cy="561975"/>
            </a:xfrm>
            <a:custGeom>
              <a:avLst/>
              <a:gdLst/>
              <a:ahLst/>
              <a:cxnLst/>
              <a:rect l="l" t="t" r="r" b="b"/>
              <a:pathLst>
                <a:path w="720090" h="561975">
                  <a:moveTo>
                    <a:pt x="451612" y="0"/>
                  </a:moveTo>
                  <a:lnTo>
                    <a:pt x="0" y="560831"/>
                  </a:lnTo>
                  <a:lnTo>
                    <a:pt x="720090" y="561466"/>
                  </a:lnTo>
                  <a:lnTo>
                    <a:pt x="718402" y="511350"/>
                  </a:lnTo>
                  <a:lnTo>
                    <a:pt x="713275" y="461806"/>
                  </a:lnTo>
                  <a:lnTo>
                    <a:pt x="704783" y="412995"/>
                  </a:lnTo>
                  <a:lnTo>
                    <a:pt x="693002" y="365073"/>
                  </a:lnTo>
                  <a:lnTo>
                    <a:pt x="678011" y="318201"/>
                  </a:lnTo>
                  <a:lnTo>
                    <a:pt x="659884" y="272536"/>
                  </a:lnTo>
                  <a:lnTo>
                    <a:pt x="638697" y="228236"/>
                  </a:lnTo>
                  <a:lnTo>
                    <a:pt x="614528" y="185461"/>
                  </a:lnTo>
                  <a:lnTo>
                    <a:pt x="587453" y="144369"/>
                  </a:lnTo>
                  <a:lnTo>
                    <a:pt x="557547" y="105119"/>
                  </a:lnTo>
                  <a:lnTo>
                    <a:pt x="524887" y="67868"/>
                  </a:lnTo>
                  <a:lnTo>
                    <a:pt x="489550" y="32775"/>
                  </a:lnTo>
                  <a:lnTo>
                    <a:pt x="45161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16623" y="4245863"/>
              <a:ext cx="2075814" cy="0"/>
            </a:xfrm>
            <a:custGeom>
              <a:avLst/>
              <a:gdLst/>
              <a:ahLst/>
              <a:cxnLst/>
              <a:rect l="l" t="t" r="r" b="b"/>
              <a:pathLst>
                <a:path w="2075815">
                  <a:moveTo>
                    <a:pt x="0" y="0"/>
                  </a:moveTo>
                  <a:lnTo>
                    <a:pt x="2075815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772906" y="2874009"/>
            <a:ext cx="7562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solidFill>
                  <a:srgbClr val="F43864"/>
                </a:solidFill>
                <a:latin typeface="メイリオ"/>
                <a:cs typeface="メイリオ"/>
              </a:rPr>
              <a:t>tanθ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32575" y="3339541"/>
            <a:ext cx="7105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7E7E7E"/>
                </a:solidFill>
                <a:latin typeface="メイリオ"/>
                <a:cs typeface="メイリオ"/>
              </a:rPr>
              <a:t>角度 </a:t>
            </a:r>
            <a:r>
              <a:rPr sz="1800" b="1" spc="-50" dirty="0">
                <a:solidFill>
                  <a:srgbClr val="7E7E7E"/>
                </a:solidFill>
                <a:latin typeface="メイリオ"/>
                <a:cs typeface="メイリオ"/>
              </a:rPr>
              <a:t>θ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089397" y="4494864"/>
            <a:ext cx="6915150" cy="21780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6930" marR="1990089" indent="-824865">
              <a:lnSpc>
                <a:spcPct val="150000"/>
              </a:lnSpc>
              <a:spcBef>
                <a:spcPts val="95"/>
              </a:spcBef>
            </a:pPr>
            <a:r>
              <a:rPr sz="3200" b="1" dirty="0">
                <a:latin typeface="メイリオ"/>
                <a:cs typeface="メイリオ"/>
              </a:rPr>
              <a:t>tanθ</a:t>
            </a:r>
            <a:r>
              <a:rPr sz="3200" b="1" spc="-15" dirty="0">
                <a:latin typeface="メイリオ"/>
                <a:cs typeface="メイリオ"/>
              </a:rPr>
              <a:t> は底辺 </a:t>
            </a:r>
            <a:r>
              <a:rPr sz="3200" b="1" dirty="0">
                <a:latin typeface="メイリオ"/>
                <a:cs typeface="メイリオ"/>
              </a:rPr>
              <a:t>1</a:t>
            </a:r>
            <a:r>
              <a:rPr sz="3200" b="1" spc="-15" dirty="0">
                <a:latin typeface="メイリオ"/>
                <a:cs typeface="メイリオ"/>
              </a:rPr>
              <a:t>・角度 </a:t>
            </a:r>
            <a:r>
              <a:rPr sz="3200" b="1" dirty="0">
                <a:latin typeface="メイリオ"/>
                <a:cs typeface="メイリオ"/>
              </a:rPr>
              <a:t>θ</a:t>
            </a:r>
            <a:r>
              <a:rPr sz="3200" b="1" spc="-35" dirty="0">
                <a:latin typeface="メイリオ"/>
                <a:cs typeface="メイリオ"/>
              </a:rPr>
              <a:t> の</a:t>
            </a:r>
            <a:r>
              <a:rPr sz="3200" b="1" spc="-10" dirty="0">
                <a:latin typeface="メイリオ"/>
                <a:cs typeface="メイリオ"/>
              </a:rPr>
              <a:t>直角三角形の</a:t>
            </a:r>
            <a:r>
              <a:rPr sz="3200" b="1" spc="-30" dirty="0">
                <a:solidFill>
                  <a:srgbClr val="F43864"/>
                </a:solidFill>
                <a:latin typeface="メイリオ"/>
                <a:cs typeface="メイリオ"/>
              </a:rPr>
              <a:t>高さ</a:t>
            </a:r>
            <a:endParaRPr sz="3200">
              <a:latin typeface="メイリオ"/>
              <a:cs typeface="メイリオ"/>
            </a:endParaRPr>
          </a:p>
          <a:p>
            <a:pPr marR="5080" algn="r">
              <a:lnSpc>
                <a:spcPct val="100000"/>
              </a:lnSpc>
              <a:spcBef>
                <a:spcPts val="3510"/>
              </a:spcBef>
            </a:pPr>
            <a:r>
              <a:rPr sz="1600" b="1" dirty="0">
                <a:latin typeface="メイリオ"/>
                <a:cs typeface="メイリオ"/>
              </a:rPr>
              <a:t>※1</a:t>
            </a:r>
            <a:r>
              <a:rPr sz="1600" b="1" spc="-30" dirty="0">
                <a:latin typeface="メイリオ"/>
                <a:cs typeface="メイリオ"/>
              </a:rPr>
              <a:t> を超えることもある</a:t>
            </a:r>
            <a:endParaRPr sz="1600">
              <a:latin typeface="メイリオ"/>
              <a:cs typeface="メイリオ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592311" y="1677923"/>
            <a:ext cx="0" cy="2569210"/>
          </a:xfrm>
          <a:custGeom>
            <a:avLst/>
            <a:gdLst/>
            <a:ahLst/>
            <a:cxnLst/>
            <a:rect l="l" t="t" r="r" b="b"/>
            <a:pathLst>
              <a:path h="2569210">
                <a:moveTo>
                  <a:pt x="0" y="2569210"/>
                </a:moveTo>
                <a:lnTo>
                  <a:pt x="0" y="0"/>
                </a:lnTo>
              </a:path>
            </a:pathLst>
          </a:custGeom>
          <a:ln w="57150">
            <a:solidFill>
              <a:srgbClr val="F43864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457058" y="3829304"/>
            <a:ext cx="231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latin typeface="メイリオ"/>
                <a:cs typeface="メイリオ"/>
              </a:rPr>
              <a:t>1</a:t>
            </a:r>
            <a:endParaRPr sz="24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5400"/>
            <a:chOff x="0" y="0"/>
            <a:chExt cx="12192000" cy="1295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12954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295400" y="12954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21379E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92122" y="198501"/>
            <a:ext cx="4292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メイリオ"/>
                <a:cs typeface="メイリオ"/>
              </a:rPr>
              <a:t>三角比の具体例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146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30401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0"/>
              </a:spcBef>
            </a:pPr>
            <a:r>
              <a:rPr sz="4000" spc="-45" dirty="0"/>
              <a:t>三角比は具体的に</a:t>
            </a:r>
            <a:endParaRPr sz="4000"/>
          </a:p>
          <a:p>
            <a:pPr algn="ctr">
              <a:lnSpc>
                <a:spcPct val="100000"/>
              </a:lnSpc>
              <a:spcBef>
                <a:spcPts val="2405"/>
              </a:spcBef>
            </a:pPr>
            <a:r>
              <a:rPr sz="4000" spc="-45" dirty="0"/>
              <a:t>どういう値になるのか？</a:t>
            </a:r>
            <a:endParaRPr sz="40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5400"/>
            <a:chOff x="0" y="0"/>
            <a:chExt cx="12192000" cy="1295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12954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295400" y="12954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21379E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92122" y="198501"/>
            <a:ext cx="4292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メイリオ"/>
                <a:cs typeface="メイリオ"/>
              </a:rPr>
              <a:t>三角比の具体例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147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095500" y="2543555"/>
            <a:ext cx="1280160" cy="1298575"/>
            <a:chOff x="2095500" y="2543555"/>
            <a:chExt cx="1280160" cy="1298575"/>
          </a:xfrm>
        </p:grpSpPr>
        <p:sp>
          <p:nvSpPr>
            <p:cNvPr id="11" name="object 11"/>
            <p:cNvSpPr/>
            <p:nvPr/>
          </p:nvSpPr>
          <p:spPr>
            <a:xfrm>
              <a:off x="2095500" y="2561843"/>
              <a:ext cx="1260475" cy="1260475"/>
            </a:xfrm>
            <a:custGeom>
              <a:avLst/>
              <a:gdLst/>
              <a:ahLst/>
              <a:cxnLst/>
              <a:rect l="l" t="t" r="r" b="b"/>
              <a:pathLst>
                <a:path w="1260475" h="1260475">
                  <a:moveTo>
                    <a:pt x="1260348" y="0"/>
                  </a:moveTo>
                  <a:lnTo>
                    <a:pt x="0" y="1260347"/>
                  </a:lnTo>
                  <a:lnTo>
                    <a:pt x="1260348" y="1260347"/>
                  </a:lnTo>
                  <a:lnTo>
                    <a:pt x="126034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356610" y="2562605"/>
              <a:ext cx="0" cy="1260475"/>
            </a:xfrm>
            <a:custGeom>
              <a:avLst/>
              <a:gdLst/>
              <a:ahLst/>
              <a:cxnLst/>
              <a:rect l="l" t="t" r="r" b="b"/>
              <a:pathLst>
                <a:path h="1260475">
                  <a:moveTo>
                    <a:pt x="0" y="1259967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21379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464054" y="2774060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Cambria Math"/>
                <a:cs typeface="Cambria Math"/>
              </a:rPr>
              <a:t>𝟏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39997" y="3025521"/>
            <a:ext cx="847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1379E"/>
                </a:solidFill>
                <a:latin typeface="メイリオ"/>
                <a:cs typeface="メイリオ"/>
              </a:rPr>
              <a:t>約</a:t>
            </a:r>
            <a:r>
              <a:rPr sz="2400" b="1" spc="-25" dirty="0">
                <a:solidFill>
                  <a:srgbClr val="21379E"/>
                </a:solidFill>
                <a:latin typeface="メイリオ"/>
                <a:cs typeface="メイリオ"/>
              </a:rPr>
              <a:t>0.7</a:t>
            </a:r>
            <a:endParaRPr sz="2400">
              <a:latin typeface="メイリオ"/>
              <a:cs typeface="メイリオ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077211" y="2543555"/>
            <a:ext cx="1298575" cy="1298575"/>
            <a:chOff x="2077211" y="2543555"/>
            <a:chExt cx="1298575" cy="1298575"/>
          </a:xfrm>
        </p:grpSpPr>
        <p:sp>
          <p:nvSpPr>
            <p:cNvPr id="16" name="object 16"/>
            <p:cNvSpPr/>
            <p:nvPr/>
          </p:nvSpPr>
          <p:spPr>
            <a:xfrm>
              <a:off x="2095499" y="3443350"/>
              <a:ext cx="539750" cy="379095"/>
            </a:xfrm>
            <a:custGeom>
              <a:avLst/>
              <a:gdLst/>
              <a:ahLst/>
              <a:cxnLst/>
              <a:rect l="l" t="t" r="r" b="b"/>
              <a:pathLst>
                <a:path w="539750" h="379095">
                  <a:moveTo>
                    <a:pt x="384048" y="0"/>
                  </a:moveTo>
                  <a:lnTo>
                    <a:pt x="0" y="378841"/>
                  </a:lnTo>
                  <a:lnTo>
                    <a:pt x="539495" y="376428"/>
                  </a:lnTo>
                  <a:lnTo>
                    <a:pt x="536697" y="323894"/>
                  </a:lnTo>
                  <a:lnTo>
                    <a:pt x="528869" y="272248"/>
                  </a:lnTo>
                  <a:lnTo>
                    <a:pt x="516151" y="221828"/>
                  </a:lnTo>
                  <a:lnTo>
                    <a:pt x="498681" y="172973"/>
                  </a:lnTo>
                  <a:lnTo>
                    <a:pt x="476597" y="126024"/>
                  </a:lnTo>
                  <a:lnTo>
                    <a:pt x="450038" y="81319"/>
                  </a:lnTo>
                  <a:lnTo>
                    <a:pt x="419142" y="39198"/>
                  </a:lnTo>
                  <a:lnTo>
                    <a:pt x="384048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096261" y="2562605"/>
              <a:ext cx="1260475" cy="1260475"/>
            </a:xfrm>
            <a:custGeom>
              <a:avLst/>
              <a:gdLst/>
              <a:ahLst/>
              <a:cxnLst/>
              <a:rect l="l" t="t" r="r" b="b"/>
              <a:pathLst>
                <a:path w="1260475" h="1260475">
                  <a:moveTo>
                    <a:pt x="0" y="1259967"/>
                  </a:moveTo>
                  <a:lnTo>
                    <a:pt x="1259966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722245" y="3348608"/>
            <a:ext cx="506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7E7E7E"/>
                </a:solidFill>
                <a:latin typeface="Cambria Math"/>
                <a:cs typeface="Cambria Math"/>
              </a:rPr>
              <a:t>𝟒𝟓°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480303" y="2561844"/>
            <a:ext cx="1298575" cy="1280160"/>
            <a:chOff x="5480303" y="2561844"/>
            <a:chExt cx="1298575" cy="1280160"/>
          </a:xfrm>
        </p:grpSpPr>
        <p:sp>
          <p:nvSpPr>
            <p:cNvPr id="20" name="object 20"/>
            <p:cNvSpPr/>
            <p:nvPr/>
          </p:nvSpPr>
          <p:spPr>
            <a:xfrm>
              <a:off x="5498591" y="2561844"/>
              <a:ext cx="1260475" cy="1260475"/>
            </a:xfrm>
            <a:custGeom>
              <a:avLst/>
              <a:gdLst/>
              <a:ahLst/>
              <a:cxnLst/>
              <a:rect l="l" t="t" r="r" b="b"/>
              <a:pathLst>
                <a:path w="1260475" h="1260475">
                  <a:moveTo>
                    <a:pt x="1260348" y="0"/>
                  </a:moveTo>
                  <a:lnTo>
                    <a:pt x="0" y="1260347"/>
                  </a:lnTo>
                  <a:lnTo>
                    <a:pt x="1260348" y="1260347"/>
                  </a:lnTo>
                  <a:lnTo>
                    <a:pt x="126034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99353" y="3822954"/>
              <a:ext cx="1260475" cy="0"/>
            </a:xfrm>
            <a:custGeom>
              <a:avLst/>
              <a:gdLst/>
              <a:ahLst/>
              <a:cxnLst/>
              <a:rect l="l" t="t" r="r" b="b"/>
              <a:pathLst>
                <a:path w="1260475">
                  <a:moveTo>
                    <a:pt x="1259967" y="0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8E0F6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884545" y="2774060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Cambria Math"/>
                <a:cs typeface="Cambria Math"/>
              </a:rPr>
              <a:t>𝟏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480303" y="2543555"/>
            <a:ext cx="1298575" cy="1298575"/>
            <a:chOff x="5480303" y="2543555"/>
            <a:chExt cx="1298575" cy="1298575"/>
          </a:xfrm>
        </p:grpSpPr>
        <p:sp>
          <p:nvSpPr>
            <p:cNvPr id="24" name="object 24"/>
            <p:cNvSpPr/>
            <p:nvPr/>
          </p:nvSpPr>
          <p:spPr>
            <a:xfrm>
              <a:off x="5499353" y="3443097"/>
              <a:ext cx="540385" cy="379095"/>
            </a:xfrm>
            <a:custGeom>
              <a:avLst/>
              <a:gdLst/>
              <a:ahLst/>
              <a:cxnLst/>
              <a:rect l="l" t="t" r="r" b="b"/>
              <a:pathLst>
                <a:path w="540385" h="379095">
                  <a:moveTo>
                    <a:pt x="384429" y="0"/>
                  </a:moveTo>
                  <a:lnTo>
                    <a:pt x="0" y="379094"/>
                  </a:lnTo>
                  <a:lnTo>
                    <a:pt x="540258" y="376681"/>
                  </a:lnTo>
                  <a:lnTo>
                    <a:pt x="537448" y="324101"/>
                  </a:lnTo>
                  <a:lnTo>
                    <a:pt x="529589" y="272409"/>
                  </a:lnTo>
                  <a:lnTo>
                    <a:pt x="516826" y="221946"/>
                  </a:lnTo>
                  <a:lnTo>
                    <a:pt x="499300" y="173053"/>
                  </a:lnTo>
                  <a:lnTo>
                    <a:pt x="477154" y="126071"/>
                  </a:lnTo>
                  <a:lnTo>
                    <a:pt x="450532" y="81341"/>
                  </a:lnTo>
                  <a:lnTo>
                    <a:pt x="419576" y="39204"/>
                  </a:lnTo>
                  <a:lnTo>
                    <a:pt x="384429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499353" y="2562605"/>
              <a:ext cx="1260475" cy="1260475"/>
            </a:xfrm>
            <a:custGeom>
              <a:avLst/>
              <a:gdLst/>
              <a:ahLst/>
              <a:cxnLst/>
              <a:rect l="l" t="t" r="r" b="b"/>
              <a:pathLst>
                <a:path w="1260475" h="1260475">
                  <a:moveTo>
                    <a:pt x="0" y="1259967"/>
                  </a:moveTo>
                  <a:lnTo>
                    <a:pt x="1259967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126607" y="3348608"/>
            <a:ext cx="506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7E7E7E"/>
                </a:solidFill>
                <a:latin typeface="Cambria Math"/>
                <a:cs typeface="Cambria Math"/>
              </a:rPr>
              <a:t>𝟒𝟓°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714746" y="3844290"/>
            <a:ext cx="847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8E0F6A"/>
                </a:solidFill>
                <a:latin typeface="メイリオ"/>
                <a:cs typeface="メイリオ"/>
              </a:rPr>
              <a:t>約</a:t>
            </a:r>
            <a:r>
              <a:rPr sz="2400" b="1" spc="-25" dirty="0">
                <a:solidFill>
                  <a:srgbClr val="8E0F6A"/>
                </a:solidFill>
                <a:latin typeface="メイリオ"/>
                <a:cs typeface="メイリオ"/>
              </a:rPr>
              <a:t>0.7</a:t>
            </a:r>
            <a:endParaRPr sz="2400">
              <a:latin typeface="メイリオ"/>
              <a:cs typeface="メイリオ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670797" y="2168651"/>
            <a:ext cx="1820545" cy="1819910"/>
            <a:chOff x="8670797" y="2168651"/>
            <a:chExt cx="1820545" cy="1819910"/>
          </a:xfrm>
        </p:grpSpPr>
        <p:sp>
          <p:nvSpPr>
            <p:cNvPr id="29" name="object 29"/>
            <p:cNvSpPr/>
            <p:nvPr/>
          </p:nvSpPr>
          <p:spPr>
            <a:xfrm>
              <a:off x="8671559" y="2168651"/>
              <a:ext cx="1800225" cy="1800225"/>
            </a:xfrm>
            <a:custGeom>
              <a:avLst/>
              <a:gdLst/>
              <a:ahLst/>
              <a:cxnLst/>
              <a:rect l="l" t="t" r="r" b="b"/>
              <a:pathLst>
                <a:path w="1800225" h="1800225">
                  <a:moveTo>
                    <a:pt x="1799844" y="0"/>
                  </a:moveTo>
                  <a:lnTo>
                    <a:pt x="0" y="1799844"/>
                  </a:lnTo>
                  <a:lnTo>
                    <a:pt x="1799844" y="1799844"/>
                  </a:lnTo>
                  <a:lnTo>
                    <a:pt x="179984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0472165" y="2169413"/>
              <a:ext cx="0" cy="1800225"/>
            </a:xfrm>
            <a:custGeom>
              <a:avLst/>
              <a:gdLst/>
              <a:ahLst/>
              <a:cxnLst/>
              <a:rect l="l" t="t" r="r" b="b"/>
              <a:pathLst>
                <a:path h="1800225">
                  <a:moveTo>
                    <a:pt x="0" y="1799971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4386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670797" y="3589908"/>
              <a:ext cx="540385" cy="379730"/>
            </a:xfrm>
            <a:custGeom>
              <a:avLst/>
              <a:gdLst/>
              <a:ahLst/>
              <a:cxnLst/>
              <a:rect l="l" t="t" r="r" b="b"/>
              <a:pathLst>
                <a:path w="540384" h="379729">
                  <a:moveTo>
                    <a:pt x="384682" y="0"/>
                  </a:moveTo>
                  <a:lnTo>
                    <a:pt x="0" y="379348"/>
                  </a:lnTo>
                  <a:lnTo>
                    <a:pt x="540257" y="376935"/>
                  </a:lnTo>
                  <a:lnTo>
                    <a:pt x="537453" y="324349"/>
                  </a:lnTo>
                  <a:lnTo>
                    <a:pt x="529611" y="272641"/>
                  </a:lnTo>
                  <a:lnTo>
                    <a:pt x="516873" y="222153"/>
                  </a:lnTo>
                  <a:lnTo>
                    <a:pt x="499379" y="173227"/>
                  </a:lnTo>
                  <a:lnTo>
                    <a:pt x="477272" y="126207"/>
                  </a:lnTo>
                  <a:lnTo>
                    <a:pt x="450693" y="81434"/>
                  </a:lnTo>
                  <a:lnTo>
                    <a:pt x="419782" y="39251"/>
                  </a:lnTo>
                  <a:lnTo>
                    <a:pt x="384682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672321" y="3969257"/>
              <a:ext cx="1800225" cy="0"/>
            </a:xfrm>
            <a:custGeom>
              <a:avLst/>
              <a:gdLst/>
              <a:ahLst/>
              <a:cxnLst/>
              <a:rect l="l" t="t" r="r" b="b"/>
              <a:pathLst>
                <a:path w="1800225">
                  <a:moveTo>
                    <a:pt x="0" y="0"/>
                  </a:moveTo>
                  <a:lnTo>
                    <a:pt x="179997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9561956" y="3998721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Cambria Math"/>
                <a:cs typeface="Cambria Math"/>
              </a:rPr>
              <a:t>𝟏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298685" y="3495547"/>
            <a:ext cx="506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7E7E7E"/>
                </a:solidFill>
                <a:latin typeface="Cambria Math"/>
                <a:cs typeface="Cambria Math"/>
              </a:rPr>
              <a:t>𝟒𝟓°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618469" y="2922778"/>
            <a:ext cx="231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43864"/>
                </a:solidFill>
                <a:latin typeface="メイリオ"/>
                <a:cs typeface="メイリオ"/>
              </a:rPr>
              <a:t>1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561844" y="4712208"/>
            <a:ext cx="497205" cy="481965"/>
          </a:xfrm>
          <a:custGeom>
            <a:avLst/>
            <a:gdLst/>
            <a:ahLst/>
            <a:cxnLst/>
            <a:rect l="l" t="t" r="r" b="b"/>
            <a:pathLst>
              <a:path w="497205" h="481964">
                <a:moveTo>
                  <a:pt x="372618" y="0"/>
                </a:moveTo>
                <a:lnTo>
                  <a:pt x="124206" y="0"/>
                </a:lnTo>
                <a:lnTo>
                  <a:pt x="124206" y="240792"/>
                </a:lnTo>
                <a:lnTo>
                  <a:pt x="0" y="240792"/>
                </a:lnTo>
                <a:lnTo>
                  <a:pt x="248412" y="481584"/>
                </a:lnTo>
                <a:lnTo>
                  <a:pt x="496824" y="240792"/>
                </a:lnTo>
                <a:lnTo>
                  <a:pt x="372618" y="240792"/>
                </a:lnTo>
                <a:lnTo>
                  <a:pt x="372618" y="0"/>
                </a:lnTo>
                <a:close/>
              </a:path>
            </a:pathLst>
          </a:custGeom>
          <a:solidFill>
            <a:srgbClr val="2137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84747" y="4712208"/>
            <a:ext cx="497205" cy="481965"/>
          </a:xfrm>
          <a:custGeom>
            <a:avLst/>
            <a:gdLst/>
            <a:ahLst/>
            <a:cxnLst/>
            <a:rect l="l" t="t" r="r" b="b"/>
            <a:pathLst>
              <a:path w="497204" h="481964">
                <a:moveTo>
                  <a:pt x="372617" y="0"/>
                </a:moveTo>
                <a:lnTo>
                  <a:pt x="124205" y="0"/>
                </a:lnTo>
                <a:lnTo>
                  <a:pt x="124205" y="240792"/>
                </a:lnTo>
                <a:lnTo>
                  <a:pt x="0" y="240792"/>
                </a:lnTo>
                <a:lnTo>
                  <a:pt x="248412" y="481584"/>
                </a:lnTo>
                <a:lnTo>
                  <a:pt x="496824" y="240792"/>
                </a:lnTo>
                <a:lnTo>
                  <a:pt x="372617" y="240792"/>
                </a:lnTo>
                <a:lnTo>
                  <a:pt x="372617" y="0"/>
                </a:lnTo>
                <a:close/>
              </a:path>
            </a:pathLst>
          </a:custGeom>
          <a:solidFill>
            <a:srgbClr val="8E0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9369552" y="4712208"/>
            <a:ext cx="497205" cy="481965"/>
          </a:xfrm>
          <a:custGeom>
            <a:avLst/>
            <a:gdLst/>
            <a:ahLst/>
            <a:cxnLst/>
            <a:rect l="l" t="t" r="r" b="b"/>
            <a:pathLst>
              <a:path w="497204" h="481964">
                <a:moveTo>
                  <a:pt x="372618" y="0"/>
                </a:moveTo>
                <a:lnTo>
                  <a:pt x="124205" y="0"/>
                </a:lnTo>
                <a:lnTo>
                  <a:pt x="124205" y="240792"/>
                </a:lnTo>
                <a:lnTo>
                  <a:pt x="0" y="240792"/>
                </a:lnTo>
                <a:lnTo>
                  <a:pt x="248412" y="481584"/>
                </a:lnTo>
                <a:lnTo>
                  <a:pt x="496824" y="240792"/>
                </a:lnTo>
                <a:lnTo>
                  <a:pt x="372618" y="240792"/>
                </a:lnTo>
                <a:lnTo>
                  <a:pt x="372618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1863851" y="5388864"/>
            <a:ext cx="1800225" cy="614680"/>
          </a:xfrm>
          <a:prstGeom prst="rect">
            <a:avLst/>
          </a:prstGeom>
          <a:solidFill>
            <a:srgbClr val="21379E"/>
          </a:solidFill>
        </p:spPr>
        <p:txBody>
          <a:bodyPr vert="horz" wrap="square" lIns="0" tIns="13779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1085"/>
              </a:spcBef>
            </a:pPr>
            <a:r>
              <a:rPr sz="2000" spc="-20" dirty="0">
                <a:solidFill>
                  <a:srgbClr val="FFFFFF"/>
                </a:solidFill>
                <a:latin typeface="Cambria Math"/>
                <a:cs typeface="Cambria Math"/>
              </a:rPr>
              <a:t>𝐬𝐢𝐧</a:t>
            </a:r>
            <a:r>
              <a:rPr sz="2000" spc="-10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 Math"/>
                <a:cs typeface="Cambria Math"/>
              </a:rPr>
              <a:t>𝟒𝟓°</a:t>
            </a:r>
            <a:r>
              <a:rPr sz="2000" spc="10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 Math"/>
                <a:cs typeface="Cambria Math"/>
              </a:rPr>
              <a:t>≒</a:t>
            </a:r>
            <a:r>
              <a:rPr sz="2000" spc="10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mbria Math"/>
                <a:cs typeface="Cambria Math"/>
              </a:rPr>
              <a:t>𝟎.</a:t>
            </a:r>
            <a:r>
              <a:rPr sz="2000" spc="-11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ambria Math"/>
                <a:cs typeface="Cambria Math"/>
              </a:rPr>
              <a:t>𝟕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5266944" y="5388864"/>
            <a:ext cx="1800225" cy="614680"/>
          </a:xfrm>
          <a:prstGeom prst="rect">
            <a:avLst/>
          </a:prstGeom>
          <a:solidFill>
            <a:srgbClr val="8E0F6A"/>
          </a:solidFill>
        </p:spPr>
        <p:txBody>
          <a:bodyPr vert="horz" wrap="square" lIns="0" tIns="13779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085"/>
              </a:spcBef>
            </a:pPr>
            <a:r>
              <a:rPr sz="2000" dirty="0">
                <a:solidFill>
                  <a:srgbClr val="FFFFFF"/>
                </a:solidFill>
                <a:latin typeface="Cambria Math"/>
                <a:cs typeface="Cambria Math"/>
              </a:rPr>
              <a:t>𝐜𝐨𝐬</a:t>
            </a:r>
            <a:r>
              <a:rPr sz="2000" spc="-12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 Math"/>
                <a:cs typeface="Cambria Math"/>
              </a:rPr>
              <a:t>𝟒𝟓°</a:t>
            </a:r>
            <a:r>
              <a:rPr sz="2000" spc="9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 Math"/>
                <a:cs typeface="Cambria Math"/>
              </a:rPr>
              <a:t>≒</a:t>
            </a:r>
            <a:r>
              <a:rPr sz="2000" spc="9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mbria Math"/>
                <a:cs typeface="Cambria Math"/>
              </a:rPr>
              <a:t>𝟎.</a:t>
            </a:r>
            <a:r>
              <a:rPr sz="2000" spc="-11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ambria Math"/>
                <a:cs typeface="Cambria Math"/>
              </a:rPr>
              <a:t>𝟕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671559" y="5388864"/>
            <a:ext cx="1800225" cy="614680"/>
          </a:xfrm>
          <a:prstGeom prst="rect">
            <a:avLst/>
          </a:prstGeom>
          <a:solidFill>
            <a:srgbClr val="F43864"/>
          </a:solidFill>
        </p:spPr>
        <p:txBody>
          <a:bodyPr vert="horz" wrap="square" lIns="0" tIns="137795" rIns="0" bIns="0" rtlCol="0">
            <a:spAutoFit/>
          </a:bodyPr>
          <a:lstStyle/>
          <a:p>
            <a:pPr marL="203200">
              <a:lnSpc>
                <a:spcPct val="100000"/>
              </a:lnSpc>
              <a:spcBef>
                <a:spcPts val="1085"/>
              </a:spcBef>
            </a:pPr>
            <a:r>
              <a:rPr sz="2000" spc="-10" dirty="0">
                <a:solidFill>
                  <a:srgbClr val="FFFFFF"/>
                </a:solidFill>
                <a:latin typeface="Cambria Math"/>
                <a:cs typeface="Cambria Math"/>
              </a:rPr>
              <a:t>𝐭𝐚𝐧</a:t>
            </a:r>
            <a:r>
              <a:rPr sz="2000" spc="-11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 Math"/>
                <a:cs typeface="Cambria Math"/>
              </a:rPr>
              <a:t>𝟒𝟓°</a:t>
            </a:r>
            <a:r>
              <a:rPr sz="2000" spc="10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sz="2000" spc="10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ambria Math"/>
                <a:cs typeface="Cambria Math"/>
              </a:rPr>
              <a:t>𝟏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004822" y="6445758"/>
            <a:ext cx="10187940" cy="0"/>
          </a:xfrm>
          <a:custGeom>
            <a:avLst/>
            <a:gdLst/>
            <a:ahLst/>
            <a:cxnLst/>
            <a:rect l="l" t="t" r="r" b="b"/>
            <a:pathLst>
              <a:path w="10187940">
                <a:moveTo>
                  <a:pt x="0" y="0"/>
                </a:moveTo>
                <a:lnTo>
                  <a:pt x="10187686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3" name="object 4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31410" y="6577736"/>
            <a:ext cx="187833" cy="146672"/>
          </a:xfrm>
          <a:prstGeom prst="rect">
            <a:avLst/>
          </a:prstGeom>
        </p:spPr>
      </p:pic>
      <p:pic>
        <p:nvPicPr>
          <p:cNvPr id="44" name="object 4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614034" y="6577736"/>
            <a:ext cx="187832" cy="146672"/>
          </a:xfrm>
          <a:prstGeom prst="rect">
            <a:avLst/>
          </a:prstGeom>
        </p:spPr>
      </p:pic>
      <p:pic>
        <p:nvPicPr>
          <p:cNvPr id="45" name="object 4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28834" y="6577736"/>
            <a:ext cx="187833" cy="146672"/>
          </a:xfrm>
          <a:prstGeom prst="rect">
            <a:avLst/>
          </a:prstGeom>
        </p:spPr>
      </p:pic>
      <p:sp>
        <p:nvSpPr>
          <p:cNvPr id="46" name="object 46"/>
          <p:cNvSpPr txBox="1"/>
          <p:nvPr/>
        </p:nvSpPr>
        <p:spPr>
          <a:xfrm>
            <a:off x="2845054" y="6548425"/>
            <a:ext cx="926973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4655" algn="l"/>
                <a:tab pos="2867025" algn="l"/>
                <a:tab pos="6982459" algn="l"/>
              </a:tabLst>
            </a:pPr>
            <a:r>
              <a:rPr sz="1200" b="1" dirty="0">
                <a:solidFill>
                  <a:srgbClr val="A6A6A6"/>
                </a:solidFill>
                <a:latin typeface="メイリオ"/>
                <a:cs typeface="メイリオ"/>
              </a:rPr>
              <a:t>※厳密には、</a:t>
            </a:r>
            <a:r>
              <a:rPr sz="1200" spc="-10" dirty="0">
                <a:solidFill>
                  <a:srgbClr val="A6A6A6"/>
                </a:solidFill>
                <a:latin typeface="Cambria Math"/>
                <a:cs typeface="Cambria Math"/>
              </a:rPr>
              <a:t>sin</a:t>
            </a:r>
            <a:r>
              <a:rPr sz="1200" spc="-55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𝟒𝟓°</a:t>
            </a:r>
            <a:r>
              <a:rPr sz="1200" spc="50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1200" spc="-50" dirty="0">
                <a:solidFill>
                  <a:srgbClr val="A6A6A6"/>
                </a:solidFill>
                <a:latin typeface="Cambria Math"/>
                <a:cs typeface="Cambria Math"/>
              </a:rPr>
              <a:t>=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	</a:t>
            </a:r>
            <a:r>
              <a:rPr sz="1200" spc="-10" dirty="0">
                <a:solidFill>
                  <a:srgbClr val="A6A6A6"/>
                </a:solidFill>
                <a:latin typeface="Cambria Math"/>
                <a:cs typeface="Cambria Math"/>
              </a:rPr>
              <a:t>𝟐/𝟐</a:t>
            </a:r>
            <a:r>
              <a:rPr sz="1200" b="1" dirty="0">
                <a:solidFill>
                  <a:srgbClr val="A6A6A6"/>
                </a:solidFill>
                <a:latin typeface="メイリオ"/>
                <a:cs typeface="メイリオ"/>
              </a:rPr>
              <a:t>、</a:t>
            </a:r>
            <a:r>
              <a:rPr sz="1200" spc="-10" dirty="0">
                <a:solidFill>
                  <a:srgbClr val="A6A6A6"/>
                </a:solidFill>
                <a:latin typeface="Cambria Math"/>
                <a:cs typeface="Cambria Math"/>
              </a:rPr>
              <a:t>cos</a:t>
            </a:r>
            <a:r>
              <a:rPr sz="1200" spc="-80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𝟒𝟓°</a:t>
            </a:r>
            <a:r>
              <a:rPr sz="1200" spc="65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1200" spc="-50" dirty="0">
                <a:solidFill>
                  <a:srgbClr val="A6A6A6"/>
                </a:solidFill>
                <a:latin typeface="Cambria Math"/>
                <a:cs typeface="Cambria Math"/>
              </a:rPr>
              <a:t>=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	𝟐/𝟐</a:t>
            </a:r>
            <a:r>
              <a:rPr sz="1200" spc="95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1200" b="1" dirty="0">
                <a:solidFill>
                  <a:srgbClr val="A6A6A6"/>
                </a:solidFill>
                <a:latin typeface="メイリオ"/>
                <a:cs typeface="メイリオ"/>
              </a:rPr>
              <a:t>である。直角三角形の斜辺の長さが、他の辺の長さ</a:t>
            </a:r>
            <a:r>
              <a:rPr sz="1200" b="1" spc="-50" dirty="0">
                <a:solidFill>
                  <a:srgbClr val="A6A6A6"/>
                </a:solidFill>
                <a:latin typeface="メイリオ"/>
                <a:cs typeface="メイリオ"/>
              </a:rPr>
              <a:t>の</a:t>
            </a:r>
            <a:r>
              <a:rPr sz="1200" b="1" dirty="0">
                <a:solidFill>
                  <a:srgbClr val="A6A6A6"/>
                </a:solidFill>
                <a:latin typeface="メイリオ"/>
                <a:cs typeface="メイリオ"/>
              </a:rPr>
              <a:t>	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𝟐</a:t>
            </a:r>
            <a:r>
              <a:rPr sz="1200" spc="120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1200" b="1" dirty="0">
                <a:solidFill>
                  <a:srgbClr val="A6A6A6"/>
                </a:solidFill>
                <a:latin typeface="メイリオ"/>
                <a:cs typeface="メイリオ"/>
              </a:rPr>
              <a:t>倍であることから導出できる</a:t>
            </a:r>
            <a:r>
              <a:rPr sz="1200" b="1" spc="-50" dirty="0">
                <a:solidFill>
                  <a:srgbClr val="A6A6A6"/>
                </a:solidFill>
                <a:latin typeface="メイリオ"/>
                <a:cs typeface="メイリオ"/>
              </a:rPr>
              <a:t>。</a:t>
            </a:r>
            <a:endParaRPr sz="12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5400"/>
            <a:chOff x="0" y="0"/>
            <a:chExt cx="12192000" cy="1295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12954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295400" y="12954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21379E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92122" y="198501"/>
            <a:ext cx="4292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メイリオ"/>
                <a:cs typeface="メイリオ"/>
              </a:rPr>
              <a:t>三角比の具体例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148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59507" y="2563367"/>
            <a:ext cx="920750" cy="1586230"/>
            <a:chOff x="2159507" y="2563367"/>
            <a:chExt cx="920750" cy="1586230"/>
          </a:xfrm>
        </p:grpSpPr>
        <p:sp>
          <p:nvSpPr>
            <p:cNvPr id="11" name="object 11"/>
            <p:cNvSpPr/>
            <p:nvPr/>
          </p:nvSpPr>
          <p:spPr>
            <a:xfrm>
              <a:off x="2159507" y="2581655"/>
              <a:ext cx="901065" cy="1548765"/>
            </a:xfrm>
            <a:custGeom>
              <a:avLst/>
              <a:gdLst/>
              <a:ahLst/>
              <a:cxnLst/>
              <a:rect l="l" t="t" r="r" b="b"/>
              <a:pathLst>
                <a:path w="901064" h="1548764">
                  <a:moveTo>
                    <a:pt x="900684" y="0"/>
                  </a:moveTo>
                  <a:lnTo>
                    <a:pt x="0" y="1548384"/>
                  </a:lnTo>
                  <a:lnTo>
                    <a:pt x="900684" y="1548384"/>
                  </a:lnTo>
                  <a:lnTo>
                    <a:pt x="90068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60953" y="2582417"/>
              <a:ext cx="0" cy="1548130"/>
            </a:xfrm>
            <a:custGeom>
              <a:avLst/>
              <a:gdLst/>
              <a:ahLst/>
              <a:cxnLst/>
              <a:rect l="l" t="t" r="r" b="b"/>
              <a:pathLst>
                <a:path h="1548129">
                  <a:moveTo>
                    <a:pt x="0" y="1548003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21379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293366" y="2995676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Cambria Math"/>
                <a:cs typeface="Cambria Math"/>
              </a:rPr>
              <a:t>𝟏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86429" y="3286759"/>
            <a:ext cx="847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21379E"/>
                </a:solidFill>
                <a:latin typeface="メイリオ"/>
                <a:cs typeface="メイリオ"/>
              </a:rPr>
              <a:t>約</a:t>
            </a:r>
            <a:r>
              <a:rPr sz="2400" b="1" spc="-25" dirty="0">
                <a:solidFill>
                  <a:srgbClr val="21379E"/>
                </a:solidFill>
                <a:latin typeface="メイリオ"/>
                <a:cs typeface="メイリオ"/>
              </a:rPr>
              <a:t>0.9</a:t>
            </a:r>
            <a:endParaRPr sz="2400">
              <a:latin typeface="メイリオ"/>
              <a:cs typeface="メイリオ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141220" y="2563367"/>
            <a:ext cx="938530" cy="1586230"/>
            <a:chOff x="2141220" y="2563367"/>
            <a:chExt cx="938530" cy="1586230"/>
          </a:xfrm>
        </p:grpSpPr>
        <p:sp>
          <p:nvSpPr>
            <p:cNvPr id="16" name="object 16"/>
            <p:cNvSpPr/>
            <p:nvPr/>
          </p:nvSpPr>
          <p:spPr>
            <a:xfrm>
              <a:off x="2159508" y="3665727"/>
              <a:ext cx="539750" cy="464820"/>
            </a:xfrm>
            <a:custGeom>
              <a:avLst/>
              <a:gdLst/>
              <a:ahLst/>
              <a:cxnLst/>
              <a:rect l="l" t="t" r="r" b="b"/>
              <a:pathLst>
                <a:path w="539750" h="464820">
                  <a:moveTo>
                    <a:pt x="274700" y="0"/>
                  </a:moveTo>
                  <a:lnTo>
                    <a:pt x="0" y="464312"/>
                  </a:lnTo>
                  <a:lnTo>
                    <a:pt x="539496" y="461899"/>
                  </a:lnTo>
                  <a:lnTo>
                    <a:pt x="536809" y="410524"/>
                  </a:lnTo>
                  <a:lnTo>
                    <a:pt x="529346" y="360158"/>
                  </a:lnTo>
                  <a:lnTo>
                    <a:pt x="517272" y="311089"/>
                  </a:lnTo>
                  <a:lnTo>
                    <a:pt x="500754" y="263606"/>
                  </a:lnTo>
                  <a:lnTo>
                    <a:pt x="479960" y="218001"/>
                  </a:lnTo>
                  <a:lnTo>
                    <a:pt x="455054" y="174562"/>
                  </a:lnTo>
                  <a:lnTo>
                    <a:pt x="426205" y="133578"/>
                  </a:lnTo>
                  <a:lnTo>
                    <a:pt x="393579" y="95341"/>
                  </a:lnTo>
                  <a:lnTo>
                    <a:pt x="357341" y="60139"/>
                  </a:lnTo>
                  <a:lnTo>
                    <a:pt x="317660" y="28262"/>
                  </a:lnTo>
                  <a:lnTo>
                    <a:pt x="27470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60270" y="2582417"/>
              <a:ext cx="900430" cy="1548130"/>
            </a:xfrm>
            <a:custGeom>
              <a:avLst/>
              <a:gdLst/>
              <a:ahLst/>
              <a:cxnLst/>
              <a:rect l="l" t="t" r="r" b="b"/>
              <a:pathLst>
                <a:path w="900430" h="1548129">
                  <a:moveTo>
                    <a:pt x="0" y="1548003"/>
                  </a:moveTo>
                  <a:lnTo>
                    <a:pt x="900049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657982" y="3482467"/>
            <a:ext cx="506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7E7E7E"/>
                </a:solidFill>
                <a:latin typeface="Cambria Math"/>
                <a:cs typeface="Cambria Math"/>
              </a:rPr>
              <a:t>𝟔𝟎°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653271" y="1053083"/>
            <a:ext cx="1838325" cy="3134360"/>
            <a:chOff x="8653271" y="1053083"/>
            <a:chExt cx="1838325" cy="3134360"/>
          </a:xfrm>
        </p:grpSpPr>
        <p:sp>
          <p:nvSpPr>
            <p:cNvPr id="20" name="object 20"/>
            <p:cNvSpPr/>
            <p:nvPr/>
          </p:nvSpPr>
          <p:spPr>
            <a:xfrm>
              <a:off x="8671559" y="1071371"/>
              <a:ext cx="1800225" cy="3095625"/>
            </a:xfrm>
            <a:custGeom>
              <a:avLst/>
              <a:gdLst/>
              <a:ahLst/>
              <a:cxnLst/>
              <a:rect l="l" t="t" r="r" b="b"/>
              <a:pathLst>
                <a:path w="1800225" h="3095625">
                  <a:moveTo>
                    <a:pt x="1799844" y="0"/>
                  </a:moveTo>
                  <a:lnTo>
                    <a:pt x="0" y="3095244"/>
                  </a:lnTo>
                  <a:lnTo>
                    <a:pt x="1799844" y="3095244"/>
                  </a:lnTo>
                  <a:lnTo>
                    <a:pt x="1799844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0472165" y="1072133"/>
              <a:ext cx="0" cy="3096260"/>
            </a:xfrm>
            <a:custGeom>
              <a:avLst/>
              <a:gdLst/>
              <a:ahLst/>
              <a:cxnLst/>
              <a:rect l="l" t="t" r="r" b="b"/>
              <a:pathLst>
                <a:path h="3096260">
                  <a:moveTo>
                    <a:pt x="0" y="3096005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F43864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670797" y="3701288"/>
              <a:ext cx="540385" cy="466090"/>
            </a:xfrm>
            <a:custGeom>
              <a:avLst/>
              <a:gdLst/>
              <a:ahLst/>
              <a:cxnLst/>
              <a:rect l="l" t="t" r="r" b="b"/>
              <a:pathLst>
                <a:path w="540384" h="466089">
                  <a:moveTo>
                    <a:pt x="273176" y="0"/>
                  </a:moveTo>
                  <a:lnTo>
                    <a:pt x="0" y="466089"/>
                  </a:lnTo>
                  <a:lnTo>
                    <a:pt x="540257" y="463676"/>
                  </a:lnTo>
                  <a:lnTo>
                    <a:pt x="537961" y="416298"/>
                  </a:lnTo>
                  <a:lnTo>
                    <a:pt x="531604" y="369755"/>
                  </a:lnTo>
                  <a:lnTo>
                    <a:pt x="521315" y="324272"/>
                  </a:lnTo>
                  <a:lnTo>
                    <a:pt x="507223" y="280077"/>
                  </a:lnTo>
                  <a:lnTo>
                    <a:pt x="489460" y="237395"/>
                  </a:lnTo>
                  <a:lnTo>
                    <a:pt x="468153" y="196453"/>
                  </a:lnTo>
                  <a:lnTo>
                    <a:pt x="443434" y="157476"/>
                  </a:lnTo>
                  <a:lnTo>
                    <a:pt x="415431" y="120692"/>
                  </a:lnTo>
                  <a:lnTo>
                    <a:pt x="384274" y="86326"/>
                  </a:lnTo>
                  <a:lnTo>
                    <a:pt x="350093" y="54604"/>
                  </a:lnTo>
                  <a:lnTo>
                    <a:pt x="313017" y="25753"/>
                  </a:lnTo>
                  <a:lnTo>
                    <a:pt x="273176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672321" y="4167377"/>
              <a:ext cx="1800225" cy="0"/>
            </a:xfrm>
            <a:custGeom>
              <a:avLst/>
              <a:gdLst/>
              <a:ahLst/>
              <a:cxnLst/>
              <a:rect l="l" t="t" r="r" b="b"/>
              <a:pathLst>
                <a:path w="1800225">
                  <a:moveTo>
                    <a:pt x="0" y="0"/>
                  </a:moveTo>
                  <a:lnTo>
                    <a:pt x="1799971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561956" y="4196842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Cambria Math"/>
                <a:cs typeface="Cambria Math"/>
              </a:rPr>
              <a:t>𝟏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98685" y="3693667"/>
            <a:ext cx="506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7E7E7E"/>
                </a:solidFill>
                <a:latin typeface="Cambria Math"/>
                <a:cs typeface="Cambria Math"/>
              </a:rPr>
              <a:t>𝟔𝟎°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677906" y="2663139"/>
            <a:ext cx="8470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43864"/>
                </a:solidFill>
                <a:latin typeface="メイリオ"/>
                <a:cs typeface="メイリオ"/>
              </a:rPr>
              <a:t>約</a:t>
            </a:r>
            <a:r>
              <a:rPr sz="2400" b="1" spc="-25" dirty="0">
                <a:solidFill>
                  <a:srgbClr val="F43864"/>
                </a:solidFill>
                <a:latin typeface="メイリオ"/>
                <a:cs typeface="メイリオ"/>
              </a:rPr>
              <a:t>1.7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61844" y="4712208"/>
            <a:ext cx="497205" cy="481965"/>
          </a:xfrm>
          <a:custGeom>
            <a:avLst/>
            <a:gdLst/>
            <a:ahLst/>
            <a:cxnLst/>
            <a:rect l="l" t="t" r="r" b="b"/>
            <a:pathLst>
              <a:path w="497205" h="481964">
                <a:moveTo>
                  <a:pt x="372618" y="0"/>
                </a:moveTo>
                <a:lnTo>
                  <a:pt x="124206" y="0"/>
                </a:lnTo>
                <a:lnTo>
                  <a:pt x="124206" y="240792"/>
                </a:lnTo>
                <a:lnTo>
                  <a:pt x="0" y="240792"/>
                </a:lnTo>
                <a:lnTo>
                  <a:pt x="248412" y="481584"/>
                </a:lnTo>
                <a:lnTo>
                  <a:pt x="496824" y="240792"/>
                </a:lnTo>
                <a:lnTo>
                  <a:pt x="372618" y="240792"/>
                </a:lnTo>
                <a:lnTo>
                  <a:pt x="372618" y="0"/>
                </a:lnTo>
                <a:close/>
              </a:path>
            </a:pathLst>
          </a:custGeom>
          <a:solidFill>
            <a:srgbClr val="2137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984747" y="4712208"/>
            <a:ext cx="497205" cy="481965"/>
          </a:xfrm>
          <a:custGeom>
            <a:avLst/>
            <a:gdLst/>
            <a:ahLst/>
            <a:cxnLst/>
            <a:rect l="l" t="t" r="r" b="b"/>
            <a:pathLst>
              <a:path w="497204" h="481964">
                <a:moveTo>
                  <a:pt x="372617" y="0"/>
                </a:moveTo>
                <a:lnTo>
                  <a:pt x="124205" y="0"/>
                </a:lnTo>
                <a:lnTo>
                  <a:pt x="124205" y="240792"/>
                </a:lnTo>
                <a:lnTo>
                  <a:pt x="0" y="240792"/>
                </a:lnTo>
                <a:lnTo>
                  <a:pt x="248412" y="481584"/>
                </a:lnTo>
                <a:lnTo>
                  <a:pt x="496824" y="240792"/>
                </a:lnTo>
                <a:lnTo>
                  <a:pt x="372617" y="240792"/>
                </a:lnTo>
                <a:lnTo>
                  <a:pt x="372617" y="0"/>
                </a:lnTo>
                <a:close/>
              </a:path>
            </a:pathLst>
          </a:custGeom>
          <a:solidFill>
            <a:srgbClr val="8E0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369552" y="4712208"/>
            <a:ext cx="497205" cy="481965"/>
          </a:xfrm>
          <a:custGeom>
            <a:avLst/>
            <a:gdLst/>
            <a:ahLst/>
            <a:cxnLst/>
            <a:rect l="l" t="t" r="r" b="b"/>
            <a:pathLst>
              <a:path w="497204" h="481964">
                <a:moveTo>
                  <a:pt x="372618" y="0"/>
                </a:moveTo>
                <a:lnTo>
                  <a:pt x="124205" y="0"/>
                </a:lnTo>
                <a:lnTo>
                  <a:pt x="124205" y="240792"/>
                </a:lnTo>
                <a:lnTo>
                  <a:pt x="0" y="240792"/>
                </a:lnTo>
                <a:lnTo>
                  <a:pt x="248412" y="481584"/>
                </a:lnTo>
                <a:lnTo>
                  <a:pt x="496824" y="240792"/>
                </a:lnTo>
                <a:lnTo>
                  <a:pt x="372618" y="240792"/>
                </a:lnTo>
                <a:lnTo>
                  <a:pt x="372618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863851" y="5388864"/>
            <a:ext cx="1800225" cy="614680"/>
          </a:xfrm>
          <a:prstGeom prst="rect">
            <a:avLst/>
          </a:prstGeom>
          <a:solidFill>
            <a:srgbClr val="21379E"/>
          </a:solidFill>
        </p:spPr>
        <p:txBody>
          <a:bodyPr vert="horz" wrap="square" lIns="0" tIns="137795" rIns="0" bIns="0" rtlCol="0">
            <a:spAutoFit/>
          </a:bodyPr>
          <a:lstStyle/>
          <a:p>
            <a:pPr marL="94615">
              <a:lnSpc>
                <a:spcPct val="100000"/>
              </a:lnSpc>
              <a:spcBef>
                <a:spcPts val="1085"/>
              </a:spcBef>
            </a:pPr>
            <a:r>
              <a:rPr sz="2000" spc="-20" dirty="0">
                <a:solidFill>
                  <a:srgbClr val="FFFFFF"/>
                </a:solidFill>
                <a:latin typeface="Cambria Math"/>
                <a:cs typeface="Cambria Math"/>
              </a:rPr>
              <a:t>𝐬𝐢𝐧</a:t>
            </a:r>
            <a:r>
              <a:rPr sz="2000" spc="-10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 Math"/>
                <a:cs typeface="Cambria Math"/>
              </a:rPr>
              <a:t>𝟔𝟎°</a:t>
            </a:r>
            <a:r>
              <a:rPr sz="2000" spc="10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 Math"/>
                <a:cs typeface="Cambria Math"/>
              </a:rPr>
              <a:t>≒</a:t>
            </a:r>
            <a:r>
              <a:rPr sz="2000" spc="10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mbria Math"/>
                <a:cs typeface="Cambria Math"/>
              </a:rPr>
              <a:t>𝟎.</a:t>
            </a:r>
            <a:r>
              <a:rPr sz="2000" spc="-11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ambria Math"/>
                <a:cs typeface="Cambria Math"/>
              </a:rPr>
              <a:t>𝟗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66944" y="5388864"/>
            <a:ext cx="1800225" cy="614680"/>
          </a:xfrm>
          <a:prstGeom prst="rect">
            <a:avLst/>
          </a:prstGeom>
          <a:solidFill>
            <a:srgbClr val="8E0F6A"/>
          </a:solidFill>
        </p:spPr>
        <p:txBody>
          <a:bodyPr vert="horz" wrap="square" lIns="0" tIns="137795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085"/>
              </a:spcBef>
            </a:pPr>
            <a:r>
              <a:rPr sz="2000" dirty="0">
                <a:solidFill>
                  <a:srgbClr val="FFFFFF"/>
                </a:solidFill>
                <a:latin typeface="Cambria Math"/>
                <a:cs typeface="Cambria Math"/>
              </a:rPr>
              <a:t>𝐜𝐨𝐬</a:t>
            </a:r>
            <a:r>
              <a:rPr sz="2000" spc="-12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 Math"/>
                <a:cs typeface="Cambria Math"/>
              </a:rPr>
              <a:t>𝟔𝟎°</a:t>
            </a:r>
            <a:r>
              <a:rPr sz="2000" spc="9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sz="2000" spc="9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mbria Math"/>
                <a:cs typeface="Cambria Math"/>
              </a:rPr>
              <a:t>𝟎.</a:t>
            </a:r>
            <a:r>
              <a:rPr sz="2000" spc="-11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ambria Math"/>
                <a:cs typeface="Cambria Math"/>
              </a:rPr>
              <a:t>𝟓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671559" y="5388864"/>
            <a:ext cx="1800225" cy="614680"/>
          </a:xfrm>
          <a:prstGeom prst="rect">
            <a:avLst/>
          </a:prstGeom>
          <a:solidFill>
            <a:srgbClr val="F43864"/>
          </a:solidFill>
        </p:spPr>
        <p:txBody>
          <a:bodyPr vert="horz" wrap="square" lIns="0" tIns="13779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1085"/>
              </a:spcBef>
            </a:pPr>
            <a:r>
              <a:rPr sz="2000" spc="-10" dirty="0">
                <a:solidFill>
                  <a:srgbClr val="FFFFFF"/>
                </a:solidFill>
                <a:latin typeface="Cambria Math"/>
                <a:cs typeface="Cambria Math"/>
              </a:rPr>
              <a:t>𝐭𝐚𝐧</a:t>
            </a:r>
            <a:r>
              <a:rPr sz="2000" spc="-11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 Math"/>
                <a:cs typeface="Cambria Math"/>
              </a:rPr>
              <a:t>𝟔𝟎°</a:t>
            </a:r>
            <a:r>
              <a:rPr sz="2000" spc="10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 Math"/>
                <a:cs typeface="Cambria Math"/>
              </a:rPr>
              <a:t>≒</a:t>
            </a:r>
            <a:r>
              <a:rPr sz="2000" spc="10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mbria Math"/>
                <a:cs typeface="Cambria Math"/>
              </a:rPr>
              <a:t>𝟏.</a:t>
            </a:r>
            <a:r>
              <a:rPr sz="2000" spc="-11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ambria Math"/>
                <a:cs typeface="Cambria Math"/>
              </a:rPr>
              <a:t>𝟕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640323" y="2581655"/>
            <a:ext cx="899160" cy="1548765"/>
          </a:xfrm>
          <a:custGeom>
            <a:avLst/>
            <a:gdLst/>
            <a:ahLst/>
            <a:cxnLst/>
            <a:rect l="l" t="t" r="r" b="b"/>
            <a:pathLst>
              <a:path w="899159" h="1548764">
                <a:moveTo>
                  <a:pt x="899159" y="0"/>
                </a:moveTo>
                <a:lnTo>
                  <a:pt x="0" y="1548384"/>
                </a:lnTo>
                <a:lnTo>
                  <a:pt x="899159" y="1548384"/>
                </a:lnTo>
                <a:lnTo>
                  <a:pt x="899159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5774182" y="2995676"/>
            <a:ext cx="20827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latin typeface="Cambria Math"/>
                <a:cs typeface="Cambria Math"/>
              </a:rPr>
              <a:t>𝟏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832094" y="4224908"/>
            <a:ext cx="5422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8E0F6A"/>
                </a:solidFill>
                <a:latin typeface="メイリオ"/>
                <a:cs typeface="メイリオ"/>
              </a:rPr>
              <a:t>0.5</a:t>
            </a:r>
            <a:endParaRPr sz="2400">
              <a:latin typeface="メイリオ"/>
              <a:cs typeface="メイリオ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622035" y="2563367"/>
            <a:ext cx="938530" cy="1586230"/>
            <a:chOff x="5622035" y="2563367"/>
            <a:chExt cx="938530" cy="1586230"/>
          </a:xfrm>
        </p:grpSpPr>
        <p:sp>
          <p:nvSpPr>
            <p:cNvPr id="37" name="object 37"/>
            <p:cNvSpPr/>
            <p:nvPr/>
          </p:nvSpPr>
          <p:spPr>
            <a:xfrm>
              <a:off x="5639561" y="3665473"/>
              <a:ext cx="540385" cy="464820"/>
            </a:xfrm>
            <a:custGeom>
              <a:avLst/>
              <a:gdLst/>
              <a:ahLst/>
              <a:cxnLst/>
              <a:rect l="l" t="t" r="r" b="b"/>
              <a:pathLst>
                <a:path w="540385" h="464820">
                  <a:moveTo>
                    <a:pt x="274700" y="0"/>
                  </a:moveTo>
                  <a:lnTo>
                    <a:pt x="0" y="464565"/>
                  </a:lnTo>
                  <a:lnTo>
                    <a:pt x="540258" y="462152"/>
                  </a:lnTo>
                  <a:lnTo>
                    <a:pt x="537565" y="410744"/>
                  </a:lnTo>
                  <a:lnTo>
                    <a:pt x="530082" y="360343"/>
                  </a:lnTo>
                  <a:lnTo>
                    <a:pt x="517977" y="311241"/>
                  </a:lnTo>
                  <a:lnTo>
                    <a:pt x="501416" y="263728"/>
                  </a:lnTo>
                  <a:lnTo>
                    <a:pt x="480564" y="218094"/>
                  </a:lnTo>
                  <a:lnTo>
                    <a:pt x="455590" y="174628"/>
                  </a:lnTo>
                  <a:lnTo>
                    <a:pt x="426659" y="133623"/>
                  </a:lnTo>
                  <a:lnTo>
                    <a:pt x="393937" y="95367"/>
                  </a:lnTo>
                  <a:lnTo>
                    <a:pt x="357593" y="60151"/>
                  </a:lnTo>
                  <a:lnTo>
                    <a:pt x="317792" y="28265"/>
                  </a:lnTo>
                  <a:lnTo>
                    <a:pt x="274700" y="0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641085" y="2582417"/>
              <a:ext cx="900430" cy="1548130"/>
            </a:xfrm>
            <a:custGeom>
              <a:avLst/>
              <a:gdLst/>
              <a:ahLst/>
              <a:cxnLst/>
              <a:rect l="l" t="t" r="r" b="b"/>
              <a:pathLst>
                <a:path w="900429" h="1548129">
                  <a:moveTo>
                    <a:pt x="0" y="1548003"/>
                  </a:moveTo>
                  <a:lnTo>
                    <a:pt x="900048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6138798" y="3482467"/>
            <a:ext cx="506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7E7E7E"/>
                </a:solidFill>
                <a:latin typeface="Cambria Math"/>
                <a:cs typeface="Cambria Math"/>
              </a:rPr>
              <a:t>𝟔𝟎°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641085" y="4123182"/>
            <a:ext cx="900430" cy="0"/>
          </a:xfrm>
          <a:custGeom>
            <a:avLst/>
            <a:gdLst/>
            <a:ahLst/>
            <a:cxnLst/>
            <a:rect l="l" t="t" r="r" b="b"/>
            <a:pathLst>
              <a:path w="900429">
                <a:moveTo>
                  <a:pt x="900048" y="0"/>
                </a:moveTo>
                <a:lnTo>
                  <a:pt x="0" y="0"/>
                </a:lnTo>
              </a:path>
            </a:pathLst>
          </a:custGeom>
          <a:ln w="38100">
            <a:solidFill>
              <a:srgbClr val="8E0F6A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917698" y="6445758"/>
            <a:ext cx="9275445" cy="0"/>
          </a:xfrm>
          <a:custGeom>
            <a:avLst/>
            <a:gdLst/>
            <a:ahLst/>
            <a:cxnLst/>
            <a:rect l="l" t="t" r="r" b="b"/>
            <a:pathLst>
              <a:path w="9275445">
                <a:moveTo>
                  <a:pt x="0" y="0"/>
                </a:moveTo>
                <a:lnTo>
                  <a:pt x="9275191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2" name="object 4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03927" y="6576212"/>
            <a:ext cx="187833" cy="146672"/>
          </a:xfrm>
          <a:prstGeom prst="rect">
            <a:avLst/>
          </a:prstGeom>
        </p:spPr>
      </p:pic>
      <p:pic>
        <p:nvPicPr>
          <p:cNvPr id="43" name="object 4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27698" y="6576212"/>
            <a:ext cx="187833" cy="146672"/>
          </a:xfrm>
          <a:prstGeom prst="rect">
            <a:avLst/>
          </a:prstGeom>
        </p:spPr>
      </p:pic>
      <p:sp>
        <p:nvSpPr>
          <p:cNvPr id="44" name="object 44"/>
          <p:cNvSpPr txBox="1"/>
          <p:nvPr/>
        </p:nvSpPr>
        <p:spPr>
          <a:xfrm>
            <a:off x="3417823" y="6546901"/>
            <a:ext cx="86956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84020" algn="l"/>
                <a:tab pos="2908300" algn="l"/>
              </a:tabLst>
            </a:pPr>
            <a:r>
              <a:rPr sz="1200" b="1" dirty="0">
                <a:solidFill>
                  <a:srgbClr val="A6A6A6"/>
                </a:solidFill>
                <a:latin typeface="メイリオ"/>
                <a:cs typeface="メイリオ"/>
              </a:rPr>
              <a:t>※厳密には、</a:t>
            </a:r>
            <a:r>
              <a:rPr sz="1200" spc="-10" dirty="0">
                <a:solidFill>
                  <a:srgbClr val="A6A6A6"/>
                </a:solidFill>
                <a:latin typeface="Cambria Math"/>
                <a:cs typeface="Cambria Math"/>
              </a:rPr>
              <a:t>sin</a:t>
            </a:r>
            <a:r>
              <a:rPr sz="1200" spc="-55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𝟔𝟎°</a:t>
            </a:r>
            <a:r>
              <a:rPr sz="1200" spc="50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1200" spc="-50" dirty="0">
                <a:solidFill>
                  <a:srgbClr val="A6A6A6"/>
                </a:solidFill>
                <a:latin typeface="Cambria Math"/>
                <a:cs typeface="Cambria Math"/>
              </a:rPr>
              <a:t>=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	</a:t>
            </a:r>
            <a:r>
              <a:rPr sz="1200" spc="-10" dirty="0">
                <a:solidFill>
                  <a:srgbClr val="A6A6A6"/>
                </a:solidFill>
                <a:latin typeface="Cambria Math"/>
                <a:cs typeface="Cambria Math"/>
              </a:rPr>
              <a:t>𝟑/𝟐</a:t>
            </a:r>
            <a:r>
              <a:rPr sz="1200" b="1" dirty="0">
                <a:solidFill>
                  <a:srgbClr val="A6A6A6"/>
                </a:solidFill>
                <a:latin typeface="メイリオ"/>
                <a:cs typeface="メイリオ"/>
              </a:rPr>
              <a:t>、</a:t>
            </a:r>
            <a:r>
              <a:rPr sz="1200" b="1" spc="-60" dirty="0">
                <a:solidFill>
                  <a:srgbClr val="A6A6A6"/>
                </a:solidFill>
                <a:latin typeface="メイリオ"/>
                <a:cs typeface="メイリオ"/>
              </a:rPr>
              <a:t> </a:t>
            </a:r>
            <a:r>
              <a:rPr sz="1200" spc="-10" dirty="0">
                <a:solidFill>
                  <a:srgbClr val="A6A6A6"/>
                </a:solidFill>
                <a:latin typeface="Cambria Math"/>
                <a:cs typeface="Cambria Math"/>
              </a:rPr>
              <a:t>tan</a:t>
            </a:r>
            <a:r>
              <a:rPr sz="1200" spc="-75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𝟔𝟎°</a:t>
            </a:r>
            <a:r>
              <a:rPr sz="1200" spc="55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1200" spc="-50" dirty="0">
                <a:solidFill>
                  <a:srgbClr val="A6A6A6"/>
                </a:solidFill>
                <a:latin typeface="Cambria Math"/>
                <a:cs typeface="Cambria Math"/>
              </a:rPr>
              <a:t>=</a:t>
            </a:r>
            <a:r>
              <a:rPr sz="1200" dirty="0">
                <a:solidFill>
                  <a:srgbClr val="A6A6A6"/>
                </a:solidFill>
                <a:latin typeface="Cambria Math"/>
                <a:cs typeface="Cambria Math"/>
              </a:rPr>
              <a:t>	𝟑</a:t>
            </a:r>
            <a:r>
              <a:rPr sz="1200" spc="-15" dirty="0">
                <a:solidFill>
                  <a:srgbClr val="A6A6A6"/>
                </a:solidFill>
                <a:latin typeface="Cambria Math"/>
                <a:cs typeface="Cambria Math"/>
              </a:rPr>
              <a:t> </a:t>
            </a:r>
            <a:r>
              <a:rPr sz="1200" b="1" dirty="0">
                <a:solidFill>
                  <a:srgbClr val="A6A6A6"/>
                </a:solidFill>
                <a:latin typeface="メイリオ"/>
                <a:cs typeface="メイリオ"/>
              </a:rPr>
              <a:t>である。cos</a:t>
            </a:r>
            <a:r>
              <a:rPr sz="1200" b="1" spc="-10" dirty="0">
                <a:solidFill>
                  <a:srgbClr val="A6A6A6"/>
                </a:solidFill>
                <a:latin typeface="メイリオ"/>
                <a:cs typeface="メイリオ"/>
              </a:rPr>
              <a:t> </a:t>
            </a:r>
            <a:r>
              <a:rPr sz="1200" b="1" dirty="0">
                <a:solidFill>
                  <a:srgbClr val="A6A6A6"/>
                </a:solidFill>
                <a:latin typeface="メイリオ"/>
                <a:cs typeface="メイリオ"/>
              </a:rPr>
              <a:t>の値に関しては、正三角形を半分に割った形を考えると導出できる</a:t>
            </a:r>
            <a:r>
              <a:rPr sz="1200" b="1" spc="-50" dirty="0">
                <a:solidFill>
                  <a:srgbClr val="A6A6A6"/>
                </a:solidFill>
                <a:latin typeface="メイリオ"/>
                <a:cs typeface="メイリオ"/>
              </a:rPr>
              <a:t>。</a:t>
            </a:r>
            <a:endParaRPr sz="12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5400"/>
            <a:chOff x="0" y="0"/>
            <a:chExt cx="12192000" cy="1295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12954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295400" y="12954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21379E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92122" y="198501"/>
            <a:ext cx="4292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メイリオ"/>
                <a:cs typeface="メイリオ"/>
              </a:rPr>
              <a:t>三角比の具体例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149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3086" y="1971642"/>
            <a:ext cx="4225246" cy="353761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46381" y="1927860"/>
            <a:ext cx="3937936" cy="354051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516737" y="5855614"/>
            <a:ext cx="111582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5" dirty="0">
                <a:latin typeface="メイリオ"/>
                <a:cs typeface="メイリオ"/>
              </a:rPr>
              <a:t>上の三角関数表を使うと、他の角度 </a:t>
            </a:r>
            <a:r>
              <a:rPr sz="2800" b="1" dirty="0">
                <a:latin typeface="メイリオ"/>
                <a:cs typeface="メイリオ"/>
              </a:rPr>
              <a:t>θ</a:t>
            </a:r>
            <a:r>
              <a:rPr sz="2800" b="1" spc="-40" dirty="0">
                <a:latin typeface="メイリオ"/>
                <a:cs typeface="メイリオ"/>
              </a:rPr>
              <a:t> の場合でも三角比が計算できる</a:t>
            </a:r>
            <a:endParaRPr sz="28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5400"/>
            <a:chOff x="0" y="0"/>
            <a:chExt cx="12192000" cy="1295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12954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295400" y="12954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21379E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92122" y="198501"/>
            <a:ext cx="3683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メイリオ"/>
                <a:cs typeface="メイリオ"/>
              </a:rPr>
              <a:t>三角比の拡張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150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42057" y="2933852"/>
            <a:ext cx="6708775" cy="1827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23340" marR="5080" indent="-1311275">
              <a:lnSpc>
                <a:spcPct val="147800"/>
              </a:lnSpc>
              <a:spcBef>
                <a:spcPts val="100"/>
              </a:spcBef>
            </a:pPr>
            <a:r>
              <a:rPr sz="4000" b="1" spc="-35" dirty="0">
                <a:latin typeface="メイリオ"/>
                <a:cs typeface="メイリオ"/>
              </a:rPr>
              <a:t>三角比は </a:t>
            </a:r>
            <a:r>
              <a:rPr sz="4000" dirty="0">
                <a:latin typeface="Cambria Math"/>
                <a:cs typeface="Cambria Math"/>
              </a:rPr>
              <a:t>𝜽</a:t>
            </a:r>
            <a:r>
              <a:rPr sz="4000" spc="135" dirty="0">
                <a:latin typeface="Cambria Math"/>
                <a:cs typeface="Cambria Math"/>
              </a:rPr>
              <a:t> &gt; </a:t>
            </a:r>
            <a:r>
              <a:rPr sz="4000" dirty="0">
                <a:latin typeface="Cambria Math"/>
                <a:cs typeface="Cambria Math"/>
              </a:rPr>
              <a:t>𝟗𝟎</a:t>
            </a:r>
            <a:r>
              <a:rPr sz="4000" spc="200" dirty="0">
                <a:latin typeface="Cambria Math"/>
                <a:cs typeface="Cambria Math"/>
              </a:rPr>
              <a:t>° </a:t>
            </a:r>
            <a:r>
              <a:rPr sz="4000" b="1" spc="-45" dirty="0">
                <a:latin typeface="メイリオ"/>
                <a:cs typeface="メイリオ"/>
              </a:rPr>
              <a:t>の場合でも計算できるのか？</a:t>
            </a:r>
            <a:endParaRPr sz="40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5400"/>
            <a:chOff x="0" y="0"/>
            <a:chExt cx="12192000" cy="1295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12954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295400" y="12954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21379E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92122" y="198501"/>
            <a:ext cx="3683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メイリオ"/>
                <a:cs typeface="メイリオ"/>
              </a:rPr>
              <a:t>三角比の拡張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151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990790" y="2458402"/>
            <a:ext cx="3628390" cy="3628390"/>
            <a:chOff x="990790" y="2458402"/>
            <a:chExt cx="3628390" cy="3628390"/>
          </a:xfrm>
        </p:grpSpPr>
        <p:sp>
          <p:nvSpPr>
            <p:cNvPr id="11" name="object 11"/>
            <p:cNvSpPr/>
            <p:nvPr/>
          </p:nvSpPr>
          <p:spPr>
            <a:xfrm>
              <a:off x="2804160" y="2629407"/>
              <a:ext cx="1800225" cy="1647825"/>
            </a:xfrm>
            <a:custGeom>
              <a:avLst/>
              <a:gdLst/>
              <a:ahLst/>
              <a:cxnLst/>
              <a:rect l="l" t="t" r="r" b="b"/>
              <a:pathLst>
                <a:path w="1800225" h="1647825">
                  <a:moveTo>
                    <a:pt x="736345" y="0"/>
                  </a:moveTo>
                  <a:lnTo>
                    <a:pt x="0" y="1642364"/>
                  </a:lnTo>
                  <a:lnTo>
                    <a:pt x="1799843" y="1647824"/>
                  </a:lnTo>
                  <a:lnTo>
                    <a:pt x="1799317" y="1598316"/>
                  </a:lnTo>
                  <a:lnTo>
                    <a:pt x="1797444" y="1549042"/>
                  </a:lnTo>
                  <a:lnTo>
                    <a:pt x="1794241" y="1500024"/>
                  </a:lnTo>
                  <a:lnTo>
                    <a:pt x="1789720" y="1451284"/>
                  </a:lnTo>
                  <a:lnTo>
                    <a:pt x="1783896" y="1402844"/>
                  </a:lnTo>
                  <a:lnTo>
                    <a:pt x="1776783" y="1354726"/>
                  </a:lnTo>
                  <a:lnTo>
                    <a:pt x="1768395" y="1306952"/>
                  </a:lnTo>
                  <a:lnTo>
                    <a:pt x="1758746" y="1259543"/>
                  </a:lnTo>
                  <a:lnTo>
                    <a:pt x="1747851" y="1212521"/>
                  </a:lnTo>
                  <a:lnTo>
                    <a:pt x="1735723" y="1165908"/>
                  </a:lnTo>
                  <a:lnTo>
                    <a:pt x="1722376" y="1119726"/>
                  </a:lnTo>
                  <a:lnTo>
                    <a:pt x="1707825" y="1073997"/>
                  </a:lnTo>
                  <a:lnTo>
                    <a:pt x="1692084" y="1028742"/>
                  </a:lnTo>
                  <a:lnTo>
                    <a:pt x="1675167" y="983984"/>
                  </a:lnTo>
                  <a:lnTo>
                    <a:pt x="1657087" y="939744"/>
                  </a:lnTo>
                  <a:lnTo>
                    <a:pt x="1637860" y="896044"/>
                  </a:lnTo>
                  <a:lnTo>
                    <a:pt x="1617499" y="852906"/>
                  </a:lnTo>
                  <a:lnTo>
                    <a:pt x="1596018" y="810351"/>
                  </a:lnTo>
                  <a:lnTo>
                    <a:pt x="1573431" y="768402"/>
                  </a:lnTo>
                  <a:lnTo>
                    <a:pt x="1549753" y="727080"/>
                  </a:lnTo>
                  <a:lnTo>
                    <a:pt x="1524998" y="686407"/>
                  </a:lnTo>
                  <a:lnTo>
                    <a:pt x="1499179" y="646405"/>
                  </a:lnTo>
                  <a:lnTo>
                    <a:pt x="1472311" y="607096"/>
                  </a:lnTo>
                  <a:lnTo>
                    <a:pt x="1444408" y="568502"/>
                  </a:lnTo>
                  <a:lnTo>
                    <a:pt x="1415484" y="530643"/>
                  </a:lnTo>
                  <a:lnTo>
                    <a:pt x="1385553" y="493543"/>
                  </a:lnTo>
                  <a:lnTo>
                    <a:pt x="1354629" y="457224"/>
                  </a:lnTo>
                  <a:lnTo>
                    <a:pt x="1322727" y="421706"/>
                  </a:lnTo>
                  <a:lnTo>
                    <a:pt x="1289860" y="387011"/>
                  </a:lnTo>
                  <a:lnTo>
                    <a:pt x="1256042" y="353162"/>
                  </a:lnTo>
                  <a:lnTo>
                    <a:pt x="1221289" y="320181"/>
                  </a:lnTo>
                  <a:lnTo>
                    <a:pt x="1185613" y="288089"/>
                  </a:lnTo>
                  <a:lnTo>
                    <a:pt x="1149029" y="256907"/>
                  </a:lnTo>
                  <a:lnTo>
                    <a:pt x="1111551" y="226659"/>
                  </a:lnTo>
                  <a:lnTo>
                    <a:pt x="1073193" y="197365"/>
                  </a:lnTo>
                  <a:lnTo>
                    <a:pt x="1033969" y="169048"/>
                  </a:lnTo>
                  <a:lnTo>
                    <a:pt x="993894" y="141728"/>
                  </a:lnTo>
                  <a:lnTo>
                    <a:pt x="952981" y="115429"/>
                  </a:lnTo>
                  <a:lnTo>
                    <a:pt x="911244" y="90172"/>
                  </a:lnTo>
                  <a:lnTo>
                    <a:pt x="868698" y="65979"/>
                  </a:lnTo>
                  <a:lnTo>
                    <a:pt x="825357" y="42871"/>
                  </a:lnTo>
                  <a:lnTo>
                    <a:pt x="781235" y="20871"/>
                  </a:lnTo>
                  <a:lnTo>
                    <a:pt x="736345" y="0"/>
                  </a:lnTo>
                  <a:close/>
                </a:path>
              </a:pathLst>
            </a:custGeom>
            <a:solidFill>
              <a:srgbClr val="8E0F6A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05077" y="2472689"/>
              <a:ext cx="3599815" cy="3599815"/>
            </a:xfrm>
            <a:custGeom>
              <a:avLst/>
              <a:gdLst/>
              <a:ahLst/>
              <a:cxnLst/>
              <a:rect l="l" t="t" r="r" b="b"/>
              <a:pathLst>
                <a:path w="3599815" h="3599815">
                  <a:moveTo>
                    <a:pt x="0" y="1799844"/>
                  </a:moveTo>
                  <a:lnTo>
                    <a:pt x="626" y="1751895"/>
                  </a:lnTo>
                  <a:lnTo>
                    <a:pt x="2494" y="1704255"/>
                  </a:lnTo>
                  <a:lnTo>
                    <a:pt x="5590" y="1656941"/>
                  </a:lnTo>
                  <a:lnTo>
                    <a:pt x="9896" y="1609967"/>
                  </a:lnTo>
                  <a:lnTo>
                    <a:pt x="15398" y="1563349"/>
                  </a:lnTo>
                  <a:lnTo>
                    <a:pt x="22080" y="1517102"/>
                  </a:lnTo>
                  <a:lnTo>
                    <a:pt x="29926" y="1471243"/>
                  </a:lnTo>
                  <a:lnTo>
                    <a:pt x="38922" y="1425786"/>
                  </a:lnTo>
                  <a:lnTo>
                    <a:pt x="49050" y="1380747"/>
                  </a:lnTo>
                  <a:lnTo>
                    <a:pt x="60297" y="1336142"/>
                  </a:lnTo>
                  <a:lnTo>
                    <a:pt x="72646" y="1291986"/>
                  </a:lnTo>
                  <a:lnTo>
                    <a:pt x="86081" y="1248295"/>
                  </a:lnTo>
                  <a:lnTo>
                    <a:pt x="100588" y="1205085"/>
                  </a:lnTo>
                  <a:lnTo>
                    <a:pt x="116151" y="1162370"/>
                  </a:lnTo>
                  <a:lnTo>
                    <a:pt x="132753" y="1120167"/>
                  </a:lnTo>
                  <a:lnTo>
                    <a:pt x="150380" y="1078491"/>
                  </a:lnTo>
                  <a:lnTo>
                    <a:pt x="169017" y="1037357"/>
                  </a:lnTo>
                  <a:lnTo>
                    <a:pt x="188646" y="996781"/>
                  </a:lnTo>
                  <a:lnTo>
                    <a:pt x="209254" y="956779"/>
                  </a:lnTo>
                  <a:lnTo>
                    <a:pt x="230824" y="917367"/>
                  </a:lnTo>
                  <a:lnTo>
                    <a:pt x="253340" y="878559"/>
                  </a:lnTo>
                  <a:lnTo>
                    <a:pt x="276788" y="840371"/>
                  </a:lnTo>
                  <a:lnTo>
                    <a:pt x="301152" y="802819"/>
                  </a:lnTo>
                  <a:lnTo>
                    <a:pt x="326416" y="765919"/>
                  </a:lnTo>
                  <a:lnTo>
                    <a:pt x="352564" y="729685"/>
                  </a:lnTo>
                  <a:lnTo>
                    <a:pt x="379581" y="694134"/>
                  </a:lnTo>
                  <a:lnTo>
                    <a:pt x="407452" y="659281"/>
                  </a:lnTo>
                  <a:lnTo>
                    <a:pt x="436161" y="625142"/>
                  </a:lnTo>
                  <a:lnTo>
                    <a:pt x="465693" y="591732"/>
                  </a:lnTo>
                  <a:lnTo>
                    <a:pt x="496031" y="559066"/>
                  </a:lnTo>
                  <a:lnTo>
                    <a:pt x="527161" y="527161"/>
                  </a:lnTo>
                  <a:lnTo>
                    <a:pt x="559066" y="496031"/>
                  </a:lnTo>
                  <a:lnTo>
                    <a:pt x="591732" y="465693"/>
                  </a:lnTo>
                  <a:lnTo>
                    <a:pt x="625142" y="436161"/>
                  </a:lnTo>
                  <a:lnTo>
                    <a:pt x="659281" y="407452"/>
                  </a:lnTo>
                  <a:lnTo>
                    <a:pt x="694134" y="379581"/>
                  </a:lnTo>
                  <a:lnTo>
                    <a:pt x="729685" y="352564"/>
                  </a:lnTo>
                  <a:lnTo>
                    <a:pt x="765919" y="326416"/>
                  </a:lnTo>
                  <a:lnTo>
                    <a:pt x="802819" y="301152"/>
                  </a:lnTo>
                  <a:lnTo>
                    <a:pt x="840371" y="276788"/>
                  </a:lnTo>
                  <a:lnTo>
                    <a:pt x="878559" y="253340"/>
                  </a:lnTo>
                  <a:lnTo>
                    <a:pt x="917367" y="230824"/>
                  </a:lnTo>
                  <a:lnTo>
                    <a:pt x="956779" y="209254"/>
                  </a:lnTo>
                  <a:lnTo>
                    <a:pt x="996781" y="188646"/>
                  </a:lnTo>
                  <a:lnTo>
                    <a:pt x="1037357" y="169017"/>
                  </a:lnTo>
                  <a:lnTo>
                    <a:pt x="1078491" y="150380"/>
                  </a:lnTo>
                  <a:lnTo>
                    <a:pt x="1120167" y="132753"/>
                  </a:lnTo>
                  <a:lnTo>
                    <a:pt x="1162370" y="116151"/>
                  </a:lnTo>
                  <a:lnTo>
                    <a:pt x="1205085" y="100588"/>
                  </a:lnTo>
                  <a:lnTo>
                    <a:pt x="1248295" y="86081"/>
                  </a:lnTo>
                  <a:lnTo>
                    <a:pt x="1291986" y="72646"/>
                  </a:lnTo>
                  <a:lnTo>
                    <a:pt x="1336142" y="60297"/>
                  </a:lnTo>
                  <a:lnTo>
                    <a:pt x="1380747" y="49050"/>
                  </a:lnTo>
                  <a:lnTo>
                    <a:pt x="1425786" y="38922"/>
                  </a:lnTo>
                  <a:lnTo>
                    <a:pt x="1471243" y="29926"/>
                  </a:lnTo>
                  <a:lnTo>
                    <a:pt x="1517102" y="22080"/>
                  </a:lnTo>
                  <a:lnTo>
                    <a:pt x="1563349" y="15398"/>
                  </a:lnTo>
                  <a:lnTo>
                    <a:pt x="1609967" y="9896"/>
                  </a:lnTo>
                  <a:lnTo>
                    <a:pt x="1656941" y="5590"/>
                  </a:lnTo>
                  <a:lnTo>
                    <a:pt x="1704255" y="2494"/>
                  </a:lnTo>
                  <a:lnTo>
                    <a:pt x="1751895" y="626"/>
                  </a:lnTo>
                  <a:lnTo>
                    <a:pt x="1799844" y="0"/>
                  </a:lnTo>
                  <a:lnTo>
                    <a:pt x="1847792" y="626"/>
                  </a:lnTo>
                  <a:lnTo>
                    <a:pt x="1895432" y="2494"/>
                  </a:lnTo>
                  <a:lnTo>
                    <a:pt x="1942746" y="5590"/>
                  </a:lnTo>
                  <a:lnTo>
                    <a:pt x="1989720" y="9896"/>
                  </a:lnTo>
                  <a:lnTo>
                    <a:pt x="2036338" y="15398"/>
                  </a:lnTo>
                  <a:lnTo>
                    <a:pt x="2082585" y="22080"/>
                  </a:lnTo>
                  <a:lnTo>
                    <a:pt x="2128444" y="29926"/>
                  </a:lnTo>
                  <a:lnTo>
                    <a:pt x="2173901" y="38922"/>
                  </a:lnTo>
                  <a:lnTo>
                    <a:pt x="2218940" y="49050"/>
                  </a:lnTo>
                  <a:lnTo>
                    <a:pt x="2263545" y="60297"/>
                  </a:lnTo>
                  <a:lnTo>
                    <a:pt x="2307701" y="72646"/>
                  </a:lnTo>
                  <a:lnTo>
                    <a:pt x="2351392" y="86081"/>
                  </a:lnTo>
                  <a:lnTo>
                    <a:pt x="2394602" y="100588"/>
                  </a:lnTo>
                  <a:lnTo>
                    <a:pt x="2437317" y="116151"/>
                  </a:lnTo>
                  <a:lnTo>
                    <a:pt x="2479520" y="132753"/>
                  </a:lnTo>
                  <a:lnTo>
                    <a:pt x="2521196" y="150380"/>
                  </a:lnTo>
                  <a:lnTo>
                    <a:pt x="2562330" y="169017"/>
                  </a:lnTo>
                  <a:lnTo>
                    <a:pt x="2602906" y="188646"/>
                  </a:lnTo>
                  <a:lnTo>
                    <a:pt x="2642908" y="209254"/>
                  </a:lnTo>
                  <a:lnTo>
                    <a:pt x="2682320" y="230824"/>
                  </a:lnTo>
                  <a:lnTo>
                    <a:pt x="2721128" y="253340"/>
                  </a:lnTo>
                  <a:lnTo>
                    <a:pt x="2759316" y="276788"/>
                  </a:lnTo>
                  <a:lnTo>
                    <a:pt x="2796868" y="301152"/>
                  </a:lnTo>
                  <a:lnTo>
                    <a:pt x="2833768" y="326416"/>
                  </a:lnTo>
                  <a:lnTo>
                    <a:pt x="2870002" y="352564"/>
                  </a:lnTo>
                  <a:lnTo>
                    <a:pt x="2905553" y="379581"/>
                  </a:lnTo>
                  <a:lnTo>
                    <a:pt x="2940406" y="407452"/>
                  </a:lnTo>
                  <a:lnTo>
                    <a:pt x="2974545" y="436161"/>
                  </a:lnTo>
                  <a:lnTo>
                    <a:pt x="3007955" y="465693"/>
                  </a:lnTo>
                  <a:lnTo>
                    <a:pt x="3040621" y="496031"/>
                  </a:lnTo>
                  <a:lnTo>
                    <a:pt x="3072526" y="527161"/>
                  </a:lnTo>
                  <a:lnTo>
                    <a:pt x="3103656" y="559066"/>
                  </a:lnTo>
                  <a:lnTo>
                    <a:pt x="3133994" y="591732"/>
                  </a:lnTo>
                  <a:lnTo>
                    <a:pt x="3163526" y="625142"/>
                  </a:lnTo>
                  <a:lnTo>
                    <a:pt x="3192235" y="659281"/>
                  </a:lnTo>
                  <a:lnTo>
                    <a:pt x="3220106" y="694134"/>
                  </a:lnTo>
                  <a:lnTo>
                    <a:pt x="3247123" y="729685"/>
                  </a:lnTo>
                  <a:lnTo>
                    <a:pt x="3273271" y="765919"/>
                  </a:lnTo>
                  <a:lnTo>
                    <a:pt x="3298535" y="802819"/>
                  </a:lnTo>
                  <a:lnTo>
                    <a:pt x="3322899" y="840371"/>
                  </a:lnTo>
                  <a:lnTo>
                    <a:pt x="3346347" y="878559"/>
                  </a:lnTo>
                  <a:lnTo>
                    <a:pt x="3368863" y="917367"/>
                  </a:lnTo>
                  <a:lnTo>
                    <a:pt x="3390433" y="956779"/>
                  </a:lnTo>
                  <a:lnTo>
                    <a:pt x="3411041" y="996781"/>
                  </a:lnTo>
                  <a:lnTo>
                    <a:pt x="3430670" y="1037357"/>
                  </a:lnTo>
                  <a:lnTo>
                    <a:pt x="3449307" y="1078491"/>
                  </a:lnTo>
                  <a:lnTo>
                    <a:pt x="3466934" y="1120167"/>
                  </a:lnTo>
                  <a:lnTo>
                    <a:pt x="3483536" y="1162370"/>
                  </a:lnTo>
                  <a:lnTo>
                    <a:pt x="3499099" y="1205085"/>
                  </a:lnTo>
                  <a:lnTo>
                    <a:pt x="3513606" y="1248295"/>
                  </a:lnTo>
                  <a:lnTo>
                    <a:pt x="3527041" y="1291986"/>
                  </a:lnTo>
                  <a:lnTo>
                    <a:pt x="3539390" y="1336142"/>
                  </a:lnTo>
                  <a:lnTo>
                    <a:pt x="3550637" y="1380747"/>
                  </a:lnTo>
                  <a:lnTo>
                    <a:pt x="3560765" y="1425786"/>
                  </a:lnTo>
                  <a:lnTo>
                    <a:pt x="3569761" y="1471243"/>
                  </a:lnTo>
                  <a:lnTo>
                    <a:pt x="3577607" y="1517102"/>
                  </a:lnTo>
                  <a:lnTo>
                    <a:pt x="3584289" y="1563349"/>
                  </a:lnTo>
                  <a:lnTo>
                    <a:pt x="3589791" y="1609967"/>
                  </a:lnTo>
                  <a:lnTo>
                    <a:pt x="3594097" y="1656941"/>
                  </a:lnTo>
                  <a:lnTo>
                    <a:pt x="3597193" y="1704255"/>
                  </a:lnTo>
                  <a:lnTo>
                    <a:pt x="3599061" y="1751895"/>
                  </a:lnTo>
                  <a:lnTo>
                    <a:pt x="3599688" y="1799844"/>
                  </a:lnTo>
                  <a:lnTo>
                    <a:pt x="3599061" y="1847792"/>
                  </a:lnTo>
                  <a:lnTo>
                    <a:pt x="3597193" y="1895432"/>
                  </a:lnTo>
                  <a:lnTo>
                    <a:pt x="3594097" y="1942746"/>
                  </a:lnTo>
                  <a:lnTo>
                    <a:pt x="3589791" y="1989720"/>
                  </a:lnTo>
                  <a:lnTo>
                    <a:pt x="3584289" y="2036338"/>
                  </a:lnTo>
                  <a:lnTo>
                    <a:pt x="3577607" y="2082585"/>
                  </a:lnTo>
                  <a:lnTo>
                    <a:pt x="3569761" y="2128444"/>
                  </a:lnTo>
                  <a:lnTo>
                    <a:pt x="3560765" y="2173901"/>
                  </a:lnTo>
                  <a:lnTo>
                    <a:pt x="3550637" y="2218940"/>
                  </a:lnTo>
                  <a:lnTo>
                    <a:pt x="3539390" y="2263545"/>
                  </a:lnTo>
                  <a:lnTo>
                    <a:pt x="3527041" y="2307701"/>
                  </a:lnTo>
                  <a:lnTo>
                    <a:pt x="3513606" y="2351392"/>
                  </a:lnTo>
                  <a:lnTo>
                    <a:pt x="3499099" y="2394602"/>
                  </a:lnTo>
                  <a:lnTo>
                    <a:pt x="3483536" y="2437317"/>
                  </a:lnTo>
                  <a:lnTo>
                    <a:pt x="3466934" y="2479520"/>
                  </a:lnTo>
                  <a:lnTo>
                    <a:pt x="3449307" y="2521196"/>
                  </a:lnTo>
                  <a:lnTo>
                    <a:pt x="3430670" y="2562330"/>
                  </a:lnTo>
                  <a:lnTo>
                    <a:pt x="3411041" y="2602906"/>
                  </a:lnTo>
                  <a:lnTo>
                    <a:pt x="3390433" y="2642908"/>
                  </a:lnTo>
                  <a:lnTo>
                    <a:pt x="3368863" y="2682320"/>
                  </a:lnTo>
                  <a:lnTo>
                    <a:pt x="3346347" y="2721128"/>
                  </a:lnTo>
                  <a:lnTo>
                    <a:pt x="3322899" y="2759316"/>
                  </a:lnTo>
                  <a:lnTo>
                    <a:pt x="3298535" y="2796868"/>
                  </a:lnTo>
                  <a:lnTo>
                    <a:pt x="3273271" y="2833768"/>
                  </a:lnTo>
                  <a:lnTo>
                    <a:pt x="3247123" y="2870002"/>
                  </a:lnTo>
                  <a:lnTo>
                    <a:pt x="3220106" y="2905553"/>
                  </a:lnTo>
                  <a:lnTo>
                    <a:pt x="3192235" y="2940406"/>
                  </a:lnTo>
                  <a:lnTo>
                    <a:pt x="3163526" y="2974545"/>
                  </a:lnTo>
                  <a:lnTo>
                    <a:pt x="3133994" y="3007955"/>
                  </a:lnTo>
                  <a:lnTo>
                    <a:pt x="3103656" y="3040621"/>
                  </a:lnTo>
                  <a:lnTo>
                    <a:pt x="3072526" y="3072526"/>
                  </a:lnTo>
                  <a:lnTo>
                    <a:pt x="3040621" y="3103656"/>
                  </a:lnTo>
                  <a:lnTo>
                    <a:pt x="3007955" y="3133994"/>
                  </a:lnTo>
                  <a:lnTo>
                    <a:pt x="2974545" y="3163526"/>
                  </a:lnTo>
                  <a:lnTo>
                    <a:pt x="2940406" y="3192235"/>
                  </a:lnTo>
                  <a:lnTo>
                    <a:pt x="2905553" y="3220106"/>
                  </a:lnTo>
                  <a:lnTo>
                    <a:pt x="2870002" y="3247123"/>
                  </a:lnTo>
                  <a:lnTo>
                    <a:pt x="2833768" y="3273271"/>
                  </a:lnTo>
                  <a:lnTo>
                    <a:pt x="2796868" y="3298535"/>
                  </a:lnTo>
                  <a:lnTo>
                    <a:pt x="2759316" y="3322899"/>
                  </a:lnTo>
                  <a:lnTo>
                    <a:pt x="2721128" y="3346347"/>
                  </a:lnTo>
                  <a:lnTo>
                    <a:pt x="2682320" y="3368863"/>
                  </a:lnTo>
                  <a:lnTo>
                    <a:pt x="2642908" y="3390433"/>
                  </a:lnTo>
                  <a:lnTo>
                    <a:pt x="2602906" y="3411041"/>
                  </a:lnTo>
                  <a:lnTo>
                    <a:pt x="2562330" y="3430670"/>
                  </a:lnTo>
                  <a:lnTo>
                    <a:pt x="2521196" y="3449307"/>
                  </a:lnTo>
                  <a:lnTo>
                    <a:pt x="2479520" y="3466934"/>
                  </a:lnTo>
                  <a:lnTo>
                    <a:pt x="2437317" y="3483536"/>
                  </a:lnTo>
                  <a:lnTo>
                    <a:pt x="2394602" y="3499099"/>
                  </a:lnTo>
                  <a:lnTo>
                    <a:pt x="2351392" y="3513606"/>
                  </a:lnTo>
                  <a:lnTo>
                    <a:pt x="2307701" y="3527041"/>
                  </a:lnTo>
                  <a:lnTo>
                    <a:pt x="2263545" y="3539390"/>
                  </a:lnTo>
                  <a:lnTo>
                    <a:pt x="2218940" y="3550637"/>
                  </a:lnTo>
                  <a:lnTo>
                    <a:pt x="2173901" y="3560765"/>
                  </a:lnTo>
                  <a:lnTo>
                    <a:pt x="2128444" y="3569761"/>
                  </a:lnTo>
                  <a:lnTo>
                    <a:pt x="2082585" y="3577607"/>
                  </a:lnTo>
                  <a:lnTo>
                    <a:pt x="2036338" y="3584289"/>
                  </a:lnTo>
                  <a:lnTo>
                    <a:pt x="1989720" y="3589791"/>
                  </a:lnTo>
                  <a:lnTo>
                    <a:pt x="1942746" y="3594097"/>
                  </a:lnTo>
                  <a:lnTo>
                    <a:pt x="1895432" y="3597193"/>
                  </a:lnTo>
                  <a:lnTo>
                    <a:pt x="1847792" y="3599061"/>
                  </a:lnTo>
                  <a:lnTo>
                    <a:pt x="1799844" y="3599688"/>
                  </a:lnTo>
                  <a:lnTo>
                    <a:pt x="1751895" y="3599061"/>
                  </a:lnTo>
                  <a:lnTo>
                    <a:pt x="1704255" y="3597193"/>
                  </a:lnTo>
                  <a:lnTo>
                    <a:pt x="1656941" y="3594097"/>
                  </a:lnTo>
                  <a:lnTo>
                    <a:pt x="1609967" y="3589791"/>
                  </a:lnTo>
                  <a:lnTo>
                    <a:pt x="1563349" y="3584289"/>
                  </a:lnTo>
                  <a:lnTo>
                    <a:pt x="1517102" y="3577607"/>
                  </a:lnTo>
                  <a:lnTo>
                    <a:pt x="1471243" y="3569761"/>
                  </a:lnTo>
                  <a:lnTo>
                    <a:pt x="1425786" y="3560765"/>
                  </a:lnTo>
                  <a:lnTo>
                    <a:pt x="1380747" y="3550637"/>
                  </a:lnTo>
                  <a:lnTo>
                    <a:pt x="1336142" y="3539390"/>
                  </a:lnTo>
                  <a:lnTo>
                    <a:pt x="1291986" y="3527041"/>
                  </a:lnTo>
                  <a:lnTo>
                    <a:pt x="1248295" y="3513606"/>
                  </a:lnTo>
                  <a:lnTo>
                    <a:pt x="1205085" y="3499099"/>
                  </a:lnTo>
                  <a:lnTo>
                    <a:pt x="1162370" y="3483536"/>
                  </a:lnTo>
                  <a:lnTo>
                    <a:pt x="1120167" y="3466934"/>
                  </a:lnTo>
                  <a:lnTo>
                    <a:pt x="1078491" y="3449307"/>
                  </a:lnTo>
                  <a:lnTo>
                    <a:pt x="1037357" y="3430670"/>
                  </a:lnTo>
                  <a:lnTo>
                    <a:pt x="996781" y="3411041"/>
                  </a:lnTo>
                  <a:lnTo>
                    <a:pt x="956779" y="3390433"/>
                  </a:lnTo>
                  <a:lnTo>
                    <a:pt x="917367" y="3368863"/>
                  </a:lnTo>
                  <a:lnTo>
                    <a:pt x="878559" y="3346347"/>
                  </a:lnTo>
                  <a:lnTo>
                    <a:pt x="840371" y="3322899"/>
                  </a:lnTo>
                  <a:lnTo>
                    <a:pt x="802819" y="3298535"/>
                  </a:lnTo>
                  <a:lnTo>
                    <a:pt x="765919" y="3273271"/>
                  </a:lnTo>
                  <a:lnTo>
                    <a:pt x="729685" y="3247123"/>
                  </a:lnTo>
                  <a:lnTo>
                    <a:pt x="694134" y="3220106"/>
                  </a:lnTo>
                  <a:lnTo>
                    <a:pt x="659281" y="3192235"/>
                  </a:lnTo>
                  <a:lnTo>
                    <a:pt x="625142" y="3163526"/>
                  </a:lnTo>
                  <a:lnTo>
                    <a:pt x="591732" y="3133994"/>
                  </a:lnTo>
                  <a:lnTo>
                    <a:pt x="559066" y="3103656"/>
                  </a:lnTo>
                  <a:lnTo>
                    <a:pt x="527161" y="3072526"/>
                  </a:lnTo>
                  <a:lnTo>
                    <a:pt x="496031" y="3040621"/>
                  </a:lnTo>
                  <a:lnTo>
                    <a:pt x="465693" y="3007955"/>
                  </a:lnTo>
                  <a:lnTo>
                    <a:pt x="436161" y="2974545"/>
                  </a:lnTo>
                  <a:lnTo>
                    <a:pt x="407452" y="2940406"/>
                  </a:lnTo>
                  <a:lnTo>
                    <a:pt x="379581" y="2905553"/>
                  </a:lnTo>
                  <a:lnTo>
                    <a:pt x="352564" y="2870002"/>
                  </a:lnTo>
                  <a:lnTo>
                    <a:pt x="326416" y="2833768"/>
                  </a:lnTo>
                  <a:lnTo>
                    <a:pt x="301152" y="2796868"/>
                  </a:lnTo>
                  <a:lnTo>
                    <a:pt x="276788" y="2759316"/>
                  </a:lnTo>
                  <a:lnTo>
                    <a:pt x="253340" y="2721128"/>
                  </a:lnTo>
                  <a:lnTo>
                    <a:pt x="230824" y="2682320"/>
                  </a:lnTo>
                  <a:lnTo>
                    <a:pt x="209254" y="2642908"/>
                  </a:lnTo>
                  <a:lnTo>
                    <a:pt x="188646" y="2602906"/>
                  </a:lnTo>
                  <a:lnTo>
                    <a:pt x="169017" y="2562330"/>
                  </a:lnTo>
                  <a:lnTo>
                    <a:pt x="150380" y="2521196"/>
                  </a:lnTo>
                  <a:lnTo>
                    <a:pt x="132753" y="2479520"/>
                  </a:lnTo>
                  <a:lnTo>
                    <a:pt x="116151" y="2437317"/>
                  </a:lnTo>
                  <a:lnTo>
                    <a:pt x="100588" y="2394602"/>
                  </a:lnTo>
                  <a:lnTo>
                    <a:pt x="86081" y="2351392"/>
                  </a:lnTo>
                  <a:lnTo>
                    <a:pt x="72646" y="2307701"/>
                  </a:lnTo>
                  <a:lnTo>
                    <a:pt x="60297" y="2263545"/>
                  </a:lnTo>
                  <a:lnTo>
                    <a:pt x="49050" y="2218940"/>
                  </a:lnTo>
                  <a:lnTo>
                    <a:pt x="38922" y="2173901"/>
                  </a:lnTo>
                  <a:lnTo>
                    <a:pt x="29926" y="2128444"/>
                  </a:lnTo>
                  <a:lnTo>
                    <a:pt x="22080" y="2082585"/>
                  </a:lnTo>
                  <a:lnTo>
                    <a:pt x="15398" y="2036338"/>
                  </a:lnTo>
                  <a:lnTo>
                    <a:pt x="9896" y="1989720"/>
                  </a:lnTo>
                  <a:lnTo>
                    <a:pt x="5590" y="1942746"/>
                  </a:lnTo>
                  <a:lnTo>
                    <a:pt x="2494" y="1895432"/>
                  </a:lnTo>
                  <a:lnTo>
                    <a:pt x="626" y="1847792"/>
                  </a:lnTo>
                  <a:lnTo>
                    <a:pt x="0" y="1799844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04160" y="3784218"/>
              <a:ext cx="539750" cy="491490"/>
            </a:xfrm>
            <a:custGeom>
              <a:avLst/>
              <a:gdLst/>
              <a:ahLst/>
              <a:cxnLst/>
              <a:rect l="l" t="t" r="r" b="b"/>
              <a:pathLst>
                <a:path w="539750" h="491489">
                  <a:moveTo>
                    <a:pt x="227710" y="0"/>
                  </a:moveTo>
                  <a:lnTo>
                    <a:pt x="0" y="489838"/>
                  </a:lnTo>
                  <a:lnTo>
                    <a:pt x="539495" y="491489"/>
                  </a:lnTo>
                  <a:lnTo>
                    <a:pt x="537495" y="443242"/>
                  </a:lnTo>
                  <a:lnTo>
                    <a:pt x="531298" y="395895"/>
                  </a:lnTo>
                  <a:lnTo>
                    <a:pt x="521050" y="349678"/>
                  </a:lnTo>
                  <a:lnTo>
                    <a:pt x="506895" y="304820"/>
                  </a:lnTo>
                  <a:lnTo>
                    <a:pt x="488980" y="261549"/>
                  </a:lnTo>
                  <a:lnTo>
                    <a:pt x="467450" y="220094"/>
                  </a:lnTo>
                  <a:lnTo>
                    <a:pt x="442449" y="180685"/>
                  </a:lnTo>
                  <a:lnTo>
                    <a:pt x="414123" y="143550"/>
                  </a:lnTo>
                  <a:lnTo>
                    <a:pt x="382618" y="108918"/>
                  </a:lnTo>
                  <a:lnTo>
                    <a:pt x="348079" y="77018"/>
                  </a:lnTo>
                  <a:lnTo>
                    <a:pt x="310651" y="48079"/>
                  </a:lnTo>
                  <a:lnTo>
                    <a:pt x="270480" y="22330"/>
                  </a:lnTo>
                  <a:lnTo>
                    <a:pt x="227710" y="0"/>
                  </a:lnTo>
                  <a:close/>
                </a:path>
              </a:pathLst>
            </a:custGeom>
            <a:solidFill>
              <a:srgbClr val="8E0F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350767" y="3628770"/>
            <a:ext cx="2159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8E0F6A"/>
                </a:solidFill>
                <a:latin typeface="Cambria Math"/>
                <a:cs typeface="Cambria Math"/>
              </a:rPr>
              <a:t>𝜽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779966" y="2462783"/>
            <a:ext cx="1837689" cy="2316480"/>
            <a:chOff x="2779966" y="2462783"/>
            <a:chExt cx="1837689" cy="2316480"/>
          </a:xfrm>
        </p:grpSpPr>
        <p:sp>
          <p:nvSpPr>
            <p:cNvPr id="16" name="object 16"/>
            <p:cNvSpPr/>
            <p:nvPr/>
          </p:nvSpPr>
          <p:spPr>
            <a:xfrm>
              <a:off x="3422904" y="2462783"/>
              <a:ext cx="274320" cy="274320"/>
            </a:xfrm>
            <a:custGeom>
              <a:avLst/>
              <a:gdLst/>
              <a:ahLst/>
              <a:cxnLst/>
              <a:rect l="l" t="t" r="r" b="b"/>
              <a:pathLst>
                <a:path w="274320" h="274319">
                  <a:moveTo>
                    <a:pt x="137160" y="0"/>
                  </a:moveTo>
                  <a:lnTo>
                    <a:pt x="93829" y="6998"/>
                  </a:lnTo>
                  <a:lnTo>
                    <a:pt x="56180" y="26481"/>
                  </a:lnTo>
                  <a:lnTo>
                    <a:pt x="26481" y="56180"/>
                  </a:lnTo>
                  <a:lnTo>
                    <a:pt x="6998" y="93829"/>
                  </a:lnTo>
                  <a:lnTo>
                    <a:pt x="0" y="137160"/>
                  </a:lnTo>
                  <a:lnTo>
                    <a:pt x="6998" y="180490"/>
                  </a:lnTo>
                  <a:lnTo>
                    <a:pt x="26481" y="218139"/>
                  </a:lnTo>
                  <a:lnTo>
                    <a:pt x="56180" y="247838"/>
                  </a:lnTo>
                  <a:lnTo>
                    <a:pt x="93829" y="267321"/>
                  </a:lnTo>
                  <a:lnTo>
                    <a:pt x="137160" y="274319"/>
                  </a:lnTo>
                  <a:lnTo>
                    <a:pt x="180490" y="267321"/>
                  </a:lnTo>
                  <a:lnTo>
                    <a:pt x="218139" y="247838"/>
                  </a:lnTo>
                  <a:lnTo>
                    <a:pt x="247838" y="218139"/>
                  </a:lnTo>
                  <a:lnTo>
                    <a:pt x="267321" y="180490"/>
                  </a:lnTo>
                  <a:lnTo>
                    <a:pt x="274320" y="137160"/>
                  </a:lnTo>
                  <a:lnTo>
                    <a:pt x="267321" y="93829"/>
                  </a:lnTo>
                  <a:lnTo>
                    <a:pt x="247838" y="56180"/>
                  </a:lnTo>
                  <a:lnTo>
                    <a:pt x="218139" y="26481"/>
                  </a:lnTo>
                  <a:lnTo>
                    <a:pt x="180490" y="6998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8E0F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94254" y="4267961"/>
              <a:ext cx="1809114" cy="274320"/>
            </a:xfrm>
            <a:custGeom>
              <a:avLst/>
              <a:gdLst/>
              <a:ahLst/>
              <a:cxnLst/>
              <a:rect l="l" t="t" r="r" b="b"/>
              <a:pathLst>
                <a:path w="1809114" h="274320">
                  <a:moveTo>
                    <a:pt x="0" y="0"/>
                  </a:moveTo>
                  <a:lnTo>
                    <a:pt x="46002" y="21636"/>
                  </a:lnTo>
                  <a:lnTo>
                    <a:pt x="92013" y="43153"/>
                  </a:lnTo>
                  <a:lnTo>
                    <a:pt x="138042" y="64430"/>
                  </a:lnTo>
                  <a:lnTo>
                    <a:pt x="184097" y="85347"/>
                  </a:lnTo>
                  <a:lnTo>
                    <a:pt x="230188" y="105784"/>
                  </a:lnTo>
                  <a:lnTo>
                    <a:pt x="276324" y="125621"/>
                  </a:lnTo>
                  <a:lnTo>
                    <a:pt x="322513" y="144738"/>
                  </a:lnTo>
                  <a:lnTo>
                    <a:pt x="368764" y="163016"/>
                  </a:lnTo>
                  <a:lnTo>
                    <a:pt x="415086" y="180333"/>
                  </a:lnTo>
                  <a:lnTo>
                    <a:pt x="461488" y="196571"/>
                  </a:lnTo>
                  <a:lnTo>
                    <a:pt x="507979" y="211609"/>
                  </a:lnTo>
                  <a:lnTo>
                    <a:pt x="554568" y="225327"/>
                  </a:lnTo>
                  <a:lnTo>
                    <a:pt x="601263" y="237605"/>
                  </a:lnTo>
                  <a:lnTo>
                    <a:pt x="648074" y="248323"/>
                  </a:lnTo>
                  <a:lnTo>
                    <a:pt x="695010" y="257362"/>
                  </a:lnTo>
                  <a:lnTo>
                    <a:pt x="742079" y="264601"/>
                  </a:lnTo>
                  <a:lnTo>
                    <a:pt x="789289" y="269920"/>
                  </a:lnTo>
                  <a:lnTo>
                    <a:pt x="836652" y="273200"/>
                  </a:lnTo>
                  <a:lnTo>
                    <a:pt x="884173" y="274319"/>
                  </a:lnTo>
                  <a:lnTo>
                    <a:pt x="931861" y="273200"/>
                  </a:lnTo>
                  <a:lnTo>
                    <a:pt x="979709" y="269920"/>
                  </a:lnTo>
                  <a:lnTo>
                    <a:pt x="1027708" y="264601"/>
                  </a:lnTo>
                  <a:lnTo>
                    <a:pt x="1075849" y="257362"/>
                  </a:lnTo>
                  <a:lnTo>
                    <a:pt x="1124124" y="248323"/>
                  </a:lnTo>
                  <a:lnTo>
                    <a:pt x="1172523" y="237605"/>
                  </a:lnTo>
                  <a:lnTo>
                    <a:pt x="1221037" y="225327"/>
                  </a:lnTo>
                  <a:lnTo>
                    <a:pt x="1269658" y="211609"/>
                  </a:lnTo>
                  <a:lnTo>
                    <a:pt x="1318377" y="196571"/>
                  </a:lnTo>
                  <a:lnTo>
                    <a:pt x="1367185" y="180333"/>
                  </a:lnTo>
                  <a:lnTo>
                    <a:pt x="1416073" y="163016"/>
                  </a:lnTo>
                  <a:lnTo>
                    <a:pt x="1465031" y="144738"/>
                  </a:lnTo>
                  <a:lnTo>
                    <a:pt x="1514053" y="125621"/>
                  </a:lnTo>
                  <a:lnTo>
                    <a:pt x="1563127" y="105784"/>
                  </a:lnTo>
                  <a:lnTo>
                    <a:pt x="1612246" y="85347"/>
                  </a:lnTo>
                  <a:lnTo>
                    <a:pt x="1661400" y="64430"/>
                  </a:lnTo>
                  <a:lnTo>
                    <a:pt x="1710581" y="43153"/>
                  </a:lnTo>
                  <a:lnTo>
                    <a:pt x="1759780" y="21636"/>
                  </a:lnTo>
                  <a:lnTo>
                    <a:pt x="1808987" y="0"/>
                  </a:lnTo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83864" y="4317491"/>
              <a:ext cx="425450" cy="462280"/>
            </a:xfrm>
            <a:custGeom>
              <a:avLst/>
              <a:gdLst/>
              <a:ahLst/>
              <a:cxnLst/>
              <a:rect l="l" t="t" r="r" b="b"/>
              <a:pathLst>
                <a:path w="425450" h="462279">
                  <a:moveTo>
                    <a:pt x="425196" y="0"/>
                  </a:moveTo>
                  <a:lnTo>
                    <a:pt x="0" y="0"/>
                  </a:lnTo>
                  <a:lnTo>
                    <a:pt x="0" y="461772"/>
                  </a:lnTo>
                  <a:lnTo>
                    <a:pt x="425196" y="461772"/>
                  </a:lnTo>
                  <a:lnTo>
                    <a:pt x="42519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287648" y="2008759"/>
            <a:ext cx="173926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8E0F6A"/>
                </a:solidFill>
                <a:latin typeface="Cambria Math"/>
                <a:cs typeface="Cambria Math"/>
              </a:rPr>
              <a:t>(cos</a:t>
            </a:r>
            <a:r>
              <a:rPr sz="2400" spc="-114" dirty="0">
                <a:solidFill>
                  <a:srgbClr val="8E0F6A"/>
                </a:solidFill>
                <a:latin typeface="Cambria Math"/>
                <a:cs typeface="Cambria Math"/>
              </a:rPr>
              <a:t> </a:t>
            </a:r>
            <a:r>
              <a:rPr sz="2400" spc="-20" dirty="0">
                <a:solidFill>
                  <a:srgbClr val="8E0F6A"/>
                </a:solidFill>
                <a:latin typeface="Cambria Math"/>
                <a:cs typeface="Cambria Math"/>
              </a:rPr>
              <a:t>𝜽</a:t>
            </a:r>
            <a:r>
              <a:rPr sz="2400" spc="-110" dirty="0">
                <a:solidFill>
                  <a:srgbClr val="8E0F6A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8E0F6A"/>
                </a:solidFill>
                <a:latin typeface="Cambria Math"/>
                <a:cs typeface="Cambria Math"/>
              </a:rPr>
              <a:t>,</a:t>
            </a:r>
            <a:r>
              <a:rPr sz="2400" spc="-125" dirty="0">
                <a:solidFill>
                  <a:srgbClr val="8E0F6A"/>
                </a:solidFill>
                <a:latin typeface="Cambria Math"/>
                <a:cs typeface="Cambria Math"/>
              </a:rPr>
              <a:t> </a:t>
            </a:r>
            <a:r>
              <a:rPr sz="2400" spc="-10" dirty="0">
                <a:solidFill>
                  <a:srgbClr val="8E0F6A"/>
                </a:solidFill>
                <a:latin typeface="Cambria Math"/>
                <a:cs typeface="Cambria Math"/>
              </a:rPr>
              <a:t>sin</a:t>
            </a:r>
            <a:r>
              <a:rPr sz="2400" spc="-130" dirty="0">
                <a:solidFill>
                  <a:srgbClr val="8E0F6A"/>
                </a:solidFill>
                <a:latin typeface="Cambria Math"/>
                <a:cs typeface="Cambria Math"/>
              </a:rPr>
              <a:t> </a:t>
            </a:r>
            <a:r>
              <a:rPr sz="2400" spc="-25" dirty="0">
                <a:solidFill>
                  <a:srgbClr val="8E0F6A"/>
                </a:solidFill>
                <a:latin typeface="Cambria Math"/>
                <a:cs typeface="Cambria Math"/>
              </a:rPr>
              <a:t>𝜽)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00020" y="1607261"/>
            <a:ext cx="208279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0" dirty="0">
                <a:solidFill>
                  <a:srgbClr val="A6A6A6"/>
                </a:solidFill>
                <a:latin typeface="Cambria Math"/>
                <a:cs typeface="Cambria Math"/>
              </a:rPr>
              <a:t>𝒚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588634" y="1877695"/>
            <a:ext cx="53644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20" dirty="0">
                <a:latin typeface="メイリオ"/>
                <a:cs typeface="メイリオ"/>
              </a:rPr>
              <a:t>三角比は以下のように定義することもできる：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29071" y="2459735"/>
            <a:ext cx="5737860" cy="1310640"/>
          </a:xfrm>
          <a:prstGeom prst="rect">
            <a:avLst/>
          </a:prstGeom>
          <a:solidFill>
            <a:srgbClr val="BE9000">
              <a:alpha val="14901"/>
            </a:srgbClr>
          </a:solidFill>
        </p:spPr>
        <p:txBody>
          <a:bodyPr vert="horz" wrap="square" lIns="0" tIns="175260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1380"/>
              </a:spcBef>
            </a:pPr>
            <a:r>
              <a:rPr sz="1600" b="1" spc="-5" dirty="0">
                <a:latin typeface="メイリオ"/>
                <a:cs typeface="メイリオ"/>
              </a:rPr>
              <a:t>次の </a:t>
            </a:r>
            <a:r>
              <a:rPr sz="1600" b="1" dirty="0">
                <a:latin typeface="メイリオ"/>
                <a:cs typeface="メイリオ"/>
              </a:rPr>
              <a:t>2</a:t>
            </a:r>
            <a:r>
              <a:rPr sz="1600" b="1" spc="-25" dirty="0">
                <a:latin typeface="メイリオ"/>
                <a:cs typeface="メイリオ"/>
              </a:rPr>
              <a:t> つの図形の交点の座標が </a:t>
            </a:r>
            <a:r>
              <a:rPr sz="1600" dirty="0">
                <a:latin typeface="Cambria Math"/>
                <a:cs typeface="Cambria Math"/>
              </a:rPr>
              <a:t>(cos</a:t>
            </a:r>
            <a:r>
              <a:rPr sz="1600" spc="-95" dirty="0">
                <a:latin typeface="Cambria Math"/>
                <a:cs typeface="Cambria Math"/>
              </a:rPr>
              <a:t> </a:t>
            </a:r>
            <a:r>
              <a:rPr sz="1600" spc="-10" dirty="0">
                <a:latin typeface="Cambria Math"/>
                <a:cs typeface="Cambria Math"/>
              </a:rPr>
              <a:t>𝜽</a:t>
            </a:r>
            <a:r>
              <a:rPr sz="1600" spc="-55" dirty="0">
                <a:latin typeface="Cambria Math"/>
                <a:cs typeface="Cambria Math"/>
              </a:rPr>
              <a:t> , </a:t>
            </a:r>
            <a:r>
              <a:rPr sz="1600" spc="-20" dirty="0">
                <a:latin typeface="Cambria Math"/>
                <a:cs typeface="Cambria Math"/>
              </a:rPr>
              <a:t>sin</a:t>
            </a:r>
            <a:r>
              <a:rPr sz="1600" spc="-75" dirty="0">
                <a:latin typeface="Cambria Math"/>
                <a:cs typeface="Cambria Math"/>
              </a:rPr>
              <a:t> </a:t>
            </a:r>
            <a:r>
              <a:rPr sz="1600" dirty="0">
                <a:latin typeface="Cambria Math"/>
                <a:cs typeface="Cambria Math"/>
              </a:rPr>
              <a:t>𝜽</a:t>
            </a:r>
            <a:r>
              <a:rPr sz="1600" spc="95" dirty="0">
                <a:latin typeface="Cambria Math"/>
                <a:cs typeface="Cambria Math"/>
              </a:rPr>
              <a:t>) </a:t>
            </a:r>
            <a:r>
              <a:rPr sz="1600" b="1" spc="-35" dirty="0">
                <a:latin typeface="メイリオ"/>
                <a:cs typeface="メイリオ"/>
              </a:rPr>
              <a:t>である。</a:t>
            </a:r>
            <a:endParaRPr sz="1600">
              <a:latin typeface="メイリオ"/>
              <a:cs typeface="メイリオ"/>
            </a:endParaRPr>
          </a:p>
          <a:p>
            <a:pPr marL="746125" indent="-284480">
              <a:lnSpc>
                <a:spcPct val="100000"/>
              </a:lnSpc>
              <a:spcBef>
                <a:spcPts val="965"/>
              </a:spcBef>
              <a:buFont typeface="Arial"/>
              <a:buChar char="•"/>
              <a:tabLst>
                <a:tab pos="746125" algn="l"/>
              </a:tabLst>
            </a:pPr>
            <a:r>
              <a:rPr sz="1600" b="1" dirty="0">
                <a:latin typeface="メイリオ"/>
                <a:cs typeface="メイリオ"/>
              </a:rPr>
              <a:t>x</a:t>
            </a:r>
            <a:r>
              <a:rPr sz="1600" b="1" spc="-20" dirty="0">
                <a:latin typeface="メイリオ"/>
                <a:cs typeface="メイリオ"/>
              </a:rPr>
              <a:t> 軸の正の部分を時計回りに </a:t>
            </a:r>
            <a:r>
              <a:rPr sz="1600" dirty="0">
                <a:latin typeface="Cambria Math"/>
                <a:cs typeface="Cambria Math"/>
              </a:rPr>
              <a:t>𝜽</a:t>
            </a:r>
            <a:r>
              <a:rPr sz="1600" spc="225" dirty="0">
                <a:latin typeface="Cambria Math"/>
                <a:cs typeface="Cambria Math"/>
              </a:rPr>
              <a:t> </a:t>
            </a:r>
            <a:r>
              <a:rPr sz="1600" b="1" spc="-30" dirty="0">
                <a:latin typeface="メイリオ"/>
                <a:cs typeface="メイリオ"/>
              </a:rPr>
              <a:t>だけ回転させた線</a:t>
            </a:r>
            <a:endParaRPr sz="1600">
              <a:latin typeface="メイリオ"/>
              <a:cs typeface="メイリオ"/>
            </a:endParaRPr>
          </a:p>
          <a:p>
            <a:pPr marL="746125" indent="-284480">
              <a:lnSpc>
                <a:spcPct val="100000"/>
              </a:lnSpc>
              <a:spcBef>
                <a:spcPts val="910"/>
              </a:spcBef>
              <a:buFont typeface="Arial"/>
              <a:buChar char="•"/>
              <a:tabLst>
                <a:tab pos="746125" algn="l"/>
              </a:tabLst>
            </a:pPr>
            <a:r>
              <a:rPr sz="1600" b="1" spc="-10" dirty="0">
                <a:latin typeface="メイリオ"/>
                <a:cs typeface="メイリオ"/>
              </a:rPr>
              <a:t>半径 </a:t>
            </a:r>
            <a:r>
              <a:rPr sz="1600" b="1" dirty="0">
                <a:latin typeface="メイリオ"/>
                <a:cs typeface="メイリオ"/>
              </a:rPr>
              <a:t>1</a:t>
            </a:r>
            <a:r>
              <a:rPr sz="1600" b="1" spc="-20" dirty="0">
                <a:latin typeface="メイリオ"/>
                <a:cs typeface="メイリオ"/>
              </a:rPr>
              <a:t> の円</a:t>
            </a:r>
            <a:endParaRPr sz="1600">
              <a:latin typeface="メイリオ"/>
              <a:cs typeface="メイリオ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197595" y="4041647"/>
            <a:ext cx="437515" cy="551815"/>
          </a:xfrm>
          <a:custGeom>
            <a:avLst/>
            <a:gdLst/>
            <a:ahLst/>
            <a:cxnLst/>
            <a:rect l="l" t="t" r="r" b="b"/>
            <a:pathLst>
              <a:path w="437515" h="551814">
                <a:moveTo>
                  <a:pt x="328040" y="0"/>
                </a:moveTo>
                <a:lnTo>
                  <a:pt x="109347" y="0"/>
                </a:lnTo>
                <a:lnTo>
                  <a:pt x="109347" y="332994"/>
                </a:lnTo>
                <a:lnTo>
                  <a:pt x="0" y="332994"/>
                </a:lnTo>
                <a:lnTo>
                  <a:pt x="218694" y="551688"/>
                </a:lnTo>
                <a:lnTo>
                  <a:pt x="437387" y="332994"/>
                </a:lnTo>
                <a:lnTo>
                  <a:pt x="328040" y="332994"/>
                </a:lnTo>
                <a:lnTo>
                  <a:pt x="328040" y="0"/>
                </a:lnTo>
                <a:close/>
              </a:path>
            </a:pathLst>
          </a:custGeom>
          <a:solidFill>
            <a:srgbClr val="CE860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00069" y="4053967"/>
            <a:ext cx="7015480" cy="178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87195">
              <a:lnSpc>
                <a:spcPts val="2465"/>
              </a:lnSpc>
              <a:spcBef>
                <a:spcPts val="100"/>
              </a:spcBef>
            </a:pPr>
            <a:r>
              <a:rPr sz="2400" spc="-50" dirty="0">
                <a:solidFill>
                  <a:srgbClr val="A6A6A6"/>
                </a:solidFill>
                <a:latin typeface="Cambria Math"/>
                <a:cs typeface="Cambria Math"/>
              </a:rPr>
              <a:t>𝒙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ts val="2465"/>
              </a:lnSpc>
            </a:pPr>
            <a:r>
              <a:rPr sz="2400" spc="-5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2594610">
              <a:lnSpc>
                <a:spcPct val="100000"/>
              </a:lnSpc>
              <a:spcBef>
                <a:spcPts val="1019"/>
              </a:spcBef>
            </a:pPr>
            <a:r>
              <a:rPr sz="3200" dirty="0">
                <a:solidFill>
                  <a:srgbClr val="CE8608"/>
                </a:solidFill>
                <a:latin typeface="Cambria Math"/>
                <a:cs typeface="Cambria Math"/>
              </a:rPr>
              <a:t>𝜽</a:t>
            </a:r>
            <a:r>
              <a:rPr sz="3200" spc="114" dirty="0">
                <a:solidFill>
                  <a:srgbClr val="CE8608"/>
                </a:solidFill>
                <a:latin typeface="Cambria Math"/>
                <a:cs typeface="Cambria Math"/>
              </a:rPr>
              <a:t> &gt; </a:t>
            </a:r>
            <a:r>
              <a:rPr sz="3200" dirty="0">
                <a:solidFill>
                  <a:srgbClr val="CE8608"/>
                </a:solidFill>
                <a:latin typeface="Cambria Math"/>
                <a:cs typeface="Cambria Math"/>
              </a:rPr>
              <a:t>𝟗𝟎</a:t>
            </a:r>
            <a:r>
              <a:rPr sz="3200" spc="170" dirty="0">
                <a:solidFill>
                  <a:srgbClr val="CE8608"/>
                </a:solidFill>
                <a:latin typeface="Cambria Math"/>
                <a:cs typeface="Cambria Math"/>
              </a:rPr>
              <a:t>° </a:t>
            </a:r>
            <a:r>
              <a:rPr sz="3200" b="1" spc="-10" dirty="0">
                <a:solidFill>
                  <a:srgbClr val="CE8608"/>
                </a:solidFill>
                <a:latin typeface="メイリオ"/>
                <a:cs typeface="メイリオ"/>
              </a:rPr>
              <a:t>でも計算できる</a:t>
            </a:r>
            <a:endParaRPr sz="3200">
              <a:latin typeface="メイリオ"/>
              <a:cs typeface="メイリオ"/>
            </a:endParaRPr>
          </a:p>
          <a:p>
            <a:pPr marL="2707005">
              <a:lnSpc>
                <a:spcPct val="100000"/>
              </a:lnSpc>
              <a:spcBef>
                <a:spcPts val="1655"/>
              </a:spcBef>
            </a:pPr>
            <a:r>
              <a:rPr sz="2000" b="1" spc="-5" dirty="0">
                <a:solidFill>
                  <a:srgbClr val="CE8608"/>
                </a:solidFill>
                <a:latin typeface="メイリオ"/>
                <a:cs typeface="メイリオ"/>
              </a:rPr>
              <a:t>※ </a:t>
            </a:r>
            <a:r>
              <a:rPr sz="2000" spc="-10" dirty="0">
                <a:solidFill>
                  <a:srgbClr val="CE8608"/>
                </a:solidFill>
                <a:latin typeface="Cambria Math"/>
                <a:cs typeface="Cambria Math"/>
              </a:rPr>
              <a:t>tan</a:t>
            </a:r>
            <a:r>
              <a:rPr sz="2000" spc="-120" dirty="0">
                <a:solidFill>
                  <a:srgbClr val="CE8608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E8608"/>
                </a:solidFill>
                <a:latin typeface="Cambria Math"/>
                <a:cs typeface="Cambria Math"/>
              </a:rPr>
              <a:t>𝜽</a:t>
            </a:r>
            <a:r>
              <a:rPr sz="2000" spc="340" dirty="0">
                <a:solidFill>
                  <a:srgbClr val="CE8608"/>
                </a:solidFill>
                <a:latin typeface="Cambria Math"/>
                <a:cs typeface="Cambria Math"/>
              </a:rPr>
              <a:t> </a:t>
            </a:r>
            <a:r>
              <a:rPr sz="2000" spc="-15" dirty="0">
                <a:solidFill>
                  <a:srgbClr val="CE8608"/>
                </a:solidFill>
                <a:latin typeface="メイリオ"/>
                <a:cs typeface="メイリオ"/>
              </a:rPr>
              <a:t>は </a:t>
            </a:r>
            <a:r>
              <a:rPr sz="2000" spc="-10" dirty="0">
                <a:solidFill>
                  <a:srgbClr val="CE8608"/>
                </a:solidFill>
                <a:latin typeface="Cambria Math"/>
                <a:cs typeface="Cambria Math"/>
              </a:rPr>
              <a:t>sin</a:t>
            </a:r>
            <a:r>
              <a:rPr sz="2000" spc="-120" dirty="0">
                <a:solidFill>
                  <a:srgbClr val="CE8608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E8608"/>
                </a:solidFill>
                <a:latin typeface="Cambria Math"/>
                <a:cs typeface="Cambria Math"/>
              </a:rPr>
              <a:t>𝜽</a:t>
            </a:r>
            <a:r>
              <a:rPr sz="2000" spc="225" dirty="0">
                <a:solidFill>
                  <a:srgbClr val="CE8608"/>
                </a:solidFill>
                <a:latin typeface="Cambria Math"/>
                <a:cs typeface="Cambria Math"/>
              </a:rPr>
              <a:t> </a:t>
            </a:r>
            <a:r>
              <a:rPr sz="2000" b="1" spc="-5" dirty="0">
                <a:solidFill>
                  <a:srgbClr val="CE8608"/>
                </a:solidFill>
                <a:latin typeface="メイリオ"/>
                <a:cs typeface="メイリオ"/>
              </a:rPr>
              <a:t>を </a:t>
            </a:r>
            <a:r>
              <a:rPr sz="2000" spc="-10" dirty="0">
                <a:solidFill>
                  <a:srgbClr val="CE8608"/>
                </a:solidFill>
                <a:latin typeface="Cambria Math"/>
                <a:cs typeface="Cambria Math"/>
              </a:rPr>
              <a:t>cos</a:t>
            </a:r>
            <a:r>
              <a:rPr sz="2000" spc="-114" dirty="0">
                <a:solidFill>
                  <a:srgbClr val="CE8608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CE8608"/>
                </a:solidFill>
                <a:latin typeface="Cambria Math"/>
                <a:cs typeface="Cambria Math"/>
              </a:rPr>
              <a:t>𝜽</a:t>
            </a:r>
            <a:r>
              <a:rPr sz="2000" spc="225" dirty="0">
                <a:solidFill>
                  <a:srgbClr val="CE8608"/>
                </a:solidFill>
                <a:latin typeface="Cambria Math"/>
                <a:cs typeface="Cambria Math"/>
              </a:rPr>
              <a:t> </a:t>
            </a:r>
            <a:r>
              <a:rPr sz="2000" b="1" spc="-20" dirty="0">
                <a:solidFill>
                  <a:srgbClr val="CE8608"/>
                </a:solidFill>
                <a:latin typeface="メイリオ"/>
                <a:cs typeface="メイリオ"/>
              </a:rPr>
              <a:t>で割った値</a:t>
            </a:r>
            <a:endParaRPr sz="2000">
              <a:latin typeface="メイリオ"/>
              <a:cs typeface="メイリオ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759713" y="2032126"/>
            <a:ext cx="4320540" cy="4320540"/>
            <a:chOff x="759713" y="2032126"/>
            <a:chExt cx="4320540" cy="4320540"/>
          </a:xfrm>
        </p:grpSpPr>
        <p:sp>
          <p:nvSpPr>
            <p:cNvPr id="26" name="object 26"/>
            <p:cNvSpPr/>
            <p:nvPr/>
          </p:nvSpPr>
          <p:spPr>
            <a:xfrm>
              <a:off x="2738628" y="2032126"/>
              <a:ext cx="132715" cy="4320540"/>
            </a:xfrm>
            <a:custGeom>
              <a:avLst/>
              <a:gdLst/>
              <a:ahLst/>
              <a:cxnLst/>
              <a:rect l="l" t="t" r="r" b="b"/>
              <a:pathLst>
                <a:path w="132714" h="4320540">
                  <a:moveTo>
                    <a:pt x="66294" y="56664"/>
                  </a:moveTo>
                  <a:lnTo>
                    <a:pt x="52068" y="81036"/>
                  </a:lnTo>
                  <a:lnTo>
                    <a:pt x="51943" y="4320120"/>
                  </a:lnTo>
                  <a:lnTo>
                    <a:pt x="80518" y="4320120"/>
                  </a:lnTo>
                  <a:lnTo>
                    <a:pt x="80643" y="81036"/>
                  </a:lnTo>
                  <a:lnTo>
                    <a:pt x="66294" y="56664"/>
                  </a:lnTo>
                  <a:close/>
                </a:path>
                <a:path w="132714" h="4320540">
                  <a:moveTo>
                    <a:pt x="66294" y="0"/>
                  </a:moveTo>
                  <a:lnTo>
                    <a:pt x="3937" y="106934"/>
                  </a:lnTo>
                  <a:lnTo>
                    <a:pt x="0" y="113792"/>
                  </a:lnTo>
                  <a:lnTo>
                    <a:pt x="2286" y="122555"/>
                  </a:lnTo>
                  <a:lnTo>
                    <a:pt x="9144" y="126492"/>
                  </a:lnTo>
                  <a:lnTo>
                    <a:pt x="15875" y="130428"/>
                  </a:lnTo>
                  <a:lnTo>
                    <a:pt x="24638" y="128143"/>
                  </a:lnTo>
                  <a:lnTo>
                    <a:pt x="28575" y="121285"/>
                  </a:lnTo>
                  <a:lnTo>
                    <a:pt x="51944" y="81248"/>
                  </a:lnTo>
                  <a:lnTo>
                    <a:pt x="52070" y="28448"/>
                  </a:lnTo>
                  <a:lnTo>
                    <a:pt x="82883" y="28448"/>
                  </a:lnTo>
                  <a:lnTo>
                    <a:pt x="66294" y="0"/>
                  </a:lnTo>
                  <a:close/>
                </a:path>
                <a:path w="132714" h="4320540">
                  <a:moveTo>
                    <a:pt x="82883" y="28448"/>
                  </a:moveTo>
                  <a:lnTo>
                    <a:pt x="80645" y="28448"/>
                  </a:lnTo>
                  <a:lnTo>
                    <a:pt x="80643" y="81248"/>
                  </a:lnTo>
                  <a:lnTo>
                    <a:pt x="104013" y="121285"/>
                  </a:lnTo>
                  <a:lnTo>
                    <a:pt x="107950" y="128143"/>
                  </a:lnTo>
                  <a:lnTo>
                    <a:pt x="116713" y="130428"/>
                  </a:lnTo>
                  <a:lnTo>
                    <a:pt x="123444" y="126492"/>
                  </a:lnTo>
                  <a:lnTo>
                    <a:pt x="130302" y="122555"/>
                  </a:lnTo>
                  <a:lnTo>
                    <a:pt x="132588" y="113792"/>
                  </a:lnTo>
                  <a:lnTo>
                    <a:pt x="128651" y="106934"/>
                  </a:lnTo>
                  <a:lnTo>
                    <a:pt x="82883" y="28448"/>
                  </a:lnTo>
                  <a:close/>
                </a:path>
                <a:path w="132714" h="4320540">
                  <a:moveTo>
                    <a:pt x="80645" y="28448"/>
                  </a:moveTo>
                  <a:lnTo>
                    <a:pt x="52070" y="28448"/>
                  </a:lnTo>
                  <a:lnTo>
                    <a:pt x="52068" y="81036"/>
                  </a:lnTo>
                  <a:lnTo>
                    <a:pt x="66294" y="56664"/>
                  </a:lnTo>
                  <a:lnTo>
                    <a:pt x="53975" y="35560"/>
                  </a:lnTo>
                  <a:lnTo>
                    <a:pt x="80644" y="35560"/>
                  </a:lnTo>
                  <a:lnTo>
                    <a:pt x="80645" y="28448"/>
                  </a:lnTo>
                  <a:close/>
                </a:path>
                <a:path w="132714" h="4320540">
                  <a:moveTo>
                    <a:pt x="80644" y="35560"/>
                  </a:moveTo>
                  <a:lnTo>
                    <a:pt x="78613" y="35560"/>
                  </a:lnTo>
                  <a:lnTo>
                    <a:pt x="66294" y="56664"/>
                  </a:lnTo>
                  <a:lnTo>
                    <a:pt x="80519" y="81036"/>
                  </a:lnTo>
                  <a:lnTo>
                    <a:pt x="80644" y="35560"/>
                  </a:lnTo>
                  <a:close/>
                </a:path>
                <a:path w="132714" h="4320540">
                  <a:moveTo>
                    <a:pt x="78613" y="35560"/>
                  </a:moveTo>
                  <a:lnTo>
                    <a:pt x="53975" y="35560"/>
                  </a:lnTo>
                  <a:lnTo>
                    <a:pt x="66294" y="56664"/>
                  </a:lnTo>
                  <a:lnTo>
                    <a:pt x="78613" y="3556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94253" y="2472689"/>
              <a:ext cx="822960" cy="1795145"/>
            </a:xfrm>
            <a:custGeom>
              <a:avLst/>
              <a:gdLst/>
              <a:ahLst/>
              <a:cxnLst/>
              <a:rect l="l" t="t" r="r" b="b"/>
              <a:pathLst>
                <a:path w="822960" h="1795145">
                  <a:moveTo>
                    <a:pt x="0" y="1795145"/>
                  </a:moveTo>
                  <a:lnTo>
                    <a:pt x="822959" y="0"/>
                  </a:lnTo>
                </a:path>
              </a:pathLst>
            </a:custGeom>
            <a:ln w="28575">
              <a:solidFill>
                <a:srgbClr val="8E0F6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59713" y="4206239"/>
              <a:ext cx="4320540" cy="132715"/>
            </a:xfrm>
            <a:custGeom>
              <a:avLst/>
              <a:gdLst/>
              <a:ahLst/>
              <a:cxnLst/>
              <a:rect l="l" t="t" r="r" b="b"/>
              <a:pathLst>
                <a:path w="4320540" h="132714">
                  <a:moveTo>
                    <a:pt x="4263370" y="66293"/>
                  </a:moveTo>
                  <a:lnTo>
                    <a:pt x="4192016" y="107950"/>
                  </a:lnTo>
                  <a:lnTo>
                    <a:pt x="4189603" y="116712"/>
                  </a:lnTo>
                  <a:lnTo>
                    <a:pt x="4193666" y="123443"/>
                  </a:lnTo>
                  <a:lnTo>
                    <a:pt x="4197604" y="130302"/>
                  </a:lnTo>
                  <a:lnTo>
                    <a:pt x="4206367" y="132587"/>
                  </a:lnTo>
                  <a:lnTo>
                    <a:pt x="4295668" y="80518"/>
                  </a:lnTo>
                  <a:lnTo>
                    <a:pt x="4291711" y="80518"/>
                  </a:lnTo>
                  <a:lnTo>
                    <a:pt x="4291711" y="78612"/>
                  </a:lnTo>
                  <a:lnTo>
                    <a:pt x="4284472" y="78612"/>
                  </a:lnTo>
                  <a:lnTo>
                    <a:pt x="4263370" y="66293"/>
                  </a:lnTo>
                  <a:close/>
                </a:path>
                <a:path w="4320540" h="132714">
                  <a:moveTo>
                    <a:pt x="4238787" y="51943"/>
                  </a:moveTo>
                  <a:lnTo>
                    <a:pt x="0" y="51943"/>
                  </a:lnTo>
                  <a:lnTo>
                    <a:pt x="0" y="80518"/>
                  </a:lnTo>
                  <a:lnTo>
                    <a:pt x="4239005" y="80518"/>
                  </a:lnTo>
                  <a:lnTo>
                    <a:pt x="4263370" y="66293"/>
                  </a:lnTo>
                  <a:lnTo>
                    <a:pt x="4238787" y="51943"/>
                  </a:lnTo>
                  <a:close/>
                </a:path>
                <a:path w="4320540" h="132714">
                  <a:moveTo>
                    <a:pt x="4295451" y="51943"/>
                  </a:moveTo>
                  <a:lnTo>
                    <a:pt x="4291711" y="51943"/>
                  </a:lnTo>
                  <a:lnTo>
                    <a:pt x="4291711" y="80518"/>
                  </a:lnTo>
                  <a:lnTo>
                    <a:pt x="4295668" y="80518"/>
                  </a:lnTo>
                  <a:lnTo>
                    <a:pt x="4320032" y="66293"/>
                  </a:lnTo>
                  <a:lnTo>
                    <a:pt x="4295451" y="51943"/>
                  </a:lnTo>
                  <a:close/>
                </a:path>
                <a:path w="4320540" h="132714">
                  <a:moveTo>
                    <a:pt x="4284472" y="53975"/>
                  </a:moveTo>
                  <a:lnTo>
                    <a:pt x="4263370" y="66293"/>
                  </a:lnTo>
                  <a:lnTo>
                    <a:pt x="4284472" y="78612"/>
                  </a:lnTo>
                  <a:lnTo>
                    <a:pt x="4284472" y="53975"/>
                  </a:lnTo>
                  <a:close/>
                </a:path>
                <a:path w="4320540" h="132714">
                  <a:moveTo>
                    <a:pt x="4291711" y="53975"/>
                  </a:moveTo>
                  <a:lnTo>
                    <a:pt x="4284472" y="53975"/>
                  </a:lnTo>
                  <a:lnTo>
                    <a:pt x="4284472" y="78612"/>
                  </a:lnTo>
                  <a:lnTo>
                    <a:pt x="4291711" y="78612"/>
                  </a:lnTo>
                  <a:lnTo>
                    <a:pt x="4291711" y="53975"/>
                  </a:lnTo>
                  <a:close/>
                </a:path>
                <a:path w="4320540" h="132714">
                  <a:moveTo>
                    <a:pt x="4206367" y="0"/>
                  </a:moveTo>
                  <a:lnTo>
                    <a:pt x="4197604" y="2286"/>
                  </a:lnTo>
                  <a:lnTo>
                    <a:pt x="4193666" y="9143"/>
                  </a:lnTo>
                  <a:lnTo>
                    <a:pt x="4189603" y="15875"/>
                  </a:lnTo>
                  <a:lnTo>
                    <a:pt x="4192016" y="24637"/>
                  </a:lnTo>
                  <a:lnTo>
                    <a:pt x="4263370" y="66293"/>
                  </a:lnTo>
                  <a:lnTo>
                    <a:pt x="4284472" y="53975"/>
                  </a:lnTo>
                  <a:lnTo>
                    <a:pt x="4291711" y="53975"/>
                  </a:lnTo>
                  <a:lnTo>
                    <a:pt x="4291711" y="51943"/>
                  </a:lnTo>
                  <a:lnTo>
                    <a:pt x="4295451" y="51943"/>
                  </a:lnTo>
                  <a:lnTo>
                    <a:pt x="4206367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AC1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1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AC1381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AC1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286000" y="2346960"/>
            <a:ext cx="612775" cy="3020695"/>
            <a:chOff x="2286000" y="2346960"/>
            <a:chExt cx="612775" cy="3020695"/>
          </a:xfrm>
        </p:grpSpPr>
        <p:sp>
          <p:nvSpPr>
            <p:cNvPr id="9" name="object 9"/>
            <p:cNvSpPr/>
            <p:nvPr/>
          </p:nvSpPr>
          <p:spPr>
            <a:xfrm>
              <a:off x="2516124" y="2651760"/>
              <a:ext cx="152400" cy="2715895"/>
            </a:xfrm>
            <a:custGeom>
              <a:avLst/>
              <a:gdLst/>
              <a:ahLst/>
              <a:cxnLst/>
              <a:rect l="l" t="t" r="r" b="b"/>
              <a:pathLst>
                <a:path w="152400" h="2715895">
                  <a:moveTo>
                    <a:pt x="152400" y="0"/>
                  </a:moveTo>
                  <a:lnTo>
                    <a:pt x="0" y="0"/>
                  </a:lnTo>
                  <a:lnTo>
                    <a:pt x="0" y="2715767"/>
                  </a:lnTo>
                  <a:lnTo>
                    <a:pt x="152400" y="2715767"/>
                  </a:lnTo>
                  <a:lnTo>
                    <a:pt x="152400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6000" y="2346960"/>
              <a:ext cx="612775" cy="612775"/>
            </a:xfrm>
            <a:custGeom>
              <a:avLst/>
              <a:gdLst/>
              <a:ahLst/>
              <a:cxnLst/>
              <a:rect l="l" t="t" r="r" b="b"/>
              <a:pathLst>
                <a:path w="612775" h="612775">
                  <a:moveTo>
                    <a:pt x="306324" y="0"/>
                  </a:moveTo>
                  <a:lnTo>
                    <a:pt x="256640" y="4009"/>
                  </a:lnTo>
                  <a:lnTo>
                    <a:pt x="209507" y="15617"/>
                  </a:lnTo>
                  <a:lnTo>
                    <a:pt x="165556" y="34193"/>
                  </a:lnTo>
                  <a:lnTo>
                    <a:pt x="125419" y="59106"/>
                  </a:lnTo>
                  <a:lnTo>
                    <a:pt x="89725" y="89725"/>
                  </a:lnTo>
                  <a:lnTo>
                    <a:pt x="59106" y="125419"/>
                  </a:lnTo>
                  <a:lnTo>
                    <a:pt x="34193" y="165556"/>
                  </a:lnTo>
                  <a:lnTo>
                    <a:pt x="15617" y="209507"/>
                  </a:lnTo>
                  <a:lnTo>
                    <a:pt x="4009" y="256640"/>
                  </a:lnTo>
                  <a:lnTo>
                    <a:pt x="0" y="306324"/>
                  </a:lnTo>
                  <a:lnTo>
                    <a:pt x="4009" y="356007"/>
                  </a:lnTo>
                  <a:lnTo>
                    <a:pt x="15617" y="403140"/>
                  </a:lnTo>
                  <a:lnTo>
                    <a:pt x="34193" y="447091"/>
                  </a:lnTo>
                  <a:lnTo>
                    <a:pt x="59106" y="487228"/>
                  </a:lnTo>
                  <a:lnTo>
                    <a:pt x="89725" y="522922"/>
                  </a:lnTo>
                  <a:lnTo>
                    <a:pt x="125419" y="553541"/>
                  </a:lnTo>
                  <a:lnTo>
                    <a:pt x="165556" y="578454"/>
                  </a:lnTo>
                  <a:lnTo>
                    <a:pt x="209507" y="597030"/>
                  </a:lnTo>
                  <a:lnTo>
                    <a:pt x="256640" y="608638"/>
                  </a:lnTo>
                  <a:lnTo>
                    <a:pt x="306324" y="612648"/>
                  </a:lnTo>
                  <a:lnTo>
                    <a:pt x="356007" y="608638"/>
                  </a:lnTo>
                  <a:lnTo>
                    <a:pt x="403140" y="597030"/>
                  </a:lnTo>
                  <a:lnTo>
                    <a:pt x="447091" y="578454"/>
                  </a:lnTo>
                  <a:lnTo>
                    <a:pt x="487228" y="553541"/>
                  </a:lnTo>
                  <a:lnTo>
                    <a:pt x="522922" y="522922"/>
                  </a:lnTo>
                  <a:lnTo>
                    <a:pt x="553541" y="487228"/>
                  </a:lnTo>
                  <a:lnTo>
                    <a:pt x="578454" y="447091"/>
                  </a:lnTo>
                  <a:lnTo>
                    <a:pt x="597030" y="403140"/>
                  </a:lnTo>
                  <a:lnTo>
                    <a:pt x="608638" y="356007"/>
                  </a:lnTo>
                  <a:lnTo>
                    <a:pt x="612648" y="306324"/>
                  </a:lnTo>
                  <a:lnTo>
                    <a:pt x="608638" y="256640"/>
                  </a:lnTo>
                  <a:lnTo>
                    <a:pt x="597030" y="209507"/>
                  </a:lnTo>
                  <a:lnTo>
                    <a:pt x="578454" y="165556"/>
                  </a:lnTo>
                  <a:lnTo>
                    <a:pt x="553541" y="125419"/>
                  </a:lnTo>
                  <a:lnTo>
                    <a:pt x="522922" y="89725"/>
                  </a:lnTo>
                  <a:lnTo>
                    <a:pt x="487228" y="59106"/>
                  </a:lnTo>
                  <a:lnTo>
                    <a:pt x="447091" y="34193"/>
                  </a:lnTo>
                  <a:lnTo>
                    <a:pt x="403140" y="15617"/>
                  </a:lnTo>
                  <a:lnTo>
                    <a:pt x="356007" y="4009"/>
                  </a:lnTo>
                  <a:lnTo>
                    <a:pt x="306324" y="0"/>
                  </a:lnTo>
                  <a:close/>
                </a:path>
              </a:pathLst>
            </a:custGeom>
            <a:solidFill>
              <a:srgbClr val="AC1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286000" y="3703320"/>
              <a:ext cx="612775" cy="612775"/>
            </a:xfrm>
            <a:custGeom>
              <a:avLst/>
              <a:gdLst/>
              <a:ahLst/>
              <a:cxnLst/>
              <a:rect l="l" t="t" r="r" b="b"/>
              <a:pathLst>
                <a:path w="612775" h="612775">
                  <a:moveTo>
                    <a:pt x="306324" y="0"/>
                  </a:moveTo>
                  <a:lnTo>
                    <a:pt x="256640" y="4009"/>
                  </a:lnTo>
                  <a:lnTo>
                    <a:pt x="209507" y="15617"/>
                  </a:lnTo>
                  <a:lnTo>
                    <a:pt x="165556" y="34193"/>
                  </a:lnTo>
                  <a:lnTo>
                    <a:pt x="125419" y="59106"/>
                  </a:lnTo>
                  <a:lnTo>
                    <a:pt x="89725" y="89725"/>
                  </a:lnTo>
                  <a:lnTo>
                    <a:pt x="59106" y="125419"/>
                  </a:lnTo>
                  <a:lnTo>
                    <a:pt x="34193" y="165556"/>
                  </a:lnTo>
                  <a:lnTo>
                    <a:pt x="15617" y="209507"/>
                  </a:lnTo>
                  <a:lnTo>
                    <a:pt x="4009" y="256640"/>
                  </a:lnTo>
                  <a:lnTo>
                    <a:pt x="0" y="306323"/>
                  </a:lnTo>
                  <a:lnTo>
                    <a:pt x="4009" y="356007"/>
                  </a:lnTo>
                  <a:lnTo>
                    <a:pt x="15617" y="403140"/>
                  </a:lnTo>
                  <a:lnTo>
                    <a:pt x="34193" y="447091"/>
                  </a:lnTo>
                  <a:lnTo>
                    <a:pt x="59106" y="487228"/>
                  </a:lnTo>
                  <a:lnTo>
                    <a:pt x="89725" y="522922"/>
                  </a:lnTo>
                  <a:lnTo>
                    <a:pt x="125419" y="553541"/>
                  </a:lnTo>
                  <a:lnTo>
                    <a:pt x="165556" y="578454"/>
                  </a:lnTo>
                  <a:lnTo>
                    <a:pt x="209507" y="597030"/>
                  </a:lnTo>
                  <a:lnTo>
                    <a:pt x="256640" y="608638"/>
                  </a:lnTo>
                  <a:lnTo>
                    <a:pt x="306324" y="612647"/>
                  </a:lnTo>
                  <a:lnTo>
                    <a:pt x="356007" y="608638"/>
                  </a:lnTo>
                  <a:lnTo>
                    <a:pt x="403140" y="597030"/>
                  </a:lnTo>
                  <a:lnTo>
                    <a:pt x="447091" y="578454"/>
                  </a:lnTo>
                  <a:lnTo>
                    <a:pt x="487228" y="553541"/>
                  </a:lnTo>
                  <a:lnTo>
                    <a:pt x="522922" y="522922"/>
                  </a:lnTo>
                  <a:lnTo>
                    <a:pt x="553541" y="487228"/>
                  </a:lnTo>
                  <a:lnTo>
                    <a:pt x="578454" y="447091"/>
                  </a:lnTo>
                  <a:lnTo>
                    <a:pt x="597030" y="403140"/>
                  </a:lnTo>
                  <a:lnTo>
                    <a:pt x="608638" y="356007"/>
                  </a:lnTo>
                  <a:lnTo>
                    <a:pt x="612648" y="306323"/>
                  </a:lnTo>
                  <a:lnTo>
                    <a:pt x="608638" y="256640"/>
                  </a:lnTo>
                  <a:lnTo>
                    <a:pt x="597030" y="209507"/>
                  </a:lnTo>
                  <a:lnTo>
                    <a:pt x="578454" y="165556"/>
                  </a:lnTo>
                  <a:lnTo>
                    <a:pt x="553541" y="125419"/>
                  </a:lnTo>
                  <a:lnTo>
                    <a:pt x="522922" y="89725"/>
                  </a:lnTo>
                  <a:lnTo>
                    <a:pt x="487228" y="59106"/>
                  </a:lnTo>
                  <a:lnTo>
                    <a:pt x="447091" y="34193"/>
                  </a:lnTo>
                  <a:lnTo>
                    <a:pt x="403140" y="15617"/>
                  </a:lnTo>
                  <a:lnTo>
                    <a:pt x="356007" y="4009"/>
                  </a:lnTo>
                  <a:lnTo>
                    <a:pt x="306324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92122" y="198501"/>
            <a:ext cx="6731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FFFFFF"/>
                </a:solidFill>
                <a:latin typeface="メイリオ"/>
                <a:cs typeface="メイリオ"/>
              </a:rPr>
              <a:t>準備：基本的な数と計算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01781" y="287909"/>
            <a:ext cx="63373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50" dirty="0">
                <a:solidFill>
                  <a:srgbClr val="FFFFFF"/>
                </a:solidFill>
                <a:latin typeface="メイリオ"/>
                <a:cs typeface="メイリオ"/>
              </a:rPr>
              <a:t>8</a:t>
            </a:r>
            <a:endParaRPr sz="1800">
              <a:latin typeface="メイリオ"/>
              <a:cs typeface="メイリオ"/>
            </a:endParaRPr>
          </a:p>
          <a:p>
            <a:pPr marL="153035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76245" y="3768979"/>
            <a:ext cx="231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2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86000" y="5059679"/>
            <a:ext cx="612775" cy="612775"/>
          </a:xfrm>
          <a:custGeom>
            <a:avLst/>
            <a:gdLst/>
            <a:ahLst/>
            <a:cxnLst/>
            <a:rect l="l" t="t" r="r" b="b"/>
            <a:pathLst>
              <a:path w="612775" h="612775">
                <a:moveTo>
                  <a:pt x="306324" y="0"/>
                </a:moveTo>
                <a:lnTo>
                  <a:pt x="256640" y="4009"/>
                </a:lnTo>
                <a:lnTo>
                  <a:pt x="209507" y="15617"/>
                </a:lnTo>
                <a:lnTo>
                  <a:pt x="165556" y="34193"/>
                </a:lnTo>
                <a:lnTo>
                  <a:pt x="125419" y="59106"/>
                </a:lnTo>
                <a:lnTo>
                  <a:pt x="89725" y="89725"/>
                </a:lnTo>
                <a:lnTo>
                  <a:pt x="59106" y="125419"/>
                </a:lnTo>
                <a:lnTo>
                  <a:pt x="34193" y="165556"/>
                </a:lnTo>
                <a:lnTo>
                  <a:pt x="15617" y="209507"/>
                </a:lnTo>
                <a:lnTo>
                  <a:pt x="4009" y="256640"/>
                </a:lnTo>
                <a:lnTo>
                  <a:pt x="0" y="306324"/>
                </a:lnTo>
                <a:lnTo>
                  <a:pt x="4009" y="356007"/>
                </a:lnTo>
                <a:lnTo>
                  <a:pt x="15617" y="403140"/>
                </a:lnTo>
                <a:lnTo>
                  <a:pt x="34193" y="447091"/>
                </a:lnTo>
                <a:lnTo>
                  <a:pt x="59106" y="487228"/>
                </a:lnTo>
                <a:lnTo>
                  <a:pt x="89725" y="522922"/>
                </a:lnTo>
                <a:lnTo>
                  <a:pt x="125419" y="553541"/>
                </a:lnTo>
                <a:lnTo>
                  <a:pt x="165556" y="578454"/>
                </a:lnTo>
                <a:lnTo>
                  <a:pt x="209507" y="597030"/>
                </a:lnTo>
                <a:lnTo>
                  <a:pt x="256640" y="608638"/>
                </a:lnTo>
                <a:lnTo>
                  <a:pt x="306324" y="612648"/>
                </a:lnTo>
                <a:lnTo>
                  <a:pt x="356007" y="608638"/>
                </a:lnTo>
                <a:lnTo>
                  <a:pt x="403140" y="597030"/>
                </a:lnTo>
                <a:lnTo>
                  <a:pt x="447091" y="578454"/>
                </a:lnTo>
                <a:lnTo>
                  <a:pt x="487228" y="553541"/>
                </a:lnTo>
                <a:lnTo>
                  <a:pt x="522922" y="522922"/>
                </a:lnTo>
                <a:lnTo>
                  <a:pt x="553541" y="487228"/>
                </a:lnTo>
                <a:lnTo>
                  <a:pt x="578454" y="447091"/>
                </a:lnTo>
                <a:lnTo>
                  <a:pt x="597030" y="403140"/>
                </a:lnTo>
                <a:lnTo>
                  <a:pt x="608638" y="356007"/>
                </a:lnTo>
                <a:lnTo>
                  <a:pt x="612648" y="306324"/>
                </a:lnTo>
                <a:lnTo>
                  <a:pt x="608638" y="256640"/>
                </a:lnTo>
                <a:lnTo>
                  <a:pt x="597030" y="209507"/>
                </a:lnTo>
                <a:lnTo>
                  <a:pt x="578454" y="165556"/>
                </a:lnTo>
                <a:lnTo>
                  <a:pt x="553541" y="125419"/>
                </a:lnTo>
                <a:lnTo>
                  <a:pt x="522922" y="89725"/>
                </a:lnTo>
                <a:lnTo>
                  <a:pt x="487228" y="59106"/>
                </a:lnTo>
                <a:lnTo>
                  <a:pt x="447091" y="34193"/>
                </a:lnTo>
                <a:lnTo>
                  <a:pt x="403140" y="15617"/>
                </a:lnTo>
                <a:lnTo>
                  <a:pt x="356007" y="4009"/>
                </a:lnTo>
                <a:lnTo>
                  <a:pt x="30632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476245" y="5125592"/>
            <a:ext cx="231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3</a:t>
            </a:r>
            <a:endParaRPr sz="2400" dirty="0">
              <a:latin typeface="メイリオ"/>
              <a:cs typeface="メイリオ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58672" y="2412619"/>
            <a:ext cx="16497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30020" algn="l"/>
              </a:tabLst>
            </a:pPr>
            <a:r>
              <a:rPr sz="2000" b="1" dirty="0">
                <a:solidFill>
                  <a:srgbClr val="AC1381"/>
                </a:solidFill>
                <a:latin typeface="メイリオ"/>
                <a:cs typeface="メイリオ"/>
              </a:rPr>
              <a:t>正負の</a:t>
            </a:r>
            <a:r>
              <a:rPr sz="2000" b="1" spc="-50" dirty="0">
                <a:solidFill>
                  <a:srgbClr val="AC1381"/>
                </a:solidFill>
                <a:latin typeface="メイリオ"/>
                <a:cs typeface="メイリオ"/>
              </a:rPr>
              <a:t>数</a:t>
            </a:r>
            <a:r>
              <a:rPr sz="2000" b="1" dirty="0">
                <a:solidFill>
                  <a:srgbClr val="AC1381"/>
                </a:solidFill>
                <a:latin typeface="メイリオ"/>
                <a:cs typeface="メイリオ"/>
              </a:rPr>
              <a:t>	</a:t>
            </a: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1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72005" y="3803091"/>
            <a:ext cx="5346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0" dirty="0">
                <a:solidFill>
                  <a:srgbClr val="BEBEBE"/>
                </a:solidFill>
                <a:latin typeface="メイリオ"/>
                <a:cs typeface="メイリオ"/>
              </a:rPr>
              <a:t>累乗</a:t>
            </a:r>
            <a:endParaRPr sz="2000" dirty="0">
              <a:latin typeface="メイリオ"/>
              <a:cs typeface="メイリオ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13433" y="5213984"/>
            <a:ext cx="789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solidFill>
                  <a:srgbClr val="BEBEBE"/>
                </a:solidFill>
                <a:latin typeface="メイリオ"/>
                <a:cs typeface="メイリオ"/>
              </a:rPr>
              <a:t>ルート</a:t>
            </a:r>
            <a:endParaRPr sz="2000" dirty="0">
              <a:latin typeface="メイリオ"/>
              <a:cs typeface="メイリオ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38094" y="2045970"/>
            <a:ext cx="8303259" cy="2005964"/>
          </a:xfrm>
          <a:custGeom>
            <a:avLst/>
            <a:gdLst/>
            <a:ahLst/>
            <a:cxnLst/>
            <a:rect l="l" t="t" r="r" b="b"/>
            <a:pathLst>
              <a:path w="8303259" h="2005964">
                <a:moveTo>
                  <a:pt x="341376" y="0"/>
                </a:moveTo>
                <a:lnTo>
                  <a:pt x="1668271" y="0"/>
                </a:lnTo>
                <a:lnTo>
                  <a:pt x="3658615" y="0"/>
                </a:lnTo>
                <a:lnTo>
                  <a:pt x="8302752" y="0"/>
                </a:lnTo>
                <a:lnTo>
                  <a:pt x="8302752" y="334263"/>
                </a:lnTo>
                <a:lnTo>
                  <a:pt x="8302752" y="835659"/>
                </a:lnTo>
                <a:lnTo>
                  <a:pt x="8302752" y="2005583"/>
                </a:lnTo>
                <a:lnTo>
                  <a:pt x="3658615" y="2005583"/>
                </a:lnTo>
                <a:lnTo>
                  <a:pt x="1668271" y="2005583"/>
                </a:lnTo>
                <a:lnTo>
                  <a:pt x="341376" y="2005583"/>
                </a:lnTo>
                <a:lnTo>
                  <a:pt x="341376" y="835659"/>
                </a:lnTo>
                <a:lnTo>
                  <a:pt x="0" y="568705"/>
                </a:lnTo>
                <a:lnTo>
                  <a:pt x="341376" y="334263"/>
                </a:lnTo>
                <a:lnTo>
                  <a:pt x="341376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687571" y="2264790"/>
            <a:ext cx="7233284" cy="34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100" b="1" dirty="0">
                <a:latin typeface="メイリオ"/>
                <a:cs typeface="メイリオ"/>
              </a:rPr>
              <a:t>0</a:t>
            </a:r>
            <a:r>
              <a:rPr sz="2100" b="1" spc="-5" dirty="0">
                <a:latin typeface="メイリオ"/>
                <a:cs typeface="メイリオ"/>
              </a:rPr>
              <a:t> を超える数を</a:t>
            </a:r>
            <a:r>
              <a:rPr sz="2100" b="1" dirty="0">
                <a:solidFill>
                  <a:srgbClr val="F43864"/>
                </a:solidFill>
                <a:latin typeface="メイリオ"/>
                <a:cs typeface="メイリオ"/>
              </a:rPr>
              <a:t>「正の数」</a:t>
            </a:r>
            <a:r>
              <a:rPr sz="2100" b="1" dirty="0">
                <a:latin typeface="メイリオ"/>
                <a:cs typeface="メイリオ"/>
              </a:rPr>
              <a:t>、0</a:t>
            </a:r>
            <a:r>
              <a:rPr sz="2100" b="1" spc="-5" dirty="0">
                <a:latin typeface="メイリオ"/>
                <a:cs typeface="メイリオ"/>
              </a:rPr>
              <a:t> 未満の数を</a:t>
            </a:r>
            <a:r>
              <a:rPr sz="2100" b="1" dirty="0">
                <a:solidFill>
                  <a:srgbClr val="21379E"/>
                </a:solidFill>
                <a:latin typeface="メイリオ"/>
                <a:cs typeface="メイリオ"/>
              </a:rPr>
              <a:t>「負の数」</a:t>
            </a:r>
            <a:r>
              <a:rPr sz="2100" b="1" spc="-20" dirty="0">
                <a:latin typeface="メイリオ"/>
                <a:cs typeface="メイリオ"/>
              </a:rPr>
              <a:t>という</a:t>
            </a:r>
            <a:endParaRPr sz="2100">
              <a:latin typeface="メイリオ"/>
              <a:cs typeface="メイリオ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59708" y="2862072"/>
            <a:ext cx="467995" cy="467995"/>
          </a:xfrm>
          <a:custGeom>
            <a:avLst/>
            <a:gdLst/>
            <a:ahLst/>
            <a:cxnLst/>
            <a:rect l="l" t="t" r="r" b="b"/>
            <a:pathLst>
              <a:path w="467995" h="467995">
                <a:moveTo>
                  <a:pt x="233933" y="0"/>
                </a:moveTo>
                <a:lnTo>
                  <a:pt x="186799" y="4754"/>
                </a:lnTo>
                <a:lnTo>
                  <a:pt x="142892" y="18389"/>
                </a:lnTo>
                <a:lnTo>
                  <a:pt x="103156" y="39962"/>
                </a:lnTo>
                <a:lnTo>
                  <a:pt x="68532" y="68532"/>
                </a:lnTo>
                <a:lnTo>
                  <a:pt x="39962" y="103156"/>
                </a:lnTo>
                <a:lnTo>
                  <a:pt x="18389" y="142892"/>
                </a:lnTo>
                <a:lnTo>
                  <a:pt x="4754" y="186799"/>
                </a:lnTo>
                <a:lnTo>
                  <a:pt x="0" y="233933"/>
                </a:lnTo>
                <a:lnTo>
                  <a:pt x="4754" y="281068"/>
                </a:lnTo>
                <a:lnTo>
                  <a:pt x="18389" y="324975"/>
                </a:lnTo>
                <a:lnTo>
                  <a:pt x="39962" y="364711"/>
                </a:lnTo>
                <a:lnTo>
                  <a:pt x="68532" y="399335"/>
                </a:lnTo>
                <a:lnTo>
                  <a:pt x="103156" y="427905"/>
                </a:lnTo>
                <a:lnTo>
                  <a:pt x="142892" y="449478"/>
                </a:lnTo>
                <a:lnTo>
                  <a:pt x="186799" y="463113"/>
                </a:lnTo>
                <a:lnTo>
                  <a:pt x="233933" y="467867"/>
                </a:lnTo>
                <a:lnTo>
                  <a:pt x="281068" y="463113"/>
                </a:lnTo>
                <a:lnTo>
                  <a:pt x="324975" y="449478"/>
                </a:lnTo>
                <a:lnTo>
                  <a:pt x="364711" y="427905"/>
                </a:lnTo>
                <a:lnTo>
                  <a:pt x="399335" y="399335"/>
                </a:lnTo>
                <a:lnTo>
                  <a:pt x="427905" y="364711"/>
                </a:lnTo>
                <a:lnTo>
                  <a:pt x="449478" y="324975"/>
                </a:lnTo>
                <a:lnTo>
                  <a:pt x="463113" y="281068"/>
                </a:lnTo>
                <a:lnTo>
                  <a:pt x="467867" y="233933"/>
                </a:lnTo>
                <a:lnTo>
                  <a:pt x="463113" y="186799"/>
                </a:lnTo>
                <a:lnTo>
                  <a:pt x="449478" y="142892"/>
                </a:lnTo>
                <a:lnTo>
                  <a:pt x="427905" y="103156"/>
                </a:lnTo>
                <a:lnTo>
                  <a:pt x="399335" y="68532"/>
                </a:lnTo>
                <a:lnTo>
                  <a:pt x="364711" y="39962"/>
                </a:lnTo>
                <a:lnTo>
                  <a:pt x="324975" y="18389"/>
                </a:lnTo>
                <a:lnTo>
                  <a:pt x="281068" y="4754"/>
                </a:lnTo>
                <a:lnTo>
                  <a:pt x="233933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866769" y="291210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メイリオ"/>
                <a:cs typeface="メイリオ"/>
              </a:rPr>
              <a:t>例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470908" y="2740480"/>
            <a:ext cx="3098165" cy="998855"/>
          </a:xfrm>
          <a:prstGeom prst="rect">
            <a:avLst/>
          </a:prstGeom>
        </p:spPr>
        <p:txBody>
          <a:bodyPr vert="horz" wrap="square" lIns="0" tIns="1790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10"/>
              </a:spcBef>
            </a:pPr>
            <a:r>
              <a:rPr sz="2100" b="1" dirty="0">
                <a:solidFill>
                  <a:srgbClr val="F43864"/>
                </a:solidFill>
                <a:latin typeface="メイリオ"/>
                <a:cs typeface="メイリオ"/>
              </a:rPr>
              <a:t>17</a:t>
            </a:r>
            <a:r>
              <a:rPr sz="2100" b="1" spc="-15" dirty="0">
                <a:solidFill>
                  <a:srgbClr val="F43864"/>
                </a:solidFill>
                <a:latin typeface="メイリオ"/>
                <a:cs typeface="メイリオ"/>
              </a:rPr>
              <a:t>, </a:t>
            </a:r>
            <a:r>
              <a:rPr sz="2100" b="1" dirty="0">
                <a:solidFill>
                  <a:srgbClr val="F43864"/>
                </a:solidFill>
                <a:latin typeface="メイリオ"/>
                <a:cs typeface="メイリオ"/>
              </a:rPr>
              <a:t>23</a:t>
            </a:r>
            <a:r>
              <a:rPr sz="2100" b="1" spc="-15" dirty="0">
                <a:solidFill>
                  <a:srgbClr val="F43864"/>
                </a:solidFill>
                <a:latin typeface="メイリオ"/>
                <a:cs typeface="メイリオ"/>
              </a:rPr>
              <a:t>, </a:t>
            </a:r>
            <a:r>
              <a:rPr sz="2100" b="1" dirty="0">
                <a:solidFill>
                  <a:srgbClr val="F43864"/>
                </a:solidFill>
                <a:latin typeface="メイリオ"/>
                <a:cs typeface="メイリオ"/>
              </a:rPr>
              <a:t>3.75</a:t>
            </a:r>
            <a:r>
              <a:rPr sz="2100" b="1" spc="-25" dirty="0">
                <a:solidFill>
                  <a:srgbClr val="F43864"/>
                </a:solidFill>
                <a:latin typeface="メイリオ"/>
                <a:cs typeface="メイリオ"/>
              </a:rPr>
              <a:t> は正の数</a:t>
            </a:r>
            <a:endParaRPr sz="2100">
              <a:latin typeface="メイリオ"/>
              <a:cs typeface="メイリオ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100" b="1" spc="-10" dirty="0">
                <a:solidFill>
                  <a:srgbClr val="21379E"/>
                </a:solidFill>
                <a:latin typeface="メイリオ"/>
                <a:cs typeface="メイリオ"/>
              </a:rPr>
              <a:t>-</a:t>
            </a:r>
            <a:r>
              <a:rPr sz="2100" b="1" dirty="0">
                <a:solidFill>
                  <a:srgbClr val="21379E"/>
                </a:solidFill>
                <a:latin typeface="メイリオ"/>
                <a:cs typeface="メイリオ"/>
              </a:rPr>
              <a:t>2</a:t>
            </a:r>
            <a:r>
              <a:rPr sz="2100" b="1" spc="-15" dirty="0">
                <a:solidFill>
                  <a:srgbClr val="21379E"/>
                </a:solidFill>
                <a:latin typeface="メイリオ"/>
                <a:cs typeface="メイリオ"/>
              </a:rPr>
              <a:t>, -</a:t>
            </a:r>
            <a:r>
              <a:rPr sz="2100" b="1" dirty="0">
                <a:solidFill>
                  <a:srgbClr val="21379E"/>
                </a:solidFill>
                <a:latin typeface="メイリオ"/>
                <a:cs typeface="メイリオ"/>
              </a:rPr>
              <a:t>6</a:t>
            </a:r>
            <a:r>
              <a:rPr sz="2100" b="1" spc="-10" dirty="0">
                <a:solidFill>
                  <a:srgbClr val="21379E"/>
                </a:solidFill>
                <a:latin typeface="メイリオ"/>
                <a:cs typeface="メイリオ"/>
              </a:rPr>
              <a:t>, -</a:t>
            </a:r>
            <a:r>
              <a:rPr sz="2100" b="1" dirty="0">
                <a:solidFill>
                  <a:srgbClr val="21379E"/>
                </a:solidFill>
                <a:latin typeface="メイリオ"/>
                <a:cs typeface="メイリオ"/>
              </a:rPr>
              <a:t>11.87</a:t>
            </a:r>
            <a:r>
              <a:rPr sz="2100" b="1" spc="-10" dirty="0">
                <a:solidFill>
                  <a:srgbClr val="21379E"/>
                </a:solidFill>
                <a:latin typeface="メイリオ"/>
                <a:cs typeface="メイリオ"/>
              </a:rPr>
              <a:t> は負の数</a:t>
            </a:r>
            <a:endParaRPr sz="21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5400"/>
            <a:chOff x="0" y="0"/>
            <a:chExt cx="12192000" cy="1295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12954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295400" y="12954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21379E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92122" y="198501"/>
            <a:ext cx="4902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メイリオ"/>
                <a:cs typeface="メイリオ"/>
              </a:rPr>
              <a:t>三角比の拡張：例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152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86433" y="2103754"/>
            <a:ext cx="2520315" cy="2520315"/>
            <a:chOff x="1186433" y="2103754"/>
            <a:chExt cx="2520315" cy="2520315"/>
          </a:xfrm>
        </p:grpSpPr>
        <p:sp>
          <p:nvSpPr>
            <p:cNvPr id="11" name="object 11"/>
            <p:cNvSpPr/>
            <p:nvPr/>
          </p:nvSpPr>
          <p:spPr>
            <a:xfrm>
              <a:off x="1186434" y="2103754"/>
              <a:ext cx="2520315" cy="2520315"/>
            </a:xfrm>
            <a:custGeom>
              <a:avLst/>
              <a:gdLst/>
              <a:ahLst/>
              <a:cxnLst/>
              <a:rect l="l" t="t" r="r" b="b"/>
              <a:pathLst>
                <a:path w="2520315" h="2520315">
                  <a:moveTo>
                    <a:pt x="2520061" y="1269619"/>
                  </a:moveTo>
                  <a:lnTo>
                    <a:pt x="2495448" y="1255268"/>
                  </a:lnTo>
                  <a:lnTo>
                    <a:pt x="2406396" y="1203325"/>
                  </a:lnTo>
                  <a:lnTo>
                    <a:pt x="2397633" y="1205611"/>
                  </a:lnTo>
                  <a:lnTo>
                    <a:pt x="2393696" y="1212469"/>
                  </a:lnTo>
                  <a:lnTo>
                    <a:pt x="2389632" y="1219200"/>
                  </a:lnTo>
                  <a:lnTo>
                    <a:pt x="2391918" y="1227963"/>
                  </a:lnTo>
                  <a:lnTo>
                    <a:pt x="2438768" y="1255268"/>
                  </a:lnTo>
                  <a:lnTo>
                    <a:pt x="1233474" y="1255268"/>
                  </a:lnTo>
                  <a:lnTo>
                    <a:pt x="1233538" y="81038"/>
                  </a:lnTo>
                  <a:lnTo>
                    <a:pt x="1233424" y="80848"/>
                  </a:lnTo>
                  <a:lnTo>
                    <a:pt x="1233538" y="35560"/>
                  </a:lnTo>
                  <a:lnTo>
                    <a:pt x="1233538" y="81038"/>
                  </a:lnTo>
                  <a:lnTo>
                    <a:pt x="1233538" y="81254"/>
                  </a:lnTo>
                  <a:lnTo>
                    <a:pt x="1256919" y="121285"/>
                  </a:lnTo>
                  <a:lnTo>
                    <a:pt x="1260856" y="128143"/>
                  </a:lnTo>
                  <a:lnTo>
                    <a:pt x="1269619" y="130429"/>
                  </a:lnTo>
                  <a:lnTo>
                    <a:pt x="1276350" y="126492"/>
                  </a:lnTo>
                  <a:lnTo>
                    <a:pt x="1283208" y="122555"/>
                  </a:lnTo>
                  <a:lnTo>
                    <a:pt x="1285494" y="113792"/>
                  </a:lnTo>
                  <a:lnTo>
                    <a:pt x="1281557" y="106934"/>
                  </a:lnTo>
                  <a:lnTo>
                    <a:pt x="1235786" y="28448"/>
                  </a:lnTo>
                  <a:lnTo>
                    <a:pt x="1219200" y="0"/>
                  </a:lnTo>
                  <a:lnTo>
                    <a:pt x="1156843" y="106934"/>
                  </a:lnTo>
                  <a:lnTo>
                    <a:pt x="1152906" y="113792"/>
                  </a:lnTo>
                  <a:lnTo>
                    <a:pt x="1155192" y="122555"/>
                  </a:lnTo>
                  <a:lnTo>
                    <a:pt x="1162050" y="126492"/>
                  </a:lnTo>
                  <a:lnTo>
                    <a:pt x="1168781" y="130429"/>
                  </a:lnTo>
                  <a:lnTo>
                    <a:pt x="1177544" y="128143"/>
                  </a:lnTo>
                  <a:lnTo>
                    <a:pt x="1181481" y="121285"/>
                  </a:lnTo>
                  <a:lnTo>
                    <a:pt x="1204849" y="81254"/>
                  </a:lnTo>
                  <a:lnTo>
                    <a:pt x="1204976" y="28448"/>
                  </a:lnTo>
                  <a:lnTo>
                    <a:pt x="1204963" y="81038"/>
                  </a:lnTo>
                  <a:lnTo>
                    <a:pt x="1204899" y="1255268"/>
                  </a:lnTo>
                  <a:lnTo>
                    <a:pt x="0" y="1255268"/>
                  </a:lnTo>
                  <a:lnTo>
                    <a:pt x="0" y="1283843"/>
                  </a:lnTo>
                  <a:lnTo>
                    <a:pt x="1204899" y="1283843"/>
                  </a:lnTo>
                  <a:lnTo>
                    <a:pt x="1204849" y="2520188"/>
                  </a:lnTo>
                  <a:lnTo>
                    <a:pt x="1233424" y="2520188"/>
                  </a:lnTo>
                  <a:lnTo>
                    <a:pt x="1233474" y="1283843"/>
                  </a:lnTo>
                  <a:lnTo>
                    <a:pt x="2438984" y="1283843"/>
                  </a:lnTo>
                  <a:lnTo>
                    <a:pt x="2391918" y="1311275"/>
                  </a:lnTo>
                  <a:lnTo>
                    <a:pt x="2389632" y="1320038"/>
                  </a:lnTo>
                  <a:lnTo>
                    <a:pt x="2393696" y="1326769"/>
                  </a:lnTo>
                  <a:lnTo>
                    <a:pt x="2397633" y="1333627"/>
                  </a:lnTo>
                  <a:lnTo>
                    <a:pt x="2406396" y="1335913"/>
                  </a:lnTo>
                  <a:lnTo>
                    <a:pt x="2495664" y="1283843"/>
                  </a:lnTo>
                  <a:lnTo>
                    <a:pt x="2520061" y="1269619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06473" y="2474213"/>
              <a:ext cx="1800225" cy="1800225"/>
            </a:xfrm>
            <a:custGeom>
              <a:avLst/>
              <a:gdLst/>
              <a:ahLst/>
              <a:cxnLst/>
              <a:rect l="l" t="t" r="r" b="b"/>
              <a:pathLst>
                <a:path w="1800225" h="1800225">
                  <a:moveTo>
                    <a:pt x="0" y="899922"/>
                  </a:moveTo>
                  <a:lnTo>
                    <a:pt x="1247" y="852133"/>
                  </a:lnTo>
                  <a:lnTo>
                    <a:pt x="4948" y="804994"/>
                  </a:lnTo>
                  <a:lnTo>
                    <a:pt x="11041" y="758566"/>
                  </a:lnTo>
                  <a:lnTo>
                    <a:pt x="19463" y="712911"/>
                  </a:lnTo>
                  <a:lnTo>
                    <a:pt x="30152" y="668092"/>
                  </a:lnTo>
                  <a:lnTo>
                    <a:pt x="43046" y="624171"/>
                  </a:lnTo>
                  <a:lnTo>
                    <a:pt x="58083" y="581211"/>
                  </a:lnTo>
                  <a:lnTo>
                    <a:pt x="75199" y="539272"/>
                  </a:lnTo>
                  <a:lnTo>
                    <a:pt x="94334" y="498418"/>
                  </a:lnTo>
                  <a:lnTo>
                    <a:pt x="115425" y="458711"/>
                  </a:lnTo>
                  <a:lnTo>
                    <a:pt x="138409" y="420213"/>
                  </a:lnTo>
                  <a:lnTo>
                    <a:pt x="163225" y="382987"/>
                  </a:lnTo>
                  <a:lnTo>
                    <a:pt x="189810" y="347094"/>
                  </a:lnTo>
                  <a:lnTo>
                    <a:pt x="218102" y="312597"/>
                  </a:lnTo>
                  <a:lnTo>
                    <a:pt x="248038" y="279557"/>
                  </a:lnTo>
                  <a:lnTo>
                    <a:pt x="279557" y="248038"/>
                  </a:lnTo>
                  <a:lnTo>
                    <a:pt x="312597" y="218102"/>
                  </a:lnTo>
                  <a:lnTo>
                    <a:pt x="347094" y="189810"/>
                  </a:lnTo>
                  <a:lnTo>
                    <a:pt x="382987" y="163225"/>
                  </a:lnTo>
                  <a:lnTo>
                    <a:pt x="420213" y="138409"/>
                  </a:lnTo>
                  <a:lnTo>
                    <a:pt x="458711" y="115425"/>
                  </a:lnTo>
                  <a:lnTo>
                    <a:pt x="498418" y="94334"/>
                  </a:lnTo>
                  <a:lnTo>
                    <a:pt x="539272" y="75199"/>
                  </a:lnTo>
                  <a:lnTo>
                    <a:pt x="581211" y="58083"/>
                  </a:lnTo>
                  <a:lnTo>
                    <a:pt x="624171" y="43046"/>
                  </a:lnTo>
                  <a:lnTo>
                    <a:pt x="668092" y="30152"/>
                  </a:lnTo>
                  <a:lnTo>
                    <a:pt x="712911" y="19463"/>
                  </a:lnTo>
                  <a:lnTo>
                    <a:pt x="758566" y="11041"/>
                  </a:lnTo>
                  <a:lnTo>
                    <a:pt x="804994" y="4948"/>
                  </a:lnTo>
                  <a:lnTo>
                    <a:pt x="852133" y="1247"/>
                  </a:lnTo>
                  <a:lnTo>
                    <a:pt x="899921" y="0"/>
                  </a:lnTo>
                  <a:lnTo>
                    <a:pt x="947710" y="1247"/>
                  </a:lnTo>
                  <a:lnTo>
                    <a:pt x="994849" y="4948"/>
                  </a:lnTo>
                  <a:lnTo>
                    <a:pt x="1041277" y="11041"/>
                  </a:lnTo>
                  <a:lnTo>
                    <a:pt x="1086932" y="19463"/>
                  </a:lnTo>
                  <a:lnTo>
                    <a:pt x="1131751" y="30152"/>
                  </a:lnTo>
                  <a:lnTo>
                    <a:pt x="1175672" y="43046"/>
                  </a:lnTo>
                  <a:lnTo>
                    <a:pt x="1218632" y="58083"/>
                  </a:lnTo>
                  <a:lnTo>
                    <a:pt x="1260571" y="75199"/>
                  </a:lnTo>
                  <a:lnTo>
                    <a:pt x="1301425" y="94334"/>
                  </a:lnTo>
                  <a:lnTo>
                    <a:pt x="1341132" y="115425"/>
                  </a:lnTo>
                  <a:lnTo>
                    <a:pt x="1379630" y="138409"/>
                  </a:lnTo>
                  <a:lnTo>
                    <a:pt x="1416856" y="163225"/>
                  </a:lnTo>
                  <a:lnTo>
                    <a:pt x="1452749" y="189810"/>
                  </a:lnTo>
                  <a:lnTo>
                    <a:pt x="1487246" y="218102"/>
                  </a:lnTo>
                  <a:lnTo>
                    <a:pt x="1520286" y="248038"/>
                  </a:lnTo>
                  <a:lnTo>
                    <a:pt x="1551805" y="279557"/>
                  </a:lnTo>
                  <a:lnTo>
                    <a:pt x="1581741" y="312597"/>
                  </a:lnTo>
                  <a:lnTo>
                    <a:pt x="1610033" y="347094"/>
                  </a:lnTo>
                  <a:lnTo>
                    <a:pt x="1636618" y="382987"/>
                  </a:lnTo>
                  <a:lnTo>
                    <a:pt x="1661434" y="420213"/>
                  </a:lnTo>
                  <a:lnTo>
                    <a:pt x="1684418" y="458711"/>
                  </a:lnTo>
                  <a:lnTo>
                    <a:pt x="1705509" y="498418"/>
                  </a:lnTo>
                  <a:lnTo>
                    <a:pt x="1724644" y="539272"/>
                  </a:lnTo>
                  <a:lnTo>
                    <a:pt x="1741760" y="581211"/>
                  </a:lnTo>
                  <a:lnTo>
                    <a:pt x="1756797" y="624171"/>
                  </a:lnTo>
                  <a:lnTo>
                    <a:pt x="1769691" y="668092"/>
                  </a:lnTo>
                  <a:lnTo>
                    <a:pt x="1780380" y="712911"/>
                  </a:lnTo>
                  <a:lnTo>
                    <a:pt x="1788802" y="758566"/>
                  </a:lnTo>
                  <a:lnTo>
                    <a:pt x="1794895" y="804994"/>
                  </a:lnTo>
                  <a:lnTo>
                    <a:pt x="1798596" y="852133"/>
                  </a:lnTo>
                  <a:lnTo>
                    <a:pt x="1799843" y="899922"/>
                  </a:lnTo>
                  <a:lnTo>
                    <a:pt x="1798596" y="947710"/>
                  </a:lnTo>
                  <a:lnTo>
                    <a:pt x="1794895" y="994849"/>
                  </a:lnTo>
                  <a:lnTo>
                    <a:pt x="1788802" y="1041277"/>
                  </a:lnTo>
                  <a:lnTo>
                    <a:pt x="1780380" y="1086932"/>
                  </a:lnTo>
                  <a:lnTo>
                    <a:pt x="1769691" y="1131751"/>
                  </a:lnTo>
                  <a:lnTo>
                    <a:pt x="1756797" y="1175672"/>
                  </a:lnTo>
                  <a:lnTo>
                    <a:pt x="1741760" y="1218632"/>
                  </a:lnTo>
                  <a:lnTo>
                    <a:pt x="1724644" y="1260571"/>
                  </a:lnTo>
                  <a:lnTo>
                    <a:pt x="1705509" y="1301425"/>
                  </a:lnTo>
                  <a:lnTo>
                    <a:pt x="1684418" y="1341132"/>
                  </a:lnTo>
                  <a:lnTo>
                    <a:pt x="1661434" y="1379630"/>
                  </a:lnTo>
                  <a:lnTo>
                    <a:pt x="1636618" y="1416856"/>
                  </a:lnTo>
                  <a:lnTo>
                    <a:pt x="1610033" y="1452749"/>
                  </a:lnTo>
                  <a:lnTo>
                    <a:pt x="1581741" y="1487246"/>
                  </a:lnTo>
                  <a:lnTo>
                    <a:pt x="1551805" y="1520286"/>
                  </a:lnTo>
                  <a:lnTo>
                    <a:pt x="1520286" y="1551805"/>
                  </a:lnTo>
                  <a:lnTo>
                    <a:pt x="1487246" y="1581741"/>
                  </a:lnTo>
                  <a:lnTo>
                    <a:pt x="1452749" y="1610033"/>
                  </a:lnTo>
                  <a:lnTo>
                    <a:pt x="1416856" y="1636618"/>
                  </a:lnTo>
                  <a:lnTo>
                    <a:pt x="1379630" y="1661434"/>
                  </a:lnTo>
                  <a:lnTo>
                    <a:pt x="1341132" y="1684418"/>
                  </a:lnTo>
                  <a:lnTo>
                    <a:pt x="1301425" y="1705509"/>
                  </a:lnTo>
                  <a:lnTo>
                    <a:pt x="1260571" y="1724644"/>
                  </a:lnTo>
                  <a:lnTo>
                    <a:pt x="1218632" y="1741760"/>
                  </a:lnTo>
                  <a:lnTo>
                    <a:pt x="1175672" y="1756797"/>
                  </a:lnTo>
                  <a:lnTo>
                    <a:pt x="1131751" y="1769691"/>
                  </a:lnTo>
                  <a:lnTo>
                    <a:pt x="1086932" y="1780380"/>
                  </a:lnTo>
                  <a:lnTo>
                    <a:pt x="1041277" y="1788802"/>
                  </a:lnTo>
                  <a:lnTo>
                    <a:pt x="994849" y="1794895"/>
                  </a:lnTo>
                  <a:lnTo>
                    <a:pt x="947710" y="1798596"/>
                  </a:lnTo>
                  <a:lnTo>
                    <a:pt x="899921" y="1799844"/>
                  </a:lnTo>
                  <a:lnTo>
                    <a:pt x="852133" y="1798596"/>
                  </a:lnTo>
                  <a:lnTo>
                    <a:pt x="804994" y="1794895"/>
                  </a:lnTo>
                  <a:lnTo>
                    <a:pt x="758566" y="1788802"/>
                  </a:lnTo>
                  <a:lnTo>
                    <a:pt x="712911" y="1780380"/>
                  </a:lnTo>
                  <a:lnTo>
                    <a:pt x="668092" y="1769691"/>
                  </a:lnTo>
                  <a:lnTo>
                    <a:pt x="624171" y="1756797"/>
                  </a:lnTo>
                  <a:lnTo>
                    <a:pt x="581211" y="1741760"/>
                  </a:lnTo>
                  <a:lnTo>
                    <a:pt x="539272" y="1724644"/>
                  </a:lnTo>
                  <a:lnTo>
                    <a:pt x="498418" y="1705509"/>
                  </a:lnTo>
                  <a:lnTo>
                    <a:pt x="458711" y="1684418"/>
                  </a:lnTo>
                  <a:lnTo>
                    <a:pt x="420213" y="1661434"/>
                  </a:lnTo>
                  <a:lnTo>
                    <a:pt x="382987" y="1636618"/>
                  </a:lnTo>
                  <a:lnTo>
                    <a:pt x="347094" y="1610033"/>
                  </a:lnTo>
                  <a:lnTo>
                    <a:pt x="312597" y="1581741"/>
                  </a:lnTo>
                  <a:lnTo>
                    <a:pt x="279557" y="1551805"/>
                  </a:lnTo>
                  <a:lnTo>
                    <a:pt x="248038" y="1520286"/>
                  </a:lnTo>
                  <a:lnTo>
                    <a:pt x="218102" y="1487246"/>
                  </a:lnTo>
                  <a:lnTo>
                    <a:pt x="189810" y="1452749"/>
                  </a:lnTo>
                  <a:lnTo>
                    <a:pt x="163225" y="1416856"/>
                  </a:lnTo>
                  <a:lnTo>
                    <a:pt x="138409" y="1379630"/>
                  </a:lnTo>
                  <a:lnTo>
                    <a:pt x="115425" y="1341132"/>
                  </a:lnTo>
                  <a:lnTo>
                    <a:pt x="94334" y="1301425"/>
                  </a:lnTo>
                  <a:lnTo>
                    <a:pt x="75199" y="1260571"/>
                  </a:lnTo>
                  <a:lnTo>
                    <a:pt x="58083" y="1218632"/>
                  </a:lnTo>
                  <a:lnTo>
                    <a:pt x="43046" y="1175672"/>
                  </a:lnTo>
                  <a:lnTo>
                    <a:pt x="30152" y="1131751"/>
                  </a:lnTo>
                  <a:lnTo>
                    <a:pt x="19463" y="1086932"/>
                  </a:lnTo>
                  <a:lnTo>
                    <a:pt x="11041" y="1041277"/>
                  </a:lnTo>
                  <a:lnTo>
                    <a:pt x="4948" y="994849"/>
                  </a:lnTo>
                  <a:lnTo>
                    <a:pt x="1247" y="947710"/>
                  </a:lnTo>
                  <a:lnTo>
                    <a:pt x="0" y="899922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05633" y="2739897"/>
              <a:ext cx="899794" cy="644525"/>
            </a:xfrm>
            <a:custGeom>
              <a:avLst/>
              <a:gdLst/>
              <a:ahLst/>
              <a:cxnLst/>
              <a:rect l="l" t="t" r="r" b="b"/>
              <a:pathLst>
                <a:path w="899795" h="644525">
                  <a:moveTo>
                    <a:pt x="639191" y="0"/>
                  </a:moveTo>
                  <a:lnTo>
                    <a:pt x="0" y="633476"/>
                  </a:lnTo>
                  <a:lnTo>
                    <a:pt x="899794" y="644143"/>
                  </a:lnTo>
                  <a:lnTo>
                    <a:pt x="898947" y="592671"/>
                  </a:lnTo>
                  <a:lnTo>
                    <a:pt x="895183" y="541582"/>
                  </a:lnTo>
                  <a:lnTo>
                    <a:pt x="888547" y="490989"/>
                  </a:lnTo>
                  <a:lnTo>
                    <a:pt x="879087" y="441008"/>
                  </a:lnTo>
                  <a:lnTo>
                    <a:pt x="866848" y="391753"/>
                  </a:lnTo>
                  <a:lnTo>
                    <a:pt x="851875" y="343338"/>
                  </a:lnTo>
                  <a:lnTo>
                    <a:pt x="834215" y="295878"/>
                  </a:lnTo>
                  <a:lnTo>
                    <a:pt x="813913" y="249487"/>
                  </a:lnTo>
                  <a:lnTo>
                    <a:pt x="791015" y="204279"/>
                  </a:lnTo>
                  <a:lnTo>
                    <a:pt x="765567" y="160370"/>
                  </a:lnTo>
                  <a:lnTo>
                    <a:pt x="737615" y="117873"/>
                  </a:lnTo>
                  <a:lnTo>
                    <a:pt x="707204" y="76902"/>
                  </a:lnTo>
                  <a:lnTo>
                    <a:pt x="674381" y="37573"/>
                  </a:lnTo>
                  <a:lnTo>
                    <a:pt x="639191" y="0"/>
                  </a:lnTo>
                  <a:close/>
                </a:path>
              </a:pathLst>
            </a:custGeom>
            <a:solidFill>
              <a:srgbClr val="21379E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405633" y="3119119"/>
              <a:ext cx="360680" cy="257810"/>
            </a:xfrm>
            <a:custGeom>
              <a:avLst/>
              <a:gdLst/>
              <a:ahLst/>
              <a:cxnLst/>
              <a:rect l="l" t="t" r="r" b="b"/>
              <a:pathLst>
                <a:path w="360680" h="257810">
                  <a:moveTo>
                    <a:pt x="255651" y="0"/>
                  </a:moveTo>
                  <a:lnTo>
                    <a:pt x="0" y="253491"/>
                  </a:lnTo>
                  <a:lnTo>
                    <a:pt x="360426" y="257809"/>
                  </a:lnTo>
                  <a:lnTo>
                    <a:pt x="357797" y="209952"/>
                  </a:lnTo>
                  <a:lnTo>
                    <a:pt x="348925" y="163284"/>
                  </a:lnTo>
                  <a:lnTo>
                    <a:pt x="334041" y="118379"/>
                  </a:lnTo>
                  <a:lnTo>
                    <a:pt x="313379" y="75814"/>
                  </a:lnTo>
                  <a:lnTo>
                    <a:pt x="287171" y="36162"/>
                  </a:lnTo>
                  <a:lnTo>
                    <a:pt x="255651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189479" y="3028314"/>
            <a:ext cx="3454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21379E"/>
                </a:solidFill>
                <a:latin typeface="Cambria Math"/>
                <a:cs typeface="Cambria Math"/>
              </a:rPr>
              <a:t>𝟒𝟓°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805554" y="3223641"/>
            <a:ext cx="142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A6A6A6"/>
                </a:solidFill>
                <a:latin typeface="Cambria Math"/>
                <a:cs typeface="Cambria Math"/>
              </a:rPr>
              <a:t>𝒙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30957" y="1817954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A6A6A6"/>
                </a:solidFill>
                <a:latin typeface="Cambria Math"/>
                <a:cs typeface="Cambria Math"/>
              </a:rPr>
              <a:t>𝒚</a:t>
            </a:r>
            <a:endParaRPr sz="1600">
              <a:latin typeface="Cambria Math"/>
              <a:cs typeface="Cambria Math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6560" y="2651760"/>
            <a:ext cx="179831" cy="179831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2899917" y="2403728"/>
            <a:ext cx="1102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5" dirty="0">
                <a:solidFill>
                  <a:srgbClr val="21379E"/>
                </a:solidFill>
                <a:latin typeface="メイリオ"/>
                <a:cs typeface="メイリオ"/>
              </a:rPr>
              <a:t>(約</a:t>
            </a:r>
            <a:r>
              <a:rPr sz="1200" b="1" dirty="0">
                <a:solidFill>
                  <a:srgbClr val="21379E"/>
                </a:solidFill>
                <a:latin typeface="メイリオ"/>
                <a:cs typeface="メイリオ"/>
              </a:rPr>
              <a:t>0.7,</a:t>
            </a:r>
            <a:r>
              <a:rPr sz="1200" b="1" spc="-10" dirty="0">
                <a:solidFill>
                  <a:srgbClr val="21379E"/>
                </a:solidFill>
                <a:latin typeface="メイリオ"/>
                <a:cs typeface="メイリオ"/>
              </a:rPr>
              <a:t> 約</a:t>
            </a:r>
            <a:r>
              <a:rPr sz="1200" b="1" spc="-20" dirty="0">
                <a:solidFill>
                  <a:srgbClr val="21379E"/>
                </a:solidFill>
                <a:latin typeface="メイリオ"/>
                <a:cs typeface="メイリオ"/>
              </a:rPr>
              <a:t>0.7)</a:t>
            </a:r>
            <a:endParaRPr sz="1200">
              <a:latin typeface="メイリオ"/>
              <a:cs typeface="メイリオ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981194" y="2103754"/>
            <a:ext cx="2520315" cy="2520315"/>
            <a:chOff x="4981194" y="2103754"/>
            <a:chExt cx="2520315" cy="2520315"/>
          </a:xfrm>
        </p:grpSpPr>
        <p:sp>
          <p:nvSpPr>
            <p:cNvPr id="21" name="object 21"/>
            <p:cNvSpPr/>
            <p:nvPr/>
          </p:nvSpPr>
          <p:spPr>
            <a:xfrm>
              <a:off x="4981194" y="2103754"/>
              <a:ext cx="2520315" cy="2520315"/>
            </a:xfrm>
            <a:custGeom>
              <a:avLst/>
              <a:gdLst/>
              <a:ahLst/>
              <a:cxnLst/>
              <a:rect l="l" t="t" r="r" b="b"/>
              <a:pathLst>
                <a:path w="2520315" h="2520315">
                  <a:moveTo>
                    <a:pt x="2520061" y="1269619"/>
                  </a:moveTo>
                  <a:lnTo>
                    <a:pt x="2495448" y="1255268"/>
                  </a:lnTo>
                  <a:lnTo>
                    <a:pt x="2406396" y="1203325"/>
                  </a:lnTo>
                  <a:lnTo>
                    <a:pt x="2397633" y="1205611"/>
                  </a:lnTo>
                  <a:lnTo>
                    <a:pt x="2393696" y="1212469"/>
                  </a:lnTo>
                  <a:lnTo>
                    <a:pt x="2389632" y="1219200"/>
                  </a:lnTo>
                  <a:lnTo>
                    <a:pt x="2391918" y="1227963"/>
                  </a:lnTo>
                  <a:lnTo>
                    <a:pt x="2438768" y="1255268"/>
                  </a:lnTo>
                  <a:lnTo>
                    <a:pt x="1233424" y="1255268"/>
                  </a:lnTo>
                  <a:lnTo>
                    <a:pt x="1233424" y="81038"/>
                  </a:lnTo>
                  <a:lnTo>
                    <a:pt x="1256919" y="121285"/>
                  </a:lnTo>
                  <a:lnTo>
                    <a:pt x="1260856" y="128143"/>
                  </a:lnTo>
                  <a:lnTo>
                    <a:pt x="1269619" y="130429"/>
                  </a:lnTo>
                  <a:lnTo>
                    <a:pt x="1276350" y="126492"/>
                  </a:lnTo>
                  <a:lnTo>
                    <a:pt x="1283208" y="122555"/>
                  </a:lnTo>
                  <a:lnTo>
                    <a:pt x="1285494" y="113792"/>
                  </a:lnTo>
                  <a:lnTo>
                    <a:pt x="1281557" y="106934"/>
                  </a:lnTo>
                  <a:lnTo>
                    <a:pt x="1235786" y="28448"/>
                  </a:lnTo>
                  <a:lnTo>
                    <a:pt x="1219200" y="0"/>
                  </a:lnTo>
                  <a:lnTo>
                    <a:pt x="1156843" y="106934"/>
                  </a:lnTo>
                  <a:lnTo>
                    <a:pt x="1152906" y="113792"/>
                  </a:lnTo>
                  <a:lnTo>
                    <a:pt x="1155192" y="122555"/>
                  </a:lnTo>
                  <a:lnTo>
                    <a:pt x="1162050" y="126492"/>
                  </a:lnTo>
                  <a:lnTo>
                    <a:pt x="1168781" y="130429"/>
                  </a:lnTo>
                  <a:lnTo>
                    <a:pt x="1177544" y="128143"/>
                  </a:lnTo>
                  <a:lnTo>
                    <a:pt x="1181481" y="121285"/>
                  </a:lnTo>
                  <a:lnTo>
                    <a:pt x="1204849" y="81254"/>
                  </a:lnTo>
                  <a:lnTo>
                    <a:pt x="1204849" y="1255268"/>
                  </a:lnTo>
                  <a:lnTo>
                    <a:pt x="0" y="1255268"/>
                  </a:lnTo>
                  <a:lnTo>
                    <a:pt x="0" y="1283843"/>
                  </a:lnTo>
                  <a:lnTo>
                    <a:pt x="1204849" y="1283843"/>
                  </a:lnTo>
                  <a:lnTo>
                    <a:pt x="1204849" y="2520188"/>
                  </a:lnTo>
                  <a:lnTo>
                    <a:pt x="1233424" y="2520188"/>
                  </a:lnTo>
                  <a:lnTo>
                    <a:pt x="1233424" y="1283843"/>
                  </a:lnTo>
                  <a:lnTo>
                    <a:pt x="2438984" y="1283843"/>
                  </a:lnTo>
                  <a:lnTo>
                    <a:pt x="2391918" y="1311275"/>
                  </a:lnTo>
                  <a:lnTo>
                    <a:pt x="2389632" y="1320038"/>
                  </a:lnTo>
                  <a:lnTo>
                    <a:pt x="2393696" y="1326769"/>
                  </a:lnTo>
                  <a:lnTo>
                    <a:pt x="2397633" y="1333627"/>
                  </a:lnTo>
                  <a:lnTo>
                    <a:pt x="2406396" y="1335913"/>
                  </a:lnTo>
                  <a:lnTo>
                    <a:pt x="2495664" y="1283843"/>
                  </a:lnTo>
                  <a:lnTo>
                    <a:pt x="2520061" y="1269619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299710" y="2474213"/>
              <a:ext cx="1800225" cy="1800225"/>
            </a:xfrm>
            <a:custGeom>
              <a:avLst/>
              <a:gdLst/>
              <a:ahLst/>
              <a:cxnLst/>
              <a:rect l="l" t="t" r="r" b="b"/>
              <a:pathLst>
                <a:path w="1800225" h="1800225">
                  <a:moveTo>
                    <a:pt x="0" y="899922"/>
                  </a:moveTo>
                  <a:lnTo>
                    <a:pt x="1247" y="852133"/>
                  </a:lnTo>
                  <a:lnTo>
                    <a:pt x="4948" y="804994"/>
                  </a:lnTo>
                  <a:lnTo>
                    <a:pt x="11041" y="758566"/>
                  </a:lnTo>
                  <a:lnTo>
                    <a:pt x="19463" y="712911"/>
                  </a:lnTo>
                  <a:lnTo>
                    <a:pt x="30152" y="668092"/>
                  </a:lnTo>
                  <a:lnTo>
                    <a:pt x="43046" y="624171"/>
                  </a:lnTo>
                  <a:lnTo>
                    <a:pt x="58083" y="581211"/>
                  </a:lnTo>
                  <a:lnTo>
                    <a:pt x="75199" y="539272"/>
                  </a:lnTo>
                  <a:lnTo>
                    <a:pt x="94334" y="498418"/>
                  </a:lnTo>
                  <a:lnTo>
                    <a:pt x="115425" y="458711"/>
                  </a:lnTo>
                  <a:lnTo>
                    <a:pt x="138409" y="420213"/>
                  </a:lnTo>
                  <a:lnTo>
                    <a:pt x="163225" y="382987"/>
                  </a:lnTo>
                  <a:lnTo>
                    <a:pt x="189810" y="347094"/>
                  </a:lnTo>
                  <a:lnTo>
                    <a:pt x="218102" y="312597"/>
                  </a:lnTo>
                  <a:lnTo>
                    <a:pt x="248038" y="279557"/>
                  </a:lnTo>
                  <a:lnTo>
                    <a:pt x="279557" y="248038"/>
                  </a:lnTo>
                  <a:lnTo>
                    <a:pt x="312597" y="218102"/>
                  </a:lnTo>
                  <a:lnTo>
                    <a:pt x="347094" y="189810"/>
                  </a:lnTo>
                  <a:lnTo>
                    <a:pt x="382987" y="163225"/>
                  </a:lnTo>
                  <a:lnTo>
                    <a:pt x="420213" y="138409"/>
                  </a:lnTo>
                  <a:lnTo>
                    <a:pt x="458711" y="115425"/>
                  </a:lnTo>
                  <a:lnTo>
                    <a:pt x="498418" y="94334"/>
                  </a:lnTo>
                  <a:lnTo>
                    <a:pt x="539272" y="75199"/>
                  </a:lnTo>
                  <a:lnTo>
                    <a:pt x="581211" y="58083"/>
                  </a:lnTo>
                  <a:lnTo>
                    <a:pt x="624171" y="43046"/>
                  </a:lnTo>
                  <a:lnTo>
                    <a:pt x="668092" y="30152"/>
                  </a:lnTo>
                  <a:lnTo>
                    <a:pt x="712911" y="19463"/>
                  </a:lnTo>
                  <a:lnTo>
                    <a:pt x="758566" y="11041"/>
                  </a:lnTo>
                  <a:lnTo>
                    <a:pt x="804994" y="4948"/>
                  </a:lnTo>
                  <a:lnTo>
                    <a:pt x="852133" y="1247"/>
                  </a:lnTo>
                  <a:lnTo>
                    <a:pt x="899922" y="0"/>
                  </a:lnTo>
                  <a:lnTo>
                    <a:pt x="947710" y="1247"/>
                  </a:lnTo>
                  <a:lnTo>
                    <a:pt x="994849" y="4948"/>
                  </a:lnTo>
                  <a:lnTo>
                    <a:pt x="1041277" y="11041"/>
                  </a:lnTo>
                  <a:lnTo>
                    <a:pt x="1086932" y="19463"/>
                  </a:lnTo>
                  <a:lnTo>
                    <a:pt x="1131751" y="30152"/>
                  </a:lnTo>
                  <a:lnTo>
                    <a:pt x="1175672" y="43046"/>
                  </a:lnTo>
                  <a:lnTo>
                    <a:pt x="1218632" y="58083"/>
                  </a:lnTo>
                  <a:lnTo>
                    <a:pt x="1260571" y="75199"/>
                  </a:lnTo>
                  <a:lnTo>
                    <a:pt x="1301425" y="94334"/>
                  </a:lnTo>
                  <a:lnTo>
                    <a:pt x="1341132" y="115425"/>
                  </a:lnTo>
                  <a:lnTo>
                    <a:pt x="1379630" y="138409"/>
                  </a:lnTo>
                  <a:lnTo>
                    <a:pt x="1416856" y="163225"/>
                  </a:lnTo>
                  <a:lnTo>
                    <a:pt x="1452749" y="189810"/>
                  </a:lnTo>
                  <a:lnTo>
                    <a:pt x="1487246" y="218102"/>
                  </a:lnTo>
                  <a:lnTo>
                    <a:pt x="1520286" y="248038"/>
                  </a:lnTo>
                  <a:lnTo>
                    <a:pt x="1551805" y="279557"/>
                  </a:lnTo>
                  <a:lnTo>
                    <a:pt x="1581741" y="312597"/>
                  </a:lnTo>
                  <a:lnTo>
                    <a:pt x="1610033" y="347094"/>
                  </a:lnTo>
                  <a:lnTo>
                    <a:pt x="1636618" y="382987"/>
                  </a:lnTo>
                  <a:lnTo>
                    <a:pt x="1661434" y="420213"/>
                  </a:lnTo>
                  <a:lnTo>
                    <a:pt x="1684418" y="458711"/>
                  </a:lnTo>
                  <a:lnTo>
                    <a:pt x="1705509" y="498418"/>
                  </a:lnTo>
                  <a:lnTo>
                    <a:pt x="1724644" y="539272"/>
                  </a:lnTo>
                  <a:lnTo>
                    <a:pt x="1741760" y="581211"/>
                  </a:lnTo>
                  <a:lnTo>
                    <a:pt x="1756797" y="624171"/>
                  </a:lnTo>
                  <a:lnTo>
                    <a:pt x="1769691" y="668092"/>
                  </a:lnTo>
                  <a:lnTo>
                    <a:pt x="1780380" y="712911"/>
                  </a:lnTo>
                  <a:lnTo>
                    <a:pt x="1788802" y="758566"/>
                  </a:lnTo>
                  <a:lnTo>
                    <a:pt x="1794895" y="804994"/>
                  </a:lnTo>
                  <a:lnTo>
                    <a:pt x="1798596" y="852133"/>
                  </a:lnTo>
                  <a:lnTo>
                    <a:pt x="1799843" y="899922"/>
                  </a:lnTo>
                  <a:lnTo>
                    <a:pt x="1798596" y="947710"/>
                  </a:lnTo>
                  <a:lnTo>
                    <a:pt x="1794895" y="994849"/>
                  </a:lnTo>
                  <a:lnTo>
                    <a:pt x="1788802" y="1041277"/>
                  </a:lnTo>
                  <a:lnTo>
                    <a:pt x="1780380" y="1086932"/>
                  </a:lnTo>
                  <a:lnTo>
                    <a:pt x="1769691" y="1131751"/>
                  </a:lnTo>
                  <a:lnTo>
                    <a:pt x="1756797" y="1175672"/>
                  </a:lnTo>
                  <a:lnTo>
                    <a:pt x="1741760" y="1218632"/>
                  </a:lnTo>
                  <a:lnTo>
                    <a:pt x="1724644" y="1260571"/>
                  </a:lnTo>
                  <a:lnTo>
                    <a:pt x="1705509" y="1301425"/>
                  </a:lnTo>
                  <a:lnTo>
                    <a:pt x="1684418" y="1341132"/>
                  </a:lnTo>
                  <a:lnTo>
                    <a:pt x="1661434" y="1379630"/>
                  </a:lnTo>
                  <a:lnTo>
                    <a:pt x="1636618" y="1416856"/>
                  </a:lnTo>
                  <a:lnTo>
                    <a:pt x="1610033" y="1452749"/>
                  </a:lnTo>
                  <a:lnTo>
                    <a:pt x="1581741" y="1487246"/>
                  </a:lnTo>
                  <a:lnTo>
                    <a:pt x="1551805" y="1520286"/>
                  </a:lnTo>
                  <a:lnTo>
                    <a:pt x="1520286" y="1551805"/>
                  </a:lnTo>
                  <a:lnTo>
                    <a:pt x="1487246" y="1581741"/>
                  </a:lnTo>
                  <a:lnTo>
                    <a:pt x="1452749" y="1610033"/>
                  </a:lnTo>
                  <a:lnTo>
                    <a:pt x="1416856" y="1636618"/>
                  </a:lnTo>
                  <a:lnTo>
                    <a:pt x="1379630" y="1661434"/>
                  </a:lnTo>
                  <a:lnTo>
                    <a:pt x="1341132" y="1684418"/>
                  </a:lnTo>
                  <a:lnTo>
                    <a:pt x="1301425" y="1705509"/>
                  </a:lnTo>
                  <a:lnTo>
                    <a:pt x="1260571" y="1724644"/>
                  </a:lnTo>
                  <a:lnTo>
                    <a:pt x="1218632" y="1741760"/>
                  </a:lnTo>
                  <a:lnTo>
                    <a:pt x="1175672" y="1756797"/>
                  </a:lnTo>
                  <a:lnTo>
                    <a:pt x="1131751" y="1769691"/>
                  </a:lnTo>
                  <a:lnTo>
                    <a:pt x="1086932" y="1780380"/>
                  </a:lnTo>
                  <a:lnTo>
                    <a:pt x="1041277" y="1788802"/>
                  </a:lnTo>
                  <a:lnTo>
                    <a:pt x="994849" y="1794895"/>
                  </a:lnTo>
                  <a:lnTo>
                    <a:pt x="947710" y="1798596"/>
                  </a:lnTo>
                  <a:lnTo>
                    <a:pt x="899922" y="1799844"/>
                  </a:lnTo>
                  <a:lnTo>
                    <a:pt x="852133" y="1798596"/>
                  </a:lnTo>
                  <a:lnTo>
                    <a:pt x="804994" y="1794895"/>
                  </a:lnTo>
                  <a:lnTo>
                    <a:pt x="758566" y="1788802"/>
                  </a:lnTo>
                  <a:lnTo>
                    <a:pt x="712911" y="1780380"/>
                  </a:lnTo>
                  <a:lnTo>
                    <a:pt x="668092" y="1769691"/>
                  </a:lnTo>
                  <a:lnTo>
                    <a:pt x="624171" y="1756797"/>
                  </a:lnTo>
                  <a:lnTo>
                    <a:pt x="581211" y="1741760"/>
                  </a:lnTo>
                  <a:lnTo>
                    <a:pt x="539272" y="1724644"/>
                  </a:lnTo>
                  <a:lnTo>
                    <a:pt x="498418" y="1705509"/>
                  </a:lnTo>
                  <a:lnTo>
                    <a:pt x="458711" y="1684418"/>
                  </a:lnTo>
                  <a:lnTo>
                    <a:pt x="420213" y="1661434"/>
                  </a:lnTo>
                  <a:lnTo>
                    <a:pt x="382987" y="1636618"/>
                  </a:lnTo>
                  <a:lnTo>
                    <a:pt x="347094" y="1610033"/>
                  </a:lnTo>
                  <a:lnTo>
                    <a:pt x="312597" y="1581741"/>
                  </a:lnTo>
                  <a:lnTo>
                    <a:pt x="279557" y="1551805"/>
                  </a:lnTo>
                  <a:lnTo>
                    <a:pt x="248038" y="1520286"/>
                  </a:lnTo>
                  <a:lnTo>
                    <a:pt x="218102" y="1487246"/>
                  </a:lnTo>
                  <a:lnTo>
                    <a:pt x="189810" y="1452749"/>
                  </a:lnTo>
                  <a:lnTo>
                    <a:pt x="163225" y="1416856"/>
                  </a:lnTo>
                  <a:lnTo>
                    <a:pt x="138409" y="1379630"/>
                  </a:lnTo>
                  <a:lnTo>
                    <a:pt x="115425" y="1341132"/>
                  </a:lnTo>
                  <a:lnTo>
                    <a:pt x="94334" y="1301425"/>
                  </a:lnTo>
                  <a:lnTo>
                    <a:pt x="75199" y="1260571"/>
                  </a:lnTo>
                  <a:lnTo>
                    <a:pt x="58083" y="1218632"/>
                  </a:lnTo>
                  <a:lnTo>
                    <a:pt x="43046" y="1175672"/>
                  </a:lnTo>
                  <a:lnTo>
                    <a:pt x="30152" y="1131751"/>
                  </a:lnTo>
                  <a:lnTo>
                    <a:pt x="19463" y="1086932"/>
                  </a:lnTo>
                  <a:lnTo>
                    <a:pt x="11041" y="1041277"/>
                  </a:lnTo>
                  <a:lnTo>
                    <a:pt x="4948" y="994849"/>
                  </a:lnTo>
                  <a:lnTo>
                    <a:pt x="1247" y="947710"/>
                  </a:lnTo>
                  <a:lnTo>
                    <a:pt x="0" y="899922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298948" y="2473451"/>
              <a:ext cx="1800225" cy="910590"/>
            </a:xfrm>
            <a:custGeom>
              <a:avLst/>
              <a:gdLst/>
              <a:ahLst/>
              <a:cxnLst/>
              <a:rect l="l" t="t" r="r" b="b"/>
              <a:pathLst>
                <a:path w="1800225" h="910589">
                  <a:moveTo>
                    <a:pt x="903731" y="0"/>
                  </a:moveTo>
                  <a:lnTo>
                    <a:pt x="855938" y="1039"/>
                  </a:lnTo>
                  <a:lnTo>
                    <a:pt x="808784" y="4536"/>
                  </a:lnTo>
                  <a:lnTo>
                    <a:pt x="762331" y="10427"/>
                  </a:lnTo>
                  <a:lnTo>
                    <a:pt x="716641" y="18650"/>
                  </a:lnTo>
                  <a:lnTo>
                    <a:pt x="671778" y="29144"/>
                  </a:lnTo>
                  <a:lnTo>
                    <a:pt x="627804" y="41846"/>
                  </a:lnTo>
                  <a:lnTo>
                    <a:pt x="584781" y="56696"/>
                  </a:lnTo>
                  <a:lnTo>
                    <a:pt x="542772" y="73630"/>
                  </a:lnTo>
                  <a:lnTo>
                    <a:pt x="501839" y="92587"/>
                  </a:lnTo>
                  <a:lnTo>
                    <a:pt x="462044" y="113506"/>
                  </a:lnTo>
                  <a:lnTo>
                    <a:pt x="423451" y="136323"/>
                  </a:lnTo>
                  <a:lnTo>
                    <a:pt x="386121" y="160977"/>
                  </a:lnTo>
                  <a:lnTo>
                    <a:pt x="350117" y="187407"/>
                  </a:lnTo>
                  <a:lnTo>
                    <a:pt x="315502" y="215550"/>
                  </a:lnTo>
                  <a:lnTo>
                    <a:pt x="282337" y="245345"/>
                  </a:lnTo>
                  <a:lnTo>
                    <a:pt x="250686" y="276728"/>
                  </a:lnTo>
                  <a:lnTo>
                    <a:pt x="220611" y="309640"/>
                  </a:lnTo>
                  <a:lnTo>
                    <a:pt x="192174" y="344017"/>
                  </a:lnTo>
                  <a:lnTo>
                    <a:pt x="165438" y="379797"/>
                  </a:lnTo>
                  <a:lnTo>
                    <a:pt x="140465" y="416920"/>
                  </a:lnTo>
                  <a:lnTo>
                    <a:pt x="117317" y="455322"/>
                  </a:lnTo>
                  <a:lnTo>
                    <a:pt x="96058" y="494942"/>
                  </a:lnTo>
                  <a:lnTo>
                    <a:pt x="76750" y="535718"/>
                  </a:lnTo>
                  <a:lnTo>
                    <a:pt x="59454" y="577588"/>
                  </a:lnTo>
                  <a:lnTo>
                    <a:pt x="44234" y="620491"/>
                  </a:lnTo>
                  <a:lnTo>
                    <a:pt x="31153" y="664363"/>
                  </a:lnTo>
                  <a:lnTo>
                    <a:pt x="20271" y="709144"/>
                  </a:lnTo>
                  <a:lnTo>
                    <a:pt x="11653" y="754771"/>
                  </a:lnTo>
                  <a:lnTo>
                    <a:pt x="5360" y="801183"/>
                  </a:lnTo>
                  <a:lnTo>
                    <a:pt x="1454" y="848317"/>
                  </a:lnTo>
                  <a:lnTo>
                    <a:pt x="0" y="896112"/>
                  </a:lnTo>
                  <a:lnTo>
                    <a:pt x="899922" y="899922"/>
                  </a:lnTo>
                  <a:lnTo>
                    <a:pt x="1799717" y="910589"/>
                  </a:lnTo>
                  <a:lnTo>
                    <a:pt x="1798804" y="855938"/>
                  </a:lnTo>
                  <a:lnTo>
                    <a:pt x="1795307" y="808784"/>
                  </a:lnTo>
                  <a:lnTo>
                    <a:pt x="1789416" y="762331"/>
                  </a:lnTo>
                  <a:lnTo>
                    <a:pt x="1781193" y="716641"/>
                  </a:lnTo>
                  <a:lnTo>
                    <a:pt x="1770699" y="671778"/>
                  </a:lnTo>
                  <a:lnTo>
                    <a:pt x="1757997" y="627804"/>
                  </a:lnTo>
                  <a:lnTo>
                    <a:pt x="1743147" y="584781"/>
                  </a:lnTo>
                  <a:lnTo>
                    <a:pt x="1726213" y="542772"/>
                  </a:lnTo>
                  <a:lnTo>
                    <a:pt x="1707256" y="501839"/>
                  </a:lnTo>
                  <a:lnTo>
                    <a:pt x="1686337" y="462044"/>
                  </a:lnTo>
                  <a:lnTo>
                    <a:pt x="1663520" y="423451"/>
                  </a:lnTo>
                  <a:lnTo>
                    <a:pt x="1638866" y="386121"/>
                  </a:lnTo>
                  <a:lnTo>
                    <a:pt x="1612436" y="350117"/>
                  </a:lnTo>
                  <a:lnTo>
                    <a:pt x="1584293" y="315502"/>
                  </a:lnTo>
                  <a:lnTo>
                    <a:pt x="1554498" y="282337"/>
                  </a:lnTo>
                  <a:lnTo>
                    <a:pt x="1523115" y="250686"/>
                  </a:lnTo>
                  <a:lnTo>
                    <a:pt x="1490203" y="220611"/>
                  </a:lnTo>
                  <a:lnTo>
                    <a:pt x="1455826" y="192174"/>
                  </a:lnTo>
                  <a:lnTo>
                    <a:pt x="1420046" y="165438"/>
                  </a:lnTo>
                  <a:lnTo>
                    <a:pt x="1382923" y="140465"/>
                  </a:lnTo>
                  <a:lnTo>
                    <a:pt x="1344521" y="117317"/>
                  </a:lnTo>
                  <a:lnTo>
                    <a:pt x="1304901" y="96058"/>
                  </a:lnTo>
                  <a:lnTo>
                    <a:pt x="1264125" y="76750"/>
                  </a:lnTo>
                  <a:lnTo>
                    <a:pt x="1222255" y="59454"/>
                  </a:lnTo>
                  <a:lnTo>
                    <a:pt x="1179352" y="44234"/>
                  </a:lnTo>
                  <a:lnTo>
                    <a:pt x="1135480" y="31153"/>
                  </a:lnTo>
                  <a:lnTo>
                    <a:pt x="1090699" y="20271"/>
                  </a:lnTo>
                  <a:lnTo>
                    <a:pt x="1045072" y="11653"/>
                  </a:lnTo>
                  <a:lnTo>
                    <a:pt x="998660" y="5360"/>
                  </a:lnTo>
                  <a:lnTo>
                    <a:pt x="951526" y="1454"/>
                  </a:lnTo>
                  <a:lnTo>
                    <a:pt x="903731" y="0"/>
                  </a:lnTo>
                  <a:close/>
                </a:path>
              </a:pathLst>
            </a:custGeom>
            <a:solidFill>
              <a:srgbClr val="8E0F6A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840094" y="3013074"/>
              <a:ext cx="719455" cy="368300"/>
            </a:xfrm>
            <a:custGeom>
              <a:avLst/>
              <a:gdLst/>
              <a:ahLst/>
              <a:cxnLst/>
              <a:rect l="l" t="t" r="r" b="b"/>
              <a:pathLst>
                <a:path w="719454" h="368300">
                  <a:moveTo>
                    <a:pt x="350900" y="0"/>
                  </a:moveTo>
                  <a:lnTo>
                    <a:pt x="302178" y="4440"/>
                  </a:lnTo>
                  <a:lnTo>
                    <a:pt x="255605" y="15118"/>
                  </a:lnTo>
                  <a:lnTo>
                    <a:pt x="211597" y="31595"/>
                  </a:lnTo>
                  <a:lnTo>
                    <a:pt x="170575" y="53429"/>
                  </a:lnTo>
                  <a:lnTo>
                    <a:pt x="132954" y="80181"/>
                  </a:lnTo>
                  <a:lnTo>
                    <a:pt x="99155" y="111410"/>
                  </a:lnTo>
                  <a:lnTo>
                    <a:pt x="69594" y="146677"/>
                  </a:lnTo>
                  <a:lnTo>
                    <a:pt x="44689" y="185542"/>
                  </a:lnTo>
                  <a:lnTo>
                    <a:pt x="24860" y="227564"/>
                  </a:lnTo>
                  <a:lnTo>
                    <a:pt x="10523" y="272303"/>
                  </a:lnTo>
                  <a:lnTo>
                    <a:pt x="2097" y="319319"/>
                  </a:lnTo>
                  <a:lnTo>
                    <a:pt x="0" y="368173"/>
                  </a:lnTo>
                  <a:lnTo>
                    <a:pt x="359537" y="359537"/>
                  </a:lnTo>
                  <a:lnTo>
                    <a:pt x="719201" y="363854"/>
                  </a:lnTo>
                  <a:lnTo>
                    <a:pt x="714633" y="302178"/>
                  </a:lnTo>
                  <a:lnTo>
                    <a:pt x="703955" y="255605"/>
                  </a:lnTo>
                  <a:lnTo>
                    <a:pt x="687478" y="211597"/>
                  </a:lnTo>
                  <a:lnTo>
                    <a:pt x="665644" y="170575"/>
                  </a:lnTo>
                  <a:lnTo>
                    <a:pt x="638892" y="132954"/>
                  </a:lnTo>
                  <a:lnTo>
                    <a:pt x="607663" y="99155"/>
                  </a:lnTo>
                  <a:lnTo>
                    <a:pt x="572396" y="69594"/>
                  </a:lnTo>
                  <a:lnTo>
                    <a:pt x="533531" y="44689"/>
                  </a:lnTo>
                  <a:lnTo>
                    <a:pt x="491509" y="24860"/>
                  </a:lnTo>
                  <a:lnTo>
                    <a:pt x="446770" y="10523"/>
                  </a:lnTo>
                  <a:lnTo>
                    <a:pt x="399754" y="2097"/>
                  </a:lnTo>
                  <a:lnTo>
                    <a:pt x="350900" y="0"/>
                  </a:lnTo>
                  <a:close/>
                </a:path>
              </a:pathLst>
            </a:custGeom>
            <a:solidFill>
              <a:srgbClr val="8E0F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5560567" y="2824098"/>
            <a:ext cx="4679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8E0F6A"/>
                </a:solidFill>
                <a:latin typeface="Cambria Math"/>
                <a:cs typeface="Cambria Math"/>
              </a:rPr>
              <a:t>𝟏𝟖𝟎°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599933" y="3223641"/>
            <a:ext cx="142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A6A6A6"/>
                </a:solidFill>
                <a:latin typeface="Cambria Math"/>
                <a:cs typeface="Cambria Math"/>
              </a:rPr>
              <a:t>𝒙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25336" y="1817954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A6A6A6"/>
                </a:solidFill>
                <a:latin typeface="Cambria Math"/>
                <a:cs typeface="Cambria Math"/>
              </a:rPr>
              <a:t>𝒚</a:t>
            </a:r>
            <a:endParaRPr sz="1600">
              <a:latin typeface="Cambria Math"/>
              <a:cs typeface="Cambria Math"/>
            </a:endParaRPr>
          </a:p>
        </p:txBody>
      </p:sp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09032" y="3268979"/>
            <a:ext cx="179831" cy="181356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4704969" y="3064255"/>
            <a:ext cx="556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8E0F6A"/>
                </a:solidFill>
                <a:latin typeface="メイリオ"/>
                <a:cs typeface="メイリオ"/>
              </a:rPr>
              <a:t>(-</a:t>
            </a:r>
            <a:r>
              <a:rPr sz="1200" b="1" dirty="0">
                <a:solidFill>
                  <a:srgbClr val="8E0F6A"/>
                </a:solidFill>
                <a:latin typeface="メイリオ"/>
                <a:cs typeface="メイリオ"/>
              </a:rPr>
              <a:t>1,</a:t>
            </a:r>
            <a:r>
              <a:rPr sz="1200" b="1" spc="-15" dirty="0">
                <a:solidFill>
                  <a:srgbClr val="8E0F6A"/>
                </a:solidFill>
                <a:latin typeface="メイリオ"/>
                <a:cs typeface="メイリオ"/>
              </a:rPr>
              <a:t> </a:t>
            </a:r>
            <a:r>
              <a:rPr sz="1200" b="1" spc="-25" dirty="0">
                <a:solidFill>
                  <a:srgbClr val="8E0F6A"/>
                </a:solidFill>
                <a:latin typeface="メイリオ"/>
                <a:cs typeface="メイリオ"/>
              </a:rPr>
              <a:t>0)</a:t>
            </a:r>
            <a:endParaRPr sz="1200">
              <a:latin typeface="メイリオ"/>
              <a:cs typeface="メイリオ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8643366" y="2103754"/>
            <a:ext cx="2520315" cy="2520315"/>
            <a:chOff x="8643366" y="2103754"/>
            <a:chExt cx="2520315" cy="2520315"/>
          </a:xfrm>
        </p:grpSpPr>
        <p:sp>
          <p:nvSpPr>
            <p:cNvPr id="31" name="object 31"/>
            <p:cNvSpPr/>
            <p:nvPr/>
          </p:nvSpPr>
          <p:spPr>
            <a:xfrm>
              <a:off x="8643366" y="2103754"/>
              <a:ext cx="2520315" cy="2520315"/>
            </a:xfrm>
            <a:custGeom>
              <a:avLst/>
              <a:gdLst/>
              <a:ahLst/>
              <a:cxnLst/>
              <a:rect l="l" t="t" r="r" b="b"/>
              <a:pathLst>
                <a:path w="2520315" h="2520315">
                  <a:moveTo>
                    <a:pt x="2520061" y="1269619"/>
                  </a:moveTo>
                  <a:lnTo>
                    <a:pt x="2495448" y="1255268"/>
                  </a:lnTo>
                  <a:lnTo>
                    <a:pt x="2406396" y="1203325"/>
                  </a:lnTo>
                  <a:lnTo>
                    <a:pt x="2397633" y="1205611"/>
                  </a:lnTo>
                  <a:lnTo>
                    <a:pt x="2393696" y="1212469"/>
                  </a:lnTo>
                  <a:lnTo>
                    <a:pt x="2389632" y="1219200"/>
                  </a:lnTo>
                  <a:lnTo>
                    <a:pt x="2391918" y="1227963"/>
                  </a:lnTo>
                  <a:lnTo>
                    <a:pt x="2438768" y="1255268"/>
                  </a:lnTo>
                  <a:lnTo>
                    <a:pt x="1233424" y="1255268"/>
                  </a:lnTo>
                  <a:lnTo>
                    <a:pt x="1233424" y="81038"/>
                  </a:lnTo>
                  <a:lnTo>
                    <a:pt x="1233424" y="35560"/>
                  </a:lnTo>
                  <a:lnTo>
                    <a:pt x="1233424" y="28448"/>
                  </a:lnTo>
                  <a:lnTo>
                    <a:pt x="1233538" y="81254"/>
                  </a:lnTo>
                  <a:lnTo>
                    <a:pt x="1256919" y="121285"/>
                  </a:lnTo>
                  <a:lnTo>
                    <a:pt x="1260856" y="128143"/>
                  </a:lnTo>
                  <a:lnTo>
                    <a:pt x="1269619" y="130429"/>
                  </a:lnTo>
                  <a:lnTo>
                    <a:pt x="1276350" y="126492"/>
                  </a:lnTo>
                  <a:lnTo>
                    <a:pt x="1283208" y="122555"/>
                  </a:lnTo>
                  <a:lnTo>
                    <a:pt x="1285494" y="113792"/>
                  </a:lnTo>
                  <a:lnTo>
                    <a:pt x="1281557" y="106934"/>
                  </a:lnTo>
                  <a:lnTo>
                    <a:pt x="1235786" y="28448"/>
                  </a:lnTo>
                  <a:lnTo>
                    <a:pt x="1219200" y="0"/>
                  </a:lnTo>
                  <a:lnTo>
                    <a:pt x="1156843" y="106934"/>
                  </a:lnTo>
                  <a:lnTo>
                    <a:pt x="1152906" y="113792"/>
                  </a:lnTo>
                  <a:lnTo>
                    <a:pt x="1155192" y="122555"/>
                  </a:lnTo>
                  <a:lnTo>
                    <a:pt x="1162050" y="126492"/>
                  </a:lnTo>
                  <a:lnTo>
                    <a:pt x="1168781" y="130429"/>
                  </a:lnTo>
                  <a:lnTo>
                    <a:pt x="1177544" y="128143"/>
                  </a:lnTo>
                  <a:lnTo>
                    <a:pt x="1181481" y="121285"/>
                  </a:lnTo>
                  <a:lnTo>
                    <a:pt x="1204849" y="81254"/>
                  </a:lnTo>
                  <a:lnTo>
                    <a:pt x="1204849" y="81038"/>
                  </a:lnTo>
                  <a:lnTo>
                    <a:pt x="1219187" y="56667"/>
                  </a:lnTo>
                  <a:lnTo>
                    <a:pt x="1204963" y="81038"/>
                  </a:lnTo>
                  <a:lnTo>
                    <a:pt x="1204899" y="1255268"/>
                  </a:lnTo>
                  <a:lnTo>
                    <a:pt x="0" y="1255268"/>
                  </a:lnTo>
                  <a:lnTo>
                    <a:pt x="0" y="1283843"/>
                  </a:lnTo>
                  <a:lnTo>
                    <a:pt x="1204899" y="1283843"/>
                  </a:lnTo>
                  <a:lnTo>
                    <a:pt x="1204849" y="2520188"/>
                  </a:lnTo>
                  <a:lnTo>
                    <a:pt x="1233424" y="2520188"/>
                  </a:lnTo>
                  <a:lnTo>
                    <a:pt x="1233424" y="1283843"/>
                  </a:lnTo>
                  <a:lnTo>
                    <a:pt x="2438984" y="1283843"/>
                  </a:lnTo>
                  <a:lnTo>
                    <a:pt x="2391918" y="1311275"/>
                  </a:lnTo>
                  <a:lnTo>
                    <a:pt x="2389632" y="1320038"/>
                  </a:lnTo>
                  <a:lnTo>
                    <a:pt x="2393696" y="1326769"/>
                  </a:lnTo>
                  <a:lnTo>
                    <a:pt x="2397633" y="1333627"/>
                  </a:lnTo>
                  <a:lnTo>
                    <a:pt x="2406396" y="1335913"/>
                  </a:lnTo>
                  <a:lnTo>
                    <a:pt x="2495664" y="1283843"/>
                  </a:lnTo>
                  <a:lnTo>
                    <a:pt x="2520061" y="1269619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961882" y="2474213"/>
              <a:ext cx="1800225" cy="1800225"/>
            </a:xfrm>
            <a:custGeom>
              <a:avLst/>
              <a:gdLst/>
              <a:ahLst/>
              <a:cxnLst/>
              <a:rect l="l" t="t" r="r" b="b"/>
              <a:pathLst>
                <a:path w="1800225" h="1800225">
                  <a:moveTo>
                    <a:pt x="0" y="899922"/>
                  </a:moveTo>
                  <a:lnTo>
                    <a:pt x="1247" y="852133"/>
                  </a:lnTo>
                  <a:lnTo>
                    <a:pt x="4948" y="804994"/>
                  </a:lnTo>
                  <a:lnTo>
                    <a:pt x="11041" y="758566"/>
                  </a:lnTo>
                  <a:lnTo>
                    <a:pt x="19463" y="712911"/>
                  </a:lnTo>
                  <a:lnTo>
                    <a:pt x="30152" y="668092"/>
                  </a:lnTo>
                  <a:lnTo>
                    <a:pt x="43046" y="624171"/>
                  </a:lnTo>
                  <a:lnTo>
                    <a:pt x="58083" y="581211"/>
                  </a:lnTo>
                  <a:lnTo>
                    <a:pt x="75199" y="539272"/>
                  </a:lnTo>
                  <a:lnTo>
                    <a:pt x="94334" y="498418"/>
                  </a:lnTo>
                  <a:lnTo>
                    <a:pt x="115425" y="458711"/>
                  </a:lnTo>
                  <a:lnTo>
                    <a:pt x="138409" y="420213"/>
                  </a:lnTo>
                  <a:lnTo>
                    <a:pt x="163225" y="382987"/>
                  </a:lnTo>
                  <a:lnTo>
                    <a:pt x="189810" y="347094"/>
                  </a:lnTo>
                  <a:lnTo>
                    <a:pt x="218102" y="312597"/>
                  </a:lnTo>
                  <a:lnTo>
                    <a:pt x="248038" y="279557"/>
                  </a:lnTo>
                  <a:lnTo>
                    <a:pt x="279557" y="248038"/>
                  </a:lnTo>
                  <a:lnTo>
                    <a:pt x="312597" y="218102"/>
                  </a:lnTo>
                  <a:lnTo>
                    <a:pt x="347094" y="189810"/>
                  </a:lnTo>
                  <a:lnTo>
                    <a:pt x="382987" y="163225"/>
                  </a:lnTo>
                  <a:lnTo>
                    <a:pt x="420213" y="138409"/>
                  </a:lnTo>
                  <a:lnTo>
                    <a:pt x="458711" y="115425"/>
                  </a:lnTo>
                  <a:lnTo>
                    <a:pt x="498418" y="94334"/>
                  </a:lnTo>
                  <a:lnTo>
                    <a:pt x="539272" y="75199"/>
                  </a:lnTo>
                  <a:lnTo>
                    <a:pt x="581211" y="58083"/>
                  </a:lnTo>
                  <a:lnTo>
                    <a:pt x="624171" y="43046"/>
                  </a:lnTo>
                  <a:lnTo>
                    <a:pt x="668092" y="30152"/>
                  </a:lnTo>
                  <a:lnTo>
                    <a:pt x="712911" y="19463"/>
                  </a:lnTo>
                  <a:lnTo>
                    <a:pt x="758566" y="11041"/>
                  </a:lnTo>
                  <a:lnTo>
                    <a:pt x="804994" y="4948"/>
                  </a:lnTo>
                  <a:lnTo>
                    <a:pt x="852133" y="1247"/>
                  </a:lnTo>
                  <a:lnTo>
                    <a:pt x="899922" y="0"/>
                  </a:lnTo>
                  <a:lnTo>
                    <a:pt x="947710" y="1247"/>
                  </a:lnTo>
                  <a:lnTo>
                    <a:pt x="994849" y="4948"/>
                  </a:lnTo>
                  <a:lnTo>
                    <a:pt x="1041277" y="11041"/>
                  </a:lnTo>
                  <a:lnTo>
                    <a:pt x="1086932" y="19463"/>
                  </a:lnTo>
                  <a:lnTo>
                    <a:pt x="1131751" y="30152"/>
                  </a:lnTo>
                  <a:lnTo>
                    <a:pt x="1175672" y="43046"/>
                  </a:lnTo>
                  <a:lnTo>
                    <a:pt x="1218632" y="58083"/>
                  </a:lnTo>
                  <a:lnTo>
                    <a:pt x="1260571" y="75199"/>
                  </a:lnTo>
                  <a:lnTo>
                    <a:pt x="1301425" y="94334"/>
                  </a:lnTo>
                  <a:lnTo>
                    <a:pt x="1341132" y="115425"/>
                  </a:lnTo>
                  <a:lnTo>
                    <a:pt x="1379630" y="138409"/>
                  </a:lnTo>
                  <a:lnTo>
                    <a:pt x="1416856" y="163225"/>
                  </a:lnTo>
                  <a:lnTo>
                    <a:pt x="1452749" y="189810"/>
                  </a:lnTo>
                  <a:lnTo>
                    <a:pt x="1487246" y="218102"/>
                  </a:lnTo>
                  <a:lnTo>
                    <a:pt x="1520286" y="248038"/>
                  </a:lnTo>
                  <a:lnTo>
                    <a:pt x="1551805" y="279557"/>
                  </a:lnTo>
                  <a:lnTo>
                    <a:pt x="1581741" y="312597"/>
                  </a:lnTo>
                  <a:lnTo>
                    <a:pt x="1610033" y="347094"/>
                  </a:lnTo>
                  <a:lnTo>
                    <a:pt x="1636618" y="382987"/>
                  </a:lnTo>
                  <a:lnTo>
                    <a:pt x="1661434" y="420213"/>
                  </a:lnTo>
                  <a:lnTo>
                    <a:pt x="1684418" y="458711"/>
                  </a:lnTo>
                  <a:lnTo>
                    <a:pt x="1705509" y="498418"/>
                  </a:lnTo>
                  <a:lnTo>
                    <a:pt x="1724644" y="539272"/>
                  </a:lnTo>
                  <a:lnTo>
                    <a:pt x="1741760" y="581211"/>
                  </a:lnTo>
                  <a:lnTo>
                    <a:pt x="1756797" y="624171"/>
                  </a:lnTo>
                  <a:lnTo>
                    <a:pt x="1769691" y="668092"/>
                  </a:lnTo>
                  <a:lnTo>
                    <a:pt x="1780380" y="712911"/>
                  </a:lnTo>
                  <a:lnTo>
                    <a:pt x="1788802" y="758566"/>
                  </a:lnTo>
                  <a:lnTo>
                    <a:pt x="1794895" y="804994"/>
                  </a:lnTo>
                  <a:lnTo>
                    <a:pt x="1798596" y="852133"/>
                  </a:lnTo>
                  <a:lnTo>
                    <a:pt x="1799844" y="899922"/>
                  </a:lnTo>
                  <a:lnTo>
                    <a:pt x="1798596" y="947710"/>
                  </a:lnTo>
                  <a:lnTo>
                    <a:pt x="1794895" y="994849"/>
                  </a:lnTo>
                  <a:lnTo>
                    <a:pt x="1788802" y="1041277"/>
                  </a:lnTo>
                  <a:lnTo>
                    <a:pt x="1780380" y="1086932"/>
                  </a:lnTo>
                  <a:lnTo>
                    <a:pt x="1769691" y="1131751"/>
                  </a:lnTo>
                  <a:lnTo>
                    <a:pt x="1756797" y="1175672"/>
                  </a:lnTo>
                  <a:lnTo>
                    <a:pt x="1741760" y="1218632"/>
                  </a:lnTo>
                  <a:lnTo>
                    <a:pt x="1724644" y="1260571"/>
                  </a:lnTo>
                  <a:lnTo>
                    <a:pt x="1705509" y="1301425"/>
                  </a:lnTo>
                  <a:lnTo>
                    <a:pt x="1684418" y="1341132"/>
                  </a:lnTo>
                  <a:lnTo>
                    <a:pt x="1661434" y="1379630"/>
                  </a:lnTo>
                  <a:lnTo>
                    <a:pt x="1636618" y="1416856"/>
                  </a:lnTo>
                  <a:lnTo>
                    <a:pt x="1610033" y="1452749"/>
                  </a:lnTo>
                  <a:lnTo>
                    <a:pt x="1581741" y="1487246"/>
                  </a:lnTo>
                  <a:lnTo>
                    <a:pt x="1551805" y="1520286"/>
                  </a:lnTo>
                  <a:lnTo>
                    <a:pt x="1520286" y="1551805"/>
                  </a:lnTo>
                  <a:lnTo>
                    <a:pt x="1487246" y="1581741"/>
                  </a:lnTo>
                  <a:lnTo>
                    <a:pt x="1452749" y="1610033"/>
                  </a:lnTo>
                  <a:lnTo>
                    <a:pt x="1416856" y="1636618"/>
                  </a:lnTo>
                  <a:lnTo>
                    <a:pt x="1379630" y="1661434"/>
                  </a:lnTo>
                  <a:lnTo>
                    <a:pt x="1341132" y="1684418"/>
                  </a:lnTo>
                  <a:lnTo>
                    <a:pt x="1301425" y="1705509"/>
                  </a:lnTo>
                  <a:lnTo>
                    <a:pt x="1260571" y="1724644"/>
                  </a:lnTo>
                  <a:lnTo>
                    <a:pt x="1218632" y="1741760"/>
                  </a:lnTo>
                  <a:lnTo>
                    <a:pt x="1175672" y="1756797"/>
                  </a:lnTo>
                  <a:lnTo>
                    <a:pt x="1131751" y="1769691"/>
                  </a:lnTo>
                  <a:lnTo>
                    <a:pt x="1086932" y="1780380"/>
                  </a:lnTo>
                  <a:lnTo>
                    <a:pt x="1041277" y="1788802"/>
                  </a:lnTo>
                  <a:lnTo>
                    <a:pt x="994849" y="1794895"/>
                  </a:lnTo>
                  <a:lnTo>
                    <a:pt x="947710" y="1798596"/>
                  </a:lnTo>
                  <a:lnTo>
                    <a:pt x="899922" y="1799844"/>
                  </a:lnTo>
                  <a:lnTo>
                    <a:pt x="852133" y="1798596"/>
                  </a:lnTo>
                  <a:lnTo>
                    <a:pt x="804994" y="1794895"/>
                  </a:lnTo>
                  <a:lnTo>
                    <a:pt x="758566" y="1788802"/>
                  </a:lnTo>
                  <a:lnTo>
                    <a:pt x="712911" y="1780380"/>
                  </a:lnTo>
                  <a:lnTo>
                    <a:pt x="668092" y="1769691"/>
                  </a:lnTo>
                  <a:lnTo>
                    <a:pt x="624171" y="1756797"/>
                  </a:lnTo>
                  <a:lnTo>
                    <a:pt x="581211" y="1741760"/>
                  </a:lnTo>
                  <a:lnTo>
                    <a:pt x="539272" y="1724644"/>
                  </a:lnTo>
                  <a:lnTo>
                    <a:pt x="498418" y="1705509"/>
                  </a:lnTo>
                  <a:lnTo>
                    <a:pt x="458711" y="1684418"/>
                  </a:lnTo>
                  <a:lnTo>
                    <a:pt x="420213" y="1661434"/>
                  </a:lnTo>
                  <a:lnTo>
                    <a:pt x="382987" y="1636618"/>
                  </a:lnTo>
                  <a:lnTo>
                    <a:pt x="347094" y="1610033"/>
                  </a:lnTo>
                  <a:lnTo>
                    <a:pt x="312597" y="1581741"/>
                  </a:lnTo>
                  <a:lnTo>
                    <a:pt x="279557" y="1551805"/>
                  </a:lnTo>
                  <a:lnTo>
                    <a:pt x="248038" y="1520286"/>
                  </a:lnTo>
                  <a:lnTo>
                    <a:pt x="218102" y="1487246"/>
                  </a:lnTo>
                  <a:lnTo>
                    <a:pt x="189810" y="1452749"/>
                  </a:lnTo>
                  <a:lnTo>
                    <a:pt x="163225" y="1416856"/>
                  </a:lnTo>
                  <a:lnTo>
                    <a:pt x="138409" y="1379630"/>
                  </a:lnTo>
                  <a:lnTo>
                    <a:pt x="115425" y="1341132"/>
                  </a:lnTo>
                  <a:lnTo>
                    <a:pt x="94334" y="1301425"/>
                  </a:lnTo>
                  <a:lnTo>
                    <a:pt x="75199" y="1260571"/>
                  </a:lnTo>
                  <a:lnTo>
                    <a:pt x="58083" y="1218632"/>
                  </a:lnTo>
                  <a:lnTo>
                    <a:pt x="43046" y="1175672"/>
                  </a:lnTo>
                  <a:lnTo>
                    <a:pt x="30152" y="1131751"/>
                  </a:lnTo>
                  <a:lnTo>
                    <a:pt x="19463" y="1086932"/>
                  </a:lnTo>
                  <a:lnTo>
                    <a:pt x="11041" y="1041277"/>
                  </a:lnTo>
                  <a:lnTo>
                    <a:pt x="4948" y="994849"/>
                  </a:lnTo>
                  <a:lnTo>
                    <a:pt x="1247" y="947710"/>
                  </a:lnTo>
                  <a:lnTo>
                    <a:pt x="0" y="899922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961120" y="2473451"/>
              <a:ext cx="1800225" cy="1800225"/>
            </a:xfrm>
            <a:custGeom>
              <a:avLst/>
              <a:gdLst/>
              <a:ahLst/>
              <a:cxnLst/>
              <a:rect l="l" t="t" r="r" b="b"/>
              <a:pathLst>
                <a:path w="1800225" h="1800225">
                  <a:moveTo>
                    <a:pt x="906145" y="0"/>
                  </a:moveTo>
                  <a:lnTo>
                    <a:pt x="858348" y="917"/>
                  </a:lnTo>
                  <a:lnTo>
                    <a:pt x="811183" y="4292"/>
                  </a:lnTo>
                  <a:lnTo>
                    <a:pt x="764712" y="10062"/>
                  </a:lnTo>
                  <a:lnTo>
                    <a:pt x="718999" y="18167"/>
                  </a:lnTo>
                  <a:lnTo>
                    <a:pt x="674106" y="28543"/>
                  </a:lnTo>
                  <a:lnTo>
                    <a:pt x="630096" y="41131"/>
                  </a:lnTo>
                  <a:lnTo>
                    <a:pt x="587031" y="55867"/>
                  </a:lnTo>
                  <a:lnTo>
                    <a:pt x="544974" y="72690"/>
                  </a:lnTo>
                  <a:lnTo>
                    <a:pt x="503988" y="91538"/>
                  </a:lnTo>
                  <a:lnTo>
                    <a:pt x="464135" y="112350"/>
                  </a:lnTo>
                  <a:lnTo>
                    <a:pt x="425478" y="135064"/>
                  </a:lnTo>
                  <a:lnTo>
                    <a:pt x="388079" y="159619"/>
                  </a:lnTo>
                  <a:lnTo>
                    <a:pt x="352002" y="185951"/>
                  </a:lnTo>
                  <a:lnTo>
                    <a:pt x="317309" y="214001"/>
                  </a:lnTo>
                  <a:lnTo>
                    <a:pt x="284062" y="243705"/>
                  </a:lnTo>
                  <a:lnTo>
                    <a:pt x="252325" y="275003"/>
                  </a:lnTo>
                  <a:lnTo>
                    <a:pt x="222160" y="307832"/>
                  </a:lnTo>
                  <a:lnTo>
                    <a:pt x="193630" y="342132"/>
                  </a:lnTo>
                  <a:lnTo>
                    <a:pt x="166796" y="377839"/>
                  </a:lnTo>
                  <a:lnTo>
                    <a:pt x="141723" y="414893"/>
                  </a:lnTo>
                  <a:lnTo>
                    <a:pt x="118473" y="453232"/>
                  </a:lnTo>
                  <a:lnTo>
                    <a:pt x="97107" y="492793"/>
                  </a:lnTo>
                  <a:lnTo>
                    <a:pt x="77690" y="533516"/>
                  </a:lnTo>
                  <a:lnTo>
                    <a:pt x="60284" y="575339"/>
                  </a:lnTo>
                  <a:lnTo>
                    <a:pt x="44950" y="618199"/>
                  </a:lnTo>
                  <a:lnTo>
                    <a:pt x="31753" y="662035"/>
                  </a:lnTo>
                  <a:lnTo>
                    <a:pt x="20754" y="706786"/>
                  </a:lnTo>
                  <a:lnTo>
                    <a:pt x="12017" y="752389"/>
                  </a:lnTo>
                  <a:lnTo>
                    <a:pt x="5604" y="798784"/>
                  </a:lnTo>
                  <a:lnTo>
                    <a:pt x="1577" y="845907"/>
                  </a:lnTo>
                  <a:lnTo>
                    <a:pt x="0" y="893699"/>
                  </a:lnTo>
                  <a:lnTo>
                    <a:pt x="917" y="941495"/>
                  </a:lnTo>
                  <a:lnTo>
                    <a:pt x="4292" y="988660"/>
                  </a:lnTo>
                  <a:lnTo>
                    <a:pt x="10062" y="1035131"/>
                  </a:lnTo>
                  <a:lnTo>
                    <a:pt x="18167" y="1080844"/>
                  </a:lnTo>
                  <a:lnTo>
                    <a:pt x="28543" y="1125737"/>
                  </a:lnTo>
                  <a:lnTo>
                    <a:pt x="41131" y="1169747"/>
                  </a:lnTo>
                  <a:lnTo>
                    <a:pt x="55867" y="1212812"/>
                  </a:lnTo>
                  <a:lnTo>
                    <a:pt x="72690" y="1254869"/>
                  </a:lnTo>
                  <a:lnTo>
                    <a:pt x="91538" y="1295855"/>
                  </a:lnTo>
                  <a:lnTo>
                    <a:pt x="112350" y="1335708"/>
                  </a:lnTo>
                  <a:lnTo>
                    <a:pt x="135064" y="1374365"/>
                  </a:lnTo>
                  <a:lnTo>
                    <a:pt x="159619" y="1411764"/>
                  </a:lnTo>
                  <a:lnTo>
                    <a:pt x="185951" y="1447841"/>
                  </a:lnTo>
                  <a:lnTo>
                    <a:pt x="214001" y="1482534"/>
                  </a:lnTo>
                  <a:lnTo>
                    <a:pt x="243705" y="1515781"/>
                  </a:lnTo>
                  <a:lnTo>
                    <a:pt x="275003" y="1547518"/>
                  </a:lnTo>
                  <a:lnTo>
                    <a:pt x="307832" y="1577683"/>
                  </a:lnTo>
                  <a:lnTo>
                    <a:pt x="342132" y="1606213"/>
                  </a:lnTo>
                  <a:lnTo>
                    <a:pt x="377839" y="1633047"/>
                  </a:lnTo>
                  <a:lnTo>
                    <a:pt x="414893" y="1658120"/>
                  </a:lnTo>
                  <a:lnTo>
                    <a:pt x="453232" y="1681370"/>
                  </a:lnTo>
                  <a:lnTo>
                    <a:pt x="492793" y="1702736"/>
                  </a:lnTo>
                  <a:lnTo>
                    <a:pt x="533516" y="1722153"/>
                  </a:lnTo>
                  <a:lnTo>
                    <a:pt x="575339" y="1739559"/>
                  </a:lnTo>
                  <a:lnTo>
                    <a:pt x="618199" y="1754893"/>
                  </a:lnTo>
                  <a:lnTo>
                    <a:pt x="662035" y="1768090"/>
                  </a:lnTo>
                  <a:lnTo>
                    <a:pt x="706786" y="1779089"/>
                  </a:lnTo>
                  <a:lnTo>
                    <a:pt x="752389" y="1787826"/>
                  </a:lnTo>
                  <a:lnTo>
                    <a:pt x="798784" y="1794239"/>
                  </a:lnTo>
                  <a:lnTo>
                    <a:pt x="845907" y="1798266"/>
                  </a:lnTo>
                  <a:lnTo>
                    <a:pt x="893699" y="1799844"/>
                  </a:lnTo>
                  <a:lnTo>
                    <a:pt x="899922" y="899922"/>
                  </a:lnTo>
                  <a:lnTo>
                    <a:pt x="1799844" y="910589"/>
                  </a:lnTo>
                  <a:lnTo>
                    <a:pt x="1798926" y="858348"/>
                  </a:lnTo>
                  <a:lnTo>
                    <a:pt x="1795551" y="811183"/>
                  </a:lnTo>
                  <a:lnTo>
                    <a:pt x="1789781" y="764712"/>
                  </a:lnTo>
                  <a:lnTo>
                    <a:pt x="1781676" y="718999"/>
                  </a:lnTo>
                  <a:lnTo>
                    <a:pt x="1771300" y="674106"/>
                  </a:lnTo>
                  <a:lnTo>
                    <a:pt x="1758712" y="630096"/>
                  </a:lnTo>
                  <a:lnTo>
                    <a:pt x="1743976" y="587031"/>
                  </a:lnTo>
                  <a:lnTo>
                    <a:pt x="1727153" y="544974"/>
                  </a:lnTo>
                  <a:lnTo>
                    <a:pt x="1708305" y="503988"/>
                  </a:lnTo>
                  <a:lnTo>
                    <a:pt x="1687493" y="464135"/>
                  </a:lnTo>
                  <a:lnTo>
                    <a:pt x="1664779" y="425478"/>
                  </a:lnTo>
                  <a:lnTo>
                    <a:pt x="1640224" y="388079"/>
                  </a:lnTo>
                  <a:lnTo>
                    <a:pt x="1613892" y="352002"/>
                  </a:lnTo>
                  <a:lnTo>
                    <a:pt x="1585842" y="317309"/>
                  </a:lnTo>
                  <a:lnTo>
                    <a:pt x="1556138" y="284062"/>
                  </a:lnTo>
                  <a:lnTo>
                    <a:pt x="1524840" y="252325"/>
                  </a:lnTo>
                  <a:lnTo>
                    <a:pt x="1492011" y="222160"/>
                  </a:lnTo>
                  <a:lnTo>
                    <a:pt x="1457711" y="193630"/>
                  </a:lnTo>
                  <a:lnTo>
                    <a:pt x="1422004" y="166796"/>
                  </a:lnTo>
                  <a:lnTo>
                    <a:pt x="1384950" y="141723"/>
                  </a:lnTo>
                  <a:lnTo>
                    <a:pt x="1346611" y="118473"/>
                  </a:lnTo>
                  <a:lnTo>
                    <a:pt x="1307050" y="97107"/>
                  </a:lnTo>
                  <a:lnTo>
                    <a:pt x="1266327" y="77690"/>
                  </a:lnTo>
                  <a:lnTo>
                    <a:pt x="1224504" y="60284"/>
                  </a:lnTo>
                  <a:lnTo>
                    <a:pt x="1181644" y="44950"/>
                  </a:lnTo>
                  <a:lnTo>
                    <a:pt x="1137808" y="31753"/>
                  </a:lnTo>
                  <a:lnTo>
                    <a:pt x="1093057" y="20754"/>
                  </a:lnTo>
                  <a:lnTo>
                    <a:pt x="1047454" y="12017"/>
                  </a:lnTo>
                  <a:lnTo>
                    <a:pt x="1001059" y="5604"/>
                  </a:lnTo>
                  <a:lnTo>
                    <a:pt x="953936" y="1577"/>
                  </a:lnTo>
                  <a:lnTo>
                    <a:pt x="906145" y="0"/>
                  </a:lnTo>
                  <a:close/>
                </a:path>
              </a:pathLst>
            </a:custGeom>
            <a:solidFill>
              <a:srgbClr val="F4386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502394" y="3013201"/>
              <a:ext cx="719455" cy="718820"/>
            </a:xfrm>
            <a:custGeom>
              <a:avLst/>
              <a:gdLst/>
              <a:ahLst/>
              <a:cxnLst/>
              <a:rect l="l" t="t" r="r" b="b"/>
              <a:pathLst>
                <a:path w="719454" h="718820">
                  <a:moveTo>
                    <a:pt x="345185" y="0"/>
                  </a:moveTo>
                  <a:lnTo>
                    <a:pt x="296544" y="5214"/>
                  </a:lnTo>
                  <a:lnTo>
                    <a:pt x="250145" y="16625"/>
                  </a:lnTo>
                  <a:lnTo>
                    <a:pt x="206400" y="33787"/>
                  </a:lnTo>
                  <a:lnTo>
                    <a:pt x="165720" y="56256"/>
                  </a:lnTo>
                  <a:lnTo>
                    <a:pt x="128517" y="83585"/>
                  </a:lnTo>
                  <a:lnTo>
                    <a:pt x="95202" y="115331"/>
                  </a:lnTo>
                  <a:lnTo>
                    <a:pt x="66186" y="151049"/>
                  </a:lnTo>
                  <a:lnTo>
                    <a:pt x="41881" y="190293"/>
                  </a:lnTo>
                  <a:lnTo>
                    <a:pt x="22699" y="232618"/>
                  </a:lnTo>
                  <a:lnTo>
                    <a:pt x="9050" y="277580"/>
                  </a:lnTo>
                  <a:lnTo>
                    <a:pt x="1346" y="324733"/>
                  </a:lnTo>
                  <a:lnTo>
                    <a:pt x="0" y="373634"/>
                  </a:lnTo>
                  <a:lnTo>
                    <a:pt x="5214" y="422275"/>
                  </a:lnTo>
                  <a:lnTo>
                    <a:pt x="16625" y="468674"/>
                  </a:lnTo>
                  <a:lnTo>
                    <a:pt x="33787" y="512419"/>
                  </a:lnTo>
                  <a:lnTo>
                    <a:pt x="56256" y="553099"/>
                  </a:lnTo>
                  <a:lnTo>
                    <a:pt x="83585" y="590302"/>
                  </a:lnTo>
                  <a:lnTo>
                    <a:pt x="115331" y="623617"/>
                  </a:lnTo>
                  <a:lnTo>
                    <a:pt x="151049" y="652633"/>
                  </a:lnTo>
                  <a:lnTo>
                    <a:pt x="190293" y="676938"/>
                  </a:lnTo>
                  <a:lnTo>
                    <a:pt x="232618" y="696120"/>
                  </a:lnTo>
                  <a:lnTo>
                    <a:pt x="277580" y="709769"/>
                  </a:lnTo>
                  <a:lnTo>
                    <a:pt x="324733" y="717473"/>
                  </a:lnTo>
                  <a:lnTo>
                    <a:pt x="373633" y="718820"/>
                  </a:lnTo>
                  <a:lnTo>
                    <a:pt x="359409" y="359410"/>
                  </a:lnTo>
                  <a:lnTo>
                    <a:pt x="719074" y="363727"/>
                  </a:lnTo>
                  <a:lnTo>
                    <a:pt x="713605" y="296544"/>
                  </a:lnTo>
                  <a:lnTo>
                    <a:pt x="702194" y="250145"/>
                  </a:lnTo>
                  <a:lnTo>
                    <a:pt x="685032" y="206400"/>
                  </a:lnTo>
                  <a:lnTo>
                    <a:pt x="662563" y="165720"/>
                  </a:lnTo>
                  <a:lnTo>
                    <a:pt x="635234" y="128517"/>
                  </a:lnTo>
                  <a:lnTo>
                    <a:pt x="603488" y="95202"/>
                  </a:lnTo>
                  <a:lnTo>
                    <a:pt x="567770" y="66186"/>
                  </a:lnTo>
                  <a:lnTo>
                    <a:pt x="528526" y="41881"/>
                  </a:lnTo>
                  <a:lnTo>
                    <a:pt x="486201" y="22699"/>
                  </a:lnTo>
                  <a:lnTo>
                    <a:pt x="441239" y="9050"/>
                  </a:lnTo>
                  <a:lnTo>
                    <a:pt x="394086" y="1346"/>
                  </a:lnTo>
                  <a:lnTo>
                    <a:pt x="345185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9223375" y="2824098"/>
            <a:ext cx="46735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solidFill>
                  <a:srgbClr val="F43864"/>
                </a:solidFill>
                <a:latin typeface="Cambria Math"/>
                <a:cs typeface="Cambria Math"/>
              </a:rPr>
              <a:t>𝟐𝟕𝟎°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1262486" y="3223641"/>
            <a:ext cx="142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A6A6A6"/>
                </a:solidFill>
                <a:latin typeface="Cambria Math"/>
                <a:cs typeface="Cambria Math"/>
              </a:rPr>
              <a:t>𝒙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787890" y="1817954"/>
            <a:ext cx="147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A6A6A6"/>
                </a:solidFill>
                <a:latin typeface="Cambria Math"/>
                <a:cs typeface="Cambria Math"/>
              </a:rPr>
              <a:t>𝒚</a:t>
            </a:r>
            <a:endParaRPr sz="1600">
              <a:latin typeface="Cambria Math"/>
              <a:cs typeface="Cambria Math"/>
            </a:endParaRPr>
          </a:p>
        </p:txBody>
      </p:sp>
      <p:pic>
        <p:nvPicPr>
          <p:cNvPr id="38" name="object 3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71888" y="4177284"/>
            <a:ext cx="179831" cy="179832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9961880" y="4303903"/>
            <a:ext cx="5568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43864"/>
                </a:solidFill>
                <a:latin typeface="メイリオ"/>
                <a:cs typeface="メイリオ"/>
              </a:rPr>
              <a:t>(0,</a:t>
            </a:r>
            <a:r>
              <a:rPr sz="1200" b="1" spc="-20" dirty="0">
                <a:solidFill>
                  <a:srgbClr val="F43864"/>
                </a:solidFill>
                <a:latin typeface="メイリオ"/>
                <a:cs typeface="メイリオ"/>
              </a:rPr>
              <a:t> </a:t>
            </a:r>
            <a:r>
              <a:rPr sz="1200" b="1" spc="-10" dirty="0">
                <a:solidFill>
                  <a:srgbClr val="F43864"/>
                </a:solidFill>
                <a:latin typeface="メイリオ"/>
                <a:cs typeface="メイリオ"/>
              </a:rPr>
              <a:t>-</a:t>
            </a:r>
            <a:r>
              <a:rPr sz="1200" b="1" spc="-25" dirty="0">
                <a:solidFill>
                  <a:srgbClr val="F43864"/>
                </a:solidFill>
                <a:latin typeface="メイリオ"/>
                <a:cs typeface="メイリオ"/>
              </a:rPr>
              <a:t>1)</a:t>
            </a:r>
            <a:endParaRPr sz="1200">
              <a:latin typeface="メイリオ"/>
              <a:cs typeface="メイリオ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2156460" y="4712208"/>
            <a:ext cx="497205" cy="481965"/>
          </a:xfrm>
          <a:custGeom>
            <a:avLst/>
            <a:gdLst/>
            <a:ahLst/>
            <a:cxnLst/>
            <a:rect l="l" t="t" r="r" b="b"/>
            <a:pathLst>
              <a:path w="497205" h="481964">
                <a:moveTo>
                  <a:pt x="372617" y="0"/>
                </a:moveTo>
                <a:lnTo>
                  <a:pt x="124206" y="0"/>
                </a:lnTo>
                <a:lnTo>
                  <a:pt x="124206" y="240792"/>
                </a:lnTo>
                <a:lnTo>
                  <a:pt x="0" y="240792"/>
                </a:lnTo>
                <a:lnTo>
                  <a:pt x="248412" y="481584"/>
                </a:lnTo>
                <a:lnTo>
                  <a:pt x="496823" y="240792"/>
                </a:lnTo>
                <a:lnTo>
                  <a:pt x="372617" y="240792"/>
                </a:lnTo>
                <a:lnTo>
                  <a:pt x="372617" y="0"/>
                </a:lnTo>
                <a:close/>
              </a:path>
            </a:pathLst>
          </a:custGeom>
          <a:solidFill>
            <a:srgbClr val="21379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951220" y="4712208"/>
            <a:ext cx="497205" cy="481965"/>
          </a:xfrm>
          <a:custGeom>
            <a:avLst/>
            <a:gdLst/>
            <a:ahLst/>
            <a:cxnLst/>
            <a:rect l="l" t="t" r="r" b="b"/>
            <a:pathLst>
              <a:path w="497204" h="481964">
                <a:moveTo>
                  <a:pt x="372617" y="0"/>
                </a:moveTo>
                <a:lnTo>
                  <a:pt x="124205" y="0"/>
                </a:lnTo>
                <a:lnTo>
                  <a:pt x="124205" y="240792"/>
                </a:lnTo>
                <a:lnTo>
                  <a:pt x="0" y="240792"/>
                </a:lnTo>
                <a:lnTo>
                  <a:pt x="248412" y="481584"/>
                </a:lnTo>
                <a:lnTo>
                  <a:pt x="496824" y="240792"/>
                </a:lnTo>
                <a:lnTo>
                  <a:pt x="372617" y="240792"/>
                </a:lnTo>
                <a:lnTo>
                  <a:pt x="372617" y="0"/>
                </a:lnTo>
                <a:close/>
              </a:path>
            </a:pathLst>
          </a:custGeom>
          <a:solidFill>
            <a:srgbClr val="8E0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9613392" y="4712208"/>
            <a:ext cx="497205" cy="481965"/>
          </a:xfrm>
          <a:custGeom>
            <a:avLst/>
            <a:gdLst/>
            <a:ahLst/>
            <a:cxnLst/>
            <a:rect l="l" t="t" r="r" b="b"/>
            <a:pathLst>
              <a:path w="497204" h="481964">
                <a:moveTo>
                  <a:pt x="372617" y="0"/>
                </a:moveTo>
                <a:lnTo>
                  <a:pt x="124205" y="0"/>
                </a:lnTo>
                <a:lnTo>
                  <a:pt x="124205" y="240792"/>
                </a:lnTo>
                <a:lnTo>
                  <a:pt x="0" y="240792"/>
                </a:lnTo>
                <a:lnTo>
                  <a:pt x="248411" y="481584"/>
                </a:lnTo>
                <a:lnTo>
                  <a:pt x="496824" y="240792"/>
                </a:lnTo>
                <a:lnTo>
                  <a:pt x="372617" y="240792"/>
                </a:lnTo>
                <a:lnTo>
                  <a:pt x="372617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1374647" y="5326379"/>
            <a:ext cx="2060575" cy="909955"/>
          </a:xfrm>
          <a:prstGeom prst="rect">
            <a:avLst/>
          </a:prstGeom>
          <a:solidFill>
            <a:srgbClr val="21379E"/>
          </a:solidFill>
        </p:spPr>
        <p:txBody>
          <a:bodyPr vert="horz" wrap="square" lIns="0" tIns="132715" rIns="0" bIns="0" rtlCol="0">
            <a:spAutoFit/>
          </a:bodyPr>
          <a:lstStyle/>
          <a:p>
            <a:pPr marL="211454">
              <a:lnSpc>
                <a:spcPct val="100000"/>
              </a:lnSpc>
              <a:spcBef>
                <a:spcPts val="1045"/>
              </a:spcBef>
            </a:pPr>
            <a:r>
              <a:rPr sz="2000" spc="-10" dirty="0">
                <a:solidFill>
                  <a:srgbClr val="FFFFFF"/>
                </a:solidFill>
                <a:latin typeface="Cambria Math"/>
                <a:cs typeface="Cambria Math"/>
              </a:rPr>
              <a:t>𝐜𝐨𝐬</a:t>
            </a:r>
            <a:r>
              <a:rPr sz="2000" spc="-114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 Math"/>
                <a:cs typeface="Cambria Math"/>
              </a:rPr>
              <a:t>𝟒𝟓°</a:t>
            </a:r>
            <a:r>
              <a:rPr sz="2000" spc="9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 Math"/>
                <a:cs typeface="Cambria Math"/>
              </a:rPr>
              <a:t>≒</a:t>
            </a:r>
            <a:r>
              <a:rPr sz="2000" spc="12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mbria Math"/>
                <a:cs typeface="Cambria Math"/>
              </a:rPr>
              <a:t>𝟎.</a:t>
            </a:r>
            <a:r>
              <a:rPr sz="2000" spc="-11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ambria Math"/>
                <a:cs typeface="Cambria Math"/>
              </a:rPr>
              <a:t>𝟕</a:t>
            </a:r>
            <a:endParaRPr sz="2000">
              <a:latin typeface="Cambria Math"/>
              <a:cs typeface="Cambria Math"/>
            </a:endParaRPr>
          </a:p>
          <a:p>
            <a:pPr marL="226695">
              <a:lnSpc>
                <a:spcPct val="100000"/>
              </a:lnSpc>
            </a:pPr>
            <a:r>
              <a:rPr sz="2000" spc="-20" dirty="0">
                <a:solidFill>
                  <a:srgbClr val="FFFFFF"/>
                </a:solidFill>
                <a:latin typeface="Cambria Math"/>
                <a:cs typeface="Cambria Math"/>
              </a:rPr>
              <a:t>𝐬𝐢𝐧</a:t>
            </a:r>
            <a:r>
              <a:rPr sz="2000" spc="-11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 Math"/>
                <a:cs typeface="Cambria Math"/>
              </a:rPr>
              <a:t>𝟒𝟓°</a:t>
            </a:r>
            <a:r>
              <a:rPr sz="2000" spc="10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 Math"/>
                <a:cs typeface="Cambria Math"/>
              </a:rPr>
              <a:t>≒</a:t>
            </a:r>
            <a:r>
              <a:rPr sz="2000" spc="10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mbria Math"/>
                <a:cs typeface="Cambria Math"/>
              </a:rPr>
              <a:t>𝟎.</a:t>
            </a:r>
            <a:r>
              <a:rPr sz="2000" spc="-11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ambria Math"/>
                <a:cs typeface="Cambria Math"/>
              </a:rPr>
              <a:t>𝟕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169408" y="5326379"/>
            <a:ext cx="2060575" cy="909955"/>
          </a:xfrm>
          <a:prstGeom prst="rect">
            <a:avLst/>
          </a:prstGeom>
          <a:solidFill>
            <a:srgbClr val="8E0F6A"/>
          </a:solidFill>
        </p:spPr>
        <p:txBody>
          <a:bodyPr vert="horz" wrap="square" lIns="0" tIns="132715" rIns="0" bIns="0" rtlCol="0">
            <a:spAutoFit/>
          </a:bodyPr>
          <a:lstStyle/>
          <a:p>
            <a:pPr marL="163830">
              <a:lnSpc>
                <a:spcPct val="100000"/>
              </a:lnSpc>
              <a:spcBef>
                <a:spcPts val="1045"/>
              </a:spcBef>
            </a:pPr>
            <a:r>
              <a:rPr sz="2000" dirty="0">
                <a:solidFill>
                  <a:srgbClr val="FFFFFF"/>
                </a:solidFill>
                <a:latin typeface="Cambria Math"/>
                <a:cs typeface="Cambria Math"/>
              </a:rPr>
              <a:t>𝐜𝐨𝐬</a:t>
            </a:r>
            <a:r>
              <a:rPr sz="2000" spc="-12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 Math"/>
                <a:cs typeface="Cambria Math"/>
              </a:rPr>
              <a:t>𝟏𝟖𝟎°</a:t>
            </a:r>
            <a:r>
              <a:rPr sz="2000" spc="8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sz="2000" spc="9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mbria Math"/>
                <a:cs typeface="Cambria Math"/>
              </a:rPr>
              <a:t>−𝟏</a:t>
            </a:r>
            <a:endParaRPr sz="2000">
              <a:latin typeface="Cambria Math"/>
              <a:cs typeface="Cambria Math"/>
            </a:endParaRPr>
          </a:p>
          <a:p>
            <a:pPr marL="273050">
              <a:lnSpc>
                <a:spcPct val="100000"/>
              </a:lnSpc>
            </a:pPr>
            <a:r>
              <a:rPr sz="2000" spc="-20" dirty="0">
                <a:solidFill>
                  <a:srgbClr val="FFFFFF"/>
                </a:solidFill>
                <a:latin typeface="Cambria Math"/>
                <a:cs typeface="Cambria Math"/>
              </a:rPr>
              <a:t>𝐬𝐢𝐧</a:t>
            </a:r>
            <a:r>
              <a:rPr sz="2000" spc="-11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 Math"/>
                <a:cs typeface="Cambria Math"/>
              </a:rPr>
              <a:t>𝟏𝟖𝟎°</a:t>
            </a:r>
            <a:r>
              <a:rPr sz="2000" spc="9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sz="2000" spc="10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ambria Math"/>
                <a:cs typeface="Cambria Math"/>
              </a:rPr>
              <a:t>𝟎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851392" y="5326379"/>
            <a:ext cx="2060575" cy="909955"/>
          </a:xfrm>
          <a:prstGeom prst="rect">
            <a:avLst/>
          </a:prstGeom>
          <a:solidFill>
            <a:srgbClr val="F43864"/>
          </a:solidFill>
        </p:spPr>
        <p:txBody>
          <a:bodyPr vert="horz" wrap="square" lIns="0" tIns="132715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1045"/>
              </a:spcBef>
            </a:pPr>
            <a:r>
              <a:rPr sz="2000" dirty="0">
                <a:solidFill>
                  <a:srgbClr val="FFFFFF"/>
                </a:solidFill>
                <a:latin typeface="Cambria Math"/>
                <a:cs typeface="Cambria Math"/>
              </a:rPr>
              <a:t>𝐜𝐨𝐬</a:t>
            </a:r>
            <a:r>
              <a:rPr sz="2000" spc="-12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 Math"/>
                <a:cs typeface="Cambria Math"/>
              </a:rPr>
              <a:t>𝟐𝟕𝟎°</a:t>
            </a:r>
            <a:r>
              <a:rPr sz="2000" spc="6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sz="2000" spc="10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Cambria Math"/>
                <a:cs typeface="Cambria Math"/>
              </a:rPr>
              <a:t>𝟎</a:t>
            </a:r>
            <a:endParaRPr sz="2000">
              <a:latin typeface="Cambria Math"/>
              <a:cs typeface="Cambria Math"/>
            </a:endParaRPr>
          </a:p>
          <a:p>
            <a:pPr marL="178435">
              <a:lnSpc>
                <a:spcPct val="100000"/>
              </a:lnSpc>
            </a:pPr>
            <a:r>
              <a:rPr sz="2000" spc="-20" dirty="0">
                <a:solidFill>
                  <a:srgbClr val="FFFFFF"/>
                </a:solidFill>
                <a:latin typeface="Cambria Math"/>
                <a:cs typeface="Cambria Math"/>
              </a:rPr>
              <a:t>𝐬𝐢𝐧</a:t>
            </a:r>
            <a:r>
              <a:rPr sz="2000" spc="-10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 Math"/>
                <a:cs typeface="Cambria Math"/>
              </a:rPr>
              <a:t>𝟐𝟕𝟎°</a:t>
            </a:r>
            <a:r>
              <a:rPr sz="2000" spc="95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FFFF"/>
                </a:solidFill>
                <a:latin typeface="Cambria Math"/>
                <a:cs typeface="Cambria Math"/>
              </a:rPr>
              <a:t>=</a:t>
            </a:r>
            <a:r>
              <a:rPr sz="2000" spc="100" dirty="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Cambria Math"/>
                <a:cs typeface="Cambria Math"/>
              </a:rPr>
              <a:t>−𝟏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5400"/>
            <a:chOff x="0" y="0"/>
            <a:chExt cx="12192000" cy="1295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12954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295400" y="12954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21379E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92122" y="198501"/>
            <a:ext cx="3683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メイリオ"/>
                <a:cs typeface="メイリオ"/>
              </a:rPr>
              <a:t>三角関数とは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153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30401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00"/>
              </a:spcBef>
            </a:pPr>
            <a:r>
              <a:rPr sz="4000" spc="-45" dirty="0"/>
              <a:t>それでは “三角比” の次に</a:t>
            </a:r>
            <a:endParaRPr sz="4000"/>
          </a:p>
          <a:p>
            <a:pPr algn="ctr">
              <a:lnSpc>
                <a:spcPct val="100000"/>
              </a:lnSpc>
              <a:spcBef>
                <a:spcPts val="2405"/>
              </a:spcBef>
            </a:pPr>
            <a:r>
              <a:rPr sz="4000" spc="-45" dirty="0"/>
              <a:t>“三角関数” はどういうものか？</a:t>
            </a:r>
            <a:endParaRPr sz="400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5400"/>
            <a:chOff x="0" y="0"/>
            <a:chExt cx="12192000" cy="1295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12954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295400" y="12954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21379E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3105" y="205866"/>
            <a:ext cx="4762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1565" algn="l"/>
              </a:tabLst>
            </a:pPr>
            <a:r>
              <a:rPr spc="-50" dirty="0"/>
              <a:t>6</a:t>
            </a:r>
            <a:r>
              <a:rPr dirty="0"/>
              <a:t>	</a:t>
            </a:r>
            <a:r>
              <a:rPr sz="4800" spc="-10" dirty="0"/>
              <a:t>三角関数とは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154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721096" y="1940686"/>
            <a:ext cx="5682615" cy="1260475"/>
            <a:chOff x="5721096" y="1940686"/>
            <a:chExt cx="5682615" cy="1260475"/>
          </a:xfrm>
        </p:grpSpPr>
        <p:sp>
          <p:nvSpPr>
            <p:cNvPr id="10" name="object 10"/>
            <p:cNvSpPr/>
            <p:nvPr/>
          </p:nvSpPr>
          <p:spPr>
            <a:xfrm>
              <a:off x="5787390" y="2169413"/>
              <a:ext cx="5186680" cy="864235"/>
            </a:xfrm>
            <a:custGeom>
              <a:avLst/>
              <a:gdLst/>
              <a:ahLst/>
              <a:cxnLst/>
              <a:rect l="l" t="t" r="r" b="b"/>
              <a:pathLst>
                <a:path w="5186680" h="864235">
                  <a:moveTo>
                    <a:pt x="0" y="0"/>
                  </a:moveTo>
                  <a:lnTo>
                    <a:pt x="5184013" y="0"/>
                  </a:lnTo>
                </a:path>
                <a:path w="5186680" h="864235">
                  <a:moveTo>
                    <a:pt x="0" y="864108"/>
                  </a:moveTo>
                  <a:lnTo>
                    <a:pt x="5184013" y="864108"/>
                  </a:lnTo>
                </a:path>
                <a:path w="5186680" h="864235">
                  <a:moveTo>
                    <a:pt x="431292" y="863981"/>
                  </a:moveTo>
                  <a:lnTo>
                    <a:pt x="431292" y="0"/>
                  </a:lnTo>
                </a:path>
                <a:path w="5186680" h="864235">
                  <a:moveTo>
                    <a:pt x="864108" y="863981"/>
                  </a:moveTo>
                  <a:lnTo>
                    <a:pt x="864108" y="0"/>
                  </a:lnTo>
                </a:path>
                <a:path w="5186680" h="864235">
                  <a:moveTo>
                    <a:pt x="1295400" y="863981"/>
                  </a:moveTo>
                  <a:lnTo>
                    <a:pt x="1295400" y="0"/>
                  </a:lnTo>
                </a:path>
                <a:path w="5186680" h="864235">
                  <a:moveTo>
                    <a:pt x="1726691" y="863981"/>
                  </a:moveTo>
                  <a:lnTo>
                    <a:pt x="1726691" y="0"/>
                  </a:lnTo>
                </a:path>
                <a:path w="5186680" h="864235">
                  <a:moveTo>
                    <a:pt x="2159508" y="863981"/>
                  </a:moveTo>
                  <a:lnTo>
                    <a:pt x="2159508" y="0"/>
                  </a:lnTo>
                </a:path>
                <a:path w="5186680" h="864235">
                  <a:moveTo>
                    <a:pt x="2595371" y="863981"/>
                  </a:moveTo>
                  <a:lnTo>
                    <a:pt x="2595371" y="0"/>
                  </a:lnTo>
                </a:path>
                <a:path w="5186680" h="864235">
                  <a:moveTo>
                    <a:pt x="3023616" y="863981"/>
                  </a:moveTo>
                  <a:lnTo>
                    <a:pt x="3023616" y="0"/>
                  </a:lnTo>
                </a:path>
                <a:path w="5186680" h="864235">
                  <a:moveTo>
                    <a:pt x="3454908" y="863981"/>
                  </a:moveTo>
                  <a:lnTo>
                    <a:pt x="3454908" y="0"/>
                  </a:lnTo>
                </a:path>
                <a:path w="5186680" h="864235">
                  <a:moveTo>
                    <a:pt x="3887724" y="863981"/>
                  </a:moveTo>
                  <a:lnTo>
                    <a:pt x="3887724" y="0"/>
                  </a:lnTo>
                </a:path>
                <a:path w="5186680" h="864235">
                  <a:moveTo>
                    <a:pt x="4319016" y="863981"/>
                  </a:moveTo>
                  <a:lnTo>
                    <a:pt x="4319016" y="0"/>
                  </a:lnTo>
                </a:path>
                <a:path w="5186680" h="864235">
                  <a:moveTo>
                    <a:pt x="4751832" y="863981"/>
                  </a:moveTo>
                  <a:lnTo>
                    <a:pt x="4751832" y="0"/>
                  </a:lnTo>
                </a:path>
                <a:path w="5186680" h="864235">
                  <a:moveTo>
                    <a:pt x="5186171" y="863981"/>
                  </a:moveTo>
                  <a:lnTo>
                    <a:pt x="5186171" y="0"/>
                  </a:lnTo>
                </a:path>
              </a:pathLst>
            </a:custGeom>
            <a:ln w="190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721096" y="1940686"/>
              <a:ext cx="5682615" cy="1260475"/>
            </a:xfrm>
            <a:custGeom>
              <a:avLst/>
              <a:gdLst/>
              <a:ahLst/>
              <a:cxnLst/>
              <a:rect l="l" t="t" r="r" b="b"/>
              <a:pathLst>
                <a:path w="5682615" h="1260475">
                  <a:moveTo>
                    <a:pt x="5682234" y="661543"/>
                  </a:moveTo>
                  <a:lnTo>
                    <a:pt x="5657862" y="647319"/>
                  </a:lnTo>
                  <a:lnTo>
                    <a:pt x="5568569" y="595249"/>
                  </a:lnTo>
                  <a:lnTo>
                    <a:pt x="5559806" y="597535"/>
                  </a:lnTo>
                  <a:lnTo>
                    <a:pt x="5555869" y="604393"/>
                  </a:lnTo>
                  <a:lnTo>
                    <a:pt x="5551932" y="611124"/>
                  </a:lnTo>
                  <a:lnTo>
                    <a:pt x="5554218" y="619887"/>
                  </a:lnTo>
                  <a:lnTo>
                    <a:pt x="5601284" y="647319"/>
                  </a:lnTo>
                  <a:lnTo>
                    <a:pt x="80518" y="647319"/>
                  </a:lnTo>
                  <a:lnTo>
                    <a:pt x="80518" y="81038"/>
                  </a:lnTo>
                  <a:lnTo>
                    <a:pt x="104013" y="121285"/>
                  </a:lnTo>
                  <a:lnTo>
                    <a:pt x="107950" y="128143"/>
                  </a:lnTo>
                  <a:lnTo>
                    <a:pt x="116713" y="130429"/>
                  </a:lnTo>
                  <a:lnTo>
                    <a:pt x="123444" y="126492"/>
                  </a:lnTo>
                  <a:lnTo>
                    <a:pt x="130302" y="122555"/>
                  </a:lnTo>
                  <a:lnTo>
                    <a:pt x="132588" y="113792"/>
                  </a:lnTo>
                  <a:lnTo>
                    <a:pt x="128651" y="106934"/>
                  </a:lnTo>
                  <a:lnTo>
                    <a:pt x="82880" y="28448"/>
                  </a:lnTo>
                  <a:lnTo>
                    <a:pt x="66294" y="0"/>
                  </a:lnTo>
                  <a:lnTo>
                    <a:pt x="3937" y="106934"/>
                  </a:lnTo>
                  <a:lnTo>
                    <a:pt x="0" y="113792"/>
                  </a:lnTo>
                  <a:lnTo>
                    <a:pt x="2286" y="122555"/>
                  </a:lnTo>
                  <a:lnTo>
                    <a:pt x="9144" y="126492"/>
                  </a:lnTo>
                  <a:lnTo>
                    <a:pt x="15875" y="130429"/>
                  </a:lnTo>
                  <a:lnTo>
                    <a:pt x="24638" y="128143"/>
                  </a:lnTo>
                  <a:lnTo>
                    <a:pt x="28575" y="121285"/>
                  </a:lnTo>
                  <a:lnTo>
                    <a:pt x="51943" y="81254"/>
                  </a:lnTo>
                  <a:lnTo>
                    <a:pt x="51943" y="1260094"/>
                  </a:lnTo>
                  <a:lnTo>
                    <a:pt x="80518" y="1260094"/>
                  </a:lnTo>
                  <a:lnTo>
                    <a:pt x="80518" y="675894"/>
                  </a:lnTo>
                  <a:lnTo>
                    <a:pt x="5601068" y="675894"/>
                  </a:lnTo>
                  <a:lnTo>
                    <a:pt x="5554218" y="703199"/>
                  </a:lnTo>
                  <a:lnTo>
                    <a:pt x="5551932" y="711962"/>
                  </a:lnTo>
                  <a:lnTo>
                    <a:pt x="5555869" y="718693"/>
                  </a:lnTo>
                  <a:lnTo>
                    <a:pt x="5559806" y="725551"/>
                  </a:lnTo>
                  <a:lnTo>
                    <a:pt x="5568569" y="727837"/>
                  </a:lnTo>
                  <a:lnTo>
                    <a:pt x="5657647" y="675894"/>
                  </a:lnTo>
                  <a:lnTo>
                    <a:pt x="5682234" y="661543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473065" y="2053209"/>
            <a:ext cx="231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7E7E7E"/>
                </a:solidFill>
                <a:latin typeface="Cambria Math"/>
                <a:cs typeface="Cambria Math"/>
              </a:rPr>
              <a:t>+𝟏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87365" y="2485390"/>
            <a:ext cx="1168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7E7E7E"/>
                </a:solidFill>
                <a:latin typeface="Cambria Math"/>
                <a:cs typeface="Cambria Math"/>
              </a:rPr>
              <a:t>𝟎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73065" y="2917952"/>
            <a:ext cx="231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7E7E7E"/>
                </a:solidFill>
                <a:latin typeface="Cambria Math"/>
                <a:cs typeface="Cambria Math"/>
              </a:rPr>
              <a:t>−𝟏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61022" y="2646045"/>
            <a:ext cx="8439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755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7E7E7E"/>
                </a:solidFill>
                <a:latin typeface="Cambria Math"/>
                <a:cs typeface="Cambria Math"/>
              </a:rPr>
              <a:t>𝟗𝟎°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229092" y="2646045"/>
            <a:ext cx="355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7E7E7E"/>
                </a:solidFill>
                <a:latin typeface="Cambria Math"/>
                <a:cs typeface="Cambria Math"/>
              </a:rPr>
              <a:t>𝟏𝟖𝟎°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51822" y="2646045"/>
            <a:ext cx="845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7E7E7E"/>
                </a:solidFill>
                <a:latin typeface="Cambria Math"/>
                <a:cs typeface="Cambria Math"/>
              </a:rPr>
              <a:t>𝟐𝟕𝟎°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787390" y="2166366"/>
            <a:ext cx="5181600" cy="889000"/>
          </a:xfrm>
          <a:custGeom>
            <a:avLst/>
            <a:gdLst/>
            <a:ahLst/>
            <a:cxnLst/>
            <a:rect l="l" t="t" r="r" b="b"/>
            <a:pathLst>
              <a:path w="5181600" h="889000">
                <a:moveTo>
                  <a:pt x="0" y="444246"/>
                </a:moveTo>
                <a:lnTo>
                  <a:pt x="10783" y="438435"/>
                </a:lnTo>
                <a:lnTo>
                  <a:pt x="21589" y="432625"/>
                </a:lnTo>
                <a:lnTo>
                  <a:pt x="32396" y="426815"/>
                </a:lnTo>
                <a:lnTo>
                  <a:pt x="43180" y="421005"/>
                </a:lnTo>
                <a:lnTo>
                  <a:pt x="53963" y="415194"/>
                </a:lnTo>
                <a:lnTo>
                  <a:pt x="64770" y="409384"/>
                </a:lnTo>
                <a:lnTo>
                  <a:pt x="75576" y="403574"/>
                </a:lnTo>
                <a:lnTo>
                  <a:pt x="86360" y="397763"/>
                </a:lnTo>
                <a:lnTo>
                  <a:pt x="97143" y="392029"/>
                </a:lnTo>
                <a:lnTo>
                  <a:pt x="107950" y="386270"/>
                </a:lnTo>
                <a:lnTo>
                  <a:pt x="151129" y="363299"/>
                </a:lnTo>
                <a:lnTo>
                  <a:pt x="172720" y="351917"/>
                </a:lnTo>
                <a:lnTo>
                  <a:pt x="183503" y="346223"/>
                </a:lnTo>
                <a:lnTo>
                  <a:pt x="194310" y="340566"/>
                </a:lnTo>
                <a:lnTo>
                  <a:pt x="205116" y="334932"/>
                </a:lnTo>
                <a:lnTo>
                  <a:pt x="215900" y="329311"/>
                </a:lnTo>
                <a:lnTo>
                  <a:pt x="259080" y="306959"/>
                </a:lnTo>
                <a:lnTo>
                  <a:pt x="302260" y="284988"/>
                </a:lnTo>
                <a:lnTo>
                  <a:pt x="345439" y="263525"/>
                </a:lnTo>
                <a:lnTo>
                  <a:pt x="388620" y="242570"/>
                </a:lnTo>
                <a:lnTo>
                  <a:pt x="431800" y="222123"/>
                </a:lnTo>
                <a:lnTo>
                  <a:pt x="474980" y="202311"/>
                </a:lnTo>
                <a:lnTo>
                  <a:pt x="518160" y="183134"/>
                </a:lnTo>
                <a:lnTo>
                  <a:pt x="561339" y="164719"/>
                </a:lnTo>
                <a:lnTo>
                  <a:pt x="572123" y="160190"/>
                </a:lnTo>
                <a:lnTo>
                  <a:pt x="615303" y="142676"/>
                </a:lnTo>
                <a:lnTo>
                  <a:pt x="647700" y="130175"/>
                </a:lnTo>
                <a:lnTo>
                  <a:pt x="658483" y="126029"/>
                </a:lnTo>
                <a:lnTo>
                  <a:pt x="701663" y="110239"/>
                </a:lnTo>
                <a:lnTo>
                  <a:pt x="734060" y="99060"/>
                </a:lnTo>
                <a:lnTo>
                  <a:pt x="744843" y="95390"/>
                </a:lnTo>
                <a:lnTo>
                  <a:pt x="788023" y="81450"/>
                </a:lnTo>
                <a:lnTo>
                  <a:pt x="831203" y="68510"/>
                </a:lnTo>
                <a:lnTo>
                  <a:pt x="863600" y="59562"/>
                </a:lnTo>
                <a:lnTo>
                  <a:pt x="874383" y="56655"/>
                </a:lnTo>
                <a:lnTo>
                  <a:pt x="917563" y="45819"/>
                </a:lnTo>
                <a:lnTo>
                  <a:pt x="960743" y="36071"/>
                </a:lnTo>
                <a:lnTo>
                  <a:pt x="1003923" y="27414"/>
                </a:lnTo>
                <a:lnTo>
                  <a:pt x="1047103" y="19952"/>
                </a:lnTo>
                <a:lnTo>
                  <a:pt x="1090283" y="13634"/>
                </a:lnTo>
                <a:lnTo>
                  <a:pt x="1133463" y="8532"/>
                </a:lnTo>
                <a:lnTo>
                  <a:pt x="1176643" y="4627"/>
                </a:lnTo>
                <a:lnTo>
                  <a:pt x="1219823" y="1867"/>
                </a:lnTo>
                <a:lnTo>
                  <a:pt x="1263003" y="375"/>
                </a:lnTo>
                <a:lnTo>
                  <a:pt x="1295400" y="0"/>
                </a:lnTo>
                <a:lnTo>
                  <a:pt x="1306183" y="45"/>
                </a:lnTo>
                <a:lnTo>
                  <a:pt x="1349363" y="966"/>
                </a:lnTo>
                <a:lnTo>
                  <a:pt x="1392543" y="3103"/>
                </a:lnTo>
                <a:lnTo>
                  <a:pt x="1435723" y="6437"/>
                </a:lnTo>
                <a:lnTo>
                  <a:pt x="1478903" y="10916"/>
                </a:lnTo>
                <a:lnTo>
                  <a:pt x="1522083" y="16662"/>
                </a:lnTo>
                <a:lnTo>
                  <a:pt x="1565263" y="23552"/>
                </a:lnTo>
                <a:lnTo>
                  <a:pt x="1608443" y="31603"/>
                </a:lnTo>
                <a:lnTo>
                  <a:pt x="1651623" y="40778"/>
                </a:lnTo>
                <a:lnTo>
                  <a:pt x="1694803" y="51079"/>
                </a:lnTo>
                <a:lnTo>
                  <a:pt x="1727200" y="59562"/>
                </a:lnTo>
                <a:lnTo>
                  <a:pt x="1737983" y="62466"/>
                </a:lnTo>
                <a:lnTo>
                  <a:pt x="1781163" y="74870"/>
                </a:lnTo>
                <a:lnTo>
                  <a:pt x="1824343" y="88290"/>
                </a:lnTo>
                <a:lnTo>
                  <a:pt x="1856739" y="99060"/>
                </a:lnTo>
                <a:lnTo>
                  <a:pt x="1867523" y="102723"/>
                </a:lnTo>
                <a:lnTo>
                  <a:pt x="1910703" y="117977"/>
                </a:lnTo>
                <a:lnTo>
                  <a:pt x="1943100" y="130175"/>
                </a:lnTo>
                <a:lnTo>
                  <a:pt x="1953883" y="134294"/>
                </a:lnTo>
                <a:lnTo>
                  <a:pt x="1997063" y="151324"/>
                </a:lnTo>
                <a:lnTo>
                  <a:pt x="2029460" y="164719"/>
                </a:lnTo>
                <a:lnTo>
                  <a:pt x="2040243" y="169239"/>
                </a:lnTo>
                <a:lnTo>
                  <a:pt x="2083423" y="187844"/>
                </a:lnTo>
                <a:lnTo>
                  <a:pt x="2126603" y="207192"/>
                </a:lnTo>
                <a:lnTo>
                  <a:pt x="2169783" y="227193"/>
                </a:lnTo>
                <a:lnTo>
                  <a:pt x="2212963" y="247755"/>
                </a:lnTo>
                <a:lnTo>
                  <a:pt x="2234576" y="258268"/>
                </a:lnTo>
                <a:lnTo>
                  <a:pt x="2245360" y="263525"/>
                </a:lnTo>
                <a:lnTo>
                  <a:pt x="2288540" y="284988"/>
                </a:lnTo>
                <a:lnTo>
                  <a:pt x="2331719" y="306959"/>
                </a:lnTo>
                <a:lnTo>
                  <a:pt x="2374900" y="329311"/>
                </a:lnTo>
                <a:lnTo>
                  <a:pt x="2385683" y="334932"/>
                </a:lnTo>
                <a:lnTo>
                  <a:pt x="2396490" y="340566"/>
                </a:lnTo>
                <a:lnTo>
                  <a:pt x="2407296" y="346223"/>
                </a:lnTo>
                <a:lnTo>
                  <a:pt x="2418080" y="351917"/>
                </a:lnTo>
                <a:lnTo>
                  <a:pt x="2428863" y="357578"/>
                </a:lnTo>
                <a:lnTo>
                  <a:pt x="2472043" y="380511"/>
                </a:lnTo>
                <a:lnTo>
                  <a:pt x="2482849" y="386270"/>
                </a:lnTo>
                <a:lnTo>
                  <a:pt x="2493656" y="392029"/>
                </a:lnTo>
                <a:lnTo>
                  <a:pt x="2504440" y="397763"/>
                </a:lnTo>
                <a:lnTo>
                  <a:pt x="2515223" y="403574"/>
                </a:lnTo>
                <a:lnTo>
                  <a:pt x="2526029" y="409384"/>
                </a:lnTo>
                <a:lnTo>
                  <a:pt x="2536836" y="415194"/>
                </a:lnTo>
                <a:lnTo>
                  <a:pt x="2547619" y="421005"/>
                </a:lnTo>
                <a:lnTo>
                  <a:pt x="2558403" y="426815"/>
                </a:lnTo>
                <a:lnTo>
                  <a:pt x="2569210" y="432625"/>
                </a:lnTo>
                <a:lnTo>
                  <a:pt x="2580016" y="438435"/>
                </a:lnTo>
                <a:lnTo>
                  <a:pt x="2590800" y="444246"/>
                </a:lnTo>
                <a:lnTo>
                  <a:pt x="2601583" y="450056"/>
                </a:lnTo>
                <a:lnTo>
                  <a:pt x="2612390" y="455866"/>
                </a:lnTo>
                <a:lnTo>
                  <a:pt x="2623196" y="461676"/>
                </a:lnTo>
                <a:lnTo>
                  <a:pt x="2633980" y="467487"/>
                </a:lnTo>
                <a:lnTo>
                  <a:pt x="2644763" y="473297"/>
                </a:lnTo>
                <a:lnTo>
                  <a:pt x="2655569" y="479107"/>
                </a:lnTo>
                <a:lnTo>
                  <a:pt x="2666376" y="484917"/>
                </a:lnTo>
                <a:lnTo>
                  <a:pt x="2677160" y="490728"/>
                </a:lnTo>
                <a:lnTo>
                  <a:pt x="2687943" y="496462"/>
                </a:lnTo>
                <a:lnTo>
                  <a:pt x="2698749" y="502221"/>
                </a:lnTo>
                <a:lnTo>
                  <a:pt x="2709556" y="507980"/>
                </a:lnTo>
                <a:lnTo>
                  <a:pt x="2720340" y="513714"/>
                </a:lnTo>
                <a:lnTo>
                  <a:pt x="2731123" y="519501"/>
                </a:lnTo>
                <a:lnTo>
                  <a:pt x="2741929" y="525240"/>
                </a:lnTo>
                <a:lnTo>
                  <a:pt x="2752736" y="530931"/>
                </a:lnTo>
                <a:lnTo>
                  <a:pt x="2763519" y="536575"/>
                </a:lnTo>
                <a:lnTo>
                  <a:pt x="2774303" y="542268"/>
                </a:lnTo>
                <a:lnTo>
                  <a:pt x="2785110" y="547925"/>
                </a:lnTo>
                <a:lnTo>
                  <a:pt x="2795916" y="553559"/>
                </a:lnTo>
                <a:lnTo>
                  <a:pt x="2806700" y="559181"/>
                </a:lnTo>
                <a:lnTo>
                  <a:pt x="2849880" y="581533"/>
                </a:lnTo>
                <a:lnTo>
                  <a:pt x="2893060" y="603504"/>
                </a:lnTo>
                <a:lnTo>
                  <a:pt x="2936240" y="624967"/>
                </a:lnTo>
                <a:lnTo>
                  <a:pt x="2979419" y="645922"/>
                </a:lnTo>
                <a:lnTo>
                  <a:pt x="3022600" y="666369"/>
                </a:lnTo>
                <a:lnTo>
                  <a:pt x="3065780" y="686181"/>
                </a:lnTo>
                <a:lnTo>
                  <a:pt x="3108960" y="705358"/>
                </a:lnTo>
                <a:lnTo>
                  <a:pt x="3152140" y="723773"/>
                </a:lnTo>
                <a:lnTo>
                  <a:pt x="3162923" y="728301"/>
                </a:lnTo>
                <a:lnTo>
                  <a:pt x="3206103" y="745815"/>
                </a:lnTo>
                <a:lnTo>
                  <a:pt x="3238500" y="758317"/>
                </a:lnTo>
                <a:lnTo>
                  <a:pt x="3249283" y="762462"/>
                </a:lnTo>
                <a:lnTo>
                  <a:pt x="3292463" y="778252"/>
                </a:lnTo>
                <a:lnTo>
                  <a:pt x="3324860" y="789432"/>
                </a:lnTo>
                <a:lnTo>
                  <a:pt x="3335643" y="793101"/>
                </a:lnTo>
                <a:lnTo>
                  <a:pt x="3378823" y="807041"/>
                </a:lnTo>
                <a:lnTo>
                  <a:pt x="3422003" y="819981"/>
                </a:lnTo>
                <a:lnTo>
                  <a:pt x="3454400" y="828929"/>
                </a:lnTo>
                <a:lnTo>
                  <a:pt x="3465183" y="831836"/>
                </a:lnTo>
                <a:lnTo>
                  <a:pt x="3508363" y="842672"/>
                </a:lnTo>
                <a:lnTo>
                  <a:pt x="3551543" y="852420"/>
                </a:lnTo>
                <a:lnTo>
                  <a:pt x="3594723" y="861077"/>
                </a:lnTo>
                <a:lnTo>
                  <a:pt x="3637903" y="868539"/>
                </a:lnTo>
                <a:lnTo>
                  <a:pt x="3681083" y="874857"/>
                </a:lnTo>
                <a:lnTo>
                  <a:pt x="3724263" y="879959"/>
                </a:lnTo>
                <a:lnTo>
                  <a:pt x="3767443" y="883864"/>
                </a:lnTo>
                <a:lnTo>
                  <a:pt x="3810623" y="886624"/>
                </a:lnTo>
                <a:lnTo>
                  <a:pt x="3853803" y="888116"/>
                </a:lnTo>
                <a:lnTo>
                  <a:pt x="3886200" y="888492"/>
                </a:lnTo>
                <a:lnTo>
                  <a:pt x="3896983" y="888446"/>
                </a:lnTo>
                <a:lnTo>
                  <a:pt x="3940163" y="887525"/>
                </a:lnTo>
                <a:lnTo>
                  <a:pt x="3983343" y="885388"/>
                </a:lnTo>
                <a:lnTo>
                  <a:pt x="4026523" y="882054"/>
                </a:lnTo>
                <a:lnTo>
                  <a:pt x="4069703" y="877575"/>
                </a:lnTo>
                <a:lnTo>
                  <a:pt x="4112883" y="871829"/>
                </a:lnTo>
                <a:lnTo>
                  <a:pt x="4156063" y="864939"/>
                </a:lnTo>
                <a:lnTo>
                  <a:pt x="4199243" y="856888"/>
                </a:lnTo>
                <a:lnTo>
                  <a:pt x="4242423" y="847713"/>
                </a:lnTo>
                <a:lnTo>
                  <a:pt x="4285603" y="837412"/>
                </a:lnTo>
                <a:lnTo>
                  <a:pt x="4318000" y="828929"/>
                </a:lnTo>
                <a:lnTo>
                  <a:pt x="4328783" y="826025"/>
                </a:lnTo>
                <a:lnTo>
                  <a:pt x="4371963" y="813621"/>
                </a:lnTo>
                <a:lnTo>
                  <a:pt x="4415143" y="800201"/>
                </a:lnTo>
                <a:lnTo>
                  <a:pt x="4447540" y="789432"/>
                </a:lnTo>
                <a:lnTo>
                  <a:pt x="4458323" y="785766"/>
                </a:lnTo>
                <a:lnTo>
                  <a:pt x="4469129" y="782018"/>
                </a:lnTo>
                <a:lnTo>
                  <a:pt x="4479936" y="778198"/>
                </a:lnTo>
                <a:lnTo>
                  <a:pt x="4490720" y="774319"/>
                </a:lnTo>
                <a:lnTo>
                  <a:pt x="4501503" y="770461"/>
                </a:lnTo>
                <a:lnTo>
                  <a:pt x="4512310" y="766508"/>
                </a:lnTo>
                <a:lnTo>
                  <a:pt x="4523116" y="762460"/>
                </a:lnTo>
                <a:lnTo>
                  <a:pt x="4533900" y="758317"/>
                </a:lnTo>
                <a:lnTo>
                  <a:pt x="4544683" y="754197"/>
                </a:lnTo>
                <a:lnTo>
                  <a:pt x="4587863" y="737167"/>
                </a:lnTo>
                <a:lnTo>
                  <a:pt x="4620260" y="723773"/>
                </a:lnTo>
                <a:lnTo>
                  <a:pt x="4631043" y="719252"/>
                </a:lnTo>
                <a:lnTo>
                  <a:pt x="4674223" y="700647"/>
                </a:lnTo>
                <a:lnTo>
                  <a:pt x="4717403" y="681299"/>
                </a:lnTo>
                <a:lnTo>
                  <a:pt x="4760583" y="661298"/>
                </a:lnTo>
                <a:lnTo>
                  <a:pt x="4803763" y="640736"/>
                </a:lnTo>
                <a:lnTo>
                  <a:pt x="4825376" y="630223"/>
                </a:lnTo>
                <a:lnTo>
                  <a:pt x="4836160" y="624967"/>
                </a:lnTo>
                <a:lnTo>
                  <a:pt x="4846943" y="619613"/>
                </a:lnTo>
                <a:lnTo>
                  <a:pt x="4857749" y="614235"/>
                </a:lnTo>
                <a:lnTo>
                  <a:pt x="4868556" y="608857"/>
                </a:lnTo>
                <a:lnTo>
                  <a:pt x="4911736" y="587055"/>
                </a:lnTo>
                <a:lnTo>
                  <a:pt x="4954916" y="564798"/>
                </a:lnTo>
                <a:lnTo>
                  <a:pt x="4976483" y="553559"/>
                </a:lnTo>
                <a:lnTo>
                  <a:pt x="4987290" y="547925"/>
                </a:lnTo>
                <a:lnTo>
                  <a:pt x="4998096" y="542268"/>
                </a:lnTo>
                <a:lnTo>
                  <a:pt x="5008880" y="536575"/>
                </a:lnTo>
                <a:lnTo>
                  <a:pt x="5019663" y="530913"/>
                </a:lnTo>
                <a:lnTo>
                  <a:pt x="5062843" y="507980"/>
                </a:lnTo>
                <a:lnTo>
                  <a:pt x="5073649" y="502221"/>
                </a:lnTo>
                <a:lnTo>
                  <a:pt x="5084456" y="496462"/>
                </a:lnTo>
                <a:lnTo>
                  <a:pt x="5095240" y="490728"/>
                </a:lnTo>
                <a:lnTo>
                  <a:pt x="5106023" y="484917"/>
                </a:lnTo>
                <a:lnTo>
                  <a:pt x="5116829" y="479107"/>
                </a:lnTo>
                <a:lnTo>
                  <a:pt x="5127636" y="473297"/>
                </a:lnTo>
                <a:lnTo>
                  <a:pt x="5138420" y="467487"/>
                </a:lnTo>
                <a:lnTo>
                  <a:pt x="5149203" y="461676"/>
                </a:lnTo>
                <a:lnTo>
                  <a:pt x="5160010" y="455866"/>
                </a:lnTo>
                <a:lnTo>
                  <a:pt x="5170816" y="450056"/>
                </a:lnTo>
                <a:lnTo>
                  <a:pt x="5181600" y="444246"/>
                </a:lnTo>
              </a:path>
            </a:pathLst>
          </a:custGeom>
          <a:ln w="38100">
            <a:solidFill>
              <a:srgbClr val="21379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115931" y="2277618"/>
            <a:ext cx="1033780" cy="577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1379E"/>
                </a:solidFill>
                <a:latin typeface="Cambria Math"/>
                <a:cs typeface="Cambria Math"/>
              </a:rPr>
              <a:t>𝒚</a:t>
            </a:r>
            <a:r>
              <a:rPr sz="1400" spc="75" dirty="0">
                <a:solidFill>
                  <a:srgbClr val="21379E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21379E"/>
                </a:solidFill>
                <a:latin typeface="Cambria Math"/>
                <a:cs typeface="Cambria Math"/>
              </a:rPr>
              <a:t>=</a:t>
            </a:r>
            <a:r>
              <a:rPr sz="1400" spc="80" dirty="0">
                <a:solidFill>
                  <a:srgbClr val="21379E"/>
                </a:solidFill>
                <a:latin typeface="Cambria Math"/>
                <a:cs typeface="Cambria Math"/>
              </a:rPr>
              <a:t> </a:t>
            </a:r>
            <a:r>
              <a:rPr sz="1400" spc="-10" dirty="0">
                <a:solidFill>
                  <a:srgbClr val="21379E"/>
                </a:solidFill>
                <a:latin typeface="Cambria Math"/>
                <a:cs typeface="Cambria Math"/>
              </a:rPr>
              <a:t>𝐬𝐢𝐧</a:t>
            </a:r>
            <a:r>
              <a:rPr sz="1400" spc="-85" dirty="0">
                <a:solidFill>
                  <a:srgbClr val="21379E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21379E"/>
                </a:solidFill>
                <a:latin typeface="Cambria Math"/>
                <a:cs typeface="Cambria Math"/>
              </a:rPr>
              <a:t>𝒙</a:t>
            </a:r>
            <a:endParaRPr sz="1400">
              <a:latin typeface="Cambria Math"/>
              <a:cs typeface="Cambria Math"/>
            </a:endParaRPr>
          </a:p>
          <a:p>
            <a:pPr marR="5080" algn="r">
              <a:lnSpc>
                <a:spcPct val="100000"/>
              </a:lnSpc>
              <a:spcBef>
                <a:spcPts val="1215"/>
              </a:spcBef>
            </a:pPr>
            <a:r>
              <a:rPr sz="1200" spc="-20" dirty="0">
                <a:solidFill>
                  <a:srgbClr val="7E7E7E"/>
                </a:solidFill>
                <a:latin typeface="Cambria Math"/>
                <a:cs typeface="Cambria Math"/>
              </a:rPr>
              <a:t>𝟑𝟔𝟎°</a:t>
            </a:r>
            <a:endParaRPr sz="1200">
              <a:latin typeface="Cambria Math"/>
              <a:cs typeface="Cambria Math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721096" y="3376295"/>
            <a:ext cx="5682615" cy="1260475"/>
            <a:chOff x="5721096" y="3376295"/>
            <a:chExt cx="5682615" cy="1260475"/>
          </a:xfrm>
        </p:grpSpPr>
        <p:sp>
          <p:nvSpPr>
            <p:cNvPr id="21" name="object 21"/>
            <p:cNvSpPr/>
            <p:nvPr/>
          </p:nvSpPr>
          <p:spPr>
            <a:xfrm>
              <a:off x="5787390" y="3605022"/>
              <a:ext cx="5186680" cy="864235"/>
            </a:xfrm>
            <a:custGeom>
              <a:avLst/>
              <a:gdLst/>
              <a:ahLst/>
              <a:cxnLst/>
              <a:rect l="l" t="t" r="r" b="b"/>
              <a:pathLst>
                <a:path w="5186680" h="864235">
                  <a:moveTo>
                    <a:pt x="0" y="0"/>
                  </a:moveTo>
                  <a:lnTo>
                    <a:pt x="5184013" y="0"/>
                  </a:lnTo>
                </a:path>
                <a:path w="5186680" h="864235">
                  <a:moveTo>
                    <a:pt x="0" y="862583"/>
                  </a:moveTo>
                  <a:lnTo>
                    <a:pt x="5184013" y="862583"/>
                  </a:lnTo>
                </a:path>
                <a:path w="5186680" h="864235">
                  <a:moveTo>
                    <a:pt x="431292" y="863980"/>
                  </a:moveTo>
                  <a:lnTo>
                    <a:pt x="431292" y="0"/>
                  </a:lnTo>
                </a:path>
                <a:path w="5186680" h="864235">
                  <a:moveTo>
                    <a:pt x="864108" y="863980"/>
                  </a:moveTo>
                  <a:lnTo>
                    <a:pt x="864108" y="0"/>
                  </a:lnTo>
                </a:path>
                <a:path w="5186680" h="864235">
                  <a:moveTo>
                    <a:pt x="1295400" y="863980"/>
                  </a:moveTo>
                  <a:lnTo>
                    <a:pt x="1295400" y="0"/>
                  </a:lnTo>
                </a:path>
                <a:path w="5186680" h="864235">
                  <a:moveTo>
                    <a:pt x="1726691" y="863980"/>
                  </a:moveTo>
                  <a:lnTo>
                    <a:pt x="1726691" y="0"/>
                  </a:lnTo>
                </a:path>
                <a:path w="5186680" h="864235">
                  <a:moveTo>
                    <a:pt x="2159508" y="863980"/>
                  </a:moveTo>
                  <a:lnTo>
                    <a:pt x="2159508" y="0"/>
                  </a:lnTo>
                </a:path>
                <a:path w="5186680" h="864235">
                  <a:moveTo>
                    <a:pt x="2595371" y="863980"/>
                  </a:moveTo>
                  <a:lnTo>
                    <a:pt x="2595371" y="0"/>
                  </a:lnTo>
                </a:path>
                <a:path w="5186680" h="864235">
                  <a:moveTo>
                    <a:pt x="3023616" y="863980"/>
                  </a:moveTo>
                  <a:lnTo>
                    <a:pt x="3023616" y="0"/>
                  </a:lnTo>
                </a:path>
                <a:path w="5186680" h="864235">
                  <a:moveTo>
                    <a:pt x="3454908" y="863980"/>
                  </a:moveTo>
                  <a:lnTo>
                    <a:pt x="3454908" y="0"/>
                  </a:lnTo>
                </a:path>
                <a:path w="5186680" h="864235">
                  <a:moveTo>
                    <a:pt x="3887724" y="863980"/>
                  </a:moveTo>
                  <a:lnTo>
                    <a:pt x="3887724" y="0"/>
                  </a:lnTo>
                </a:path>
                <a:path w="5186680" h="864235">
                  <a:moveTo>
                    <a:pt x="4319016" y="863980"/>
                  </a:moveTo>
                  <a:lnTo>
                    <a:pt x="4319016" y="0"/>
                  </a:lnTo>
                </a:path>
                <a:path w="5186680" h="864235">
                  <a:moveTo>
                    <a:pt x="4751832" y="863980"/>
                  </a:moveTo>
                  <a:lnTo>
                    <a:pt x="4751832" y="0"/>
                  </a:lnTo>
                </a:path>
                <a:path w="5186680" h="864235">
                  <a:moveTo>
                    <a:pt x="5186171" y="863980"/>
                  </a:moveTo>
                  <a:lnTo>
                    <a:pt x="5186171" y="0"/>
                  </a:lnTo>
                </a:path>
              </a:pathLst>
            </a:custGeom>
            <a:ln w="190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21096" y="3376294"/>
              <a:ext cx="5682615" cy="1260475"/>
            </a:xfrm>
            <a:custGeom>
              <a:avLst/>
              <a:gdLst/>
              <a:ahLst/>
              <a:cxnLst/>
              <a:rect l="l" t="t" r="r" b="b"/>
              <a:pathLst>
                <a:path w="5682615" h="1260475">
                  <a:moveTo>
                    <a:pt x="5682234" y="660019"/>
                  </a:moveTo>
                  <a:lnTo>
                    <a:pt x="5657647" y="645668"/>
                  </a:lnTo>
                  <a:lnTo>
                    <a:pt x="5568569" y="593725"/>
                  </a:lnTo>
                  <a:lnTo>
                    <a:pt x="5559806" y="596011"/>
                  </a:lnTo>
                  <a:lnTo>
                    <a:pt x="5555869" y="602869"/>
                  </a:lnTo>
                  <a:lnTo>
                    <a:pt x="5551932" y="609600"/>
                  </a:lnTo>
                  <a:lnTo>
                    <a:pt x="5554218" y="618363"/>
                  </a:lnTo>
                  <a:lnTo>
                    <a:pt x="5601068" y="645668"/>
                  </a:lnTo>
                  <a:lnTo>
                    <a:pt x="80518" y="645668"/>
                  </a:lnTo>
                  <a:lnTo>
                    <a:pt x="80518" y="81038"/>
                  </a:lnTo>
                  <a:lnTo>
                    <a:pt x="104013" y="121285"/>
                  </a:lnTo>
                  <a:lnTo>
                    <a:pt x="107950" y="128143"/>
                  </a:lnTo>
                  <a:lnTo>
                    <a:pt x="116713" y="130429"/>
                  </a:lnTo>
                  <a:lnTo>
                    <a:pt x="123444" y="126492"/>
                  </a:lnTo>
                  <a:lnTo>
                    <a:pt x="130302" y="122555"/>
                  </a:lnTo>
                  <a:lnTo>
                    <a:pt x="132588" y="113792"/>
                  </a:lnTo>
                  <a:lnTo>
                    <a:pt x="128651" y="106934"/>
                  </a:lnTo>
                  <a:lnTo>
                    <a:pt x="82880" y="28448"/>
                  </a:lnTo>
                  <a:lnTo>
                    <a:pt x="66294" y="0"/>
                  </a:lnTo>
                  <a:lnTo>
                    <a:pt x="3937" y="106934"/>
                  </a:lnTo>
                  <a:lnTo>
                    <a:pt x="0" y="113792"/>
                  </a:lnTo>
                  <a:lnTo>
                    <a:pt x="2286" y="122555"/>
                  </a:lnTo>
                  <a:lnTo>
                    <a:pt x="9144" y="126492"/>
                  </a:lnTo>
                  <a:lnTo>
                    <a:pt x="15875" y="130429"/>
                  </a:lnTo>
                  <a:lnTo>
                    <a:pt x="24638" y="128143"/>
                  </a:lnTo>
                  <a:lnTo>
                    <a:pt x="28575" y="121285"/>
                  </a:lnTo>
                  <a:lnTo>
                    <a:pt x="51943" y="81254"/>
                  </a:lnTo>
                  <a:lnTo>
                    <a:pt x="51943" y="1260094"/>
                  </a:lnTo>
                  <a:lnTo>
                    <a:pt x="80518" y="1260094"/>
                  </a:lnTo>
                  <a:lnTo>
                    <a:pt x="80518" y="674243"/>
                  </a:lnTo>
                  <a:lnTo>
                    <a:pt x="5601284" y="674243"/>
                  </a:lnTo>
                  <a:lnTo>
                    <a:pt x="5554218" y="701675"/>
                  </a:lnTo>
                  <a:lnTo>
                    <a:pt x="5551932" y="710438"/>
                  </a:lnTo>
                  <a:lnTo>
                    <a:pt x="5555869" y="717169"/>
                  </a:lnTo>
                  <a:lnTo>
                    <a:pt x="5559806" y="724027"/>
                  </a:lnTo>
                  <a:lnTo>
                    <a:pt x="5568569" y="726313"/>
                  </a:lnTo>
                  <a:lnTo>
                    <a:pt x="5657862" y="674243"/>
                  </a:lnTo>
                  <a:lnTo>
                    <a:pt x="5682234" y="660019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473065" y="3488182"/>
            <a:ext cx="231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7E7E7E"/>
                </a:solidFill>
                <a:latin typeface="Cambria Math"/>
                <a:cs typeface="Cambria Math"/>
              </a:rPr>
              <a:t>+𝟏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587365" y="3919804"/>
            <a:ext cx="11683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7E7E7E"/>
                </a:solidFill>
                <a:latin typeface="Cambria Math"/>
                <a:cs typeface="Cambria Math"/>
              </a:rPr>
              <a:t>𝟎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73065" y="4352670"/>
            <a:ext cx="231140" cy="80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7E7E7E"/>
                </a:solidFill>
                <a:latin typeface="Cambria Math"/>
                <a:cs typeface="Cambria Math"/>
              </a:rPr>
              <a:t>−𝟏</a:t>
            </a:r>
            <a:endParaRPr sz="1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12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2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25" dirty="0">
                <a:solidFill>
                  <a:srgbClr val="7E7E7E"/>
                </a:solidFill>
                <a:latin typeface="Cambria Math"/>
                <a:cs typeface="Cambria Math"/>
              </a:rPr>
              <a:t>+𝟐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61022" y="4081017"/>
            <a:ext cx="8439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755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7E7E7E"/>
                </a:solidFill>
                <a:latin typeface="Cambria Math"/>
                <a:cs typeface="Cambria Math"/>
              </a:rPr>
              <a:t>𝟗𝟎°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229092" y="4081017"/>
            <a:ext cx="355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7E7E7E"/>
                </a:solidFill>
                <a:latin typeface="Cambria Math"/>
                <a:cs typeface="Cambria Math"/>
              </a:rPr>
              <a:t>𝟏𝟖𝟎°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251822" y="4081017"/>
            <a:ext cx="845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7E7E7E"/>
                </a:solidFill>
                <a:latin typeface="Cambria Math"/>
                <a:cs typeface="Cambria Math"/>
              </a:rPr>
              <a:t>𝟐𝟕𝟎°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794238" y="4081017"/>
            <a:ext cx="355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7E7E7E"/>
                </a:solidFill>
                <a:latin typeface="Cambria Math"/>
                <a:cs typeface="Cambria Math"/>
              </a:rPr>
              <a:t>𝟑𝟔𝟎°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87390" y="3601973"/>
            <a:ext cx="5181600" cy="887094"/>
          </a:xfrm>
          <a:custGeom>
            <a:avLst/>
            <a:gdLst/>
            <a:ahLst/>
            <a:cxnLst/>
            <a:rect l="l" t="t" r="r" b="b"/>
            <a:pathLst>
              <a:path w="5181600" h="887095">
                <a:moveTo>
                  <a:pt x="0" y="0"/>
                </a:moveTo>
                <a:lnTo>
                  <a:pt x="10783" y="152"/>
                </a:lnTo>
                <a:lnTo>
                  <a:pt x="21589" y="269"/>
                </a:lnTo>
                <a:lnTo>
                  <a:pt x="32396" y="410"/>
                </a:lnTo>
                <a:lnTo>
                  <a:pt x="75576" y="1867"/>
                </a:lnTo>
                <a:lnTo>
                  <a:pt x="118756" y="4556"/>
                </a:lnTo>
                <a:lnTo>
                  <a:pt x="161936" y="8532"/>
                </a:lnTo>
                <a:lnTo>
                  <a:pt x="205116" y="13634"/>
                </a:lnTo>
                <a:lnTo>
                  <a:pt x="248296" y="19952"/>
                </a:lnTo>
                <a:lnTo>
                  <a:pt x="291476" y="27414"/>
                </a:lnTo>
                <a:lnTo>
                  <a:pt x="334656" y="36018"/>
                </a:lnTo>
                <a:lnTo>
                  <a:pt x="377836" y="45765"/>
                </a:lnTo>
                <a:lnTo>
                  <a:pt x="388620" y="48387"/>
                </a:lnTo>
                <a:lnTo>
                  <a:pt x="399403" y="51006"/>
                </a:lnTo>
                <a:lnTo>
                  <a:pt x="410210" y="53720"/>
                </a:lnTo>
                <a:lnTo>
                  <a:pt x="421016" y="56530"/>
                </a:lnTo>
                <a:lnTo>
                  <a:pt x="431800" y="59436"/>
                </a:lnTo>
                <a:lnTo>
                  <a:pt x="442583" y="62339"/>
                </a:lnTo>
                <a:lnTo>
                  <a:pt x="485763" y="74743"/>
                </a:lnTo>
                <a:lnTo>
                  <a:pt x="528943" y="88161"/>
                </a:lnTo>
                <a:lnTo>
                  <a:pt x="572123" y="102524"/>
                </a:lnTo>
                <a:lnTo>
                  <a:pt x="615303" y="117848"/>
                </a:lnTo>
                <a:lnTo>
                  <a:pt x="658483" y="134040"/>
                </a:lnTo>
                <a:lnTo>
                  <a:pt x="701663" y="151068"/>
                </a:lnTo>
                <a:lnTo>
                  <a:pt x="744843" y="168911"/>
                </a:lnTo>
                <a:lnTo>
                  <a:pt x="788023" y="187517"/>
                </a:lnTo>
                <a:lnTo>
                  <a:pt x="831203" y="206811"/>
                </a:lnTo>
                <a:lnTo>
                  <a:pt x="874383" y="226794"/>
                </a:lnTo>
                <a:lnTo>
                  <a:pt x="906780" y="242188"/>
                </a:lnTo>
                <a:lnTo>
                  <a:pt x="917563" y="247356"/>
                </a:lnTo>
                <a:lnTo>
                  <a:pt x="928369" y="252571"/>
                </a:lnTo>
                <a:lnTo>
                  <a:pt x="939176" y="257833"/>
                </a:lnTo>
                <a:lnTo>
                  <a:pt x="949960" y="263144"/>
                </a:lnTo>
                <a:lnTo>
                  <a:pt x="960743" y="268426"/>
                </a:lnTo>
                <a:lnTo>
                  <a:pt x="971549" y="273780"/>
                </a:lnTo>
                <a:lnTo>
                  <a:pt x="982356" y="279181"/>
                </a:lnTo>
                <a:lnTo>
                  <a:pt x="993139" y="284606"/>
                </a:lnTo>
                <a:lnTo>
                  <a:pt x="1003923" y="289984"/>
                </a:lnTo>
                <a:lnTo>
                  <a:pt x="1014729" y="295433"/>
                </a:lnTo>
                <a:lnTo>
                  <a:pt x="1025536" y="300930"/>
                </a:lnTo>
                <a:lnTo>
                  <a:pt x="1036319" y="306450"/>
                </a:lnTo>
                <a:lnTo>
                  <a:pt x="1047103" y="311977"/>
                </a:lnTo>
                <a:lnTo>
                  <a:pt x="1057910" y="317515"/>
                </a:lnTo>
                <a:lnTo>
                  <a:pt x="1068716" y="323078"/>
                </a:lnTo>
                <a:lnTo>
                  <a:pt x="1079500" y="328675"/>
                </a:lnTo>
                <a:lnTo>
                  <a:pt x="1090283" y="334297"/>
                </a:lnTo>
                <a:lnTo>
                  <a:pt x="1101089" y="339931"/>
                </a:lnTo>
                <a:lnTo>
                  <a:pt x="1111896" y="345588"/>
                </a:lnTo>
                <a:lnTo>
                  <a:pt x="1122680" y="351281"/>
                </a:lnTo>
                <a:lnTo>
                  <a:pt x="1133463" y="356996"/>
                </a:lnTo>
                <a:lnTo>
                  <a:pt x="1144269" y="362711"/>
                </a:lnTo>
                <a:lnTo>
                  <a:pt x="1155076" y="368426"/>
                </a:lnTo>
                <a:lnTo>
                  <a:pt x="1165860" y="374142"/>
                </a:lnTo>
                <a:lnTo>
                  <a:pt x="1176643" y="379858"/>
                </a:lnTo>
                <a:lnTo>
                  <a:pt x="1187449" y="385587"/>
                </a:lnTo>
                <a:lnTo>
                  <a:pt x="1198256" y="391340"/>
                </a:lnTo>
                <a:lnTo>
                  <a:pt x="1209039" y="397128"/>
                </a:lnTo>
                <a:lnTo>
                  <a:pt x="1219823" y="402919"/>
                </a:lnTo>
                <a:lnTo>
                  <a:pt x="1230629" y="408685"/>
                </a:lnTo>
                <a:lnTo>
                  <a:pt x="1241436" y="414452"/>
                </a:lnTo>
                <a:lnTo>
                  <a:pt x="1252219" y="420243"/>
                </a:lnTo>
                <a:lnTo>
                  <a:pt x="1263003" y="426053"/>
                </a:lnTo>
                <a:lnTo>
                  <a:pt x="1273810" y="431863"/>
                </a:lnTo>
                <a:lnTo>
                  <a:pt x="1284616" y="437673"/>
                </a:lnTo>
                <a:lnTo>
                  <a:pt x="1295400" y="443483"/>
                </a:lnTo>
                <a:lnTo>
                  <a:pt x="1306183" y="449294"/>
                </a:lnTo>
                <a:lnTo>
                  <a:pt x="1316989" y="455104"/>
                </a:lnTo>
                <a:lnTo>
                  <a:pt x="1327796" y="460914"/>
                </a:lnTo>
                <a:lnTo>
                  <a:pt x="1338580" y="466725"/>
                </a:lnTo>
                <a:lnTo>
                  <a:pt x="1349363" y="472515"/>
                </a:lnTo>
                <a:lnTo>
                  <a:pt x="1360169" y="478281"/>
                </a:lnTo>
                <a:lnTo>
                  <a:pt x="1370976" y="484048"/>
                </a:lnTo>
                <a:lnTo>
                  <a:pt x="1381760" y="489838"/>
                </a:lnTo>
                <a:lnTo>
                  <a:pt x="1392543" y="495627"/>
                </a:lnTo>
                <a:lnTo>
                  <a:pt x="1403349" y="501380"/>
                </a:lnTo>
                <a:lnTo>
                  <a:pt x="1414156" y="507109"/>
                </a:lnTo>
                <a:lnTo>
                  <a:pt x="1424939" y="512825"/>
                </a:lnTo>
                <a:lnTo>
                  <a:pt x="1435723" y="518540"/>
                </a:lnTo>
                <a:lnTo>
                  <a:pt x="1446529" y="524255"/>
                </a:lnTo>
                <a:lnTo>
                  <a:pt x="1457336" y="529970"/>
                </a:lnTo>
                <a:lnTo>
                  <a:pt x="1468119" y="535686"/>
                </a:lnTo>
                <a:lnTo>
                  <a:pt x="1478903" y="541379"/>
                </a:lnTo>
                <a:lnTo>
                  <a:pt x="1489710" y="547036"/>
                </a:lnTo>
                <a:lnTo>
                  <a:pt x="1500516" y="552670"/>
                </a:lnTo>
                <a:lnTo>
                  <a:pt x="1511300" y="558292"/>
                </a:lnTo>
                <a:lnTo>
                  <a:pt x="1522083" y="563889"/>
                </a:lnTo>
                <a:lnTo>
                  <a:pt x="1532889" y="569452"/>
                </a:lnTo>
                <a:lnTo>
                  <a:pt x="1543696" y="574990"/>
                </a:lnTo>
                <a:lnTo>
                  <a:pt x="1554480" y="580517"/>
                </a:lnTo>
                <a:lnTo>
                  <a:pt x="1565263" y="586037"/>
                </a:lnTo>
                <a:lnTo>
                  <a:pt x="1576069" y="591534"/>
                </a:lnTo>
                <a:lnTo>
                  <a:pt x="1586876" y="596983"/>
                </a:lnTo>
                <a:lnTo>
                  <a:pt x="1597660" y="602361"/>
                </a:lnTo>
                <a:lnTo>
                  <a:pt x="1608443" y="607786"/>
                </a:lnTo>
                <a:lnTo>
                  <a:pt x="1619249" y="613187"/>
                </a:lnTo>
                <a:lnTo>
                  <a:pt x="1630056" y="618541"/>
                </a:lnTo>
                <a:lnTo>
                  <a:pt x="1640839" y="623824"/>
                </a:lnTo>
                <a:lnTo>
                  <a:pt x="1651623" y="629134"/>
                </a:lnTo>
                <a:lnTo>
                  <a:pt x="1662429" y="634396"/>
                </a:lnTo>
                <a:lnTo>
                  <a:pt x="1673236" y="639611"/>
                </a:lnTo>
                <a:lnTo>
                  <a:pt x="1684019" y="644778"/>
                </a:lnTo>
                <a:lnTo>
                  <a:pt x="1694803" y="649974"/>
                </a:lnTo>
                <a:lnTo>
                  <a:pt x="1737983" y="670250"/>
                </a:lnTo>
                <a:lnTo>
                  <a:pt x="1781163" y="689873"/>
                </a:lnTo>
                <a:lnTo>
                  <a:pt x="1824343" y="708860"/>
                </a:lnTo>
                <a:lnTo>
                  <a:pt x="1867523" y="727084"/>
                </a:lnTo>
                <a:lnTo>
                  <a:pt x="1910703" y="744545"/>
                </a:lnTo>
                <a:lnTo>
                  <a:pt x="1953883" y="761118"/>
                </a:lnTo>
                <a:lnTo>
                  <a:pt x="1997063" y="776910"/>
                </a:lnTo>
                <a:lnTo>
                  <a:pt x="2040243" y="791757"/>
                </a:lnTo>
                <a:lnTo>
                  <a:pt x="2083423" y="805644"/>
                </a:lnTo>
                <a:lnTo>
                  <a:pt x="2126603" y="818584"/>
                </a:lnTo>
                <a:lnTo>
                  <a:pt x="2159000" y="827532"/>
                </a:lnTo>
                <a:lnTo>
                  <a:pt x="2169783" y="830437"/>
                </a:lnTo>
                <a:lnTo>
                  <a:pt x="2180590" y="833246"/>
                </a:lnTo>
                <a:lnTo>
                  <a:pt x="2191396" y="835961"/>
                </a:lnTo>
                <a:lnTo>
                  <a:pt x="2202180" y="838581"/>
                </a:lnTo>
                <a:lnTo>
                  <a:pt x="2212963" y="841202"/>
                </a:lnTo>
                <a:lnTo>
                  <a:pt x="2256143" y="850949"/>
                </a:lnTo>
                <a:lnTo>
                  <a:pt x="2299323" y="859553"/>
                </a:lnTo>
                <a:lnTo>
                  <a:pt x="2342503" y="867015"/>
                </a:lnTo>
                <a:lnTo>
                  <a:pt x="2385683" y="873333"/>
                </a:lnTo>
                <a:lnTo>
                  <a:pt x="2428863" y="878435"/>
                </a:lnTo>
                <a:lnTo>
                  <a:pt x="2472043" y="882394"/>
                </a:lnTo>
                <a:lnTo>
                  <a:pt x="2515223" y="885100"/>
                </a:lnTo>
                <a:lnTo>
                  <a:pt x="2558403" y="886592"/>
                </a:lnTo>
                <a:lnTo>
                  <a:pt x="2590800" y="886968"/>
                </a:lnTo>
                <a:lnTo>
                  <a:pt x="2601583" y="886922"/>
                </a:lnTo>
                <a:lnTo>
                  <a:pt x="2644763" y="886001"/>
                </a:lnTo>
                <a:lnTo>
                  <a:pt x="2687943" y="883882"/>
                </a:lnTo>
                <a:lnTo>
                  <a:pt x="2731123" y="880530"/>
                </a:lnTo>
                <a:lnTo>
                  <a:pt x="2774303" y="876051"/>
                </a:lnTo>
                <a:lnTo>
                  <a:pt x="2817483" y="870305"/>
                </a:lnTo>
                <a:lnTo>
                  <a:pt x="2860663" y="863415"/>
                </a:lnTo>
                <a:lnTo>
                  <a:pt x="2903843" y="855382"/>
                </a:lnTo>
                <a:lnTo>
                  <a:pt x="2947023" y="846206"/>
                </a:lnTo>
                <a:lnTo>
                  <a:pt x="2979419" y="838581"/>
                </a:lnTo>
                <a:lnTo>
                  <a:pt x="2990203" y="835961"/>
                </a:lnTo>
                <a:lnTo>
                  <a:pt x="3001010" y="833246"/>
                </a:lnTo>
                <a:lnTo>
                  <a:pt x="3011816" y="830437"/>
                </a:lnTo>
                <a:lnTo>
                  <a:pt x="3022600" y="827532"/>
                </a:lnTo>
                <a:lnTo>
                  <a:pt x="3033383" y="824628"/>
                </a:lnTo>
                <a:lnTo>
                  <a:pt x="3076563" y="812224"/>
                </a:lnTo>
                <a:lnTo>
                  <a:pt x="3119743" y="798806"/>
                </a:lnTo>
                <a:lnTo>
                  <a:pt x="3162923" y="784443"/>
                </a:lnTo>
                <a:lnTo>
                  <a:pt x="3206103" y="769119"/>
                </a:lnTo>
                <a:lnTo>
                  <a:pt x="3249283" y="752927"/>
                </a:lnTo>
                <a:lnTo>
                  <a:pt x="3292463" y="735899"/>
                </a:lnTo>
                <a:lnTo>
                  <a:pt x="3335643" y="718056"/>
                </a:lnTo>
                <a:lnTo>
                  <a:pt x="3378823" y="699450"/>
                </a:lnTo>
                <a:lnTo>
                  <a:pt x="3422003" y="680156"/>
                </a:lnTo>
                <a:lnTo>
                  <a:pt x="3465183" y="660173"/>
                </a:lnTo>
                <a:lnTo>
                  <a:pt x="3497580" y="644778"/>
                </a:lnTo>
                <a:lnTo>
                  <a:pt x="3508363" y="639611"/>
                </a:lnTo>
                <a:lnTo>
                  <a:pt x="3519169" y="634396"/>
                </a:lnTo>
                <a:lnTo>
                  <a:pt x="3529976" y="629134"/>
                </a:lnTo>
                <a:lnTo>
                  <a:pt x="3540760" y="623824"/>
                </a:lnTo>
                <a:lnTo>
                  <a:pt x="3551543" y="618541"/>
                </a:lnTo>
                <a:lnTo>
                  <a:pt x="3562349" y="613187"/>
                </a:lnTo>
                <a:lnTo>
                  <a:pt x="3573156" y="607786"/>
                </a:lnTo>
                <a:lnTo>
                  <a:pt x="3583940" y="602361"/>
                </a:lnTo>
                <a:lnTo>
                  <a:pt x="3594723" y="596983"/>
                </a:lnTo>
                <a:lnTo>
                  <a:pt x="3605529" y="591534"/>
                </a:lnTo>
                <a:lnTo>
                  <a:pt x="3616336" y="586037"/>
                </a:lnTo>
                <a:lnTo>
                  <a:pt x="3627119" y="580517"/>
                </a:lnTo>
                <a:lnTo>
                  <a:pt x="3637903" y="574990"/>
                </a:lnTo>
                <a:lnTo>
                  <a:pt x="3648710" y="569452"/>
                </a:lnTo>
                <a:lnTo>
                  <a:pt x="3659516" y="563889"/>
                </a:lnTo>
                <a:lnTo>
                  <a:pt x="3670300" y="558292"/>
                </a:lnTo>
                <a:lnTo>
                  <a:pt x="3681083" y="552670"/>
                </a:lnTo>
                <a:lnTo>
                  <a:pt x="3691890" y="547036"/>
                </a:lnTo>
                <a:lnTo>
                  <a:pt x="3702696" y="541379"/>
                </a:lnTo>
                <a:lnTo>
                  <a:pt x="3713480" y="535686"/>
                </a:lnTo>
                <a:lnTo>
                  <a:pt x="3724263" y="529970"/>
                </a:lnTo>
                <a:lnTo>
                  <a:pt x="3735069" y="524255"/>
                </a:lnTo>
                <a:lnTo>
                  <a:pt x="3745876" y="518540"/>
                </a:lnTo>
                <a:lnTo>
                  <a:pt x="3756660" y="512825"/>
                </a:lnTo>
                <a:lnTo>
                  <a:pt x="3767443" y="507109"/>
                </a:lnTo>
                <a:lnTo>
                  <a:pt x="3778249" y="501380"/>
                </a:lnTo>
                <a:lnTo>
                  <a:pt x="3789056" y="495627"/>
                </a:lnTo>
                <a:lnTo>
                  <a:pt x="3799840" y="489838"/>
                </a:lnTo>
                <a:lnTo>
                  <a:pt x="3810623" y="484048"/>
                </a:lnTo>
                <a:lnTo>
                  <a:pt x="3821429" y="478281"/>
                </a:lnTo>
                <a:lnTo>
                  <a:pt x="3832236" y="472515"/>
                </a:lnTo>
                <a:lnTo>
                  <a:pt x="3843019" y="466725"/>
                </a:lnTo>
                <a:lnTo>
                  <a:pt x="3853803" y="460914"/>
                </a:lnTo>
                <a:lnTo>
                  <a:pt x="3864610" y="455104"/>
                </a:lnTo>
                <a:lnTo>
                  <a:pt x="3875416" y="449294"/>
                </a:lnTo>
                <a:lnTo>
                  <a:pt x="3886200" y="443483"/>
                </a:lnTo>
                <a:lnTo>
                  <a:pt x="3896983" y="437673"/>
                </a:lnTo>
                <a:lnTo>
                  <a:pt x="3907790" y="431863"/>
                </a:lnTo>
                <a:lnTo>
                  <a:pt x="3918596" y="426053"/>
                </a:lnTo>
                <a:lnTo>
                  <a:pt x="3929380" y="420243"/>
                </a:lnTo>
                <a:lnTo>
                  <a:pt x="3940163" y="414452"/>
                </a:lnTo>
                <a:lnTo>
                  <a:pt x="3950969" y="408686"/>
                </a:lnTo>
                <a:lnTo>
                  <a:pt x="3961776" y="402919"/>
                </a:lnTo>
                <a:lnTo>
                  <a:pt x="3972560" y="397128"/>
                </a:lnTo>
                <a:lnTo>
                  <a:pt x="3983343" y="391340"/>
                </a:lnTo>
                <a:lnTo>
                  <a:pt x="3994149" y="385587"/>
                </a:lnTo>
                <a:lnTo>
                  <a:pt x="4004956" y="379858"/>
                </a:lnTo>
                <a:lnTo>
                  <a:pt x="4015740" y="374142"/>
                </a:lnTo>
                <a:lnTo>
                  <a:pt x="4026523" y="368426"/>
                </a:lnTo>
                <a:lnTo>
                  <a:pt x="4037329" y="362711"/>
                </a:lnTo>
                <a:lnTo>
                  <a:pt x="4048136" y="356996"/>
                </a:lnTo>
                <a:lnTo>
                  <a:pt x="4058919" y="351281"/>
                </a:lnTo>
                <a:lnTo>
                  <a:pt x="4069703" y="345588"/>
                </a:lnTo>
                <a:lnTo>
                  <a:pt x="4080510" y="339931"/>
                </a:lnTo>
                <a:lnTo>
                  <a:pt x="4091316" y="334297"/>
                </a:lnTo>
                <a:lnTo>
                  <a:pt x="4102100" y="328675"/>
                </a:lnTo>
                <a:lnTo>
                  <a:pt x="4112883" y="323078"/>
                </a:lnTo>
                <a:lnTo>
                  <a:pt x="4123690" y="317515"/>
                </a:lnTo>
                <a:lnTo>
                  <a:pt x="4134496" y="311977"/>
                </a:lnTo>
                <a:lnTo>
                  <a:pt x="4145280" y="306450"/>
                </a:lnTo>
                <a:lnTo>
                  <a:pt x="4156063" y="300930"/>
                </a:lnTo>
                <a:lnTo>
                  <a:pt x="4166869" y="295433"/>
                </a:lnTo>
                <a:lnTo>
                  <a:pt x="4177676" y="289984"/>
                </a:lnTo>
                <a:lnTo>
                  <a:pt x="4188460" y="284606"/>
                </a:lnTo>
                <a:lnTo>
                  <a:pt x="4199243" y="279181"/>
                </a:lnTo>
                <a:lnTo>
                  <a:pt x="4210049" y="273780"/>
                </a:lnTo>
                <a:lnTo>
                  <a:pt x="4220856" y="268426"/>
                </a:lnTo>
                <a:lnTo>
                  <a:pt x="4231640" y="263144"/>
                </a:lnTo>
                <a:lnTo>
                  <a:pt x="4242423" y="257833"/>
                </a:lnTo>
                <a:lnTo>
                  <a:pt x="4253229" y="252571"/>
                </a:lnTo>
                <a:lnTo>
                  <a:pt x="4264036" y="247356"/>
                </a:lnTo>
                <a:lnTo>
                  <a:pt x="4274820" y="242188"/>
                </a:lnTo>
                <a:lnTo>
                  <a:pt x="4285603" y="236993"/>
                </a:lnTo>
                <a:lnTo>
                  <a:pt x="4328783" y="216717"/>
                </a:lnTo>
                <a:lnTo>
                  <a:pt x="4371963" y="197094"/>
                </a:lnTo>
                <a:lnTo>
                  <a:pt x="4415143" y="178107"/>
                </a:lnTo>
                <a:lnTo>
                  <a:pt x="4458323" y="159883"/>
                </a:lnTo>
                <a:lnTo>
                  <a:pt x="4501503" y="142422"/>
                </a:lnTo>
                <a:lnTo>
                  <a:pt x="4544683" y="125849"/>
                </a:lnTo>
                <a:lnTo>
                  <a:pt x="4587863" y="110057"/>
                </a:lnTo>
                <a:lnTo>
                  <a:pt x="4631043" y="95210"/>
                </a:lnTo>
                <a:lnTo>
                  <a:pt x="4674223" y="81323"/>
                </a:lnTo>
                <a:lnTo>
                  <a:pt x="4717403" y="68383"/>
                </a:lnTo>
                <a:lnTo>
                  <a:pt x="4749800" y="59436"/>
                </a:lnTo>
                <a:lnTo>
                  <a:pt x="4760583" y="56530"/>
                </a:lnTo>
                <a:lnTo>
                  <a:pt x="4771390" y="53721"/>
                </a:lnTo>
                <a:lnTo>
                  <a:pt x="4782196" y="51006"/>
                </a:lnTo>
                <a:lnTo>
                  <a:pt x="4792980" y="48387"/>
                </a:lnTo>
                <a:lnTo>
                  <a:pt x="4803763" y="45765"/>
                </a:lnTo>
                <a:lnTo>
                  <a:pt x="4846943" y="36018"/>
                </a:lnTo>
                <a:lnTo>
                  <a:pt x="4890123" y="27414"/>
                </a:lnTo>
                <a:lnTo>
                  <a:pt x="4933303" y="19952"/>
                </a:lnTo>
                <a:lnTo>
                  <a:pt x="4976483" y="13634"/>
                </a:lnTo>
                <a:lnTo>
                  <a:pt x="5019663" y="8532"/>
                </a:lnTo>
                <a:lnTo>
                  <a:pt x="5062843" y="4556"/>
                </a:lnTo>
                <a:lnTo>
                  <a:pt x="5106023" y="1867"/>
                </a:lnTo>
                <a:lnTo>
                  <a:pt x="5149203" y="410"/>
                </a:lnTo>
                <a:lnTo>
                  <a:pt x="5170816" y="152"/>
                </a:lnTo>
                <a:lnTo>
                  <a:pt x="5181600" y="0"/>
                </a:lnTo>
              </a:path>
            </a:pathLst>
          </a:custGeom>
          <a:ln w="38100">
            <a:solidFill>
              <a:srgbClr val="8E0F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5721096" y="4831715"/>
            <a:ext cx="5682615" cy="1260475"/>
            <a:chOff x="5721096" y="4831715"/>
            <a:chExt cx="5682615" cy="1260475"/>
          </a:xfrm>
        </p:grpSpPr>
        <p:sp>
          <p:nvSpPr>
            <p:cNvPr id="32" name="object 32"/>
            <p:cNvSpPr/>
            <p:nvPr/>
          </p:nvSpPr>
          <p:spPr>
            <a:xfrm>
              <a:off x="5787390" y="5060442"/>
              <a:ext cx="5186680" cy="864235"/>
            </a:xfrm>
            <a:custGeom>
              <a:avLst/>
              <a:gdLst/>
              <a:ahLst/>
              <a:cxnLst/>
              <a:rect l="l" t="t" r="r" b="b"/>
              <a:pathLst>
                <a:path w="5186680" h="864235">
                  <a:moveTo>
                    <a:pt x="0" y="0"/>
                  </a:moveTo>
                  <a:lnTo>
                    <a:pt x="5184013" y="0"/>
                  </a:lnTo>
                </a:path>
                <a:path w="5186680" h="864235">
                  <a:moveTo>
                    <a:pt x="0" y="864107"/>
                  </a:moveTo>
                  <a:lnTo>
                    <a:pt x="5184013" y="864107"/>
                  </a:lnTo>
                </a:path>
                <a:path w="5186680" h="864235">
                  <a:moveTo>
                    <a:pt x="431292" y="863993"/>
                  </a:moveTo>
                  <a:lnTo>
                    <a:pt x="431292" y="0"/>
                  </a:lnTo>
                </a:path>
                <a:path w="5186680" h="864235">
                  <a:moveTo>
                    <a:pt x="864108" y="863993"/>
                  </a:moveTo>
                  <a:lnTo>
                    <a:pt x="864108" y="0"/>
                  </a:lnTo>
                </a:path>
                <a:path w="5186680" h="864235">
                  <a:moveTo>
                    <a:pt x="1295400" y="863993"/>
                  </a:moveTo>
                  <a:lnTo>
                    <a:pt x="1295400" y="0"/>
                  </a:lnTo>
                </a:path>
                <a:path w="5186680" h="864235">
                  <a:moveTo>
                    <a:pt x="1726691" y="863993"/>
                  </a:moveTo>
                  <a:lnTo>
                    <a:pt x="1726691" y="0"/>
                  </a:lnTo>
                </a:path>
                <a:path w="5186680" h="864235">
                  <a:moveTo>
                    <a:pt x="2159508" y="863993"/>
                  </a:moveTo>
                  <a:lnTo>
                    <a:pt x="2159508" y="0"/>
                  </a:lnTo>
                </a:path>
                <a:path w="5186680" h="864235">
                  <a:moveTo>
                    <a:pt x="2595371" y="863993"/>
                  </a:moveTo>
                  <a:lnTo>
                    <a:pt x="2595371" y="0"/>
                  </a:lnTo>
                </a:path>
                <a:path w="5186680" h="864235">
                  <a:moveTo>
                    <a:pt x="3023616" y="863993"/>
                  </a:moveTo>
                  <a:lnTo>
                    <a:pt x="3023616" y="0"/>
                  </a:lnTo>
                </a:path>
                <a:path w="5186680" h="864235">
                  <a:moveTo>
                    <a:pt x="3454908" y="863993"/>
                  </a:moveTo>
                  <a:lnTo>
                    <a:pt x="3454908" y="0"/>
                  </a:lnTo>
                </a:path>
                <a:path w="5186680" h="864235">
                  <a:moveTo>
                    <a:pt x="3887724" y="863993"/>
                  </a:moveTo>
                  <a:lnTo>
                    <a:pt x="3887724" y="0"/>
                  </a:lnTo>
                </a:path>
                <a:path w="5186680" h="864235">
                  <a:moveTo>
                    <a:pt x="4319016" y="863993"/>
                  </a:moveTo>
                  <a:lnTo>
                    <a:pt x="4319016" y="0"/>
                  </a:lnTo>
                </a:path>
                <a:path w="5186680" h="864235">
                  <a:moveTo>
                    <a:pt x="4751832" y="863993"/>
                  </a:moveTo>
                  <a:lnTo>
                    <a:pt x="4751832" y="0"/>
                  </a:lnTo>
                </a:path>
                <a:path w="5186680" h="864235">
                  <a:moveTo>
                    <a:pt x="5186171" y="863993"/>
                  </a:moveTo>
                  <a:lnTo>
                    <a:pt x="5186171" y="0"/>
                  </a:lnTo>
                </a:path>
              </a:pathLst>
            </a:custGeom>
            <a:ln w="190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21096" y="4831715"/>
              <a:ext cx="5682615" cy="1260475"/>
            </a:xfrm>
            <a:custGeom>
              <a:avLst/>
              <a:gdLst/>
              <a:ahLst/>
              <a:cxnLst/>
              <a:rect l="l" t="t" r="r" b="b"/>
              <a:pathLst>
                <a:path w="5682615" h="1260475">
                  <a:moveTo>
                    <a:pt x="5682234" y="660019"/>
                  </a:moveTo>
                  <a:lnTo>
                    <a:pt x="5657647" y="645668"/>
                  </a:lnTo>
                  <a:lnTo>
                    <a:pt x="5568569" y="593725"/>
                  </a:lnTo>
                  <a:lnTo>
                    <a:pt x="5559806" y="596011"/>
                  </a:lnTo>
                  <a:lnTo>
                    <a:pt x="5555869" y="602869"/>
                  </a:lnTo>
                  <a:lnTo>
                    <a:pt x="5551932" y="609600"/>
                  </a:lnTo>
                  <a:lnTo>
                    <a:pt x="5554218" y="618363"/>
                  </a:lnTo>
                  <a:lnTo>
                    <a:pt x="5601068" y="645668"/>
                  </a:lnTo>
                  <a:lnTo>
                    <a:pt x="80518" y="645668"/>
                  </a:lnTo>
                  <a:lnTo>
                    <a:pt x="80518" y="81038"/>
                  </a:lnTo>
                  <a:lnTo>
                    <a:pt x="104013" y="121285"/>
                  </a:lnTo>
                  <a:lnTo>
                    <a:pt x="107950" y="128143"/>
                  </a:lnTo>
                  <a:lnTo>
                    <a:pt x="116713" y="130429"/>
                  </a:lnTo>
                  <a:lnTo>
                    <a:pt x="123444" y="126492"/>
                  </a:lnTo>
                  <a:lnTo>
                    <a:pt x="130302" y="122555"/>
                  </a:lnTo>
                  <a:lnTo>
                    <a:pt x="132588" y="113792"/>
                  </a:lnTo>
                  <a:lnTo>
                    <a:pt x="128651" y="106934"/>
                  </a:lnTo>
                  <a:lnTo>
                    <a:pt x="82880" y="28448"/>
                  </a:lnTo>
                  <a:lnTo>
                    <a:pt x="66294" y="0"/>
                  </a:lnTo>
                  <a:lnTo>
                    <a:pt x="3937" y="106934"/>
                  </a:lnTo>
                  <a:lnTo>
                    <a:pt x="0" y="113792"/>
                  </a:lnTo>
                  <a:lnTo>
                    <a:pt x="2286" y="122555"/>
                  </a:lnTo>
                  <a:lnTo>
                    <a:pt x="9144" y="126492"/>
                  </a:lnTo>
                  <a:lnTo>
                    <a:pt x="15875" y="130429"/>
                  </a:lnTo>
                  <a:lnTo>
                    <a:pt x="24638" y="128143"/>
                  </a:lnTo>
                  <a:lnTo>
                    <a:pt x="28575" y="121285"/>
                  </a:lnTo>
                  <a:lnTo>
                    <a:pt x="51943" y="81254"/>
                  </a:lnTo>
                  <a:lnTo>
                    <a:pt x="51943" y="1260132"/>
                  </a:lnTo>
                  <a:lnTo>
                    <a:pt x="80518" y="1260132"/>
                  </a:lnTo>
                  <a:lnTo>
                    <a:pt x="80518" y="674243"/>
                  </a:lnTo>
                  <a:lnTo>
                    <a:pt x="5601284" y="674243"/>
                  </a:lnTo>
                  <a:lnTo>
                    <a:pt x="5554218" y="701675"/>
                  </a:lnTo>
                  <a:lnTo>
                    <a:pt x="5551932" y="710438"/>
                  </a:lnTo>
                  <a:lnTo>
                    <a:pt x="5555869" y="717169"/>
                  </a:lnTo>
                  <a:lnTo>
                    <a:pt x="5559806" y="724027"/>
                  </a:lnTo>
                  <a:lnTo>
                    <a:pt x="5568569" y="726313"/>
                  </a:lnTo>
                  <a:lnTo>
                    <a:pt x="5657862" y="674243"/>
                  </a:lnTo>
                  <a:lnTo>
                    <a:pt x="5682234" y="660019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5587365" y="5376164"/>
            <a:ext cx="1168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7E7E7E"/>
                </a:solidFill>
                <a:latin typeface="Cambria Math"/>
                <a:cs typeface="Cambria Math"/>
              </a:rPr>
              <a:t>𝟎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473065" y="5808675"/>
            <a:ext cx="231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7E7E7E"/>
                </a:solidFill>
                <a:latin typeface="Cambria Math"/>
                <a:cs typeface="Cambria Math"/>
              </a:rPr>
              <a:t>−𝟐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661022" y="5537098"/>
            <a:ext cx="8439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755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7E7E7E"/>
                </a:solidFill>
                <a:latin typeface="Cambria Math"/>
                <a:cs typeface="Cambria Math"/>
              </a:rPr>
              <a:t>𝟗𝟎°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229092" y="5537098"/>
            <a:ext cx="3556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7E7E7E"/>
                </a:solidFill>
                <a:latin typeface="Cambria Math"/>
                <a:cs typeface="Cambria Math"/>
              </a:rPr>
              <a:t>𝟏𝟖𝟎°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251822" y="5537098"/>
            <a:ext cx="845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527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7E7E7E"/>
                </a:solidFill>
                <a:latin typeface="Cambria Math"/>
                <a:cs typeface="Cambria Math"/>
              </a:rPr>
              <a:t>𝟐𝟕𝟎°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5787390" y="4937759"/>
            <a:ext cx="5137785" cy="1114425"/>
          </a:xfrm>
          <a:custGeom>
            <a:avLst/>
            <a:gdLst/>
            <a:ahLst/>
            <a:cxnLst/>
            <a:rect l="l" t="t" r="r" b="b"/>
            <a:pathLst>
              <a:path w="5137784" h="1114425">
                <a:moveTo>
                  <a:pt x="0" y="553973"/>
                </a:moveTo>
                <a:lnTo>
                  <a:pt x="10783" y="551096"/>
                </a:lnTo>
                <a:lnTo>
                  <a:pt x="21589" y="548195"/>
                </a:lnTo>
                <a:lnTo>
                  <a:pt x="32396" y="545294"/>
                </a:lnTo>
                <a:lnTo>
                  <a:pt x="43180" y="542416"/>
                </a:lnTo>
                <a:lnTo>
                  <a:pt x="54016" y="539484"/>
                </a:lnTo>
                <a:lnTo>
                  <a:pt x="64817" y="536575"/>
                </a:lnTo>
                <a:lnTo>
                  <a:pt x="75594" y="533665"/>
                </a:lnTo>
                <a:lnTo>
                  <a:pt x="86360" y="530732"/>
                </a:lnTo>
                <a:lnTo>
                  <a:pt x="97196" y="527800"/>
                </a:lnTo>
                <a:lnTo>
                  <a:pt x="107997" y="524891"/>
                </a:lnTo>
                <a:lnTo>
                  <a:pt x="118774" y="521981"/>
                </a:lnTo>
                <a:lnTo>
                  <a:pt x="129539" y="519048"/>
                </a:lnTo>
                <a:lnTo>
                  <a:pt x="140378" y="516020"/>
                </a:lnTo>
                <a:lnTo>
                  <a:pt x="151193" y="513016"/>
                </a:lnTo>
                <a:lnTo>
                  <a:pt x="162008" y="510012"/>
                </a:lnTo>
                <a:lnTo>
                  <a:pt x="172847" y="506983"/>
                </a:lnTo>
                <a:lnTo>
                  <a:pt x="183612" y="503989"/>
                </a:lnTo>
                <a:lnTo>
                  <a:pt x="194389" y="500935"/>
                </a:lnTo>
                <a:lnTo>
                  <a:pt x="205190" y="497857"/>
                </a:lnTo>
                <a:lnTo>
                  <a:pt x="216026" y="494791"/>
                </a:lnTo>
                <a:lnTo>
                  <a:pt x="226792" y="491648"/>
                </a:lnTo>
                <a:lnTo>
                  <a:pt x="237569" y="488505"/>
                </a:lnTo>
                <a:lnTo>
                  <a:pt x="248370" y="485362"/>
                </a:lnTo>
                <a:lnTo>
                  <a:pt x="259207" y="482218"/>
                </a:lnTo>
                <a:lnTo>
                  <a:pt x="269990" y="478978"/>
                </a:lnTo>
                <a:lnTo>
                  <a:pt x="313170" y="465802"/>
                </a:lnTo>
                <a:lnTo>
                  <a:pt x="356350" y="452149"/>
                </a:lnTo>
                <a:lnTo>
                  <a:pt x="399583" y="437735"/>
                </a:lnTo>
                <a:lnTo>
                  <a:pt x="442765" y="422554"/>
                </a:lnTo>
                <a:lnTo>
                  <a:pt x="485999" y="406340"/>
                </a:lnTo>
                <a:lnTo>
                  <a:pt x="529179" y="389014"/>
                </a:lnTo>
                <a:lnTo>
                  <a:pt x="572377" y="370218"/>
                </a:lnTo>
                <a:lnTo>
                  <a:pt x="615557" y="349801"/>
                </a:lnTo>
                <a:lnTo>
                  <a:pt x="658737" y="327237"/>
                </a:lnTo>
                <a:lnTo>
                  <a:pt x="701970" y="302055"/>
                </a:lnTo>
                <a:lnTo>
                  <a:pt x="734313" y="281177"/>
                </a:lnTo>
                <a:lnTo>
                  <a:pt x="766728" y="258157"/>
                </a:lnTo>
                <a:lnTo>
                  <a:pt x="799147" y="232568"/>
                </a:lnTo>
                <a:lnTo>
                  <a:pt x="831566" y="203844"/>
                </a:lnTo>
                <a:lnTo>
                  <a:pt x="863981" y="171322"/>
                </a:lnTo>
                <a:lnTo>
                  <a:pt x="896377" y="134157"/>
                </a:lnTo>
                <a:lnTo>
                  <a:pt x="928750" y="90852"/>
                </a:lnTo>
                <a:lnTo>
                  <a:pt x="950340" y="57784"/>
                </a:lnTo>
                <a:lnTo>
                  <a:pt x="971930" y="20780"/>
                </a:lnTo>
                <a:lnTo>
                  <a:pt x="982737" y="509"/>
                </a:lnTo>
                <a:lnTo>
                  <a:pt x="982988" y="0"/>
                </a:lnTo>
              </a:path>
              <a:path w="5137784" h="1114425">
                <a:moveTo>
                  <a:pt x="1604136" y="1114044"/>
                </a:moveTo>
                <a:lnTo>
                  <a:pt x="1629495" y="1067073"/>
                </a:lnTo>
                <a:lnTo>
                  <a:pt x="1651095" y="1031923"/>
                </a:lnTo>
                <a:lnTo>
                  <a:pt x="1683385" y="986421"/>
                </a:lnTo>
                <a:lnTo>
                  <a:pt x="1715799" y="947377"/>
                </a:lnTo>
                <a:lnTo>
                  <a:pt x="1748202" y="913374"/>
                </a:lnTo>
                <a:lnTo>
                  <a:pt x="1780581" y="883489"/>
                </a:lnTo>
                <a:lnTo>
                  <a:pt x="1812925" y="856970"/>
                </a:lnTo>
                <a:lnTo>
                  <a:pt x="1845339" y="833164"/>
                </a:lnTo>
                <a:lnTo>
                  <a:pt x="1877694" y="811582"/>
                </a:lnTo>
                <a:lnTo>
                  <a:pt x="1920874" y="785734"/>
                </a:lnTo>
                <a:lnTo>
                  <a:pt x="1964054" y="762592"/>
                </a:lnTo>
                <a:lnTo>
                  <a:pt x="2007235" y="741640"/>
                </a:lnTo>
                <a:lnTo>
                  <a:pt x="2050414" y="722482"/>
                </a:lnTo>
                <a:lnTo>
                  <a:pt x="2093547" y="704810"/>
                </a:lnTo>
                <a:lnTo>
                  <a:pt x="2136727" y="688362"/>
                </a:lnTo>
                <a:lnTo>
                  <a:pt x="2179907" y="672938"/>
                </a:lnTo>
                <a:lnTo>
                  <a:pt x="2223087" y="658366"/>
                </a:lnTo>
                <a:lnTo>
                  <a:pt x="2244725" y="651357"/>
                </a:lnTo>
                <a:lnTo>
                  <a:pt x="2255488" y="647891"/>
                </a:lnTo>
                <a:lnTo>
                  <a:pt x="2298614" y="634484"/>
                </a:lnTo>
                <a:lnTo>
                  <a:pt x="2330958" y="624839"/>
                </a:lnTo>
                <a:lnTo>
                  <a:pt x="2341794" y="621625"/>
                </a:lnTo>
                <a:lnTo>
                  <a:pt x="2352595" y="618458"/>
                </a:lnTo>
                <a:lnTo>
                  <a:pt x="2363372" y="615338"/>
                </a:lnTo>
                <a:lnTo>
                  <a:pt x="2374138" y="612266"/>
                </a:lnTo>
                <a:lnTo>
                  <a:pt x="2384974" y="609145"/>
                </a:lnTo>
                <a:lnTo>
                  <a:pt x="2428154" y="596921"/>
                </a:lnTo>
                <a:lnTo>
                  <a:pt x="2471334" y="585057"/>
                </a:lnTo>
                <a:lnTo>
                  <a:pt x="2482135" y="582104"/>
                </a:lnTo>
                <a:lnTo>
                  <a:pt x="2492912" y="579151"/>
                </a:lnTo>
                <a:lnTo>
                  <a:pt x="2503678" y="576198"/>
                </a:lnTo>
                <a:lnTo>
                  <a:pt x="2514461" y="573321"/>
                </a:lnTo>
                <a:lnTo>
                  <a:pt x="2525267" y="570420"/>
                </a:lnTo>
                <a:lnTo>
                  <a:pt x="2536074" y="567519"/>
                </a:lnTo>
                <a:lnTo>
                  <a:pt x="2546858" y="564641"/>
                </a:lnTo>
                <a:lnTo>
                  <a:pt x="2557641" y="561711"/>
                </a:lnTo>
                <a:lnTo>
                  <a:pt x="2568447" y="558815"/>
                </a:lnTo>
                <a:lnTo>
                  <a:pt x="2579254" y="555944"/>
                </a:lnTo>
                <a:lnTo>
                  <a:pt x="2590038" y="553084"/>
                </a:lnTo>
                <a:lnTo>
                  <a:pt x="2600821" y="550154"/>
                </a:lnTo>
                <a:lnTo>
                  <a:pt x="2611627" y="547258"/>
                </a:lnTo>
                <a:lnTo>
                  <a:pt x="2622434" y="544387"/>
                </a:lnTo>
                <a:lnTo>
                  <a:pt x="2633217" y="541527"/>
                </a:lnTo>
                <a:lnTo>
                  <a:pt x="2644001" y="538595"/>
                </a:lnTo>
                <a:lnTo>
                  <a:pt x="2654807" y="535685"/>
                </a:lnTo>
                <a:lnTo>
                  <a:pt x="2665614" y="532776"/>
                </a:lnTo>
                <a:lnTo>
                  <a:pt x="2676398" y="529843"/>
                </a:lnTo>
                <a:lnTo>
                  <a:pt x="2687163" y="526891"/>
                </a:lnTo>
                <a:lnTo>
                  <a:pt x="2697940" y="523938"/>
                </a:lnTo>
                <a:lnTo>
                  <a:pt x="2708741" y="520985"/>
                </a:lnTo>
                <a:lnTo>
                  <a:pt x="2719578" y="518032"/>
                </a:lnTo>
                <a:lnTo>
                  <a:pt x="2730343" y="515078"/>
                </a:lnTo>
                <a:lnTo>
                  <a:pt x="2741120" y="512111"/>
                </a:lnTo>
                <a:lnTo>
                  <a:pt x="2751921" y="509121"/>
                </a:lnTo>
                <a:lnTo>
                  <a:pt x="2762758" y="506094"/>
                </a:lnTo>
                <a:lnTo>
                  <a:pt x="2773523" y="503046"/>
                </a:lnTo>
                <a:lnTo>
                  <a:pt x="2784300" y="499998"/>
                </a:lnTo>
                <a:lnTo>
                  <a:pt x="2795101" y="496950"/>
                </a:lnTo>
                <a:lnTo>
                  <a:pt x="2805938" y="493902"/>
                </a:lnTo>
                <a:lnTo>
                  <a:pt x="2816703" y="490759"/>
                </a:lnTo>
                <a:lnTo>
                  <a:pt x="2827480" y="487616"/>
                </a:lnTo>
                <a:lnTo>
                  <a:pt x="2838281" y="484473"/>
                </a:lnTo>
                <a:lnTo>
                  <a:pt x="2849117" y="481329"/>
                </a:lnTo>
                <a:lnTo>
                  <a:pt x="2859883" y="478089"/>
                </a:lnTo>
                <a:lnTo>
                  <a:pt x="2903061" y="464911"/>
                </a:lnTo>
                <a:lnTo>
                  <a:pt x="2935351" y="454659"/>
                </a:lnTo>
                <a:lnTo>
                  <a:pt x="2946187" y="451207"/>
                </a:lnTo>
                <a:lnTo>
                  <a:pt x="2989367" y="436846"/>
                </a:lnTo>
                <a:lnTo>
                  <a:pt x="3032547" y="421665"/>
                </a:lnTo>
                <a:lnTo>
                  <a:pt x="3064891" y="409574"/>
                </a:lnTo>
                <a:lnTo>
                  <a:pt x="3075727" y="405451"/>
                </a:lnTo>
                <a:lnTo>
                  <a:pt x="3118854" y="388127"/>
                </a:lnTo>
                <a:lnTo>
                  <a:pt x="3162034" y="369383"/>
                </a:lnTo>
                <a:lnTo>
                  <a:pt x="3205214" y="348912"/>
                </a:lnTo>
                <a:lnTo>
                  <a:pt x="3248394" y="326368"/>
                </a:lnTo>
                <a:lnTo>
                  <a:pt x="3291574" y="301220"/>
                </a:lnTo>
                <a:lnTo>
                  <a:pt x="3323970" y="280288"/>
                </a:lnTo>
                <a:lnTo>
                  <a:pt x="3356314" y="257321"/>
                </a:lnTo>
                <a:lnTo>
                  <a:pt x="3388693" y="231727"/>
                </a:lnTo>
                <a:lnTo>
                  <a:pt x="3421096" y="203011"/>
                </a:lnTo>
                <a:lnTo>
                  <a:pt x="3453511" y="170560"/>
                </a:lnTo>
                <a:lnTo>
                  <a:pt x="3485854" y="133377"/>
                </a:lnTo>
                <a:lnTo>
                  <a:pt x="3518217" y="90090"/>
                </a:lnTo>
                <a:lnTo>
                  <a:pt x="3539743" y="57022"/>
                </a:lnTo>
                <a:lnTo>
                  <a:pt x="3561381" y="20018"/>
                </a:lnTo>
                <a:lnTo>
                  <a:pt x="3572024" y="0"/>
                </a:lnTo>
              </a:path>
              <a:path w="5137784" h="1114425">
                <a:moveTo>
                  <a:pt x="4194866" y="1114044"/>
                </a:moveTo>
                <a:lnTo>
                  <a:pt x="4220221" y="1067158"/>
                </a:lnTo>
                <a:lnTo>
                  <a:pt x="4241788" y="1032000"/>
                </a:lnTo>
                <a:lnTo>
                  <a:pt x="4274185" y="986510"/>
                </a:lnTo>
                <a:lnTo>
                  <a:pt x="4306528" y="947448"/>
                </a:lnTo>
                <a:lnTo>
                  <a:pt x="4338907" y="913437"/>
                </a:lnTo>
                <a:lnTo>
                  <a:pt x="4371308" y="883559"/>
                </a:lnTo>
                <a:lnTo>
                  <a:pt x="4403598" y="857046"/>
                </a:lnTo>
                <a:lnTo>
                  <a:pt x="4436012" y="833222"/>
                </a:lnTo>
                <a:lnTo>
                  <a:pt x="4468415" y="811645"/>
                </a:lnTo>
                <a:lnTo>
                  <a:pt x="4511547" y="785791"/>
                </a:lnTo>
                <a:lnTo>
                  <a:pt x="4554727" y="762642"/>
                </a:lnTo>
                <a:lnTo>
                  <a:pt x="4597860" y="741691"/>
                </a:lnTo>
                <a:lnTo>
                  <a:pt x="4641040" y="722533"/>
                </a:lnTo>
                <a:lnTo>
                  <a:pt x="4684204" y="704851"/>
                </a:lnTo>
                <a:lnTo>
                  <a:pt x="4727368" y="688403"/>
                </a:lnTo>
                <a:lnTo>
                  <a:pt x="4770548" y="672977"/>
                </a:lnTo>
                <a:lnTo>
                  <a:pt x="4813680" y="658404"/>
                </a:lnTo>
                <a:lnTo>
                  <a:pt x="4856861" y="644542"/>
                </a:lnTo>
                <a:lnTo>
                  <a:pt x="4889216" y="634537"/>
                </a:lnTo>
                <a:lnTo>
                  <a:pt x="4899993" y="631269"/>
                </a:lnTo>
                <a:lnTo>
                  <a:pt x="4910794" y="628024"/>
                </a:lnTo>
                <a:lnTo>
                  <a:pt x="4921631" y="624839"/>
                </a:lnTo>
                <a:lnTo>
                  <a:pt x="4932396" y="621625"/>
                </a:lnTo>
                <a:lnTo>
                  <a:pt x="4943173" y="618458"/>
                </a:lnTo>
                <a:lnTo>
                  <a:pt x="4953974" y="615338"/>
                </a:lnTo>
                <a:lnTo>
                  <a:pt x="4964811" y="612266"/>
                </a:lnTo>
                <a:lnTo>
                  <a:pt x="4975574" y="609145"/>
                </a:lnTo>
                <a:lnTo>
                  <a:pt x="4986337" y="606059"/>
                </a:lnTo>
                <a:lnTo>
                  <a:pt x="4997100" y="602997"/>
                </a:lnTo>
                <a:lnTo>
                  <a:pt x="5007864" y="599947"/>
                </a:lnTo>
                <a:lnTo>
                  <a:pt x="5018700" y="596975"/>
                </a:lnTo>
                <a:lnTo>
                  <a:pt x="5029501" y="593978"/>
                </a:lnTo>
                <a:lnTo>
                  <a:pt x="5072681" y="582120"/>
                </a:lnTo>
                <a:lnTo>
                  <a:pt x="5094224" y="576326"/>
                </a:lnTo>
                <a:lnTo>
                  <a:pt x="5105007" y="573393"/>
                </a:lnTo>
                <a:lnTo>
                  <a:pt x="5115814" y="570484"/>
                </a:lnTo>
                <a:lnTo>
                  <a:pt x="5126620" y="567574"/>
                </a:lnTo>
                <a:lnTo>
                  <a:pt x="5137404" y="564641"/>
                </a:lnTo>
              </a:path>
            </a:pathLst>
          </a:custGeom>
          <a:ln w="38100">
            <a:solidFill>
              <a:srgbClr val="F4386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0115931" y="5164278"/>
            <a:ext cx="1033780" cy="58166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775"/>
              </a:spcBef>
            </a:pPr>
            <a:r>
              <a:rPr sz="1400" dirty="0">
                <a:solidFill>
                  <a:srgbClr val="F43864"/>
                </a:solidFill>
                <a:latin typeface="Cambria Math"/>
                <a:cs typeface="Cambria Math"/>
              </a:rPr>
              <a:t>𝒚</a:t>
            </a:r>
            <a:r>
              <a:rPr sz="1400" spc="75" dirty="0">
                <a:solidFill>
                  <a:srgbClr val="F43864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43864"/>
                </a:solidFill>
                <a:latin typeface="Cambria Math"/>
                <a:cs typeface="Cambria Math"/>
              </a:rPr>
              <a:t>=</a:t>
            </a:r>
            <a:r>
              <a:rPr sz="1400" spc="80" dirty="0">
                <a:solidFill>
                  <a:srgbClr val="F43864"/>
                </a:solidFill>
                <a:latin typeface="Cambria Math"/>
                <a:cs typeface="Cambria Math"/>
              </a:rPr>
              <a:t> </a:t>
            </a:r>
            <a:r>
              <a:rPr sz="1400" spc="-10" dirty="0">
                <a:solidFill>
                  <a:srgbClr val="F43864"/>
                </a:solidFill>
                <a:latin typeface="Cambria Math"/>
                <a:cs typeface="Cambria Math"/>
              </a:rPr>
              <a:t>𝐭𝐚𝐧</a:t>
            </a:r>
            <a:r>
              <a:rPr sz="1400" spc="-75" dirty="0">
                <a:solidFill>
                  <a:srgbClr val="F43864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43864"/>
                </a:solidFill>
                <a:latin typeface="Cambria Math"/>
                <a:cs typeface="Cambria Math"/>
              </a:rPr>
              <a:t>𝒙</a:t>
            </a:r>
            <a:endParaRPr sz="1400">
              <a:latin typeface="Cambria Math"/>
              <a:cs typeface="Cambria Math"/>
            </a:endParaRPr>
          </a:p>
          <a:p>
            <a:pPr marL="690880">
              <a:lnSpc>
                <a:spcPct val="100000"/>
              </a:lnSpc>
              <a:spcBef>
                <a:spcPts val="580"/>
              </a:spcBef>
            </a:pPr>
            <a:r>
              <a:rPr sz="1200" spc="-20" dirty="0">
                <a:solidFill>
                  <a:srgbClr val="7E7E7E"/>
                </a:solidFill>
                <a:latin typeface="Cambria Math"/>
                <a:cs typeface="Cambria Math"/>
              </a:rPr>
              <a:t>𝟑𝟔𝟎°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115931" y="3698240"/>
            <a:ext cx="8953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8E0F6A"/>
                </a:solidFill>
                <a:latin typeface="Cambria Math"/>
                <a:cs typeface="Cambria Math"/>
              </a:rPr>
              <a:t>𝒚</a:t>
            </a:r>
            <a:r>
              <a:rPr sz="1400" spc="65" dirty="0">
                <a:solidFill>
                  <a:srgbClr val="8E0F6A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8E0F6A"/>
                </a:solidFill>
                <a:latin typeface="Cambria Math"/>
                <a:cs typeface="Cambria Math"/>
              </a:rPr>
              <a:t>=</a:t>
            </a:r>
            <a:r>
              <a:rPr sz="1400" spc="75" dirty="0">
                <a:solidFill>
                  <a:srgbClr val="8E0F6A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8E0F6A"/>
                </a:solidFill>
                <a:latin typeface="Cambria Math"/>
                <a:cs typeface="Cambria Math"/>
              </a:rPr>
              <a:t>𝐜𝐨𝐬</a:t>
            </a:r>
            <a:r>
              <a:rPr sz="1400" spc="-90" dirty="0">
                <a:solidFill>
                  <a:srgbClr val="8E0F6A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8E0F6A"/>
                </a:solidFill>
                <a:latin typeface="Cambria Math"/>
                <a:cs typeface="Cambria Math"/>
              </a:rPr>
              <a:t>𝒙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94461" y="1756480"/>
            <a:ext cx="4311650" cy="92456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5"/>
              </a:spcBef>
            </a:pPr>
            <a:r>
              <a:rPr sz="2000" dirty="0">
                <a:latin typeface="Cambria Math"/>
                <a:cs typeface="Cambria Math"/>
              </a:rPr>
              <a:t>𝒚</a:t>
            </a:r>
            <a:r>
              <a:rPr sz="2000" spc="70" dirty="0">
                <a:latin typeface="Cambria Math"/>
                <a:cs typeface="Cambria Math"/>
              </a:rPr>
              <a:t> = </a:t>
            </a:r>
            <a:r>
              <a:rPr sz="2000" spc="-20" dirty="0">
                <a:latin typeface="Cambria Math"/>
                <a:cs typeface="Cambria Math"/>
              </a:rPr>
              <a:t>𝐬𝐢𝐧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𝒙</a:t>
            </a:r>
            <a:r>
              <a:rPr sz="2000" spc="-80" dirty="0">
                <a:latin typeface="Cambria Math"/>
                <a:cs typeface="Cambria Math"/>
              </a:rPr>
              <a:t> , </a:t>
            </a:r>
            <a:r>
              <a:rPr sz="2000" dirty="0">
                <a:latin typeface="Cambria Math"/>
                <a:cs typeface="Cambria Math"/>
              </a:rPr>
              <a:t>𝒚</a:t>
            </a:r>
            <a:r>
              <a:rPr sz="2000" spc="70" dirty="0">
                <a:latin typeface="Cambria Math"/>
                <a:cs typeface="Cambria Math"/>
              </a:rPr>
              <a:t> = </a:t>
            </a:r>
            <a:r>
              <a:rPr sz="2000" dirty="0">
                <a:latin typeface="Cambria Math"/>
                <a:cs typeface="Cambria Math"/>
              </a:rPr>
              <a:t>𝐜𝐨𝐬</a:t>
            </a:r>
            <a:r>
              <a:rPr sz="2000" spc="-1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𝒙</a:t>
            </a:r>
            <a:r>
              <a:rPr sz="2000" spc="-80" dirty="0">
                <a:latin typeface="Cambria Math"/>
                <a:cs typeface="Cambria Math"/>
              </a:rPr>
              <a:t> , </a:t>
            </a:r>
            <a:r>
              <a:rPr sz="2000" dirty="0">
                <a:latin typeface="Cambria Math"/>
                <a:cs typeface="Cambria Math"/>
              </a:rPr>
              <a:t>𝒚</a:t>
            </a:r>
            <a:r>
              <a:rPr sz="2000" spc="75" dirty="0">
                <a:latin typeface="Cambria Math"/>
                <a:cs typeface="Cambria Math"/>
              </a:rPr>
              <a:t> = </a:t>
            </a:r>
            <a:r>
              <a:rPr sz="2000" spc="-10" dirty="0">
                <a:latin typeface="Cambria Math"/>
                <a:cs typeface="Cambria Math"/>
              </a:rPr>
              <a:t>𝐭𝐚𝐧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𝒙</a:t>
            </a:r>
            <a:r>
              <a:rPr sz="2000" spc="210" dirty="0">
                <a:latin typeface="Cambria Math"/>
                <a:cs typeface="Cambria Math"/>
              </a:rPr>
              <a:t> </a:t>
            </a:r>
            <a:r>
              <a:rPr sz="2000" b="1" spc="-20" dirty="0">
                <a:latin typeface="メイリオ"/>
                <a:cs typeface="メイリオ"/>
              </a:rPr>
              <a:t>などを</a:t>
            </a:r>
            <a:endParaRPr sz="2000">
              <a:latin typeface="メイリオ"/>
              <a:cs typeface="メイリオ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2000" b="1" spc="-10" dirty="0">
                <a:solidFill>
                  <a:srgbClr val="21379E"/>
                </a:solidFill>
                <a:latin typeface="メイリオ"/>
                <a:cs typeface="メイリオ"/>
              </a:rPr>
              <a:t>三角関数</a:t>
            </a:r>
            <a:r>
              <a:rPr sz="2000" b="1" spc="-25" dirty="0">
                <a:latin typeface="メイリオ"/>
                <a:cs typeface="メイリオ"/>
              </a:rPr>
              <a:t>という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4461" y="3014020"/>
            <a:ext cx="3332479" cy="941069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5"/>
              </a:spcBef>
            </a:pPr>
            <a:r>
              <a:rPr sz="2000" b="1" spc="-20" dirty="0">
                <a:latin typeface="メイリオ"/>
                <a:cs typeface="メイリオ"/>
              </a:rPr>
              <a:t>関数のグラフは右図のとおり</a:t>
            </a:r>
            <a:endParaRPr sz="2000">
              <a:latin typeface="メイリオ"/>
              <a:cs typeface="メイリオ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b="1" dirty="0">
                <a:solidFill>
                  <a:srgbClr val="F43864"/>
                </a:solidFill>
                <a:latin typeface="メイリオ"/>
                <a:cs typeface="メイリオ"/>
              </a:rPr>
              <a:t>波</a:t>
            </a:r>
            <a:r>
              <a:rPr sz="2000" b="1" spc="-10" dirty="0">
                <a:latin typeface="メイリオ"/>
                <a:cs typeface="メイリオ"/>
              </a:rPr>
              <a:t>のようになっている</a:t>
            </a:r>
            <a:endParaRPr sz="20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5400"/>
            <a:chOff x="0" y="0"/>
            <a:chExt cx="12192000" cy="1295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12954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295400" y="12954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21379E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3105" y="205866"/>
            <a:ext cx="78105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1565" algn="l"/>
              </a:tabLst>
            </a:pPr>
            <a:r>
              <a:rPr spc="-50" dirty="0"/>
              <a:t>6</a:t>
            </a:r>
            <a:r>
              <a:rPr dirty="0"/>
              <a:t>	</a:t>
            </a:r>
            <a:r>
              <a:rPr sz="4800" spc="-5" dirty="0"/>
              <a:t>補足：ラジアンについて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155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93026" y="4406074"/>
            <a:ext cx="1828800" cy="1828800"/>
            <a:chOff x="593026" y="4406074"/>
            <a:chExt cx="1828800" cy="1828800"/>
          </a:xfrm>
        </p:grpSpPr>
        <p:sp>
          <p:nvSpPr>
            <p:cNvPr id="10" name="object 10"/>
            <p:cNvSpPr/>
            <p:nvPr/>
          </p:nvSpPr>
          <p:spPr>
            <a:xfrm>
              <a:off x="1509522" y="4665344"/>
              <a:ext cx="900430" cy="661035"/>
            </a:xfrm>
            <a:custGeom>
              <a:avLst/>
              <a:gdLst/>
              <a:ahLst/>
              <a:cxnLst/>
              <a:rect l="l" t="t" r="r" b="b"/>
              <a:pathLst>
                <a:path w="900430" h="661035">
                  <a:moveTo>
                    <a:pt x="617982" y="0"/>
                  </a:moveTo>
                  <a:lnTo>
                    <a:pt x="0" y="654176"/>
                  </a:lnTo>
                  <a:lnTo>
                    <a:pt x="899922" y="661034"/>
                  </a:lnTo>
                  <a:lnTo>
                    <a:pt x="898923" y="611203"/>
                  </a:lnTo>
                  <a:lnTo>
                    <a:pt x="895194" y="561752"/>
                  </a:lnTo>
                  <a:lnTo>
                    <a:pt x="888778" y="512783"/>
                  </a:lnTo>
                  <a:lnTo>
                    <a:pt x="879718" y="464398"/>
                  </a:lnTo>
                  <a:lnTo>
                    <a:pt x="868059" y="416701"/>
                  </a:lnTo>
                  <a:lnTo>
                    <a:pt x="853842" y="369792"/>
                  </a:lnTo>
                  <a:lnTo>
                    <a:pt x="837111" y="323775"/>
                  </a:lnTo>
                  <a:lnTo>
                    <a:pt x="817911" y="278751"/>
                  </a:lnTo>
                  <a:lnTo>
                    <a:pt x="796283" y="234824"/>
                  </a:lnTo>
                  <a:lnTo>
                    <a:pt x="772272" y="192094"/>
                  </a:lnTo>
                  <a:lnTo>
                    <a:pt x="745921" y="150665"/>
                  </a:lnTo>
                  <a:lnTo>
                    <a:pt x="717273" y="110639"/>
                  </a:lnTo>
                  <a:lnTo>
                    <a:pt x="686372" y="72118"/>
                  </a:lnTo>
                  <a:lnTo>
                    <a:pt x="653260" y="35204"/>
                  </a:lnTo>
                  <a:lnTo>
                    <a:pt x="617982" y="0"/>
                  </a:lnTo>
                  <a:close/>
                </a:path>
              </a:pathLst>
            </a:custGeom>
            <a:solidFill>
              <a:srgbClr val="8E0F6A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07313" y="4420361"/>
              <a:ext cx="1800225" cy="1800225"/>
            </a:xfrm>
            <a:custGeom>
              <a:avLst/>
              <a:gdLst/>
              <a:ahLst/>
              <a:cxnLst/>
              <a:rect l="l" t="t" r="r" b="b"/>
              <a:pathLst>
                <a:path w="1800225" h="1800225">
                  <a:moveTo>
                    <a:pt x="0" y="899922"/>
                  </a:moveTo>
                  <a:lnTo>
                    <a:pt x="1247" y="852133"/>
                  </a:lnTo>
                  <a:lnTo>
                    <a:pt x="4948" y="804994"/>
                  </a:lnTo>
                  <a:lnTo>
                    <a:pt x="11040" y="758566"/>
                  </a:lnTo>
                  <a:lnTo>
                    <a:pt x="19461" y="712911"/>
                  </a:lnTo>
                  <a:lnTo>
                    <a:pt x="30148" y="668092"/>
                  </a:lnTo>
                  <a:lnTo>
                    <a:pt x="43040" y="624171"/>
                  </a:lnTo>
                  <a:lnTo>
                    <a:pt x="58075" y="581211"/>
                  </a:lnTo>
                  <a:lnTo>
                    <a:pt x="75190" y="539272"/>
                  </a:lnTo>
                  <a:lnTo>
                    <a:pt x="94323" y="498418"/>
                  </a:lnTo>
                  <a:lnTo>
                    <a:pt x="115412" y="458711"/>
                  </a:lnTo>
                  <a:lnTo>
                    <a:pt x="138394" y="420213"/>
                  </a:lnTo>
                  <a:lnTo>
                    <a:pt x="163208" y="382987"/>
                  </a:lnTo>
                  <a:lnTo>
                    <a:pt x="189790" y="347094"/>
                  </a:lnTo>
                  <a:lnTo>
                    <a:pt x="218080" y="312597"/>
                  </a:lnTo>
                  <a:lnTo>
                    <a:pt x="248015" y="279557"/>
                  </a:lnTo>
                  <a:lnTo>
                    <a:pt x="279533" y="248038"/>
                  </a:lnTo>
                  <a:lnTo>
                    <a:pt x="312571" y="218102"/>
                  </a:lnTo>
                  <a:lnTo>
                    <a:pt x="347067" y="189810"/>
                  </a:lnTo>
                  <a:lnTo>
                    <a:pt x="382959" y="163225"/>
                  </a:lnTo>
                  <a:lnTo>
                    <a:pt x="420185" y="138409"/>
                  </a:lnTo>
                  <a:lnTo>
                    <a:pt x="458683" y="115425"/>
                  </a:lnTo>
                  <a:lnTo>
                    <a:pt x="498390" y="94334"/>
                  </a:lnTo>
                  <a:lnTo>
                    <a:pt x="539245" y="75199"/>
                  </a:lnTo>
                  <a:lnTo>
                    <a:pt x="581185" y="58083"/>
                  </a:lnTo>
                  <a:lnTo>
                    <a:pt x="624147" y="43046"/>
                  </a:lnTo>
                  <a:lnTo>
                    <a:pt x="668071" y="30152"/>
                  </a:lnTo>
                  <a:lnTo>
                    <a:pt x="712893" y="19463"/>
                  </a:lnTo>
                  <a:lnTo>
                    <a:pt x="758551" y="11041"/>
                  </a:lnTo>
                  <a:lnTo>
                    <a:pt x="804983" y="4948"/>
                  </a:lnTo>
                  <a:lnTo>
                    <a:pt x="852127" y="1247"/>
                  </a:lnTo>
                  <a:lnTo>
                    <a:pt x="899922" y="0"/>
                  </a:lnTo>
                  <a:lnTo>
                    <a:pt x="947710" y="1247"/>
                  </a:lnTo>
                  <a:lnTo>
                    <a:pt x="994849" y="4948"/>
                  </a:lnTo>
                  <a:lnTo>
                    <a:pt x="1041277" y="11041"/>
                  </a:lnTo>
                  <a:lnTo>
                    <a:pt x="1086932" y="19463"/>
                  </a:lnTo>
                  <a:lnTo>
                    <a:pt x="1131751" y="30152"/>
                  </a:lnTo>
                  <a:lnTo>
                    <a:pt x="1175672" y="43046"/>
                  </a:lnTo>
                  <a:lnTo>
                    <a:pt x="1218632" y="58083"/>
                  </a:lnTo>
                  <a:lnTo>
                    <a:pt x="1260571" y="75199"/>
                  </a:lnTo>
                  <a:lnTo>
                    <a:pt x="1301425" y="94334"/>
                  </a:lnTo>
                  <a:lnTo>
                    <a:pt x="1341132" y="115425"/>
                  </a:lnTo>
                  <a:lnTo>
                    <a:pt x="1379630" y="138409"/>
                  </a:lnTo>
                  <a:lnTo>
                    <a:pt x="1416856" y="163225"/>
                  </a:lnTo>
                  <a:lnTo>
                    <a:pt x="1452749" y="189810"/>
                  </a:lnTo>
                  <a:lnTo>
                    <a:pt x="1487246" y="218102"/>
                  </a:lnTo>
                  <a:lnTo>
                    <a:pt x="1520286" y="248038"/>
                  </a:lnTo>
                  <a:lnTo>
                    <a:pt x="1551805" y="279557"/>
                  </a:lnTo>
                  <a:lnTo>
                    <a:pt x="1581741" y="312597"/>
                  </a:lnTo>
                  <a:lnTo>
                    <a:pt x="1610033" y="347094"/>
                  </a:lnTo>
                  <a:lnTo>
                    <a:pt x="1636618" y="382987"/>
                  </a:lnTo>
                  <a:lnTo>
                    <a:pt x="1661434" y="420213"/>
                  </a:lnTo>
                  <a:lnTo>
                    <a:pt x="1684418" y="458711"/>
                  </a:lnTo>
                  <a:lnTo>
                    <a:pt x="1705509" y="498418"/>
                  </a:lnTo>
                  <a:lnTo>
                    <a:pt x="1724644" y="539272"/>
                  </a:lnTo>
                  <a:lnTo>
                    <a:pt x="1741760" y="581211"/>
                  </a:lnTo>
                  <a:lnTo>
                    <a:pt x="1756797" y="624171"/>
                  </a:lnTo>
                  <a:lnTo>
                    <a:pt x="1769691" y="668092"/>
                  </a:lnTo>
                  <a:lnTo>
                    <a:pt x="1780380" y="712911"/>
                  </a:lnTo>
                  <a:lnTo>
                    <a:pt x="1788802" y="758566"/>
                  </a:lnTo>
                  <a:lnTo>
                    <a:pt x="1794895" y="804994"/>
                  </a:lnTo>
                  <a:lnTo>
                    <a:pt x="1798596" y="852133"/>
                  </a:lnTo>
                  <a:lnTo>
                    <a:pt x="1799844" y="899922"/>
                  </a:lnTo>
                  <a:lnTo>
                    <a:pt x="1798596" y="947716"/>
                  </a:lnTo>
                  <a:lnTo>
                    <a:pt x="1794895" y="994860"/>
                  </a:lnTo>
                  <a:lnTo>
                    <a:pt x="1788802" y="1041292"/>
                  </a:lnTo>
                  <a:lnTo>
                    <a:pt x="1780380" y="1086950"/>
                  </a:lnTo>
                  <a:lnTo>
                    <a:pt x="1769691" y="1131772"/>
                  </a:lnTo>
                  <a:lnTo>
                    <a:pt x="1756797" y="1175696"/>
                  </a:lnTo>
                  <a:lnTo>
                    <a:pt x="1741760" y="1218658"/>
                  </a:lnTo>
                  <a:lnTo>
                    <a:pt x="1724644" y="1260598"/>
                  </a:lnTo>
                  <a:lnTo>
                    <a:pt x="1705509" y="1301453"/>
                  </a:lnTo>
                  <a:lnTo>
                    <a:pt x="1684418" y="1341160"/>
                  </a:lnTo>
                  <a:lnTo>
                    <a:pt x="1661434" y="1379658"/>
                  </a:lnTo>
                  <a:lnTo>
                    <a:pt x="1636618" y="1416884"/>
                  </a:lnTo>
                  <a:lnTo>
                    <a:pt x="1610033" y="1452776"/>
                  </a:lnTo>
                  <a:lnTo>
                    <a:pt x="1581741" y="1487272"/>
                  </a:lnTo>
                  <a:lnTo>
                    <a:pt x="1551805" y="1520310"/>
                  </a:lnTo>
                  <a:lnTo>
                    <a:pt x="1520286" y="1551828"/>
                  </a:lnTo>
                  <a:lnTo>
                    <a:pt x="1487246" y="1581763"/>
                  </a:lnTo>
                  <a:lnTo>
                    <a:pt x="1452749" y="1610053"/>
                  </a:lnTo>
                  <a:lnTo>
                    <a:pt x="1416856" y="1636635"/>
                  </a:lnTo>
                  <a:lnTo>
                    <a:pt x="1379630" y="1661449"/>
                  </a:lnTo>
                  <a:lnTo>
                    <a:pt x="1341132" y="1684431"/>
                  </a:lnTo>
                  <a:lnTo>
                    <a:pt x="1301425" y="1705520"/>
                  </a:lnTo>
                  <a:lnTo>
                    <a:pt x="1260571" y="1724653"/>
                  </a:lnTo>
                  <a:lnTo>
                    <a:pt x="1218632" y="1741768"/>
                  </a:lnTo>
                  <a:lnTo>
                    <a:pt x="1175672" y="1756803"/>
                  </a:lnTo>
                  <a:lnTo>
                    <a:pt x="1131751" y="1769695"/>
                  </a:lnTo>
                  <a:lnTo>
                    <a:pt x="1086932" y="1780382"/>
                  </a:lnTo>
                  <a:lnTo>
                    <a:pt x="1041277" y="1788803"/>
                  </a:lnTo>
                  <a:lnTo>
                    <a:pt x="994849" y="1794895"/>
                  </a:lnTo>
                  <a:lnTo>
                    <a:pt x="947710" y="1798596"/>
                  </a:lnTo>
                  <a:lnTo>
                    <a:pt x="899922" y="1799844"/>
                  </a:lnTo>
                  <a:lnTo>
                    <a:pt x="852127" y="1798596"/>
                  </a:lnTo>
                  <a:lnTo>
                    <a:pt x="804983" y="1794895"/>
                  </a:lnTo>
                  <a:lnTo>
                    <a:pt x="758551" y="1788803"/>
                  </a:lnTo>
                  <a:lnTo>
                    <a:pt x="712893" y="1780382"/>
                  </a:lnTo>
                  <a:lnTo>
                    <a:pt x="668071" y="1769695"/>
                  </a:lnTo>
                  <a:lnTo>
                    <a:pt x="624147" y="1756803"/>
                  </a:lnTo>
                  <a:lnTo>
                    <a:pt x="581185" y="1741768"/>
                  </a:lnTo>
                  <a:lnTo>
                    <a:pt x="539245" y="1724653"/>
                  </a:lnTo>
                  <a:lnTo>
                    <a:pt x="498390" y="1705520"/>
                  </a:lnTo>
                  <a:lnTo>
                    <a:pt x="458683" y="1684431"/>
                  </a:lnTo>
                  <a:lnTo>
                    <a:pt x="420185" y="1661449"/>
                  </a:lnTo>
                  <a:lnTo>
                    <a:pt x="382959" y="1636635"/>
                  </a:lnTo>
                  <a:lnTo>
                    <a:pt x="347067" y="1610053"/>
                  </a:lnTo>
                  <a:lnTo>
                    <a:pt x="312571" y="1581763"/>
                  </a:lnTo>
                  <a:lnTo>
                    <a:pt x="279533" y="1551828"/>
                  </a:lnTo>
                  <a:lnTo>
                    <a:pt x="248015" y="1520310"/>
                  </a:lnTo>
                  <a:lnTo>
                    <a:pt x="218080" y="1487272"/>
                  </a:lnTo>
                  <a:lnTo>
                    <a:pt x="189790" y="1452776"/>
                  </a:lnTo>
                  <a:lnTo>
                    <a:pt x="163208" y="1416884"/>
                  </a:lnTo>
                  <a:lnTo>
                    <a:pt x="138394" y="1379658"/>
                  </a:lnTo>
                  <a:lnTo>
                    <a:pt x="115412" y="1341160"/>
                  </a:lnTo>
                  <a:lnTo>
                    <a:pt x="94323" y="1301453"/>
                  </a:lnTo>
                  <a:lnTo>
                    <a:pt x="75190" y="1260598"/>
                  </a:lnTo>
                  <a:lnTo>
                    <a:pt x="58075" y="1218658"/>
                  </a:lnTo>
                  <a:lnTo>
                    <a:pt x="43040" y="1175696"/>
                  </a:lnTo>
                  <a:lnTo>
                    <a:pt x="30148" y="1131772"/>
                  </a:lnTo>
                  <a:lnTo>
                    <a:pt x="19461" y="1086950"/>
                  </a:lnTo>
                  <a:lnTo>
                    <a:pt x="11040" y="1041292"/>
                  </a:lnTo>
                  <a:lnTo>
                    <a:pt x="4948" y="994860"/>
                  </a:lnTo>
                  <a:lnTo>
                    <a:pt x="1247" y="947716"/>
                  </a:lnTo>
                  <a:lnTo>
                    <a:pt x="0" y="899922"/>
                  </a:lnTo>
                  <a:close/>
                </a:path>
              </a:pathLst>
            </a:custGeom>
            <a:ln w="28575">
              <a:solidFill>
                <a:srgbClr val="A6A6A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07236" y="5164835"/>
              <a:ext cx="216407" cy="155447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5721096" y="1940686"/>
            <a:ext cx="5682615" cy="1260475"/>
            <a:chOff x="5721096" y="1940686"/>
            <a:chExt cx="5682615" cy="1260475"/>
          </a:xfrm>
        </p:grpSpPr>
        <p:sp>
          <p:nvSpPr>
            <p:cNvPr id="14" name="object 14"/>
            <p:cNvSpPr/>
            <p:nvPr/>
          </p:nvSpPr>
          <p:spPr>
            <a:xfrm>
              <a:off x="5787390" y="2169413"/>
              <a:ext cx="5186680" cy="864235"/>
            </a:xfrm>
            <a:custGeom>
              <a:avLst/>
              <a:gdLst/>
              <a:ahLst/>
              <a:cxnLst/>
              <a:rect l="l" t="t" r="r" b="b"/>
              <a:pathLst>
                <a:path w="5186680" h="864235">
                  <a:moveTo>
                    <a:pt x="0" y="0"/>
                  </a:moveTo>
                  <a:lnTo>
                    <a:pt x="5184013" y="0"/>
                  </a:lnTo>
                </a:path>
                <a:path w="5186680" h="864235">
                  <a:moveTo>
                    <a:pt x="0" y="864108"/>
                  </a:moveTo>
                  <a:lnTo>
                    <a:pt x="5184013" y="864108"/>
                  </a:lnTo>
                </a:path>
                <a:path w="5186680" h="864235">
                  <a:moveTo>
                    <a:pt x="431292" y="863981"/>
                  </a:moveTo>
                  <a:lnTo>
                    <a:pt x="431292" y="0"/>
                  </a:lnTo>
                </a:path>
                <a:path w="5186680" h="864235">
                  <a:moveTo>
                    <a:pt x="864108" y="863981"/>
                  </a:moveTo>
                  <a:lnTo>
                    <a:pt x="864108" y="0"/>
                  </a:lnTo>
                </a:path>
                <a:path w="5186680" h="864235">
                  <a:moveTo>
                    <a:pt x="1295400" y="863981"/>
                  </a:moveTo>
                  <a:lnTo>
                    <a:pt x="1295400" y="0"/>
                  </a:lnTo>
                </a:path>
                <a:path w="5186680" h="864235">
                  <a:moveTo>
                    <a:pt x="1726691" y="863981"/>
                  </a:moveTo>
                  <a:lnTo>
                    <a:pt x="1726691" y="0"/>
                  </a:lnTo>
                </a:path>
                <a:path w="5186680" h="864235">
                  <a:moveTo>
                    <a:pt x="2159508" y="863981"/>
                  </a:moveTo>
                  <a:lnTo>
                    <a:pt x="2159508" y="0"/>
                  </a:lnTo>
                </a:path>
                <a:path w="5186680" h="864235">
                  <a:moveTo>
                    <a:pt x="2595371" y="863981"/>
                  </a:moveTo>
                  <a:lnTo>
                    <a:pt x="2595371" y="0"/>
                  </a:lnTo>
                </a:path>
                <a:path w="5186680" h="864235">
                  <a:moveTo>
                    <a:pt x="3023616" y="863981"/>
                  </a:moveTo>
                  <a:lnTo>
                    <a:pt x="3023616" y="0"/>
                  </a:lnTo>
                </a:path>
                <a:path w="5186680" h="864235">
                  <a:moveTo>
                    <a:pt x="3454908" y="863981"/>
                  </a:moveTo>
                  <a:lnTo>
                    <a:pt x="3454908" y="0"/>
                  </a:lnTo>
                </a:path>
                <a:path w="5186680" h="864235">
                  <a:moveTo>
                    <a:pt x="3887724" y="863981"/>
                  </a:moveTo>
                  <a:lnTo>
                    <a:pt x="3887724" y="0"/>
                  </a:lnTo>
                </a:path>
                <a:path w="5186680" h="864235">
                  <a:moveTo>
                    <a:pt x="4319016" y="863981"/>
                  </a:moveTo>
                  <a:lnTo>
                    <a:pt x="4319016" y="0"/>
                  </a:lnTo>
                </a:path>
                <a:path w="5186680" h="864235">
                  <a:moveTo>
                    <a:pt x="4751832" y="863981"/>
                  </a:moveTo>
                  <a:lnTo>
                    <a:pt x="4751832" y="0"/>
                  </a:lnTo>
                </a:path>
                <a:path w="5186680" h="864235">
                  <a:moveTo>
                    <a:pt x="5186171" y="863981"/>
                  </a:moveTo>
                  <a:lnTo>
                    <a:pt x="5186171" y="0"/>
                  </a:lnTo>
                </a:path>
              </a:pathLst>
            </a:custGeom>
            <a:ln w="190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721096" y="1940686"/>
              <a:ext cx="5682615" cy="1260475"/>
            </a:xfrm>
            <a:custGeom>
              <a:avLst/>
              <a:gdLst/>
              <a:ahLst/>
              <a:cxnLst/>
              <a:rect l="l" t="t" r="r" b="b"/>
              <a:pathLst>
                <a:path w="5682615" h="1260475">
                  <a:moveTo>
                    <a:pt x="5682234" y="661543"/>
                  </a:moveTo>
                  <a:lnTo>
                    <a:pt x="5657862" y="647319"/>
                  </a:lnTo>
                  <a:lnTo>
                    <a:pt x="5568569" y="595249"/>
                  </a:lnTo>
                  <a:lnTo>
                    <a:pt x="5559806" y="597535"/>
                  </a:lnTo>
                  <a:lnTo>
                    <a:pt x="5555869" y="604393"/>
                  </a:lnTo>
                  <a:lnTo>
                    <a:pt x="5551932" y="611124"/>
                  </a:lnTo>
                  <a:lnTo>
                    <a:pt x="5554218" y="619887"/>
                  </a:lnTo>
                  <a:lnTo>
                    <a:pt x="5601284" y="647319"/>
                  </a:lnTo>
                  <a:lnTo>
                    <a:pt x="80518" y="647319"/>
                  </a:lnTo>
                  <a:lnTo>
                    <a:pt x="80518" y="81038"/>
                  </a:lnTo>
                  <a:lnTo>
                    <a:pt x="104013" y="121285"/>
                  </a:lnTo>
                  <a:lnTo>
                    <a:pt x="107950" y="128143"/>
                  </a:lnTo>
                  <a:lnTo>
                    <a:pt x="116713" y="130429"/>
                  </a:lnTo>
                  <a:lnTo>
                    <a:pt x="123444" y="126492"/>
                  </a:lnTo>
                  <a:lnTo>
                    <a:pt x="130302" y="122555"/>
                  </a:lnTo>
                  <a:lnTo>
                    <a:pt x="132588" y="113792"/>
                  </a:lnTo>
                  <a:lnTo>
                    <a:pt x="128651" y="106934"/>
                  </a:lnTo>
                  <a:lnTo>
                    <a:pt x="82880" y="28448"/>
                  </a:lnTo>
                  <a:lnTo>
                    <a:pt x="66294" y="0"/>
                  </a:lnTo>
                  <a:lnTo>
                    <a:pt x="3937" y="106934"/>
                  </a:lnTo>
                  <a:lnTo>
                    <a:pt x="0" y="113792"/>
                  </a:lnTo>
                  <a:lnTo>
                    <a:pt x="2286" y="122555"/>
                  </a:lnTo>
                  <a:lnTo>
                    <a:pt x="9144" y="126492"/>
                  </a:lnTo>
                  <a:lnTo>
                    <a:pt x="15875" y="130429"/>
                  </a:lnTo>
                  <a:lnTo>
                    <a:pt x="24638" y="128143"/>
                  </a:lnTo>
                  <a:lnTo>
                    <a:pt x="28575" y="121285"/>
                  </a:lnTo>
                  <a:lnTo>
                    <a:pt x="51943" y="81254"/>
                  </a:lnTo>
                  <a:lnTo>
                    <a:pt x="51943" y="1260094"/>
                  </a:lnTo>
                  <a:lnTo>
                    <a:pt x="80518" y="1260094"/>
                  </a:lnTo>
                  <a:lnTo>
                    <a:pt x="80518" y="675894"/>
                  </a:lnTo>
                  <a:lnTo>
                    <a:pt x="5601068" y="675894"/>
                  </a:lnTo>
                  <a:lnTo>
                    <a:pt x="5554218" y="703199"/>
                  </a:lnTo>
                  <a:lnTo>
                    <a:pt x="5551932" y="711962"/>
                  </a:lnTo>
                  <a:lnTo>
                    <a:pt x="5555869" y="718693"/>
                  </a:lnTo>
                  <a:lnTo>
                    <a:pt x="5559806" y="725551"/>
                  </a:lnTo>
                  <a:lnTo>
                    <a:pt x="5568569" y="727837"/>
                  </a:lnTo>
                  <a:lnTo>
                    <a:pt x="5657647" y="675894"/>
                  </a:lnTo>
                  <a:lnTo>
                    <a:pt x="5682234" y="661543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787390" y="2166365"/>
              <a:ext cx="5181600" cy="889000"/>
            </a:xfrm>
            <a:custGeom>
              <a:avLst/>
              <a:gdLst/>
              <a:ahLst/>
              <a:cxnLst/>
              <a:rect l="l" t="t" r="r" b="b"/>
              <a:pathLst>
                <a:path w="5181600" h="889000">
                  <a:moveTo>
                    <a:pt x="0" y="444246"/>
                  </a:moveTo>
                  <a:lnTo>
                    <a:pt x="10783" y="438435"/>
                  </a:lnTo>
                  <a:lnTo>
                    <a:pt x="21589" y="432625"/>
                  </a:lnTo>
                  <a:lnTo>
                    <a:pt x="32396" y="426815"/>
                  </a:lnTo>
                  <a:lnTo>
                    <a:pt x="43180" y="421005"/>
                  </a:lnTo>
                  <a:lnTo>
                    <a:pt x="53963" y="415194"/>
                  </a:lnTo>
                  <a:lnTo>
                    <a:pt x="64770" y="409384"/>
                  </a:lnTo>
                  <a:lnTo>
                    <a:pt x="75576" y="403574"/>
                  </a:lnTo>
                  <a:lnTo>
                    <a:pt x="86360" y="397763"/>
                  </a:lnTo>
                  <a:lnTo>
                    <a:pt x="97143" y="392029"/>
                  </a:lnTo>
                  <a:lnTo>
                    <a:pt x="107950" y="386270"/>
                  </a:lnTo>
                  <a:lnTo>
                    <a:pt x="151129" y="363299"/>
                  </a:lnTo>
                  <a:lnTo>
                    <a:pt x="172720" y="351917"/>
                  </a:lnTo>
                  <a:lnTo>
                    <a:pt x="183503" y="346223"/>
                  </a:lnTo>
                  <a:lnTo>
                    <a:pt x="194310" y="340566"/>
                  </a:lnTo>
                  <a:lnTo>
                    <a:pt x="205116" y="334932"/>
                  </a:lnTo>
                  <a:lnTo>
                    <a:pt x="215900" y="329311"/>
                  </a:lnTo>
                  <a:lnTo>
                    <a:pt x="259080" y="306959"/>
                  </a:lnTo>
                  <a:lnTo>
                    <a:pt x="302260" y="284988"/>
                  </a:lnTo>
                  <a:lnTo>
                    <a:pt x="345439" y="263525"/>
                  </a:lnTo>
                  <a:lnTo>
                    <a:pt x="388620" y="242570"/>
                  </a:lnTo>
                  <a:lnTo>
                    <a:pt x="431800" y="222123"/>
                  </a:lnTo>
                  <a:lnTo>
                    <a:pt x="474980" y="202311"/>
                  </a:lnTo>
                  <a:lnTo>
                    <a:pt x="518160" y="183134"/>
                  </a:lnTo>
                  <a:lnTo>
                    <a:pt x="561339" y="164719"/>
                  </a:lnTo>
                  <a:lnTo>
                    <a:pt x="572123" y="160190"/>
                  </a:lnTo>
                  <a:lnTo>
                    <a:pt x="615303" y="142676"/>
                  </a:lnTo>
                  <a:lnTo>
                    <a:pt x="647700" y="130175"/>
                  </a:lnTo>
                  <a:lnTo>
                    <a:pt x="658483" y="126029"/>
                  </a:lnTo>
                  <a:lnTo>
                    <a:pt x="701663" y="110239"/>
                  </a:lnTo>
                  <a:lnTo>
                    <a:pt x="734060" y="99060"/>
                  </a:lnTo>
                  <a:lnTo>
                    <a:pt x="744843" y="95390"/>
                  </a:lnTo>
                  <a:lnTo>
                    <a:pt x="788023" y="81450"/>
                  </a:lnTo>
                  <a:lnTo>
                    <a:pt x="831203" y="68510"/>
                  </a:lnTo>
                  <a:lnTo>
                    <a:pt x="863600" y="59562"/>
                  </a:lnTo>
                  <a:lnTo>
                    <a:pt x="874383" y="56655"/>
                  </a:lnTo>
                  <a:lnTo>
                    <a:pt x="917563" y="45819"/>
                  </a:lnTo>
                  <a:lnTo>
                    <a:pt x="960743" y="36071"/>
                  </a:lnTo>
                  <a:lnTo>
                    <a:pt x="1003923" y="27414"/>
                  </a:lnTo>
                  <a:lnTo>
                    <a:pt x="1047103" y="19952"/>
                  </a:lnTo>
                  <a:lnTo>
                    <a:pt x="1090283" y="13634"/>
                  </a:lnTo>
                  <a:lnTo>
                    <a:pt x="1133463" y="8532"/>
                  </a:lnTo>
                  <a:lnTo>
                    <a:pt x="1176643" y="4627"/>
                  </a:lnTo>
                  <a:lnTo>
                    <a:pt x="1219823" y="1867"/>
                  </a:lnTo>
                  <a:lnTo>
                    <a:pt x="1263003" y="375"/>
                  </a:lnTo>
                  <a:lnTo>
                    <a:pt x="1295400" y="0"/>
                  </a:lnTo>
                  <a:lnTo>
                    <a:pt x="1306183" y="45"/>
                  </a:lnTo>
                  <a:lnTo>
                    <a:pt x="1349363" y="966"/>
                  </a:lnTo>
                  <a:lnTo>
                    <a:pt x="1392543" y="3103"/>
                  </a:lnTo>
                  <a:lnTo>
                    <a:pt x="1435723" y="6437"/>
                  </a:lnTo>
                  <a:lnTo>
                    <a:pt x="1478903" y="10916"/>
                  </a:lnTo>
                  <a:lnTo>
                    <a:pt x="1522083" y="16662"/>
                  </a:lnTo>
                  <a:lnTo>
                    <a:pt x="1565263" y="23552"/>
                  </a:lnTo>
                  <a:lnTo>
                    <a:pt x="1608443" y="31603"/>
                  </a:lnTo>
                  <a:lnTo>
                    <a:pt x="1651623" y="40778"/>
                  </a:lnTo>
                  <a:lnTo>
                    <a:pt x="1694803" y="51079"/>
                  </a:lnTo>
                  <a:lnTo>
                    <a:pt x="1727200" y="59562"/>
                  </a:lnTo>
                  <a:lnTo>
                    <a:pt x="1737983" y="62466"/>
                  </a:lnTo>
                  <a:lnTo>
                    <a:pt x="1781163" y="74870"/>
                  </a:lnTo>
                  <a:lnTo>
                    <a:pt x="1824343" y="88290"/>
                  </a:lnTo>
                  <a:lnTo>
                    <a:pt x="1856739" y="99060"/>
                  </a:lnTo>
                  <a:lnTo>
                    <a:pt x="1867523" y="102723"/>
                  </a:lnTo>
                  <a:lnTo>
                    <a:pt x="1910703" y="117977"/>
                  </a:lnTo>
                  <a:lnTo>
                    <a:pt x="1943100" y="130175"/>
                  </a:lnTo>
                  <a:lnTo>
                    <a:pt x="1953883" y="134294"/>
                  </a:lnTo>
                  <a:lnTo>
                    <a:pt x="1997063" y="151324"/>
                  </a:lnTo>
                  <a:lnTo>
                    <a:pt x="2029460" y="164719"/>
                  </a:lnTo>
                  <a:lnTo>
                    <a:pt x="2040243" y="169239"/>
                  </a:lnTo>
                  <a:lnTo>
                    <a:pt x="2083423" y="187844"/>
                  </a:lnTo>
                  <a:lnTo>
                    <a:pt x="2126603" y="207192"/>
                  </a:lnTo>
                  <a:lnTo>
                    <a:pt x="2169783" y="227193"/>
                  </a:lnTo>
                  <a:lnTo>
                    <a:pt x="2212963" y="247755"/>
                  </a:lnTo>
                  <a:lnTo>
                    <a:pt x="2234576" y="258268"/>
                  </a:lnTo>
                  <a:lnTo>
                    <a:pt x="2245360" y="263525"/>
                  </a:lnTo>
                  <a:lnTo>
                    <a:pt x="2288540" y="284988"/>
                  </a:lnTo>
                  <a:lnTo>
                    <a:pt x="2331719" y="306959"/>
                  </a:lnTo>
                  <a:lnTo>
                    <a:pt x="2374900" y="329311"/>
                  </a:lnTo>
                  <a:lnTo>
                    <a:pt x="2385683" y="334932"/>
                  </a:lnTo>
                  <a:lnTo>
                    <a:pt x="2396490" y="340566"/>
                  </a:lnTo>
                  <a:lnTo>
                    <a:pt x="2407296" y="346223"/>
                  </a:lnTo>
                  <a:lnTo>
                    <a:pt x="2418080" y="351917"/>
                  </a:lnTo>
                  <a:lnTo>
                    <a:pt x="2428863" y="357578"/>
                  </a:lnTo>
                  <a:lnTo>
                    <a:pt x="2472043" y="380511"/>
                  </a:lnTo>
                  <a:lnTo>
                    <a:pt x="2482849" y="386270"/>
                  </a:lnTo>
                  <a:lnTo>
                    <a:pt x="2493656" y="392029"/>
                  </a:lnTo>
                  <a:lnTo>
                    <a:pt x="2504440" y="397763"/>
                  </a:lnTo>
                  <a:lnTo>
                    <a:pt x="2515223" y="403574"/>
                  </a:lnTo>
                  <a:lnTo>
                    <a:pt x="2526029" y="409384"/>
                  </a:lnTo>
                  <a:lnTo>
                    <a:pt x="2536836" y="415194"/>
                  </a:lnTo>
                  <a:lnTo>
                    <a:pt x="2547619" y="421005"/>
                  </a:lnTo>
                  <a:lnTo>
                    <a:pt x="2558403" y="426815"/>
                  </a:lnTo>
                  <a:lnTo>
                    <a:pt x="2569210" y="432625"/>
                  </a:lnTo>
                  <a:lnTo>
                    <a:pt x="2580016" y="438435"/>
                  </a:lnTo>
                  <a:lnTo>
                    <a:pt x="2590800" y="444246"/>
                  </a:lnTo>
                  <a:lnTo>
                    <a:pt x="2601583" y="450056"/>
                  </a:lnTo>
                  <a:lnTo>
                    <a:pt x="2612390" y="455866"/>
                  </a:lnTo>
                  <a:lnTo>
                    <a:pt x="2623196" y="461676"/>
                  </a:lnTo>
                  <a:lnTo>
                    <a:pt x="2633980" y="467487"/>
                  </a:lnTo>
                  <a:lnTo>
                    <a:pt x="2644763" y="473297"/>
                  </a:lnTo>
                  <a:lnTo>
                    <a:pt x="2655569" y="479107"/>
                  </a:lnTo>
                  <a:lnTo>
                    <a:pt x="2666376" y="484917"/>
                  </a:lnTo>
                  <a:lnTo>
                    <a:pt x="2677160" y="490728"/>
                  </a:lnTo>
                  <a:lnTo>
                    <a:pt x="2687943" y="496462"/>
                  </a:lnTo>
                  <a:lnTo>
                    <a:pt x="2698749" y="502221"/>
                  </a:lnTo>
                  <a:lnTo>
                    <a:pt x="2709556" y="507980"/>
                  </a:lnTo>
                  <a:lnTo>
                    <a:pt x="2720340" y="513714"/>
                  </a:lnTo>
                  <a:lnTo>
                    <a:pt x="2731123" y="519501"/>
                  </a:lnTo>
                  <a:lnTo>
                    <a:pt x="2741929" y="525240"/>
                  </a:lnTo>
                  <a:lnTo>
                    <a:pt x="2752736" y="530931"/>
                  </a:lnTo>
                  <a:lnTo>
                    <a:pt x="2763519" y="536575"/>
                  </a:lnTo>
                  <a:lnTo>
                    <a:pt x="2774303" y="542268"/>
                  </a:lnTo>
                  <a:lnTo>
                    <a:pt x="2785110" y="547925"/>
                  </a:lnTo>
                  <a:lnTo>
                    <a:pt x="2795916" y="553559"/>
                  </a:lnTo>
                  <a:lnTo>
                    <a:pt x="2806700" y="559181"/>
                  </a:lnTo>
                  <a:lnTo>
                    <a:pt x="2849880" y="581533"/>
                  </a:lnTo>
                  <a:lnTo>
                    <a:pt x="2893060" y="603504"/>
                  </a:lnTo>
                  <a:lnTo>
                    <a:pt x="2936240" y="624967"/>
                  </a:lnTo>
                  <a:lnTo>
                    <a:pt x="2979419" y="645922"/>
                  </a:lnTo>
                  <a:lnTo>
                    <a:pt x="3022600" y="666369"/>
                  </a:lnTo>
                  <a:lnTo>
                    <a:pt x="3065780" y="686181"/>
                  </a:lnTo>
                  <a:lnTo>
                    <a:pt x="3108960" y="705358"/>
                  </a:lnTo>
                  <a:lnTo>
                    <a:pt x="3152140" y="723773"/>
                  </a:lnTo>
                  <a:lnTo>
                    <a:pt x="3162923" y="728301"/>
                  </a:lnTo>
                  <a:lnTo>
                    <a:pt x="3206103" y="745815"/>
                  </a:lnTo>
                  <a:lnTo>
                    <a:pt x="3238500" y="758317"/>
                  </a:lnTo>
                  <a:lnTo>
                    <a:pt x="3249283" y="762462"/>
                  </a:lnTo>
                  <a:lnTo>
                    <a:pt x="3292463" y="778252"/>
                  </a:lnTo>
                  <a:lnTo>
                    <a:pt x="3324860" y="789432"/>
                  </a:lnTo>
                  <a:lnTo>
                    <a:pt x="3335643" y="793101"/>
                  </a:lnTo>
                  <a:lnTo>
                    <a:pt x="3378823" y="807041"/>
                  </a:lnTo>
                  <a:lnTo>
                    <a:pt x="3422003" y="819981"/>
                  </a:lnTo>
                  <a:lnTo>
                    <a:pt x="3454400" y="828929"/>
                  </a:lnTo>
                  <a:lnTo>
                    <a:pt x="3465183" y="831836"/>
                  </a:lnTo>
                  <a:lnTo>
                    <a:pt x="3508363" y="842672"/>
                  </a:lnTo>
                  <a:lnTo>
                    <a:pt x="3551543" y="852420"/>
                  </a:lnTo>
                  <a:lnTo>
                    <a:pt x="3594723" y="861077"/>
                  </a:lnTo>
                  <a:lnTo>
                    <a:pt x="3637903" y="868539"/>
                  </a:lnTo>
                  <a:lnTo>
                    <a:pt x="3681083" y="874857"/>
                  </a:lnTo>
                  <a:lnTo>
                    <a:pt x="3724263" y="879959"/>
                  </a:lnTo>
                  <a:lnTo>
                    <a:pt x="3767443" y="883864"/>
                  </a:lnTo>
                  <a:lnTo>
                    <a:pt x="3810623" y="886624"/>
                  </a:lnTo>
                  <a:lnTo>
                    <a:pt x="3853803" y="888116"/>
                  </a:lnTo>
                  <a:lnTo>
                    <a:pt x="3886200" y="888492"/>
                  </a:lnTo>
                  <a:lnTo>
                    <a:pt x="3896983" y="888446"/>
                  </a:lnTo>
                  <a:lnTo>
                    <a:pt x="3940163" y="887525"/>
                  </a:lnTo>
                  <a:lnTo>
                    <a:pt x="3983343" y="885388"/>
                  </a:lnTo>
                  <a:lnTo>
                    <a:pt x="4026523" y="882054"/>
                  </a:lnTo>
                  <a:lnTo>
                    <a:pt x="4069703" y="877575"/>
                  </a:lnTo>
                  <a:lnTo>
                    <a:pt x="4112883" y="871829"/>
                  </a:lnTo>
                  <a:lnTo>
                    <a:pt x="4156063" y="864939"/>
                  </a:lnTo>
                  <a:lnTo>
                    <a:pt x="4199243" y="856888"/>
                  </a:lnTo>
                  <a:lnTo>
                    <a:pt x="4242423" y="847713"/>
                  </a:lnTo>
                  <a:lnTo>
                    <a:pt x="4285603" y="837412"/>
                  </a:lnTo>
                  <a:lnTo>
                    <a:pt x="4318000" y="828929"/>
                  </a:lnTo>
                  <a:lnTo>
                    <a:pt x="4328783" y="826025"/>
                  </a:lnTo>
                  <a:lnTo>
                    <a:pt x="4371963" y="813621"/>
                  </a:lnTo>
                  <a:lnTo>
                    <a:pt x="4415143" y="800201"/>
                  </a:lnTo>
                  <a:lnTo>
                    <a:pt x="4447540" y="789432"/>
                  </a:lnTo>
                  <a:lnTo>
                    <a:pt x="4458323" y="785766"/>
                  </a:lnTo>
                  <a:lnTo>
                    <a:pt x="4469129" y="782018"/>
                  </a:lnTo>
                  <a:lnTo>
                    <a:pt x="4479936" y="778198"/>
                  </a:lnTo>
                  <a:lnTo>
                    <a:pt x="4490720" y="774319"/>
                  </a:lnTo>
                  <a:lnTo>
                    <a:pt x="4501503" y="770461"/>
                  </a:lnTo>
                  <a:lnTo>
                    <a:pt x="4512310" y="766508"/>
                  </a:lnTo>
                  <a:lnTo>
                    <a:pt x="4523116" y="762460"/>
                  </a:lnTo>
                  <a:lnTo>
                    <a:pt x="4533900" y="758317"/>
                  </a:lnTo>
                  <a:lnTo>
                    <a:pt x="4544683" y="754197"/>
                  </a:lnTo>
                  <a:lnTo>
                    <a:pt x="4587863" y="737167"/>
                  </a:lnTo>
                  <a:lnTo>
                    <a:pt x="4620260" y="723773"/>
                  </a:lnTo>
                  <a:lnTo>
                    <a:pt x="4631043" y="719252"/>
                  </a:lnTo>
                  <a:lnTo>
                    <a:pt x="4674223" y="700647"/>
                  </a:lnTo>
                  <a:lnTo>
                    <a:pt x="4717403" y="681299"/>
                  </a:lnTo>
                  <a:lnTo>
                    <a:pt x="4760583" y="661298"/>
                  </a:lnTo>
                  <a:lnTo>
                    <a:pt x="4803763" y="640736"/>
                  </a:lnTo>
                  <a:lnTo>
                    <a:pt x="4825376" y="630223"/>
                  </a:lnTo>
                  <a:lnTo>
                    <a:pt x="4836160" y="624967"/>
                  </a:lnTo>
                  <a:lnTo>
                    <a:pt x="4846943" y="619613"/>
                  </a:lnTo>
                  <a:lnTo>
                    <a:pt x="4857749" y="614235"/>
                  </a:lnTo>
                  <a:lnTo>
                    <a:pt x="4868556" y="608857"/>
                  </a:lnTo>
                  <a:lnTo>
                    <a:pt x="4911736" y="587055"/>
                  </a:lnTo>
                  <a:lnTo>
                    <a:pt x="4954916" y="564798"/>
                  </a:lnTo>
                  <a:lnTo>
                    <a:pt x="4976483" y="553559"/>
                  </a:lnTo>
                  <a:lnTo>
                    <a:pt x="4987290" y="547925"/>
                  </a:lnTo>
                  <a:lnTo>
                    <a:pt x="4998096" y="542268"/>
                  </a:lnTo>
                  <a:lnTo>
                    <a:pt x="5008880" y="536575"/>
                  </a:lnTo>
                  <a:lnTo>
                    <a:pt x="5019663" y="530913"/>
                  </a:lnTo>
                  <a:lnTo>
                    <a:pt x="5062843" y="507980"/>
                  </a:lnTo>
                  <a:lnTo>
                    <a:pt x="5073649" y="502221"/>
                  </a:lnTo>
                  <a:lnTo>
                    <a:pt x="5084456" y="496462"/>
                  </a:lnTo>
                  <a:lnTo>
                    <a:pt x="5095240" y="490728"/>
                  </a:lnTo>
                  <a:lnTo>
                    <a:pt x="5106023" y="484917"/>
                  </a:lnTo>
                  <a:lnTo>
                    <a:pt x="5116829" y="479107"/>
                  </a:lnTo>
                  <a:lnTo>
                    <a:pt x="5127636" y="473297"/>
                  </a:lnTo>
                  <a:lnTo>
                    <a:pt x="5138420" y="467487"/>
                  </a:lnTo>
                  <a:lnTo>
                    <a:pt x="5149203" y="461676"/>
                  </a:lnTo>
                  <a:lnTo>
                    <a:pt x="5160010" y="455866"/>
                  </a:lnTo>
                  <a:lnTo>
                    <a:pt x="5170816" y="450056"/>
                  </a:lnTo>
                  <a:lnTo>
                    <a:pt x="5181600" y="444246"/>
                  </a:lnTo>
                </a:path>
              </a:pathLst>
            </a:custGeom>
            <a:ln w="38100">
              <a:solidFill>
                <a:srgbClr val="2137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473065" y="2053209"/>
            <a:ext cx="231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7E7E7E"/>
                </a:solidFill>
                <a:latin typeface="Cambria Math"/>
                <a:cs typeface="Cambria Math"/>
              </a:rPr>
              <a:t>+𝟏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587365" y="2485390"/>
            <a:ext cx="1168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7E7E7E"/>
                </a:solidFill>
                <a:latin typeface="Cambria Math"/>
                <a:cs typeface="Cambria Math"/>
              </a:rPr>
              <a:t>𝟎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473065" y="2917952"/>
            <a:ext cx="231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7E7E7E"/>
                </a:solidFill>
                <a:latin typeface="Cambria Math"/>
                <a:cs typeface="Cambria Math"/>
              </a:rPr>
              <a:t>−𝟏</a:t>
            </a:r>
            <a:endParaRPr sz="1200">
              <a:latin typeface="Cambria Math"/>
              <a:cs typeface="Cambria Math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721096" y="3376295"/>
            <a:ext cx="5682615" cy="1260475"/>
            <a:chOff x="5721096" y="3376295"/>
            <a:chExt cx="5682615" cy="1260475"/>
          </a:xfrm>
        </p:grpSpPr>
        <p:sp>
          <p:nvSpPr>
            <p:cNvPr id="21" name="object 21"/>
            <p:cNvSpPr/>
            <p:nvPr/>
          </p:nvSpPr>
          <p:spPr>
            <a:xfrm>
              <a:off x="5787390" y="3605022"/>
              <a:ext cx="5186680" cy="864235"/>
            </a:xfrm>
            <a:custGeom>
              <a:avLst/>
              <a:gdLst/>
              <a:ahLst/>
              <a:cxnLst/>
              <a:rect l="l" t="t" r="r" b="b"/>
              <a:pathLst>
                <a:path w="5186680" h="864235">
                  <a:moveTo>
                    <a:pt x="0" y="0"/>
                  </a:moveTo>
                  <a:lnTo>
                    <a:pt x="5184013" y="0"/>
                  </a:lnTo>
                </a:path>
                <a:path w="5186680" h="864235">
                  <a:moveTo>
                    <a:pt x="0" y="862583"/>
                  </a:moveTo>
                  <a:lnTo>
                    <a:pt x="5184013" y="862583"/>
                  </a:lnTo>
                </a:path>
                <a:path w="5186680" h="864235">
                  <a:moveTo>
                    <a:pt x="431292" y="863980"/>
                  </a:moveTo>
                  <a:lnTo>
                    <a:pt x="431292" y="0"/>
                  </a:lnTo>
                </a:path>
                <a:path w="5186680" h="864235">
                  <a:moveTo>
                    <a:pt x="864108" y="863980"/>
                  </a:moveTo>
                  <a:lnTo>
                    <a:pt x="864108" y="0"/>
                  </a:lnTo>
                </a:path>
                <a:path w="5186680" h="864235">
                  <a:moveTo>
                    <a:pt x="1295400" y="863980"/>
                  </a:moveTo>
                  <a:lnTo>
                    <a:pt x="1295400" y="0"/>
                  </a:lnTo>
                </a:path>
                <a:path w="5186680" h="864235">
                  <a:moveTo>
                    <a:pt x="1726691" y="863980"/>
                  </a:moveTo>
                  <a:lnTo>
                    <a:pt x="1726691" y="0"/>
                  </a:lnTo>
                </a:path>
                <a:path w="5186680" h="864235">
                  <a:moveTo>
                    <a:pt x="2159508" y="863980"/>
                  </a:moveTo>
                  <a:lnTo>
                    <a:pt x="2159508" y="0"/>
                  </a:lnTo>
                </a:path>
                <a:path w="5186680" h="864235">
                  <a:moveTo>
                    <a:pt x="2595371" y="863980"/>
                  </a:moveTo>
                  <a:lnTo>
                    <a:pt x="2595371" y="0"/>
                  </a:lnTo>
                </a:path>
                <a:path w="5186680" h="864235">
                  <a:moveTo>
                    <a:pt x="3023616" y="863980"/>
                  </a:moveTo>
                  <a:lnTo>
                    <a:pt x="3023616" y="0"/>
                  </a:lnTo>
                </a:path>
                <a:path w="5186680" h="864235">
                  <a:moveTo>
                    <a:pt x="3454908" y="863980"/>
                  </a:moveTo>
                  <a:lnTo>
                    <a:pt x="3454908" y="0"/>
                  </a:lnTo>
                </a:path>
                <a:path w="5186680" h="864235">
                  <a:moveTo>
                    <a:pt x="3887724" y="863980"/>
                  </a:moveTo>
                  <a:lnTo>
                    <a:pt x="3887724" y="0"/>
                  </a:lnTo>
                </a:path>
                <a:path w="5186680" h="864235">
                  <a:moveTo>
                    <a:pt x="4319016" y="863980"/>
                  </a:moveTo>
                  <a:lnTo>
                    <a:pt x="4319016" y="0"/>
                  </a:lnTo>
                </a:path>
                <a:path w="5186680" h="864235">
                  <a:moveTo>
                    <a:pt x="4751832" y="863980"/>
                  </a:moveTo>
                  <a:lnTo>
                    <a:pt x="4751832" y="0"/>
                  </a:lnTo>
                </a:path>
                <a:path w="5186680" h="864235">
                  <a:moveTo>
                    <a:pt x="5186171" y="863980"/>
                  </a:moveTo>
                  <a:lnTo>
                    <a:pt x="5186171" y="0"/>
                  </a:lnTo>
                </a:path>
              </a:pathLst>
            </a:custGeom>
            <a:ln w="190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721096" y="3376294"/>
              <a:ext cx="5682615" cy="1260475"/>
            </a:xfrm>
            <a:custGeom>
              <a:avLst/>
              <a:gdLst/>
              <a:ahLst/>
              <a:cxnLst/>
              <a:rect l="l" t="t" r="r" b="b"/>
              <a:pathLst>
                <a:path w="5682615" h="1260475">
                  <a:moveTo>
                    <a:pt x="5682234" y="660019"/>
                  </a:moveTo>
                  <a:lnTo>
                    <a:pt x="5657647" y="645668"/>
                  </a:lnTo>
                  <a:lnTo>
                    <a:pt x="5568569" y="593725"/>
                  </a:lnTo>
                  <a:lnTo>
                    <a:pt x="5559806" y="596011"/>
                  </a:lnTo>
                  <a:lnTo>
                    <a:pt x="5555869" y="602869"/>
                  </a:lnTo>
                  <a:lnTo>
                    <a:pt x="5551932" y="609600"/>
                  </a:lnTo>
                  <a:lnTo>
                    <a:pt x="5554218" y="618363"/>
                  </a:lnTo>
                  <a:lnTo>
                    <a:pt x="5601068" y="645668"/>
                  </a:lnTo>
                  <a:lnTo>
                    <a:pt x="80518" y="645668"/>
                  </a:lnTo>
                  <a:lnTo>
                    <a:pt x="80518" y="81038"/>
                  </a:lnTo>
                  <a:lnTo>
                    <a:pt x="104013" y="121285"/>
                  </a:lnTo>
                  <a:lnTo>
                    <a:pt x="107950" y="128143"/>
                  </a:lnTo>
                  <a:lnTo>
                    <a:pt x="116713" y="130429"/>
                  </a:lnTo>
                  <a:lnTo>
                    <a:pt x="123444" y="126492"/>
                  </a:lnTo>
                  <a:lnTo>
                    <a:pt x="130302" y="122555"/>
                  </a:lnTo>
                  <a:lnTo>
                    <a:pt x="132588" y="113792"/>
                  </a:lnTo>
                  <a:lnTo>
                    <a:pt x="128651" y="106934"/>
                  </a:lnTo>
                  <a:lnTo>
                    <a:pt x="82880" y="28448"/>
                  </a:lnTo>
                  <a:lnTo>
                    <a:pt x="66294" y="0"/>
                  </a:lnTo>
                  <a:lnTo>
                    <a:pt x="3937" y="106934"/>
                  </a:lnTo>
                  <a:lnTo>
                    <a:pt x="0" y="113792"/>
                  </a:lnTo>
                  <a:lnTo>
                    <a:pt x="2286" y="122555"/>
                  </a:lnTo>
                  <a:lnTo>
                    <a:pt x="9144" y="126492"/>
                  </a:lnTo>
                  <a:lnTo>
                    <a:pt x="15875" y="130429"/>
                  </a:lnTo>
                  <a:lnTo>
                    <a:pt x="24638" y="128143"/>
                  </a:lnTo>
                  <a:lnTo>
                    <a:pt x="28575" y="121285"/>
                  </a:lnTo>
                  <a:lnTo>
                    <a:pt x="51943" y="81254"/>
                  </a:lnTo>
                  <a:lnTo>
                    <a:pt x="51943" y="1260094"/>
                  </a:lnTo>
                  <a:lnTo>
                    <a:pt x="80518" y="1260094"/>
                  </a:lnTo>
                  <a:lnTo>
                    <a:pt x="80518" y="674243"/>
                  </a:lnTo>
                  <a:lnTo>
                    <a:pt x="5601284" y="674243"/>
                  </a:lnTo>
                  <a:lnTo>
                    <a:pt x="5554218" y="701675"/>
                  </a:lnTo>
                  <a:lnTo>
                    <a:pt x="5551932" y="710438"/>
                  </a:lnTo>
                  <a:lnTo>
                    <a:pt x="5555869" y="717169"/>
                  </a:lnTo>
                  <a:lnTo>
                    <a:pt x="5559806" y="724027"/>
                  </a:lnTo>
                  <a:lnTo>
                    <a:pt x="5568569" y="726313"/>
                  </a:lnTo>
                  <a:lnTo>
                    <a:pt x="5657862" y="674243"/>
                  </a:lnTo>
                  <a:lnTo>
                    <a:pt x="5682234" y="660019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787390" y="3601974"/>
              <a:ext cx="5181600" cy="887094"/>
            </a:xfrm>
            <a:custGeom>
              <a:avLst/>
              <a:gdLst/>
              <a:ahLst/>
              <a:cxnLst/>
              <a:rect l="l" t="t" r="r" b="b"/>
              <a:pathLst>
                <a:path w="5181600" h="887095">
                  <a:moveTo>
                    <a:pt x="0" y="0"/>
                  </a:moveTo>
                  <a:lnTo>
                    <a:pt x="10783" y="152"/>
                  </a:lnTo>
                  <a:lnTo>
                    <a:pt x="21589" y="269"/>
                  </a:lnTo>
                  <a:lnTo>
                    <a:pt x="32396" y="410"/>
                  </a:lnTo>
                  <a:lnTo>
                    <a:pt x="75576" y="1867"/>
                  </a:lnTo>
                  <a:lnTo>
                    <a:pt x="118756" y="4556"/>
                  </a:lnTo>
                  <a:lnTo>
                    <a:pt x="161936" y="8532"/>
                  </a:lnTo>
                  <a:lnTo>
                    <a:pt x="205116" y="13634"/>
                  </a:lnTo>
                  <a:lnTo>
                    <a:pt x="248296" y="19952"/>
                  </a:lnTo>
                  <a:lnTo>
                    <a:pt x="291476" y="27414"/>
                  </a:lnTo>
                  <a:lnTo>
                    <a:pt x="334656" y="36018"/>
                  </a:lnTo>
                  <a:lnTo>
                    <a:pt x="377836" y="45765"/>
                  </a:lnTo>
                  <a:lnTo>
                    <a:pt x="388620" y="48387"/>
                  </a:lnTo>
                  <a:lnTo>
                    <a:pt x="399403" y="51006"/>
                  </a:lnTo>
                  <a:lnTo>
                    <a:pt x="410210" y="53720"/>
                  </a:lnTo>
                  <a:lnTo>
                    <a:pt x="421016" y="56530"/>
                  </a:lnTo>
                  <a:lnTo>
                    <a:pt x="431800" y="59436"/>
                  </a:lnTo>
                  <a:lnTo>
                    <a:pt x="442583" y="62339"/>
                  </a:lnTo>
                  <a:lnTo>
                    <a:pt x="485763" y="74743"/>
                  </a:lnTo>
                  <a:lnTo>
                    <a:pt x="528943" y="88161"/>
                  </a:lnTo>
                  <a:lnTo>
                    <a:pt x="572123" y="102524"/>
                  </a:lnTo>
                  <a:lnTo>
                    <a:pt x="615303" y="117848"/>
                  </a:lnTo>
                  <a:lnTo>
                    <a:pt x="658483" y="134040"/>
                  </a:lnTo>
                  <a:lnTo>
                    <a:pt x="701663" y="151068"/>
                  </a:lnTo>
                  <a:lnTo>
                    <a:pt x="744843" y="168911"/>
                  </a:lnTo>
                  <a:lnTo>
                    <a:pt x="788023" y="187517"/>
                  </a:lnTo>
                  <a:lnTo>
                    <a:pt x="831203" y="206811"/>
                  </a:lnTo>
                  <a:lnTo>
                    <a:pt x="874383" y="226794"/>
                  </a:lnTo>
                  <a:lnTo>
                    <a:pt x="906780" y="242188"/>
                  </a:lnTo>
                  <a:lnTo>
                    <a:pt x="917563" y="247356"/>
                  </a:lnTo>
                  <a:lnTo>
                    <a:pt x="928369" y="252571"/>
                  </a:lnTo>
                  <a:lnTo>
                    <a:pt x="939176" y="257833"/>
                  </a:lnTo>
                  <a:lnTo>
                    <a:pt x="949960" y="263144"/>
                  </a:lnTo>
                  <a:lnTo>
                    <a:pt x="960743" y="268426"/>
                  </a:lnTo>
                  <a:lnTo>
                    <a:pt x="971549" y="273780"/>
                  </a:lnTo>
                  <a:lnTo>
                    <a:pt x="982356" y="279181"/>
                  </a:lnTo>
                  <a:lnTo>
                    <a:pt x="993139" y="284606"/>
                  </a:lnTo>
                  <a:lnTo>
                    <a:pt x="1003923" y="289984"/>
                  </a:lnTo>
                  <a:lnTo>
                    <a:pt x="1014729" y="295433"/>
                  </a:lnTo>
                  <a:lnTo>
                    <a:pt x="1025536" y="300930"/>
                  </a:lnTo>
                  <a:lnTo>
                    <a:pt x="1036319" y="306450"/>
                  </a:lnTo>
                  <a:lnTo>
                    <a:pt x="1047103" y="311977"/>
                  </a:lnTo>
                  <a:lnTo>
                    <a:pt x="1057910" y="317515"/>
                  </a:lnTo>
                  <a:lnTo>
                    <a:pt x="1068716" y="323078"/>
                  </a:lnTo>
                  <a:lnTo>
                    <a:pt x="1079500" y="328675"/>
                  </a:lnTo>
                  <a:lnTo>
                    <a:pt x="1090283" y="334297"/>
                  </a:lnTo>
                  <a:lnTo>
                    <a:pt x="1101089" y="339931"/>
                  </a:lnTo>
                  <a:lnTo>
                    <a:pt x="1111896" y="345588"/>
                  </a:lnTo>
                  <a:lnTo>
                    <a:pt x="1122680" y="351281"/>
                  </a:lnTo>
                  <a:lnTo>
                    <a:pt x="1133463" y="356996"/>
                  </a:lnTo>
                  <a:lnTo>
                    <a:pt x="1144269" y="362711"/>
                  </a:lnTo>
                  <a:lnTo>
                    <a:pt x="1155076" y="368426"/>
                  </a:lnTo>
                  <a:lnTo>
                    <a:pt x="1165860" y="374142"/>
                  </a:lnTo>
                  <a:lnTo>
                    <a:pt x="1176643" y="379858"/>
                  </a:lnTo>
                  <a:lnTo>
                    <a:pt x="1187449" y="385587"/>
                  </a:lnTo>
                  <a:lnTo>
                    <a:pt x="1198256" y="391340"/>
                  </a:lnTo>
                  <a:lnTo>
                    <a:pt x="1209039" y="397128"/>
                  </a:lnTo>
                  <a:lnTo>
                    <a:pt x="1219823" y="402919"/>
                  </a:lnTo>
                  <a:lnTo>
                    <a:pt x="1230629" y="408685"/>
                  </a:lnTo>
                  <a:lnTo>
                    <a:pt x="1241436" y="414452"/>
                  </a:lnTo>
                  <a:lnTo>
                    <a:pt x="1252219" y="420243"/>
                  </a:lnTo>
                  <a:lnTo>
                    <a:pt x="1263003" y="426053"/>
                  </a:lnTo>
                  <a:lnTo>
                    <a:pt x="1273810" y="431863"/>
                  </a:lnTo>
                  <a:lnTo>
                    <a:pt x="1284616" y="437673"/>
                  </a:lnTo>
                  <a:lnTo>
                    <a:pt x="1295400" y="443483"/>
                  </a:lnTo>
                  <a:lnTo>
                    <a:pt x="1306183" y="449294"/>
                  </a:lnTo>
                  <a:lnTo>
                    <a:pt x="1316989" y="455104"/>
                  </a:lnTo>
                  <a:lnTo>
                    <a:pt x="1327796" y="460914"/>
                  </a:lnTo>
                  <a:lnTo>
                    <a:pt x="1338580" y="466725"/>
                  </a:lnTo>
                  <a:lnTo>
                    <a:pt x="1349363" y="472515"/>
                  </a:lnTo>
                  <a:lnTo>
                    <a:pt x="1360169" y="478281"/>
                  </a:lnTo>
                  <a:lnTo>
                    <a:pt x="1370976" y="484048"/>
                  </a:lnTo>
                  <a:lnTo>
                    <a:pt x="1381760" y="489838"/>
                  </a:lnTo>
                  <a:lnTo>
                    <a:pt x="1392543" y="495627"/>
                  </a:lnTo>
                  <a:lnTo>
                    <a:pt x="1403349" y="501380"/>
                  </a:lnTo>
                  <a:lnTo>
                    <a:pt x="1414156" y="507109"/>
                  </a:lnTo>
                  <a:lnTo>
                    <a:pt x="1424939" y="512825"/>
                  </a:lnTo>
                  <a:lnTo>
                    <a:pt x="1435723" y="518540"/>
                  </a:lnTo>
                  <a:lnTo>
                    <a:pt x="1446529" y="524255"/>
                  </a:lnTo>
                  <a:lnTo>
                    <a:pt x="1457336" y="529970"/>
                  </a:lnTo>
                  <a:lnTo>
                    <a:pt x="1468119" y="535686"/>
                  </a:lnTo>
                  <a:lnTo>
                    <a:pt x="1478903" y="541379"/>
                  </a:lnTo>
                  <a:lnTo>
                    <a:pt x="1489710" y="547036"/>
                  </a:lnTo>
                  <a:lnTo>
                    <a:pt x="1500516" y="552670"/>
                  </a:lnTo>
                  <a:lnTo>
                    <a:pt x="1511300" y="558292"/>
                  </a:lnTo>
                  <a:lnTo>
                    <a:pt x="1522083" y="563889"/>
                  </a:lnTo>
                  <a:lnTo>
                    <a:pt x="1532889" y="569452"/>
                  </a:lnTo>
                  <a:lnTo>
                    <a:pt x="1543696" y="574990"/>
                  </a:lnTo>
                  <a:lnTo>
                    <a:pt x="1554480" y="580517"/>
                  </a:lnTo>
                  <a:lnTo>
                    <a:pt x="1565263" y="586037"/>
                  </a:lnTo>
                  <a:lnTo>
                    <a:pt x="1576069" y="591534"/>
                  </a:lnTo>
                  <a:lnTo>
                    <a:pt x="1586876" y="596983"/>
                  </a:lnTo>
                  <a:lnTo>
                    <a:pt x="1597660" y="602361"/>
                  </a:lnTo>
                  <a:lnTo>
                    <a:pt x="1608443" y="607786"/>
                  </a:lnTo>
                  <a:lnTo>
                    <a:pt x="1619249" y="613187"/>
                  </a:lnTo>
                  <a:lnTo>
                    <a:pt x="1630056" y="618541"/>
                  </a:lnTo>
                  <a:lnTo>
                    <a:pt x="1640839" y="623824"/>
                  </a:lnTo>
                  <a:lnTo>
                    <a:pt x="1651623" y="629134"/>
                  </a:lnTo>
                  <a:lnTo>
                    <a:pt x="1662429" y="634396"/>
                  </a:lnTo>
                  <a:lnTo>
                    <a:pt x="1673236" y="639611"/>
                  </a:lnTo>
                  <a:lnTo>
                    <a:pt x="1684019" y="644778"/>
                  </a:lnTo>
                  <a:lnTo>
                    <a:pt x="1694803" y="649974"/>
                  </a:lnTo>
                  <a:lnTo>
                    <a:pt x="1737983" y="670250"/>
                  </a:lnTo>
                  <a:lnTo>
                    <a:pt x="1781163" y="689873"/>
                  </a:lnTo>
                  <a:lnTo>
                    <a:pt x="1824343" y="708860"/>
                  </a:lnTo>
                  <a:lnTo>
                    <a:pt x="1867523" y="727084"/>
                  </a:lnTo>
                  <a:lnTo>
                    <a:pt x="1910703" y="744545"/>
                  </a:lnTo>
                  <a:lnTo>
                    <a:pt x="1953883" y="761118"/>
                  </a:lnTo>
                  <a:lnTo>
                    <a:pt x="1997063" y="776910"/>
                  </a:lnTo>
                  <a:lnTo>
                    <a:pt x="2040243" y="791757"/>
                  </a:lnTo>
                  <a:lnTo>
                    <a:pt x="2083423" y="805644"/>
                  </a:lnTo>
                  <a:lnTo>
                    <a:pt x="2126603" y="818584"/>
                  </a:lnTo>
                  <a:lnTo>
                    <a:pt x="2159000" y="827532"/>
                  </a:lnTo>
                  <a:lnTo>
                    <a:pt x="2169783" y="830437"/>
                  </a:lnTo>
                  <a:lnTo>
                    <a:pt x="2180590" y="833246"/>
                  </a:lnTo>
                  <a:lnTo>
                    <a:pt x="2191396" y="835961"/>
                  </a:lnTo>
                  <a:lnTo>
                    <a:pt x="2202180" y="838581"/>
                  </a:lnTo>
                  <a:lnTo>
                    <a:pt x="2212963" y="841202"/>
                  </a:lnTo>
                  <a:lnTo>
                    <a:pt x="2256143" y="850949"/>
                  </a:lnTo>
                  <a:lnTo>
                    <a:pt x="2299323" y="859553"/>
                  </a:lnTo>
                  <a:lnTo>
                    <a:pt x="2342503" y="867015"/>
                  </a:lnTo>
                  <a:lnTo>
                    <a:pt x="2385683" y="873333"/>
                  </a:lnTo>
                  <a:lnTo>
                    <a:pt x="2428863" y="878435"/>
                  </a:lnTo>
                  <a:lnTo>
                    <a:pt x="2472043" y="882394"/>
                  </a:lnTo>
                  <a:lnTo>
                    <a:pt x="2515223" y="885100"/>
                  </a:lnTo>
                  <a:lnTo>
                    <a:pt x="2558403" y="886592"/>
                  </a:lnTo>
                  <a:lnTo>
                    <a:pt x="2590800" y="886968"/>
                  </a:lnTo>
                  <a:lnTo>
                    <a:pt x="2601583" y="886922"/>
                  </a:lnTo>
                  <a:lnTo>
                    <a:pt x="2644763" y="886001"/>
                  </a:lnTo>
                  <a:lnTo>
                    <a:pt x="2687943" y="883882"/>
                  </a:lnTo>
                  <a:lnTo>
                    <a:pt x="2731123" y="880530"/>
                  </a:lnTo>
                  <a:lnTo>
                    <a:pt x="2774303" y="876051"/>
                  </a:lnTo>
                  <a:lnTo>
                    <a:pt x="2817483" y="870305"/>
                  </a:lnTo>
                  <a:lnTo>
                    <a:pt x="2860663" y="863415"/>
                  </a:lnTo>
                  <a:lnTo>
                    <a:pt x="2903843" y="855382"/>
                  </a:lnTo>
                  <a:lnTo>
                    <a:pt x="2947023" y="846206"/>
                  </a:lnTo>
                  <a:lnTo>
                    <a:pt x="2979419" y="838581"/>
                  </a:lnTo>
                  <a:lnTo>
                    <a:pt x="2990203" y="835961"/>
                  </a:lnTo>
                  <a:lnTo>
                    <a:pt x="3001010" y="833246"/>
                  </a:lnTo>
                  <a:lnTo>
                    <a:pt x="3011816" y="830437"/>
                  </a:lnTo>
                  <a:lnTo>
                    <a:pt x="3022600" y="827532"/>
                  </a:lnTo>
                  <a:lnTo>
                    <a:pt x="3033383" y="824628"/>
                  </a:lnTo>
                  <a:lnTo>
                    <a:pt x="3076563" y="812224"/>
                  </a:lnTo>
                  <a:lnTo>
                    <a:pt x="3119743" y="798806"/>
                  </a:lnTo>
                  <a:lnTo>
                    <a:pt x="3162923" y="784443"/>
                  </a:lnTo>
                  <a:lnTo>
                    <a:pt x="3206103" y="769119"/>
                  </a:lnTo>
                  <a:lnTo>
                    <a:pt x="3249283" y="752927"/>
                  </a:lnTo>
                  <a:lnTo>
                    <a:pt x="3292463" y="735899"/>
                  </a:lnTo>
                  <a:lnTo>
                    <a:pt x="3335643" y="718056"/>
                  </a:lnTo>
                  <a:lnTo>
                    <a:pt x="3378823" y="699450"/>
                  </a:lnTo>
                  <a:lnTo>
                    <a:pt x="3422003" y="680156"/>
                  </a:lnTo>
                  <a:lnTo>
                    <a:pt x="3465183" y="660173"/>
                  </a:lnTo>
                  <a:lnTo>
                    <a:pt x="3497580" y="644778"/>
                  </a:lnTo>
                  <a:lnTo>
                    <a:pt x="3508363" y="639611"/>
                  </a:lnTo>
                  <a:lnTo>
                    <a:pt x="3519169" y="634396"/>
                  </a:lnTo>
                  <a:lnTo>
                    <a:pt x="3529976" y="629134"/>
                  </a:lnTo>
                  <a:lnTo>
                    <a:pt x="3540760" y="623824"/>
                  </a:lnTo>
                  <a:lnTo>
                    <a:pt x="3551543" y="618541"/>
                  </a:lnTo>
                  <a:lnTo>
                    <a:pt x="3562349" y="613187"/>
                  </a:lnTo>
                  <a:lnTo>
                    <a:pt x="3573156" y="607786"/>
                  </a:lnTo>
                  <a:lnTo>
                    <a:pt x="3583940" y="602361"/>
                  </a:lnTo>
                  <a:lnTo>
                    <a:pt x="3594723" y="596983"/>
                  </a:lnTo>
                  <a:lnTo>
                    <a:pt x="3605529" y="591534"/>
                  </a:lnTo>
                  <a:lnTo>
                    <a:pt x="3616336" y="586037"/>
                  </a:lnTo>
                  <a:lnTo>
                    <a:pt x="3627119" y="580517"/>
                  </a:lnTo>
                  <a:lnTo>
                    <a:pt x="3637903" y="574990"/>
                  </a:lnTo>
                  <a:lnTo>
                    <a:pt x="3648710" y="569452"/>
                  </a:lnTo>
                  <a:lnTo>
                    <a:pt x="3659516" y="563889"/>
                  </a:lnTo>
                  <a:lnTo>
                    <a:pt x="3670300" y="558292"/>
                  </a:lnTo>
                  <a:lnTo>
                    <a:pt x="3681083" y="552670"/>
                  </a:lnTo>
                  <a:lnTo>
                    <a:pt x="3691890" y="547036"/>
                  </a:lnTo>
                  <a:lnTo>
                    <a:pt x="3702696" y="541379"/>
                  </a:lnTo>
                  <a:lnTo>
                    <a:pt x="3713480" y="535686"/>
                  </a:lnTo>
                  <a:lnTo>
                    <a:pt x="3724263" y="529970"/>
                  </a:lnTo>
                  <a:lnTo>
                    <a:pt x="3735069" y="524255"/>
                  </a:lnTo>
                  <a:lnTo>
                    <a:pt x="3745876" y="518540"/>
                  </a:lnTo>
                  <a:lnTo>
                    <a:pt x="3756660" y="512825"/>
                  </a:lnTo>
                  <a:lnTo>
                    <a:pt x="3767443" y="507109"/>
                  </a:lnTo>
                  <a:lnTo>
                    <a:pt x="3778249" y="501380"/>
                  </a:lnTo>
                  <a:lnTo>
                    <a:pt x="3789056" y="495627"/>
                  </a:lnTo>
                  <a:lnTo>
                    <a:pt x="3799840" y="489838"/>
                  </a:lnTo>
                  <a:lnTo>
                    <a:pt x="3810623" y="484048"/>
                  </a:lnTo>
                  <a:lnTo>
                    <a:pt x="3821429" y="478281"/>
                  </a:lnTo>
                  <a:lnTo>
                    <a:pt x="3832236" y="472515"/>
                  </a:lnTo>
                  <a:lnTo>
                    <a:pt x="3843019" y="466725"/>
                  </a:lnTo>
                  <a:lnTo>
                    <a:pt x="3853803" y="460914"/>
                  </a:lnTo>
                  <a:lnTo>
                    <a:pt x="3864610" y="455104"/>
                  </a:lnTo>
                  <a:lnTo>
                    <a:pt x="3875416" y="449294"/>
                  </a:lnTo>
                  <a:lnTo>
                    <a:pt x="3886200" y="443483"/>
                  </a:lnTo>
                  <a:lnTo>
                    <a:pt x="3896983" y="437673"/>
                  </a:lnTo>
                  <a:lnTo>
                    <a:pt x="3907790" y="431863"/>
                  </a:lnTo>
                  <a:lnTo>
                    <a:pt x="3918596" y="426053"/>
                  </a:lnTo>
                  <a:lnTo>
                    <a:pt x="3929380" y="420243"/>
                  </a:lnTo>
                  <a:lnTo>
                    <a:pt x="3940163" y="414452"/>
                  </a:lnTo>
                  <a:lnTo>
                    <a:pt x="3950969" y="408686"/>
                  </a:lnTo>
                  <a:lnTo>
                    <a:pt x="3961776" y="402919"/>
                  </a:lnTo>
                  <a:lnTo>
                    <a:pt x="3972560" y="397128"/>
                  </a:lnTo>
                  <a:lnTo>
                    <a:pt x="3983343" y="391340"/>
                  </a:lnTo>
                  <a:lnTo>
                    <a:pt x="3994149" y="385587"/>
                  </a:lnTo>
                  <a:lnTo>
                    <a:pt x="4004956" y="379858"/>
                  </a:lnTo>
                  <a:lnTo>
                    <a:pt x="4015740" y="374142"/>
                  </a:lnTo>
                  <a:lnTo>
                    <a:pt x="4026523" y="368426"/>
                  </a:lnTo>
                  <a:lnTo>
                    <a:pt x="4037329" y="362711"/>
                  </a:lnTo>
                  <a:lnTo>
                    <a:pt x="4048136" y="356996"/>
                  </a:lnTo>
                  <a:lnTo>
                    <a:pt x="4058919" y="351281"/>
                  </a:lnTo>
                  <a:lnTo>
                    <a:pt x="4069703" y="345588"/>
                  </a:lnTo>
                  <a:lnTo>
                    <a:pt x="4080510" y="339931"/>
                  </a:lnTo>
                  <a:lnTo>
                    <a:pt x="4091316" y="334297"/>
                  </a:lnTo>
                  <a:lnTo>
                    <a:pt x="4102100" y="328675"/>
                  </a:lnTo>
                  <a:lnTo>
                    <a:pt x="4112883" y="323078"/>
                  </a:lnTo>
                  <a:lnTo>
                    <a:pt x="4123690" y="317515"/>
                  </a:lnTo>
                  <a:lnTo>
                    <a:pt x="4134496" y="311977"/>
                  </a:lnTo>
                  <a:lnTo>
                    <a:pt x="4145280" y="306450"/>
                  </a:lnTo>
                  <a:lnTo>
                    <a:pt x="4156063" y="300930"/>
                  </a:lnTo>
                  <a:lnTo>
                    <a:pt x="4166869" y="295433"/>
                  </a:lnTo>
                  <a:lnTo>
                    <a:pt x="4177676" y="289984"/>
                  </a:lnTo>
                  <a:lnTo>
                    <a:pt x="4188460" y="284606"/>
                  </a:lnTo>
                  <a:lnTo>
                    <a:pt x="4199243" y="279181"/>
                  </a:lnTo>
                  <a:lnTo>
                    <a:pt x="4210049" y="273780"/>
                  </a:lnTo>
                  <a:lnTo>
                    <a:pt x="4220856" y="268426"/>
                  </a:lnTo>
                  <a:lnTo>
                    <a:pt x="4231640" y="263144"/>
                  </a:lnTo>
                  <a:lnTo>
                    <a:pt x="4242423" y="257833"/>
                  </a:lnTo>
                  <a:lnTo>
                    <a:pt x="4253229" y="252571"/>
                  </a:lnTo>
                  <a:lnTo>
                    <a:pt x="4264036" y="247356"/>
                  </a:lnTo>
                  <a:lnTo>
                    <a:pt x="4274820" y="242188"/>
                  </a:lnTo>
                  <a:lnTo>
                    <a:pt x="4285603" y="236993"/>
                  </a:lnTo>
                  <a:lnTo>
                    <a:pt x="4328783" y="216717"/>
                  </a:lnTo>
                  <a:lnTo>
                    <a:pt x="4371963" y="197094"/>
                  </a:lnTo>
                  <a:lnTo>
                    <a:pt x="4415143" y="178107"/>
                  </a:lnTo>
                  <a:lnTo>
                    <a:pt x="4458323" y="159883"/>
                  </a:lnTo>
                  <a:lnTo>
                    <a:pt x="4501503" y="142422"/>
                  </a:lnTo>
                  <a:lnTo>
                    <a:pt x="4544683" y="125849"/>
                  </a:lnTo>
                  <a:lnTo>
                    <a:pt x="4587863" y="110057"/>
                  </a:lnTo>
                  <a:lnTo>
                    <a:pt x="4631043" y="95210"/>
                  </a:lnTo>
                  <a:lnTo>
                    <a:pt x="4674223" y="81323"/>
                  </a:lnTo>
                  <a:lnTo>
                    <a:pt x="4717403" y="68383"/>
                  </a:lnTo>
                  <a:lnTo>
                    <a:pt x="4749800" y="59436"/>
                  </a:lnTo>
                  <a:lnTo>
                    <a:pt x="4760583" y="56530"/>
                  </a:lnTo>
                  <a:lnTo>
                    <a:pt x="4771390" y="53721"/>
                  </a:lnTo>
                  <a:lnTo>
                    <a:pt x="4782196" y="51006"/>
                  </a:lnTo>
                  <a:lnTo>
                    <a:pt x="4792980" y="48387"/>
                  </a:lnTo>
                  <a:lnTo>
                    <a:pt x="4803763" y="45765"/>
                  </a:lnTo>
                  <a:lnTo>
                    <a:pt x="4846943" y="36018"/>
                  </a:lnTo>
                  <a:lnTo>
                    <a:pt x="4890123" y="27414"/>
                  </a:lnTo>
                  <a:lnTo>
                    <a:pt x="4933303" y="19952"/>
                  </a:lnTo>
                  <a:lnTo>
                    <a:pt x="4976483" y="13634"/>
                  </a:lnTo>
                  <a:lnTo>
                    <a:pt x="5019663" y="8532"/>
                  </a:lnTo>
                  <a:lnTo>
                    <a:pt x="5062843" y="4556"/>
                  </a:lnTo>
                  <a:lnTo>
                    <a:pt x="5106023" y="1867"/>
                  </a:lnTo>
                  <a:lnTo>
                    <a:pt x="5149203" y="410"/>
                  </a:lnTo>
                  <a:lnTo>
                    <a:pt x="5170816" y="152"/>
                  </a:lnTo>
                  <a:lnTo>
                    <a:pt x="5181600" y="0"/>
                  </a:lnTo>
                </a:path>
              </a:pathLst>
            </a:custGeom>
            <a:ln w="38100">
              <a:solidFill>
                <a:srgbClr val="8E0F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473065" y="3488182"/>
            <a:ext cx="231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7E7E7E"/>
                </a:solidFill>
                <a:latin typeface="Cambria Math"/>
                <a:cs typeface="Cambria Math"/>
              </a:rPr>
              <a:t>+𝟏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587365" y="3919804"/>
            <a:ext cx="11683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7E7E7E"/>
                </a:solidFill>
                <a:latin typeface="Cambria Math"/>
                <a:cs typeface="Cambria Math"/>
              </a:rPr>
              <a:t>𝟎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73065" y="4352670"/>
            <a:ext cx="231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7E7E7E"/>
                </a:solidFill>
                <a:latin typeface="Cambria Math"/>
                <a:cs typeface="Cambria Math"/>
              </a:rPr>
              <a:t>−𝟏</a:t>
            </a:r>
            <a:endParaRPr sz="1200">
              <a:latin typeface="Cambria Math"/>
              <a:cs typeface="Cambria Math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721096" y="4831715"/>
            <a:ext cx="5682615" cy="1260475"/>
            <a:chOff x="5721096" y="4831715"/>
            <a:chExt cx="5682615" cy="1260475"/>
          </a:xfrm>
        </p:grpSpPr>
        <p:sp>
          <p:nvSpPr>
            <p:cNvPr id="28" name="object 28"/>
            <p:cNvSpPr/>
            <p:nvPr/>
          </p:nvSpPr>
          <p:spPr>
            <a:xfrm>
              <a:off x="5787390" y="5060442"/>
              <a:ext cx="5186680" cy="864235"/>
            </a:xfrm>
            <a:custGeom>
              <a:avLst/>
              <a:gdLst/>
              <a:ahLst/>
              <a:cxnLst/>
              <a:rect l="l" t="t" r="r" b="b"/>
              <a:pathLst>
                <a:path w="5186680" h="864235">
                  <a:moveTo>
                    <a:pt x="0" y="0"/>
                  </a:moveTo>
                  <a:lnTo>
                    <a:pt x="5184013" y="0"/>
                  </a:lnTo>
                </a:path>
                <a:path w="5186680" h="864235">
                  <a:moveTo>
                    <a:pt x="0" y="864107"/>
                  </a:moveTo>
                  <a:lnTo>
                    <a:pt x="5184013" y="864107"/>
                  </a:lnTo>
                </a:path>
                <a:path w="5186680" h="864235">
                  <a:moveTo>
                    <a:pt x="431292" y="863993"/>
                  </a:moveTo>
                  <a:lnTo>
                    <a:pt x="431292" y="0"/>
                  </a:lnTo>
                </a:path>
                <a:path w="5186680" h="864235">
                  <a:moveTo>
                    <a:pt x="864108" y="863993"/>
                  </a:moveTo>
                  <a:lnTo>
                    <a:pt x="864108" y="0"/>
                  </a:lnTo>
                </a:path>
                <a:path w="5186680" h="864235">
                  <a:moveTo>
                    <a:pt x="1295400" y="863993"/>
                  </a:moveTo>
                  <a:lnTo>
                    <a:pt x="1295400" y="0"/>
                  </a:lnTo>
                </a:path>
                <a:path w="5186680" h="864235">
                  <a:moveTo>
                    <a:pt x="1726691" y="863993"/>
                  </a:moveTo>
                  <a:lnTo>
                    <a:pt x="1726691" y="0"/>
                  </a:lnTo>
                </a:path>
                <a:path w="5186680" h="864235">
                  <a:moveTo>
                    <a:pt x="2159508" y="863993"/>
                  </a:moveTo>
                  <a:lnTo>
                    <a:pt x="2159508" y="0"/>
                  </a:lnTo>
                </a:path>
                <a:path w="5186680" h="864235">
                  <a:moveTo>
                    <a:pt x="2595371" y="863993"/>
                  </a:moveTo>
                  <a:lnTo>
                    <a:pt x="2595371" y="0"/>
                  </a:lnTo>
                </a:path>
                <a:path w="5186680" h="864235">
                  <a:moveTo>
                    <a:pt x="3023616" y="863993"/>
                  </a:moveTo>
                  <a:lnTo>
                    <a:pt x="3023616" y="0"/>
                  </a:lnTo>
                </a:path>
                <a:path w="5186680" h="864235">
                  <a:moveTo>
                    <a:pt x="3454908" y="863993"/>
                  </a:moveTo>
                  <a:lnTo>
                    <a:pt x="3454908" y="0"/>
                  </a:lnTo>
                </a:path>
                <a:path w="5186680" h="864235">
                  <a:moveTo>
                    <a:pt x="3887724" y="863993"/>
                  </a:moveTo>
                  <a:lnTo>
                    <a:pt x="3887724" y="0"/>
                  </a:lnTo>
                </a:path>
                <a:path w="5186680" h="864235">
                  <a:moveTo>
                    <a:pt x="4319016" y="863993"/>
                  </a:moveTo>
                  <a:lnTo>
                    <a:pt x="4319016" y="0"/>
                  </a:lnTo>
                </a:path>
                <a:path w="5186680" h="864235">
                  <a:moveTo>
                    <a:pt x="4751832" y="863993"/>
                  </a:moveTo>
                  <a:lnTo>
                    <a:pt x="4751832" y="0"/>
                  </a:lnTo>
                </a:path>
                <a:path w="5186680" h="864235">
                  <a:moveTo>
                    <a:pt x="5186171" y="863993"/>
                  </a:moveTo>
                  <a:lnTo>
                    <a:pt x="5186171" y="0"/>
                  </a:lnTo>
                </a:path>
              </a:pathLst>
            </a:custGeom>
            <a:ln w="190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721096" y="4831715"/>
              <a:ext cx="5682615" cy="1260475"/>
            </a:xfrm>
            <a:custGeom>
              <a:avLst/>
              <a:gdLst/>
              <a:ahLst/>
              <a:cxnLst/>
              <a:rect l="l" t="t" r="r" b="b"/>
              <a:pathLst>
                <a:path w="5682615" h="1260475">
                  <a:moveTo>
                    <a:pt x="5682234" y="660019"/>
                  </a:moveTo>
                  <a:lnTo>
                    <a:pt x="5657647" y="645668"/>
                  </a:lnTo>
                  <a:lnTo>
                    <a:pt x="5568569" y="593725"/>
                  </a:lnTo>
                  <a:lnTo>
                    <a:pt x="5559806" y="596011"/>
                  </a:lnTo>
                  <a:lnTo>
                    <a:pt x="5555869" y="602869"/>
                  </a:lnTo>
                  <a:lnTo>
                    <a:pt x="5551932" y="609600"/>
                  </a:lnTo>
                  <a:lnTo>
                    <a:pt x="5554218" y="618363"/>
                  </a:lnTo>
                  <a:lnTo>
                    <a:pt x="5601068" y="645668"/>
                  </a:lnTo>
                  <a:lnTo>
                    <a:pt x="80518" y="645668"/>
                  </a:lnTo>
                  <a:lnTo>
                    <a:pt x="80518" y="81038"/>
                  </a:lnTo>
                  <a:lnTo>
                    <a:pt x="104013" y="121285"/>
                  </a:lnTo>
                  <a:lnTo>
                    <a:pt x="107950" y="128143"/>
                  </a:lnTo>
                  <a:lnTo>
                    <a:pt x="116713" y="130429"/>
                  </a:lnTo>
                  <a:lnTo>
                    <a:pt x="123444" y="126492"/>
                  </a:lnTo>
                  <a:lnTo>
                    <a:pt x="130302" y="122555"/>
                  </a:lnTo>
                  <a:lnTo>
                    <a:pt x="132588" y="113792"/>
                  </a:lnTo>
                  <a:lnTo>
                    <a:pt x="128651" y="106934"/>
                  </a:lnTo>
                  <a:lnTo>
                    <a:pt x="82880" y="28448"/>
                  </a:lnTo>
                  <a:lnTo>
                    <a:pt x="66294" y="0"/>
                  </a:lnTo>
                  <a:lnTo>
                    <a:pt x="3937" y="106934"/>
                  </a:lnTo>
                  <a:lnTo>
                    <a:pt x="0" y="113792"/>
                  </a:lnTo>
                  <a:lnTo>
                    <a:pt x="2286" y="122555"/>
                  </a:lnTo>
                  <a:lnTo>
                    <a:pt x="9144" y="126492"/>
                  </a:lnTo>
                  <a:lnTo>
                    <a:pt x="15875" y="130429"/>
                  </a:lnTo>
                  <a:lnTo>
                    <a:pt x="24638" y="128143"/>
                  </a:lnTo>
                  <a:lnTo>
                    <a:pt x="28575" y="121285"/>
                  </a:lnTo>
                  <a:lnTo>
                    <a:pt x="51943" y="81254"/>
                  </a:lnTo>
                  <a:lnTo>
                    <a:pt x="51943" y="1260132"/>
                  </a:lnTo>
                  <a:lnTo>
                    <a:pt x="80518" y="1260132"/>
                  </a:lnTo>
                  <a:lnTo>
                    <a:pt x="80518" y="674243"/>
                  </a:lnTo>
                  <a:lnTo>
                    <a:pt x="5601284" y="674243"/>
                  </a:lnTo>
                  <a:lnTo>
                    <a:pt x="5554218" y="701675"/>
                  </a:lnTo>
                  <a:lnTo>
                    <a:pt x="5551932" y="710438"/>
                  </a:lnTo>
                  <a:lnTo>
                    <a:pt x="5555869" y="717169"/>
                  </a:lnTo>
                  <a:lnTo>
                    <a:pt x="5559806" y="724027"/>
                  </a:lnTo>
                  <a:lnTo>
                    <a:pt x="5568569" y="726313"/>
                  </a:lnTo>
                  <a:lnTo>
                    <a:pt x="5657862" y="674243"/>
                  </a:lnTo>
                  <a:lnTo>
                    <a:pt x="5682234" y="660019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787390" y="4937760"/>
              <a:ext cx="5137785" cy="1114425"/>
            </a:xfrm>
            <a:custGeom>
              <a:avLst/>
              <a:gdLst/>
              <a:ahLst/>
              <a:cxnLst/>
              <a:rect l="l" t="t" r="r" b="b"/>
              <a:pathLst>
                <a:path w="5137784" h="1114425">
                  <a:moveTo>
                    <a:pt x="0" y="553973"/>
                  </a:moveTo>
                  <a:lnTo>
                    <a:pt x="10783" y="551096"/>
                  </a:lnTo>
                  <a:lnTo>
                    <a:pt x="21589" y="548195"/>
                  </a:lnTo>
                  <a:lnTo>
                    <a:pt x="32396" y="545294"/>
                  </a:lnTo>
                  <a:lnTo>
                    <a:pt x="43180" y="542416"/>
                  </a:lnTo>
                  <a:lnTo>
                    <a:pt x="54016" y="539484"/>
                  </a:lnTo>
                  <a:lnTo>
                    <a:pt x="64817" y="536575"/>
                  </a:lnTo>
                  <a:lnTo>
                    <a:pt x="75594" y="533665"/>
                  </a:lnTo>
                  <a:lnTo>
                    <a:pt x="86360" y="530732"/>
                  </a:lnTo>
                  <a:lnTo>
                    <a:pt x="97196" y="527800"/>
                  </a:lnTo>
                  <a:lnTo>
                    <a:pt x="107997" y="524891"/>
                  </a:lnTo>
                  <a:lnTo>
                    <a:pt x="118774" y="521981"/>
                  </a:lnTo>
                  <a:lnTo>
                    <a:pt x="129539" y="519048"/>
                  </a:lnTo>
                  <a:lnTo>
                    <a:pt x="140378" y="516020"/>
                  </a:lnTo>
                  <a:lnTo>
                    <a:pt x="151193" y="513016"/>
                  </a:lnTo>
                  <a:lnTo>
                    <a:pt x="162008" y="510012"/>
                  </a:lnTo>
                  <a:lnTo>
                    <a:pt x="172847" y="506983"/>
                  </a:lnTo>
                  <a:lnTo>
                    <a:pt x="183612" y="503989"/>
                  </a:lnTo>
                  <a:lnTo>
                    <a:pt x="194389" y="500935"/>
                  </a:lnTo>
                  <a:lnTo>
                    <a:pt x="205190" y="497857"/>
                  </a:lnTo>
                  <a:lnTo>
                    <a:pt x="216026" y="494791"/>
                  </a:lnTo>
                  <a:lnTo>
                    <a:pt x="226792" y="491648"/>
                  </a:lnTo>
                  <a:lnTo>
                    <a:pt x="237569" y="488505"/>
                  </a:lnTo>
                  <a:lnTo>
                    <a:pt x="248370" y="485362"/>
                  </a:lnTo>
                  <a:lnTo>
                    <a:pt x="259207" y="482218"/>
                  </a:lnTo>
                  <a:lnTo>
                    <a:pt x="269990" y="478978"/>
                  </a:lnTo>
                  <a:lnTo>
                    <a:pt x="313170" y="465802"/>
                  </a:lnTo>
                  <a:lnTo>
                    <a:pt x="356350" y="452149"/>
                  </a:lnTo>
                  <a:lnTo>
                    <a:pt x="399583" y="437735"/>
                  </a:lnTo>
                  <a:lnTo>
                    <a:pt x="442765" y="422554"/>
                  </a:lnTo>
                  <a:lnTo>
                    <a:pt x="485999" y="406340"/>
                  </a:lnTo>
                  <a:lnTo>
                    <a:pt x="529179" y="389014"/>
                  </a:lnTo>
                  <a:lnTo>
                    <a:pt x="572377" y="370218"/>
                  </a:lnTo>
                  <a:lnTo>
                    <a:pt x="615557" y="349801"/>
                  </a:lnTo>
                  <a:lnTo>
                    <a:pt x="658737" y="327237"/>
                  </a:lnTo>
                  <a:lnTo>
                    <a:pt x="701970" y="302055"/>
                  </a:lnTo>
                  <a:lnTo>
                    <a:pt x="734313" y="281177"/>
                  </a:lnTo>
                  <a:lnTo>
                    <a:pt x="766728" y="258157"/>
                  </a:lnTo>
                  <a:lnTo>
                    <a:pt x="799147" y="232568"/>
                  </a:lnTo>
                  <a:lnTo>
                    <a:pt x="831566" y="203844"/>
                  </a:lnTo>
                  <a:lnTo>
                    <a:pt x="863981" y="171322"/>
                  </a:lnTo>
                  <a:lnTo>
                    <a:pt x="896377" y="134157"/>
                  </a:lnTo>
                  <a:lnTo>
                    <a:pt x="928750" y="90852"/>
                  </a:lnTo>
                  <a:lnTo>
                    <a:pt x="950340" y="57784"/>
                  </a:lnTo>
                  <a:lnTo>
                    <a:pt x="971930" y="20780"/>
                  </a:lnTo>
                  <a:lnTo>
                    <a:pt x="982737" y="509"/>
                  </a:lnTo>
                  <a:lnTo>
                    <a:pt x="982988" y="0"/>
                  </a:lnTo>
                </a:path>
                <a:path w="5137784" h="1114425">
                  <a:moveTo>
                    <a:pt x="1604136" y="1114044"/>
                  </a:moveTo>
                  <a:lnTo>
                    <a:pt x="1629495" y="1067073"/>
                  </a:lnTo>
                  <a:lnTo>
                    <a:pt x="1651095" y="1031923"/>
                  </a:lnTo>
                  <a:lnTo>
                    <a:pt x="1683385" y="986421"/>
                  </a:lnTo>
                  <a:lnTo>
                    <a:pt x="1715799" y="947377"/>
                  </a:lnTo>
                  <a:lnTo>
                    <a:pt x="1748202" y="913374"/>
                  </a:lnTo>
                  <a:lnTo>
                    <a:pt x="1780581" y="883489"/>
                  </a:lnTo>
                  <a:lnTo>
                    <a:pt x="1812925" y="856970"/>
                  </a:lnTo>
                  <a:lnTo>
                    <a:pt x="1845339" y="833164"/>
                  </a:lnTo>
                  <a:lnTo>
                    <a:pt x="1877694" y="811582"/>
                  </a:lnTo>
                  <a:lnTo>
                    <a:pt x="1920874" y="785734"/>
                  </a:lnTo>
                  <a:lnTo>
                    <a:pt x="1964054" y="762592"/>
                  </a:lnTo>
                  <a:lnTo>
                    <a:pt x="2007235" y="741640"/>
                  </a:lnTo>
                  <a:lnTo>
                    <a:pt x="2050414" y="722482"/>
                  </a:lnTo>
                  <a:lnTo>
                    <a:pt x="2093547" y="704810"/>
                  </a:lnTo>
                  <a:lnTo>
                    <a:pt x="2136727" y="688362"/>
                  </a:lnTo>
                  <a:lnTo>
                    <a:pt x="2179907" y="672938"/>
                  </a:lnTo>
                  <a:lnTo>
                    <a:pt x="2223087" y="658366"/>
                  </a:lnTo>
                  <a:lnTo>
                    <a:pt x="2244725" y="651357"/>
                  </a:lnTo>
                  <a:lnTo>
                    <a:pt x="2255488" y="647891"/>
                  </a:lnTo>
                  <a:lnTo>
                    <a:pt x="2298614" y="634484"/>
                  </a:lnTo>
                  <a:lnTo>
                    <a:pt x="2330958" y="624839"/>
                  </a:lnTo>
                  <a:lnTo>
                    <a:pt x="2341794" y="621625"/>
                  </a:lnTo>
                  <a:lnTo>
                    <a:pt x="2352595" y="618458"/>
                  </a:lnTo>
                  <a:lnTo>
                    <a:pt x="2363372" y="615338"/>
                  </a:lnTo>
                  <a:lnTo>
                    <a:pt x="2374138" y="612266"/>
                  </a:lnTo>
                  <a:lnTo>
                    <a:pt x="2384974" y="609145"/>
                  </a:lnTo>
                  <a:lnTo>
                    <a:pt x="2428154" y="596921"/>
                  </a:lnTo>
                  <a:lnTo>
                    <a:pt x="2471334" y="585057"/>
                  </a:lnTo>
                  <a:lnTo>
                    <a:pt x="2482135" y="582104"/>
                  </a:lnTo>
                  <a:lnTo>
                    <a:pt x="2492912" y="579151"/>
                  </a:lnTo>
                  <a:lnTo>
                    <a:pt x="2503678" y="576198"/>
                  </a:lnTo>
                  <a:lnTo>
                    <a:pt x="2514461" y="573321"/>
                  </a:lnTo>
                  <a:lnTo>
                    <a:pt x="2525267" y="570420"/>
                  </a:lnTo>
                  <a:lnTo>
                    <a:pt x="2536074" y="567519"/>
                  </a:lnTo>
                  <a:lnTo>
                    <a:pt x="2546858" y="564641"/>
                  </a:lnTo>
                  <a:lnTo>
                    <a:pt x="2557641" y="561711"/>
                  </a:lnTo>
                  <a:lnTo>
                    <a:pt x="2568447" y="558815"/>
                  </a:lnTo>
                  <a:lnTo>
                    <a:pt x="2579254" y="555944"/>
                  </a:lnTo>
                  <a:lnTo>
                    <a:pt x="2590038" y="553084"/>
                  </a:lnTo>
                  <a:lnTo>
                    <a:pt x="2600821" y="550154"/>
                  </a:lnTo>
                  <a:lnTo>
                    <a:pt x="2611627" y="547258"/>
                  </a:lnTo>
                  <a:lnTo>
                    <a:pt x="2622434" y="544387"/>
                  </a:lnTo>
                  <a:lnTo>
                    <a:pt x="2633217" y="541527"/>
                  </a:lnTo>
                  <a:lnTo>
                    <a:pt x="2644001" y="538595"/>
                  </a:lnTo>
                  <a:lnTo>
                    <a:pt x="2654807" y="535685"/>
                  </a:lnTo>
                  <a:lnTo>
                    <a:pt x="2665614" y="532776"/>
                  </a:lnTo>
                  <a:lnTo>
                    <a:pt x="2676398" y="529843"/>
                  </a:lnTo>
                  <a:lnTo>
                    <a:pt x="2687163" y="526891"/>
                  </a:lnTo>
                  <a:lnTo>
                    <a:pt x="2697940" y="523938"/>
                  </a:lnTo>
                  <a:lnTo>
                    <a:pt x="2708741" y="520985"/>
                  </a:lnTo>
                  <a:lnTo>
                    <a:pt x="2719578" y="518032"/>
                  </a:lnTo>
                  <a:lnTo>
                    <a:pt x="2730343" y="515078"/>
                  </a:lnTo>
                  <a:lnTo>
                    <a:pt x="2741120" y="512111"/>
                  </a:lnTo>
                  <a:lnTo>
                    <a:pt x="2751921" y="509121"/>
                  </a:lnTo>
                  <a:lnTo>
                    <a:pt x="2762758" y="506094"/>
                  </a:lnTo>
                  <a:lnTo>
                    <a:pt x="2773523" y="503046"/>
                  </a:lnTo>
                  <a:lnTo>
                    <a:pt x="2784300" y="499998"/>
                  </a:lnTo>
                  <a:lnTo>
                    <a:pt x="2795101" y="496950"/>
                  </a:lnTo>
                  <a:lnTo>
                    <a:pt x="2805938" y="493902"/>
                  </a:lnTo>
                  <a:lnTo>
                    <a:pt x="2816703" y="490759"/>
                  </a:lnTo>
                  <a:lnTo>
                    <a:pt x="2827480" y="487616"/>
                  </a:lnTo>
                  <a:lnTo>
                    <a:pt x="2838281" y="484473"/>
                  </a:lnTo>
                  <a:lnTo>
                    <a:pt x="2849117" y="481329"/>
                  </a:lnTo>
                  <a:lnTo>
                    <a:pt x="2859883" y="478089"/>
                  </a:lnTo>
                  <a:lnTo>
                    <a:pt x="2903061" y="464911"/>
                  </a:lnTo>
                  <a:lnTo>
                    <a:pt x="2935351" y="454659"/>
                  </a:lnTo>
                  <a:lnTo>
                    <a:pt x="2946187" y="451207"/>
                  </a:lnTo>
                  <a:lnTo>
                    <a:pt x="2989367" y="436846"/>
                  </a:lnTo>
                  <a:lnTo>
                    <a:pt x="3032547" y="421665"/>
                  </a:lnTo>
                  <a:lnTo>
                    <a:pt x="3064891" y="409574"/>
                  </a:lnTo>
                  <a:lnTo>
                    <a:pt x="3075727" y="405451"/>
                  </a:lnTo>
                  <a:lnTo>
                    <a:pt x="3118854" y="388127"/>
                  </a:lnTo>
                  <a:lnTo>
                    <a:pt x="3162034" y="369383"/>
                  </a:lnTo>
                  <a:lnTo>
                    <a:pt x="3205214" y="348912"/>
                  </a:lnTo>
                  <a:lnTo>
                    <a:pt x="3248394" y="326368"/>
                  </a:lnTo>
                  <a:lnTo>
                    <a:pt x="3291574" y="301220"/>
                  </a:lnTo>
                  <a:lnTo>
                    <a:pt x="3323970" y="280288"/>
                  </a:lnTo>
                  <a:lnTo>
                    <a:pt x="3356314" y="257321"/>
                  </a:lnTo>
                  <a:lnTo>
                    <a:pt x="3388693" y="231727"/>
                  </a:lnTo>
                  <a:lnTo>
                    <a:pt x="3421096" y="203011"/>
                  </a:lnTo>
                  <a:lnTo>
                    <a:pt x="3453511" y="170560"/>
                  </a:lnTo>
                  <a:lnTo>
                    <a:pt x="3485854" y="133377"/>
                  </a:lnTo>
                  <a:lnTo>
                    <a:pt x="3518217" y="90090"/>
                  </a:lnTo>
                  <a:lnTo>
                    <a:pt x="3539743" y="57022"/>
                  </a:lnTo>
                  <a:lnTo>
                    <a:pt x="3561381" y="20018"/>
                  </a:lnTo>
                  <a:lnTo>
                    <a:pt x="3572024" y="0"/>
                  </a:lnTo>
                </a:path>
                <a:path w="5137784" h="1114425">
                  <a:moveTo>
                    <a:pt x="4194866" y="1114044"/>
                  </a:moveTo>
                  <a:lnTo>
                    <a:pt x="4220221" y="1067158"/>
                  </a:lnTo>
                  <a:lnTo>
                    <a:pt x="4241788" y="1032000"/>
                  </a:lnTo>
                  <a:lnTo>
                    <a:pt x="4274185" y="986510"/>
                  </a:lnTo>
                  <a:lnTo>
                    <a:pt x="4306528" y="947448"/>
                  </a:lnTo>
                  <a:lnTo>
                    <a:pt x="4338907" y="913437"/>
                  </a:lnTo>
                  <a:lnTo>
                    <a:pt x="4371308" y="883559"/>
                  </a:lnTo>
                  <a:lnTo>
                    <a:pt x="4403598" y="857046"/>
                  </a:lnTo>
                  <a:lnTo>
                    <a:pt x="4436012" y="833222"/>
                  </a:lnTo>
                  <a:lnTo>
                    <a:pt x="4468415" y="811645"/>
                  </a:lnTo>
                  <a:lnTo>
                    <a:pt x="4511547" y="785791"/>
                  </a:lnTo>
                  <a:lnTo>
                    <a:pt x="4554727" y="762642"/>
                  </a:lnTo>
                  <a:lnTo>
                    <a:pt x="4597860" y="741691"/>
                  </a:lnTo>
                  <a:lnTo>
                    <a:pt x="4641040" y="722533"/>
                  </a:lnTo>
                  <a:lnTo>
                    <a:pt x="4684204" y="704851"/>
                  </a:lnTo>
                  <a:lnTo>
                    <a:pt x="4727368" y="688403"/>
                  </a:lnTo>
                  <a:lnTo>
                    <a:pt x="4770548" y="672977"/>
                  </a:lnTo>
                  <a:lnTo>
                    <a:pt x="4813680" y="658404"/>
                  </a:lnTo>
                  <a:lnTo>
                    <a:pt x="4856861" y="644542"/>
                  </a:lnTo>
                  <a:lnTo>
                    <a:pt x="4889216" y="634537"/>
                  </a:lnTo>
                  <a:lnTo>
                    <a:pt x="4899993" y="631269"/>
                  </a:lnTo>
                  <a:lnTo>
                    <a:pt x="4910794" y="628024"/>
                  </a:lnTo>
                  <a:lnTo>
                    <a:pt x="4921631" y="624839"/>
                  </a:lnTo>
                  <a:lnTo>
                    <a:pt x="4932396" y="621625"/>
                  </a:lnTo>
                  <a:lnTo>
                    <a:pt x="4943173" y="618458"/>
                  </a:lnTo>
                  <a:lnTo>
                    <a:pt x="4953974" y="615338"/>
                  </a:lnTo>
                  <a:lnTo>
                    <a:pt x="4964811" y="612266"/>
                  </a:lnTo>
                  <a:lnTo>
                    <a:pt x="4975574" y="609145"/>
                  </a:lnTo>
                  <a:lnTo>
                    <a:pt x="4986337" y="606059"/>
                  </a:lnTo>
                  <a:lnTo>
                    <a:pt x="4997100" y="602997"/>
                  </a:lnTo>
                  <a:lnTo>
                    <a:pt x="5007864" y="599947"/>
                  </a:lnTo>
                  <a:lnTo>
                    <a:pt x="5018700" y="596975"/>
                  </a:lnTo>
                  <a:lnTo>
                    <a:pt x="5029501" y="593978"/>
                  </a:lnTo>
                  <a:lnTo>
                    <a:pt x="5072681" y="582120"/>
                  </a:lnTo>
                  <a:lnTo>
                    <a:pt x="5094224" y="576326"/>
                  </a:lnTo>
                  <a:lnTo>
                    <a:pt x="5105007" y="573393"/>
                  </a:lnTo>
                  <a:lnTo>
                    <a:pt x="5115814" y="570484"/>
                  </a:lnTo>
                  <a:lnTo>
                    <a:pt x="5126620" y="567574"/>
                  </a:lnTo>
                  <a:lnTo>
                    <a:pt x="5137404" y="564641"/>
                  </a:lnTo>
                </a:path>
              </a:pathLst>
            </a:custGeom>
            <a:ln w="38100">
              <a:solidFill>
                <a:srgbClr val="F438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473065" y="4944236"/>
            <a:ext cx="231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7E7E7E"/>
                </a:solidFill>
                <a:latin typeface="Cambria Math"/>
                <a:cs typeface="Cambria Math"/>
              </a:rPr>
              <a:t>+𝟐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587365" y="5376164"/>
            <a:ext cx="11683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7E7E7E"/>
                </a:solidFill>
                <a:latin typeface="Cambria Math"/>
                <a:cs typeface="Cambria Math"/>
              </a:rPr>
              <a:t>𝟎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473065" y="5808675"/>
            <a:ext cx="2311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7E7E7E"/>
                </a:solidFill>
                <a:latin typeface="Cambria Math"/>
                <a:cs typeface="Cambria Math"/>
              </a:rPr>
              <a:t>−𝟐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0115931" y="3698240"/>
            <a:ext cx="8953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8E0F6A"/>
                </a:solidFill>
                <a:latin typeface="Cambria Math"/>
                <a:cs typeface="Cambria Math"/>
              </a:rPr>
              <a:t>𝒚</a:t>
            </a:r>
            <a:r>
              <a:rPr sz="1400" spc="65" dirty="0">
                <a:solidFill>
                  <a:srgbClr val="8E0F6A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8E0F6A"/>
                </a:solidFill>
                <a:latin typeface="Cambria Math"/>
                <a:cs typeface="Cambria Math"/>
              </a:rPr>
              <a:t>=</a:t>
            </a:r>
            <a:r>
              <a:rPr sz="1400" spc="75" dirty="0">
                <a:solidFill>
                  <a:srgbClr val="8E0F6A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8E0F6A"/>
                </a:solidFill>
                <a:latin typeface="Cambria Math"/>
                <a:cs typeface="Cambria Math"/>
              </a:rPr>
              <a:t>𝐜𝐨𝐬</a:t>
            </a:r>
            <a:r>
              <a:rPr sz="1400" spc="-90" dirty="0">
                <a:solidFill>
                  <a:srgbClr val="8E0F6A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8E0F6A"/>
                </a:solidFill>
                <a:latin typeface="Cambria Math"/>
                <a:cs typeface="Cambria Math"/>
              </a:rPr>
              <a:t>𝒙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94461" y="1740497"/>
            <a:ext cx="4446905" cy="124904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 algn="just">
              <a:lnSpc>
                <a:spcPct val="148900"/>
              </a:lnSpc>
              <a:spcBef>
                <a:spcPts val="80"/>
              </a:spcBef>
            </a:pPr>
            <a:r>
              <a:rPr sz="1800" b="1" spc="-10" dirty="0">
                <a:latin typeface="メイリオ"/>
                <a:cs typeface="メイリオ"/>
              </a:rPr>
              <a:t>なお、三角関数では、角度 </a:t>
            </a:r>
            <a:r>
              <a:rPr sz="1800" dirty="0">
                <a:latin typeface="Cambria Math"/>
                <a:cs typeface="Cambria Math"/>
              </a:rPr>
              <a:t>𝒙 </a:t>
            </a:r>
            <a:r>
              <a:rPr sz="1800" b="1" spc="-10" dirty="0">
                <a:latin typeface="メイリオ"/>
                <a:cs typeface="メイリオ"/>
              </a:rPr>
              <a:t>を</a:t>
            </a:r>
            <a:r>
              <a:rPr sz="1800" b="1" spc="-10" dirty="0">
                <a:solidFill>
                  <a:srgbClr val="F43864"/>
                </a:solidFill>
                <a:latin typeface="メイリオ"/>
                <a:cs typeface="メイリオ"/>
              </a:rPr>
              <a:t>ラジアン</a:t>
            </a:r>
            <a:r>
              <a:rPr sz="1800" b="1" spc="-50" dirty="0">
                <a:latin typeface="メイリオ"/>
                <a:cs typeface="メイリオ"/>
              </a:rPr>
              <a:t>と</a:t>
            </a:r>
            <a:r>
              <a:rPr sz="1800" b="1" dirty="0">
                <a:latin typeface="メイリオ"/>
                <a:cs typeface="メイリオ"/>
              </a:rPr>
              <a:t>いう単位で表すことがある（</a:t>
            </a:r>
            <a:r>
              <a:rPr sz="1800" b="1" spc="-25" dirty="0">
                <a:latin typeface="メイリオ"/>
                <a:cs typeface="メイリオ"/>
              </a:rPr>
              <a:t>半径 </a:t>
            </a:r>
            <a:r>
              <a:rPr sz="1800" b="1" dirty="0">
                <a:latin typeface="メイリオ"/>
                <a:cs typeface="メイリオ"/>
              </a:rPr>
              <a:t>1</a:t>
            </a:r>
            <a:r>
              <a:rPr sz="1800" b="1" spc="-35" dirty="0">
                <a:latin typeface="メイリオ"/>
                <a:cs typeface="メイリオ"/>
              </a:rPr>
              <a:t> の円の</a:t>
            </a:r>
            <a:r>
              <a:rPr sz="1800" b="1" dirty="0">
                <a:latin typeface="メイリオ"/>
                <a:cs typeface="メイリオ"/>
              </a:rPr>
              <a:t>弧の長さで角度を表す</a:t>
            </a:r>
            <a:r>
              <a:rPr sz="1800" b="1" spc="-50" dirty="0">
                <a:latin typeface="メイリオ"/>
                <a:cs typeface="メイリオ"/>
              </a:rPr>
              <a:t>）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94461" y="3176246"/>
            <a:ext cx="4050665" cy="845185"/>
          </a:xfrm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800" b="1" i="1" spc="-75" dirty="0">
                <a:latin typeface="メイリオ"/>
                <a:cs typeface="メイリオ"/>
              </a:rPr>
              <a:t>角度 </a:t>
            </a:r>
            <a:r>
              <a:rPr sz="1800" dirty="0">
                <a:latin typeface="Cambria Math"/>
                <a:cs typeface="Cambria Math"/>
              </a:rPr>
              <a:t>𝜽</a:t>
            </a:r>
            <a:r>
              <a:rPr sz="1800" spc="-5" dirty="0">
                <a:latin typeface="Cambria Math"/>
                <a:cs typeface="Cambria Math"/>
              </a:rPr>
              <a:t>° </a:t>
            </a:r>
            <a:r>
              <a:rPr sz="1800" b="1" i="1" spc="-20" dirty="0">
                <a:latin typeface="メイリオ"/>
                <a:cs typeface="メイリオ"/>
              </a:rPr>
              <a:t>をラジアンに変換するには </a:t>
            </a:r>
            <a:r>
              <a:rPr sz="1800" dirty="0">
                <a:latin typeface="Cambria Math"/>
                <a:cs typeface="Cambria Math"/>
              </a:rPr>
              <a:t>𝜽</a:t>
            </a:r>
            <a:r>
              <a:rPr sz="1800" spc="200" dirty="0">
                <a:latin typeface="Cambria Math"/>
                <a:cs typeface="Cambria Math"/>
              </a:rPr>
              <a:t> </a:t>
            </a:r>
            <a:r>
              <a:rPr sz="1800" b="1" spc="-50" dirty="0">
                <a:latin typeface="メイリオ"/>
                <a:cs typeface="メイリオ"/>
              </a:rPr>
              <a:t>を</a:t>
            </a:r>
            <a:endParaRPr sz="1800">
              <a:latin typeface="メイリオ"/>
              <a:cs typeface="メイリオ"/>
            </a:endParaRPr>
          </a:p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800" dirty="0">
                <a:latin typeface="Cambria Math"/>
                <a:cs typeface="Cambria Math"/>
              </a:rPr>
              <a:t>𝝅/𝟏𝟖𝟎</a:t>
            </a:r>
            <a:r>
              <a:rPr sz="1800" spc="190" dirty="0">
                <a:latin typeface="Cambria Math"/>
                <a:cs typeface="Cambria Math"/>
              </a:rPr>
              <a:t> </a:t>
            </a:r>
            <a:r>
              <a:rPr sz="1800" b="1" spc="-20" dirty="0">
                <a:latin typeface="メイリオ"/>
                <a:cs typeface="メイリオ"/>
              </a:rPr>
              <a:t>倍すれば良い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929373" y="2646045"/>
            <a:ext cx="296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43864"/>
                </a:solidFill>
                <a:latin typeface="Cambria Math"/>
                <a:cs typeface="Cambria Math"/>
              </a:rPr>
              <a:t>𝝅/𝟐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340343" y="2646045"/>
            <a:ext cx="130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43864"/>
                </a:solidFill>
                <a:latin typeface="Cambria Math"/>
                <a:cs typeface="Cambria Math"/>
              </a:rPr>
              <a:t>𝝅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251822" y="2646045"/>
            <a:ext cx="8451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F43864"/>
                </a:solidFill>
                <a:latin typeface="Cambria Math"/>
                <a:cs typeface="Cambria Math"/>
              </a:rPr>
              <a:t>𝟑𝝅/𝟐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115931" y="2277618"/>
            <a:ext cx="965835" cy="5772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859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1379E"/>
                </a:solidFill>
                <a:latin typeface="Cambria Math"/>
                <a:cs typeface="Cambria Math"/>
              </a:rPr>
              <a:t>𝒚</a:t>
            </a:r>
            <a:r>
              <a:rPr sz="1400" spc="75" dirty="0">
                <a:solidFill>
                  <a:srgbClr val="21379E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21379E"/>
                </a:solidFill>
                <a:latin typeface="Cambria Math"/>
                <a:cs typeface="Cambria Math"/>
              </a:rPr>
              <a:t>=</a:t>
            </a:r>
            <a:r>
              <a:rPr sz="1400" spc="80" dirty="0">
                <a:solidFill>
                  <a:srgbClr val="21379E"/>
                </a:solidFill>
                <a:latin typeface="Cambria Math"/>
                <a:cs typeface="Cambria Math"/>
              </a:rPr>
              <a:t> </a:t>
            </a:r>
            <a:r>
              <a:rPr sz="1400" spc="-10" dirty="0">
                <a:solidFill>
                  <a:srgbClr val="21379E"/>
                </a:solidFill>
                <a:latin typeface="Cambria Math"/>
                <a:cs typeface="Cambria Math"/>
              </a:rPr>
              <a:t>𝐬𝐢𝐧</a:t>
            </a:r>
            <a:r>
              <a:rPr sz="1400" spc="-85" dirty="0">
                <a:solidFill>
                  <a:srgbClr val="21379E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21379E"/>
                </a:solidFill>
                <a:latin typeface="Cambria Math"/>
                <a:cs typeface="Cambria Math"/>
              </a:rPr>
              <a:t>𝒙</a:t>
            </a:r>
            <a:endParaRPr sz="1400">
              <a:latin typeface="Cambria Math"/>
              <a:cs typeface="Cambria Math"/>
            </a:endParaRPr>
          </a:p>
          <a:p>
            <a:pPr marR="5080" algn="r">
              <a:lnSpc>
                <a:spcPct val="100000"/>
              </a:lnSpc>
              <a:spcBef>
                <a:spcPts val="1215"/>
              </a:spcBef>
            </a:pPr>
            <a:r>
              <a:rPr sz="1200" spc="-25" dirty="0">
                <a:solidFill>
                  <a:srgbClr val="F43864"/>
                </a:solidFill>
                <a:latin typeface="Cambria Math"/>
                <a:cs typeface="Cambria Math"/>
              </a:rPr>
              <a:t>𝟐𝝅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6933945" y="4067302"/>
            <a:ext cx="296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43864"/>
                </a:solidFill>
                <a:latin typeface="Cambria Math"/>
                <a:cs typeface="Cambria Math"/>
              </a:rPr>
              <a:t>𝝅/𝟐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344916" y="4067302"/>
            <a:ext cx="130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43864"/>
                </a:solidFill>
                <a:latin typeface="Cambria Math"/>
                <a:cs typeface="Cambria Math"/>
              </a:rPr>
              <a:t>𝝅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489440" y="4067302"/>
            <a:ext cx="3879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F43864"/>
                </a:solidFill>
                <a:latin typeface="Cambria Math"/>
                <a:cs typeface="Cambria Math"/>
              </a:rPr>
              <a:t>𝟑𝝅/𝟐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864722" y="4067302"/>
            <a:ext cx="2222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43864"/>
                </a:solidFill>
                <a:latin typeface="Cambria Math"/>
                <a:cs typeface="Cambria Math"/>
              </a:rPr>
              <a:t>𝟐𝝅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6933945" y="5531002"/>
            <a:ext cx="2965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43864"/>
                </a:solidFill>
                <a:latin typeface="Cambria Math"/>
                <a:cs typeface="Cambria Math"/>
              </a:rPr>
              <a:t>𝝅/𝟐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8344916" y="5531002"/>
            <a:ext cx="130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43864"/>
                </a:solidFill>
                <a:latin typeface="Cambria Math"/>
                <a:cs typeface="Cambria Math"/>
              </a:rPr>
              <a:t>𝝅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9489440" y="5531002"/>
            <a:ext cx="38798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solidFill>
                  <a:srgbClr val="F43864"/>
                </a:solidFill>
                <a:latin typeface="Cambria Math"/>
                <a:cs typeface="Cambria Math"/>
              </a:rPr>
              <a:t>𝟑𝝅/𝟐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115931" y="5171411"/>
            <a:ext cx="970915" cy="5683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36525">
              <a:lnSpc>
                <a:spcPct val="100000"/>
              </a:lnSpc>
              <a:spcBef>
                <a:spcPts val="720"/>
              </a:spcBef>
            </a:pPr>
            <a:r>
              <a:rPr sz="1400" dirty="0">
                <a:solidFill>
                  <a:srgbClr val="F43864"/>
                </a:solidFill>
                <a:latin typeface="Cambria Math"/>
                <a:cs typeface="Cambria Math"/>
              </a:rPr>
              <a:t>𝒚</a:t>
            </a:r>
            <a:r>
              <a:rPr sz="1400" spc="75" dirty="0">
                <a:solidFill>
                  <a:srgbClr val="F43864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43864"/>
                </a:solidFill>
                <a:latin typeface="Cambria Math"/>
                <a:cs typeface="Cambria Math"/>
              </a:rPr>
              <a:t>=</a:t>
            </a:r>
            <a:r>
              <a:rPr sz="1400" spc="80" dirty="0">
                <a:solidFill>
                  <a:srgbClr val="F43864"/>
                </a:solidFill>
                <a:latin typeface="Cambria Math"/>
                <a:cs typeface="Cambria Math"/>
              </a:rPr>
              <a:t> </a:t>
            </a:r>
            <a:r>
              <a:rPr sz="1400" spc="-10" dirty="0">
                <a:solidFill>
                  <a:srgbClr val="F43864"/>
                </a:solidFill>
                <a:latin typeface="Cambria Math"/>
                <a:cs typeface="Cambria Math"/>
              </a:rPr>
              <a:t>𝐭𝐚𝐧</a:t>
            </a:r>
            <a:r>
              <a:rPr sz="1400" spc="-75" dirty="0">
                <a:solidFill>
                  <a:srgbClr val="F43864"/>
                </a:solidFill>
                <a:latin typeface="Cambria Math"/>
                <a:cs typeface="Cambria Math"/>
              </a:rPr>
              <a:t> </a:t>
            </a:r>
            <a:r>
              <a:rPr sz="1400" spc="-50" dirty="0">
                <a:solidFill>
                  <a:srgbClr val="F43864"/>
                </a:solidFill>
                <a:latin typeface="Cambria Math"/>
                <a:cs typeface="Cambria Math"/>
              </a:rPr>
              <a:t>𝒙</a:t>
            </a:r>
            <a:endParaRPr sz="1400">
              <a:latin typeface="Cambria Math"/>
              <a:cs typeface="Cambria Math"/>
            </a:endParaRPr>
          </a:p>
          <a:p>
            <a:pPr marL="761365">
              <a:lnSpc>
                <a:spcPct val="100000"/>
              </a:lnSpc>
              <a:spcBef>
                <a:spcPts val="530"/>
              </a:spcBef>
            </a:pPr>
            <a:r>
              <a:rPr sz="1200" spc="-25" dirty="0">
                <a:solidFill>
                  <a:srgbClr val="F43864"/>
                </a:solidFill>
                <a:latin typeface="Cambria Math"/>
                <a:cs typeface="Cambria Math"/>
              </a:rPr>
              <a:t>𝟐𝝅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1787398" y="5018023"/>
            <a:ext cx="3460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solidFill>
                  <a:srgbClr val="8E0F6A"/>
                </a:solidFill>
                <a:latin typeface="Cambria Math"/>
                <a:cs typeface="Cambria Math"/>
              </a:rPr>
              <a:t>𝟒𝟓°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862321" y="6445758"/>
            <a:ext cx="7330440" cy="0"/>
          </a:xfrm>
          <a:custGeom>
            <a:avLst/>
            <a:gdLst/>
            <a:ahLst/>
            <a:cxnLst/>
            <a:rect l="l" t="t" r="r" b="b"/>
            <a:pathLst>
              <a:path w="7330440">
                <a:moveTo>
                  <a:pt x="0" y="0"/>
                </a:moveTo>
                <a:lnTo>
                  <a:pt x="7330439" y="0"/>
                </a:lnTo>
              </a:path>
            </a:pathLst>
          </a:custGeom>
          <a:ln w="19050">
            <a:solidFill>
              <a:srgbClr val="A6A6A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5077459" y="6525564"/>
            <a:ext cx="70358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A6A6A6"/>
                </a:solidFill>
                <a:latin typeface="メイリオ"/>
                <a:cs typeface="メイリオ"/>
              </a:rPr>
              <a:t>※ラジアンで表すと、三角関数の微分（本スライドの範囲外）</a:t>
            </a:r>
            <a:r>
              <a:rPr sz="1200" b="1" spc="-5" dirty="0">
                <a:solidFill>
                  <a:srgbClr val="A6A6A6"/>
                </a:solidFill>
                <a:latin typeface="メイリオ"/>
                <a:cs typeface="メイリオ"/>
              </a:rPr>
              <a:t>を計算しやすいなどのメリットがある。</a:t>
            </a:r>
            <a:endParaRPr sz="1200">
              <a:latin typeface="メイリオ"/>
              <a:cs typeface="メイリオ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2195322" y="4626102"/>
            <a:ext cx="345440" cy="671195"/>
          </a:xfrm>
          <a:custGeom>
            <a:avLst/>
            <a:gdLst/>
            <a:ahLst/>
            <a:cxnLst/>
            <a:rect l="l" t="t" r="r" b="b"/>
            <a:pathLst>
              <a:path w="345439" h="671195">
                <a:moveTo>
                  <a:pt x="227837" y="543052"/>
                </a:moveTo>
                <a:lnTo>
                  <a:pt x="221043" y="547497"/>
                </a:lnTo>
                <a:lnTo>
                  <a:pt x="214756" y="551688"/>
                </a:lnTo>
                <a:lnTo>
                  <a:pt x="214348" y="553593"/>
                </a:lnTo>
                <a:lnTo>
                  <a:pt x="212935" y="560705"/>
                </a:lnTo>
                <a:lnTo>
                  <a:pt x="284988" y="670687"/>
                </a:lnTo>
                <a:lnTo>
                  <a:pt x="299278" y="643001"/>
                </a:lnTo>
                <a:lnTo>
                  <a:pt x="269239" y="643001"/>
                </a:lnTo>
                <a:lnTo>
                  <a:pt x="268096" y="621919"/>
                </a:lnTo>
                <a:lnTo>
                  <a:pt x="266079" y="589607"/>
                </a:lnTo>
                <a:lnTo>
                  <a:pt x="266069" y="589441"/>
                </a:lnTo>
                <a:lnTo>
                  <a:pt x="255702" y="573762"/>
                </a:lnTo>
                <a:lnTo>
                  <a:pt x="236811" y="544957"/>
                </a:lnTo>
                <a:lnTo>
                  <a:pt x="237362" y="544957"/>
                </a:lnTo>
                <a:lnTo>
                  <a:pt x="227837" y="543052"/>
                </a:lnTo>
                <a:close/>
              </a:path>
              <a:path w="345439" h="671195">
                <a:moveTo>
                  <a:pt x="266093" y="589607"/>
                </a:moveTo>
                <a:lnTo>
                  <a:pt x="267993" y="620268"/>
                </a:lnTo>
                <a:lnTo>
                  <a:pt x="269164" y="641604"/>
                </a:lnTo>
                <a:lnTo>
                  <a:pt x="269239" y="643001"/>
                </a:lnTo>
                <a:lnTo>
                  <a:pt x="297814" y="641604"/>
                </a:lnTo>
                <a:lnTo>
                  <a:pt x="297502" y="635762"/>
                </a:lnTo>
                <a:lnTo>
                  <a:pt x="270763" y="635762"/>
                </a:lnTo>
                <a:lnTo>
                  <a:pt x="282042" y="613927"/>
                </a:lnTo>
                <a:lnTo>
                  <a:pt x="266093" y="589607"/>
                </a:lnTo>
                <a:close/>
              </a:path>
              <a:path w="345439" h="671195">
                <a:moveTo>
                  <a:pt x="328548" y="537845"/>
                </a:moveTo>
                <a:lnTo>
                  <a:pt x="319913" y="540512"/>
                </a:lnTo>
                <a:lnTo>
                  <a:pt x="316356" y="547497"/>
                </a:lnTo>
                <a:lnTo>
                  <a:pt x="294690" y="589441"/>
                </a:lnTo>
                <a:lnTo>
                  <a:pt x="296671" y="620268"/>
                </a:lnTo>
                <a:lnTo>
                  <a:pt x="297814" y="641604"/>
                </a:lnTo>
                <a:lnTo>
                  <a:pt x="269239" y="643001"/>
                </a:lnTo>
                <a:lnTo>
                  <a:pt x="299278" y="643001"/>
                </a:lnTo>
                <a:lnTo>
                  <a:pt x="341756" y="560705"/>
                </a:lnTo>
                <a:lnTo>
                  <a:pt x="345313" y="553593"/>
                </a:lnTo>
                <a:lnTo>
                  <a:pt x="342519" y="544957"/>
                </a:lnTo>
                <a:lnTo>
                  <a:pt x="328548" y="537845"/>
                </a:lnTo>
                <a:close/>
              </a:path>
              <a:path w="345439" h="671195">
                <a:moveTo>
                  <a:pt x="282042" y="613927"/>
                </a:moveTo>
                <a:lnTo>
                  <a:pt x="270763" y="635762"/>
                </a:lnTo>
                <a:lnTo>
                  <a:pt x="295528" y="634492"/>
                </a:lnTo>
                <a:lnTo>
                  <a:pt x="282042" y="613927"/>
                </a:lnTo>
                <a:close/>
              </a:path>
              <a:path w="345439" h="671195">
                <a:moveTo>
                  <a:pt x="294701" y="589607"/>
                </a:moveTo>
                <a:lnTo>
                  <a:pt x="282042" y="613927"/>
                </a:lnTo>
                <a:lnTo>
                  <a:pt x="295528" y="634492"/>
                </a:lnTo>
                <a:lnTo>
                  <a:pt x="270763" y="635762"/>
                </a:lnTo>
                <a:lnTo>
                  <a:pt x="297502" y="635762"/>
                </a:lnTo>
                <a:lnTo>
                  <a:pt x="296760" y="621919"/>
                </a:lnTo>
                <a:lnTo>
                  <a:pt x="296671" y="620268"/>
                </a:lnTo>
                <a:lnTo>
                  <a:pt x="294701" y="589607"/>
                </a:lnTo>
                <a:close/>
              </a:path>
              <a:path w="345439" h="671195">
                <a:moveTo>
                  <a:pt x="51753" y="75038"/>
                </a:moveTo>
                <a:lnTo>
                  <a:pt x="87483" y="114642"/>
                </a:lnTo>
                <a:lnTo>
                  <a:pt x="116111" y="148695"/>
                </a:lnTo>
                <a:lnTo>
                  <a:pt x="116360" y="148948"/>
                </a:lnTo>
                <a:lnTo>
                  <a:pt x="116545" y="149225"/>
                </a:lnTo>
                <a:lnTo>
                  <a:pt x="117115" y="149908"/>
                </a:lnTo>
                <a:lnTo>
                  <a:pt x="129083" y="165048"/>
                </a:lnTo>
                <a:lnTo>
                  <a:pt x="157096" y="203454"/>
                </a:lnTo>
                <a:lnTo>
                  <a:pt x="179970" y="239446"/>
                </a:lnTo>
                <a:lnTo>
                  <a:pt x="202102" y="281007"/>
                </a:lnTo>
                <a:lnTo>
                  <a:pt x="218952" y="320562"/>
                </a:lnTo>
                <a:lnTo>
                  <a:pt x="232917" y="363726"/>
                </a:lnTo>
                <a:lnTo>
                  <a:pt x="243471" y="406314"/>
                </a:lnTo>
                <a:lnTo>
                  <a:pt x="248229" y="430460"/>
                </a:lnTo>
                <a:lnTo>
                  <a:pt x="248338" y="430773"/>
                </a:lnTo>
                <a:lnTo>
                  <a:pt x="252159" y="453400"/>
                </a:lnTo>
                <a:lnTo>
                  <a:pt x="252276" y="453763"/>
                </a:lnTo>
                <a:lnTo>
                  <a:pt x="255237" y="474164"/>
                </a:lnTo>
                <a:lnTo>
                  <a:pt x="260758" y="521716"/>
                </a:lnTo>
                <a:lnTo>
                  <a:pt x="260811" y="522179"/>
                </a:lnTo>
                <a:lnTo>
                  <a:pt x="260968" y="524248"/>
                </a:lnTo>
                <a:lnTo>
                  <a:pt x="261027" y="524771"/>
                </a:lnTo>
                <a:lnTo>
                  <a:pt x="265027" y="572771"/>
                </a:lnTo>
                <a:lnTo>
                  <a:pt x="265110" y="573762"/>
                </a:lnTo>
                <a:lnTo>
                  <a:pt x="265984" y="589441"/>
                </a:lnTo>
                <a:lnTo>
                  <a:pt x="282042" y="613927"/>
                </a:lnTo>
                <a:lnTo>
                  <a:pt x="294605" y="589607"/>
                </a:lnTo>
                <a:lnTo>
                  <a:pt x="294690" y="589441"/>
                </a:lnTo>
                <a:lnTo>
                  <a:pt x="293683" y="573762"/>
                </a:lnTo>
                <a:lnTo>
                  <a:pt x="293619" y="572771"/>
                </a:lnTo>
                <a:lnTo>
                  <a:pt x="289471" y="522179"/>
                </a:lnTo>
                <a:lnTo>
                  <a:pt x="284096" y="474305"/>
                </a:lnTo>
                <a:lnTo>
                  <a:pt x="276351" y="425323"/>
                </a:lnTo>
                <a:lnTo>
                  <a:pt x="266445" y="378587"/>
                </a:lnTo>
                <a:lnTo>
                  <a:pt x="253491" y="332994"/>
                </a:lnTo>
                <a:lnTo>
                  <a:pt x="237108" y="289052"/>
                </a:lnTo>
                <a:lnTo>
                  <a:pt x="216915" y="246887"/>
                </a:lnTo>
                <a:lnTo>
                  <a:pt x="193420" y="206629"/>
                </a:lnTo>
                <a:lnTo>
                  <a:pt x="167131" y="168021"/>
                </a:lnTo>
                <a:lnTo>
                  <a:pt x="138302" y="130683"/>
                </a:lnTo>
                <a:lnTo>
                  <a:pt x="107950" y="94487"/>
                </a:lnTo>
                <a:lnTo>
                  <a:pt x="93496" y="78479"/>
                </a:lnTo>
                <a:lnTo>
                  <a:pt x="54992" y="78479"/>
                </a:lnTo>
                <a:lnTo>
                  <a:pt x="51753" y="75038"/>
                </a:lnTo>
                <a:close/>
              </a:path>
              <a:path w="345439" h="671195">
                <a:moveTo>
                  <a:pt x="0" y="0"/>
                </a:moveTo>
                <a:lnTo>
                  <a:pt x="29209" y="120142"/>
                </a:lnTo>
                <a:lnTo>
                  <a:pt x="31114" y="127889"/>
                </a:lnTo>
                <a:lnTo>
                  <a:pt x="38861" y="132587"/>
                </a:lnTo>
                <a:lnTo>
                  <a:pt x="54228" y="128778"/>
                </a:lnTo>
                <a:lnTo>
                  <a:pt x="58927" y="121031"/>
                </a:lnTo>
                <a:lnTo>
                  <a:pt x="57046" y="113505"/>
                </a:lnTo>
                <a:lnTo>
                  <a:pt x="46278" y="69329"/>
                </a:lnTo>
                <a:lnTo>
                  <a:pt x="22295" y="43738"/>
                </a:lnTo>
                <a:lnTo>
                  <a:pt x="9397" y="30225"/>
                </a:lnTo>
                <a:lnTo>
                  <a:pt x="29971" y="10414"/>
                </a:lnTo>
                <a:lnTo>
                  <a:pt x="36818" y="10414"/>
                </a:lnTo>
                <a:lnTo>
                  <a:pt x="0" y="0"/>
                </a:lnTo>
                <a:close/>
              </a:path>
              <a:path w="345439" h="671195">
                <a:moveTo>
                  <a:pt x="39327" y="40812"/>
                </a:moveTo>
                <a:lnTo>
                  <a:pt x="46242" y="69183"/>
                </a:lnTo>
                <a:lnTo>
                  <a:pt x="46278" y="69329"/>
                </a:lnTo>
                <a:lnTo>
                  <a:pt x="51753" y="75038"/>
                </a:lnTo>
                <a:lnTo>
                  <a:pt x="54992" y="78479"/>
                </a:lnTo>
                <a:lnTo>
                  <a:pt x="93496" y="78479"/>
                </a:lnTo>
                <a:lnTo>
                  <a:pt x="76072" y="59181"/>
                </a:lnTo>
                <a:lnTo>
                  <a:pt x="65862" y="48296"/>
                </a:lnTo>
                <a:lnTo>
                  <a:pt x="39327" y="40812"/>
                </a:lnTo>
                <a:close/>
              </a:path>
              <a:path w="345439" h="671195">
                <a:moveTo>
                  <a:pt x="29971" y="10414"/>
                </a:moveTo>
                <a:lnTo>
                  <a:pt x="9397" y="30225"/>
                </a:lnTo>
                <a:lnTo>
                  <a:pt x="22603" y="44066"/>
                </a:lnTo>
                <a:lnTo>
                  <a:pt x="46141" y="69183"/>
                </a:lnTo>
                <a:lnTo>
                  <a:pt x="44795" y="63246"/>
                </a:lnTo>
                <a:lnTo>
                  <a:pt x="39327" y="40812"/>
                </a:lnTo>
                <a:lnTo>
                  <a:pt x="15747" y="34162"/>
                </a:lnTo>
                <a:lnTo>
                  <a:pt x="33527" y="17018"/>
                </a:lnTo>
                <a:lnTo>
                  <a:pt x="36335" y="17018"/>
                </a:lnTo>
                <a:lnTo>
                  <a:pt x="29971" y="10414"/>
                </a:lnTo>
                <a:close/>
              </a:path>
              <a:path w="345439" h="671195">
                <a:moveTo>
                  <a:pt x="36818" y="10414"/>
                </a:moveTo>
                <a:lnTo>
                  <a:pt x="29971" y="10414"/>
                </a:lnTo>
                <a:lnTo>
                  <a:pt x="43433" y="24384"/>
                </a:lnTo>
                <a:lnTo>
                  <a:pt x="65862" y="48296"/>
                </a:lnTo>
                <a:lnTo>
                  <a:pt x="118871" y="63246"/>
                </a:lnTo>
                <a:lnTo>
                  <a:pt x="126745" y="58928"/>
                </a:lnTo>
                <a:lnTo>
                  <a:pt x="130919" y="44199"/>
                </a:lnTo>
                <a:lnTo>
                  <a:pt x="130956" y="44066"/>
                </a:lnTo>
                <a:lnTo>
                  <a:pt x="131049" y="43738"/>
                </a:lnTo>
                <a:lnTo>
                  <a:pt x="129441" y="40812"/>
                </a:lnTo>
                <a:lnTo>
                  <a:pt x="126618" y="35814"/>
                </a:lnTo>
                <a:lnTo>
                  <a:pt x="36818" y="10414"/>
                </a:lnTo>
                <a:close/>
              </a:path>
              <a:path w="345439" h="671195">
                <a:moveTo>
                  <a:pt x="36335" y="17018"/>
                </a:moveTo>
                <a:lnTo>
                  <a:pt x="33527" y="17018"/>
                </a:lnTo>
                <a:lnTo>
                  <a:pt x="39327" y="40812"/>
                </a:lnTo>
                <a:lnTo>
                  <a:pt x="65862" y="48296"/>
                </a:lnTo>
                <a:lnTo>
                  <a:pt x="43433" y="24384"/>
                </a:lnTo>
                <a:lnTo>
                  <a:pt x="36335" y="17018"/>
                </a:lnTo>
                <a:close/>
              </a:path>
              <a:path w="345439" h="671195">
                <a:moveTo>
                  <a:pt x="33527" y="17018"/>
                </a:moveTo>
                <a:lnTo>
                  <a:pt x="15747" y="34162"/>
                </a:lnTo>
                <a:lnTo>
                  <a:pt x="39327" y="40812"/>
                </a:lnTo>
                <a:lnTo>
                  <a:pt x="33527" y="17018"/>
                </a:lnTo>
                <a:close/>
              </a:path>
            </a:pathLst>
          </a:custGeom>
          <a:solidFill>
            <a:srgbClr val="8E0F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2506472" y="4674184"/>
            <a:ext cx="965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8E0F6A"/>
                </a:solidFill>
                <a:latin typeface="メイリオ"/>
                <a:cs typeface="メイリオ"/>
              </a:rPr>
              <a:t>長さ </a:t>
            </a:r>
            <a:r>
              <a:rPr sz="1800" spc="-25" dirty="0">
                <a:solidFill>
                  <a:srgbClr val="8E0F6A"/>
                </a:solidFill>
                <a:latin typeface="Cambria Math"/>
                <a:cs typeface="Cambria Math"/>
              </a:rPr>
              <a:t>𝝅/𝟒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2430907" y="5245989"/>
            <a:ext cx="2407920" cy="848360"/>
            <a:chOff x="2430907" y="5245989"/>
            <a:chExt cx="2407920" cy="848360"/>
          </a:xfrm>
        </p:grpSpPr>
        <p:sp>
          <p:nvSpPr>
            <p:cNvPr id="55" name="object 55"/>
            <p:cNvSpPr/>
            <p:nvPr/>
          </p:nvSpPr>
          <p:spPr>
            <a:xfrm>
              <a:off x="2440432" y="5255514"/>
              <a:ext cx="2388870" cy="829310"/>
            </a:xfrm>
            <a:custGeom>
              <a:avLst/>
              <a:gdLst/>
              <a:ahLst/>
              <a:cxnLst/>
              <a:rect l="l" t="t" r="r" b="b"/>
              <a:pathLst>
                <a:path w="2388870" h="829310">
                  <a:moveTo>
                    <a:pt x="2388362" y="0"/>
                  </a:moveTo>
                  <a:lnTo>
                    <a:pt x="219710" y="0"/>
                  </a:lnTo>
                  <a:lnTo>
                    <a:pt x="219710" y="138176"/>
                  </a:lnTo>
                  <a:lnTo>
                    <a:pt x="0" y="239014"/>
                  </a:lnTo>
                  <a:lnTo>
                    <a:pt x="219710" y="345440"/>
                  </a:lnTo>
                  <a:lnTo>
                    <a:pt x="219710" y="829056"/>
                  </a:lnTo>
                  <a:lnTo>
                    <a:pt x="2388362" y="829056"/>
                  </a:lnTo>
                  <a:lnTo>
                    <a:pt x="23883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2440432" y="5255514"/>
              <a:ext cx="2388870" cy="829310"/>
            </a:xfrm>
            <a:custGeom>
              <a:avLst/>
              <a:gdLst/>
              <a:ahLst/>
              <a:cxnLst/>
              <a:rect l="l" t="t" r="r" b="b"/>
              <a:pathLst>
                <a:path w="2388870" h="829310">
                  <a:moveTo>
                    <a:pt x="219710" y="0"/>
                  </a:moveTo>
                  <a:lnTo>
                    <a:pt x="581151" y="0"/>
                  </a:lnTo>
                  <a:lnTo>
                    <a:pt x="1123315" y="0"/>
                  </a:lnTo>
                  <a:lnTo>
                    <a:pt x="2388362" y="0"/>
                  </a:lnTo>
                  <a:lnTo>
                    <a:pt x="2388362" y="138176"/>
                  </a:lnTo>
                  <a:lnTo>
                    <a:pt x="2388362" y="345440"/>
                  </a:lnTo>
                  <a:lnTo>
                    <a:pt x="2388362" y="829056"/>
                  </a:lnTo>
                  <a:lnTo>
                    <a:pt x="1123315" y="829056"/>
                  </a:lnTo>
                  <a:lnTo>
                    <a:pt x="581151" y="829056"/>
                  </a:lnTo>
                  <a:lnTo>
                    <a:pt x="219710" y="829056"/>
                  </a:lnTo>
                  <a:lnTo>
                    <a:pt x="219710" y="345440"/>
                  </a:lnTo>
                  <a:lnTo>
                    <a:pt x="0" y="239014"/>
                  </a:lnTo>
                  <a:lnTo>
                    <a:pt x="219710" y="138176"/>
                  </a:lnTo>
                  <a:lnTo>
                    <a:pt x="21971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887726" y="5389575"/>
            <a:ext cx="170942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95"/>
              </a:spcBef>
            </a:pPr>
            <a:r>
              <a:rPr sz="1600" b="1" spc="-10" dirty="0">
                <a:latin typeface="メイリオ"/>
                <a:cs typeface="メイリオ"/>
              </a:rPr>
              <a:t>度数法の </a:t>
            </a:r>
            <a:r>
              <a:rPr sz="1600" spc="-25" dirty="0">
                <a:latin typeface="Cambria Math"/>
                <a:cs typeface="Cambria Math"/>
              </a:rPr>
              <a:t>𝟒𝟓°</a:t>
            </a:r>
            <a:endParaRPr sz="16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</a:pPr>
            <a:r>
              <a:rPr sz="1600" b="1" spc="-15" dirty="0">
                <a:latin typeface="メイリオ"/>
                <a:cs typeface="メイリオ"/>
              </a:rPr>
              <a:t>= ラジアンの </a:t>
            </a:r>
            <a:r>
              <a:rPr sz="1600" spc="-25" dirty="0">
                <a:latin typeface="Cambria Math"/>
                <a:cs typeface="Cambria Math"/>
              </a:rPr>
              <a:t>𝝅/𝟒</a:t>
            </a:r>
            <a:endParaRPr sz="1600">
              <a:latin typeface="Cambria Math"/>
              <a:cs typeface="Cambria Math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1495234" y="5315902"/>
            <a:ext cx="917575" cy="205740"/>
            <a:chOff x="1495234" y="5315902"/>
            <a:chExt cx="917575" cy="205740"/>
          </a:xfrm>
        </p:grpSpPr>
        <p:sp>
          <p:nvSpPr>
            <p:cNvPr id="59" name="object 59"/>
            <p:cNvSpPr/>
            <p:nvPr/>
          </p:nvSpPr>
          <p:spPr>
            <a:xfrm>
              <a:off x="1509522" y="5330190"/>
              <a:ext cx="889000" cy="116205"/>
            </a:xfrm>
            <a:custGeom>
              <a:avLst/>
              <a:gdLst/>
              <a:ahLst/>
              <a:cxnLst/>
              <a:rect l="l" t="t" r="r" b="b"/>
              <a:pathLst>
                <a:path w="889000" h="116204">
                  <a:moveTo>
                    <a:pt x="0" y="10033"/>
                  </a:moveTo>
                  <a:lnTo>
                    <a:pt x="48601" y="26093"/>
                  </a:lnTo>
                  <a:lnTo>
                    <a:pt x="97119" y="41822"/>
                  </a:lnTo>
                  <a:lnTo>
                    <a:pt x="145469" y="56886"/>
                  </a:lnTo>
                  <a:lnTo>
                    <a:pt x="193568" y="70954"/>
                  </a:lnTo>
                  <a:lnTo>
                    <a:pt x="241331" y="83693"/>
                  </a:lnTo>
                  <a:lnTo>
                    <a:pt x="288676" y="94770"/>
                  </a:lnTo>
                  <a:lnTo>
                    <a:pt x="335517" y="103854"/>
                  </a:lnTo>
                  <a:lnTo>
                    <a:pt x="381772" y="110612"/>
                  </a:lnTo>
                  <a:lnTo>
                    <a:pt x="427356" y="114713"/>
                  </a:lnTo>
                  <a:lnTo>
                    <a:pt x="472185" y="115824"/>
                  </a:lnTo>
                  <a:lnTo>
                    <a:pt x="521048" y="113261"/>
                  </a:lnTo>
                  <a:lnTo>
                    <a:pt x="568991" y="107060"/>
                  </a:lnTo>
                  <a:lnTo>
                    <a:pt x="616128" y="97677"/>
                  </a:lnTo>
                  <a:lnTo>
                    <a:pt x="662576" y="85565"/>
                  </a:lnTo>
                  <a:lnTo>
                    <a:pt x="708449" y="71180"/>
                  </a:lnTo>
                  <a:lnTo>
                    <a:pt x="753862" y="54976"/>
                  </a:lnTo>
                  <a:lnTo>
                    <a:pt x="798930" y="37409"/>
                  </a:lnTo>
                  <a:lnTo>
                    <a:pt x="843768" y="18931"/>
                  </a:lnTo>
                  <a:lnTo>
                    <a:pt x="888491" y="0"/>
                  </a:lnTo>
                </a:path>
              </a:pathLst>
            </a:custGeom>
            <a:ln w="28575">
              <a:solidFill>
                <a:srgbClr val="8E0F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1792224" y="5369052"/>
              <a:ext cx="330835" cy="152400"/>
            </a:xfrm>
            <a:custGeom>
              <a:avLst/>
              <a:gdLst/>
              <a:ahLst/>
              <a:cxnLst/>
              <a:rect l="l" t="t" r="r" b="b"/>
              <a:pathLst>
                <a:path w="330835" h="152400">
                  <a:moveTo>
                    <a:pt x="330707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30707" y="152400"/>
                  </a:lnTo>
                  <a:lnTo>
                    <a:pt x="33070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1877060" y="5298694"/>
            <a:ext cx="1466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8E0F6A"/>
                </a:solidFill>
                <a:latin typeface="Cambria Math"/>
                <a:cs typeface="Cambria Math"/>
              </a:rPr>
              <a:t>𝟏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434078" y="5512689"/>
            <a:ext cx="342265" cy="333375"/>
          </a:xfrm>
          <a:custGeom>
            <a:avLst/>
            <a:gdLst/>
            <a:ahLst/>
            <a:cxnLst/>
            <a:rect l="l" t="t" r="r" b="b"/>
            <a:pathLst>
              <a:path w="342264" h="333375">
                <a:moveTo>
                  <a:pt x="304038" y="222415"/>
                </a:moveTo>
                <a:lnTo>
                  <a:pt x="209169" y="277749"/>
                </a:lnTo>
                <a:lnTo>
                  <a:pt x="304038" y="333070"/>
                </a:lnTo>
                <a:lnTo>
                  <a:pt x="309880" y="331546"/>
                </a:lnTo>
                <a:lnTo>
                  <a:pt x="312420" y="326999"/>
                </a:lnTo>
                <a:lnTo>
                  <a:pt x="315087" y="322453"/>
                </a:lnTo>
                <a:lnTo>
                  <a:pt x="313563" y="316623"/>
                </a:lnTo>
                <a:lnTo>
                  <a:pt x="263235" y="287274"/>
                </a:lnTo>
                <a:lnTo>
                  <a:pt x="228092" y="287274"/>
                </a:lnTo>
                <a:lnTo>
                  <a:pt x="228092" y="268224"/>
                </a:lnTo>
                <a:lnTo>
                  <a:pt x="263235" y="268224"/>
                </a:lnTo>
                <a:lnTo>
                  <a:pt x="313563" y="238874"/>
                </a:lnTo>
                <a:lnTo>
                  <a:pt x="315087" y="233045"/>
                </a:lnTo>
                <a:lnTo>
                  <a:pt x="312420" y="228498"/>
                </a:lnTo>
                <a:lnTo>
                  <a:pt x="309880" y="223951"/>
                </a:lnTo>
                <a:lnTo>
                  <a:pt x="304038" y="222415"/>
                </a:lnTo>
                <a:close/>
              </a:path>
              <a:path w="342264" h="333375">
                <a:moveTo>
                  <a:pt x="263235" y="268224"/>
                </a:moveTo>
                <a:lnTo>
                  <a:pt x="228092" y="268224"/>
                </a:lnTo>
                <a:lnTo>
                  <a:pt x="228092" y="287274"/>
                </a:lnTo>
                <a:lnTo>
                  <a:pt x="263235" y="287274"/>
                </a:lnTo>
                <a:lnTo>
                  <a:pt x="261014" y="285978"/>
                </a:lnTo>
                <a:lnTo>
                  <a:pt x="232791" y="285978"/>
                </a:lnTo>
                <a:lnTo>
                  <a:pt x="232791" y="269519"/>
                </a:lnTo>
                <a:lnTo>
                  <a:pt x="261014" y="269519"/>
                </a:lnTo>
                <a:lnTo>
                  <a:pt x="263235" y="268224"/>
                </a:lnTo>
                <a:close/>
              </a:path>
              <a:path w="342264" h="333375">
                <a:moveTo>
                  <a:pt x="322707" y="268224"/>
                </a:moveTo>
                <a:lnTo>
                  <a:pt x="263235" y="268224"/>
                </a:lnTo>
                <a:lnTo>
                  <a:pt x="246902" y="277749"/>
                </a:lnTo>
                <a:lnTo>
                  <a:pt x="263235" y="287274"/>
                </a:lnTo>
                <a:lnTo>
                  <a:pt x="341757" y="287274"/>
                </a:lnTo>
                <a:lnTo>
                  <a:pt x="341757" y="277749"/>
                </a:lnTo>
                <a:lnTo>
                  <a:pt x="322707" y="277749"/>
                </a:lnTo>
                <a:lnTo>
                  <a:pt x="322707" y="268224"/>
                </a:lnTo>
                <a:close/>
              </a:path>
              <a:path w="342264" h="333375">
                <a:moveTo>
                  <a:pt x="232791" y="269519"/>
                </a:moveTo>
                <a:lnTo>
                  <a:pt x="232791" y="285978"/>
                </a:lnTo>
                <a:lnTo>
                  <a:pt x="246902" y="277749"/>
                </a:lnTo>
                <a:lnTo>
                  <a:pt x="232791" y="269519"/>
                </a:lnTo>
                <a:close/>
              </a:path>
              <a:path w="342264" h="333375">
                <a:moveTo>
                  <a:pt x="246902" y="277749"/>
                </a:moveTo>
                <a:lnTo>
                  <a:pt x="232791" y="285978"/>
                </a:lnTo>
                <a:lnTo>
                  <a:pt x="261014" y="285978"/>
                </a:lnTo>
                <a:lnTo>
                  <a:pt x="246902" y="277749"/>
                </a:lnTo>
                <a:close/>
              </a:path>
              <a:path w="342264" h="333375">
                <a:moveTo>
                  <a:pt x="261014" y="269519"/>
                </a:moveTo>
                <a:lnTo>
                  <a:pt x="232791" y="269519"/>
                </a:lnTo>
                <a:lnTo>
                  <a:pt x="246902" y="277749"/>
                </a:lnTo>
                <a:lnTo>
                  <a:pt x="261014" y="269519"/>
                </a:lnTo>
                <a:close/>
              </a:path>
              <a:path w="342264" h="333375">
                <a:moveTo>
                  <a:pt x="322707" y="9525"/>
                </a:moveTo>
                <a:lnTo>
                  <a:pt x="322707" y="277749"/>
                </a:lnTo>
                <a:lnTo>
                  <a:pt x="332232" y="268224"/>
                </a:lnTo>
                <a:lnTo>
                  <a:pt x="341757" y="268224"/>
                </a:lnTo>
                <a:lnTo>
                  <a:pt x="341757" y="19050"/>
                </a:lnTo>
                <a:lnTo>
                  <a:pt x="332232" y="19050"/>
                </a:lnTo>
                <a:lnTo>
                  <a:pt x="322707" y="9525"/>
                </a:lnTo>
                <a:close/>
              </a:path>
              <a:path w="342264" h="333375">
                <a:moveTo>
                  <a:pt x="341757" y="268224"/>
                </a:moveTo>
                <a:lnTo>
                  <a:pt x="332232" y="268224"/>
                </a:lnTo>
                <a:lnTo>
                  <a:pt x="322707" y="277749"/>
                </a:lnTo>
                <a:lnTo>
                  <a:pt x="341757" y="277749"/>
                </a:lnTo>
                <a:lnTo>
                  <a:pt x="341757" y="268224"/>
                </a:lnTo>
                <a:close/>
              </a:path>
              <a:path w="342264" h="333375">
                <a:moveTo>
                  <a:pt x="341757" y="0"/>
                </a:moveTo>
                <a:lnTo>
                  <a:pt x="0" y="0"/>
                </a:lnTo>
                <a:lnTo>
                  <a:pt x="0" y="19050"/>
                </a:lnTo>
                <a:lnTo>
                  <a:pt x="322707" y="19050"/>
                </a:lnTo>
                <a:lnTo>
                  <a:pt x="322707" y="9525"/>
                </a:lnTo>
                <a:lnTo>
                  <a:pt x="341757" y="9525"/>
                </a:lnTo>
                <a:lnTo>
                  <a:pt x="341757" y="0"/>
                </a:lnTo>
                <a:close/>
              </a:path>
              <a:path w="342264" h="333375">
                <a:moveTo>
                  <a:pt x="341757" y="9525"/>
                </a:moveTo>
                <a:lnTo>
                  <a:pt x="322707" y="9525"/>
                </a:lnTo>
                <a:lnTo>
                  <a:pt x="332232" y="19050"/>
                </a:lnTo>
                <a:lnTo>
                  <a:pt x="341757" y="19050"/>
                </a:lnTo>
                <a:lnTo>
                  <a:pt x="341757" y="9525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4847082" y="5535574"/>
            <a:ext cx="1346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43864"/>
                </a:solidFill>
                <a:latin typeface="Cambria Math"/>
                <a:cs typeface="Cambria Math"/>
              </a:rPr>
              <a:t>×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5002276" y="5650623"/>
            <a:ext cx="271780" cy="10795"/>
          </a:xfrm>
          <a:custGeom>
            <a:avLst/>
            <a:gdLst/>
            <a:ahLst/>
            <a:cxnLst/>
            <a:rect l="l" t="t" r="r" b="b"/>
            <a:pathLst>
              <a:path w="271779" h="10795">
                <a:moveTo>
                  <a:pt x="271272" y="0"/>
                </a:moveTo>
                <a:lnTo>
                  <a:pt x="0" y="0"/>
                </a:lnTo>
                <a:lnTo>
                  <a:pt x="0" y="10668"/>
                </a:lnTo>
                <a:lnTo>
                  <a:pt x="271272" y="10668"/>
                </a:lnTo>
                <a:lnTo>
                  <a:pt x="271272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5072634" y="5419725"/>
            <a:ext cx="1301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43864"/>
                </a:solidFill>
                <a:latin typeface="Cambria Math"/>
                <a:cs typeface="Cambria Math"/>
              </a:rPr>
              <a:t>𝝅</a:t>
            </a:r>
            <a:endParaRPr sz="1200">
              <a:latin typeface="Cambria Math"/>
              <a:cs typeface="Cambria Math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4990338" y="5637682"/>
            <a:ext cx="29845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F43864"/>
                </a:solidFill>
                <a:latin typeface="Cambria Math"/>
                <a:cs typeface="Cambria Math"/>
              </a:rPr>
              <a:t>𝟏𝟖𝟎</a:t>
            </a:r>
            <a:endParaRPr sz="1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5400"/>
            <a:chOff x="0" y="0"/>
            <a:chExt cx="12192000" cy="1295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12954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295400" y="12954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21379E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92122" y="198501"/>
            <a:ext cx="4292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メイリオ"/>
                <a:cs typeface="メイリオ"/>
              </a:rPr>
              <a:t>発展：加法定理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156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8360" y="1712134"/>
            <a:ext cx="10280015" cy="1405890"/>
          </a:xfrm>
          <a:prstGeom prst="rect">
            <a:avLst/>
          </a:prstGeom>
        </p:spPr>
        <p:txBody>
          <a:bodyPr vert="horz" wrap="square" lIns="0" tIns="173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sz="2000" b="1" spc="-15" dirty="0">
                <a:latin typeface="メイリオ"/>
                <a:cs typeface="メイリオ"/>
              </a:rPr>
              <a:t>三角関数では、以下のような</a:t>
            </a:r>
            <a:r>
              <a:rPr sz="2000" b="1" spc="-15" dirty="0">
                <a:solidFill>
                  <a:srgbClr val="F43864"/>
                </a:solidFill>
                <a:latin typeface="メイリオ"/>
                <a:cs typeface="メイリオ"/>
              </a:rPr>
              <a:t>加法定理</a:t>
            </a:r>
            <a:r>
              <a:rPr sz="2000" b="1" spc="-20" dirty="0">
                <a:latin typeface="メイリオ"/>
                <a:cs typeface="メイリオ"/>
              </a:rPr>
              <a:t>が成り立つ</a:t>
            </a:r>
            <a:endParaRPr sz="2000">
              <a:latin typeface="メイリオ"/>
              <a:cs typeface="メイリオ"/>
            </a:endParaRPr>
          </a:p>
          <a:p>
            <a:pPr marL="12700">
              <a:lnSpc>
                <a:spcPct val="100000"/>
              </a:lnSpc>
              <a:spcBef>
                <a:spcPts val="1260"/>
              </a:spcBef>
            </a:pPr>
            <a:r>
              <a:rPr sz="2000" dirty="0">
                <a:latin typeface="Cambria Math"/>
                <a:cs typeface="Cambria Math"/>
              </a:rPr>
              <a:t>𝐬𝐢𝐧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𝟑𝟎</a:t>
            </a:r>
            <a:r>
              <a:rPr sz="2000" spc="85" dirty="0">
                <a:latin typeface="Cambria Math"/>
                <a:cs typeface="Cambria Math"/>
              </a:rPr>
              <a:t>° </a:t>
            </a:r>
            <a:r>
              <a:rPr sz="2000" b="1" spc="-15" dirty="0">
                <a:latin typeface="メイリオ"/>
                <a:cs typeface="メイリオ"/>
              </a:rPr>
              <a:t>と </a:t>
            </a:r>
            <a:r>
              <a:rPr sz="2000" dirty="0">
                <a:latin typeface="Cambria Math"/>
                <a:cs typeface="Cambria Math"/>
              </a:rPr>
              <a:t>𝐬𝐢𝐧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𝟒𝟓</a:t>
            </a:r>
            <a:r>
              <a:rPr sz="2000" spc="90" dirty="0">
                <a:latin typeface="Cambria Math"/>
                <a:cs typeface="Cambria Math"/>
              </a:rPr>
              <a:t>° </a:t>
            </a:r>
            <a:r>
              <a:rPr sz="2000" b="1" spc="-15" dirty="0">
                <a:latin typeface="メイリオ"/>
                <a:cs typeface="メイリオ"/>
              </a:rPr>
              <a:t>の値がわかっていて、 </a:t>
            </a:r>
            <a:r>
              <a:rPr sz="2000" dirty="0">
                <a:latin typeface="Cambria Math"/>
                <a:cs typeface="Cambria Math"/>
              </a:rPr>
              <a:t>𝐬𝐢𝐧</a:t>
            </a:r>
            <a:r>
              <a:rPr sz="2000" spc="-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𝟕𝟓°</a:t>
            </a:r>
            <a:r>
              <a:rPr sz="2000" spc="180" dirty="0">
                <a:latin typeface="Cambria Math"/>
                <a:cs typeface="Cambria Math"/>
              </a:rPr>
              <a:t> </a:t>
            </a:r>
            <a:r>
              <a:rPr sz="2000" b="1" spc="-10" dirty="0">
                <a:latin typeface="メイリオ"/>
                <a:cs typeface="メイリオ"/>
              </a:rPr>
              <a:t>を求めるような場面で役立つ</a:t>
            </a:r>
            <a:endParaRPr sz="2000">
              <a:latin typeface="メイリオ"/>
              <a:cs typeface="メイリオ"/>
            </a:endParaRPr>
          </a:p>
          <a:p>
            <a:pPr marL="4928235">
              <a:lnSpc>
                <a:spcPct val="100000"/>
              </a:lnSpc>
              <a:spcBef>
                <a:spcPts val="1140"/>
              </a:spcBef>
            </a:pPr>
            <a:r>
              <a:rPr sz="2000" b="1" spc="-20" dirty="0">
                <a:solidFill>
                  <a:srgbClr val="A6A6A6"/>
                </a:solidFill>
                <a:latin typeface="メイリオ"/>
                <a:cs typeface="メイリオ"/>
              </a:rPr>
              <a:t>※難易度が高いので読み飛ばしてかまいません</a:t>
            </a:r>
            <a:endParaRPr sz="2000">
              <a:latin typeface="メイリオ"/>
              <a:cs typeface="メイリオ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37031" y="3802379"/>
            <a:ext cx="5570220" cy="2482850"/>
            <a:chOff x="637031" y="3802379"/>
            <a:chExt cx="5570220" cy="2482850"/>
          </a:xfrm>
        </p:grpSpPr>
        <p:sp>
          <p:nvSpPr>
            <p:cNvPr id="12" name="object 12"/>
            <p:cNvSpPr/>
            <p:nvPr/>
          </p:nvSpPr>
          <p:spPr>
            <a:xfrm>
              <a:off x="637031" y="3802379"/>
              <a:ext cx="5570220" cy="2482850"/>
            </a:xfrm>
            <a:custGeom>
              <a:avLst/>
              <a:gdLst/>
              <a:ahLst/>
              <a:cxnLst/>
              <a:rect l="l" t="t" r="r" b="b"/>
              <a:pathLst>
                <a:path w="5570220" h="2482850">
                  <a:moveTo>
                    <a:pt x="5570220" y="0"/>
                  </a:moveTo>
                  <a:lnTo>
                    <a:pt x="0" y="0"/>
                  </a:lnTo>
                  <a:lnTo>
                    <a:pt x="0" y="2482596"/>
                  </a:lnTo>
                  <a:lnTo>
                    <a:pt x="5570220" y="2482596"/>
                  </a:lnTo>
                  <a:lnTo>
                    <a:pt x="5570220" y="0"/>
                  </a:lnTo>
                  <a:close/>
                </a:path>
              </a:pathLst>
            </a:custGeom>
            <a:solidFill>
              <a:srgbClr val="DDAB52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360297" y="4202302"/>
              <a:ext cx="816610" cy="633095"/>
            </a:xfrm>
            <a:custGeom>
              <a:avLst/>
              <a:gdLst/>
              <a:ahLst/>
              <a:cxnLst/>
              <a:rect l="l" t="t" r="r" b="b"/>
              <a:pathLst>
                <a:path w="816610" h="633095">
                  <a:moveTo>
                    <a:pt x="78486" y="9525"/>
                  </a:moveTo>
                  <a:lnTo>
                    <a:pt x="75184" y="0"/>
                  </a:lnTo>
                  <a:lnTo>
                    <a:pt x="58051" y="6146"/>
                  </a:lnTo>
                  <a:lnTo>
                    <a:pt x="43065" y="15074"/>
                  </a:lnTo>
                  <a:lnTo>
                    <a:pt x="10922" y="58000"/>
                  </a:lnTo>
                  <a:lnTo>
                    <a:pt x="1206" y="96291"/>
                  </a:lnTo>
                  <a:lnTo>
                    <a:pt x="0" y="117856"/>
                  </a:lnTo>
                  <a:lnTo>
                    <a:pt x="1092" y="137426"/>
                  </a:lnTo>
                  <a:lnTo>
                    <a:pt x="1206" y="139509"/>
                  </a:lnTo>
                  <a:lnTo>
                    <a:pt x="10871" y="177800"/>
                  </a:lnTo>
                  <a:lnTo>
                    <a:pt x="43002" y="220649"/>
                  </a:lnTo>
                  <a:lnTo>
                    <a:pt x="75184" y="235712"/>
                  </a:lnTo>
                  <a:lnTo>
                    <a:pt x="78105" y="226187"/>
                  </a:lnTo>
                  <a:lnTo>
                    <a:pt x="64643" y="220192"/>
                  </a:lnTo>
                  <a:lnTo>
                    <a:pt x="53047" y="211886"/>
                  </a:lnTo>
                  <a:lnTo>
                    <a:pt x="29337" y="173291"/>
                  </a:lnTo>
                  <a:lnTo>
                    <a:pt x="21513" y="117856"/>
                  </a:lnTo>
                  <a:lnTo>
                    <a:pt x="21463" y="116586"/>
                  </a:lnTo>
                  <a:lnTo>
                    <a:pt x="22339" y="96520"/>
                  </a:lnTo>
                  <a:lnTo>
                    <a:pt x="35433" y="46863"/>
                  </a:lnTo>
                  <a:lnTo>
                    <a:pt x="64858" y="15430"/>
                  </a:lnTo>
                  <a:lnTo>
                    <a:pt x="78486" y="9525"/>
                  </a:lnTo>
                  <a:close/>
                </a:path>
                <a:path w="816610" h="633095">
                  <a:moveTo>
                    <a:pt x="82804" y="406400"/>
                  </a:moveTo>
                  <a:lnTo>
                    <a:pt x="79375" y="396748"/>
                  </a:lnTo>
                  <a:lnTo>
                    <a:pt x="62318" y="402971"/>
                  </a:lnTo>
                  <a:lnTo>
                    <a:pt x="47371" y="411924"/>
                  </a:lnTo>
                  <a:lnTo>
                    <a:pt x="15163" y="454875"/>
                  </a:lnTo>
                  <a:lnTo>
                    <a:pt x="5397" y="493166"/>
                  </a:lnTo>
                  <a:lnTo>
                    <a:pt x="4191" y="514731"/>
                  </a:lnTo>
                  <a:lnTo>
                    <a:pt x="5283" y="534301"/>
                  </a:lnTo>
                  <a:lnTo>
                    <a:pt x="5397" y="536384"/>
                  </a:lnTo>
                  <a:lnTo>
                    <a:pt x="15113" y="574675"/>
                  </a:lnTo>
                  <a:lnTo>
                    <a:pt x="47256" y="617474"/>
                  </a:lnTo>
                  <a:lnTo>
                    <a:pt x="79375" y="632587"/>
                  </a:lnTo>
                  <a:lnTo>
                    <a:pt x="82423" y="622935"/>
                  </a:lnTo>
                  <a:lnTo>
                    <a:pt x="68961" y="617016"/>
                  </a:lnTo>
                  <a:lnTo>
                    <a:pt x="57365" y="608749"/>
                  </a:lnTo>
                  <a:lnTo>
                    <a:pt x="33591" y="570166"/>
                  </a:lnTo>
                  <a:lnTo>
                    <a:pt x="25831" y="514731"/>
                  </a:lnTo>
                  <a:lnTo>
                    <a:pt x="25781" y="513461"/>
                  </a:lnTo>
                  <a:lnTo>
                    <a:pt x="26631" y="493395"/>
                  </a:lnTo>
                  <a:lnTo>
                    <a:pt x="39751" y="443738"/>
                  </a:lnTo>
                  <a:lnTo>
                    <a:pt x="69176" y="412305"/>
                  </a:lnTo>
                  <a:lnTo>
                    <a:pt x="82804" y="406400"/>
                  </a:lnTo>
                  <a:close/>
                </a:path>
                <a:path w="816610" h="633095">
                  <a:moveTo>
                    <a:pt x="810641" y="117856"/>
                  </a:moveTo>
                  <a:lnTo>
                    <a:pt x="809434" y="96520"/>
                  </a:lnTo>
                  <a:lnTo>
                    <a:pt x="809421" y="96291"/>
                  </a:lnTo>
                  <a:lnTo>
                    <a:pt x="805776" y="76327"/>
                  </a:lnTo>
                  <a:lnTo>
                    <a:pt x="780440" y="26771"/>
                  </a:lnTo>
                  <a:lnTo>
                    <a:pt x="735457" y="0"/>
                  </a:lnTo>
                  <a:lnTo>
                    <a:pt x="732155" y="9525"/>
                  </a:lnTo>
                  <a:lnTo>
                    <a:pt x="745769" y="15430"/>
                  </a:lnTo>
                  <a:lnTo>
                    <a:pt x="757491" y="23622"/>
                  </a:lnTo>
                  <a:lnTo>
                    <a:pt x="781291" y="61658"/>
                  </a:lnTo>
                  <a:lnTo>
                    <a:pt x="789178" y="116586"/>
                  </a:lnTo>
                  <a:lnTo>
                    <a:pt x="788289" y="137426"/>
                  </a:lnTo>
                  <a:lnTo>
                    <a:pt x="775208" y="188341"/>
                  </a:lnTo>
                  <a:lnTo>
                    <a:pt x="745909" y="220192"/>
                  </a:lnTo>
                  <a:lnTo>
                    <a:pt x="732536" y="226187"/>
                  </a:lnTo>
                  <a:lnTo>
                    <a:pt x="735457" y="235712"/>
                  </a:lnTo>
                  <a:lnTo>
                    <a:pt x="780491" y="208953"/>
                  </a:lnTo>
                  <a:lnTo>
                    <a:pt x="805776" y="159486"/>
                  </a:lnTo>
                  <a:lnTo>
                    <a:pt x="809421" y="139509"/>
                  </a:lnTo>
                  <a:lnTo>
                    <a:pt x="810641" y="117856"/>
                  </a:lnTo>
                  <a:close/>
                </a:path>
                <a:path w="816610" h="633095">
                  <a:moveTo>
                    <a:pt x="816483" y="514731"/>
                  </a:moveTo>
                  <a:lnTo>
                    <a:pt x="815276" y="493395"/>
                  </a:lnTo>
                  <a:lnTo>
                    <a:pt x="815263" y="493166"/>
                  </a:lnTo>
                  <a:lnTo>
                    <a:pt x="811618" y="473202"/>
                  </a:lnTo>
                  <a:lnTo>
                    <a:pt x="786257" y="423646"/>
                  </a:lnTo>
                  <a:lnTo>
                    <a:pt x="741299" y="396748"/>
                  </a:lnTo>
                  <a:lnTo>
                    <a:pt x="737870" y="406400"/>
                  </a:lnTo>
                  <a:lnTo>
                    <a:pt x="751560" y="412305"/>
                  </a:lnTo>
                  <a:lnTo>
                    <a:pt x="763308" y="420497"/>
                  </a:lnTo>
                  <a:lnTo>
                    <a:pt x="787133" y="458533"/>
                  </a:lnTo>
                  <a:lnTo>
                    <a:pt x="795020" y="513461"/>
                  </a:lnTo>
                  <a:lnTo>
                    <a:pt x="794131" y="534301"/>
                  </a:lnTo>
                  <a:lnTo>
                    <a:pt x="780923" y="585216"/>
                  </a:lnTo>
                  <a:lnTo>
                    <a:pt x="751700" y="617016"/>
                  </a:lnTo>
                  <a:lnTo>
                    <a:pt x="738251" y="622935"/>
                  </a:lnTo>
                  <a:lnTo>
                    <a:pt x="741299" y="632587"/>
                  </a:lnTo>
                  <a:lnTo>
                    <a:pt x="786282" y="605764"/>
                  </a:lnTo>
                  <a:lnTo>
                    <a:pt x="811618" y="556361"/>
                  </a:lnTo>
                  <a:lnTo>
                    <a:pt x="815263" y="536384"/>
                  </a:lnTo>
                  <a:lnTo>
                    <a:pt x="816483" y="5147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37031" y="3802379"/>
            <a:ext cx="5570220" cy="2482850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50"/>
              </a:spcBef>
            </a:pPr>
            <a:endParaRPr sz="2000">
              <a:latin typeface="Times New Roman"/>
              <a:cs typeface="Times New Roman"/>
            </a:endParaRPr>
          </a:p>
          <a:p>
            <a:pPr marL="337820">
              <a:lnSpc>
                <a:spcPct val="100000"/>
              </a:lnSpc>
              <a:spcBef>
                <a:spcPts val="5"/>
              </a:spcBef>
              <a:tabLst>
                <a:tab pos="1625600" algn="l"/>
              </a:tabLst>
            </a:pPr>
            <a:r>
              <a:rPr sz="2000" dirty="0">
                <a:latin typeface="Cambria Math"/>
                <a:cs typeface="Cambria Math"/>
              </a:rPr>
              <a:t>𝐬𝐢𝐧</a:t>
            </a:r>
            <a:r>
              <a:rPr sz="2000" spc="36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𝜶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𝜷</a:t>
            </a:r>
            <a:r>
              <a:rPr sz="2000" dirty="0">
                <a:latin typeface="Cambria Math"/>
                <a:cs typeface="Cambria Math"/>
              </a:rPr>
              <a:t>	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spc="-20" dirty="0">
                <a:latin typeface="Cambria Math"/>
                <a:cs typeface="Cambria Math"/>
              </a:rPr>
              <a:t>𝐬𝐢𝐧</a:t>
            </a:r>
            <a:r>
              <a:rPr sz="2000" spc="-9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𝜶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×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𝐜𝐨𝐬</a:t>
            </a:r>
            <a:r>
              <a:rPr sz="2000" spc="-1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𝜷 +</a:t>
            </a:r>
            <a:r>
              <a:rPr sz="2000" spc="1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𝐜𝐨𝐬</a:t>
            </a:r>
            <a:r>
              <a:rPr sz="2000" spc="-1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𝜶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× </a:t>
            </a:r>
            <a:r>
              <a:rPr sz="2000" spc="-20" dirty="0">
                <a:latin typeface="Cambria Math"/>
                <a:cs typeface="Cambria Math"/>
              </a:rPr>
              <a:t>𝐬𝐢𝐧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𝜷</a:t>
            </a:r>
            <a:endParaRPr sz="2000">
              <a:latin typeface="Cambria Math"/>
              <a:cs typeface="Cambria Math"/>
            </a:endParaRPr>
          </a:p>
          <a:p>
            <a:pPr marL="314960">
              <a:lnSpc>
                <a:spcPct val="100000"/>
              </a:lnSpc>
              <a:spcBef>
                <a:spcPts val="720"/>
              </a:spcBef>
              <a:tabLst>
                <a:tab pos="1631314" algn="l"/>
              </a:tabLst>
            </a:pPr>
            <a:r>
              <a:rPr sz="2000" dirty="0">
                <a:latin typeface="Cambria Math"/>
                <a:cs typeface="Cambria Math"/>
              </a:rPr>
              <a:t>𝐜𝐨𝐬</a:t>
            </a:r>
            <a:r>
              <a:rPr sz="2000" spc="3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𝜶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-50" dirty="0">
                <a:latin typeface="Cambria Math"/>
                <a:cs typeface="Cambria Math"/>
              </a:rPr>
              <a:t>𝜷</a:t>
            </a:r>
            <a:r>
              <a:rPr sz="2000" dirty="0">
                <a:latin typeface="Cambria Math"/>
                <a:cs typeface="Cambria Math"/>
              </a:rPr>
              <a:t>	=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𝐜𝐨𝐬</a:t>
            </a:r>
            <a:r>
              <a:rPr sz="2000" spc="-1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𝜶 ×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𝐜𝐨𝐬</a:t>
            </a:r>
            <a:r>
              <a:rPr sz="2000" spc="-1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𝜷</a:t>
            </a:r>
            <a:r>
              <a:rPr sz="2000" spc="-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13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𝐬𝐢𝐧</a:t>
            </a:r>
            <a:r>
              <a:rPr sz="2000" spc="-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𝜶 ×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𝐬𝐢𝐧</a:t>
            </a:r>
            <a:r>
              <a:rPr sz="2000" spc="-10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𝜷</a:t>
            </a:r>
            <a:endParaRPr sz="2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2000">
              <a:latin typeface="Cambria Math"/>
              <a:cs typeface="Cambria Math"/>
            </a:endParaRPr>
          </a:p>
          <a:p>
            <a:pPr marL="1748155">
              <a:lnSpc>
                <a:spcPct val="100000"/>
              </a:lnSpc>
            </a:pPr>
            <a:r>
              <a:rPr sz="3000" b="1" spc="-7" baseline="4166" dirty="0">
                <a:latin typeface="メイリオ"/>
                <a:cs typeface="メイリオ"/>
              </a:rPr>
              <a:t>特に、</a:t>
            </a:r>
            <a:r>
              <a:rPr sz="2000" spc="-20" dirty="0">
                <a:latin typeface="Cambria Math"/>
                <a:cs typeface="Cambria Math"/>
              </a:rPr>
              <a:t>𝐬𝐢𝐧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𝟐𝜽</a:t>
            </a:r>
            <a:r>
              <a:rPr sz="2000" spc="60" dirty="0">
                <a:latin typeface="Cambria Math"/>
                <a:cs typeface="Cambria Math"/>
              </a:rPr>
              <a:t> = </a:t>
            </a:r>
            <a:r>
              <a:rPr sz="2000" dirty="0">
                <a:latin typeface="Cambria Math"/>
                <a:cs typeface="Cambria Math"/>
              </a:rPr>
              <a:t>𝟐𝐬𝐢𝐧𝜽</a:t>
            </a:r>
            <a:r>
              <a:rPr sz="2000" spc="-10" dirty="0">
                <a:latin typeface="Cambria Math"/>
                <a:cs typeface="Cambria Math"/>
              </a:rPr>
              <a:t> × </a:t>
            </a:r>
            <a:r>
              <a:rPr sz="2000" spc="-20" dirty="0">
                <a:latin typeface="Cambria Math"/>
                <a:cs typeface="Cambria Math"/>
              </a:rPr>
              <a:t>𝐜𝐨𝐬𝜽</a:t>
            </a:r>
            <a:endParaRPr sz="2000">
              <a:latin typeface="Cambria Math"/>
              <a:cs typeface="Cambria Math"/>
            </a:endParaRPr>
          </a:p>
          <a:p>
            <a:pPr marL="2474595">
              <a:lnSpc>
                <a:spcPct val="100000"/>
              </a:lnSpc>
              <a:spcBef>
                <a:spcPts val="705"/>
              </a:spcBef>
            </a:pPr>
            <a:r>
              <a:rPr sz="2000" dirty="0">
                <a:latin typeface="Cambria Math"/>
                <a:cs typeface="Cambria Math"/>
              </a:rPr>
              <a:t>𝐜𝐨𝐬</a:t>
            </a:r>
            <a:r>
              <a:rPr sz="2000" spc="-1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𝟐𝜽</a:t>
            </a:r>
            <a:r>
              <a:rPr sz="2000" spc="1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𝟐𝐜𝐨𝐬</a:t>
            </a:r>
            <a:r>
              <a:rPr sz="2175" baseline="28735" dirty="0">
                <a:latin typeface="Cambria Math"/>
                <a:cs typeface="Cambria Math"/>
              </a:rPr>
              <a:t>𝟐</a:t>
            </a:r>
            <a:r>
              <a:rPr sz="2000" dirty="0">
                <a:latin typeface="Cambria Math"/>
                <a:cs typeface="Cambria Math"/>
              </a:rPr>
              <a:t>𝜽 −</a:t>
            </a:r>
            <a:r>
              <a:rPr sz="2000" spc="2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𝟏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701533" y="4329810"/>
            <a:ext cx="2700020" cy="1860550"/>
            <a:chOff x="7701533" y="4329810"/>
            <a:chExt cx="2700020" cy="1860550"/>
          </a:xfrm>
        </p:grpSpPr>
        <p:sp>
          <p:nvSpPr>
            <p:cNvPr id="16" name="object 16"/>
            <p:cNvSpPr/>
            <p:nvPr/>
          </p:nvSpPr>
          <p:spPr>
            <a:xfrm>
              <a:off x="7701533" y="4843779"/>
              <a:ext cx="2700020" cy="1346835"/>
            </a:xfrm>
            <a:custGeom>
              <a:avLst/>
              <a:gdLst/>
              <a:ahLst/>
              <a:cxnLst/>
              <a:rect l="l" t="t" r="r" b="b"/>
              <a:pathLst>
                <a:path w="2700020" h="1346835">
                  <a:moveTo>
                    <a:pt x="2342134" y="0"/>
                  </a:moveTo>
                  <a:lnTo>
                    <a:pt x="0" y="1342898"/>
                  </a:lnTo>
                  <a:lnTo>
                    <a:pt x="2699766" y="1346212"/>
                  </a:lnTo>
                  <a:lnTo>
                    <a:pt x="2699359" y="1295643"/>
                  </a:lnTo>
                  <a:lnTo>
                    <a:pt x="2698007" y="1245148"/>
                  </a:lnTo>
                  <a:lnTo>
                    <a:pt x="2695712" y="1194740"/>
                  </a:lnTo>
                  <a:lnTo>
                    <a:pt x="2692478" y="1144432"/>
                  </a:lnTo>
                  <a:lnTo>
                    <a:pt x="2688308" y="1094237"/>
                  </a:lnTo>
                  <a:lnTo>
                    <a:pt x="2683206" y="1044167"/>
                  </a:lnTo>
                  <a:lnTo>
                    <a:pt x="2677175" y="994234"/>
                  </a:lnTo>
                  <a:lnTo>
                    <a:pt x="2670219" y="944453"/>
                  </a:lnTo>
                  <a:lnTo>
                    <a:pt x="2662341" y="894834"/>
                  </a:lnTo>
                  <a:lnTo>
                    <a:pt x="2653545" y="845392"/>
                  </a:lnTo>
                  <a:lnTo>
                    <a:pt x="2643834" y="796138"/>
                  </a:lnTo>
                  <a:lnTo>
                    <a:pt x="2633212" y="747086"/>
                  </a:lnTo>
                  <a:lnTo>
                    <a:pt x="2621681" y="698248"/>
                  </a:lnTo>
                  <a:lnTo>
                    <a:pt x="2609246" y="649636"/>
                  </a:lnTo>
                  <a:lnTo>
                    <a:pt x="2595910" y="601264"/>
                  </a:lnTo>
                  <a:lnTo>
                    <a:pt x="2581677" y="553145"/>
                  </a:lnTo>
                  <a:lnTo>
                    <a:pt x="2566550" y="505290"/>
                  </a:lnTo>
                  <a:lnTo>
                    <a:pt x="2550532" y="457712"/>
                  </a:lnTo>
                  <a:lnTo>
                    <a:pt x="2533626" y="410425"/>
                  </a:lnTo>
                  <a:lnTo>
                    <a:pt x="2515838" y="363441"/>
                  </a:lnTo>
                  <a:lnTo>
                    <a:pt x="2497169" y="316773"/>
                  </a:lnTo>
                  <a:lnTo>
                    <a:pt x="2477623" y="270433"/>
                  </a:lnTo>
                  <a:lnTo>
                    <a:pt x="2457204" y="224434"/>
                  </a:lnTo>
                  <a:lnTo>
                    <a:pt x="2435916" y="178789"/>
                  </a:lnTo>
                  <a:lnTo>
                    <a:pt x="2413761" y="133510"/>
                  </a:lnTo>
                  <a:lnTo>
                    <a:pt x="2390743" y="88610"/>
                  </a:lnTo>
                  <a:lnTo>
                    <a:pt x="2366866" y="44103"/>
                  </a:lnTo>
                  <a:lnTo>
                    <a:pt x="2342134" y="0"/>
                  </a:lnTo>
                  <a:close/>
                </a:path>
              </a:pathLst>
            </a:custGeom>
            <a:solidFill>
              <a:srgbClr val="21379E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701533" y="4329810"/>
              <a:ext cx="2343150" cy="1857375"/>
            </a:xfrm>
            <a:custGeom>
              <a:avLst/>
              <a:gdLst/>
              <a:ahLst/>
              <a:cxnLst/>
              <a:rect l="l" t="t" r="r" b="b"/>
              <a:pathLst>
                <a:path w="2343150" h="1857375">
                  <a:moveTo>
                    <a:pt x="1959737" y="0"/>
                  </a:moveTo>
                  <a:lnTo>
                    <a:pt x="0" y="1856866"/>
                  </a:lnTo>
                  <a:lnTo>
                    <a:pt x="2342769" y="515112"/>
                  </a:lnTo>
                  <a:lnTo>
                    <a:pt x="2317736" y="472356"/>
                  </a:lnTo>
                  <a:lnTo>
                    <a:pt x="2291940" y="430083"/>
                  </a:lnTo>
                  <a:lnTo>
                    <a:pt x="2265387" y="388306"/>
                  </a:lnTo>
                  <a:lnTo>
                    <a:pt x="2238083" y="347032"/>
                  </a:lnTo>
                  <a:lnTo>
                    <a:pt x="2210036" y="306274"/>
                  </a:lnTo>
                  <a:lnTo>
                    <a:pt x="2181253" y="266042"/>
                  </a:lnTo>
                  <a:lnTo>
                    <a:pt x="2151741" y="226345"/>
                  </a:lnTo>
                  <a:lnTo>
                    <a:pt x="2121506" y="187194"/>
                  </a:lnTo>
                  <a:lnTo>
                    <a:pt x="2090555" y="148600"/>
                  </a:lnTo>
                  <a:lnTo>
                    <a:pt x="2058896" y="110573"/>
                  </a:lnTo>
                  <a:lnTo>
                    <a:pt x="2026535" y="73124"/>
                  </a:lnTo>
                  <a:lnTo>
                    <a:pt x="1993480" y="36263"/>
                  </a:lnTo>
                  <a:lnTo>
                    <a:pt x="1959737" y="0"/>
                  </a:lnTo>
                  <a:close/>
                </a:path>
              </a:pathLst>
            </a:custGeom>
            <a:solidFill>
              <a:srgbClr val="F43864">
                <a:alpha val="3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701533" y="5828499"/>
              <a:ext cx="720090" cy="359410"/>
            </a:xfrm>
            <a:custGeom>
              <a:avLst/>
              <a:gdLst/>
              <a:ahLst/>
              <a:cxnLst/>
              <a:rect l="l" t="t" r="r" b="b"/>
              <a:pathLst>
                <a:path w="720090" h="359410">
                  <a:moveTo>
                    <a:pt x="624713" y="0"/>
                  </a:moveTo>
                  <a:lnTo>
                    <a:pt x="0" y="358178"/>
                  </a:lnTo>
                  <a:lnTo>
                    <a:pt x="720090" y="359067"/>
                  </a:lnTo>
                  <a:lnTo>
                    <a:pt x="718132" y="305247"/>
                  </a:lnTo>
                  <a:lnTo>
                    <a:pt x="712189" y="251908"/>
                  </a:lnTo>
                  <a:lnTo>
                    <a:pt x="702318" y="199267"/>
                  </a:lnTo>
                  <a:lnTo>
                    <a:pt x="688577" y="147539"/>
                  </a:lnTo>
                  <a:lnTo>
                    <a:pt x="671024" y="96941"/>
                  </a:lnTo>
                  <a:lnTo>
                    <a:pt x="649717" y="47689"/>
                  </a:lnTo>
                  <a:lnTo>
                    <a:pt x="624713" y="0"/>
                  </a:lnTo>
                  <a:close/>
                </a:path>
              </a:pathLst>
            </a:custGeom>
            <a:solidFill>
              <a:srgbClr val="21379E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701533" y="5691200"/>
              <a:ext cx="624840" cy="495934"/>
            </a:xfrm>
            <a:custGeom>
              <a:avLst/>
              <a:gdLst/>
              <a:ahLst/>
              <a:cxnLst/>
              <a:rect l="l" t="t" r="r" b="b"/>
              <a:pathLst>
                <a:path w="624840" h="495935">
                  <a:moveTo>
                    <a:pt x="522477" y="0"/>
                  </a:moveTo>
                  <a:lnTo>
                    <a:pt x="0" y="495477"/>
                  </a:lnTo>
                  <a:lnTo>
                    <a:pt x="624586" y="137121"/>
                  </a:lnTo>
                  <a:lnTo>
                    <a:pt x="602166" y="100609"/>
                  </a:lnTo>
                  <a:lnTo>
                    <a:pt x="577627" y="65522"/>
                  </a:lnTo>
                  <a:lnTo>
                    <a:pt x="551041" y="31955"/>
                  </a:lnTo>
                  <a:lnTo>
                    <a:pt x="522477" y="0"/>
                  </a:lnTo>
                  <a:close/>
                </a:path>
              </a:pathLst>
            </a:custGeom>
            <a:solidFill>
              <a:srgbClr val="F43864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8474456" y="5849823"/>
            <a:ext cx="1619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21379E"/>
                </a:solidFill>
                <a:latin typeface="Cambria Math"/>
                <a:cs typeface="Cambria Math"/>
              </a:rPr>
              <a:t>𝜶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270240" y="5522772"/>
            <a:ext cx="1631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F43864"/>
                </a:solidFill>
                <a:latin typeface="Cambria Math"/>
                <a:cs typeface="Cambria Math"/>
              </a:rPr>
              <a:t>𝜷</a:t>
            </a:r>
            <a:endParaRPr sz="1600">
              <a:latin typeface="Cambria Math"/>
              <a:cs typeface="Cambria Math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627619" y="3767963"/>
            <a:ext cx="3139440" cy="2466975"/>
            <a:chOff x="7627619" y="3767963"/>
            <a:chExt cx="3139440" cy="2466975"/>
          </a:xfrm>
        </p:grpSpPr>
        <p:sp>
          <p:nvSpPr>
            <p:cNvPr id="23" name="object 23"/>
            <p:cNvSpPr/>
            <p:nvPr/>
          </p:nvSpPr>
          <p:spPr>
            <a:xfrm>
              <a:off x="9517379" y="4201668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7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5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7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627620" y="3767962"/>
              <a:ext cx="3139440" cy="2466975"/>
            </a:xfrm>
            <a:custGeom>
              <a:avLst/>
              <a:gdLst/>
              <a:ahLst/>
              <a:cxnLst/>
              <a:rect l="l" t="t" r="r" b="b"/>
              <a:pathLst>
                <a:path w="3139440" h="2466975">
                  <a:moveTo>
                    <a:pt x="3139186" y="2400427"/>
                  </a:moveTo>
                  <a:lnTo>
                    <a:pt x="3114675" y="2386139"/>
                  </a:lnTo>
                  <a:lnTo>
                    <a:pt x="3025521" y="2334107"/>
                  </a:lnTo>
                  <a:lnTo>
                    <a:pt x="3016758" y="2336406"/>
                  </a:lnTo>
                  <a:lnTo>
                    <a:pt x="3012694" y="2343226"/>
                  </a:lnTo>
                  <a:lnTo>
                    <a:pt x="3008757" y="2350033"/>
                  </a:lnTo>
                  <a:lnTo>
                    <a:pt x="3011043" y="2358783"/>
                  </a:lnTo>
                  <a:lnTo>
                    <a:pt x="3057944" y="2386139"/>
                  </a:lnTo>
                  <a:lnTo>
                    <a:pt x="80518" y="2386139"/>
                  </a:lnTo>
                  <a:lnTo>
                    <a:pt x="80518" y="81038"/>
                  </a:lnTo>
                  <a:lnTo>
                    <a:pt x="80518" y="35560"/>
                  </a:lnTo>
                  <a:lnTo>
                    <a:pt x="80518" y="28448"/>
                  </a:lnTo>
                  <a:lnTo>
                    <a:pt x="80632" y="81254"/>
                  </a:lnTo>
                  <a:lnTo>
                    <a:pt x="104013" y="121285"/>
                  </a:lnTo>
                  <a:lnTo>
                    <a:pt x="107950" y="128143"/>
                  </a:lnTo>
                  <a:lnTo>
                    <a:pt x="116713" y="130429"/>
                  </a:lnTo>
                  <a:lnTo>
                    <a:pt x="123444" y="126492"/>
                  </a:lnTo>
                  <a:lnTo>
                    <a:pt x="130302" y="122555"/>
                  </a:lnTo>
                  <a:lnTo>
                    <a:pt x="132588" y="113792"/>
                  </a:lnTo>
                  <a:lnTo>
                    <a:pt x="128651" y="106934"/>
                  </a:lnTo>
                  <a:lnTo>
                    <a:pt x="82880" y="28448"/>
                  </a:lnTo>
                  <a:lnTo>
                    <a:pt x="66294" y="0"/>
                  </a:lnTo>
                  <a:lnTo>
                    <a:pt x="3937" y="106934"/>
                  </a:lnTo>
                  <a:lnTo>
                    <a:pt x="0" y="113792"/>
                  </a:lnTo>
                  <a:lnTo>
                    <a:pt x="2286" y="122555"/>
                  </a:lnTo>
                  <a:lnTo>
                    <a:pt x="9144" y="126492"/>
                  </a:lnTo>
                  <a:lnTo>
                    <a:pt x="15875" y="130429"/>
                  </a:lnTo>
                  <a:lnTo>
                    <a:pt x="24638" y="128143"/>
                  </a:lnTo>
                  <a:lnTo>
                    <a:pt x="28575" y="121285"/>
                  </a:lnTo>
                  <a:lnTo>
                    <a:pt x="51943" y="81254"/>
                  </a:lnTo>
                  <a:lnTo>
                    <a:pt x="51943" y="81038"/>
                  </a:lnTo>
                  <a:lnTo>
                    <a:pt x="66281" y="56667"/>
                  </a:lnTo>
                  <a:lnTo>
                    <a:pt x="52057" y="81038"/>
                  </a:lnTo>
                  <a:lnTo>
                    <a:pt x="51943" y="2400160"/>
                  </a:lnTo>
                  <a:lnTo>
                    <a:pt x="66294" y="2400160"/>
                  </a:lnTo>
                  <a:lnTo>
                    <a:pt x="66294" y="2414714"/>
                  </a:lnTo>
                  <a:lnTo>
                    <a:pt x="3057944" y="2414714"/>
                  </a:lnTo>
                  <a:lnTo>
                    <a:pt x="3011043" y="2442070"/>
                  </a:lnTo>
                  <a:lnTo>
                    <a:pt x="3008757" y="2450820"/>
                  </a:lnTo>
                  <a:lnTo>
                    <a:pt x="3012694" y="2457627"/>
                  </a:lnTo>
                  <a:lnTo>
                    <a:pt x="3016758" y="2464447"/>
                  </a:lnTo>
                  <a:lnTo>
                    <a:pt x="3025521" y="2466746"/>
                  </a:lnTo>
                  <a:lnTo>
                    <a:pt x="3114675" y="2414714"/>
                  </a:lnTo>
                  <a:lnTo>
                    <a:pt x="3139186" y="2400427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10883010" y="6005880"/>
            <a:ext cx="14287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7E7E7E"/>
                </a:solidFill>
                <a:latin typeface="Cambria Math"/>
                <a:cs typeface="Cambria Math"/>
              </a:rPr>
              <a:t>𝒙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424166" y="3834765"/>
            <a:ext cx="1466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0" dirty="0">
                <a:solidFill>
                  <a:srgbClr val="7E7E7E"/>
                </a:solidFill>
                <a:latin typeface="Cambria Math"/>
                <a:cs typeface="Cambria Math"/>
              </a:rPr>
              <a:t>𝒚</a:t>
            </a:r>
            <a:endParaRPr sz="16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5400"/>
            <a:chOff x="0" y="0"/>
            <a:chExt cx="12192000" cy="1295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12954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295400" y="12954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21379E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3105" y="205866"/>
            <a:ext cx="8059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1565" algn="l"/>
              </a:tabLst>
            </a:pPr>
            <a:r>
              <a:rPr spc="-50" dirty="0"/>
              <a:t>6</a:t>
            </a:r>
            <a:r>
              <a:rPr dirty="0"/>
              <a:t>	</a:t>
            </a:r>
            <a:r>
              <a:rPr sz="4800" spc="-5" dirty="0"/>
              <a:t>“本章のゴール” を解こう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157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1283207"/>
            <a:ext cx="12192000" cy="5575300"/>
          </a:xfrm>
          <a:custGeom>
            <a:avLst/>
            <a:gdLst/>
            <a:ahLst/>
            <a:cxnLst/>
            <a:rect l="l" t="t" r="r" b="b"/>
            <a:pathLst>
              <a:path w="12192000" h="5575300">
                <a:moveTo>
                  <a:pt x="12192000" y="0"/>
                </a:moveTo>
                <a:lnTo>
                  <a:pt x="0" y="0"/>
                </a:lnTo>
                <a:lnTo>
                  <a:pt x="0" y="5574792"/>
                </a:lnTo>
                <a:lnTo>
                  <a:pt x="12192000" y="5574792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>
              <a:alpha val="8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42924" y="1728597"/>
            <a:ext cx="10091420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1" spc="-5" dirty="0">
                <a:solidFill>
                  <a:srgbClr val="FFFFFF"/>
                </a:solidFill>
                <a:latin typeface="メイリオ"/>
                <a:cs typeface="メイリオ"/>
              </a:rPr>
              <a:t>ある夏の日の夕方に木の影を測ったところ、長さが </a:t>
            </a:r>
            <a:r>
              <a:rPr sz="2400" b="1" dirty="0">
                <a:solidFill>
                  <a:srgbClr val="FFFFFF"/>
                </a:solidFill>
                <a:latin typeface="メイリオ"/>
                <a:cs typeface="メイリオ"/>
              </a:rPr>
              <a:t>80</a:t>
            </a:r>
            <a:r>
              <a:rPr sz="2400" b="1" spc="-15" dirty="0">
                <a:solidFill>
                  <a:srgbClr val="FFFFFF"/>
                </a:solidFill>
                <a:latin typeface="メイリオ"/>
                <a:cs typeface="メイリオ"/>
              </a:rPr>
              <a:t> メートルでした。</a:t>
            </a:r>
            <a:endParaRPr sz="2400">
              <a:latin typeface="メイリオ"/>
              <a:cs typeface="メイリオ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solidFill>
                  <a:srgbClr val="FFFFFF"/>
                </a:solidFill>
                <a:latin typeface="メイリオ"/>
                <a:cs typeface="メイリオ"/>
              </a:rPr>
              <a:t>太陽の仰角が </a:t>
            </a:r>
            <a:r>
              <a:rPr sz="2400" b="1" dirty="0">
                <a:solidFill>
                  <a:srgbClr val="FFFFFF"/>
                </a:solidFill>
                <a:latin typeface="メイリオ"/>
                <a:cs typeface="メイリオ"/>
              </a:rPr>
              <a:t>14</a:t>
            </a:r>
            <a:r>
              <a:rPr sz="2400" b="1" spc="-10" dirty="0">
                <a:solidFill>
                  <a:srgbClr val="FFFFFF"/>
                </a:solidFill>
                <a:latin typeface="メイリオ"/>
                <a:cs typeface="メイリオ"/>
              </a:rPr>
              <a:t>° であったとき、木の高さは何メートルですか。</a:t>
            </a:r>
            <a:endParaRPr sz="2400">
              <a:latin typeface="メイリオ"/>
              <a:cs typeface="メイリオ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77986" y="3683508"/>
            <a:ext cx="8201025" cy="2158365"/>
            <a:chOff x="2177986" y="3683508"/>
            <a:chExt cx="8201025" cy="2158365"/>
          </a:xfrm>
        </p:grpSpPr>
        <p:sp>
          <p:nvSpPr>
            <p:cNvPr id="12" name="object 12"/>
            <p:cNvSpPr/>
            <p:nvPr/>
          </p:nvSpPr>
          <p:spPr>
            <a:xfrm>
              <a:off x="8563355" y="5061204"/>
              <a:ext cx="410209" cy="751840"/>
            </a:xfrm>
            <a:custGeom>
              <a:avLst/>
              <a:gdLst/>
              <a:ahLst/>
              <a:cxnLst/>
              <a:rect l="l" t="t" r="r" b="b"/>
              <a:pathLst>
                <a:path w="410209" h="751839">
                  <a:moveTo>
                    <a:pt x="409955" y="0"/>
                  </a:moveTo>
                  <a:lnTo>
                    <a:pt x="0" y="0"/>
                  </a:lnTo>
                  <a:lnTo>
                    <a:pt x="0" y="751332"/>
                  </a:lnTo>
                  <a:lnTo>
                    <a:pt x="409955" y="751332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27135" y="4235196"/>
              <a:ext cx="883919" cy="957580"/>
            </a:xfrm>
            <a:custGeom>
              <a:avLst/>
              <a:gdLst/>
              <a:ahLst/>
              <a:cxnLst/>
              <a:rect l="l" t="t" r="r" b="b"/>
              <a:pathLst>
                <a:path w="883920" h="957579">
                  <a:moveTo>
                    <a:pt x="441960" y="0"/>
                  </a:moveTo>
                  <a:lnTo>
                    <a:pt x="0" y="957071"/>
                  </a:lnTo>
                  <a:lnTo>
                    <a:pt x="883920" y="957071"/>
                  </a:lnTo>
                  <a:lnTo>
                    <a:pt x="441960" y="0"/>
                  </a:lnTo>
                  <a:close/>
                </a:path>
              </a:pathLst>
            </a:custGeom>
            <a:solidFill>
              <a:srgbClr val="6AEF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822180" y="3683520"/>
              <a:ext cx="556260" cy="551815"/>
            </a:xfrm>
            <a:custGeom>
              <a:avLst/>
              <a:gdLst/>
              <a:ahLst/>
              <a:cxnLst/>
              <a:rect l="l" t="t" r="r" b="b"/>
              <a:pathLst>
                <a:path w="556259" h="551814">
                  <a:moveTo>
                    <a:pt x="71628" y="225539"/>
                  </a:moveTo>
                  <a:lnTo>
                    <a:pt x="0" y="225539"/>
                  </a:lnTo>
                  <a:lnTo>
                    <a:pt x="0" y="332219"/>
                  </a:lnTo>
                  <a:lnTo>
                    <a:pt x="71628" y="332219"/>
                  </a:lnTo>
                  <a:lnTo>
                    <a:pt x="71628" y="225539"/>
                  </a:lnTo>
                  <a:close/>
                </a:path>
                <a:path w="556259" h="551814">
                  <a:moveTo>
                    <a:pt x="168021" y="93586"/>
                  </a:moveTo>
                  <a:lnTo>
                    <a:pt x="117221" y="42659"/>
                  </a:lnTo>
                  <a:lnTo>
                    <a:pt x="41529" y="118224"/>
                  </a:lnTo>
                  <a:lnTo>
                    <a:pt x="92456" y="169151"/>
                  </a:lnTo>
                  <a:lnTo>
                    <a:pt x="168021" y="93586"/>
                  </a:lnTo>
                  <a:close/>
                </a:path>
                <a:path w="556259" h="551814">
                  <a:moveTo>
                    <a:pt x="173609" y="462902"/>
                  </a:moveTo>
                  <a:lnTo>
                    <a:pt x="97917" y="387210"/>
                  </a:lnTo>
                  <a:lnTo>
                    <a:pt x="46990" y="438137"/>
                  </a:lnTo>
                  <a:lnTo>
                    <a:pt x="122682" y="513829"/>
                  </a:lnTo>
                  <a:lnTo>
                    <a:pt x="173609" y="462902"/>
                  </a:lnTo>
                  <a:close/>
                </a:path>
                <a:path w="556259" h="551814">
                  <a:moveTo>
                    <a:pt x="327647" y="478523"/>
                  </a:moveTo>
                  <a:lnTo>
                    <a:pt x="220980" y="478523"/>
                  </a:lnTo>
                  <a:lnTo>
                    <a:pt x="220980" y="551675"/>
                  </a:lnTo>
                  <a:lnTo>
                    <a:pt x="327647" y="551675"/>
                  </a:lnTo>
                  <a:lnTo>
                    <a:pt x="327647" y="478523"/>
                  </a:lnTo>
                  <a:close/>
                </a:path>
                <a:path w="556259" h="551814">
                  <a:moveTo>
                    <a:pt x="327647" y="0"/>
                  </a:moveTo>
                  <a:lnTo>
                    <a:pt x="220980" y="0"/>
                  </a:lnTo>
                  <a:lnTo>
                    <a:pt x="220980" y="71615"/>
                  </a:lnTo>
                  <a:lnTo>
                    <a:pt x="327647" y="71615"/>
                  </a:lnTo>
                  <a:lnTo>
                    <a:pt x="327647" y="0"/>
                  </a:lnTo>
                  <a:close/>
                </a:path>
                <a:path w="556259" h="551814">
                  <a:moveTo>
                    <a:pt x="461772" y="276593"/>
                  </a:moveTo>
                  <a:lnTo>
                    <a:pt x="455206" y="227761"/>
                  </a:lnTo>
                  <a:lnTo>
                    <a:pt x="436702" y="183896"/>
                  </a:lnTo>
                  <a:lnTo>
                    <a:pt x="408000" y="146723"/>
                  </a:lnTo>
                  <a:lnTo>
                    <a:pt x="370827" y="118021"/>
                  </a:lnTo>
                  <a:lnTo>
                    <a:pt x="326961" y="99517"/>
                  </a:lnTo>
                  <a:lnTo>
                    <a:pt x="278130" y="92951"/>
                  </a:lnTo>
                  <a:lnTo>
                    <a:pt x="229285" y="99517"/>
                  </a:lnTo>
                  <a:lnTo>
                    <a:pt x="185420" y="118021"/>
                  </a:lnTo>
                  <a:lnTo>
                    <a:pt x="148247" y="146723"/>
                  </a:lnTo>
                  <a:lnTo>
                    <a:pt x="119545" y="183883"/>
                  </a:lnTo>
                  <a:lnTo>
                    <a:pt x="101041" y="227761"/>
                  </a:lnTo>
                  <a:lnTo>
                    <a:pt x="94488" y="276593"/>
                  </a:lnTo>
                  <a:lnTo>
                    <a:pt x="101041" y="325437"/>
                  </a:lnTo>
                  <a:lnTo>
                    <a:pt x="119545" y="369303"/>
                  </a:lnTo>
                  <a:lnTo>
                    <a:pt x="148247" y="406476"/>
                  </a:lnTo>
                  <a:lnTo>
                    <a:pt x="185420" y="435178"/>
                  </a:lnTo>
                  <a:lnTo>
                    <a:pt x="229285" y="453682"/>
                  </a:lnTo>
                  <a:lnTo>
                    <a:pt x="278130" y="460235"/>
                  </a:lnTo>
                  <a:lnTo>
                    <a:pt x="326961" y="453682"/>
                  </a:lnTo>
                  <a:lnTo>
                    <a:pt x="370840" y="435178"/>
                  </a:lnTo>
                  <a:lnTo>
                    <a:pt x="408000" y="406476"/>
                  </a:lnTo>
                  <a:lnTo>
                    <a:pt x="436702" y="369303"/>
                  </a:lnTo>
                  <a:lnTo>
                    <a:pt x="455206" y="325437"/>
                  </a:lnTo>
                  <a:lnTo>
                    <a:pt x="461772" y="276593"/>
                  </a:lnTo>
                  <a:close/>
                </a:path>
                <a:path w="556259" h="551814">
                  <a:moveTo>
                    <a:pt x="511556" y="438645"/>
                  </a:moveTo>
                  <a:lnTo>
                    <a:pt x="460629" y="387718"/>
                  </a:lnTo>
                  <a:lnTo>
                    <a:pt x="385064" y="463283"/>
                  </a:lnTo>
                  <a:lnTo>
                    <a:pt x="435991" y="514210"/>
                  </a:lnTo>
                  <a:lnTo>
                    <a:pt x="511556" y="438645"/>
                  </a:lnTo>
                  <a:close/>
                </a:path>
                <a:path w="556259" h="551814">
                  <a:moveTo>
                    <a:pt x="514350" y="118732"/>
                  </a:moveTo>
                  <a:lnTo>
                    <a:pt x="438785" y="43040"/>
                  </a:lnTo>
                  <a:lnTo>
                    <a:pt x="387858" y="93967"/>
                  </a:lnTo>
                  <a:lnTo>
                    <a:pt x="463550" y="169659"/>
                  </a:lnTo>
                  <a:lnTo>
                    <a:pt x="514350" y="118732"/>
                  </a:lnTo>
                  <a:close/>
                </a:path>
                <a:path w="556259" h="551814">
                  <a:moveTo>
                    <a:pt x="556247" y="225539"/>
                  </a:moveTo>
                  <a:lnTo>
                    <a:pt x="484632" y="225539"/>
                  </a:lnTo>
                  <a:lnTo>
                    <a:pt x="484632" y="332219"/>
                  </a:lnTo>
                  <a:lnTo>
                    <a:pt x="556247" y="332219"/>
                  </a:lnTo>
                  <a:lnTo>
                    <a:pt x="556247" y="225539"/>
                  </a:lnTo>
                  <a:close/>
                </a:path>
              </a:pathLst>
            </a:custGeom>
            <a:solidFill>
              <a:srgbClr val="FF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90749" y="5400040"/>
              <a:ext cx="900430" cy="233679"/>
            </a:xfrm>
            <a:custGeom>
              <a:avLst/>
              <a:gdLst/>
              <a:ahLst/>
              <a:cxnLst/>
              <a:rect l="l" t="t" r="r" b="b"/>
              <a:pathLst>
                <a:path w="900430" h="233679">
                  <a:moveTo>
                    <a:pt x="871727" y="0"/>
                  </a:moveTo>
                  <a:lnTo>
                    <a:pt x="0" y="223520"/>
                  </a:lnTo>
                  <a:lnTo>
                    <a:pt x="899922" y="233260"/>
                  </a:lnTo>
                  <a:lnTo>
                    <a:pt x="899159" y="186095"/>
                  </a:lnTo>
                  <a:lnTo>
                    <a:pt x="895959" y="139099"/>
                  </a:lnTo>
                  <a:lnTo>
                    <a:pt x="890320" y="92360"/>
                  </a:lnTo>
                  <a:lnTo>
                    <a:pt x="882243" y="45964"/>
                  </a:lnTo>
                  <a:lnTo>
                    <a:pt x="871727" y="0"/>
                  </a:lnTo>
                  <a:close/>
                </a:path>
              </a:pathLst>
            </a:custGeom>
            <a:solidFill>
              <a:srgbClr val="FF66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91511" y="5623560"/>
              <a:ext cx="6372225" cy="218440"/>
            </a:xfrm>
            <a:custGeom>
              <a:avLst/>
              <a:gdLst/>
              <a:ahLst/>
              <a:cxnLst/>
              <a:rect l="l" t="t" r="r" b="b"/>
              <a:pathLst>
                <a:path w="6372225" h="218439">
                  <a:moveTo>
                    <a:pt x="6371844" y="0"/>
                  </a:moveTo>
                  <a:lnTo>
                    <a:pt x="0" y="0"/>
                  </a:lnTo>
                  <a:lnTo>
                    <a:pt x="0" y="217931"/>
                  </a:lnTo>
                  <a:lnTo>
                    <a:pt x="6371844" y="217931"/>
                  </a:lnTo>
                  <a:lnTo>
                    <a:pt x="6371844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92273" y="4040886"/>
              <a:ext cx="7505700" cy="1534795"/>
            </a:xfrm>
            <a:custGeom>
              <a:avLst/>
              <a:gdLst/>
              <a:ahLst/>
              <a:cxnLst/>
              <a:rect l="l" t="t" r="r" b="b"/>
              <a:pathLst>
                <a:path w="7505700" h="1534795">
                  <a:moveTo>
                    <a:pt x="0" y="1534541"/>
                  </a:moveTo>
                  <a:lnTo>
                    <a:pt x="7505446" y="0"/>
                  </a:lnTo>
                </a:path>
              </a:pathLst>
            </a:custGeom>
            <a:ln w="28574">
              <a:solidFill>
                <a:srgbClr val="FF66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549144" y="4976876"/>
            <a:ext cx="6076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FF6600"/>
                </a:solidFill>
                <a:latin typeface="メイリオ"/>
                <a:cs typeface="メイリオ"/>
              </a:rPr>
              <a:t>14°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92273" y="5842253"/>
            <a:ext cx="6350635" cy="234950"/>
          </a:xfrm>
          <a:custGeom>
            <a:avLst/>
            <a:gdLst/>
            <a:ahLst/>
            <a:cxnLst/>
            <a:rect l="l" t="t" r="r" b="b"/>
            <a:pathLst>
              <a:path w="6350634" h="234950">
                <a:moveTo>
                  <a:pt x="0" y="0"/>
                </a:moveTo>
                <a:lnTo>
                  <a:pt x="52054" y="5253"/>
                </a:lnTo>
                <a:lnTo>
                  <a:pt x="104106" y="10505"/>
                </a:lnTo>
                <a:lnTo>
                  <a:pt x="156155" y="15752"/>
                </a:lnTo>
                <a:lnTo>
                  <a:pt x="208197" y="20992"/>
                </a:lnTo>
                <a:lnTo>
                  <a:pt x="260230" y="26223"/>
                </a:lnTo>
                <a:lnTo>
                  <a:pt x="312254" y="31442"/>
                </a:lnTo>
                <a:lnTo>
                  <a:pt x="364265" y="36646"/>
                </a:lnTo>
                <a:lnTo>
                  <a:pt x="416261" y="41835"/>
                </a:lnTo>
                <a:lnTo>
                  <a:pt x="468241" y="47005"/>
                </a:lnTo>
                <a:lnTo>
                  <a:pt x="520202" y="52153"/>
                </a:lnTo>
                <a:lnTo>
                  <a:pt x="572142" y="57278"/>
                </a:lnTo>
                <a:lnTo>
                  <a:pt x="624059" y="62378"/>
                </a:lnTo>
                <a:lnTo>
                  <a:pt x="675952" y="67449"/>
                </a:lnTo>
                <a:lnTo>
                  <a:pt x="727817" y="72490"/>
                </a:lnTo>
                <a:lnTo>
                  <a:pt x="779653" y="77499"/>
                </a:lnTo>
                <a:lnTo>
                  <a:pt x="831459" y="82472"/>
                </a:lnTo>
                <a:lnTo>
                  <a:pt x="883231" y="87407"/>
                </a:lnTo>
                <a:lnTo>
                  <a:pt x="934967" y="92303"/>
                </a:lnTo>
                <a:lnTo>
                  <a:pt x="986666" y="97157"/>
                </a:lnTo>
                <a:lnTo>
                  <a:pt x="1038326" y="101966"/>
                </a:lnTo>
                <a:lnTo>
                  <a:pt x="1089944" y="106728"/>
                </a:lnTo>
                <a:lnTo>
                  <a:pt x="1141519" y="111442"/>
                </a:lnTo>
                <a:lnTo>
                  <a:pt x="1193048" y="116103"/>
                </a:lnTo>
                <a:lnTo>
                  <a:pt x="1244529" y="120711"/>
                </a:lnTo>
                <a:lnTo>
                  <a:pt x="1295960" y="125263"/>
                </a:lnTo>
                <a:lnTo>
                  <a:pt x="1347339" y="129756"/>
                </a:lnTo>
                <a:lnTo>
                  <a:pt x="1398665" y="134188"/>
                </a:lnTo>
                <a:lnTo>
                  <a:pt x="1449934" y="138557"/>
                </a:lnTo>
                <a:lnTo>
                  <a:pt x="1501145" y="142861"/>
                </a:lnTo>
                <a:lnTo>
                  <a:pt x="1552296" y="147097"/>
                </a:lnTo>
                <a:lnTo>
                  <a:pt x="1603384" y="151262"/>
                </a:lnTo>
                <a:lnTo>
                  <a:pt x="1654408" y="155355"/>
                </a:lnTo>
                <a:lnTo>
                  <a:pt x="1705366" y="159373"/>
                </a:lnTo>
                <a:lnTo>
                  <a:pt x="1756255" y="163314"/>
                </a:lnTo>
                <a:lnTo>
                  <a:pt x="1807073" y="167175"/>
                </a:lnTo>
                <a:lnTo>
                  <a:pt x="1857819" y="170954"/>
                </a:lnTo>
                <a:lnTo>
                  <a:pt x="1908490" y="174649"/>
                </a:lnTo>
                <a:lnTo>
                  <a:pt x="1959084" y="178257"/>
                </a:lnTo>
                <a:lnTo>
                  <a:pt x="2009599" y="181776"/>
                </a:lnTo>
                <a:lnTo>
                  <a:pt x="2060033" y="185204"/>
                </a:lnTo>
                <a:lnTo>
                  <a:pt x="2110384" y="188539"/>
                </a:lnTo>
                <a:lnTo>
                  <a:pt x="2160649" y="191777"/>
                </a:lnTo>
                <a:lnTo>
                  <a:pt x="2210828" y="194917"/>
                </a:lnTo>
                <a:lnTo>
                  <a:pt x="2260917" y="197957"/>
                </a:lnTo>
                <a:lnTo>
                  <a:pt x="2310915" y="200893"/>
                </a:lnTo>
                <a:lnTo>
                  <a:pt x="2360819" y="203724"/>
                </a:lnTo>
                <a:lnTo>
                  <a:pt x="2410628" y="206447"/>
                </a:lnTo>
                <a:lnTo>
                  <a:pt x="2460339" y="209061"/>
                </a:lnTo>
                <a:lnTo>
                  <a:pt x="2509950" y="211562"/>
                </a:lnTo>
                <a:lnTo>
                  <a:pt x="2559460" y="213948"/>
                </a:lnTo>
                <a:lnTo>
                  <a:pt x="2608865" y="216217"/>
                </a:lnTo>
                <a:lnTo>
                  <a:pt x="2658165" y="218367"/>
                </a:lnTo>
                <a:lnTo>
                  <a:pt x="2707357" y="220395"/>
                </a:lnTo>
                <a:lnTo>
                  <a:pt x="2756438" y="222299"/>
                </a:lnTo>
                <a:lnTo>
                  <a:pt x="2805408" y="224077"/>
                </a:lnTo>
                <a:lnTo>
                  <a:pt x="2854263" y="225726"/>
                </a:lnTo>
                <a:lnTo>
                  <a:pt x="2903002" y="227243"/>
                </a:lnTo>
                <a:lnTo>
                  <a:pt x="2951622" y="228628"/>
                </a:lnTo>
                <a:lnTo>
                  <a:pt x="3000122" y="229876"/>
                </a:lnTo>
                <a:lnTo>
                  <a:pt x="3048499" y="230987"/>
                </a:lnTo>
                <a:lnTo>
                  <a:pt x="3096752" y="231957"/>
                </a:lnTo>
                <a:lnTo>
                  <a:pt x="3144878" y="232784"/>
                </a:lnTo>
                <a:lnTo>
                  <a:pt x="3192875" y="233466"/>
                </a:lnTo>
                <a:lnTo>
                  <a:pt x="3240741" y="234000"/>
                </a:lnTo>
                <a:lnTo>
                  <a:pt x="3288474" y="234385"/>
                </a:lnTo>
                <a:lnTo>
                  <a:pt x="3336072" y="234617"/>
                </a:lnTo>
                <a:lnTo>
                  <a:pt x="3383534" y="234696"/>
                </a:lnTo>
                <a:lnTo>
                  <a:pt x="3437262" y="234595"/>
                </a:lnTo>
                <a:lnTo>
                  <a:pt x="3490814" y="234296"/>
                </a:lnTo>
                <a:lnTo>
                  <a:pt x="3544193" y="233801"/>
                </a:lnTo>
                <a:lnTo>
                  <a:pt x="3597401" y="233114"/>
                </a:lnTo>
                <a:lnTo>
                  <a:pt x="3650442" y="232239"/>
                </a:lnTo>
                <a:lnTo>
                  <a:pt x="3703319" y="231178"/>
                </a:lnTo>
                <a:lnTo>
                  <a:pt x="3756035" y="229936"/>
                </a:lnTo>
                <a:lnTo>
                  <a:pt x="3808592" y="228516"/>
                </a:lnTo>
                <a:lnTo>
                  <a:pt x="3860994" y="226920"/>
                </a:lnTo>
                <a:lnTo>
                  <a:pt x="3913244" y="225154"/>
                </a:lnTo>
                <a:lnTo>
                  <a:pt x="3965345" y="223219"/>
                </a:lnTo>
                <a:lnTo>
                  <a:pt x="4017300" y="221120"/>
                </a:lnTo>
                <a:lnTo>
                  <a:pt x="4069112" y="218859"/>
                </a:lnTo>
                <a:lnTo>
                  <a:pt x="4120784" y="216441"/>
                </a:lnTo>
                <a:lnTo>
                  <a:pt x="4172319" y="213869"/>
                </a:lnTo>
                <a:lnTo>
                  <a:pt x="4223720" y="211146"/>
                </a:lnTo>
                <a:lnTo>
                  <a:pt x="4274991" y="208275"/>
                </a:lnTo>
                <a:lnTo>
                  <a:pt x="4326133" y="205261"/>
                </a:lnTo>
                <a:lnTo>
                  <a:pt x="4377151" y="202106"/>
                </a:lnTo>
                <a:lnTo>
                  <a:pt x="4428047" y="198813"/>
                </a:lnTo>
                <a:lnTo>
                  <a:pt x="4478825" y="195387"/>
                </a:lnTo>
                <a:lnTo>
                  <a:pt x="4529487" y="191831"/>
                </a:lnTo>
                <a:lnTo>
                  <a:pt x="4580036" y="188148"/>
                </a:lnTo>
                <a:lnTo>
                  <a:pt x="4630476" y="184342"/>
                </a:lnTo>
                <a:lnTo>
                  <a:pt x="4680809" y="180415"/>
                </a:lnTo>
                <a:lnTo>
                  <a:pt x="4731039" y="176372"/>
                </a:lnTo>
                <a:lnTo>
                  <a:pt x="4781169" y="172216"/>
                </a:lnTo>
                <a:lnTo>
                  <a:pt x="4831201" y="167950"/>
                </a:lnTo>
                <a:lnTo>
                  <a:pt x="4881139" y="163578"/>
                </a:lnTo>
                <a:lnTo>
                  <a:pt x="4930985" y="159103"/>
                </a:lnTo>
                <a:lnTo>
                  <a:pt x="4980743" y="154528"/>
                </a:lnTo>
                <a:lnTo>
                  <a:pt x="5030417" y="149858"/>
                </a:lnTo>
                <a:lnTo>
                  <a:pt x="5080008" y="145095"/>
                </a:lnTo>
                <a:lnTo>
                  <a:pt x="5129519" y="140243"/>
                </a:lnTo>
                <a:lnTo>
                  <a:pt x="5178955" y="135305"/>
                </a:lnTo>
                <a:lnTo>
                  <a:pt x="5228318" y="130285"/>
                </a:lnTo>
                <a:lnTo>
                  <a:pt x="5277611" y="125186"/>
                </a:lnTo>
                <a:lnTo>
                  <a:pt x="5326837" y="120012"/>
                </a:lnTo>
                <a:lnTo>
                  <a:pt x="5375999" y="114765"/>
                </a:lnTo>
                <a:lnTo>
                  <a:pt x="5425100" y="109451"/>
                </a:lnTo>
                <a:lnTo>
                  <a:pt x="5474143" y="104071"/>
                </a:lnTo>
                <a:lnTo>
                  <a:pt x="5523132" y="98629"/>
                </a:lnTo>
                <a:lnTo>
                  <a:pt x="5572069" y="93129"/>
                </a:lnTo>
                <a:lnTo>
                  <a:pt x="5620957" y="87574"/>
                </a:lnTo>
                <a:lnTo>
                  <a:pt x="5669800" y="81968"/>
                </a:lnTo>
                <a:lnTo>
                  <a:pt x="5718600" y="76313"/>
                </a:lnTo>
                <a:lnTo>
                  <a:pt x="5767360" y="70614"/>
                </a:lnTo>
                <a:lnTo>
                  <a:pt x="5816084" y="64874"/>
                </a:lnTo>
                <a:lnTo>
                  <a:pt x="5864774" y="59097"/>
                </a:lnTo>
                <a:lnTo>
                  <a:pt x="5913434" y="53285"/>
                </a:lnTo>
                <a:lnTo>
                  <a:pt x="5962067" y="47442"/>
                </a:lnTo>
                <a:lnTo>
                  <a:pt x="6010675" y="41571"/>
                </a:lnTo>
                <a:lnTo>
                  <a:pt x="6059262" y="35677"/>
                </a:lnTo>
                <a:lnTo>
                  <a:pt x="6107831" y="29762"/>
                </a:lnTo>
                <a:lnTo>
                  <a:pt x="6156385" y="23830"/>
                </a:lnTo>
                <a:lnTo>
                  <a:pt x="6204926" y="17885"/>
                </a:lnTo>
                <a:lnTo>
                  <a:pt x="6253458" y="11929"/>
                </a:lnTo>
                <a:lnTo>
                  <a:pt x="6301984" y="5966"/>
                </a:lnTo>
                <a:lnTo>
                  <a:pt x="6350508" y="0"/>
                </a:lnTo>
              </a:path>
            </a:pathLst>
          </a:custGeom>
          <a:ln w="2857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4925567" y="5925311"/>
            <a:ext cx="914400" cy="471170"/>
          </a:xfrm>
          <a:prstGeom prst="rect">
            <a:avLst/>
          </a:prstGeom>
          <a:solidFill>
            <a:srgbClr val="525252"/>
          </a:solidFill>
        </p:spPr>
        <p:txBody>
          <a:bodyPr vert="horz" wrap="square" lIns="0" tIns="45085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355"/>
              </a:spcBef>
            </a:pPr>
            <a:r>
              <a:rPr sz="2000" b="1" spc="-25" dirty="0">
                <a:solidFill>
                  <a:srgbClr val="FFFFFF"/>
                </a:solidFill>
                <a:latin typeface="メイリオ"/>
                <a:cs typeface="メイリオ"/>
              </a:rPr>
              <a:t>80m</a:t>
            </a:r>
            <a:endParaRPr sz="2000">
              <a:latin typeface="メイリオ"/>
              <a:cs typeface="メイリオ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768333" y="4226433"/>
            <a:ext cx="655320" cy="1584325"/>
            <a:chOff x="8768333" y="4226433"/>
            <a:chExt cx="655320" cy="1584325"/>
          </a:xfrm>
        </p:grpSpPr>
        <p:sp>
          <p:nvSpPr>
            <p:cNvPr id="22" name="object 22"/>
            <p:cNvSpPr/>
            <p:nvPr/>
          </p:nvSpPr>
          <p:spPr>
            <a:xfrm>
              <a:off x="8768333" y="4235958"/>
              <a:ext cx="655320" cy="1565275"/>
            </a:xfrm>
            <a:custGeom>
              <a:avLst/>
              <a:gdLst/>
              <a:ahLst/>
              <a:cxnLst/>
              <a:rect l="l" t="t" r="r" b="b"/>
              <a:pathLst>
                <a:path w="655320" h="1565275">
                  <a:moveTo>
                    <a:pt x="1524" y="0"/>
                  </a:moveTo>
                  <a:lnTo>
                    <a:pt x="654812" y="0"/>
                  </a:lnTo>
                </a:path>
                <a:path w="655320" h="1565275">
                  <a:moveTo>
                    <a:pt x="0" y="1565148"/>
                  </a:moveTo>
                  <a:lnTo>
                    <a:pt x="653288" y="1565148"/>
                  </a:lnTo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9237217" y="4235958"/>
              <a:ext cx="111125" cy="1566545"/>
            </a:xfrm>
            <a:custGeom>
              <a:avLst/>
              <a:gdLst/>
              <a:ahLst/>
              <a:cxnLst/>
              <a:rect l="l" t="t" r="r" b="b"/>
              <a:pathLst>
                <a:path w="111125" h="1566545">
                  <a:moveTo>
                    <a:pt x="55372" y="0"/>
                  </a:moveTo>
                  <a:lnTo>
                    <a:pt x="2666" y="90297"/>
                  </a:lnTo>
                  <a:lnTo>
                    <a:pt x="0" y="94742"/>
                  </a:lnTo>
                  <a:lnTo>
                    <a:pt x="1524" y="100584"/>
                  </a:lnTo>
                  <a:lnTo>
                    <a:pt x="10667" y="105918"/>
                  </a:lnTo>
                  <a:lnTo>
                    <a:pt x="16509" y="104394"/>
                  </a:lnTo>
                  <a:lnTo>
                    <a:pt x="45846" y="54102"/>
                  </a:lnTo>
                  <a:lnTo>
                    <a:pt x="45847" y="18923"/>
                  </a:lnTo>
                  <a:lnTo>
                    <a:pt x="66417" y="18923"/>
                  </a:lnTo>
                  <a:lnTo>
                    <a:pt x="55372" y="0"/>
                  </a:lnTo>
                  <a:close/>
                </a:path>
                <a:path w="111125" h="1566545">
                  <a:moveTo>
                    <a:pt x="66417" y="18923"/>
                  </a:moveTo>
                  <a:lnTo>
                    <a:pt x="64897" y="18923"/>
                  </a:lnTo>
                  <a:lnTo>
                    <a:pt x="64897" y="54102"/>
                  </a:lnTo>
                  <a:lnTo>
                    <a:pt x="94233" y="104394"/>
                  </a:lnTo>
                  <a:lnTo>
                    <a:pt x="100075" y="105918"/>
                  </a:lnTo>
                  <a:lnTo>
                    <a:pt x="109220" y="100584"/>
                  </a:lnTo>
                  <a:lnTo>
                    <a:pt x="110644" y="95123"/>
                  </a:lnTo>
                  <a:lnTo>
                    <a:pt x="110743" y="94742"/>
                  </a:lnTo>
                  <a:lnTo>
                    <a:pt x="108076" y="90297"/>
                  </a:lnTo>
                  <a:lnTo>
                    <a:pt x="66417" y="18923"/>
                  </a:lnTo>
                  <a:close/>
                </a:path>
                <a:path w="111125" h="1566545">
                  <a:moveTo>
                    <a:pt x="55372" y="37773"/>
                  </a:moveTo>
                  <a:lnTo>
                    <a:pt x="45847" y="54102"/>
                  </a:lnTo>
                  <a:lnTo>
                    <a:pt x="45847" y="95123"/>
                  </a:lnTo>
                  <a:lnTo>
                    <a:pt x="64897" y="95123"/>
                  </a:lnTo>
                  <a:lnTo>
                    <a:pt x="64897" y="54102"/>
                  </a:lnTo>
                  <a:lnTo>
                    <a:pt x="55372" y="37773"/>
                  </a:lnTo>
                  <a:close/>
                </a:path>
                <a:path w="111125" h="1566545">
                  <a:moveTo>
                    <a:pt x="64897" y="18923"/>
                  </a:moveTo>
                  <a:lnTo>
                    <a:pt x="45847" y="18923"/>
                  </a:lnTo>
                  <a:lnTo>
                    <a:pt x="45847" y="54102"/>
                  </a:lnTo>
                  <a:lnTo>
                    <a:pt x="55372" y="37773"/>
                  </a:lnTo>
                  <a:lnTo>
                    <a:pt x="47116" y="23622"/>
                  </a:lnTo>
                  <a:lnTo>
                    <a:pt x="64897" y="23622"/>
                  </a:lnTo>
                  <a:lnTo>
                    <a:pt x="64897" y="18923"/>
                  </a:lnTo>
                  <a:close/>
                </a:path>
                <a:path w="111125" h="1566545">
                  <a:moveTo>
                    <a:pt x="64897" y="23622"/>
                  </a:moveTo>
                  <a:lnTo>
                    <a:pt x="63626" y="23622"/>
                  </a:lnTo>
                  <a:lnTo>
                    <a:pt x="55372" y="37773"/>
                  </a:lnTo>
                  <a:lnTo>
                    <a:pt x="64897" y="54102"/>
                  </a:lnTo>
                  <a:lnTo>
                    <a:pt x="64897" y="23622"/>
                  </a:lnTo>
                  <a:close/>
                </a:path>
                <a:path w="111125" h="1566545">
                  <a:moveTo>
                    <a:pt x="63626" y="23622"/>
                  </a:moveTo>
                  <a:lnTo>
                    <a:pt x="47116" y="23622"/>
                  </a:lnTo>
                  <a:lnTo>
                    <a:pt x="55372" y="37773"/>
                  </a:lnTo>
                  <a:lnTo>
                    <a:pt x="63626" y="23622"/>
                  </a:lnTo>
                  <a:close/>
                </a:path>
                <a:path w="111125" h="1566545">
                  <a:moveTo>
                    <a:pt x="64897" y="152273"/>
                  </a:moveTo>
                  <a:lnTo>
                    <a:pt x="45847" y="152273"/>
                  </a:lnTo>
                  <a:lnTo>
                    <a:pt x="45847" y="228473"/>
                  </a:lnTo>
                  <a:lnTo>
                    <a:pt x="64897" y="228473"/>
                  </a:lnTo>
                  <a:lnTo>
                    <a:pt x="64897" y="152273"/>
                  </a:lnTo>
                  <a:close/>
                </a:path>
                <a:path w="111125" h="1566545">
                  <a:moveTo>
                    <a:pt x="64897" y="285623"/>
                  </a:moveTo>
                  <a:lnTo>
                    <a:pt x="45847" y="285623"/>
                  </a:lnTo>
                  <a:lnTo>
                    <a:pt x="45847" y="361823"/>
                  </a:lnTo>
                  <a:lnTo>
                    <a:pt x="64897" y="361823"/>
                  </a:lnTo>
                  <a:lnTo>
                    <a:pt x="64897" y="285623"/>
                  </a:lnTo>
                  <a:close/>
                </a:path>
                <a:path w="111125" h="1566545">
                  <a:moveTo>
                    <a:pt x="64897" y="418973"/>
                  </a:moveTo>
                  <a:lnTo>
                    <a:pt x="45847" y="418973"/>
                  </a:lnTo>
                  <a:lnTo>
                    <a:pt x="45847" y="495173"/>
                  </a:lnTo>
                  <a:lnTo>
                    <a:pt x="64897" y="495173"/>
                  </a:lnTo>
                  <a:lnTo>
                    <a:pt x="64897" y="418973"/>
                  </a:lnTo>
                  <a:close/>
                </a:path>
                <a:path w="111125" h="1566545">
                  <a:moveTo>
                    <a:pt x="64897" y="552323"/>
                  </a:moveTo>
                  <a:lnTo>
                    <a:pt x="45847" y="552323"/>
                  </a:lnTo>
                  <a:lnTo>
                    <a:pt x="45847" y="628523"/>
                  </a:lnTo>
                  <a:lnTo>
                    <a:pt x="64897" y="628523"/>
                  </a:lnTo>
                  <a:lnTo>
                    <a:pt x="64897" y="552323"/>
                  </a:lnTo>
                  <a:close/>
                </a:path>
                <a:path w="111125" h="1566545">
                  <a:moveTo>
                    <a:pt x="64897" y="685673"/>
                  </a:moveTo>
                  <a:lnTo>
                    <a:pt x="45847" y="685673"/>
                  </a:lnTo>
                  <a:lnTo>
                    <a:pt x="45847" y="761873"/>
                  </a:lnTo>
                  <a:lnTo>
                    <a:pt x="64897" y="761873"/>
                  </a:lnTo>
                  <a:lnTo>
                    <a:pt x="64897" y="685673"/>
                  </a:lnTo>
                  <a:close/>
                </a:path>
                <a:path w="111125" h="1566545">
                  <a:moveTo>
                    <a:pt x="64897" y="819023"/>
                  </a:moveTo>
                  <a:lnTo>
                    <a:pt x="45847" y="819023"/>
                  </a:lnTo>
                  <a:lnTo>
                    <a:pt x="45847" y="895223"/>
                  </a:lnTo>
                  <a:lnTo>
                    <a:pt x="64897" y="895223"/>
                  </a:lnTo>
                  <a:lnTo>
                    <a:pt x="64897" y="819023"/>
                  </a:lnTo>
                  <a:close/>
                </a:path>
                <a:path w="111125" h="1566545">
                  <a:moveTo>
                    <a:pt x="64897" y="952373"/>
                  </a:moveTo>
                  <a:lnTo>
                    <a:pt x="45847" y="952373"/>
                  </a:lnTo>
                  <a:lnTo>
                    <a:pt x="45847" y="1028573"/>
                  </a:lnTo>
                  <a:lnTo>
                    <a:pt x="64897" y="1028573"/>
                  </a:lnTo>
                  <a:lnTo>
                    <a:pt x="64897" y="952373"/>
                  </a:lnTo>
                  <a:close/>
                </a:path>
                <a:path w="111125" h="1566545">
                  <a:moveTo>
                    <a:pt x="64897" y="1085723"/>
                  </a:moveTo>
                  <a:lnTo>
                    <a:pt x="45847" y="1085723"/>
                  </a:lnTo>
                  <a:lnTo>
                    <a:pt x="45847" y="1161923"/>
                  </a:lnTo>
                  <a:lnTo>
                    <a:pt x="64897" y="1161923"/>
                  </a:lnTo>
                  <a:lnTo>
                    <a:pt x="64897" y="1085723"/>
                  </a:lnTo>
                  <a:close/>
                </a:path>
                <a:path w="111125" h="1566545">
                  <a:moveTo>
                    <a:pt x="64897" y="1219073"/>
                  </a:moveTo>
                  <a:lnTo>
                    <a:pt x="45847" y="1219073"/>
                  </a:lnTo>
                  <a:lnTo>
                    <a:pt x="45847" y="1295273"/>
                  </a:lnTo>
                  <a:lnTo>
                    <a:pt x="64897" y="1295273"/>
                  </a:lnTo>
                  <a:lnTo>
                    <a:pt x="64897" y="1219073"/>
                  </a:lnTo>
                  <a:close/>
                </a:path>
                <a:path w="111125" h="1566545">
                  <a:moveTo>
                    <a:pt x="64897" y="1352372"/>
                  </a:moveTo>
                  <a:lnTo>
                    <a:pt x="45847" y="1352372"/>
                  </a:lnTo>
                  <a:lnTo>
                    <a:pt x="45847" y="1428572"/>
                  </a:lnTo>
                  <a:lnTo>
                    <a:pt x="64897" y="1428572"/>
                  </a:lnTo>
                  <a:lnTo>
                    <a:pt x="64897" y="1352372"/>
                  </a:lnTo>
                  <a:close/>
                </a:path>
                <a:path w="111125" h="1566545">
                  <a:moveTo>
                    <a:pt x="10667" y="1460119"/>
                  </a:moveTo>
                  <a:lnTo>
                    <a:pt x="1524" y="1465414"/>
                  </a:lnTo>
                  <a:lnTo>
                    <a:pt x="0" y="1471244"/>
                  </a:lnTo>
                  <a:lnTo>
                    <a:pt x="55372" y="1566100"/>
                  </a:lnTo>
                  <a:lnTo>
                    <a:pt x="66400" y="1547202"/>
                  </a:lnTo>
                  <a:lnTo>
                    <a:pt x="45847" y="1547202"/>
                  </a:lnTo>
                  <a:lnTo>
                    <a:pt x="45847" y="1511919"/>
                  </a:lnTo>
                  <a:lnTo>
                    <a:pt x="16509" y="1461643"/>
                  </a:lnTo>
                  <a:lnTo>
                    <a:pt x="10667" y="1460119"/>
                  </a:lnTo>
                  <a:close/>
                </a:path>
                <a:path w="111125" h="1566545">
                  <a:moveTo>
                    <a:pt x="45847" y="1511919"/>
                  </a:moveTo>
                  <a:lnTo>
                    <a:pt x="45847" y="1547202"/>
                  </a:lnTo>
                  <a:lnTo>
                    <a:pt x="64897" y="1547202"/>
                  </a:lnTo>
                  <a:lnTo>
                    <a:pt x="64897" y="1542389"/>
                  </a:lnTo>
                  <a:lnTo>
                    <a:pt x="47116" y="1542389"/>
                  </a:lnTo>
                  <a:lnTo>
                    <a:pt x="55372" y="1528242"/>
                  </a:lnTo>
                  <a:lnTo>
                    <a:pt x="45847" y="1511919"/>
                  </a:lnTo>
                  <a:close/>
                </a:path>
                <a:path w="111125" h="1566545">
                  <a:moveTo>
                    <a:pt x="100075" y="1460119"/>
                  </a:moveTo>
                  <a:lnTo>
                    <a:pt x="94233" y="1461643"/>
                  </a:lnTo>
                  <a:lnTo>
                    <a:pt x="64897" y="1511919"/>
                  </a:lnTo>
                  <a:lnTo>
                    <a:pt x="64897" y="1547202"/>
                  </a:lnTo>
                  <a:lnTo>
                    <a:pt x="66400" y="1547202"/>
                  </a:lnTo>
                  <a:lnTo>
                    <a:pt x="110743" y="1471244"/>
                  </a:lnTo>
                  <a:lnTo>
                    <a:pt x="109220" y="1465414"/>
                  </a:lnTo>
                  <a:lnTo>
                    <a:pt x="100075" y="1460119"/>
                  </a:lnTo>
                  <a:close/>
                </a:path>
                <a:path w="111125" h="1566545">
                  <a:moveTo>
                    <a:pt x="55372" y="1528242"/>
                  </a:moveTo>
                  <a:lnTo>
                    <a:pt x="47116" y="1542389"/>
                  </a:lnTo>
                  <a:lnTo>
                    <a:pt x="63626" y="1542389"/>
                  </a:lnTo>
                  <a:lnTo>
                    <a:pt x="55372" y="1528242"/>
                  </a:lnTo>
                  <a:close/>
                </a:path>
                <a:path w="111125" h="1566545">
                  <a:moveTo>
                    <a:pt x="64897" y="1511919"/>
                  </a:moveTo>
                  <a:lnTo>
                    <a:pt x="55372" y="1528242"/>
                  </a:lnTo>
                  <a:lnTo>
                    <a:pt x="63626" y="1542389"/>
                  </a:lnTo>
                  <a:lnTo>
                    <a:pt x="64897" y="1542389"/>
                  </a:lnTo>
                  <a:lnTo>
                    <a:pt x="64897" y="1511919"/>
                  </a:lnTo>
                  <a:close/>
                </a:path>
                <a:path w="111125" h="1566545">
                  <a:moveTo>
                    <a:pt x="64897" y="1485722"/>
                  </a:moveTo>
                  <a:lnTo>
                    <a:pt x="45847" y="1485722"/>
                  </a:lnTo>
                  <a:lnTo>
                    <a:pt x="45847" y="1511919"/>
                  </a:lnTo>
                  <a:lnTo>
                    <a:pt x="55372" y="1528242"/>
                  </a:lnTo>
                  <a:lnTo>
                    <a:pt x="64896" y="1511919"/>
                  </a:lnTo>
                  <a:lnTo>
                    <a:pt x="64897" y="148572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9452229" y="4893055"/>
            <a:ext cx="66611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FFFFFF"/>
                </a:solidFill>
                <a:latin typeface="メイリオ"/>
                <a:cs typeface="メイリオ"/>
              </a:rPr>
              <a:t>??</a:t>
            </a:r>
            <a:r>
              <a:rPr sz="2000" b="1" spc="-15" dirty="0">
                <a:solidFill>
                  <a:srgbClr val="FFFFFF"/>
                </a:solidFill>
                <a:latin typeface="メイリオ"/>
                <a:cs typeface="メイリオ"/>
              </a:rPr>
              <a:t> </a:t>
            </a:r>
            <a:r>
              <a:rPr sz="2000" b="1" spc="-50" dirty="0">
                <a:solidFill>
                  <a:srgbClr val="FFFFFF"/>
                </a:solidFill>
                <a:latin typeface="メイリオ"/>
                <a:cs typeface="メイリオ"/>
              </a:rPr>
              <a:t>m</a:t>
            </a:r>
            <a:endParaRPr sz="20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5400"/>
            <a:chOff x="0" y="0"/>
            <a:chExt cx="12192000" cy="1295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12954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295400" y="12954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21379E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3105" y="205866"/>
            <a:ext cx="8059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1565" algn="l"/>
              </a:tabLst>
            </a:pPr>
            <a:r>
              <a:rPr spc="-50" dirty="0"/>
              <a:t>6</a:t>
            </a:r>
            <a:r>
              <a:rPr dirty="0"/>
              <a:t>	</a:t>
            </a:r>
            <a:r>
              <a:rPr sz="4800" spc="-5" dirty="0"/>
              <a:t>“本章のゴール” を解こう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158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924" y="1743836"/>
            <a:ext cx="6836409" cy="1107440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80"/>
              </a:spcBef>
            </a:pPr>
            <a:r>
              <a:rPr sz="2400" b="1" spc="-5" dirty="0">
                <a:latin typeface="メイリオ"/>
                <a:cs typeface="メイリオ"/>
              </a:rPr>
              <a:t>まず、木の高さは </a:t>
            </a:r>
            <a:r>
              <a:rPr sz="2400" dirty="0">
                <a:solidFill>
                  <a:srgbClr val="F43864"/>
                </a:solidFill>
                <a:latin typeface="Cambria Math"/>
                <a:cs typeface="Cambria Math"/>
              </a:rPr>
              <a:t>𝟖𝟎</a:t>
            </a:r>
            <a:r>
              <a:rPr sz="2400" spc="-15" dirty="0">
                <a:solidFill>
                  <a:srgbClr val="F43864"/>
                </a:solidFill>
                <a:latin typeface="Cambria Math"/>
                <a:cs typeface="Cambria Math"/>
              </a:rPr>
              <a:t> × </a:t>
            </a:r>
            <a:r>
              <a:rPr sz="2400" dirty="0">
                <a:solidFill>
                  <a:srgbClr val="F43864"/>
                </a:solidFill>
                <a:latin typeface="Cambria Math"/>
                <a:cs typeface="Cambria Math"/>
              </a:rPr>
              <a:t>𝐭𝐚𝐧𝟏𝟒</a:t>
            </a:r>
            <a:r>
              <a:rPr sz="2400" spc="114" dirty="0">
                <a:solidFill>
                  <a:srgbClr val="F43864"/>
                </a:solidFill>
                <a:latin typeface="Cambria Math"/>
                <a:cs typeface="Cambria Math"/>
              </a:rPr>
              <a:t>° </a:t>
            </a:r>
            <a:r>
              <a:rPr sz="2400" b="1" spc="-10" dirty="0">
                <a:latin typeface="メイリオ"/>
                <a:cs typeface="メイリオ"/>
              </a:rPr>
              <a:t>メートルである</a:t>
            </a:r>
            <a:endParaRPr sz="2400">
              <a:latin typeface="メイリオ"/>
              <a:cs typeface="メイリオ"/>
            </a:endParaRPr>
          </a:p>
          <a:p>
            <a:pPr marL="12700">
              <a:lnSpc>
                <a:spcPct val="100000"/>
              </a:lnSpc>
              <a:spcBef>
                <a:spcPts val="1380"/>
              </a:spcBef>
            </a:pPr>
            <a:r>
              <a:rPr sz="2400" b="1" spc="-5" dirty="0">
                <a:solidFill>
                  <a:srgbClr val="7E7E7E"/>
                </a:solidFill>
                <a:latin typeface="メイリオ"/>
                <a:cs typeface="メイリオ"/>
              </a:rPr>
              <a:t>※ </a:t>
            </a:r>
            <a:r>
              <a:rPr sz="2400" b="1" dirty="0">
                <a:solidFill>
                  <a:srgbClr val="7E7E7E"/>
                </a:solidFill>
                <a:latin typeface="メイリオ"/>
                <a:cs typeface="メイリオ"/>
              </a:rPr>
              <a:t>6</a:t>
            </a:r>
            <a:r>
              <a:rPr sz="2400" b="1" spc="-10" dirty="0">
                <a:solidFill>
                  <a:srgbClr val="7E7E7E"/>
                </a:solidFill>
                <a:latin typeface="メイリオ"/>
                <a:cs typeface="メイリオ"/>
              </a:rPr>
              <a:t> 章前半の「三角比」を思い出してみましょう</a:t>
            </a:r>
            <a:endParaRPr sz="2400">
              <a:latin typeface="メイリオ"/>
              <a:cs typeface="メイリオ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12747" y="4768596"/>
            <a:ext cx="2257425" cy="904240"/>
            <a:chOff x="1412747" y="4768596"/>
            <a:chExt cx="2257425" cy="904240"/>
          </a:xfrm>
        </p:grpSpPr>
        <p:sp>
          <p:nvSpPr>
            <p:cNvPr id="11" name="object 11"/>
            <p:cNvSpPr/>
            <p:nvPr/>
          </p:nvSpPr>
          <p:spPr>
            <a:xfrm>
              <a:off x="1412747" y="4768596"/>
              <a:ext cx="2257425" cy="904240"/>
            </a:xfrm>
            <a:custGeom>
              <a:avLst/>
              <a:gdLst/>
              <a:ahLst/>
              <a:cxnLst/>
              <a:rect l="l" t="t" r="r" b="b"/>
              <a:pathLst>
                <a:path w="2257425" h="904239">
                  <a:moveTo>
                    <a:pt x="2257043" y="0"/>
                  </a:moveTo>
                  <a:lnTo>
                    <a:pt x="0" y="903731"/>
                  </a:lnTo>
                  <a:lnTo>
                    <a:pt x="2257043" y="903731"/>
                  </a:lnTo>
                  <a:lnTo>
                    <a:pt x="2257043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13509" y="5471795"/>
              <a:ext cx="540385" cy="200025"/>
            </a:xfrm>
            <a:custGeom>
              <a:avLst/>
              <a:gdLst/>
              <a:ahLst/>
              <a:cxnLst/>
              <a:rect l="l" t="t" r="r" b="b"/>
              <a:pathLst>
                <a:path w="540385" h="200025">
                  <a:moveTo>
                    <a:pt x="502031" y="0"/>
                  </a:moveTo>
                  <a:lnTo>
                    <a:pt x="0" y="199770"/>
                  </a:lnTo>
                  <a:lnTo>
                    <a:pt x="540258" y="193890"/>
                  </a:lnTo>
                  <a:lnTo>
                    <a:pt x="537410" y="144253"/>
                  </a:lnTo>
                  <a:lnTo>
                    <a:pt x="530050" y="95183"/>
                  </a:lnTo>
                  <a:lnTo>
                    <a:pt x="518237" y="46993"/>
                  </a:lnTo>
                  <a:lnTo>
                    <a:pt x="502031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070354" y="5341416"/>
            <a:ext cx="426084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Cambria Math"/>
                <a:cs typeface="Cambria Math"/>
              </a:rPr>
              <a:t>𝟏𝟒°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412747" y="4768596"/>
            <a:ext cx="2286000" cy="932815"/>
            <a:chOff x="1412747" y="4768596"/>
            <a:chExt cx="2286000" cy="932815"/>
          </a:xfrm>
        </p:grpSpPr>
        <p:sp>
          <p:nvSpPr>
            <p:cNvPr id="15" name="object 15"/>
            <p:cNvSpPr/>
            <p:nvPr/>
          </p:nvSpPr>
          <p:spPr>
            <a:xfrm>
              <a:off x="1412747" y="5672328"/>
              <a:ext cx="2256155" cy="0"/>
            </a:xfrm>
            <a:custGeom>
              <a:avLst/>
              <a:gdLst/>
              <a:ahLst/>
              <a:cxnLst/>
              <a:rect l="l" t="t" r="r" b="b"/>
              <a:pathLst>
                <a:path w="2256154">
                  <a:moveTo>
                    <a:pt x="0" y="0"/>
                  </a:moveTo>
                  <a:lnTo>
                    <a:pt x="2256028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69791" y="4768596"/>
              <a:ext cx="0" cy="902969"/>
            </a:xfrm>
            <a:custGeom>
              <a:avLst/>
              <a:gdLst/>
              <a:ahLst/>
              <a:cxnLst/>
              <a:rect l="l" t="t" r="r" b="b"/>
              <a:pathLst>
                <a:path h="902970">
                  <a:moveTo>
                    <a:pt x="0" y="902830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438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825366" y="5036058"/>
            <a:ext cx="81915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>
                <a:solidFill>
                  <a:srgbClr val="F43864"/>
                </a:solidFill>
                <a:latin typeface="Cambria Math"/>
                <a:cs typeface="Cambria Math"/>
              </a:rPr>
              <a:t>𝐭𝐚𝐧𝟏𝟒°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82672" y="5741619"/>
            <a:ext cx="1778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Cambria Math"/>
                <a:cs typeface="Cambria Math"/>
              </a:rPr>
              <a:t>𝟏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865876" y="4155947"/>
            <a:ext cx="3787140" cy="1516380"/>
            <a:chOff x="5865876" y="4155947"/>
            <a:chExt cx="3787140" cy="1516380"/>
          </a:xfrm>
        </p:grpSpPr>
        <p:sp>
          <p:nvSpPr>
            <p:cNvPr id="20" name="object 20"/>
            <p:cNvSpPr/>
            <p:nvPr/>
          </p:nvSpPr>
          <p:spPr>
            <a:xfrm>
              <a:off x="5865876" y="4155947"/>
              <a:ext cx="3787140" cy="1516380"/>
            </a:xfrm>
            <a:custGeom>
              <a:avLst/>
              <a:gdLst/>
              <a:ahLst/>
              <a:cxnLst/>
              <a:rect l="l" t="t" r="r" b="b"/>
              <a:pathLst>
                <a:path w="3787140" h="1516379">
                  <a:moveTo>
                    <a:pt x="3787140" y="0"/>
                  </a:moveTo>
                  <a:lnTo>
                    <a:pt x="0" y="1516380"/>
                  </a:lnTo>
                  <a:lnTo>
                    <a:pt x="3787140" y="1516380"/>
                  </a:lnTo>
                  <a:lnTo>
                    <a:pt x="3787140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880354" y="5454268"/>
              <a:ext cx="540385" cy="200025"/>
            </a:xfrm>
            <a:custGeom>
              <a:avLst/>
              <a:gdLst/>
              <a:ahLst/>
              <a:cxnLst/>
              <a:rect l="l" t="t" r="r" b="b"/>
              <a:pathLst>
                <a:path w="540385" h="200025">
                  <a:moveTo>
                    <a:pt x="501904" y="0"/>
                  </a:moveTo>
                  <a:lnTo>
                    <a:pt x="0" y="199770"/>
                  </a:lnTo>
                  <a:lnTo>
                    <a:pt x="540258" y="193890"/>
                  </a:lnTo>
                  <a:lnTo>
                    <a:pt x="537408" y="144269"/>
                  </a:lnTo>
                  <a:lnTo>
                    <a:pt x="530034" y="95197"/>
                  </a:lnTo>
                  <a:lnTo>
                    <a:pt x="518183" y="46999"/>
                  </a:lnTo>
                  <a:lnTo>
                    <a:pt x="501904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486905" y="5329224"/>
            <a:ext cx="426084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25" dirty="0">
                <a:latin typeface="Cambria Math"/>
                <a:cs typeface="Cambria Math"/>
              </a:rPr>
              <a:t>𝟏𝟒°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762500" y="4142422"/>
            <a:ext cx="6172200" cy="1558925"/>
            <a:chOff x="4762500" y="4142422"/>
            <a:chExt cx="6172200" cy="1558925"/>
          </a:xfrm>
        </p:grpSpPr>
        <p:sp>
          <p:nvSpPr>
            <p:cNvPr id="24" name="object 24"/>
            <p:cNvSpPr/>
            <p:nvPr/>
          </p:nvSpPr>
          <p:spPr>
            <a:xfrm>
              <a:off x="5865875" y="5672327"/>
              <a:ext cx="3787140" cy="0"/>
            </a:xfrm>
            <a:custGeom>
              <a:avLst/>
              <a:gdLst/>
              <a:ahLst/>
              <a:cxnLst/>
              <a:rect l="l" t="t" r="r" b="b"/>
              <a:pathLst>
                <a:path w="3787140">
                  <a:moveTo>
                    <a:pt x="0" y="0"/>
                  </a:moveTo>
                  <a:lnTo>
                    <a:pt x="3786885" y="0"/>
                  </a:lnTo>
                </a:path>
              </a:pathLst>
            </a:custGeom>
            <a:ln w="571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653015" y="4155947"/>
              <a:ext cx="0" cy="1515745"/>
            </a:xfrm>
            <a:custGeom>
              <a:avLst/>
              <a:gdLst/>
              <a:ahLst/>
              <a:cxnLst/>
              <a:rect l="l" t="t" r="r" b="b"/>
              <a:pathLst>
                <a:path h="1515745">
                  <a:moveTo>
                    <a:pt x="0" y="1515465"/>
                  </a:moveTo>
                  <a:lnTo>
                    <a:pt x="0" y="0"/>
                  </a:lnTo>
                </a:path>
              </a:pathLst>
            </a:custGeom>
            <a:ln w="57150">
              <a:solidFill>
                <a:srgbClr val="F438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653778" y="4156709"/>
              <a:ext cx="841375" cy="3810"/>
            </a:xfrm>
            <a:custGeom>
              <a:avLst/>
              <a:gdLst/>
              <a:ahLst/>
              <a:cxnLst/>
              <a:rect l="l" t="t" r="r" b="b"/>
              <a:pathLst>
                <a:path w="841375" h="3810">
                  <a:moveTo>
                    <a:pt x="0" y="0"/>
                  </a:moveTo>
                  <a:lnTo>
                    <a:pt x="841121" y="3301"/>
                  </a:lnTo>
                </a:path>
              </a:pathLst>
            </a:custGeom>
            <a:ln w="28574">
              <a:solidFill>
                <a:srgbClr val="40404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660826" y="5650344"/>
              <a:ext cx="628015" cy="0"/>
            </a:xfrm>
            <a:custGeom>
              <a:avLst/>
              <a:gdLst/>
              <a:ahLst/>
              <a:cxnLst/>
              <a:rect l="l" t="t" r="r" b="b"/>
              <a:pathLst>
                <a:path w="628015">
                  <a:moveTo>
                    <a:pt x="0" y="0"/>
                  </a:moveTo>
                  <a:lnTo>
                    <a:pt x="627697" y="0"/>
                  </a:lnTo>
                </a:path>
              </a:pathLst>
            </a:custGeom>
            <a:ln w="31851">
              <a:solidFill>
                <a:srgbClr val="40404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0288523" y="4986527"/>
              <a:ext cx="410209" cy="685800"/>
            </a:xfrm>
            <a:custGeom>
              <a:avLst/>
              <a:gdLst/>
              <a:ahLst/>
              <a:cxnLst/>
              <a:rect l="l" t="t" r="r" b="b"/>
              <a:pathLst>
                <a:path w="410209" h="685800">
                  <a:moveTo>
                    <a:pt x="409955" y="0"/>
                  </a:moveTo>
                  <a:lnTo>
                    <a:pt x="0" y="0"/>
                  </a:lnTo>
                  <a:lnTo>
                    <a:pt x="0" y="685800"/>
                  </a:lnTo>
                  <a:lnTo>
                    <a:pt x="409955" y="685800"/>
                  </a:lnTo>
                  <a:lnTo>
                    <a:pt x="409955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0052303" y="4158995"/>
              <a:ext cx="882650" cy="958850"/>
            </a:xfrm>
            <a:custGeom>
              <a:avLst/>
              <a:gdLst/>
              <a:ahLst/>
              <a:cxnLst/>
              <a:rect l="l" t="t" r="r" b="b"/>
              <a:pathLst>
                <a:path w="882650" h="958850">
                  <a:moveTo>
                    <a:pt x="441198" y="0"/>
                  </a:moveTo>
                  <a:lnTo>
                    <a:pt x="0" y="958595"/>
                  </a:lnTo>
                  <a:lnTo>
                    <a:pt x="882396" y="958595"/>
                  </a:lnTo>
                  <a:lnTo>
                    <a:pt x="441198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762500" y="4695443"/>
              <a:ext cx="1103630" cy="582295"/>
            </a:xfrm>
            <a:custGeom>
              <a:avLst/>
              <a:gdLst/>
              <a:ahLst/>
              <a:cxnLst/>
              <a:rect l="l" t="t" r="r" b="b"/>
              <a:pathLst>
                <a:path w="1103629" h="582295">
                  <a:moveTo>
                    <a:pt x="812291" y="0"/>
                  </a:moveTo>
                  <a:lnTo>
                    <a:pt x="812291" y="145541"/>
                  </a:lnTo>
                  <a:lnTo>
                    <a:pt x="0" y="145541"/>
                  </a:lnTo>
                  <a:lnTo>
                    <a:pt x="0" y="436625"/>
                  </a:lnTo>
                  <a:lnTo>
                    <a:pt x="812291" y="436625"/>
                  </a:lnTo>
                  <a:lnTo>
                    <a:pt x="812291" y="582167"/>
                  </a:lnTo>
                  <a:lnTo>
                    <a:pt x="1103376" y="291083"/>
                  </a:lnTo>
                  <a:lnTo>
                    <a:pt x="812291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111490" y="4835474"/>
            <a:ext cx="14166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43864"/>
                </a:solidFill>
                <a:latin typeface="Cambria Math"/>
                <a:cs typeface="Cambria Math"/>
              </a:rPr>
              <a:t>𝟖𝟎</a:t>
            </a:r>
            <a:r>
              <a:rPr sz="2000" spc="-5" dirty="0">
                <a:solidFill>
                  <a:srgbClr val="F43864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43864"/>
                </a:solidFill>
                <a:latin typeface="Cambria Math"/>
                <a:cs typeface="Cambria Math"/>
              </a:rPr>
              <a:t>×</a:t>
            </a:r>
            <a:r>
              <a:rPr sz="2000" spc="-15" dirty="0">
                <a:solidFill>
                  <a:srgbClr val="F43864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F43864"/>
                </a:solidFill>
                <a:latin typeface="Cambria Math"/>
                <a:cs typeface="Cambria Math"/>
              </a:rPr>
              <a:t>𝐭𝐚𝐧𝟏𝟒°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50556" y="5741619"/>
            <a:ext cx="3308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25" dirty="0">
                <a:latin typeface="Cambria Math"/>
                <a:cs typeface="Cambria Math"/>
              </a:rPr>
              <a:t>𝟖𝟎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46979" y="4431284"/>
            <a:ext cx="53467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5" dirty="0">
                <a:solidFill>
                  <a:srgbClr val="21379E"/>
                </a:solidFill>
                <a:latin typeface="メイリオ"/>
                <a:cs typeface="メイリオ"/>
              </a:rPr>
              <a:t>拡大</a:t>
            </a:r>
            <a:endParaRPr sz="20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5400"/>
            <a:chOff x="0" y="0"/>
            <a:chExt cx="12192000" cy="1295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12954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295400" y="12954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21379E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3105" y="205866"/>
            <a:ext cx="80594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91565" algn="l"/>
              </a:tabLst>
            </a:pPr>
            <a:r>
              <a:rPr spc="-50" dirty="0"/>
              <a:t>6</a:t>
            </a:r>
            <a:r>
              <a:rPr dirty="0"/>
              <a:t>	</a:t>
            </a:r>
            <a:r>
              <a:rPr sz="4800" spc="-5" dirty="0"/>
              <a:t>“本章のゴール” を解こう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159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2924" y="1736216"/>
            <a:ext cx="10068560" cy="112268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b="1" spc="-5" dirty="0">
                <a:latin typeface="メイリオ"/>
                <a:cs typeface="メイリオ"/>
              </a:rPr>
              <a:t>そこで、</a:t>
            </a:r>
            <a:r>
              <a:rPr sz="2400" dirty="0">
                <a:latin typeface="Cambria Math"/>
                <a:cs typeface="Cambria Math"/>
              </a:rPr>
              <a:t>𝟖𝟎</a:t>
            </a:r>
            <a:r>
              <a:rPr sz="2400" spc="-20" dirty="0">
                <a:latin typeface="Cambria Math"/>
                <a:cs typeface="Cambria Math"/>
              </a:rPr>
              <a:t> × </a:t>
            </a:r>
            <a:r>
              <a:rPr sz="2400" dirty="0">
                <a:latin typeface="Cambria Math"/>
                <a:cs typeface="Cambria Math"/>
              </a:rPr>
              <a:t>𝐭𝐚𝐧𝟏𝟒</a:t>
            </a:r>
            <a:r>
              <a:rPr sz="2400" spc="114" dirty="0">
                <a:latin typeface="Cambria Math"/>
                <a:cs typeface="Cambria Math"/>
              </a:rPr>
              <a:t>° </a:t>
            </a:r>
            <a:r>
              <a:rPr sz="2400" b="1" spc="-10" dirty="0">
                <a:latin typeface="メイリオ"/>
                <a:cs typeface="メイリオ"/>
              </a:rPr>
              <a:t>の値はいくつか？</a:t>
            </a:r>
            <a:endParaRPr sz="2400">
              <a:latin typeface="メイリオ"/>
              <a:cs typeface="メイリオ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b="1" spc="-5" dirty="0">
                <a:latin typeface="メイリオ"/>
                <a:cs typeface="メイリオ"/>
              </a:rPr>
              <a:t>三角関数表より </a:t>
            </a:r>
            <a:r>
              <a:rPr sz="2400" dirty="0">
                <a:latin typeface="Cambria Math"/>
                <a:cs typeface="Cambria Math"/>
              </a:rPr>
              <a:t>𝐭𝐚𝐧𝟏𝟒</a:t>
            </a:r>
            <a:r>
              <a:rPr sz="2400" spc="55" dirty="0">
                <a:latin typeface="Cambria Math"/>
                <a:cs typeface="Cambria Math"/>
              </a:rPr>
              <a:t>° ≒ </a:t>
            </a:r>
            <a:r>
              <a:rPr sz="2400" spc="-10" dirty="0">
                <a:latin typeface="Cambria Math"/>
                <a:cs typeface="Cambria Math"/>
              </a:rPr>
              <a:t>𝟎</a:t>
            </a:r>
            <a:r>
              <a:rPr sz="2400" spc="-80" dirty="0">
                <a:latin typeface="Cambria Math"/>
                <a:cs typeface="Cambria Math"/>
              </a:rPr>
              <a:t>. </a:t>
            </a:r>
            <a:r>
              <a:rPr sz="2400" dirty="0">
                <a:latin typeface="Cambria Math"/>
                <a:cs typeface="Cambria Math"/>
              </a:rPr>
              <a:t>𝟐𝟓</a:t>
            </a:r>
            <a:r>
              <a:rPr sz="2400" spc="240" dirty="0">
                <a:latin typeface="Cambria Math"/>
                <a:cs typeface="Cambria Math"/>
              </a:rPr>
              <a:t> </a:t>
            </a:r>
            <a:r>
              <a:rPr sz="2400" b="1" spc="-5" dirty="0">
                <a:latin typeface="メイリオ"/>
                <a:cs typeface="メイリオ"/>
              </a:rPr>
              <a:t>なので、答えは </a:t>
            </a:r>
            <a:r>
              <a:rPr sz="2400" dirty="0">
                <a:latin typeface="Cambria Math"/>
                <a:cs typeface="Cambria Math"/>
              </a:rPr>
              <a:t>𝟖𝟎</a:t>
            </a:r>
            <a:r>
              <a:rPr sz="2400" spc="-10" dirty="0">
                <a:latin typeface="Cambria Math"/>
                <a:cs typeface="Cambria Math"/>
              </a:rPr>
              <a:t> × 𝟎</a:t>
            </a:r>
            <a:r>
              <a:rPr sz="2400" spc="-80" dirty="0">
                <a:latin typeface="Cambria Math"/>
                <a:cs typeface="Cambria Math"/>
              </a:rPr>
              <a:t>. </a:t>
            </a:r>
            <a:r>
              <a:rPr sz="2400" dirty="0">
                <a:latin typeface="Cambria Math"/>
                <a:cs typeface="Cambria Math"/>
              </a:rPr>
              <a:t>𝟐𝟓</a:t>
            </a:r>
            <a:r>
              <a:rPr sz="2400" spc="75" dirty="0">
                <a:latin typeface="Cambria Math"/>
                <a:cs typeface="Cambria Math"/>
              </a:rPr>
              <a:t> = </a:t>
            </a:r>
            <a:r>
              <a:rPr sz="2400" dirty="0">
                <a:solidFill>
                  <a:srgbClr val="F43864"/>
                </a:solidFill>
                <a:latin typeface="Cambria Math"/>
                <a:cs typeface="Cambria Math"/>
              </a:rPr>
              <a:t>𝟐𝟎</a:t>
            </a:r>
            <a:r>
              <a:rPr sz="2400" spc="245" dirty="0">
                <a:solidFill>
                  <a:srgbClr val="F43864"/>
                </a:solidFill>
                <a:latin typeface="Cambria Math"/>
                <a:cs typeface="Cambria Math"/>
              </a:rPr>
              <a:t> </a:t>
            </a:r>
            <a:r>
              <a:rPr sz="2400" b="1" spc="-15" dirty="0">
                <a:solidFill>
                  <a:srgbClr val="F43864"/>
                </a:solidFill>
                <a:latin typeface="メイリオ"/>
                <a:cs typeface="メイリオ"/>
              </a:rPr>
              <a:t>メートル</a:t>
            </a:r>
            <a:endParaRPr sz="2400">
              <a:latin typeface="メイリオ"/>
              <a:cs typeface="メイリオ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08434" y="3221282"/>
            <a:ext cx="5251450" cy="3314065"/>
            <a:chOff x="3008434" y="3221282"/>
            <a:chExt cx="5251450" cy="331406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8434" y="3221282"/>
              <a:ext cx="5250951" cy="327552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955285" y="6262877"/>
              <a:ext cx="544195" cy="257810"/>
            </a:xfrm>
            <a:custGeom>
              <a:avLst/>
              <a:gdLst/>
              <a:ahLst/>
              <a:cxnLst/>
              <a:rect l="l" t="t" r="r" b="b"/>
              <a:pathLst>
                <a:path w="544195" h="257809">
                  <a:moveTo>
                    <a:pt x="0" y="42926"/>
                  </a:moveTo>
                  <a:lnTo>
                    <a:pt x="3367" y="26215"/>
                  </a:lnTo>
                  <a:lnTo>
                    <a:pt x="12557" y="12571"/>
                  </a:lnTo>
                  <a:lnTo>
                    <a:pt x="26199" y="3372"/>
                  </a:lnTo>
                  <a:lnTo>
                    <a:pt x="42925" y="0"/>
                  </a:lnTo>
                  <a:lnTo>
                    <a:pt x="501141" y="0"/>
                  </a:lnTo>
                  <a:lnTo>
                    <a:pt x="517868" y="3372"/>
                  </a:lnTo>
                  <a:lnTo>
                    <a:pt x="531510" y="12571"/>
                  </a:lnTo>
                  <a:lnTo>
                    <a:pt x="540700" y="26215"/>
                  </a:lnTo>
                  <a:lnTo>
                    <a:pt x="544067" y="42926"/>
                  </a:lnTo>
                  <a:lnTo>
                    <a:pt x="544067" y="214630"/>
                  </a:lnTo>
                  <a:lnTo>
                    <a:pt x="540700" y="231340"/>
                  </a:lnTo>
                  <a:lnTo>
                    <a:pt x="531510" y="244984"/>
                  </a:lnTo>
                  <a:lnTo>
                    <a:pt x="517868" y="254183"/>
                  </a:lnTo>
                  <a:lnTo>
                    <a:pt x="501141" y="257556"/>
                  </a:lnTo>
                  <a:lnTo>
                    <a:pt x="42925" y="257556"/>
                  </a:lnTo>
                  <a:lnTo>
                    <a:pt x="26199" y="254183"/>
                  </a:lnTo>
                  <a:lnTo>
                    <a:pt x="12557" y="244984"/>
                  </a:lnTo>
                  <a:lnTo>
                    <a:pt x="3367" y="231340"/>
                  </a:lnTo>
                  <a:lnTo>
                    <a:pt x="0" y="214630"/>
                  </a:lnTo>
                  <a:lnTo>
                    <a:pt x="0" y="42926"/>
                  </a:lnTo>
                  <a:close/>
                </a:path>
              </a:pathLst>
            </a:custGeom>
            <a:ln w="28575">
              <a:solidFill>
                <a:srgbClr val="F4386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90D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4087" y="335693"/>
            <a:ext cx="5051425" cy="2065655"/>
          </a:xfrm>
          <a:prstGeom prst="rect">
            <a:avLst/>
          </a:prstGeom>
        </p:spPr>
        <p:txBody>
          <a:bodyPr vert="horz" wrap="square" lIns="0" tIns="2298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10"/>
              </a:spcBef>
            </a:pPr>
            <a:r>
              <a:rPr sz="6600" dirty="0"/>
              <a:t>CHAPTER</a:t>
            </a:r>
            <a:r>
              <a:rPr sz="6600" spc="-20" dirty="0"/>
              <a:t> </a:t>
            </a:r>
            <a:r>
              <a:rPr sz="6600" spc="-50" dirty="0"/>
              <a:t>8</a:t>
            </a:r>
            <a:endParaRPr sz="6600"/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4400" spc="-15" dirty="0"/>
              <a:t>ベクトル</a:t>
            </a:r>
            <a:endParaRPr sz="4400"/>
          </a:p>
        </p:txBody>
      </p:sp>
      <p:sp>
        <p:nvSpPr>
          <p:cNvPr id="4" name="object 4"/>
          <p:cNvSpPr/>
          <p:nvPr/>
        </p:nvSpPr>
        <p:spPr>
          <a:xfrm>
            <a:off x="545591" y="647700"/>
            <a:ext cx="387350" cy="1877695"/>
          </a:xfrm>
          <a:custGeom>
            <a:avLst/>
            <a:gdLst/>
            <a:ahLst/>
            <a:cxnLst/>
            <a:rect l="l" t="t" r="r" b="b"/>
            <a:pathLst>
              <a:path w="387350" h="1877695">
                <a:moveTo>
                  <a:pt x="387095" y="0"/>
                </a:moveTo>
                <a:lnTo>
                  <a:pt x="0" y="0"/>
                </a:lnTo>
                <a:lnTo>
                  <a:pt x="0" y="1877567"/>
                </a:lnTo>
                <a:lnTo>
                  <a:pt x="387095" y="1877567"/>
                </a:lnTo>
                <a:lnTo>
                  <a:pt x="38709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850123" y="5010911"/>
            <a:ext cx="3842385" cy="1274445"/>
          </a:xfrm>
          <a:custGeom>
            <a:avLst/>
            <a:gdLst/>
            <a:ahLst/>
            <a:cxnLst/>
            <a:rect l="l" t="t" r="r" b="b"/>
            <a:pathLst>
              <a:path w="3842384" h="1274445">
                <a:moveTo>
                  <a:pt x="3568827" y="0"/>
                </a:moveTo>
                <a:lnTo>
                  <a:pt x="273176" y="0"/>
                </a:lnTo>
                <a:lnTo>
                  <a:pt x="224071" y="4401"/>
                </a:lnTo>
                <a:lnTo>
                  <a:pt x="177854" y="17090"/>
                </a:lnTo>
                <a:lnTo>
                  <a:pt x="135297" y="37295"/>
                </a:lnTo>
                <a:lnTo>
                  <a:pt x="97170" y="64246"/>
                </a:lnTo>
                <a:lnTo>
                  <a:pt x="64246" y="97170"/>
                </a:lnTo>
                <a:lnTo>
                  <a:pt x="37295" y="135297"/>
                </a:lnTo>
                <a:lnTo>
                  <a:pt x="17090" y="177854"/>
                </a:lnTo>
                <a:lnTo>
                  <a:pt x="4401" y="224071"/>
                </a:lnTo>
                <a:lnTo>
                  <a:pt x="0" y="273176"/>
                </a:lnTo>
                <a:lnTo>
                  <a:pt x="0" y="1000874"/>
                </a:lnTo>
                <a:lnTo>
                  <a:pt x="4401" y="1049979"/>
                </a:lnTo>
                <a:lnTo>
                  <a:pt x="17090" y="1096198"/>
                </a:lnTo>
                <a:lnTo>
                  <a:pt x="37295" y="1138757"/>
                </a:lnTo>
                <a:lnTo>
                  <a:pt x="64246" y="1176885"/>
                </a:lnTo>
                <a:lnTo>
                  <a:pt x="97170" y="1209812"/>
                </a:lnTo>
                <a:lnTo>
                  <a:pt x="135297" y="1236765"/>
                </a:lnTo>
                <a:lnTo>
                  <a:pt x="177854" y="1256972"/>
                </a:lnTo>
                <a:lnTo>
                  <a:pt x="224071" y="1269662"/>
                </a:lnTo>
                <a:lnTo>
                  <a:pt x="273176" y="1274064"/>
                </a:lnTo>
                <a:lnTo>
                  <a:pt x="3568827" y="1274064"/>
                </a:lnTo>
                <a:lnTo>
                  <a:pt x="3617932" y="1269662"/>
                </a:lnTo>
                <a:lnTo>
                  <a:pt x="3664149" y="1256972"/>
                </a:lnTo>
                <a:lnTo>
                  <a:pt x="3706706" y="1236765"/>
                </a:lnTo>
                <a:lnTo>
                  <a:pt x="3744833" y="1209812"/>
                </a:lnTo>
                <a:lnTo>
                  <a:pt x="3777757" y="1176885"/>
                </a:lnTo>
                <a:lnTo>
                  <a:pt x="3804708" y="1138757"/>
                </a:lnTo>
                <a:lnTo>
                  <a:pt x="3824913" y="1096198"/>
                </a:lnTo>
                <a:lnTo>
                  <a:pt x="3837602" y="1049979"/>
                </a:lnTo>
                <a:lnTo>
                  <a:pt x="3842004" y="1000874"/>
                </a:lnTo>
                <a:lnTo>
                  <a:pt x="3842004" y="273176"/>
                </a:lnTo>
                <a:lnTo>
                  <a:pt x="3837602" y="224071"/>
                </a:lnTo>
                <a:lnTo>
                  <a:pt x="3824913" y="177854"/>
                </a:lnTo>
                <a:lnTo>
                  <a:pt x="3804708" y="135297"/>
                </a:lnTo>
                <a:lnTo>
                  <a:pt x="3777757" y="97170"/>
                </a:lnTo>
                <a:lnTo>
                  <a:pt x="3744833" y="64246"/>
                </a:lnTo>
                <a:lnTo>
                  <a:pt x="3706706" y="37295"/>
                </a:lnTo>
                <a:lnTo>
                  <a:pt x="3664149" y="17090"/>
                </a:lnTo>
                <a:lnTo>
                  <a:pt x="3617932" y="4401"/>
                </a:lnTo>
                <a:lnTo>
                  <a:pt x="356882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845042" y="4449317"/>
            <a:ext cx="18561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solidFill>
                  <a:srgbClr val="FFFFFF"/>
                </a:solidFill>
                <a:latin typeface="メイリオ"/>
                <a:cs typeface="メイリオ"/>
              </a:rPr>
              <a:t>本章のゴール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86166" y="5219576"/>
            <a:ext cx="3065780" cy="758190"/>
          </a:xfrm>
          <a:prstGeom prst="rect">
            <a:avLst/>
          </a:prstGeom>
        </p:spPr>
        <p:txBody>
          <a:bodyPr vert="horz" wrap="square" lIns="0" tIns="1352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65"/>
              </a:spcBef>
            </a:pPr>
            <a:r>
              <a:rPr sz="1600" b="1" spc="-35" dirty="0">
                <a:solidFill>
                  <a:srgbClr val="F43864"/>
                </a:solidFill>
                <a:latin typeface="メイリオ"/>
                <a:cs typeface="メイリオ"/>
              </a:rPr>
              <a:t>この章には、「本章のゴール」に</a:t>
            </a:r>
            <a:endParaRPr sz="1600">
              <a:latin typeface="メイリオ"/>
              <a:cs typeface="メイリオ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600" b="1" spc="-30" dirty="0">
                <a:solidFill>
                  <a:srgbClr val="F43864"/>
                </a:solidFill>
                <a:latin typeface="メイリオ"/>
                <a:cs typeface="メイリオ"/>
              </a:rPr>
              <a:t>相当する問題はありません。</a:t>
            </a:r>
            <a:endParaRPr sz="1600">
              <a:latin typeface="メイリオ"/>
              <a:cs typeface="メイリオ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72323" y="3994403"/>
            <a:ext cx="3198495" cy="1016635"/>
          </a:xfrm>
          <a:custGeom>
            <a:avLst/>
            <a:gdLst/>
            <a:ahLst/>
            <a:cxnLst/>
            <a:rect l="l" t="t" r="r" b="b"/>
            <a:pathLst>
              <a:path w="3198495" h="1016635">
                <a:moveTo>
                  <a:pt x="3198164" y="305092"/>
                </a:moveTo>
                <a:lnTo>
                  <a:pt x="3192424" y="249758"/>
                </a:lnTo>
                <a:lnTo>
                  <a:pt x="3180677" y="206616"/>
                </a:lnTo>
                <a:lnTo>
                  <a:pt x="3163138" y="166293"/>
                </a:lnTo>
                <a:lnTo>
                  <a:pt x="3140291" y="129260"/>
                </a:lnTo>
                <a:lnTo>
                  <a:pt x="3112643" y="95973"/>
                </a:lnTo>
                <a:lnTo>
                  <a:pt x="3080689" y="66878"/>
                </a:lnTo>
                <a:lnTo>
                  <a:pt x="3044952" y="42443"/>
                </a:lnTo>
                <a:lnTo>
                  <a:pt x="3005899" y="23114"/>
                </a:lnTo>
                <a:lnTo>
                  <a:pt x="2964065" y="9359"/>
                </a:lnTo>
                <a:lnTo>
                  <a:pt x="2919933" y="1638"/>
                </a:lnTo>
                <a:lnTo>
                  <a:pt x="2888856" y="800"/>
                </a:lnTo>
                <a:lnTo>
                  <a:pt x="2888856" y="0"/>
                </a:lnTo>
                <a:lnTo>
                  <a:pt x="310261" y="0"/>
                </a:lnTo>
                <a:lnTo>
                  <a:pt x="304177" y="50"/>
                </a:lnTo>
                <a:lnTo>
                  <a:pt x="243903" y="6946"/>
                </a:lnTo>
                <a:lnTo>
                  <a:pt x="200888" y="19494"/>
                </a:lnTo>
                <a:lnTo>
                  <a:pt x="160820" y="37769"/>
                </a:lnTo>
                <a:lnTo>
                  <a:pt x="124142" y="61277"/>
                </a:lnTo>
                <a:lnTo>
                  <a:pt x="91300" y="89509"/>
                </a:lnTo>
                <a:lnTo>
                  <a:pt x="62750" y="121932"/>
                </a:lnTo>
                <a:lnTo>
                  <a:pt x="38938" y="158064"/>
                </a:lnTo>
                <a:lnTo>
                  <a:pt x="20307" y="197396"/>
                </a:lnTo>
                <a:lnTo>
                  <a:pt x="7315" y="239407"/>
                </a:lnTo>
                <a:lnTo>
                  <a:pt x="393" y="283591"/>
                </a:lnTo>
                <a:lnTo>
                  <a:pt x="0" y="329438"/>
                </a:lnTo>
                <a:lnTo>
                  <a:pt x="889" y="329387"/>
                </a:lnTo>
                <a:lnTo>
                  <a:pt x="889" y="1016508"/>
                </a:lnTo>
                <a:lnTo>
                  <a:pt x="310261" y="1016508"/>
                </a:lnTo>
                <a:lnTo>
                  <a:pt x="310261" y="309372"/>
                </a:lnTo>
                <a:lnTo>
                  <a:pt x="309499" y="309372"/>
                </a:lnTo>
                <a:lnTo>
                  <a:pt x="310261" y="284632"/>
                </a:lnTo>
                <a:lnTo>
                  <a:pt x="310261" y="309372"/>
                </a:lnTo>
                <a:lnTo>
                  <a:pt x="2888107" y="309372"/>
                </a:lnTo>
                <a:lnTo>
                  <a:pt x="2888869" y="309435"/>
                </a:lnTo>
                <a:lnTo>
                  <a:pt x="2888869" y="1016508"/>
                </a:lnTo>
                <a:lnTo>
                  <a:pt x="3196717" y="1016508"/>
                </a:lnTo>
                <a:lnTo>
                  <a:pt x="3196717" y="334479"/>
                </a:lnTo>
                <a:lnTo>
                  <a:pt x="3197225" y="334518"/>
                </a:lnTo>
                <a:lnTo>
                  <a:pt x="3197834" y="324713"/>
                </a:lnTo>
                <a:lnTo>
                  <a:pt x="3198152" y="314909"/>
                </a:lnTo>
                <a:lnTo>
                  <a:pt x="3198164" y="30509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8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3683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メイリオ"/>
                <a:cs typeface="メイリオ"/>
              </a:rPr>
              <a:t>ベクトルとは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188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622051" y="1975739"/>
            <a:ext cx="3686175" cy="3687445"/>
            <a:chOff x="7622051" y="1975739"/>
            <a:chExt cx="3686175" cy="3687445"/>
          </a:xfrm>
        </p:grpSpPr>
        <p:sp>
          <p:nvSpPr>
            <p:cNvPr id="11" name="object 11"/>
            <p:cNvSpPr/>
            <p:nvPr/>
          </p:nvSpPr>
          <p:spPr>
            <a:xfrm>
              <a:off x="7707629" y="2516886"/>
              <a:ext cx="3060700" cy="3060065"/>
            </a:xfrm>
            <a:custGeom>
              <a:avLst/>
              <a:gdLst/>
              <a:ahLst/>
              <a:cxnLst/>
              <a:rect l="l" t="t" r="r" b="b"/>
              <a:pathLst>
                <a:path w="3060700" h="3060065">
                  <a:moveTo>
                    <a:pt x="0" y="0"/>
                  </a:moveTo>
                  <a:lnTo>
                    <a:pt x="3059938" y="0"/>
                  </a:lnTo>
                </a:path>
                <a:path w="3060700" h="3060065">
                  <a:moveTo>
                    <a:pt x="0" y="611124"/>
                  </a:moveTo>
                  <a:lnTo>
                    <a:pt x="3059938" y="611124"/>
                  </a:lnTo>
                </a:path>
                <a:path w="3060700" h="3060065">
                  <a:moveTo>
                    <a:pt x="0" y="1223771"/>
                  </a:moveTo>
                  <a:lnTo>
                    <a:pt x="3059938" y="1223771"/>
                  </a:lnTo>
                </a:path>
                <a:path w="3060700" h="3060065">
                  <a:moveTo>
                    <a:pt x="0" y="1836420"/>
                  </a:moveTo>
                  <a:lnTo>
                    <a:pt x="3059938" y="1836420"/>
                  </a:lnTo>
                </a:path>
                <a:path w="3060700" h="3060065">
                  <a:moveTo>
                    <a:pt x="0" y="2447544"/>
                  </a:moveTo>
                  <a:lnTo>
                    <a:pt x="3059938" y="2447544"/>
                  </a:lnTo>
                </a:path>
                <a:path w="3060700" h="3060065">
                  <a:moveTo>
                    <a:pt x="611124" y="0"/>
                  </a:moveTo>
                  <a:lnTo>
                    <a:pt x="611124" y="3059938"/>
                  </a:lnTo>
                </a:path>
                <a:path w="3060700" h="3060065">
                  <a:moveTo>
                    <a:pt x="1223772" y="0"/>
                  </a:moveTo>
                  <a:lnTo>
                    <a:pt x="1223772" y="3059938"/>
                  </a:lnTo>
                </a:path>
                <a:path w="3060700" h="3060065">
                  <a:moveTo>
                    <a:pt x="1836420" y="0"/>
                  </a:moveTo>
                  <a:lnTo>
                    <a:pt x="1836420" y="3059938"/>
                  </a:lnTo>
                </a:path>
                <a:path w="3060700" h="3060065">
                  <a:moveTo>
                    <a:pt x="2447544" y="0"/>
                  </a:moveTo>
                  <a:lnTo>
                    <a:pt x="2447544" y="3059938"/>
                  </a:lnTo>
                </a:path>
                <a:path w="3060700" h="3060065">
                  <a:moveTo>
                    <a:pt x="3060192" y="0"/>
                  </a:moveTo>
                  <a:lnTo>
                    <a:pt x="3060192" y="3059938"/>
                  </a:lnTo>
                </a:path>
              </a:pathLst>
            </a:custGeom>
            <a:ln w="190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622045" y="1975738"/>
              <a:ext cx="3686175" cy="3687445"/>
            </a:xfrm>
            <a:custGeom>
              <a:avLst/>
              <a:gdLst/>
              <a:ahLst/>
              <a:cxnLst/>
              <a:rect l="l" t="t" r="r" b="b"/>
              <a:pathLst>
                <a:path w="3686175" h="3687445">
                  <a:moveTo>
                    <a:pt x="3685654" y="3601339"/>
                  </a:moveTo>
                  <a:lnTo>
                    <a:pt x="3653015" y="3582289"/>
                  </a:lnTo>
                  <a:lnTo>
                    <a:pt x="3543160" y="3518154"/>
                  </a:lnTo>
                  <a:lnTo>
                    <a:pt x="3535984" y="3515766"/>
                  </a:lnTo>
                  <a:lnTo>
                    <a:pt x="3528707" y="3516261"/>
                  </a:lnTo>
                  <a:lnTo>
                    <a:pt x="3522154" y="3519411"/>
                  </a:lnTo>
                  <a:lnTo>
                    <a:pt x="3517125" y="3525012"/>
                  </a:lnTo>
                  <a:lnTo>
                    <a:pt x="3514648" y="3532213"/>
                  </a:lnTo>
                  <a:lnTo>
                    <a:pt x="3515118" y="3539528"/>
                  </a:lnTo>
                  <a:lnTo>
                    <a:pt x="3518293" y="3546132"/>
                  </a:lnTo>
                  <a:lnTo>
                    <a:pt x="3523983" y="3551174"/>
                  </a:lnTo>
                  <a:lnTo>
                    <a:pt x="3577348" y="3582289"/>
                  </a:lnTo>
                  <a:lnTo>
                    <a:pt x="104635" y="3582289"/>
                  </a:lnTo>
                  <a:lnTo>
                    <a:pt x="104635" y="108470"/>
                  </a:lnTo>
                  <a:lnTo>
                    <a:pt x="135750" y="161798"/>
                  </a:lnTo>
                  <a:lnTo>
                    <a:pt x="140792" y="167411"/>
                  </a:lnTo>
                  <a:lnTo>
                    <a:pt x="147396" y="170561"/>
                  </a:lnTo>
                  <a:lnTo>
                    <a:pt x="154711" y="171056"/>
                  </a:lnTo>
                  <a:lnTo>
                    <a:pt x="161912" y="168656"/>
                  </a:lnTo>
                  <a:lnTo>
                    <a:pt x="167513" y="163614"/>
                  </a:lnTo>
                  <a:lnTo>
                    <a:pt x="170675" y="157010"/>
                  </a:lnTo>
                  <a:lnTo>
                    <a:pt x="171157" y="149694"/>
                  </a:lnTo>
                  <a:lnTo>
                    <a:pt x="168770" y="142494"/>
                  </a:lnTo>
                  <a:lnTo>
                    <a:pt x="107670" y="37846"/>
                  </a:lnTo>
                  <a:lnTo>
                    <a:pt x="85585" y="0"/>
                  </a:lnTo>
                  <a:lnTo>
                    <a:pt x="2400" y="142494"/>
                  </a:lnTo>
                  <a:lnTo>
                    <a:pt x="0" y="149694"/>
                  </a:lnTo>
                  <a:lnTo>
                    <a:pt x="495" y="157010"/>
                  </a:lnTo>
                  <a:lnTo>
                    <a:pt x="3644" y="163614"/>
                  </a:lnTo>
                  <a:lnTo>
                    <a:pt x="9258" y="168656"/>
                  </a:lnTo>
                  <a:lnTo>
                    <a:pt x="16446" y="171056"/>
                  </a:lnTo>
                  <a:lnTo>
                    <a:pt x="23761" y="170561"/>
                  </a:lnTo>
                  <a:lnTo>
                    <a:pt x="30365" y="167411"/>
                  </a:lnTo>
                  <a:lnTo>
                    <a:pt x="35420" y="161798"/>
                  </a:lnTo>
                  <a:lnTo>
                    <a:pt x="66535" y="108470"/>
                  </a:lnTo>
                  <a:lnTo>
                    <a:pt x="66535" y="3600081"/>
                  </a:lnTo>
                  <a:lnTo>
                    <a:pt x="85585" y="3600081"/>
                  </a:lnTo>
                  <a:lnTo>
                    <a:pt x="85585" y="3620389"/>
                  </a:lnTo>
                  <a:lnTo>
                    <a:pt x="3577361" y="3620389"/>
                  </a:lnTo>
                  <a:lnTo>
                    <a:pt x="3610000" y="3601339"/>
                  </a:lnTo>
                  <a:lnTo>
                    <a:pt x="3579050" y="3583279"/>
                  </a:lnTo>
                  <a:lnTo>
                    <a:pt x="3610038" y="3601339"/>
                  </a:lnTo>
                  <a:lnTo>
                    <a:pt x="3523983" y="3651554"/>
                  </a:lnTo>
                  <a:lnTo>
                    <a:pt x="3518293" y="3656596"/>
                  </a:lnTo>
                  <a:lnTo>
                    <a:pt x="3515118" y="3663175"/>
                  </a:lnTo>
                  <a:lnTo>
                    <a:pt x="3514648" y="3670465"/>
                  </a:lnTo>
                  <a:lnTo>
                    <a:pt x="3517125" y="3677615"/>
                  </a:lnTo>
                  <a:lnTo>
                    <a:pt x="3522154" y="3683266"/>
                  </a:lnTo>
                  <a:lnTo>
                    <a:pt x="3528707" y="3686441"/>
                  </a:lnTo>
                  <a:lnTo>
                    <a:pt x="3535972" y="3686924"/>
                  </a:lnTo>
                  <a:lnTo>
                    <a:pt x="3543160" y="3684473"/>
                  </a:lnTo>
                  <a:lnTo>
                    <a:pt x="3652990" y="3620389"/>
                  </a:lnTo>
                  <a:lnTo>
                    <a:pt x="3685654" y="3601339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401306" y="1883410"/>
            <a:ext cx="163195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 marR="5080" indent="-11430">
              <a:lnSpc>
                <a:spcPct val="134700"/>
              </a:lnSpc>
              <a:spcBef>
                <a:spcPts val="100"/>
              </a:spcBef>
            </a:pPr>
            <a:r>
              <a:rPr sz="1800" spc="-50" dirty="0">
                <a:solidFill>
                  <a:srgbClr val="7E7E7E"/>
                </a:solidFill>
                <a:latin typeface="Cambria Math"/>
                <a:cs typeface="Cambria Math"/>
              </a:rPr>
              <a:t>𝑦 5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12228" y="2959684"/>
            <a:ext cx="1524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7E7E7E"/>
                </a:solidFill>
                <a:latin typeface="Cambria Math"/>
                <a:cs typeface="Cambria Math"/>
              </a:rPr>
              <a:t>4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412228" y="3572382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7E7E7E"/>
                </a:solidFill>
                <a:latin typeface="Cambria Math"/>
                <a:cs typeface="Cambria Math"/>
              </a:rPr>
              <a:t>3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07402" y="4184395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7E7E7E"/>
                </a:solidFill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07402" y="4796408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7E7E7E"/>
                </a:solidFill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242554" y="5633415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7E7E7E"/>
                </a:solidFill>
                <a:latin typeface="Cambria Math"/>
                <a:cs typeface="Cambria Math"/>
              </a:rPr>
              <a:t>1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54567" y="5633415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7E7E7E"/>
                </a:solidFill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466580" y="5633720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7E7E7E"/>
                </a:solidFill>
                <a:latin typeface="Cambria Math"/>
                <a:cs typeface="Cambria Math"/>
              </a:rPr>
              <a:t>3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078593" y="5633415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7E7E7E"/>
                </a:solidFill>
                <a:latin typeface="Cambria Math"/>
                <a:cs typeface="Cambria Math"/>
              </a:rPr>
              <a:t>4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690352" y="5633415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7E7E7E"/>
                </a:solidFill>
                <a:latin typeface="Cambria Math"/>
                <a:cs typeface="Cambria Math"/>
              </a:rPr>
              <a:t>5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302110" y="5633415"/>
            <a:ext cx="147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7E7E7E"/>
                </a:solidFill>
                <a:latin typeface="Cambria Math"/>
                <a:cs typeface="Cambria Math"/>
              </a:rPr>
              <a:t>𝑥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42823" y="2063877"/>
            <a:ext cx="5766435" cy="1682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メイリオ"/>
                <a:cs typeface="メイリオ"/>
              </a:rPr>
              <a:t>ベクトルは</a:t>
            </a:r>
            <a:r>
              <a:rPr sz="2400" b="1" dirty="0">
                <a:solidFill>
                  <a:srgbClr val="AC1381"/>
                </a:solidFill>
                <a:latin typeface="メイリオ"/>
                <a:cs typeface="メイリオ"/>
              </a:rPr>
              <a:t>大きさと向きを持つ量</a:t>
            </a:r>
            <a:r>
              <a:rPr sz="2400" b="1" dirty="0">
                <a:latin typeface="メイリオ"/>
                <a:cs typeface="メイリオ"/>
              </a:rPr>
              <a:t>である</a:t>
            </a:r>
            <a:r>
              <a:rPr sz="2400" b="1" spc="-75" baseline="24305" dirty="0">
                <a:latin typeface="メイリオ"/>
                <a:cs typeface="メイリオ"/>
              </a:rPr>
              <a:t>※</a:t>
            </a:r>
            <a:endParaRPr sz="2400" baseline="24305">
              <a:latin typeface="メイリオ"/>
              <a:cs typeface="メイリオ"/>
            </a:endParaRPr>
          </a:p>
          <a:p>
            <a:pPr marL="1000125" indent="-342900">
              <a:lnSpc>
                <a:spcPct val="100000"/>
              </a:lnSpc>
              <a:spcBef>
                <a:spcPts val="2960"/>
              </a:spcBef>
              <a:buFont typeface="Arial"/>
              <a:buChar char="•"/>
              <a:tabLst>
                <a:tab pos="1000125" algn="l"/>
              </a:tabLst>
            </a:pPr>
            <a:r>
              <a:rPr sz="2400" b="1" dirty="0">
                <a:latin typeface="メイリオ"/>
                <a:cs typeface="メイリオ"/>
              </a:rPr>
              <a:t>x</a:t>
            </a:r>
            <a:r>
              <a:rPr sz="2400" b="1" spc="-5" dirty="0">
                <a:latin typeface="メイリオ"/>
                <a:cs typeface="メイリオ"/>
              </a:rPr>
              <a:t> 座標の差が </a:t>
            </a:r>
            <a:r>
              <a:rPr sz="2400" spc="-50" dirty="0">
                <a:latin typeface="Cambria Math"/>
                <a:cs typeface="Cambria Math"/>
              </a:rPr>
              <a:t>𝒂</a:t>
            </a:r>
            <a:endParaRPr sz="2400">
              <a:latin typeface="Cambria Math"/>
              <a:cs typeface="Cambria Math"/>
            </a:endParaRPr>
          </a:p>
          <a:p>
            <a:pPr marL="1000125" indent="-342900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1000125" algn="l"/>
              </a:tabLst>
            </a:pPr>
            <a:r>
              <a:rPr sz="2400" b="1" dirty="0">
                <a:latin typeface="メイリオ"/>
                <a:cs typeface="メイリオ"/>
              </a:rPr>
              <a:t>y</a:t>
            </a:r>
            <a:r>
              <a:rPr sz="2400" b="1" spc="-5" dirty="0">
                <a:latin typeface="メイリオ"/>
                <a:cs typeface="メイリオ"/>
              </a:rPr>
              <a:t> 座標の差が </a:t>
            </a:r>
            <a:r>
              <a:rPr sz="2400" spc="-50" dirty="0">
                <a:latin typeface="Cambria Math"/>
                <a:cs typeface="Cambria Math"/>
              </a:rPr>
              <a:t>𝒃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834628" y="3037332"/>
            <a:ext cx="1268730" cy="1871980"/>
            <a:chOff x="8834628" y="3037332"/>
            <a:chExt cx="1268730" cy="1871980"/>
          </a:xfrm>
        </p:grpSpPr>
        <p:sp>
          <p:nvSpPr>
            <p:cNvPr id="26" name="object 26"/>
            <p:cNvSpPr/>
            <p:nvPr/>
          </p:nvSpPr>
          <p:spPr>
            <a:xfrm>
              <a:off x="8977122" y="3193542"/>
              <a:ext cx="1126490" cy="1715770"/>
            </a:xfrm>
            <a:custGeom>
              <a:avLst/>
              <a:gdLst/>
              <a:ahLst/>
              <a:cxnLst/>
              <a:rect l="l" t="t" r="r" b="b"/>
              <a:pathLst>
                <a:path w="1126490" h="1715770">
                  <a:moveTo>
                    <a:pt x="30936" y="47424"/>
                  </a:moveTo>
                  <a:lnTo>
                    <a:pt x="32289" y="74549"/>
                  </a:lnTo>
                  <a:lnTo>
                    <a:pt x="32353" y="75825"/>
                  </a:lnTo>
                  <a:lnTo>
                    <a:pt x="1102232" y="1715516"/>
                  </a:lnTo>
                  <a:lnTo>
                    <a:pt x="1126108" y="1699895"/>
                  </a:lnTo>
                  <a:lnTo>
                    <a:pt x="56301" y="60124"/>
                  </a:lnTo>
                  <a:lnTo>
                    <a:pt x="30936" y="47424"/>
                  </a:lnTo>
                  <a:close/>
                </a:path>
                <a:path w="1126490" h="1715770">
                  <a:moveTo>
                    <a:pt x="0" y="0"/>
                  </a:moveTo>
                  <a:lnTo>
                    <a:pt x="6096" y="123571"/>
                  </a:lnTo>
                  <a:lnTo>
                    <a:pt x="6505" y="129921"/>
                  </a:lnTo>
                  <a:lnTo>
                    <a:pt x="6603" y="131445"/>
                  </a:lnTo>
                  <a:lnTo>
                    <a:pt x="13207" y="137413"/>
                  </a:lnTo>
                  <a:lnTo>
                    <a:pt x="28955" y="136652"/>
                  </a:lnTo>
                  <a:lnTo>
                    <a:pt x="35051" y="129921"/>
                  </a:lnTo>
                  <a:lnTo>
                    <a:pt x="32353" y="75825"/>
                  </a:lnTo>
                  <a:lnTo>
                    <a:pt x="3428" y="31496"/>
                  </a:lnTo>
                  <a:lnTo>
                    <a:pt x="27431" y="15875"/>
                  </a:lnTo>
                  <a:lnTo>
                    <a:pt x="31713" y="15875"/>
                  </a:lnTo>
                  <a:lnTo>
                    <a:pt x="0" y="0"/>
                  </a:lnTo>
                  <a:close/>
                </a:path>
                <a:path w="1126490" h="1715770">
                  <a:moveTo>
                    <a:pt x="31713" y="15875"/>
                  </a:moveTo>
                  <a:lnTo>
                    <a:pt x="27431" y="15875"/>
                  </a:lnTo>
                  <a:lnTo>
                    <a:pt x="56301" y="60124"/>
                  </a:lnTo>
                  <a:lnTo>
                    <a:pt x="104775" y="84455"/>
                  </a:lnTo>
                  <a:lnTo>
                    <a:pt x="113410" y="81661"/>
                  </a:lnTo>
                  <a:lnTo>
                    <a:pt x="116967" y="74549"/>
                  </a:lnTo>
                  <a:lnTo>
                    <a:pt x="120523" y="67563"/>
                  </a:lnTo>
                  <a:lnTo>
                    <a:pt x="117601" y="58928"/>
                  </a:lnTo>
                  <a:lnTo>
                    <a:pt x="31713" y="15875"/>
                  </a:lnTo>
                  <a:close/>
                </a:path>
                <a:path w="1126490" h="1715770">
                  <a:moveTo>
                    <a:pt x="27431" y="15875"/>
                  </a:moveTo>
                  <a:lnTo>
                    <a:pt x="3428" y="31496"/>
                  </a:lnTo>
                  <a:lnTo>
                    <a:pt x="32353" y="75825"/>
                  </a:lnTo>
                  <a:lnTo>
                    <a:pt x="30936" y="47424"/>
                  </a:lnTo>
                  <a:lnTo>
                    <a:pt x="9017" y="36449"/>
                  </a:lnTo>
                  <a:lnTo>
                    <a:pt x="29718" y="22987"/>
                  </a:lnTo>
                  <a:lnTo>
                    <a:pt x="32071" y="22987"/>
                  </a:lnTo>
                  <a:lnTo>
                    <a:pt x="27431" y="15875"/>
                  </a:lnTo>
                  <a:close/>
                </a:path>
                <a:path w="1126490" h="1715770">
                  <a:moveTo>
                    <a:pt x="32071" y="22987"/>
                  </a:moveTo>
                  <a:lnTo>
                    <a:pt x="29718" y="22987"/>
                  </a:lnTo>
                  <a:lnTo>
                    <a:pt x="30936" y="47424"/>
                  </a:lnTo>
                  <a:lnTo>
                    <a:pt x="56301" y="60124"/>
                  </a:lnTo>
                  <a:lnTo>
                    <a:pt x="32071" y="22987"/>
                  </a:lnTo>
                  <a:close/>
                </a:path>
                <a:path w="1126490" h="1715770">
                  <a:moveTo>
                    <a:pt x="29718" y="22987"/>
                  </a:moveTo>
                  <a:lnTo>
                    <a:pt x="9017" y="36449"/>
                  </a:lnTo>
                  <a:lnTo>
                    <a:pt x="30936" y="47424"/>
                  </a:lnTo>
                  <a:lnTo>
                    <a:pt x="29718" y="229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34628" y="3037332"/>
              <a:ext cx="179831" cy="179831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668223" y="3947541"/>
            <a:ext cx="5511800" cy="1656714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just">
              <a:lnSpc>
                <a:spcPct val="149000"/>
              </a:lnSpc>
              <a:spcBef>
                <a:spcPts val="65"/>
              </a:spcBef>
            </a:pPr>
            <a:r>
              <a:rPr sz="2400" b="1" dirty="0">
                <a:latin typeface="メイリオ"/>
                <a:cs typeface="メイリオ"/>
              </a:rPr>
              <a:t>であるようなベクトルは、</a:t>
            </a:r>
            <a:r>
              <a:rPr sz="2400" spc="-20" dirty="0">
                <a:latin typeface="Cambria Math"/>
                <a:cs typeface="Cambria Math"/>
              </a:rPr>
              <a:t>(𝒂</a:t>
            </a:r>
            <a:r>
              <a:rPr sz="2400" spc="-70" dirty="0">
                <a:latin typeface="Cambria Math"/>
                <a:cs typeface="Cambria Math"/>
              </a:rPr>
              <a:t>, </a:t>
            </a:r>
            <a:r>
              <a:rPr sz="2400" dirty="0">
                <a:latin typeface="Cambria Math"/>
                <a:cs typeface="Cambria Math"/>
              </a:rPr>
              <a:t>𝒃</a:t>
            </a:r>
            <a:r>
              <a:rPr sz="2400" spc="130" dirty="0">
                <a:latin typeface="Cambria Math"/>
                <a:cs typeface="Cambria Math"/>
              </a:rPr>
              <a:t>) </a:t>
            </a:r>
            <a:r>
              <a:rPr sz="2400" b="1" spc="-20" dirty="0">
                <a:latin typeface="メイリオ"/>
                <a:cs typeface="メイリオ"/>
              </a:rPr>
              <a:t>と表現</a:t>
            </a:r>
            <a:r>
              <a:rPr sz="2400" b="1" dirty="0">
                <a:latin typeface="メイリオ"/>
                <a:cs typeface="メイリオ"/>
              </a:rPr>
              <a:t>することができる（</a:t>
            </a:r>
            <a:r>
              <a:rPr sz="2400" b="1" spc="-10" dirty="0">
                <a:latin typeface="メイリオ"/>
                <a:cs typeface="メイリオ"/>
              </a:rPr>
              <a:t>このような表現方法を</a:t>
            </a:r>
            <a:r>
              <a:rPr sz="2400" b="1" spc="-10" dirty="0">
                <a:solidFill>
                  <a:srgbClr val="AC1381"/>
                </a:solidFill>
                <a:latin typeface="メイリオ"/>
                <a:cs typeface="メイリオ"/>
              </a:rPr>
              <a:t>成分表示</a:t>
            </a:r>
            <a:r>
              <a:rPr sz="2400" b="1" spc="-10" dirty="0">
                <a:latin typeface="メイリオ"/>
                <a:cs typeface="メイリオ"/>
              </a:rPr>
              <a:t>という</a:t>
            </a:r>
            <a:r>
              <a:rPr sz="2400" b="1" spc="-50" dirty="0">
                <a:latin typeface="メイリオ"/>
                <a:cs typeface="メイリオ"/>
              </a:rPr>
              <a:t>）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678161" y="3669538"/>
            <a:ext cx="836294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5" dirty="0">
                <a:latin typeface="メイリオ"/>
                <a:cs typeface="メイリオ"/>
              </a:rPr>
              <a:t>成分表示</a:t>
            </a:r>
            <a:endParaRPr sz="1600">
              <a:latin typeface="メイリオ"/>
              <a:cs typeface="メイリオ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678161" y="3913378"/>
            <a:ext cx="73342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25" dirty="0">
                <a:latin typeface="メイリオ"/>
                <a:cs typeface="メイリオ"/>
              </a:rPr>
              <a:t>(-</a:t>
            </a:r>
            <a:r>
              <a:rPr sz="1600" b="1" dirty="0">
                <a:latin typeface="メイリオ"/>
                <a:cs typeface="メイリオ"/>
              </a:rPr>
              <a:t>2,</a:t>
            </a:r>
            <a:r>
              <a:rPr sz="1600" b="1" spc="10" dirty="0">
                <a:latin typeface="メイリオ"/>
                <a:cs typeface="メイリオ"/>
              </a:rPr>
              <a:t> </a:t>
            </a:r>
            <a:r>
              <a:rPr sz="1600" b="1" spc="-25" dirty="0">
                <a:latin typeface="メイリオ"/>
                <a:cs typeface="メイリオ"/>
              </a:rPr>
              <a:t>3)</a:t>
            </a:r>
            <a:endParaRPr sz="1600">
              <a:latin typeface="メイリオ"/>
              <a:cs typeface="メイリオ"/>
            </a:endParaRPr>
          </a:p>
        </p:txBody>
      </p:sp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64495" y="4873752"/>
            <a:ext cx="179831" cy="179831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6701155" y="6366154"/>
            <a:ext cx="53016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spc="-30" dirty="0">
                <a:latin typeface="メイリオ"/>
                <a:cs typeface="メイリオ"/>
              </a:rPr>
              <a:t>※図の矢印のようなものを想像するとイメージしやすい。</a:t>
            </a:r>
            <a:endParaRPr sz="16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AC1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1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AC1381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AC1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2286000" y="2346960"/>
            <a:ext cx="612775" cy="3020695"/>
            <a:chOff x="2286000" y="2346960"/>
            <a:chExt cx="612775" cy="3020695"/>
          </a:xfrm>
        </p:grpSpPr>
        <p:sp>
          <p:nvSpPr>
            <p:cNvPr id="9" name="object 9"/>
            <p:cNvSpPr/>
            <p:nvPr/>
          </p:nvSpPr>
          <p:spPr>
            <a:xfrm>
              <a:off x="2286000" y="2346959"/>
              <a:ext cx="612775" cy="3020695"/>
            </a:xfrm>
            <a:custGeom>
              <a:avLst/>
              <a:gdLst/>
              <a:ahLst/>
              <a:cxnLst/>
              <a:rect l="l" t="t" r="r" b="b"/>
              <a:pathLst>
                <a:path w="612775" h="3020695">
                  <a:moveTo>
                    <a:pt x="612648" y="306324"/>
                  </a:moveTo>
                  <a:lnTo>
                    <a:pt x="608634" y="256641"/>
                  </a:lnTo>
                  <a:lnTo>
                    <a:pt x="597027" y="209511"/>
                  </a:lnTo>
                  <a:lnTo>
                    <a:pt x="578446" y="165557"/>
                  </a:lnTo>
                  <a:lnTo>
                    <a:pt x="553529" y="125425"/>
                  </a:lnTo>
                  <a:lnTo>
                    <a:pt x="522909" y="89725"/>
                  </a:lnTo>
                  <a:lnTo>
                    <a:pt x="487222" y="59118"/>
                  </a:lnTo>
                  <a:lnTo>
                    <a:pt x="447090" y="34201"/>
                  </a:lnTo>
                  <a:lnTo>
                    <a:pt x="403136" y="15621"/>
                  </a:lnTo>
                  <a:lnTo>
                    <a:pt x="356006" y="4013"/>
                  </a:lnTo>
                  <a:lnTo>
                    <a:pt x="306324" y="0"/>
                  </a:lnTo>
                  <a:lnTo>
                    <a:pt x="256628" y="4013"/>
                  </a:lnTo>
                  <a:lnTo>
                    <a:pt x="209499" y="15621"/>
                  </a:lnTo>
                  <a:lnTo>
                    <a:pt x="165544" y="34201"/>
                  </a:lnTo>
                  <a:lnTo>
                    <a:pt x="125412" y="59118"/>
                  </a:lnTo>
                  <a:lnTo>
                    <a:pt x="89725" y="89725"/>
                  </a:lnTo>
                  <a:lnTo>
                    <a:pt x="59105" y="125425"/>
                  </a:lnTo>
                  <a:lnTo>
                    <a:pt x="34188" y="165557"/>
                  </a:lnTo>
                  <a:lnTo>
                    <a:pt x="15608" y="209511"/>
                  </a:lnTo>
                  <a:lnTo>
                    <a:pt x="4000" y="256641"/>
                  </a:lnTo>
                  <a:lnTo>
                    <a:pt x="0" y="306324"/>
                  </a:lnTo>
                  <a:lnTo>
                    <a:pt x="4000" y="356019"/>
                  </a:lnTo>
                  <a:lnTo>
                    <a:pt x="15608" y="403148"/>
                  </a:lnTo>
                  <a:lnTo>
                    <a:pt x="34188" y="447103"/>
                  </a:lnTo>
                  <a:lnTo>
                    <a:pt x="59105" y="487235"/>
                  </a:lnTo>
                  <a:lnTo>
                    <a:pt x="89725" y="522935"/>
                  </a:lnTo>
                  <a:lnTo>
                    <a:pt x="125412" y="553542"/>
                  </a:lnTo>
                  <a:lnTo>
                    <a:pt x="165544" y="578459"/>
                  </a:lnTo>
                  <a:lnTo>
                    <a:pt x="209499" y="597039"/>
                  </a:lnTo>
                  <a:lnTo>
                    <a:pt x="230124" y="602119"/>
                  </a:lnTo>
                  <a:lnTo>
                    <a:pt x="230124" y="3020568"/>
                  </a:lnTo>
                  <a:lnTo>
                    <a:pt x="382524" y="3020568"/>
                  </a:lnTo>
                  <a:lnTo>
                    <a:pt x="382524" y="602119"/>
                  </a:lnTo>
                  <a:lnTo>
                    <a:pt x="403136" y="597039"/>
                  </a:lnTo>
                  <a:lnTo>
                    <a:pt x="447090" y="578459"/>
                  </a:lnTo>
                  <a:lnTo>
                    <a:pt x="487222" y="553542"/>
                  </a:lnTo>
                  <a:lnTo>
                    <a:pt x="522922" y="522922"/>
                  </a:lnTo>
                  <a:lnTo>
                    <a:pt x="553529" y="487235"/>
                  </a:lnTo>
                  <a:lnTo>
                    <a:pt x="578446" y="447103"/>
                  </a:lnTo>
                  <a:lnTo>
                    <a:pt x="597027" y="403148"/>
                  </a:lnTo>
                  <a:lnTo>
                    <a:pt x="608634" y="356019"/>
                  </a:lnTo>
                  <a:lnTo>
                    <a:pt x="612648" y="306324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286000" y="3703320"/>
              <a:ext cx="612775" cy="612775"/>
            </a:xfrm>
            <a:custGeom>
              <a:avLst/>
              <a:gdLst/>
              <a:ahLst/>
              <a:cxnLst/>
              <a:rect l="l" t="t" r="r" b="b"/>
              <a:pathLst>
                <a:path w="612775" h="612775">
                  <a:moveTo>
                    <a:pt x="306324" y="0"/>
                  </a:moveTo>
                  <a:lnTo>
                    <a:pt x="256640" y="4009"/>
                  </a:lnTo>
                  <a:lnTo>
                    <a:pt x="209507" y="15617"/>
                  </a:lnTo>
                  <a:lnTo>
                    <a:pt x="165556" y="34193"/>
                  </a:lnTo>
                  <a:lnTo>
                    <a:pt x="125419" y="59106"/>
                  </a:lnTo>
                  <a:lnTo>
                    <a:pt x="89725" y="89725"/>
                  </a:lnTo>
                  <a:lnTo>
                    <a:pt x="59106" y="125419"/>
                  </a:lnTo>
                  <a:lnTo>
                    <a:pt x="34193" y="165556"/>
                  </a:lnTo>
                  <a:lnTo>
                    <a:pt x="15617" y="209507"/>
                  </a:lnTo>
                  <a:lnTo>
                    <a:pt x="4009" y="256640"/>
                  </a:lnTo>
                  <a:lnTo>
                    <a:pt x="0" y="306323"/>
                  </a:lnTo>
                  <a:lnTo>
                    <a:pt x="4009" y="356007"/>
                  </a:lnTo>
                  <a:lnTo>
                    <a:pt x="15617" y="403140"/>
                  </a:lnTo>
                  <a:lnTo>
                    <a:pt x="34193" y="447091"/>
                  </a:lnTo>
                  <a:lnTo>
                    <a:pt x="59106" y="487228"/>
                  </a:lnTo>
                  <a:lnTo>
                    <a:pt x="89725" y="522922"/>
                  </a:lnTo>
                  <a:lnTo>
                    <a:pt x="125419" y="553541"/>
                  </a:lnTo>
                  <a:lnTo>
                    <a:pt x="165556" y="578454"/>
                  </a:lnTo>
                  <a:lnTo>
                    <a:pt x="209507" y="597030"/>
                  </a:lnTo>
                  <a:lnTo>
                    <a:pt x="256640" y="608638"/>
                  </a:lnTo>
                  <a:lnTo>
                    <a:pt x="306324" y="612647"/>
                  </a:lnTo>
                  <a:lnTo>
                    <a:pt x="356007" y="608638"/>
                  </a:lnTo>
                  <a:lnTo>
                    <a:pt x="403140" y="597030"/>
                  </a:lnTo>
                  <a:lnTo>
                    <a:pt x="447091" y="578454"/>
                  </a:lnTo>
                  <a:lnTo>
                    <a:pt x="487228" y="553541"/>
                  </a:lnTo>
                  <a:lnTo>
                    <a:pt x="522922" y="522922"/>
                  </a:lnTo>
                  <a:lnTo>
                    <a:pt x="553541" y="487228"/>
                  </a:lnTo>
                  <a:lnTo>
                    <a:pt x="578454" y="447091"/>
                  </a:lnTo>
                  <a:lnTo>
                    <a:pt x="597030" y="403140"/>
                  </a:lnTo>
                  <a:lnTo>
                    <a:pt x="608638" y="356007"/>
                  </a:lnTo>
                  <a:lnTo>
                    <a:pt x="612648" y="306323"/>
                  </a:lnTo>
                  <a:lnTo>
                    <a:pt x="608638" y="256640"/>
                  </a:lnTo>
                  <a:lnTo>
                    <a:pt x="597030" y="209507"/>
                  </a:lnTo>
                  <a:lnTo>
                    <a:pt x="578454" y="165556"/>
                  </a:lnTo>
                  <a:lnTo>
                    <a:pt x="553541" y="125419"/>
                  </a:lnTo>
                  <a:lnTo>
                    <a:pt x="522922" y="89725"/>
                  </a:lnTo>
                  <a:lnTo>
                    <a:pt x="487228" y="59106"/>
                  </a:lnTo>
                  <a:lnTo>
                    <a:pt x="447091" y="34193"/>
                  </a:lnTo>
                  <a:lnTo>
                    <a:pt x="403140" y="15617"/>
                  </a:lnTo>
                  <a:lnTo>
                    <a:pt x="356007" y="4009"/>
                  </a:lnTo>
                  <a:lnTo>
                    <a:pt x="306324" y="0"/>
                  </a:lnTo>
                  <a:close/>
                </a:path>
              </a:pathLst>
            </a:custGeom>
            <a:solidFill>
              <a:srgbClr val="AC1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492122" y="198501"/>
            <a:ext cx="6731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FFFFFF"/>
                </a:solidFill>
                <a:latin typeface="メイリオ"/>
                <a:cs typeface="メイリオ"/>
              </a:rPr>
              <a:t>準備：基本的な数と計算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201781" y="287909"/>
            <a:ext cx="63373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50" dirty="0">
                <a:solidFill>
                  <a:srgbClr val="FFFFFF"/>
                </a:solidFill>
                <a:latin typeface="メイリオ"/>
                <a:cs typeface="メイリオ"/>
              </a:rPr>
              <a:t>9</a:t>
            </a:r>
            <a:endParaRPr sz="1800">
              <a:latin typeface="メイリオ"/>
              <a:cs typeface="メイリオ"/>
            </a:endParaRPr>
          </a:p>
          <a:p>
            <a:pPr marL="153035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476245" y="3768979"/>
            <a:ext cx="231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2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286000" y="5059679"/>
            <a:ext cx="612775" cy="612775"/>
          </a:xfrm>
          <a:custGeom>
            <a:avLst/>
            <a:gdLst/>
            <a:ahLst/>
            <a:cxnLst/>
            <a:rect l="l" t="t" r="r" b="b"/>
            <a:pathLst>
              <a:path w="612775" h="612775">
                <a:moveTo>
                  <a:pt x="306324" y="0"/>
                </a:moveTo>
                <a:lnTo>
                  <a:pt x="256640" y="4009"/>
                </a:lnTo>
                <a:lnTo>
                  <a:pt x="209507" y="15617"/>
                </a:lnTo>
                <a:lnTo>
                  <a:pt x="165556" y="34193"/>
                </a:lnTo>
                <a:lnTo>
                  <a:pt x="125419" y="59106"/>
                </a:lnTo>
                <a:lnTo>
                  <a:pt x="89725" y="89725"/>
                </a:lnTo>
                <a:lnTo>
                  <a:pt x="59106" y="125419"/>
                </a:lnTo>
                <a:lnTo>
                  <a:pt x="34193" y="165556"/>
                </a:lnTo>
                <a:lnTo>
                  <a:pt x="15617" y="209507"/>
                </a:lnTo>
                <a:lnTo>
                  <a:pt x="4009" y="256640"/>
                </a:lnTo>
                <a:lnTo>
                  <a:pt x="0" y="306324"/>
                </a:lnTo>
                <a:lnTo>
                  <a:pt x="4009" y="356007"/>
                </a:lnTo>
                <a:lnTo>
                  <a:pt x="15617" y="403140"/>
                </a:lnTo>
                <a:lnTo>
                  <a:pt x="34193" y="447091"/>
                </a:lnTo>
                <a:lnTo>
                  <a:pt x="59106" y="487228"/>
                </a:lnTo>
                <a:lnTo>
                  <a:pt x="89725" y="522922"/>
                </a:lnTo>
                <a:lnTo>
                  <a:pt x="125419" y="553541"/>
                </a:lnTo>
                <a:lnTo>
                  <a:pt x="165556" y="578454"/>
                </a:lnTo>
                <a:lnTo>
                  <a:pt x="209507" y="597030"/>
                </a:lnTo>
                <a:lnTo>
                  <a:pt x="256640" y="608638"/>
                </a:lnTo>
                <a:lnTo>
                  <a:pt x="306324" y="612648"/>
                </a:lnTo>
                <a:lnTo>
                  <a:pt x="356007" y="608638"/>
                </a:lnTo>
                <a:lnTo>
                  <a:pt x="403140" y="597030"/>
                </a:lnTo>
                <a:lnTo>
                  <a:pt x="447091" y="578454"/>
                </a:lnTo>
                <a:lnTo>
                  <a:pt x="487228" y="553541"/>
                </a:lnTo>
                <a:lnTo>
                  <a:pt x="522922" y="522922"/>
                </a:lnTo>
                <a:lnTo>
                  <a:pt x="553541" y="487228"/>
                </a:lnTo>
                <a:lnTo>
                  <a:pt x="578454" y="447091"/>
                </a:lnTo>
                <a:lnTo>
                  <a:pt x="597030" y="403140"/>
                </a:lnTo>
                <a:lnTo>
                  <a:pt x="608638" y="356007"/>
                </a:lnTo>
                <a:lnTo>
                  <a:pt x="612648" y="306324"/>
                </a:lnTo>
                <a:lnTo>
                  <a:pt x="608638" y="256640"/>
                </a:lnTo>
                <a:lnTo>
                  <a:pt x="597030" y="209507"/>
                </a:lnTo>
                <a:lnTo>
                  <a:pt x="578454" y="165556"/>
                </a:lnTo>
                <a:lnTo>
                  <a:pt x="553541" y="125419"/>
                </a:lnTo>
                <a:lnTo>
                  <a:pt x="522922" y="89725"/>
                </a:lnTo>
                <a:lnTo>
                  <a:pt x="487228" y="59106"/>
                </a:lnTo>
                <a:lnTo>
                  <a:pt x="447091" y="34193"/>
                </a:lnTo>
                <a:lnTo>
                  <a:pt x="403140" y="15617"/>
                </a:lnTo>
                <a:lnTo>
                  <a:pt x="356007" y="4009"/>
                </a:lnTo>
                <a:lnTo>
                  <a:pt x="306324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476245" y="5125592"/>
            <a:ext cx="2317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3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72005" y="3803091"/>
            <a:ext cx="5346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spc="-30" dirty="0">
                <a:solidFill>
                  <a:srgbClr val="AC1381"/>
                </a:solidFill>
                <a:latin typeface="メイリオ"/>
                <a:cs typeface="メイリオ"/>
              </a:rPr>
              <a:t>累乗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13433" y="5213984"/>
            <a:ext cx="7893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solidFill>
                  <a:srgbClr val="BEBEBE"/>
                </a:solidFill>
                <a:latin typeface="メイリオ"/>
                <a:cs typeface="メイリオ"/>
              </a:rPr>
              <a:t>ルート</a:t>
            </a:r>
            <a:endParaRPr sz="2000">
              <a:latin typeface="メイリオ"/>
              <a:cs typeface="メイリオ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57398" y="2875026"/>
            <a:ext cx="8350884" cy="1574800"/>
          </a:xfrm>
          <a:custGeom>
            <a:avLst/>
            <a:gdLst/>
            <a:ahLst/>
            <a:cxnLst/>
            <a:rect l="l" t="t" r="r" b="b"/>
            <a:pathLst>
              <a:path w="8350884" h="1574800">
                <a:moveTo>
                  <a:pt x="387603" y="0"/>
                </a:moveTo>
                <a:lnTo>
                  <a:pt x="1714753" y="0"/>
                </a:lnTo>
                <a:lnTo>
                  <a:pt x="3705479" y="0"/>
                </a:lnTo>
                <a:lnTo>
                  <a:pt x="8350504" y="0"/>
                </a:lnTo>
                <a:lnTo>
                  <a:pt x="8350504" y="918337"/>
                </a:lnTo>
                <a:lnTo>
                  <a:pt x="8350504" y="1311910"/>
                </a:lnTo>
                <a:lnTo>
                  <a:pt x="8350504" y="1574292"/>
                </a:lnTo>
                <a:lnTo>
                  <a:pt x="3705479" y="1574292"/>
                </a:lnTo>
                <a:lnTo>
                  <a:pt x="1714753" y="1574292"/>
                </a:lnTo>
                <a:lnTo>
                  <a:pt x="387603" y="1574292"/>
                </a:lnTo>
                <a:lnTo>
                  <a:pt x="387603" y="1311910"/>
                </a:lnTo>
                <a:lnTo>
                  <a:pt x="0" y="1129919"/>
                </a:lnTo>
                <a:lnTo>
                  <a:pt x="387603" y="918337"/>
                </a:lnTo>
                <a:lnTo>
                  <a:pt x="387603" y="0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045972" y="2412619"/>
            <a:ext cx="9164955" cy="1005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1442720" algn="l"/>
              </a:tabLst>
            </a:pPr>
            <a:r>
              <a:rPr sz="2000" b="1" dirty="0">
                <a:solidFill>
                  <a:srgbClr val="BEBEBE"/>
                </a:solidFill>
                <a:latin typeface="メイリオ"/>
                <a:cs typeface="メイリオ"/>
              </a:rPr>
              <a:t>正負の</a:t>
            </a:r>
            <a:r>
              <a:rPr sz="2000" b="1" spc="-50" dirty="0">
                <a:solidFill>
                  <a:srgbClr val="BEBEBE"/>
                </a:solidFill>
                <a:latin typeface="メイリオ"/>
                <a:cs typeface="メイリオ"/>
              </a:rPr>
              <a:t>数</a:t>
            </a:r>
            <a:r>
              <a:rPr sz="2000" b="1" dirty="0">
                <a:solidFill>
                  <a:srgbClr val="BEBEBE"/>
                </a:solidFill>
                <a:latin typeface="メイリオ"/>
                <a:cs typeface="メイリオ"/>
              </a:rPr>
              <a:t>	</a:t>
            </a:r>
            <a:r>
              <a:rPr sz="2400" b="1" spc="-50" dirty="0">
                <a:solidFill>
                  <a:srgbClr val="FFFFFF"/>
                </a:solidFill>
                <a:latin typeface="メイリオ"/>
                <a:cs typeface="メイリオ"/>
              </a:rPr>
              <a:t>1</a:t>
            </a:r>
            <a:endParaRPr sz="2400">
              <a:latin typeface="メイリオ"/>
              <a:cs typeface="メイリオ"/>
            </a:endParaRPr>
          </a:p>
          <a:p>
            <a:pPr marL="2654300">
              <a:lnSpc>
                <a:spcPct val="100000"/>
              </a:lnSpc>
              <a:spcBef>
                <a:spcPts val="2310"/>
              </a:spcBef>
            </a:pPr>
            <a:r>
              <a:rPr sz="2100" dirty="0">
                <a:latin typeface="Cambria Math"/>
                <a:cs typeface="Cambria Math"/>
              </a:rPr>
              <a:t>𝒂</a:t>
            </a:r>
            <a:r>
              <a:rPr sz="2100" spc="229" dirty="0">
                <a:latin typeface="Cambria Math"/>
                <a:cs typeface="Cambria Math"/>
              </a:rPr>
              <a:t> </a:t>
            </a:r>
            <a:r>
              <a:rPr sz="2100" b="1" spc="5" dirty="0">
                <a:latin typeface="メイリオ"/>
                <a:cs typeface="メイリオ"/>
              </a:rPr>
              <a:t>を </a:t>
            </a:r>
            <a:r>
              <a:rPr sz="2100" dirty="0">
                <a:latin typeface="Cambria Math"/>
                <a:cs typeface="Cambria Math"/>
              </a:rPr>
              <a:t>𝒃</a:t>
            </a:r>
            <a:r>
              <a:rPr sz="2100" spc="235" dirty="0">
                <a:latin typeface="Cambria Math"/>
                <a:cs typeface="Cambria Math"/>
              </a:rPr>
              <a:t> </a:t>
            </a:r>
            <a:r>
              <a:rPr sz="2100" b="1" spc="-10" dirty="0">
                <a:latin typeface="メイリオ"/>
                <a:cs typeface="メイリオ"/>
              </a:rPr>
              <a:t>回掛けた数を </a:t>
            </a:r>
            <a:r>
              <a:rPr sz="2100" dirty="0">
                <a:latin typeface="Cambria Math"/>
                <a:cs typeface="Cambria Math"/>
              </a:rPr>
              <a:t>𝒂</a:t>
            </a:r>
            <a:r>
              <a:rPr sz="2250" baseline="27777" dirty="0">
                <a:latin typeface="Cambria Math"/>
                <a:cs typeface="Cambria Math"/>
              </a:rPr>
              <a:t>𝒃</a:t>
            </a:r>
            <a:r>
              <a:rPr sz="2250" spc="682" baseline="27777" dirty="0">
                <a:latin typeface="Cambria Math"/>
                <a:cs typeface="Cambria Math"/>
              </a:rPr>
              <a:t> </a:t>
            </a:r>
            <a:r>
              <a:rPr sz="2100" b="1" spc="-10" dirty="0">
                <a:latin typeface="メイリオ"/>
                <a:cs typeface="メイリオ"/>
              </a:rPr>
              <a:t>と書き、「</a:t>
            </a:r>
            <a:r>
              <a:rPr sz="2100" dirty="0">
                <a:latin typeface="Cambria Math"/>
                <a:cs typeface="Cambria Math"/>
              </a:rPr>
              <a:t>𝒂</a:t>
            </a:r>
            <a:r>
              <a:rPr sz="2100" spc="229" dirty="0">
                <a:latin typeface="Cambria Math"/>
                <a:cs typeface="Cambria Math"/>
              </a:rPr>
              <a:t> </a:t>
            </a:r>
            <a:r>
              <a:rPr sz="2100" b="1" dirty="0">
                <a:latin typeface="メイリオ"/>
                <a:cs typeface="メイリオ"/>
              </a:rPr>
              <a:t>の </a:t>
            </a:r>
            <a:r>
              <a:rPr sz="2100" dirty="0">
                <a:latin typeface="Cambria Math"/>
                <a:cs typeface="Cambria Math"/>
              </a:rPr>
              <a:t>𝒃</a:t>
            </a:r>
            <a:r>
              <a:rPr sz="2100" spc="245" dirty="0">
                <a:latin typeface="Cambria Math"/>
                <a:cs typeface="Cambria Math"/>
              </a:rPr>
              <a:t> </a:t>
            </a:r>
            <a:r>
              <a:rPr sz="2100" b="1" spc="-20" dirty="0">
                <a:latin typeface="メイリオ"/>
                <a:cs typeface="メイリオ"/>
              </a:rPr>
              <a:t>乗」という</a:t>
            </a:r>
            <a:endParaRPr sz="2100">
              <a:latin typeface="メイリオ"/>
              <a:cs typeface="メイリオ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59708" y="3727703"/>
            <a:ext cx="467995" cy="467995"/>
          </a:xfrm>
          <a:custGeom>
            <a:avLst/>
            <a:gdLst/>
            <a:ahLst/>
            <a:cxnLst/>
            <a:rect l="l" t="t" r="r" b="b"/>
            <a:pathLst>
              <a:path w="467995" h="467995">
                <a:moveTo>
                  <a:pt x="233933" y="0"/>
                </a:moveTo>
                <a:lnTo>
                  <a:pt x="186799" y="4754"/>
                </a:lnTo>
                <a:lnTo>
                  <a:pt x="142892" y="18389"/>
                </a:lnTo>
                <a:lnTo>
                  <a:pt x="103156" y="39962"/>
                </a:lnTo>
                <a:lnTo>
                  <a:pt x="68532" y="68532"/>
                </a:lnTo>
                <a:lnTo>
                  <a:pt x="39962" y="103156"/>
                </a:lnTo>
                <a:lnTo>
                  <a:pt x="18389" y="142892"/>
                </a:lnTo>
                <a:lnTo>
                  <a:pt x="4754" y="186799"/>
                </a:lnTo>
                <a:lnTo>
                  <a:pt x="0" y="233934"/>
                </a:lnTo>
                <a:lnTo>
                  <a:pt x="4754" y="281068"/>
                </a:lnTo>
                <a:lnTo>
                  <a:pt x="18389" y="324975"/>
                </a:lnTo>
                <a:lnTo>
                  <a:pt x="39962" y="364711"/>
                </a:lnTo>
                <a:lnTo>
                  <a:pt x="68532" y="399335"/>
                </a:lnTo>
                <a:lnTo>
                  <a:pt x="103156" y="427905"/>
                </a:lnTo>
                <a:lnTo>
                  <a:pt x="142892" y="449478"/>
                </a:lnTo>
                <a:lnTo>
                  <a:pt x="186799" y="463113"/>
                </a:lnTo>
                <a:lnTo>
                  <a:pt x="233933" y="467868"/>
                </a:lnTo>
                <a:lnTo>
                  <a:pt x="281068" y="463113"/>
                </a:lnTo>
                <a:lnTo>
                  <a:pt x="324975" y="449478"/>
                </a:lnTo>
                <a:lnTo>
                  <a:pt x="364711" y="427905"/>
                </a:lnTo>
                <a:lnTo>
                  <a:pt x="399335" y="399335"/>
                </a:lnTo>
                <a:lnTo>
                  <a:pt x="427905" y="364711"/>
                </a:lnTo>
                <a:lnTo>
                  <a:pt x="449478" y="324975"/>
                </a:lnTo>
                <a:lnTo>
                  <a:pt x="463113" y="281068"/>
                </a:lnTo>
                <a:lnTo>
                  <a:pt x="467867" y="233934"/>
                </a:lnTo>
                <a:lnTo>
                  <a:pt x="463113" y="186799"/>
                </a:lnTo>
                <a:lnTo>
                  <a:pt x="449478" y="142892"/>
                </a:lnTo>
                <a:lnTo>
                  <a:pt x="427905" y="103156"/>
                </a:lnTo>
                <a:lnTo>
                  <a:pt x="399335" y="68532"/>
                </a:lnTo>
                <a:lnTo>
                  <a:pt x="364711" y="39962"/>
                </a:lnTo>
                <a:lnTo>
                  <a:pt x="324975" y="18389"/>
                </a:lnTo>
                <a:lnTo>
                  <a:pt x="281068" y="4754"/>
                </a:lnTo>
                <a:lnTo>
                  <a:pt x="233933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866769" y="3777742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FFFFFF"/>
                </a:solidFill>
                <a:latin typeface="メイリオ"/>
                <a:cs typeface="メイリオ"/>
              </a:rPr>
              <a:t>例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45000" y="3781755"/>
            <a:ext cx="3745229" cy="346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1179830" algn="l"/>
              </a:tabLst>
            </a:pPr>
            <a:r>
              <a:rPr sz="2100" dirty="0">
                <a:solidFill>
                  <a:srgbClr val="F43864"/>
                </a:solidFill>
                <a:latin typeface="Cambria Math"/>
                <a:cs typeface="Cambria Math"/>
              </a:rPr>
              <a:t>𝟐</a:t>
            </a:r>
            <a:r>
              <a:rPr sz="2250" baseline="27777" dirty="0">
                <a:solidFill>
                  <a:srgbClr val="F43864"/>
                </a:solidFill>
                <a:latin typeface="Cambria Math"/>
                <a:cs typeface="Cambria Math"/>
              </a:rPr>
              <a:t>𝟓</a:t>
            </a:r>
            <a:r>
              <a:rPr sz="2250" spc="472" baseline="27777" dirty="0">
                <a:solidFill>
                  <a:srgbClr val="F43864"/>
                </a:solidFill>
                <a:latin typeface="Cambria Math"/>
                <a:cs typeface="Cambria Math"/>
              </a:rPr>
              <a:t> </a:t>
            </a:r>
            <a:r>
              <a:rPr sz="2100" dirty="0">
                <a:solidFill>
                  <a:srgbClr val="F43864"/>
                </a:solidFill>
                <a:latin typeface="Cambria Math"/>
                <a:cs typeface="Cambria Math"/>
              </a:rPr>
              <a:t>=</a:t>
            </a:r>
            <a:r>
              <a:rPr sz="2100" spc="125" dirty="0">
                <a:solidFill>
                  <a:srgbClr val="F43864"/>
                </a:solidFill>
                <a:latin typeface="Cambria Math"/>
                <a:cs typeface="Cambria Math"/>
              </a:rPr>
              <a:t> </a:t>
            </a:r>
            <a:r>
              <a:rPr sz="2100" spc="-35" dirty="0">
                <a:solidFill>
                  <a:srgbClr val="F43864"/>
                </a:solidFill>
                <a:latin typeface="Cambria Math"/>
                <a:cs typeface="Cambria Math"/>
              </a:rPr>
              <a:t>𝟑𝟐</a:t>
            </a:r>
            <a:r>
              <a:rPr sz="2100" dirty="0">
                <a:solidFill>
                  <a:srgbClr val="F43864"/>
                </a:solidFill>
                <a:latin typeface="Cambria Math"/>
                <a:cs typeface="Cambria Math"/>
              </a:rPr>
              <a:t>	(=</a:t>
            </a:r>
            <a:r>
              <a:rPr sz="2100" spc="120" dirty="0">
                <a:solidFill>
                  <a:srgbClr val="F43864"/>
                </a:solidFill>
                <a:latin typeface="Cambria Math"/>
                <a:cs typeface="Cambria Math"/>
              </a:rPr>
              <a:t> </a:t>
            </a:r>
            <a:r>
              <a:rPr sz="2100" dirty="0">
                <a:solidFill>
                  <a:srgbClr val="F43864"/>
                </a:solidFill>
                <a:latin typeface="Cambria Math"/>
                <a:cs typeface="Cambria Math"/>
              </a:rPr>
              <a:t>𝟐</a:t>
            </a:r>
            <a:r>
              <a:rPr sz="2100" spc="-10" dirty="0">
                <a:solidFill>
                  <a:srgbClr val="F43864"/>
                </a:solidFill>
                <a:latin typeface="Cambria Math"/>
                <a:cs typeface="Cambria Math"/>
              </a:rPr>
              <a:t> </a:t>
            </a:r>
            <a:r>
              <a:rPr sz="2100" dirty="0">
                <a:solidFill>
                  <a:srgbClr val="F43864"/>
                </a:solidFill>
                <a:latin typeface="Cambria Math"/>
                <a:cs typeface="Cambria Math"/>
              </a:rPr>
              <a:t>× 𝟐</a:t>
            </a:r>
            <a:r>
              <a:rPr sz="2100" spc="-10" dirty="0">
                <a:solidFill>
                  <a:srgbClr val="F43864"/>
                </a:solidFill>
                <a:latin typeface="Cambria Math"/>
                <a:cs typeface="Cambria Math"/>
              </a:rPr>
              <a:t> </a:t>
            </a:r>
            <a:r>
              <a:rPr sz="2100" dirty="0">
                <a:solidFill>
                  <a:srgbClr val="F43864"/>
                </a:solidFill>
                <a:latin typeface="Cambria Math"/>
                <a:cs typeface="Cambria Math"/>
              </a:rPr>
              <a:t>× 𝟐</a:t>
            </a:r>
            <a:r>
              <a:rPr sz="2100" spc="-10" dirty="0">
                <a:solidFill>
                  <a:srgbClr val="F43864"/>
                </a:solidFill>
                <a:latin typeface="Cambria Math"/>
                <a:cs typeface="Cambria Math"/>
              </a:rPr>
              <a:t> </a:t>
            </a:r>
            <a:r>
              <a:rPr sz="2100" dirty="0">
                <a:solidFill>
                  <a:srgbClr val="F43864"/>
                </a:solidFill>
                <a:latin typeface="Cambria Math"/>
                <a:cs typeface="Cambria Math"/>
              </a:rPr>
              <a:t>× 𝟐</a:t>
            </a:r>
            <a:r>
              <a:rPr sz="2100" spc="-10" dirty="0">
                <a:solidFill>
                  <a:srgbClr val="F43864"/>
                </a:solidFill>
                <a:latin typeface="Cambria Math"/>
                <a:cs typeface="Cambria Math"/>
              </a:rPr>
              <a:t> </a:t>
            </a:r>
            <a:r>
              <a:rPr sz="2100" dirty="0">
                <a:solidFill>
                  <a:srgbClr val="F43864"/>
                </a:solidFill>
                <a:latin typeface="Cambria Math"/>
                <a:cs typeface="Cambria Math"/>
              </a:rPr>
              <a:t>×</a:t>
            </a:r>
            <a:r>
              <a:rPr sz="2100" spc="-10" dirty="0">
                <a:solidFill>
                  <a:srgbClr val="F43864"/>
                </a:solidFill>
                <a:latin typeface="Cambria Math"/>
                <a:cs typeface="Cambria Math"/>
              </a:rPr>
              <a:t> </a:t>
            </a:r>
            <a:r>
              <a:rPr sz="2100" spc="-25" dirty="0">
                <a:solidFill>
                  <a:srgbClr val="F43864"/>
                </a:solidFill>
                <a:latin typeface="Cambria Math"/>
                <a:cs typeface="Cambria Math"/>
              </a:rPr>
              <a:t>𝟐)</a:t>
            </a:r>
            <a:endParaRPr sz="21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8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36830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メイリオ"/>
                <a:cs typeface="メイリオ"/>
              </a:rPr>
              <a:t>ベクトルとは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189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26232" y="2865856"/>
            <a:ext cx="693991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4865" marR="5080" indent="-812800">
              <a:lnSpc>
                <a:spcPct val="150000"/>
              </a:lnSpc>
              <a:spcBef>
                <a:spcPts val="100"/>
              </a:spcBef>
            </a:pPr>
            <a:r>
              <a:rPr sz="3200" b="1" spc="-15" dirty="0">
                <a:latin typeface="メイリオ"/>
                <a:cs typeface="メイリオ"/>
              </a:rPr>
              <a:t>ベクトルは抽象的で分かりづらいので</a:t>
            </a:r>
            <a:r>
              <a:rPr sz="3200" b="1" spc="-10" dirty="0">
                <a:latin typeface="メイリオ"/>
                <a:cs typeface="メイリオ"/>
              </a:rPr>
              <a:t>具体例をいくつか説明します</a:t>
            </a:r>
            <a:endParaRPr sz="32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8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67284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メイリオ"/>
                <a:cs typeface="メイリオ"/>
              </a:rPr>
              <a:t>身近なベクトルの例 </a:t>
            </a:r>
            <a:r>
              <a:rPr sz="4800" b="1" spc="-25" dirty="0">
                <a:solidFill>
                  <a:srgbClr val="FFFFFF"/>
                </a:solidFill>
                <a:latin typeface="メイリオ"/>
                <a:cs typeface="メイリオ"/>
              </a:rPr>
              <a:t>(1)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190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18235" y="2142744"/>
            <a:ext cx="3547110" cy="3547110"/>
          </a:xfrm>
          <a:custGeom>
            <a:avLst/>
            <a:gdLst/>
            <a:ahLst/>
            <a:cxnLst/>
            <a:rect l="l" t="t" r="r" b="b"/>
            <a:pathLst>
              <a:path w="3547110" h="3547110">
                <a:moveTo>
                  <a:pt x="513588" y="2663951"/>
                </a:moveTo>
                <a:lnTo>
                  <a:pt x="513588" y="3547008"/>
                </a:lnTo>
              </a:path>
              <a:path w="3547110" h="3547110">
                <a:moveTo>
                  <a:pt x="513588" y="0"/>
                </a:moveTo>
                <a:lnTo>
                  <a:pt x="513588" y="2401823"/>
                </a:lnTo>
              </a:path>
              <a:path w="3547110" h="3547110">
                <a:moveTo>
                  <a:pt x="1017523" y="0"/>
                </a:moveTo>
                <a:lnTo>
                  <a:pt x="1017523" y="3547008"/>
                </a:lnTo>
              </a:path>
              <a:path w="3547110" h="3547110">
                <a:moveTo>
                  <a:pt x="1521587" y="0"/>
                </a:moveTo>
                <a:lnTo>
                  <a:pt x="1521587" y="3547008"/>
                </a:lnTo>
              </a:path>
              <a:path w="3547110" h="3547110">
                <a:moveTo>
                  <a:pt x="2025523" y="0"/>
                </a:moveTo>
                <a:lnTo>
                  <a:pt x="2025523" y="3547008"/>
                </a:lnTo>
              </a:path>
              <a:path w="3547110" h="3547110">
                <a:moveTo>
                  <a:pt x="2529586" y="0"/>
                </a:moveTo>
                <a:lnTo>
                  <a:pt x="2529586" y="3547008"/>
                </a:lnTo>
              </a:path>
              <a:path w="3547110" h="3547110">
                <a:moveTo>
                  <a:pt x="3033522" y="0"/>
                </a:moveTo>
                <a:lnTo>
                  <a:pt x="3033522" y="836676"/>
                </a:lnTo>
              </a:path>
              <a:path w="3547110" h="3547110">
                <a:moveTo>
                  <a:pt x="3033522" y="1179576"/>
                </a:moveTo>
                <a:lnTo>
                  <a:pt x="3033522" y="3547008"/>
                </a:lnTo>
              </a:path>
              <a:path w="3547110" h="3547110">
                <a:moveTo>
                  <a:pt x="0" y="513460"/>
                </a:moveTo>
                <a:lnTo>
                  <a:pt x="3547110" y="513460"/>
                </a:lnTo>
              </a:path>
              <a:path w="3547110" h="3547110">
                <a:moveTo>
                  <a:pt x="0" y="1017523"/>
                </a:moveTo>
                <a:lnTo>
                  <a:pt x="2804541" y="1017523"/>
                </a:lnTo>
              </a:path>
              <a:path w="3547110" h="3547110">
                <a:moveTo>
                  <a:pt x="3263265" y="1017523"/>
                </a:moveTo>
                <a:lnTo>
                  <a:pt x="3547110" y="1017523"/>
                </a:lnTo>
              </a:path>
              <a:path w="3547110" h="3547110">
                <a:moveTo>
                  <a:pt x="0" y="1521459"/>
                </a:moveTo>
                <a:lnTo>
                  <a:pt x="3547110" y="1521459"/>
                </a:lnTo>
              </a:path>
              <a:path w="3547110" h="3547110">
                <a:moveTo>
                  <a:pt x="0" y="2025522"/>
                </a:moveTo>
                <a:lnTo>
                  <a:pt x="3547110" y="2025522"/>
                </a:lnTo>
              </a:path>
              <a:path w="3547110" h="3547110">
                <a:moveTo>
                  <a:pt x="0" y="2529458"/>
                </a:moveTo>
                <a:lnTo>
                  <a:pt x="323469" y="2529458"/>
                </a:lnTo>
              </a:path>
              <a:path w="3547110" h="3547110">
                <a:moveTo>
                  <a:pt x="692277" y="2529458"/>
                </a:moveTo>
                <a:lnTo>
                  <a:pt x="3547110" y="2529458"/>
                </a:lnTo>
              </a:path>
              <a:path w="3547110" h="3547110">
                <a:moveTo>
                  <a:pt x="0" y="3033522"/>
                </a:moveTo>
                <a:lnTo>
                  <a:pt x="3547110" y="3033522"/>
                </a:lnTo>
              </a:path>
              <a:path w="3547110" h="3547110">
                <a:moveTo>
                  <a:pt x="9525" y="0"/>
                </a:moveTo>
                <a:lnTo>
                  <a:pt x="9525" y="3547008"/>
                </a:lnTo>
              </a:path>
              <a:path w="3547110" h="3547110">
                <a:moveTo>
                  <a:pt x="3537585" y="0"/>
                </a:moveTo>
                <a:lnTo>
                  <a:pt x="3537585" y="3547008"/>
                </a:lnTo>
              </a:path>
              <a:path w="3547110" h="3547110">
                <a:moveTo>
                  <a:pt x="0" y="9525"/>
                </a:moveTo>
                <a:lnTo>
                  <a:pt x="3547110" y="9525"/>
                </a:lnTo>
              </a:path>
              <a:path w="3547110" h="3547110">
                <a:moveTo>
                  <a:pt x="0" y="3537483"/>
                </a:moveTo>
                <a:lnTo>
                  <a:pt x="3547110" y="3537483"/>
                </a:lnTo>
              </a:path>
            </a:pathLst>
          </a:custGeom>
          <a:ln w="190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33094" y="5802400"/>
            <a:ext cx="504190" cy="171450"/>
          </a:xfrm>
          <a:custGeom>
            <a:avLst/>
            <a:gdLst/>
            <a:ahLst/>
            <a:cxnLst/>
            <a:rect l="l" t="t" r="r" b="b"/>
            <a:pathLst>
              <a:path w="504189" h="171450">
                <a:moveTo>
                  <a:pt x="428476" y="85573"/>
                </a:moveTo>
                <a:lnTo>
                  <a:pt x="342392" y="135789"/>
                </a:lnTo>
                <a:lnTo>
                  <a:pt x="336712" y="140822"/>
                </a:lnTo>
                <a:lnTo>
                  <a:pt x="333533" y="147400"/>
                </a:lnTo>
                <a:lnTo>
                  <a:pt x="333069" y="154688"/>
                </a:lnTo>
                <a:lnTo>
                  <a:pt x="335534" y="161849"/>
                </a:lnTo>
                <a:lnTo>
                  <a:pt x="340584" y="167497"/>
                </a:lnTo>
                <a:lnTo>
                  <a:pt x="347170" y="170670"/>
                </a:lnTo>
                <a:lnTo>
                  <a:pt x="354447" y="171147"/>
                </a:lnTo>
                <a:lnTo>
                  <a:pt x="361569" y="168707"/>
                </a:lnTo>
                <a:lnTo>
                  <a:pt x="471410" y="104623"/>
                </a:lnTo>
                <a:lnTo>
                  <a:pt x="466217" y="104623"/>
                </a:lnTo>
                <a:lnTo>
                  <a:pt x="466217" y="102032"/>
                </a:lnTo>
                <a:lnTo>
                  <a:pt x="456692" y="102032"/>
                </a:lnTo>
                <a:lnTo>
                  <a:pt x="428476" y="85573"/>
                </a:lnTo>
                <a:close/>
              </a:path>
              <a:path w="504189" h="171450">
                <a:moveTo>
                  <a:pt x="395819" y="66523"/>
                </a:moveTo>
                <a:lnTo>
                  <a:pt x="0" y="66523"/>
                </a:lnTo>
                <a:lnTo>
                  <a:pt x="0" y="104623"/>
                </a:lnTo>
                <a:lnTo>
                  <a:pt x="395819" y="104623"/>
                </a:lnTo>
                <a:lnTo>
                  <a:pt x="428476" y="85573"/>
                </a:lnTo>
                <a:lnTo>
                  <a:pt x="395819" y="66523"/>
                </a:lnTo>
                <a:close/>
              </a:path>
              <a:path w="504189" h="171450">
                <a:moveTo>
                  <a:pt x="471410" y="66523"/>
                </a:moveTo>
                <a:lnTo>
                  <a:pt x="466217" y="66523"/>
                </a:lnTo>
                <a:lnTo>
                  <a:pt x="466217" y="104623"/>
                </a:lnTo>
                <a:lnTo>
                  <a:pt x="471410" y="104623"/>
                </a:lnTo>
                <a:lnTo>
                  <a:pt x="504063" y="85573"/>
                </a:lnTo>
                <a:lnTo>
                  <a:pt x="471410" y="66523"/>
                </a:lnTo>
                <a:close/>
              </a:path>
              <a:path w="504189" h="171450">
                <a:moveTo>
                  <a:pt x="456692" y="69114"/>
                </a:moveTo>
                <a:lnTo>
                  <a:pt x="428476" y="85573"/>
                </a:lnTo>
                <a:lnTo>
                  <a:pt x="456692" y="102032"/>
                </a:lnTo>
                <a:lnTo>
                  <a:pt x="456692" y="69114"/>
                </a:lnTo>
                <a:close/>
              </a:path>
              <a:path w="504189" h="171450">
                <a:moveTo>
                  <a:pt x="466217" y="69114"/>
                </a:moveTo>
                <a:lnTo>
                  <a:pt x="456692" y="69114"/>
                </a:lnTo>
                <a:lnTo>
                  <a:pt x="456692" y="102032"/>
                </a:lnTo>
                <a:lnTo>
                  <a:pt x="466217" y="102032"/>
                </a:lnTo>
                <a:lnTo>
                  <a:pt x="466217" y="69114"/>
                </a:lnTo>
                <a:close/>
              </a:path>
              <a:path w="504189" h="171450">
                <a:moveTo>
                  <a:pt x="354447" y="0"/>
                </a:moveTo>
                <a:lnTo>
                  <a:pt x="347170" y="477"/>
                </a:lnTo>
                <a:lnTo>
                  <a:pt x="340584" y="3650"/>
                </a:lnTo>
                <a:lnTo>
                  <a:pt x="335534" y="9297"/>
                </a:lnTo>
                <a:lnTo>
                  <a:pt x="333069" y="16459"/>
                </a:lnTo>
                <a:lnTo>
                  <a:pt x="333533" y="23747"/>
                </a:lnTo>
                <a:lnTo>
                  <a:pt x="336712" y="30325"/>
                </a:lnTo>
                <a:lnTo>
                  <a:pt x="342392" y="35357"/>
                </a:lnTo>
                <a:lnTo>
                  <a:pt x="428476" y="85573"/>
                </a:lnTo>
                <a:lnTo>
                  <a:pt x="456692" y="69114"/>
                </a:lnTo>
                <a:lnTo>
                  <a:pt x="466217" y="69114"/>
                </a:lnTo>
                <a:lnTo>
                  <a:pt x="466217" y="66523"/>
                </a:lnTo>
                <a:lnTo>
                  <a:pt x="471410" y="66523"/>
                </a:lnTo>
                <a:lnTo>
                  <a:pt x="361569" y="2439"/>
                </a:lnTo>
                <a:lnTo>
                  <a:pt x="354447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7584" y="5176139"/>
            <a:ext cx="171450" cy="504190"/>
          </a:xfrm>
          <a:custGeom>
            <a:avLst/>
            <a:gdLst/>
            <a:ahLst/>
            <a:cxnLst/>
            <a:rect l="l" t="t" r="r" b="b"/>
            <a:pathLst>
              <a:path w="171450" h="504189">
                <a:moveTo>
                  <a:pt x="85573" y="75713"/>
                </a:moveTo>
                <a:lnTo>
                  <a:pt x="66523" y="108370"/>
                </a:lnTo>
                <a:lnTo>
                  <a:pt x="66523" y="504126"/>
                </a:lnTo>
                <a:lnTo>
                  <a:pt x="104623" y="504126"/>
                </a:lnTo>
                <a:lnTo>
                  <a:pt x="104623" y="108370"/>
                </a:lnTo>
                <a:lnTo>
                  <a:pt x="85573" y="75713"/>
                </a:lnTo>
                <a:close/>
              </a:path>
              <a:path w="171450" h="504189">
                <a:moveTo>
                  <a:pt x="85573" y="0"/>
                </a:moveTo>
                <a:lnTo>
                  <a:pt x="2439" y="142494"/>
                </a:lnTo>
                <a:lnTo>
                  <a:pt x="0" y="149689"/>
                </a:lnTo>
                <a:lnTo>
                  <a:pt x="477" y="157003"/>
                </a:lnTo>
                <a:lnTo>
                  <a:pt x="3650" y="163603"/>
                </a:lnTo>
                <a:lnTo>
                  <a:pt x="9297" y="168656"/>
                </a:lnTo>
                <a:lnTo>
                  <a:pt x="16459" y="171049"/>
                </a:lnTo>
                <a:lnTo>
                  <a:pt x="23747" y="170561"/>
                </a:lnTo>
                <a:lnTo>
                  <a:pt x="30325" y="167405"/>
                </a:lnTo>
                <a:lnTo>
                  <a:pt x="35357" y="161798"/>
                </a:lnTo>
                <a:lnTo>
                  <a:pt x="66523" y="108370"/>
                </a:lnTo>
                <a:lnTo>
                  <a:pt x="66523" y="37846"/>
                </a:lnTo>
                <a:lnTo>
                  <a:pt x="107653" y="37846"/>
                </a:lnTo>
                <a:lnTo>
                  <a:pt x="85573" y="0"/>
                </a:lnTo>
                <a:close/>
              </a:path>
              <a:path w="171450" h="504189">
                <a:moveTo>
                  <a:pt x="107653" y="37846"/>
                </a:moveTo>
                <a:lnTo>
                  <a:pt x="104623" y="37846"/>
                </a:lnTo>
                <a:lnTo>
                  <a:pt x="104623" y="108370"/>
                </a:lnTo>
                <a:lnTo>
                  <a:pt x="135789" y="161798"/>
                </a:lnTo>
                <a:lnTo>
                  <a:pt x="140822" y="167405"/>
                </a:lnTo>
                <a:lnTo>
                  <a:pt x="147400" y="170561"/>
                </a:lnTo>
                <a:lnTo>
                  <a:pt x="154688" y="171049"/>
                </a:lnTo>
                <a:lnTo>
                  <a:pt x="161849" y="168656"/>
                </a:lnTo>
                <a:lnTo>
                  <a:pt x="167497" y="163603"/>
                </a:lnTo>
                <a:lnTo>
                  <a:pt x="170670" y="157003"/>
                </a:lnTo>
                <a:lnTo>
                  <a:pt x="171147" y="149689"/>
                </a:lnTo>
                <a:lnTo>
                  <a:pt x="168707" y="142494"/>
                </a:lnTo>
                <a:lnTo>
                  <a:pt x="107653" y="37846"/>
                </a:lnTo>
                <a:close/>
              </a:path>
              <a:path w="171450" h="504189">
                <a:moveTo>
                  <a:pt x="104623" y="37846"/>
                </a:moveTo>
                <a:lnTo>
                  <a:pt x="66523" y="37846"/>
                </a:lnTo>
                <a:lnTo>
                  <a:pt x="66523" y="108370"/>
                </a:lnTo>
                <a:lnTo>
                  <a:pt x="85573" y="75713"/>
                </a:lnTo>
                <a:lnTo>
                  <a:pt x="69114" y="47498"/>
                </a:lnTo>
                <a:lnTo>
                  <a:pt x="104623" y="47498"/>
                </a:lnTo>
                <a:lnTo>
                  <a:pt x="104623" y="37846"/>
                </a:lnTo>
                <a:close/>
              </a:path>
              <a:path w="171450" h="504189">
                <a:moveTo>
                  <a:pt x="104623" y="47498"/>
                </a:moveTo>
                <a:lnTo>
                  <a:pt x="102032" y="47498"/>
                </a:lnTo>
                <a:lnTo>
                  <a:pt x="85573" y="75713"/>
                </a:lnTo>
                <a:lnTo>
                  <a:pt x="104623" y="108370"/>
                </a:lnTo>
                <a:lnTo>
                  <a:pt x="104623" y="47498"/>
                </a:lnTo>
                <a:close/>
              </a:path>
              <a:path w="171450" h="504189">
                <a:moveTo>
                  <a:pt x="102032" y="47498"/>
                </a:moveTo>
                <a:lnTo>
                  <a:pt x="69114" y="47498"/>
                </a:lnTo>
                <a:lnTo>
                  <a:pt x="85573" y="75713"/>
                </a:lnTo>
                <a:lnTo>
                  <a:pt x="102032" y="4749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4786" y="4805933"/>
            <a:ext cx="1214120" cy="123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7E7E7E"/>
                </a:solidFill>
                <a:latin typeface="メイリオ"/>
                <a:cs typeface="メイリオ"/>
              </a:rPr>
              <a:t>北</a:t>
            </a:r>
            <a:endParaRPr sz="1800">
              <a:latin typeface="メイリオ"/>
              <a:cs typeface="メイリオ"/>
            </a:endParaRPr>
          </a:p>
          <a:p>
            <a:pPr>
              <a:lnSpc>
                <a:spcPct val="100000"/>
              </a:lnSpc>
              <a:spcBef>
                <a:spcPts val="1664"/>
              </a:spcBef>
            </a:pPr>
            <a:endParaRPr sz="1800">
              <a:latin typeface="メイリオ"/>
              <a:cs typeface="メイリオ"/>
            </a:endParaRPr>
          </a:p>
          <a:p>
            <a:pPr marR="5080" algn="r">
              <a:lnSpc>
                <a:spcPct val="100000"/>
              </a:lnSpc>
            </a:pPr>
            <a:r>
              <a:rPr sz="1800" b="1" spc="-50" dirty="0">
                <a:solidFill>
                  <a:srgbClr val="7E7E7E"/>
                </a:solidFill>
                <a:latin typeface="メイリオ"/>
                <a:cs typeface="メイリオ"/>
              </a:rPr>
              <a:t>東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74871" y="5802400"/>
            <a:ext cx="481330" cy="171450"/>
          </a:xfrm>
          <a:custGeom>
            <a:avLst/>
            <a:gdLst/>
            <a:ahLst/>
            <a:cxnLst/>
            <a:rect l="l" t="t" r="r" b="b"/>
            <a:pathLst>
              <a:path w="481329" h="171450">
                <a:moveTo>
                  <a:pt x="149689" y="0"/>
                </a:moveTo>
                <a:lnTo>
                  <a:pt x="142493" y="2439"/>
                </a:lnTo>
                <a:lnTo>
                  <a:pt x="0" y="85573"/>
                </a:lnTo>
                <a:lnTo>
                  <a:pt x="142493" y="168707"/>
                </a:lnTo>
                <a:lnTo>
                  <a:pt x="149689" y="171147"/>
                </a:lnTo>
                <a:lnTo>
                  <a:pt x="157003" y="170670"/>
                </a:lnTo>
                <a:lnTo>
                  <a:pt x="163603" y="167497"/>
                </a:lnTo>
                <a:lnTo>
                  <a:pt x="168655" y="161849"/>
                </a:lnTo>
                <a:lnTo>
                  <a:pt x="171049" y="154688"/>
                </a:lnTo>
                <a:lnTo>
                  <a:pt x="170560" y="147400"/>
                </a:lnTo>
                <a:lnTo>
                  <a:pt x="167405" y="140822"/>
                </a:lnTo>
                <a:lnTo>
                  <a:pt x="161798" y="135789"/>
                </a:lnTo>
                <a:lnTo>
                  <a:pt x="108370" y="104623"/>
                </a:lnTo>
                <a:lnTo>
                  <a:pt x="37845" y="104623"/>
                </a:lnTo>
                <a:lnTo>
                  <a:pt x="37845" y="66523"/>
                </a:lnTo>
                <a:lnTo>
                  <a:pt x="108370" y="66523"/>
                </a:lnTo>
                <a:lnTo>
                  <a:pt x="161798" y="35357"/>
                </a:lnTo>
                <a:lnTo>
                  <a:pt x="167405" y="30325"/>
                </a:lnTo>
                <a:lnTo>
                  <a:pt x="170561" y="23747"/>
                </a:lnTo>
                <a:lnTo>
                  <a:pt x="171049" y="16459"/>
                </a:lnTo>
                <a:lnTo>
                  <a:pt x="168655" y="9297"/>
                </a:lnTo>
                <a:lnTo>
                  <a:pt x="163603" y="3650"/>
                </a:lnTo>
                <a:lnTo>
                  <a:pt x="157003" y="477"/>
                </a:lnTo>
                <a:lnTo>
                  <a:pt x="149689" y="0"/>
                </a:lnTo>
                <a:close/>
              </a:path>
              <a:path w="481329" h="171450">
                <a:moveTo>
                  <a:pt x="405489" y="85573"/>
                </a:moveTo>
                <a:lnTo>
                  <a:pt x="319404" y="135789"/>
                </a:lnTo>
                <a:lnTo>
                  <a:pt x="313779" y="140822"/>
                </a:lnTo>
                <a:lnTo>
                  <a:pt x="310594" y="147400"/>
                </a:lnTo>
                <a:lnTo>
                  <a:pt x="310100" y="154688"/>
                </a:lnTo>
                <a:lnTo>
                  <a:pt x="312546" y="161849"/>
                </a:lnTo>
                <a:lnTo>
                  <a:pt x="317597" y="167497"/>
                </a:lnTo>
                <a:lnTo>
                  <a:pt x="324183" y="170670"/>
                </a:lnTo>
                <a:lnTo>
                  <a:pt x="331460" y="171147"/>
                </a:lnTo>
                <a:lnTo>
                  <a:pt x="338581" y="168707"/>
                </a:lnTo>
                <a:lnTo>
                  <a:pt x="448423" y="104623"/>
                </a:lnTo>
                <a:lnTo>
                  <a:pt x="443356" y="104623"/>
                </a:lnTo>
                <a:lnTo>
                  <a:pt x="443356" y="102032"/>
                </a:lnTo>
                <a:lnTo>
                  <a:pt x="433704" y="102032"/>
                </a:lnTo>
                <a:lnTo>
                  <a:pt x="405489" y="85573"/>
                </a:lnTo>
                <a:close/>
              </a:path>
              <a:path w="481329" h="171450">
                <a:moveTo>
                  <a:pt x="108370" y="66523"/>
                </a:moveTo>
                <a:lnTo>
                  <a:pt x="37845" y="66523"/>
                </a:lnTo>
                <a:lnTo>
                  <a:pt x="37845" y="104623"/>
                </a:lnTo>
                <a:lnTo>
                  <a:pt x="108370" y="104623"/>
                </a:lnTo>
                <a:lnTo>
                  <a:pt x="103929" y="102032"/>
                </a:lnTo>
                <a:lnTo>
                  <a:pt x="47498" y="102032"/>
                </a:lnTo>
                <a:lnTo>
                  <a:pt x="47498" y="69114"/>
                </a:lnTo>
                <a:lnTo>
                  <a:pt x="103929" y="69114"/>
                </a:lnTo>
                <a:lnTo>
                  <a:pt x="108370" y="66523"/>
                </a:lnTo>
                <a:close/>
              </a:path>
              <a:path w="481329" h="171450">
                <a:moveTo>
                  <a:pt x="372832" y="66523"/>
                </a:moveTo>
                <a:lnTo>
                  <a:pt x="108370" y="66523"/>
                </a:lnTo>
                <a:lnTo>
                  <a:pt x="75713" y="85573"/>
                </a:lnTo>
                <a:lnTo>
                  <a:pt x="108370" y="104623"/>
                </a:lnTo>
                <a:lnTo>
                  <a:pt x="372832" y="104623"/>
                </a:lnTo>
                <a:lnTo>
                  <a:pt x="405489" y="85573"/>
                </a:lnTo>
                <a:lnTo>
                  <a:pt x="372832" y="66523"/>
                </a:lnTo>
                <a:close/>
              </a:path>
              <a:path w="481329" h="171450">
                <a:moveTo>
                  <a:pt x="448423" y="66523"/>
                </a:moveTo>
                <a:lnTo>
                  <a:pt x="443356" y="66523"/>
                </a:lnTo>
                <a:lnTo>
                  <a:pt x="443356" y="104623"/>
                </a:lnTo>
                <a:lnTo>
                  <a:pt x="448423" y="104623"/>
                </a:lnTo>
                <a:lnTo>
                  <a:pt x="481075" y="85573"/>
                </a:lnTo>
                <a:lnTo>
                  <a:pt x="448423" y="66523"/>
                </a:lnTo>
                <a:close/>
              </a:path>
              <a:path w="481329" h="171450">
                <a:moveTo>
                  <a:pt x="47498" y="69114"/>
                </a:moveTo>
                <a:lnTo>
                  <a:pt x="47498" y="102032"/>
                </a:lnTo>
                <a:lnTo>
                  <a:pt x="75713" y="85573"/>
                </a:lnTo>
                <a:lnTo>
                  <a:pt x="47498" y="69114"/>
                </a:lnTo>
                <a:close/>
              </a:path>
              <a:path w="481329" h="171450">
                <a:moveTo>
                  <a:pt x="75713" y="85573"/>
                </a:moveTo>
                <a:lnTo>
                  <a:pt x="47498" y="102032"/>
                </a:lnTo>
                <a:lnTo>
                  <a:pt x="103929" y="102032"/>
                </a:lnTo>
                <a:lnTo>
                  <a:pt x="75713" y="85573"/>
                </a:lnTo>
                <a:close/>
              </a:path>
              <a:path w="481329" h="171450">
                <a:moveTo>
                  <a:pt x="433704" y="69114"/>
                </a:moveTo>
                <a:lnTo>
                  <a:pt x="405489" y="85573"/>
                </a:lnTo>
                <a:lnTo>
                  <a:pt x="433704" y="102032"/>
                </a:lnTo>
                <a:lnTo>
                  <a:pt x="433704" y="69114"/>
                </a:lnTo>
                <a:close/>
              </a:path>
              <a:path w="481329" h="171450">
                <a:moveTo>
                  <a:pt x="443356" y="69114"/>
                </a:moveTo>
                <a:lnTo>
                  <a:pt x="433704" y="69114"/>
                </a:lnTo>
                <a:lnTo>
                  <a:pt x="433704" y="102032"/>
                </a:lnTo>
                <a:lnTo>
                  <a:pt x="443356" y="102032"/>
                </a:lnTo>
                <a:lnTo>
                  <a:pt x="443356" y="69114"/>
                </a:lnTo>
                <a:close/>
              </a:path>
              <a:path w="481329" h="171450">
                <a:moveTo>
                  <a:pt x="103929" y="69114"/>
                </a:moveTo>
                <a:lnTo>
                  <a:pt x="47498" y="69114"/>
                </a:lnTo>
                <a:lnTo>
                  <a:pt x="75713" y="85573"/>
                </a:lnTo>
                <a:lnTo>
                  <a:pt x="103929" y="69114"/>
                </a:lnTo>
                <a:close/>
              </a:path>
              <a:path w="481329" h="171450">
                <a:moveTo>
                  <a:pt x="331460" y="0"/>
                </a:moveTo>
                <a:lnTo>
                  <a:pt x="324183" y="477"/>
                </a:lnTo>
                <a:lnTo>
                  <a:pt x="317597" y="3650"/>
                </a:lnTo>
                <a:lnTo>
                  <a:pt x="312546" y="9297"/>
                </a:lnTo>
                <a:lnTo>
                  <a:pt x="310100" y="16459"/>
                </a:lnTo>
                <a:lnTo>
                  <a:pt x="310594" y="23747"/>
                </a:lnTo>
                <a:lnTo>
                  <a:pt x="313779" y="30325"/>
                </a:lnTo>
                <a:lnTo>
                  <a:pt x="319404" y="35357"/>
                </a:lnTo>
                <a:lnTo>
                  <a:pt x="405489" y="85573"/>
                </a:lnTo>
                <a:lnTo>
                  <a:pt x="433704" y="69114"/>
                </a:lnTo>
                <a:lnTo>
                  <a:pt x="443356" y="69114"/>
                </a:lnTo>
                <a:lnTo>
                  <a:pt x="443356" y="66523"/>
                </a:lnTo>
                <a:lnTo>
                  <a:pt x="448423" y="66523"/>
                </a:lnTo>
                <a:lnTo>
                  <a:pt x="338581" y="2439"/>
                </a:lnTo>
                <a:lnTo>
                  <a:pt x="33146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52061" y="5964123"/>
            <a:ext cx="727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7E7E7E"/>
                </a:solidFill>
                <a:latin typeface="メイリオ"/>
                <a:cs typeface="メイリオ"/>
              </a:rPr>
              <a:t>100m</a:t>
            </a:r>
            <a:endParaRPr sz="1800">
              <a:latin typeface="メイリオ"/>
              <a:cs typeface="メイリオ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70075" y="2979420"/>
            <a:ext cx="3011805" cy="1827530"/>
            <a:chOff x="1370075" y="2979420"/>
            <a:chExt cx="3011805" cy="1827530"/>
          </a:xfrm>
        </p:grpSpPr>
        <p:sp>
          <p:nvSpPr>
            <p:cNvPr id="17" name="object 17"/>
            <p:cNvSpPr/>
            <p:nvPr/>
          </p:nvSpPr>
          <p:spPr>
            <a:xfrm>
              <a:off x="1441703" y="4544568"/>
              <a:ext cx="368935" cy="262255"/>
            </a:xfrm>
            <a:custGeom>
              <a:avLst/>
              <a:gdLst/>
              <a:ahLst/>
              <a:cxnLst/>
              <a:rect l="l" t="t" r="r" b="b"/>
              <a:pathLst>
                <a:path w="368935" h="262254">
                  <a:moveTo>
                    <a:pt x="368808" y="0"/>
                  </a:moveTo>
                  <a:lnTo>
                    <a:pt x="0" y="0"/>
                  </a:lnTo>
                  <a:lnTo>
                    <a:pt x="0" y="262128"/>
                  </a:lnTo>
                  <a:lnTo>
                    <a:pt x="368808" y="262128"/>
                  </a:lnTo>
                  <a:lnTo>
                    <a:pt x="36880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70075" y="4322064"/>
              <a:ext cx="510540" cy="222885"/>
            </a:xfrm>
            <a:custGeom>
              <a:avLst/>
              <a:gdLst/>
              <a:ahLst/>
              <a:cxnLst/>
              <a:rect l="l" t="t" r="r" b="b"/>
              <a:pathLst>
                <a:path w="510539" h="222885">
                  <a:moveTo>
                    <a:pt x="255270" y="0"/>
                  </a:moveTo>
                  <a:lnTo>
                    <a:pt x="0" y="222504"/>
                  </a:lnTo>
                  <a:lnTo>
                    <a:pt x="510540" y="222504"/>
                  </a:lnTo>
                  <a:lnTo>
                    <a:pt x="255270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22775" y="3070860"/>
              <a:ext cx="459105" cy="251460"/>
            </a:xfrm>
            <a:custGeom>
              <a:avLst/>
              <a:gdLst/>
              <a:ahLst/>
              <a:cxnLst/>
              <a:rect l="l" t="t" r="r" b="b"/>
              <a:pathLst>
                <a:path w="459104" h="251460">
                  <a:moveTo>
                    <a:pt x="458724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458724" y="251460"/>
                  </a:lnTo>
                  <a:lnTo>
                    <a:pt x="458724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2503" y="2979420"/>
              <a:ext cx="239267" cy="182879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5565775" y="2018182"/>
            <a:ext cx="4431665" cy="103124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200" b="1" spc="-35" dirty="0">
                <a:latin typeface="メイリオ"/>
                <a:cs typeface="メイリオ"/>
              </a:rPr>
              <a:t>家から学校までは</a:t>
            </a:r>
            <a:endParaRPr sz="2200">
              <a:latin typeface="メイリオ"/>
              <a:cs typeface="メイリオ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b="1" spc="-15" dirty="0">
                <a:latin typeface="メイリオ"/>
                <a:cs typeface="メイリオ"/>
              </a:rPr>
              <a:t>東方向に </a:t>
            </a:r>
            <a:r>
              <a:rPr sz="2200" b="1" spc="-25" dirty="0">
                <a:latin typeface="メイリオ"/>
                <a:cs typeface="メイリオ"/>
              </a:rPr>
              <a:t>500m</a:t>
            </a:r>
            <a:r>
              <a:rPr sz="2200" b="1" spc="-15" dirty="0">
                <a:latin typeface="メイリオ"/>
                <a:cs typeface="メイリオ"/>
              </a:rPr>
              <a:t>、北方向に </a:t>
            </a:r>
            <a:r>
              <a:rPr sz="2200" b="1" spc="-20" dirty="0">
                <a:latin typeface="メイリオ"/>
                <a:cs typeface="メイリオ"/>
              </a:rPr>
              <a:t>300m</a:t>
            </a:r>
            <a:endParaRPr sz="22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8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67284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メイリオ"/>
                <a:cs typeface="メイリオ"/>
              </a:rPr>
              <a:t>身近なベクトルの例 </a:t>
            </a:r>
            <a:r>
              <a:rPr sz="4800" b="1" spc="-25" dirty="0">
                <a:solidFill>
                  <a:srgbClr val="FFFFFF"/>
                </a:solidFill>
                <a:latin typeface="メイリオ"/>
                <a:cs typeface="メイリオ"/>
              </a:rPr>
              <a:t>(1)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191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18235" y="2142744"/>
            <a:ext cx="3547110" cy="3547110"/>
          </a:xfrm>
          <a:custGeom>
            <a:avLst/>
            <a:gdLst/>
            <a:ahLst/>
            <a:cxnLst/>
            <a:rect l="l" t="t" r="r" b="b"/>
            <a:pathLst>
              <a:path w="3547110" h="3547110">
                <a:moveTo>
                  <a:pt x="513588" y="2663951"/>
                </a:moveTo>
                <a:lnTo>
                  <a:pt x="513588" y="3547008"/>
                </a:lnTo>
              </a:path>
              <a:path w="3547110" h="3547110">
                <a:moveTo>
                  <a:pt x="513588" y="0"/>
                </a:moveTo>
                <a:lnTo>
                  <a:pt x="513588" y="2401823"/>
                </a:lnTo>
              </a:path>
              <a:path w="3547110" h="3547110">
                <a:moveTo>
                  <a:pt x="1017523" y="0"/>
                </a:moveTo>
                <a:lnTo>
                  <a:pt x="1017523" y="3547008"/>
                </a:lnTo>
              </a:path>
              <a:path w="3547110" h="3547110">
                <a:moveTo>
                  <a:pt x="1521587" y="0"/>
                </a:moveTo>
                <a:lnTo>
                  <a:pt x="1521587" y="3547008"/>
                </a:lnTo>
              </a:path>
              <a:path w="3547110" h="3547110">
                <a:moveTo>
                  <a:pt x="2025523" y="0"/>
                </a:moveTo>
                <a:lnTo>
                  <a:pt x="2025523" y="3547008"/>
                </a:lnTo>
              </a:path>
              <a:path w="3547110" h="3547110">
                <a:moveTo>
                  <a:pt x="2529586" y="0"/>
                </a:moveTo>
                <a:lnTo>
                  <a:pt x="2529586" y="3547008"/>
                </a:lnTo>
              </a:path>
              <a:path w="3547110" h="3547110">
                <a:moveTo>
                  <a:pt x="3033522" y="0"/>
                </a:moveTo>
                <a:lnTo>
                  <a:pt x="3033522" y="836676"/>
                </a:lnTo>
              </a:path>
              <a:path w="3547110" h="3547110">
                <a:moveTo>
                  <a:pt x="3033522" y="1179576"/>
                </a:moveTo>
                <a:lnTo>
                  <a:pt x="3033522" y="3547008"/>
                </a:lnTo>
              </a:path>
              <a:path w="3547110" h="3547110">
                <a:moveTo>
                  <a:pt x="0" y="513460"/>
                </a:moveTo>
                <a:lnTo>
                  <a:pt x="3547110" y="513460"/>
                </a:lnTo>
              </a:path>
              <a:path w="3547110" h="3547110">
                <a:moveTo>
                  <a:pt x="0" y="1017523"/>
                </a:moveTo>
                <a:lnTo>
                  <a:pt x="2804541" y="1017523"/>
                </a:lnTo>
              </a:path>
              <a:path w="3547110" h="3547110">
                <a:moveTo>
                  <a:pt x="3263265" y="1017523"/>
                </a:moveTo>
                <a:lnTo>
                  <a:pt x="3547110" y="1017523"/>
                </a:lnTo>
              </a:path>
              <a:path w="3547110" h="3547110">
                <a:moveTo>
                  <a:pt x="0" y="1521459"/>
                </a:moveTo>
                <a:lnTo>
                  <a:pt x="3547110" y="1521459"/>
                </a:lnTo>
              </a:path>
              <a:path w="3547110" h="3547110">
                <a:moveTo>
                  <a:pt x="0" y="2025522"/>
                </a:moveTo>
                <a:lnTo>
                  <a:pt x="3547110" y="2025522"/>
                </a:lnTo>
              </a:path>
              <a:path w="3547110" h="3547110">
                <a:moveTo>
                  <a:pt x="0" y="2529458"/>
                </a:moveTo>
                <a:lnTo>
                  <a:pt x="323469" y="2529458"/>
                </a:lnTo>
              </a:path>
              <a:path w="3547110" h="3547110">
                <a:moveTo>
                  <a:pt x="692277" y="2529458"/>
                </a:moveTo>
                <a:lnTo>
                  <a:pt x="3547110" y="2529458"/>
                </a:lnTo>
              </a:path>
              <a:path w="3547110" h="3547110">
                <a:moveTo>
                  <a:pt x="0" y="3033522"/>
                </a:moveTo>
                <a:lnTo>
                  <a:pt x="3547110" y="3033522"/>
                </a:lnTo>
              </a:path>
              <a:path w="3547110" h="3547110">
                <a:moveTo>
                  <a:pt x="9525" y="0"/>
                </a:moveTo>
                <a:lnTo>
                  <a:pt x="9525" y="3547008"/>
                </a:lnTo>
              </a:path>
              <a:path w="3547110" h="3547110">
                <a:moveTo>
                  <a:pt x="3537585" y="0"/>
                </a:moveTo>
                <a:lnTo>
                  <a:pt x="3537585" y="3547008"/>
                </a:lnTo>
              </a:path>
              <a:path w="3547110" h="3547110">
                <a:moveTo>
                  <a:pt x="0" y="9525"/>
                </a:moveTo>
                <a:lnTo>
                  <a:pt x="3547110" y="9525"/>
                </a:lnTo>
              </a:path>
              <a:path w="3547110" h="3547110">
                <a:moveTo>
                  <a:pt x="0" y="3537483"/>
                </a:moveTo>
                <a:lnTo>
                  <a:pt x="3547110" y="3537483"/>
                </a:lnTo>
              </a:path>
            </a:pathLst>
          </a:custGeom>
          <a:ln w="19050">
            <a:solidFill>
              <a:srgbClr val="BEBEB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33094" y="5802400"/>
            <a:ext cx="504190" cy="171450"/>
          </a:xfrm>
          <a:custGeom>
            <a:avLst/>
            <a:gdLst/>
            <a:ahLst/>
            <a:cxnLst/>
            <a:rect l="l" t="t" r="r" b="b"/>
            <a:pathLst>
              <a:path w="504189" h="171450">
                <a:moveTo>
                  <a:pt x="428476" y="85573"/>
                </a:moveTo>
                <a:lnTo>
                  <a:pt x="342392" y="135789"/>
                </a:lnTo>
                <a:lnTo>
                  <a:pt x="336712" y="140822"/>
                </a:lnTo>
                <a:lnTo>
                  <a:pt x="333533" y="147400"/>
                </a:lnTo>
                <a:lnTo>
                  <a:pt x="333069" y="154688"/>
                </a:lnTo>
                <a:lnTo>
                  <a:pt x="335534" y="161849"/>
                </a:lnTo>
                <a:lnTo>
                  <a:pt x="340584" y="167497"/>
                </a:lnTo>
                <a:lnTo>
                  <a:pt x="347170" y="170670"/>
                </a:lnTo>
                <a:lnTo>
                  <a:pt x="354447" y="171147"/>
                </a:lnTo>
                <a:lnTo>
                  <a:pt x="361569" y="168707"/>
                </a:lnTo>
                <a:lnTo>
                  <a:pt x="471410" y="104623"/>
                </a:lnTo>
                <a:lnTo>
                  <a:pt x="466217" y="104623"/>
                </a:lnTo>
                <a:lnTo>
                  <a:pt x="466217" y="102032"/>
                </a:lnTo>
                <a:lnTo>
                  <a:pt x="456692" y="102032"/>
                </a:lnTo>
                <a:lnTo>
                  <a:pt x="428476" y="85573"/>
                </a:lnTo>
                <a:close/>
              </a:path>
              <a:path w="504189" h="171450">
                <a:moveTo>
                  <a:pt x="395819" y="66523"/>
                </a:moveTo>
                <a:lnTo>
                  <a:pt x="0" y="66523"/>
                </a:lnTo>
                <a:lnTo>
                  <a:pt x="0" y="104623"/>
                </a:lnTo>
                <a:lnTo>
                  <a:pt x="395819" y="104623"/>
                </a:lnTo>
                <a:lnTo>
                  <a:pt x="428476" y="85573"/>
                </a:lnTo>
                <a:lnTo>
                  <a:pt x="395819" y="66523"/>
                </a:lnTo>
                <a:close/>
              </a:path>
              <a:path w="504189" h="171450">
                <a:moveTo>
                  <a:pt x="471410" y="66523"/>
                </a:moveTo>
                <a:lnTo>
                  <a:pt x="466217" y="66523"/>
                </a:lnTo>
                <a:lnTo>
                  <a:pt x="466217" y="104623"/>
                </a:lnTo>
                <a:lnTo>
                  <a:pt x="471410" y="104623"/>
                </a:lnTo>
                <a:lnTo>
                  <a:pt x="504063" y="85573"/>
                </a:lnTo>
                <a:lnTo>
                  <a:pt x="471410" y="66523"/>
                </a:lnTo>
                <a:close/>
              </a:path>
              <a:path w="504189" h="171450">
                <a:moveTo>
                  <a:pt x="456692" y="69114"/>
                </a:moveTo>
                <a:lnTo>
                  <a:pt x="428476" y="85573"/>
                </a:lnTo>
                <a:lnTo>
                  <a:pt x="456692" y="102032"/>
                </a:lnTo>
                <a:lnTo>
                  <a:pt x="456692" y="69114"/>
                </a:lnTo>
                <a:close/>
              </a:path>
              <a:path w="504189" h="171450">
                <a:moveTo>
                  <a:pt x="466217" y="69114"/>
                </a:moveTo>
                <a:lnTo>
                  <a:pt x="456692" y="69114"/>
                </a:lnTo>
                <a:lnTo>
                  <a:pt x="456692" y="102032"/>
                </a:lnTo>
                <a:lnTo>
                  <a:pt x="466217" y="102032"/>
                </a:lnTo>
                <a:lnTo>
                  <a:pt x="466217" y="69114"/>
                </a:lnTo>
                <a:close/>
              </a:path>
              <a:path w="504189" h="171450">
                <a:moveTo>
                  <a:pt x="354447" y="0"/>
                </a:moveTo>
                <a:lnTo>
                  <a:pt x="347170" y="477"/>
                </a:lnTo>
                <a:lnTo>
                  <a:pt x="340584" y="3650"/>
                </a:lnTo>
                <a:lnTo>
                  <a:pt x="335534" y="9297"/>
                </a:lnTo>
                <a:lnTo>
                  <a:pt x="333069" y="16459"/>
                </a:lnTo>
                <a:lnTo>
                  <a:pt x="333533" y="23747"/>
                </a:lnTo>
                <a:lnTo>
                  <a:pt x="336712" y="30325"/>
                </a:lnTo>
                <a:lnTo>
                  <a:pt x="342392" y="35357"/>
                </a:lnTo>
                <a:lnTo>
                  <a:pt x="428476" y="85573"/>
                </a:lnTo>
                <a:lnTo>
                  <a:pt x="456692" y="69114"/>
                </a:lnTo>
                <a:lnTo>
                  <a:pt x="466217" y="69114"/>
                </a:lnTo>
                <a:lnTo>
                  <a:pt x="466217" y="66523"/>
                </a:lnTo>
                <a:lnTo>
                  <a:pt x="471410" y="66523"/>
                </a:lnTo>
                <a:lnTo>
                  <a:pt x="361569" y="2439"/>
                </a:lnTo>
                <a:lnTo>
                  <a:pt x="354447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97584" y="5176139"/>
            <a:ext cx="171450" cy="504190"/>
          </a:xfrm>
          <a:custGeom>
            <a:avLst/>
            <a:gdLst/>
            <a:ahLst/>
            <a:cxnLst/>
            <a:rect l="l" t="t" r="r" b="b"/>
            <a:pathLst>
              <a:path w="171450" h="504189">
                <a:moveTo>
                  <a:pt x="85573" y="75713"/>
                </a:moveTo>
                <a:lnTo>
                  <a:pt x="66523" y="108370"/>
                </a:lnTo>
                <a:lnTo>
                  <a:pt x="66523" y="504126"/>
                </a:lnTo>
                <a:lnTo>
                  <a:pt x="104623" y="504126"/>
                </a:lnTo>
                <a:lnTo>
                  <a:pt x="104623" y="108370"/>
                </a:lnTo>
                <a:lnTo>
                  <a:pt x="85573" y="75713"/>
                </a:lnTo>
                <a:close/>
              </a:path>
              <a:path w="171450" h="504189">
                <a:moveTo>
                  <a:pt x="85573" y="0"/>
                </a:moveTo>
                <a:lnTo>
                  <a:pt x="2439" y="142494"/>
                </a:lnTo>
                <a:lnTo>
                  <a:pt x="0" y="149689"/>
                </a:lnTo>
                <a:lnTo>
                  <a:pt x="477" y="157003"/>
                </a:lnTo>
                <a:lnTo>
                  <a:pt x="3650" y="163603"/>
                </a:lnTo>
                <a:lnTo>
                  <a:pt x="9297" y="168656"/>
                </a:lnTo>
                <a:lnTo>
                  <a:pt x="16459" y="171049"/>
                </a:lnTo>
                <a:lnTo>
                  <a:pt x="23747" y="170561"/>
                </a:lnTo>
                <a:lnTo>
                  <a:pt x="30325" y="167405"/>
                </a:lnTo>
                <a:lnTo>
                  <a:pt x="35357" y="161798"/>
                </a:lnTo>
                <a:lnTo>
                  <a:pt x="66523" y="108370"/>
                </a:lnTo>
                <a:lnTo>
                  <a:pt x="66523" y="37846"/>
                </a:lnTo>
                <a:lnTo>
                  <a:pt x="107653" y="37846"/>
                </a:lnTo>
                <a:lnTo>
                  <a:pt x="85573" y="0"/>
                </a:lnTo>
                <a:close/>
              </a:path>
              <a:path w="171450" h="504189">
                <a:moveTo>
                  <a:pt x="107653" y="37846"/>
                </a:moveTo>
                <a:lnTo>
                  <a:pt x="104623" y="37846"/>
                </a:lnTo>
                <a:lnTo>
                  <a:pt x="104623" y="108370"/>
                </a:lnTo>
                <a:lnTo>
                  <a:pt x="135789" y="161798"/>
                </a:lnTo>
                <a:lnTo>
                  <a:pt x="140822" y="167405"/>
                </a:lnTo>
                <a:lnTo>
                  <a:pt x="147400" y="170561"/>
                </a:lnTo>
                <a:lnTo>
                  <a:pt x="154688" y="171049"/>
                </a:lnTo>
                <a:lnTo>
                  <a:pt x="161849" y="168656"/>
                </a:lnTo>
                <a:lnTo>
                  <a:pt x="167497" y="163603"/>
                </a:lnTo>
                <a:lnTo>
                  <a:pt x="170670" y="157003"/>
                </a:lnTo>
                <a:lnTo>
                  <a:pt x="171147" y="149689"/>
                </a:lnTo>
                <a:lnTo>
                  <a:pt x="168707" y="142494"/>
                </a:lnTo>
                <a:lnTo>
                  <a:pt x="107653" y="37846"/>
                </a:lnTo>
                <a:close/>
              </a:path>
              <a:path w="171450" h="504189">
                <a:moveTo>
                  <a:pt x="104623" y="37846"/>
                </a:moveTo>
                <a:lnTo>
                  <a:pt x="66523" y="37846"/>
                </a:lnTo>
                <a:lnTo>
                  <a:pt x="66523" y="108370"/>
                </a:lnTo>
                <a:lnTo>
                  <a:pt x="85573" y="75713"/>
                </a:lnTo>
                <a:lnTo>
                  <a:pt x="69114" y="47498"/>
                </a:lnTo>
                <a:lnTo>
                  <a:pt x="104623" y="47498"/>
                </a:lnTo>
                <a:lnTo>
                  <a:pt x="104623" y="37846"/>
                </a:lnTo>
                <a:close/>
              </a:path>
              <a:path w="171450" h="504189">
                <a:moveTo>
                  <a:pt x="104623" y="47498"/>
                </a:moveTo>
                <a:lnTo>
                  <a:pt x="102032" y="47498"/>
                </a:lnTo>
                <a:lnTo>
                  <a:pt x="85573" y="75713"/>
                </a:lnTo>
                <a:lnTo>
                  <a:pt x="104623" y="108370"/>
                </a:lnTo>
                <a:lnTo>
                  <a:pt x="104623" y="47498"/>
                </a:lnTo>
                <a:close/>
              </a:path>
              <a:path w="171450" h="504189">
                <a:moveTo>
                  <a:pt x="102032" y="47498"/>
                </a:moveTo>
                <a:lnTo>
                  <a:pt x="69114" y="47498"/>
                </a:lnTo>
                <a:lnTo>
                  <a:pt x="85573" y="75713"/>
                </a:lnTo>
                <a:lnTo>
                  <a:pt x="102032" y="47498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4786" y="4805933"/>
            <a:ext cx="1214120" cy="123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7E7E7E"/>
                </a:solidFill>
                <a:latin typeface="メイリオ"/>
                <a:cs typeface="メイリオ"/>
              </a:rPr>
              <a:t>北</a:t>
            </a:r>
            <a:endParaRPr sz="1800">
              <a:latin typeface="メイリオ"/>
              <a:cs typeface="メイリオ"/>
            </a:endParaRPr>
          </a:p>
          <a:p>
            <a:pPr>
              <a:lnSpc>
                <a:spcPct val="100000"/>
              </a:lnSpc>
              <a:spcBef>
                <a:spcPts val="1664"/>
              </a:spcBef>
            </a:pPr>
            <a:endParaRPr sz="1800">
              <a:latin typeface="メイリオ"/>
              <a:cs typeface="メイリオ"/>
            </a:endParaRPr>
          </a:p>
          <a:p>
            <a:pPr marR="5080" algn="r">
              <a:lnSpc>
                <a:spcPct val="100000"/>
              </a:lnSpc>
            </a:pPr>
            <a:r>
              <a:rPr sz="1800" b="1" spc="-50" dirty="0">
                <a:solidFill>
                  <a:srgbClr val="7E7E7E"/>
                </a:solidFill>
                <a:latin typeface="メイリオ"/>
                <a:cs typeface="メイリオ"/>
              </a:rPr>
              <a:t>東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174871" y="5802400"/>
            <a:ext cx="481330" cy="171450"/>
          </a:xfrm>
          <a:custGeom>
            <a:avLst/>
            <a:gdLst/>
            <a:ahLst/>
            <a:cxnLst/>
            <a:rect l="l" t="t" r="r" b="b"/>
            <a:pathLst>
              <a:path w="481329" h="171450">
                <a:moveTo>
                  <a:pt x="149689" y="0"/>
                </a:moveTo>
                <a:lnTo>
                  <a:pt x="142493" y="2439"/>
                </a:lnTo>
                <a:lnTo>
                  <a:pt x="0" y="85573"/>
                </a:lnTo>
                <a:lnTo>
                  <a:pt x="142493" y="168707"/>
                </a:lnTo>
                <a:lnTo>
                  <a:pt x="149689" y="171147"/>
                </a:lnTo>
                <a:lnTo>
                  <a:pt x="157003" y="170670"/>
                </a:lnTo>
                <a:lnTo>
                  <a:pt x="163603" y="167497"/>
                </a:lnTo>
                <a:lnTo>
                  <a:pt x="168655" y="161849"/>
                </a:lnTo>
                <a:lnTo>
                  <a:pt x="171049" y="154688"/>
                </a:lnTo>
                <a:lnTo>
                  <a:pt x="170560" y="147400"/>
                </a:lnTo>
                <a:lnTo>
                  <a:pt x="167405" y="140822"/>
                </a:lnTo>
                <a:lnTo>
                  <a:pt x="161798" y="135789"/>
                </a:lnTo>
                <a:lnTo>
                  <a:pt x="108370" y="104623"/>
                </a:lnTo>
                <a:lnTo>
                  <a:pt x="37845" y="104623"/>
                </a:lnTo>
                <a:lnTo>
                  <a:pt x="37845" y="66523"/>
                </a:lnTo>
                <a:lnTo>
                  <a:pt x="108370" y="66523"/>
                </a:lnTo>
                <a:lnTo>
                  <a:pt x="161798" y="35357"/>
                </a:lnTo>
                <a:lnTo>
                  <a:pt x="167405" y="30325"/>
                </a:lnTo>
                <a:lnTo>
                  <a:pt x="170561" y="23747"/>
                </a:lnTo>
                <a:lnTo>
                  <a:pt x="171049" y="16459"/>
                </a:lnTo>
                <a:lnTo>
                  <a:pt x="168655" y="9297"/>
                </a:lnTo>
                <a:lnTo>
                  <a:pt x="163603" y="3650"/>
                </a:lnTo>
                <a:lnTo>
                  <a:pt x="157003" y="477"/>
                </a:lnTo>
                <a:lnTo>
                  <a:pt x="149689" y="0"/>
                </a:lnTo>
                <a:close/>
              </a:path>
              <a:path w="481329" h="171450">
                <a:moveTo>
                  <a:pt x="405489" y="85573"/>
                </a:moveTo>
                <a:lnTo>
                  <a:pt x="319404" y="135789"/>
                </a:lnTo>
                <a:lnTo>
                  <a:pt x="313779" y="140822"/>
                </a:lnTo>
                <a:lnTo>
                  <a:pt x="310594" y="147400"/>
                </a:lnTo>
                <a:lnTo>
                  <a:pt x="310100" y="154688"/>
                </a:lnTo>
                <a:lnTo>
                  <a:pt x="312546" y="161849"/>
                </a:lnTo>
                <a:lnTo>
                  <a:pt x="317597" y="167497"/>
                </a:lnTo>
                <a:lnTo>
                  <a:pt x="324183" y="170670"/>
                </a:lnTo>
                <a:lnTo>
                  <a:pt x="331460" y="171147"/>
                </a:lnTo>
                <a:lnTo>
                  <a:pt x="338581" y="168707"/>
                </a:lnTo>
                <a:lnTo>
                  <a:pt x="448423" y="104623"/>
                </a:lnTo>
                <a:lnTo>
                  <a:pt x="443356" y="104623"/>
                </a:lnTo>
                <a:lnTo>
                  <a:pt x="443356" y="102032"/>
                </a:lnTo>
                <a:lnTo>
                  <a:pt x="433704" y="102032"/>
                </a:lnTo>
                <a:lnTo>
                  <a:pt x="405489" y="85573"/>
                </a:lnTo>
                <a:close/>
              </a:path>
              <a:path w="481329" h="171450">
                <a:moveTo>
                  <a:pt x="108370" y="66523"/>
                </a:moveTo>
                <a:lnTo>
                  <a:pt x="37845" y="66523"/>
                </a:lnTo>
                <a:lnTo>
                  <a:pt x="37845" y="104623"/>
                </a:lnTo>
                <a:lnTo>
                  <a:pt x="108370" y="104623"/>
                </a:lnTo>
                <a:lnTo>
                  <a:pt x="103929" y="102032"/>
                </a:lnTo>
                <a:lnTo>
                  <a:pt x="47498" y="102032"/>
                </a:lnTo>
                <a:lnTo>
                  <a:pt x="47498" y="69114"/>
                </a:lnTo>
                <a:lnTo>
                  <a:pt x="103929" y="69114"/>
                </a:lnTo>
                <a:lnTo>
                  <a:pt x="108370" y="66523"/>
                </a:lnTo>
                <a:close/>
              </a:path>
              <a:path w="481329" h="171450">
                <a:moveTo>
                  <a:pt x="372832" y="66523"/>
                </a:moveTo>
                <a:lnTo>
                  <a:pt x="108370" y="66523"/>
                </a:lnTo>
                <a:lnTo>
                  <a:pt x="75713" y="85573"/>
                </a:lnTo>
                <a:lnTo>
                  <a:pt x="108370" y="104623"/>
                </a:lnTo>
                <a:lnTo>
                  <a:pt x="372832" y="104623"/>
                </a:lnTo>
                <a:lnTo>
                  <a:pt x="405489" y="85573"/>
                </a:lnTo>
                <a:lnTo>
                  <a:pt x="372832" y="66523"/>
                </a:lnTo>
                <a:close/>
              </a:path>
              <a:path w="481329" h="171450">
                <a:moveTo>
                  <a:pt x="448423" y="66523"/>
                </a:moveTo>
                <a:lnTo>
                  <a:pt x="443356" y="66523"/>
                </a:lnTo>
                <a:lnTo>
                  <a:pt x="443356" y="104623"/>
                </a:lnTo>
                <a:lnTo>
                  <a:pt x="448423" y="104623"/>
                </a:lnTo>
                <a:lnTo>
                  <a:pt x="481075" y="85573"/>
                </a:lnTo>
                <a:lnTo>
                  <a:pt x="448423" y="66523"/>
                </a:lnTo>
                <a:close/>
              </a:path>
              <a:path w="481329" h="171450">
                <a:moveTo>
                  <a:pt x="47498" y="69114"/>
                </a:moveTo>
                <a:lnTo>
                  <a:pt x="47498" y="102032"/>
                </a:lnTo>
                <a:lnTo>
                  <a:pt x="75713" y="85573"/>
                </a:lnTo>
                <a:lnTo>
                  <a:pt x="47498" y="69114"/>
                </a:lnTo>
                <a:close/>
              </a:path>
              <a:path w="481329" h="171450">
                <a:moveTo>
                  <a:pt x="75713" y="85573"/>
                </a:moveTo>
                <a:lnTo>
                  <a:pt x="47498" y="102032"/>
                </a:lnTo>
                <a:lnTo>
                  <a:pt x="103929" y="102032"/>
                </a:lnTo>
                <a:lnTo>
                  <a:pt x="75713" y="85573"/>
                </a:lnTo>
                <a:close/>
              </a:path>
              <a:path w="481329" h="171450">
                <a:moveTo>
                  <a:pt x="433704" y="69114"/>
                </a:moveTo>
                <a:lnTo>
                  <a:pt x="405489" y="85573"/>
                </a:lnTo>
                <a:lnTo>
                  <a:pt x="433704" y="102032"/>
                </a:lnTo>
                <a:lnTo>
                  <a:pt x="433704" y="69114"/>
                </a:lnTo>
                <a:close/>
              </a:path>
              <a:path w="481329" h="171450">
                <a:moveTo>
                  <a:pt x="443356" y="69114"/>
                </a:moveTo>
                <a:lnTo>
                  <a:pt x="433704" y="69114"/>
                </a:lnTo>
                <a:lnTo>
                  <a:pt x="433704" y="102032"/>
                </a:lnTo>
                <a:lnTo>
                  <a:pt x="443356" y="102032"/>
                </a:lnTo>
                <a:lnTo>
                  <a:pt x="443356" y="69114"/>
                </a:lnTo>
                <a:close/>
              </a:path>
              <a:path w="481329" h="171450">
                <a:moveTo>
                  <a:pt x="103929" y="69114"/>
                </a:moveTo>
                <a:lnTo>
                  <a:pt x="47498" y="69114"/>
                </a:lnTo>
                <a:lnTo>
                  <a:pt x="75713" y="85573"/>
                </a:lnTo>
                <a:lnTo>
                  <a:pt x="103929" y="69114"/>
                </a:lnTo>
                <a:close/>
              </a:path>
              <a:path w="481329" h="171450">
                <a:moveTo>
                  <a:pt x="331460" y="0"/>
                </a:moveTo>
                <a:lnTo>
                  <a:pt x="324183" y="477"/>
                </a:lnTo>
                <a:lnTo>
                  <a:pt x="317597" y="3650"/>
                </a:lnTo>
                <a:lnTo>
                  <a:pt x="312546" y="9297"/>
                </a:lnTo>
                <a:lnTo>
                  <a:pt x="310100" y="16459"/>
                </a:lnTo>
                <a:lnTo>
                  <a:pt x="310594" y="23747"/>
                </a:lnTo>
                <a:lnTo>
                  <a:pt x="313779" y="30325"/>
                </a:lnTo>
                <a:lnTo>
                  <a:pt x="319404" y="35357"/>
                </a:lnTo>
                <a:lnTo>
                  <a:pt x="405489" y="85573"/>
                </a:lnTo>
                <a:lnTo>
                  <a:pt x="433704" y="69114"/>
                </a:lnTo>
                <a:lnTo>
                  <a:pt x="443356" y="69114"/>
                </a:lnTo>
                <a:lnTo>
                  <a:pt x="443356" y="66523"/>
                </a:lnTo>
                <a:lnTo>
                  <a:pt x="448423" y="66523"/>
                </a:lnTo>
                <a:lnTo>
                  <a:pt x="338581" y="2439"/>
                </a:lnTo>
                <a:lnTo>
                  <a:pt x="33146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52061" y="5964123"/>
            <a:ext cx="727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7E7E7E"/>
                </a:solidFill>
                <a:latin typeface="メイリオ"/>
                <a:cs typeface="メイリオ"/>
              </a:rPr>
              <a:t>100m</a:t>
            </a:r>
            <a:endParaRPr sz="1800">
              <a:latin typeface="メイリオ"/>
              <a:cs typeface="メイリオ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370075" y="2979420"/>
            <a:ext cx="3011805" cy="1827530"/>
            <a:chOff x="1370075" y="2979420"/>
            <a:chExt cx="3011805" cy="1827530"/>
          </a:xfrm>
        </p:grpSpPr>
        <p:sp>
          <p:nvSpPr>
            <p:cNvPr id="17" name="object 17"/>
            <p:cNvSpPr/>
            <p:nvPr/>
          </p:nvSpPr>
          <p:spPr>
            <a:xfrm>
              <a:off x="1441703" y="4544568"/>
              <a:ext cx="368935" cy="262255"/>
            </a:xfrm>
            <a:custGeom>
              <a:avLst/>
              <a:gdLst/>
              <a:ahLst/>
              <a:cxnLst/>
              <a:rect l="l" t="t" r="r" b="b"/>
              <a:pathLst>
                <a:path w="368935" h="262254">
                  <a:moveTo>
                    <a:pt x="368808" y="0"/>
                  </a:moveTo>
                  <a:lnTo>
                    <a:pt x="0" y="0"/>
                  </a:lnTo>
                  <a:lnTo>
                    <a:pt x="0" y="262128"/>
                  </a:lnTo>
                  <a:lnTo>
                    <a:pt x="368808" y="262128"/>
                  </a:lnTo>
                  <a:lnTo>
                    <a:pt x="36880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70075" y="4322064"/>
              <a:ext cx="510540" cy="222885"/>
            </a:xfrm>
            <a:custGeom>
              <a:avLst/>
              <a:gdLst/>
              <a:ahLst/>
              <a:cxnLst/>
              <a:rect l="l" t="t" r="r" b="b"/>
              <a:pathLst>
                <a:path w="510539" h="222885">
                  <a:moveTo>
                    <a:pt x="255270" y="0"/>
                  </a:moveTo>
                  <a:lnTo>
                    <a:pt x="0" y="222504"/>
                  </a:lnTo>
                  <a:lnTo>
                    <a:pt x="510540" y="222504"/>
                  </a:lnTo>
                  <a:lnTo>
                    <a:pt x="255270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22775" y="3070860"/>
              <a:ext cx="459105" cy="251460"/>
            </a:xfrm>
            <a:custGeom>
              <a:avLst/>
              <a:gdLst/>
              <a:ahLst/>
              <a:cxnLst/>
              <a:rect l="l" t="t" r="r" b="b"/>
              <a:pathLst>
                <a:path w="459104" h="251460">
                  <a:moveTo>
                    <a:pt x="458724" y="0"/>
                  </a:moveTo>
                  <a:lnTo>
                    <a:pt x="0" y="0"/>
                  </a:lnTo>
                  <a:lnTo>
                    <a:pt x="0" y="251460"/>
                  </a:lnTo>
                  <a:lnTo>
                    <a:pt x="458724" y="251460"/>
                  </a:lnTo>
                  <a:lnTo>
                    <a:pt x="458724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32503" y="2979420"/>
              <a:ext cx="239267" cy="18287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906777" y="3268726"/>
              <a:ext cx="1912620" cy="1249680"/>
            </a:xfrm>
            <a:custGeom>
              <a:avLst/>
              <a:gdLst/>
              <a:ahLst/>
              <a:cxnLst/>
              <a:rect l="l" t="t" r="r" b="b"/>
              <a:pathLst>
                <a:path w="1912620" h="1249679">
                  <a:moveTo>
                    <a:pt x="1652777" y="0"/>
                  </a:moveTo>
                  <a:lnTo>
                    <a:pt x="1700911" y="81534"/>
                  </a:lnTo>
                  <a:lnTo>
                    <a:pt x="0" y="1086231"/>
                  </a:lnTo>
                  <a:lnTo>
                    <a:pt x="96393" y="1249299"/>
                  </a:lnTo>
                  <a:lnTo>
                    <a:pt x="1797177" y="244475"/>
                  </a:lnTo>
                  <a:lnTo>
                    <a:pt x="1845310" y="326009"/>
                  </a:lnTo>
                  <a:lnTo>
                    <a:pt x="1912112" y="66675"/>
                  </a:lnTo>
                  <a:lnTo>
                    <a:pt x="1652777" y="0"/>
                  </a:lnTo>
                  <a:close/>
                </a:path>
              </a:pathLst>
            </a:custGeom>
            <a:solidFill>
              <a:srgbClr val="AC1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565775" y="2018182"/>
            <a:ext cx="4431665" cy="103124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200" b="1" spc="-35" dirty="0">
                <a:latin typeface="メイリオ"/>
                <a:cs typeface="メイリオ"/>
              </a:rPr>
              <a:t>家から学校までは</a:t>
            </a:r>
            <a:endParaRPr sz="2200">
              <a:latin typeface="メイリオ"/>
              <a:cs typeface="メイリオ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b="1" spc="-15" dirty="0">
                <a:latin typeface="メイリオ"/>
                <a:cs typeface="メイリオ"/>
              </a:rPr>
              <a:t>東方向に </a:t>
            </a:r>
            <a:r>
              <a:rPr sz="2200" b="1" spc="-25" dirty="0">
                <a:latin typeface="メイリオ"/>
                <a:cs typeface="メイリオ"/>
              </a:rPr>
              <a:t>500m</a:t>
            </a:r>
            <a:r>
              <a:rPr sz="2200" b="1" spc="-15" dirty="0">
                <a:latin typeface="メイリオ"/>
                <a:cs typeface="メイリオ"/>
              </a:rPr>
              <a:t>、北方向に </a:t>
            </a:r>
            <a:r>
              <a:rPr sz="2200" b="1" spc="-20" dirty="0">
                <a:latin typeface="メイリオ"/>
                <a:cs typeface="メイリオ"/>
              </a:rPr>
              <a:t>300m</a:t>
            </a:r>
            <a:endParaRPr sz="2200">
              <a:latin typeface="メイリオ"/>
              <a:cs typeface="メイリオ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31695" y="3360496"/>
            <a:ext cx="13335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AC1381"/>
                </a:solidFill>
                <a:latin typeface="メイリオ"/>
                <a:cs typeface="メイリオ"/>
              </a:rPr>
              <a:t>(500,</a:t>
            </a:r>
            <a:r>
              <a:rPr sz="1800" b="1" spc="-35" dirty="0">
                <a:solidFill>
                  <a:srgbClr val="AC1381"/>
                </a:solidFill>
                <a:latin typeface="メイリオ"/>
                <a:cs typeface="メイリオ"/>
              </a:rPr>
              <a:t> </a:t>
            </a:r>
            <a:r>
              <a:rPr sz="1800" b="1" spc="-20" dirty="0">
                <a:solidFill>
                  <a:srgbClr val="AC1381"/>
                </a:solidFill>
                <a:latin typeface="メイリオ"/>
                <a:cs typeface="メイリオ"/>
              </a:rPr>
              <a:t>300)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536180" y="3447288"/>
            <a:ext cx="536575" cy="628015"/>
          </a:xfrm>
          <a:custGeom>
            <a:avLst/>
            <a:gdLst/>
            <a:ahLst/>
            <a:cxnLst/>
            <a:rect l="l" t="t" r="r" b="b"/>
            <a:pathLst>
              <a:path w="536575" h="628014">
                <a:moveTo>
                  <a:pt x="402336" y="0"/>
                </a:moveTo>
                <a:lnTo>
                  <a:pt x="134112" y="0"/>
                </a:lnTo>
                <a:lnTo>
                  <a:pt x="134112" y="359663"/>
                </a:lnTo>
                <a:lnTo>
                  <a:pt x="0" y="359663"/>
                </a:lnTo>
                <a:lnTo>
                  <a:pt x="268224" y="627888"/>
                </a:lnTo>
                <a:lnTo>
                  <a:pt x="536448" y="359663"/>
                </a:lnTo>
                <a:lnTo>
                  <a:pt x="402336" y="359663"/>
                </a:lnTo>
                <a:lnTo>
                  <a:pt x="402336" y="0"/>
                </a:lnTo>
                <a:close/>
              </a:path>
            </a:pathLst>
          </a:custGeom>
          <a:solidFill>
            <a:srgbClr val="AC1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565775" y="4391914"/>
            <a:ext cx="571817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30" dirty="0">
                <a:solidFill>
                  <a:srgbClr val="AC1381"/>
                </a:solidFill>
                <a:latin typeface="メイリオ"/>
                <a:cs typeface="メイリオ"/>
              </a:rPr>
              <a:t>位置関係はベクトル </a:t>
            </a:r>
            <a:r>
              <a:rPr sz="2200" b="1" dirty="0">
                <a:solidFill>
                  <a:srgbClr val="AC1381"/>
                </a:solidFill>
                <a:latin typeface="メイリオ"/>
                <a:cs typeface="メイリオ"/>
              </a:rPr>
              <a:t>(500</a:t>
            </a:r>
            <a:r>
              <a:rPr sz="2200" b="1" spc="-10" dirty="0">
                <a:solidFill>
                  <a:srgbClr val="AC1381"/>
                </a:solidFill>
                <a:latin typeface="メイリオ"/>
                <a:cs typeface="メイリオ"/>
              </a:rPr>
              <a:t>, </a:t>
            </a:r>
            <a:r>
              <a:rPr sz="2200" b="1" dirty="0">
                <a:solidFill>
                  <a:srgbClr val="AC1381"/>
                </a:solidFill>
                <a:latin typeface="メイリオ"/>
                <a:cs typeface="メイリオ"/>
              </a:rPr>
              <a:t>300</a:t>
            </a:r>
            <a:r>
              <a:rPr sz="2200" b="1" spc="-35" dirty="0">
                <a:solidFill>
                  <a:srgbClr val="AC1381"/>
                </a:solidFill>
                <a:latin typeface="メイリオ"/>
                <a:cs typeface="メイリオ"/>
              </a:rPr>
              <a:t>) で表せる！</a:t>
            </a:r>
            <a:endParaRPr sz="22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8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67284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メイリオ"/>
                <a:cs typeface="メイリオ"/>
              </a:rPr>
              <a:t>身近なベクトルの例 </a:t>
            </a:r>
            <a:r>
              <a:rPr sz="4800" b="1" spc="-25" dirty="0">
                <a:solidFill>
                  <a:srgbClr val="FFFFFF"/>
                </a:solidFill>
                <a:latin typeface="メイリオ"/>
                <a:cs typeface="メイリオ"/>
              </a:rPr>
              <a:t>(2)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192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65775" y="2018182"/>
            <a:ext cx="3372485" cy="103124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200" b="1" spc="-35" dirty="0">
                <a:latin typeface="メイリオ"/>
                <a:cs typeface="メイリオ"/>
              </a:rPr>
              <a:t>花子さんの座席は太郎君の</a:t>
            </a:r>
            <a:endParaRPr sz="2200">
              <a:latin typeface="メイリオ"/>
              <a:cs typeface="メイリオ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b="1" dirty="0">
                <a:latin typeface="メイリオ"/>
                <a:cs typeface="メイリオ"/>
              </a:rPr>
              <a:t>1</a:t>
            </a:r>
            <a:r>
              <a:rPr sz="2200" b="1" spc="-30" dirty="0">
                <a:latin typeface="メイリオ"/>
                <a:cs typeface="メイリオ"/>
              </a:rPr>
              <a:t> 個右、</a:t>
            </a:r>
            <a:r>
              <a:rPr sz="2200" b="1" dirty="0">
                <a:latin typeface="メイリオ"/>
                <a:cs typeface="メイリオ"/>
              </a:rPr>
              <a:t>5</a:t>
            </a:r>
            <a:r>
              <a:rPr sz="2200" b="1" spc="-25" dirty="0">
                <a:latin typeface="メイリオ"/>
                <a:cs typeface="メイリオ"/>
              </a:rPr>
              <a:t> 個前</a:t>
            </a:r>
            <a:endParaRPr sz="2200">
              <a:latin typeface="メイリオ"/>
              <a:cs typeface="メイリオ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63523" y="2069592"/>
            <a:ext cx="360045" cy="398145"/>
            <a:chOff x="763523" y="2069592"/>
            <a:chExt cx="360045" cy="398145"/>
          </a:xfrm>
        </p:grpSpPr>
        <p:sp>
          <p:nvSpPr>
            <p:cNvPr id="12" name="object 12"/>
            <p:cNvSpPr/>
            <p:nvPr/>
          </p:nvSpPr>
          <p:spPr>
            <a:xfrm>
              <a:off x="763523" y="2069592"/>
              <a:ext cx="360045" cy="323215"/>
            </a:xfrm>
            <a:custGeom>
              <a:avLst/>
              <a:gdLst/>
              <a:ahLst/>
              <a:cxnLst/>
              <a:rect l="l" t="t" r="r" b="b"/>
              <a:pathLst>
                <a:path w="360044" h="323214">
                  <a:moveTo>
                    <a:pt x="305816" y="0"/>
                  </a:moveTo>
                  <a:lnTo>
                    <a:pt x="53848" y="0"/>
                  </a:lnTo>
                  <a:lnTo>
                    <a:pt x="32886" y="4234"/>
                  </a:lnTo>
                  <a:lnTo>
                    <a:pt x="15770" y="15779"/>
                  </a:lnTo>
                  <a:lnTo>
                    <a:pt x="4231" y="3289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191"/>
                  </a:lnTo>
                  <a:lnTo>
                    <a:pt x="15770" y="307308"/>
                  </a:lnTo>
                  <a:lnTo>
                    <a:pt x="32886" y="318853"/>
                  </a:lnTo>
                  <a:lnTo>
                    <a:pt x="53848" y="323088"/>
                  </a:lnTo>
                  <a:lnTo>
                    <a:pt x="305816" y="323088"/>
                  </a:lnTo>
                  <a:lnTo>
                    <a:pt x="326777" y="318853"/>
                  </a:lnTo>
                  <a:lnTo>
                    <a:pt x="343893" y="307308"/>
                  </a:lnTo>
                  <a:lnTo>
                    <a:pt x="355432" y="290191"/>
                  </a:lnTo>
                  <a:lnTo>
                    <a:pt x="359664" y="269240"/>
                  </a:lnTo>
                  <a:lnTo>
                    <a:pt x="359664" y="53848"/>
                  </a:lnTo>
                  <a:lnTo>
                    <a:pt x="355432" y="32896"/>
                  </a:lnTo>
                  <a:lnTo>
                    <a:pt x="343893" y="15779"/>
                  </a:lnTo>
                  <a:lnTo>
                    <a:pt x="326777" y="4234"/>
                  </a:lnTo>
                  <a:lnTo>
                    <a:pt x="30581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3523" y="2346960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303" y="0"/>
                  </a:moveTo>
                  <a:lnTo>
                    <a:pt x="40360" y="0"/>
                  </a:lnTo>
                  <a:lnTo>
                    <a:pt x="24651" y="3167"/>
                  </a:lnTo>
                  <a:lnTo>
                    <a:pt x="11822" y="11811"/>
                  </a:lnTo>
                  <a:lnTo>
                    <a:pt x="3172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72" y="95750"/>
                  </a:lnTo>
                  <a:lnTo>
                    <a:pt x="11822" y="108585"/>
                  </a:lnTo>
                  <a:lnTo>
                    <a:pt x="24651" y="117228"/>
                  </a:lnTo>
                  <a:lnTo>
                    <a:pt x="40360" y="120395"/>
                  </a:lnTo>
                  <a:lnTo>
                    <a:pt x="319303" y="120395"/>
                  </a:lnTo>
                  <a:lnTo>
                    <a:pt x="335012" y="117228"/>
                  </a:lnTo>
                  <a:lnTo>
                    <a:pt x="347841" y="108585"/>
                  </a:lnTo>
                  <a:lnTo>
                    <a:pt x="356491" y="95750"/>
                  </a:lnTo>
                  <a:lnTo>
                    <a:pt x="359664" y="80010"/>
                  </a:lnTo>
                  <a:lnTo>
                    <a:pt x="359664" y="40386"/>
                  </a:lnTo>
                  <a:lnTo>
                    <a:pt x="356491" y="24645"/>
                  </a:lnTo>
                  <a:lnTo>
                    <a:pt x="347841" y="11811"/>
                  </a:lnTo>
                  <a:lnTo>
                    <a:pt x="335012" y="3167"/>
                  </a:lnTo>
                  <a:lnTo>
                    <a:pt x="319303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243583" y="2069592"/>
            <a:ext cx="360045" cy="398145"/>
            <a:chOff x="1243583" y="2069592"/>
            <a:chExt cx="360045" cy="398145"/>
          </a:xfrm>
        </p:grpSpPr>
        <p:sp>
          <p:nvSpPr>
            <p:cNvPr id="15" name="object 15"/>
            <p:cNvSpPr/>
            <p:nvPr/>
          </p:nvSpPr>
          <p:spPr>
            <a:xfrm>
              <a:off x="1243583" y="2069592"/>
              <a:ext cx="360045" cy="323215"/>
            </a:xfrm>
            <a:custGeom>
              <a:avLst/>
              <a:gdLst/>
              <a:ahLst/>
              <a:cxnLst/>
              <a:rect l="l" t="t" r="r" b="b"/>
              <a:pathLst>
                <a:path w="360044" h="323214">
                  <a:moveTo>
                    <a:pt x="305816" y="0"/>
                  </a:moveTo>
                  <a:lnTo>
                    <a:pt x="53847" y="0"/>
                  </a:lnTo>
                  <a:lnTo>
                    <a:pt x="32886" y="4234"/>
                  </a:lnTo>
                  <a:lnTo>
                    <a:pt x="15770" y="15779"/>
                  </a:lnTo>
                  <a:lnTo>
                    <a:pt x="4231" y="3289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191"/>
                  </a:lnTo>
                  <a:lnTo>
                    <a:pt x="15770" y="307308"/>
                  </a:lnTo>
                  <a:lnTo>
                    <a:pt x="32886" y="318853"/>
                  </a:lnTo>
                  <a:lnTo>
                    <a:pt x="53847" y="323088"/>
                  </a:lnTo>
                  <a:lnTo>
                    <a:pt x="305816" y="323088"/>
                  </a:lnTo>
                  <a:lnTo>
                    <a:pt x="326767" y="318853"/>
                  </a:lnTo>
                  <a:lnTo>
                    <a:pt x="343884" y="307308"/>
                  </a:lnTo>
                  <a:lnTo>
                    <a:pt x="355429" y="290191"/>
                  </a:lnTo>
                  <a:lnTo>
                    <a:pt x="359663" y="269240"/>
                  </a:lnTo>
                  <a:lnTo>
                    <a:pt x="359663" y="53848"/>
                  </a:lnTo>
                  <a:lnTo>
                    <a:pt x="355429" y="32896"/>
                  </a:lnTo>
                  <a:lnTo>
                    <a:pt x="343884" y="15779"/>
                  </a:lnTo>
                  <a:lnTo>
                    <a:pt x="326767" y="4234"/>
                  </a:lnTo>
                  <a:lnTo>
                    <a:pt x="30581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43583" y="2346960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278" y="0"/>
                  </a:moveTo>
                  <a:lnTo>
                    <a:pt x="40385" y="0"/>
                  </a:lnTo>
                  <a:lnTo>
                    <a:pt x="24662" y="3167"/>
                  </a:lnTo>
                  <a:lnTo>
                    <a:pt x="11825" y="11811"/>
                  </a:lnTo>
                  <a:lnTo>
                    <a:pt x="3172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72" y="95750"/>
                  </a:lnTo>
                  <a:lnTo>
                    <a:pt x="11825" y="108585"/>
                  </a:lnTo>
                  <a:lnTo>
                    <a:pt x="24662" y="117228"/>
                  </a:lnTo>
                  <a:lnTo>
                    <a:pt x="40385" y="120395"/>
                  </a:lnTo>
                  <a:lnTo>
                    <a:pt x="319278" y="120395"/>
                  </a:lnTo>
                  <a:lnTo>
                    <a:pt x="335018" y="117228"/>
                  </a:lnTo>
                  <a:lnTo>
                    <a:pt x="347852" y="108585"/>
                  </a:lnTo>
                  <a:lnTo>
                    <a:pt x="356496" y="95750"/>
                  </a:lnTo>
                  <a:lnTo>
                    <a:pt x="359663" y="80010"/>
                  </a:lnTo>
                  <a:lnTo>
                    <a:pt x="359663" y="40386"/>
                  </a:lnTo>
                  <a:lnTo>
                    <a:pt x="356496" y="24645"/>
                  </a:lnTo>
                  <a:lnTo>
                    <a:pt x="347853" y="11811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723644" y="2069592"/>
            <a:ext cx="360045" cy="398145"/>
            <a:chOff x="1723644" y="2069592"/>
            <a:chExt cx="360045" cy="398145"/>
          </a:xfrm>
        </p:grpSpPr>
        <p:sp>
          <p:nvSpPr>
            <p:cNvPr id="18" name="object 18"/>
            <p:cNvSpPr/>
            <p:nvPr/>
          </p:nvSpPr>
          <p:spPr>
            <a:xfrm>
              <a:off x="1723644" y="2069592"/>
              <a:ext cx="360045" cy="323215"/>
            </a:xfrm>
            <a:custGeom>
              <a:avLst/>
              <a:gdLst/>
              <a:ahLst/>
              <a:cxnLst/>
              <a:rect l="l" t="t" r="r" b="b"/>
              <a:pathLst>
                <a:path w="360044" h="323214">
                  <a:moveTo>
                    <a:pt x="305816" y="0"/>
                  </a:moveTo>
                  <a:lnTo>
                    <a:pt x="53848" y="0"/>
                  </a:lnTo>
                  <a:lnTo>
                    <a:pt x="32896" y="4234"/>
                  </a:lnTo>
                  <a:lnTo>
                    <a:pt x="15779" y="15779"/>
                  </a:lnTo>
                  <a:lnTo>
                    <a:pt x="4234" y="3289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4" y="290191"/>
                  </a:lnTo>
                  <a:lnTo>
                    <a:pt x="15779" y="307308"/>
                  </a:lnTo>
                  <a:lnTo>
                    <a:pt x="32896" y="318853"/>
                  </a:lnTo>
                  <a:lnTo>
                    <a:pt x="53848" y="323088"/>
                  </a:lnTo>
                  <a:lnTo>
                    <a:pt x="305816" y="323088"/>
                  </a:lnTo>
                  <a:lnTo>
                    <a:pt x="326767" y="318853"/>
                  </a:lnTo>
                  <a:lnTo>
                    <a:pt x="343884" y="307308"/>
                  </a:lnTo>
                  <a:lnTo>
                    <a:pt x="355429" y="290191"/>
                  </a:lnTo>
                  <a:lnTo>
                    <a:pt x="359663" y="269240"/>
                  </a:lnTo>
                  <a:lnTo>
                    <a:pt x="359663" y="53848"/>
                  </a:lnTo>
                  <a:lnTo>
                    <a:pt x="355429" y="32896"/>
                  </a:lnTo>
                  <a:lnTo>
                    <a:pt x="343884" y="15779"/>
                  </a:lnTo>
                  <a:lnTo>
                    <a:pt x="326767" y="4234"/>
                  </a:lnTo>
                  <a:lnTo>
                    <a:pt x="30581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23644" y="2346960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278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0" y="11811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1" y="108585"/>
                  </a:lnTo>
                  <a:lnTo>
                    <a:pt x="24645" y="117228"/>
                  </a:lnTo>
                  <a:lnTo>
                    <a:pt x="40386" y="120395"/>
                  </a:lnTo>
                  <a:lnTo>
                    <a:pt x="319278" y="120395"/>
                  </a:lnTo>
                  <a:lnTo>
                    <a:pt x="335018" y="117228"/>
                  </a:lnTo>
                  <a:lnTo>
                    <a:pt x="347853" y="108585"/>
                  </a:lnTo>
                  <a:lnTo>
                    <a:pt x="356496" y="95750"/>
                  </a:lnTo>
                  <a:lnTo>
                    <a:pt x="359663" y="80010"/>
                  </a:lnTo>
                  <a:lnTo>
                    <a:pt x="359663" y="40386"/>
                  </a:lnTo>
                  <a:lnTo>
                    <a:pt x="356496" y="24645"/>
                  </a:lnTo>
                  <a:lnTo>
                    <a:pt x="347853" y="11811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203704" y="2069592"/>
            <a:ext cx="361315" cy="398145"/>
            <a:chOff x="2203704" y="2069592"/>
            <a:chExt cx="361315" cy="398145"/>
          </a:xfrm>
        </p:grpSpPr>
        <p:sp>
          <p:nvSpPr>
            <p:cNvPr id="21" name="object 21"/>
            <p:cNvSpPr/>
            <p:nvPr/>
          </p:nvSpPr>
          <p:spPr>
            <a:xfrm>
              <a:off x="2203704" y="2069592"/>
              <a:ext cx="361315" cy="323215"/>
            </a:xfrm>
            <a:custGeom>
              <a:avLst/>
              <a:gdLst/>
              <a:ahLst/>
              <a:cxnLst/>
              <a:rect l="l" t="t" r="r" b="b"/>
              <a:pathLst>
                <a:path w="361314" h="323214">
                  <a:moveTo>
                    <a:pt x="307339" y="0"/>
                  </a:moveTo>
                  <a:lnTo>
                    <a:pt x="53847" y="0"/>
                  </a:lnTo>
                  <a:lnTo>
                    <a:pt x="32896" y="4234"/>
                  </a:lnTo>
                  <a:lnTo>
                    <a:pt x="15779" y="15779"/>
                  </a:lnTo>
                  <a:lnTo>
                    <a:pt x="4234" y="3289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4" y="290191"/>
                  </a:lnTo>
                  <a:lnTo>
                    <a:pt x="15779" y="307308"/>
                  </a:lnTo>
                  <a:lnTo>
                    <a:pt x="32896" y="318853"/>
                  </a:lnTo>
                  <a:lnTo>
                    <a:pt x="53847" y="323088"/>
                  </a:lnTo>
                  <a:lnTo>
                    <a:pt x="307339" y="323088"/>
                  </a:lnTo>
                  <a:lnTo>
                    <a:pt x="328291" y="318853"/>
                  </a:lnTo>
                  <a:lnTo>
                    <a:pt x="345408" y="307308"/>
                  </a:lnTo>
                  <a:lnTo>
                    <a:pt x="356953" y="290191"/>
                  </a:lnTo>
                  <a:lnTo>
                    <a:pt x="361188" y="269240"/>
                  </a:lnTo>
                  <a:lnTo>
                    <a:pt x="361188" y="53848"/>
                  </a:lnTo>
                  <a:lnTo>
                    <a:pt x="356953" y="32896"/>
                  </a:lnTo>
                  <a:lnTo>
                    <a:pt x="345408" y="15779"/>
                  </a:lnTo>
                  <a:lnTo>
                    <a:pt x="328291" y="4234"/>
                  </a:lnTo>
                  <a:lnTo>
                    <a:pt x="30733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03704" y="2346960"/>
              <a:ext cx="361315" cy="120650"/>
            </a:xfrm>
            <a:custGeom>
              <a:avLst/>
              <a:gdLst/>
              <a:ahLst/>
              <a:cxnLst/>
              <a:rect l="l" t="t" r="r" b="b"/>
              <a:pathLst>
                <a:path w="361314" h="120650">
                  <a:moveTo>
                    <a:pt x="320801" y="0"/>
                  </a:moveTo>
                  <a:lnTo>
                    <a:pt x="40385" y="0"/>
                  </a:lnTo>
                  <a:lnTo>
                    <a:pt x="24645" y="3167"/>
                  </a:lnTo>
                  <a:lnTo>
                    <a:pt x="11810" y="11811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0" y="108585"/>
                  </a:lnTo>
                  <a:lnTo>
                    <a:pt x="24645" y="117228"/>
                  </a:lnTo>
                  <a:lnTo>
                    <a:pt x="40385" y="120395"/>
                  </a:lnTo>
                  <a:lnTo>
                    <a:pt x="320801" y="120395"/>
                  </a:lnTo>
                  <a:lnTo>
                    <a:pt x="336542" y="117228"/>
                  </a:lnTo>
                  <a:lnTo>
                    <a:pt x="349376" y="108585"/>
                  </a:lnTo>
                  <a:lnTo>
                    <a:pt x="358020" y="95750"/>
                  </a:lnTo>
                  <a:lnTo>
                    <a:pt x="361188" y="80010"/>
                  </a:lnTo>
                  <a:lnTo>
                    <a:pt x="361188" y="40386"/>
                  </a:lnTo>
                  <a:lnTo>
                    <a:pt x="358020" y="24645"/>
                  </a:lnTo>
                  <a:lnTo>
                    <a:pt x="349376" y="11811"/>
                  </a:lnTo>
                  <a:lnTo>
                    <a:pt x="336542" y="3167"/>
                  </a:lnTo>
                  <a:lnTo>
                    <a:pt x="32080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2685288" y="2069592"/>
            <a:ext cx="360045" cy="398145"/>
            <a:chOff x="2685288" y="2069592"/>
            <a:chExt cx="360045" cy="398145"/>
          </a:xfrm>
        </p:grpSpPr>
        <p:sp>
          <p:nvSpPr>
            <p:cNvPr id="24" name="object 24"/>
            <p:cNvSpPr/>
            <p:nvPr/>
          </p:nvSpPr>
          <p:spPr>
            <a:xfrm>
              <a:off x="2685288" y="2069592"/>
              <a:ext cx="360045" cy="323215"/>
            </a:xfrm>
            <a:custGeom>
              <a:avLst/>
              <a:gdLst/>
              <a:ahLst/>
              <a:cxnLst/>
              <a:rect l="l" t="t" r="r" b="b"/>
              <a:pathLst>
                <a:path w="360044" h="323214">
                  <a:moveTo>
                    <a:pt x="305816" y="0"/>
                  </a:moveTo>
                  <a:lnTo>
                    <a:pt x="53848" y="0"/>
                  </a:lnTo>
                  <a:lnTo>
                    <a:pt x="32896" y="4234"/>
                  </a:lnTo>
                  <a:lnTo>
                    <a:pt x="15779" y="15779"/>
                  </a:lnTo>
                  <a:lnTo>
                    <a:pt x="4234" y="3289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4" y="290191"/>
                  </a:lnTo>
                  <a:lnTo>
                    <a:pt x="15779" y="307308"/>
                  </a:lnTo>
                  <a:lnTo>
                    <a:pt x="32896" y="318853"/>
                  </a:lnTo>
                  <a:lnTo>
                    <a:pt x="53848" y="323088"/>
                  </a:lnTo>
                  <a:lnTo>
                    <a:pt x="305816" y="323088"/>
                  </a:lnTo>
                  <a:lnTo>
                    <a:pt x="326767" y="318853"/>
                  </a:lnTo>
                  <a:lnTo>
                    <a:pt x="343884" y="307308"/>
                  </a:lnTo>
                  <a:lnTo>
                    <a:pt x="355429" y="290191"/>
                  </a:lnTo>
                  <a:lnTo>
                    <a:pt x="359663" y="269240"/>
                  </a:lnTo>
                  <a:lnTo>
                    <a:pt x="359663" y="53848"/>
                  </a:lnTo>
                  <a:lnTo>
                    <a:pt x="355429" y="32896"/>
                  </a:lnTo>
                  <a:lnTo>
                    <a:pt x="343884" y="15779"/>
                  </a:lnTo>
                  <a:lnTo>
                    <a:pt x="326767" y="4234"/>
                  </a:lnTo>
                  <a:lnTo>
                    <a:pt x="30581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85288" y="2346960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278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1" y="11811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1" y="108585"/>
                  </a:lnTo>
                  <a:lnTo>
                    <a:pt x="24645" y="117228"/>
                  </a:lnTo>
                  <a:lnTo>
                    <a:pt x="40386" y="120395"/>
                  </a:lnTo>
                  <a:lnTo>
                    <a:pt x="319278" y="120395"/>
                  </a:lnTo>
                  <a:lnTo>
                    <a:pt x="335018" y="117228"/>
                  </a:lnTo>
                  <a:lnTo>
                    <a:pt x="347853" y="108585"/>
                  </a:lnTo>
                  <a:lnTo>
                    <a:pt x="356496" y="95750"/>
                  </a:lnTo>
                  <a:lnTo>
                    <a:pt x="359663" y="80010"/>
                  </a:lnTo>
                  <a:lnTo>
                    <a:pt x="359663" y="40386"/>
                  </a:lnTo>
                  <a:lnTo>
                    <a:pt x="356496" y="24645"/>
                  </a:lnTo>
                  <a:lnTo>
                    <a:pt x="347853" y="11811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3165348" y="2069592"/>
            <a:ext cx="360045" cy="398145"/>
            <a:chOff x="3165348" y="2069592"/>
            <a:chExt cx="360045" cy="398145"/>
          </a:xfrm>
        </p:grpSpPr>
        <p:sp>
          <p:nvSpPr>
            <p:cNvPr id="27" name="object 27"/>
            <p:cNvSpPr/>
            <p:nvPr/>
          </p:nvSpPr>
          <p:spPr>
            <a:xfrm>
              <a:off x="3165348" y="2069592"/>
              <a:ext cx="360045" cy="323215"/>
            </a:xfrm>
            <a:custGeom>
              <a:avLst/>
              <a:gdLst/>
              <a:ahLst/>
              <a:cxnLst/>
              <a:rect l="l" t="t" r="r" b="b"/>
              <a:pathLst>
                <a:path w="360045" h="323214">
                  <a:moveTo>
                    <a:pt x="305815" y="0"/>
                  </a:moveTo>
                  <a:lnTo>
                    <a:pt x="53847" y="0"/>
                  </a:lnTo>
                  <a:lnTo>
                    <a:pt x="32896" y="4234"/>
                  </a:lnTo>
                  <a:lnTo>
                    <a:pt x="15779" y="15779"/>
                  </a:lnTo>
                  <a:lnTo>
                    <a:pt x="4234" y="3289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4" y="290191"/>
                  </a:lnTo>
                  <a:lnTo>
                    <a:pt x="15779" y="307308"/>
                  </a:lnTo>
                  <a:lnTo>
                    <a:pt x="32896" y="318853"/>
                  </a:lnTo>
                  <a:lnTo>
                    <a:pt x="53847" y="323088"/>
                  </a:lnTo>
                  <a:lnTo>
                    <a:pt x="305815" y="323088"/>
                  </a:lnTo>
                  <a:lnTo>
                    <a:pt x="326767" y="318853"/>
                  </a:lnTo>
                  <a:lnTo>
                    <a:pt x="343884" y="307308"/>
                  </a:lnTo>
                  <a:lnTo>
                    <a:pt x="355429" y="290191"/>
                  </a:lnTo>
                  <a:lnTo>
                    <a:pt x="359663" y="269240"/>
                  </a:lnTo>
                  <a:lnTo>
                    <a:pt x="359663" y="53848"/>
                  </a:lnTo>
                  <a:lnTo>
                    <a:pt x="355429" y="32896"/>
                  </a:lnTo>
                  <a:lnTo>
                    <a:pt x="343884" y="15779"/>
                  </a:lnTo>
                  <a:lnTo>
                    <a:pt x="326767" y="4234"/>
                  </a:lnTo>
                  <a:lnTo>
                    <a:pt x="30581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65348" y="2346960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5" h="120650">
                  <a:moveTo>
                    <a:pt x="319277" y="0"/>
                  </a:moveTo>
                  <a:lnTo>
                    <a:pt x="40385" y="0"/>
                  </a:lnTo>
                  <a:lnTo>
                    <a:pt x="24645" y="3167"/>
                  </a:lnTo>
                  <a:lnTo>
                    <a:pt x="11810" y="11811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0" y="108585"/>
                  </a:lnTo>
                  <a:lnTo>
                    <a:pt x="24645" y="117228"/>
                  </a:lnTo>
                  <a:lnTo>
                    <a:pt x="40385" y="120395"/>
                  </a:lnTo>
                  <a:lnTo>
                    <a:pt x="319277" y="120395"/>
                  </a:lnTo>
                  <a:lnTo>
                    <a:pt x="335018" y="117228"/>
                  </a:lnTo>
                  <a:lnTo>
                    <a:pt x="347852" y="108585"/>
                  </a:lnTo>
                  <a:lnTo>
                    <a:pt x="356496" y="95750"/>
                  </a:lnTo>
                  <a:lnTo>
                    <a:pt x="359663" y="80010"/>
                  </a:lnTo>
                  <a:lnTo>
                    <a:pt x="359663" y="40386"/>
                  </a:lnTo>
                  <a:lnTo>
                    <a:pt x="356496" y="24645"/>
                  </a:lnTo>
                  <a:lnTo>
                    <a:pt x="347852" y="11811"/>
                  </a:lnTo>
                  <a:lnTo>
                    <a:pt x="335018" y="3167"/>
                  </a:lnTo>
                  <a:lnTo>
                    <a:pt x="319277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3645408" y="2069592"/>
            <a:ext cx="361315" cy="398145"/>
            <a:chOff x="3645408" y="2069592"/>
            <a:chExt cx="361315" cy="398145"/>
          </a:xfrm>
        </p:grpSpPr>
        <p:sp>
          <p:nvSpPr>
            <p:cNvPr id="30" name="object 30"/>
            <p:cNvSpPr/>
            <p:nvPr/>
          </p:nvSpPr>
          <p:spPr>
            <a:xfrm>
              <a:off x="3645408" y="2069592"/>
              <a:ext cx="361315" cy="323215"/>
            </a:xfrm>
            <a:custGeom>
              <a:avLst/>
              <a:gdLst/>
              <a:ahLst/>
              <a:cxnLst/>
              <a:rect l="l" t="t" r="r" b="b"/>
              <a:pathLst>
                <a:path w="361314" h="323214">
                  <a:moveTo>
                    <a:pt x="307339" y="0"/>
                  </a:moveTo>
                  <a:lnTo>
                    <a:pt x="53847" y="0"/>
                  </a:lnTo>
                  <a:lnTo>
                    <a:pt x="32896" y="4234"/>
                  </a:lnTo>
                  <a:lnTo>
                    <a:pt x="15779" y="15779"/>
                  </a:lnTo>
                  <a:lnTo>
                    <a:pt x="4234" y="3289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4" y="290191"/>
                  </a:lnTo>
                  <a:lnTo>
                    <a:pt x="15779" y="307308"/>
                  </a:lnTo>
                  <a:lnTo>
                    <a:pt x="32896" y="318853"/>
                  </a:lnTo>
                  <a:lnTo>
                    <a:pt x="53847" y="323088"/>
                  </a:lnTo>
                  <a:lnTo>
                    <a:pt x="307339" y="323088"/>
                  </a:lnTo>
                  <a:lnTo>
                    <a:pt x="328291" y="318853"/>
                  </a:lnTo>
                  <a:lnTo>
                    <a:pt x="345408" y="307308"/>
                  </a:lnTo>
                  <a:lnTo>
                    <a:pt x="356953" y="290191"/>
                  </a:lnTo>
                  <a:lnTo>
                    <a:pt x="361188" y="269240"/>
                  </a:lnTo>
                  <a:lnTo>
                    <a:pt x="361188" y="53848"/>
                  </a:lnTo>
                  <a:lnTo>
                    <a:pt x="356953" y="32896"/>
                  </a:lnTo>
                  <a:lnTo>
                    <a:pt x="345408" y="15779"/>
                  </a:lnTo>
                  <a:lnTo>
                    <a:pt x="328291" y="4234"/>
                  </a:lnTo>
                  <a:lnTo>
                    <a:pt x="30733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45408" y="2346960"/>
              <a:ext cx="361315" cy="120650"/>
            </a:xfrm>
            <a:custGeom>
              <a:avLst/>
              <a:gdLst/>
              <a:ahLst/>
              <a:cxnLst/>
              <a:rect l="l" t="t" r="r" b="b"/>
              <a:pathLst>
                <a:path w="361314" h="120650">
                  <a:moveTo>
                    <a:pt x="320801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0" y="11811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1" y="108585"/>
                  </a:lnTo>
                  <a:lnTo>
                    <a:pt x="24645" y="117228"/>
                  </a:lnTo>
                  <a:lnTo>
                    <a:pt x="40386" y="120395"/>
                  </a:lnTo>
                  <a:lnTo>
                    <a:pt x="320801" y="120395"/>
                  </a:lnTo>
                  <a:lnTo>
                    <a:pt x="336542" y="117228"/>
                  </a:lnTo>
                  <a:lnTo>
                    <a:pt x="349376" y="108585"/>
                  </a:lnTo>
                  <a:lnTo>
                    <a:pt x="358020" y="95750"/>
                  </a:lnTo>
                  <a:lnTo>
                    <a:pt x="361188" y="80010"/>
                  </a:lnTo>
                  <a:lnTo>
                    <a:pt x="361188" y="40386"/>
                  </a:lnTo>
                  <a:lnTo>
                    <a:pt x="358020" y="24645"/>
                  </a:lnTo>
                  <a:lnTo>
                    <a:pt x="349376" y="11811"/>
                  </a:lnTo>
                  <a:lnTo>
                    <a:pt x="336542" y="3167"/>
                  </a:lnTo>
                  <a:lnTo>
                    <a:pt x="32080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4126991" y="2069592"/>
            <a:ext cx="360045" cy="398145"/>
            <a:chOff x="4126991" y="2069592"/>
            <a:chExt cx="360045" cy="398145"/>
          </a:xfrm>
        </p:grpSpPr>
        <p:sp>
          <p:nvSpPr>
            <p:cNvPr id="33" name="object 33"/>
            <p:cNvSpPr/>
            <p:nvPr/>
          </p:nvSpPr>
          <p:spPr>
            <a:xfrm>
              <a:off x="4126991" y="2069592"/>
              <a:ext cx="360045" cy="323215"/>
            </a:xfrm>
            <a:custGeom>
              <a:avLst/>
              <a:gdLst/>
              <a:ahLst/>
              <a:cxnLst/>
              <a:rect l="l" t="t" r="r" b="b"/>
              <a:pathLst>
                <a:path w="360045" h="323214">
                  <a:moveTo>
                    <a:pt x="305816" y="0"/>
                  </a:moveTo>
                  <a:lnTo>
                    <a:pt x="53848" y="0"/>
                  </a:lnTo>
                  <a:lnTo>
                    <a:pt x="32896" y="4234"/>
                  </a:lnTo>
                  <a:lnTo>
                    <a:pt x="15779" y="15779"/>
                  </a:lnTo>
                  <a:lnTo>
                    <a:pt x="4234" y="3289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4" y="290191"/>
                  </a:lnTo>
                  <a:lnTo>
                    <a:pt x="15779" y="307308"/>
                  </a:lnTo>
                  <a:lnTo>
                    <a:pt x="32896" y="318853"/>
                  </a:lnTo>
                  <a:lnTo>
                    <a:pt x="53848" y="323088"/>
                  </a:lnTo>
                  <a:lnTo>
                    <a:pt x="305816" y="323088"/>
                  </a:lnTo>
                  <a:lnTo>
                    <a:pt x="326767" y="318853"/>
                  </a:lnTo>
                  <a:lnTo>
                    <a:pt x="343884" y="307308"/>
                  </a:lnTo>
                  <a:lnTo>
                    <a:pt x="355429" y="290191"/>
                  </a:lnTo>
                  <a:lnTo>
                    <a:pt x="359663" y="269240"/>
                  </a:lnTo>
                  <a:lnTo>
                    <a:pt x="359663" y="53848"/>
                  </a:lnTo>
                  <a:lnTo>
                    <a:pt x="355429" y="32896"/>
                  </a:lnTo>
                  <a:lnTo>
                    <a:pt x="343884" y="15779"/>
                  </a:lnTo>
                  <a:lnTo>
                    <a:pt x="326767" y="4234"/>
                  </a:lnTo>
                  <a:lnTo>
                    <a:pt x="30581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26991" y="2346960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5" h="120650">
                  <a:moveTo>
                    <a:pt x="319278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1" y="11811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1" y="108585"/>
                  </a:lnTo>
                  <a:lnTo>
                    <a:pt x="24645" y="117228"/>
                  </a:lnTo>
                  <a:lnTo>
                    <a:pt x="40386" y="120395"/>
                  </a:lnTo>
                  <a:lnTo>
                    <a:pt x="319278" y="120395"/>
                  </a:lnTo>
                  <a:lnTo>
                    <a:pt x="335018" y="117228"/>
                  </a:lnTo>
                  <a:lnTo>
                    <a:pt x="347853" y="108585"/>
                  </a:lnTo>
                  <a:lnTo>
                    <a:pt x="356496" y="95750"/>
                  </a:lnTo>
                  <a:lnTo>
                    <a:pt x="359663" y="80010"/>
                  </a:lnTo>
                  <a:lnTo>
                    <a:pt x="359663" y="40386"/>
                  </a:lnTo>
                  <a:lnTo>
                    <a:pt x="356496" y="24645"/>
                  </a:lnTo>
                  <a:lnTo>
                    <a:pt x="347853" y="11811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763523" y="2647188"/>
            <a:ext cx="360045" cy="399415"/>
            <a:chOff x="763523" y="2647188"/>
            <a:chExt cx="360045" cy="399415"/>
          </a:xfrm>
        </p:grpSpPr>
        <p:sp>
          <p:nvSpPr>
            <p:cNvPr id="36" name="object 36"/>
            <p:cNvSpPr/>
            <p:nvPr/>
          </p:nvSpPr>
          <p:spPr>
            <a:xfrm>
              <a:off x="763523" y="2647188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4" h="325119">
                  <a:moveTo>
                    <a:pt x="305562" y="0"/>
                  </a:moveTo>
                  <a:lnTo>
                    <a:pt x="54101" y="0"/>
                  </a:lnTo>
                  <a:lnTo>
                    <a:pt x="33041" y="4256"/>
                  </a:lnTo>
                  <a:lnTo>
                    <a:pt x="15844" y="15859"/>
                  </a:lnTo>
                  <a:lnTo>
                    <a:pt x="4251" y="33057"/>
                  </a:lnTo>
                  <a:lnTo>
                    <a:pt x="0" y="54101"/>
                  </a:lnTo>
                  <a:lnTo>
                    <a:pt x="0" y="270510"/>
                  </a:lnTo>
                  <a:lnTo>
                    <a:pt x="4251" y="291554"/>
                  </a:lnTo>
                  <a:lnTo>
                    <a:pt x="15844" y="308752"/>
                  </a:lnTo>
                  <a:lnTo>
                    <a:pt x="33041" y="320355"/>
                  </a:lnTo>
                  <a:lnTo>
                    <a:pt x="54101" y="324612"/>
                  </a:lnTo>
                  <a:lnTo>
                    <a:pt x="305562" y="324612"/>
                  </a:lnTo>
                  <a:lnTo>
                    <a:pt x="326622" y="320355"/>
                  </a:lnTo>
                  <a:lnTo>
                    <a:pt x="343819" y="308752"/>
                  </a:lnTo>
                  <a:lnTo>
                    <a:pt x="355412" y="291554"/>
                  </a:lnTo>
                  <a:lnTo>
                    <a:pt x="359664" y="270510"/>
                  </a:lnTo>
                  <a:lnTo>
                    <a:pt x="359664" y="54101"/>
                  </a:lnTo>
                  <a:lnTo>
                    <a:pt x="355412" y="33057"/>
                  </a:lnTo>
                  <a:lnTo>
                    <a:pt x="343819" y="15859"/>
                  </a:lnTo>
                  <a:lnTo>
                    <a:pt x="326622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63523" y="2926080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303" y="0"/>
                  </a:moveTo>
                  <a:lnTo>
                    <a:pt x="40360" y="0"/>
                  </a:lnTo>
                  <a:lnTo>
                    <a:pt x="24651" y="3167"/>
                  </a:lnTo>
                  <a:lnTo>
                    <a:pt x="11822" y="11811"/>
                  </a:lnTo>
                  <a:lnTo>
                    <a:pt x="3172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72" y="95750"/>
                  </a:lnTo>
                  <a:lnTo>
                    <a:pt x="11822" y="108585"/>
                  </a:lnTo>
                  <a:lnTo>
                    <a:pt x="24651" y="117228"/>
                  </a:lnTo>
                  <a:lnTo>
                    <a:pt x="40360" y="120396"/>
                  </a:lnTo>
                  <a:lnTo>
                    <a:pt x="319303" y="120396"/>
                  </a:lnTo>
                  <a:lnTo>
                    <a:pt x="335012" y="117228"/>
                  </a:lnTo>
                  <a:lnTo>
                    <a:pt x="347841" y="108585"/>
                  </a:lnTo>
                  <a:lnTo>
                    <a:pt x="356491" y="95750"/>
                  </a:lnTo>
                  <a:lnTo>
                    <a:pt x="359664" y="80010"/>
                  </a:lnTo>
                  <a:lnTo>
                    <a:pt x="359664" y="40386"/>
                  </a:lnTo>
                  <a:lnTo>
                    <a:pt x="356491" y="24645"/>
                  </a:lnTo>
                  <a:lnTo>
                    <a:pt x="347841" y="11811"/>
                  </a:lnTo>
                  <a:lnTo>
                    <a:pt x="335012" y="3167"/>
                  </a:lnTo>
                  <a:lnTo>
                    <a:pt x="319303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1243583" y="2647188"/>
            <a:ext cx="360045" cy="399415"/>
            <a:chOff x="1243583" y="2647188"/>
            <a:chExt cx="360045" cy="399415"/>
          </a:xfrm>
        </p:grpSpPr>
        <p:sp>
          <p:nvSpPr>
            <p:cNvPr id="39" name="object 39"/>
            <p:cNvSpPr/>
            <p:nvPr/>
          </p:nvSpPr>
          <p:spPr>
            <a:xfrm>
              <a:off x="1243583" y="2647188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4" h="325119">
                  <a:moveTo>
                    <a:pt x="305562" y="0"/>
                  </a:moveTo>
                  <a:lnTo>
                    <a:pt x="54102" y="0"/>
                  </a:lnTo>
                  <a:lnTo>
                    <a:pt x="33041" y="4256"/>
                  </a:lnTo>
                  <a:lnTo>
                    <a:pt x="15844" y="15859"/>
                  </a:lnTo>
                  <a:lnTo>
                    <a:pt x="4251" y="33057"/>
                  </a:lnTo>
                  <a:lnTo>
                    <a:pt x="0" y="54101"/>
                  </a:lnTo>
                  <a:lnTo>
                    <a:pt x="0" y="270510"/>
                  </a:lnTo>
                  <a:lnTo>
                    <a:pt x="4251" y="291554"/>
                  </a:lnTo>
                  <a:lnTo>
                    <a:pt x="15844" y="308752"/>
                  </a:lnTo>
                  <a:lnTo>
                    <a:pt x="33041" y="320355"/>
                  </a:lnTo>
                  <a:lnTo>
                    <a:pt x="54102" y="324612"/>
                  </a:lnTo>
                  <a:lnTo>
                    <a:pt x="305562" y="324612"/>
                  </a:lnTo>
                  <a:lnTo>
                    <a:pt x="326606" y="320355"/>
                  </a:lnTo>
                  <a:lnTo>
                    <a:pt x="343804" y="308752"/>
                  </a:lnTo>
                  <a:lnTo>
                    <a:pt x="355407" y="291554"/>
                  </a:lnTo>
                  <a:lnTo>
                    <a:pt x="359663" y="270510"/>
                  </a:lnTo>
                  <a:lnTo>
                    <a:pt x="359663" y="54101"/>
                  </a:lnTo>
                  <a:lnTo>
                    <a:pt x="355407" y="33057"/>
                  </a:lnTo>
                  <a:lnTo>
                    <a:pt x="343804" y="15859"/>
                  </a:lnTo>
                  <a:lnTo>
                    <a:pt x="326606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43583" y="2926080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278" y="0"/>
                  </a:moveTo>
                  <a:lnTo>
                    <a:pt x="40385" y="0"/>
                  </a:lnTo>
                  <a:lnTo>
                    <a:pt x="24662" y="3167"/>
                  </a:lnTo>
                  <a:lnTo>
                    <a:pt x="11825" y="11811"/>
                  </a:lnTo>
                  <a:lnTo>
                    <a:pt x="3172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72" y="95750"/>
                  </a:lnTo>
                  <a:lnTo>
                    <a:pt x="11825" y="108585"/>
                  </a:lnTo>
                  <a:lnTo>
                    <a:pt x="24662" y="117228"/>
                  </a:lnTo>
                  <a:lnTo>
                    <a:pt x="40385" y="120396"/>
                  </a:lnTo>
                  <a:lnTo>
                    <a:pt x="319278" y="120396"/>
                  </a:lnTo>
                  <a:lnTo>
                    <a:pt x="335018" y="117228"/>
                  </a:lnTo>
                  <a:lnTo>
                    <a:pt x="347852" y="108585"/>
                  </a:lnTo>
                  <a:lnTo>
                    <a:pt x="356496" y="95750"/>
                  </a:lnTo>
                  <a:lnTo>
                    <a:pt x="359663" y="80010"/>
                  </a:lnTo>
                  <a:lnTo>
                    <a:pt x="359663" y="40386"/>
                  </a:lnTo>
                  <a:lnTo>
                    <a:pt x="356496" y="24645"/>
                  </a:lnTo>
                  <a:lnTo>
                    <a:pt x="347853" y="11811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1723644" y="2647188"/>
            <a:ext cx="360045" cy="399415"/>
            <a:chOff x="1723644" y="2647188"/>
            <a:chExt cx="360045" cy="399415"/>
          </a:xfrm>
        </p:grpSpPr>
        <p:sp>
          <p:nvSpPr>
            <p:cNvPr id="42" name="object 42"/>
            <p:cNvSpPr/>
            <p:nvPr/>
          </p:nvSpPr>
          <p:spPr>
            <a:xfrm>
              <a:off x="1723644" y="2647188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4" h="325119">
                  <a:moveTo>
                    <a:pt x="305562" y="0"/>
                  </a:moveTo>
                  <a:lnTo>
                    <a:pt x="54101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1"/>
                  </a:lnTo>
                  <a:lnTo>
                    <a:pt x="0" y="270510"/>
                  </a:lnTo>
                  <a:lnTo>
                    <a:pt x="4256" y="291554"/>
                  </a:lnTo>
                  <a:lnTo>
                    <a:pt x="15859" y="308752"/>
                  </a:lnTo>
                  <a:lnTo>
                    <a:pt x="33057" y="320355"/>
                  </a:lnTo>
                  <a:lnTo>
                    <a:pt x="54101" y="324612"/>
                  </a:lnTo>
                  <a:lnTo>
                    <a:pt x="305562" y="324612"/>
                  </a:lnTo>
                  <a:lnTo>
                    <a:pt x="326606" y="320355"/>
                  </a:lnTo>
                  <a:lnTo>
                    <a:pt x="343804" y="308752"/>
                  </a:lnTo>
                  <a:lnTo>
                    <a:pt x="355407" y="291554"/>
                  </a:lnTo>
                  <a:lnTo>
                    <a:pt x="359663" y="270510"/>
                  </a:lnTo>
                  <a:lnTo>
                    <a:pt x="359663" y="54101"/>
                  </a:lnTo>
                  <a:lnTo>
                    <a:pt x="355407" y="33057"/>
                  </a:lnTo>
                  <a:lnTo>
                    <a:pt x="343804" y="15859"/>
                  </a:lnTo>
                  <a:lnTo>
                    <a:pt x="326606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23644" y="2926080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278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0" y="11811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1" y="108585"/>
                  </a:lnTo>
                  <a:lnTo>
                    <a:pt x="24645" y="117228"/>
                  </a:lnTo>
                  <a:lnTo>
                    <a:pt x="40386" y="120396"/>
                  </a:lnTo>
                  <a:lnTo>
                    <a:pt x="319278" y="120396"/>
                  </a:lnTo>
                  <a:lnTo>
                    <a:pt x="335018" y="117228"/>
                  </a:lnTo>
                  <a:lnTo>
                    <a:pt x="347853" y="108585"/>
                  </a:lnTo>
                  <a:lnTo>
                    <a:pt x="356496" y="95750"/>
                  </a:lnTo>
                  <a:lnTo>
                    <a:pt x="359663" y="80010"/>
                  </a:lnTo>
                  <a:lnTo>
                    <a:pt x="359663" y="40386"/>
                  </a:lnTo>
                  <a:lnTo>
                    <a:pt x="356496" y="24645"/>
                  </a:lnTo>
                  <a:lnTo>
                    <a:pt x="347853" y="11811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2203704" y="2647188"/>
            <a:ext cx="361315" cy="399415"/>
            <a:chOff x="2203704" y="2647188"/>
            <a:chExt cx="361315" cy="399415"/>
          </a:xfrm>
        </p:grpSpPr>
        <p:sp>
          <p:nvSpPr>
            <p:cNvPr id="45" name="object 45"/>
            <p:cNvSpPr/>
            <p:nvPr/>
          </p:nvSpPr>
          <p:spPr>
            <a:xfrm>
              <a:off x="2203704" y="2647188"/>
              <a:ext cx="361315" cy="325120"/>
            </a:xfrm>
            <a:custGeom>
              <a:avLst/>
              <a:gdLst/>
              <a:ahLst/>
              <a:cxnLst/>
              <a:rect l="l" t="t" r="r" b="b"/>
              <a:pathLst>
                <a:path w="361314" h="325119">
                  <a:moveTo>
                    <a:pt x="307085" y="0"/>
                  </a:moveTo>
                  <a:lnTo>
                    <a:pt x="54101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1"/>
                  </a:lnTo>
                  <a:lnTo>
                    <a:pt x="0" y="270510"/>
                  </a:lnTo>
                  <a:lnTo>
                    <a:pt x="4256" y="291554"/>
                  </a:lnTo>
                  <a:lnTo>
                    <a:pt x="15859" y="308752"/>
                  </a:lnTo>
                  <a:lnTo>
                    <a:pt x="33057" y="320355"/>
                  </a:lnTo>
                  <a:lnTo>
                    <a:pt x="54101" y="324612"/>
                  </a:lnTo>
                  <a:lnTo>
                    <a:pt x="307085" y="324612"/>
                  </a:lnTo>
                  <a:lnTo>
                    <a:pt x="328130" y="320355"/>
                  </a:lnTo>
                  <a:lnTo>
                    <a:pt x="345328" y="308752"/>
                  </a:lnTo>
                  <a:lnTo>
                    <a:pt x="356931" y="291554"/>
                  </a:lnTo>
                  <a:lnTo>
                    <a:pt x="361188" y="270510"/>
                  </a:lnTo>
                  <a:lnTo>
                    <a:pt x="361188" y="54101"/>
                  </a:lnTo>
                  <a:lnTo>
                    <a:pt x="356931" y="33057"/>
                  </a:lnTo>
                  <a:lnTo>
                    <a:pt x="345328" y="15859"/>
                  </a:lnTo>
                  <a:lnTo>
                    <a:pt x="328130" y="4256"/>
                  </a:lnTo>
                  <a:lnTo>
                    <a:pt x="30708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03704" y="2926080"/>
              <a:ext cx="361315" cy="120650"/>
            </a:xfrm>
            <a:custGeom>
              <a:avLst/>
              <a:gdLst/>
              <a:ahLst/>
              <a:cxnLst/>
              <a:rect l="l" t="t" r="r" b="b"/>
              <a:pathLst>
                <a:path w="361314" h="120650">
                  <a:moveTo>
                    <a:pt x="320801" y="0"/>
                  </a:moveTo>
                  <a:lnTo>
                    <a:pt x="40385" y="0"/>
                  </a:lnTo>
                  <a:lnTo>
                    <a:pt x="24645" y="3167"/>
                  </a:lnTo>
                  <a:lnTo>
                    <a:pt x="11810" y="11811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0" y="108585"/>
                  </a:lnTo>
                  <a:lnTo>
                    <a:pt x="24645" y="117228"/>
                  </a:lnTo>
                  <a:lnTo>
                    <a:pt x="40385" y="120396"/>
                  </a:lnTo>
                  <a:lnTo>
                    <a:pt x="320801" y="120396"/>
                  </a:lnTo>
                  <a:lnTo>
                    <a:pt x="336542" y="117228"/>
                  </a:lnTo>
                  <a:lnTo>
                    <a:pt x="349376" y="108585"/>
                  </a:lnTo>
                  <a:lnTo>
                    <a:pt x="358020" y="95750"/>
                  </a:lnTo>
                  <a:lnTo>
                    <a:pt x="361188" y="80010"/>
                  </a:lnTo>
                  <a:lnTo>
                    <a:pt x="361188" y="40386"/>
                  </a:lnTo>
                  <a:lnTo>
                    <a:pt x="358020" y="24645"/>
                  </a:lnTo>
                  <a:lnTo>
                    <a:pt x="349376" y="11811"/>
                  </a:lnTo>
                  <a:lnTo>
                    <a:pt x="336542" y="3167"/>
                  </a:lnTo>
                  <a:lnTo>
                    <a:pt x="32080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2685288" y="2647188"/>
            <a:ext cx="360045" cy="399415"/>
            <a:chOff x="2685288" y="2647188"/>
            <a:chExt cx="360045" cy="399415"/>
          </a:xfrm>
        </p:grpSpPr>
        <p:sp>
          <p:nvSpPr>
            <p:cNvPr id="48" name="object 48"/>
            <p:cNvSpPr/>
            <p:nvPr/>
          </p:nvSpPr>
          <p:spPr>
            <a:xfrm>
              <a:off x="2685288" y="2647188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4" h="325119">
                  <a:moveTo>
                    <a:pt x="305562" y="0"/>
                  </a:moveTo>
                  <a:lnTo>
                    <a:pt x="54101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1"/>
                  </a:lnTo>
                  <a:lnTo>
                    <a:pt x="0" y="270510"/>
                  </a:lnTo>
                  <a:lnTo>
                    <a:pt x="4256" y="291554"/>
                  </a:lnTo>
                  <a:lnTo>
                    <a:pt x="15859" y="308752"/>
                  </a:lnTo>
                  <a:lnTo>
                    <a:pt x="33057" y="320355"/>
                  </a:lnTo>
                  <a:lnTo>
                    <a:pt x="54101" y="324612"/>
                  </a:lnTo>
                  <a:lnTo>
                    <a:pt x="305562" y="324612"/>
                  </a:lnTo>
                  <a:lnTo>
                    <a:pt x="326606" y="320355"/>
                  </a:lnTo>
                  <a:lnTo>
                    <a:pt x="343804" y="308752"/>
                  </a:lnTo>
                  <a:lnTo>
                    <a:pt x="355407" y="291554"/>
                  </a:lnTo>
                  <a:lnTo>
                    <a:pt x="359663" y="270510"/>
                  </a:lnTo>
                  <a:lnTo>
                    <a:pt x="359663" y="54101"/>
                  </a:lnTo>
                  <a:lnTo>
                    <a:pt x="355407" y="33057"/>
                  </a:lnTo>
                  <a:lnTo>
                    <a:pt x="343804" y="15859"/>
                  </a:lnTo>
                  <a:lnTo>
                    <a:pt x="326606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685288" y="2926080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278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1" y="11811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1" y="108585"/>
                  </a:lnTo>
                  <a:lnTo>
                    <a:pt x="24645" y="117228"/>
                  </a:lnTo>
                  <a:lnTo>
                    <a:pt x="40386" y="120396"/>
                  </a:lnTo>
                  <a:lnTo>
                    <a:pt x="319278" y="120396"/>
                  </a:lnTo>
                  <a:lnTo>
                    <a:pt x="335018" y="117228"/>
                  </a:lnTo>
                  <a:lnTo>
                    <a:pt x="347853" y="108585"/>
                  </a:lnTo>
                  <a:lnTo>
                    <a:pt x="356496" y="95750"/>
                  </a:lnTo>
                  <a:lnTo>
                    <a:pt x="359663" y="80010"/>
                  </a:lnTo>
                  <a:lnTo>
                    <a:pt x="359663" y="40386"/>
                  </a:lnTo>
                  <a:lnTo>
                    <a:pt x="356496" y="24645"/>
                  </a:lnTo>
                  <a:lnTo>
                    <a:pt x="347853" y="11811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E90D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3165348" y="2647188"/>
            <a:ext cx="360045" cy="399415"/>
            <a:chOff x="3165348" y="2647188"/>
            <a:chExt cx="360045" cy="399415"/>
          </a:xfrm>
        </p:grpSpPr>
        <p:sp>
          <p:nvSpPr>
            <p:cNvPr id="51" name="object 51"/>
            <p:cNvSpPr/>
            <p:nvPr/>
          </p:nvSpPr>
          <p:spPr>
            <a:xfrm>
              <a:off x="3165348" y="2647188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5" h="325119">
                  <a:moveTo>
                    <a:pt x="305562" y="0"/>
                  </a:moveTo>
                  <a:lnTo>
                    <a:pt x="54101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1"/>
                  </a:lnTo>
                  <a:lnTo>
                    <a:pt x="0" y="270510"/>
                  </a:lnTo>
                  <a:lnTo>
                    <a:pt x="4256" y="291554"/>
                  </a:lnTo>
                  <a:lnTo>
                    <a:pt x="15859" y="308752"/>
                  </a:lnTo>
                  <a:lnTo>
                    <a:pt x="33057" y="320355"/>
                  </a:lnTo>
                  <a:lnTo>
                    <a:pt x="54101" y="324612"/>
                  </a:lnTo>
                  <a:lnTo>
                    <a:pt x="305562" y="324612"/>
                  </a:lnTo>
                  <a:lnTo>
                    <a:pt x="326606" y="320355"/>
                  </a:lnTo>
                  <a:lnTo>
                    <a:pt x="343804" y="308752"/>
                  </a:lnTo>
                  <a:lnTo>
                    <a:pt x="355407" y="291554"/>
                  </a:lnTo>
                  <a:lnTo>
                    <a:pt x="359663" y="270510"/>
                  </a:lnTo>
                  <a:lnTo>
                    <a:pt x="359663" y="54101"/>
                  </a:lnTo>
                  <a:lnTo>
                    <a:pt x="355407" y="33057"/>
                  </a:lnTo>
                  <a:lnTo>
                    <a:pt x="343804" y="15859"/>
                  </a:lnTo>
                  <a:lnTo>
                    <a:pt x="326606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165348" y="2926080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5" h="120650">
                  <a:moveTo>
                    <a:pt x="319277" y="0"/>
                  </a:moveTo>
                  <a:lnTo>
                    <a:pt x="40385" y="0"/>
                  </a:lnTo>
                  <a:lnTo>
                    <a:pt x="24645" y="3167"/>
                  </a:lnTo>
                  <a:lnTo>
                    <a:pt x="11810" y="11811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0" y="108585"/>
                  </a:lnTo>
                  <a:lnTo>
                    <a:pt x="24645" y="117228"/>
                  </a:lnTo>
                  <a:lnTo>
                    <a:pt x="40385" y="120396"/>
                  </a:lnTo>
                  <a:lnTo>
                    <a:pt x="319277" y="120396"/>
                  </a:lnTo>
                  <a:lnTo>
                    <a:pt x="335018" y="117228"/>
                  </a:lnTo>
                  <a:lnTo>
                    <a:pt x="347852" y="108585"/>
                  </a:lnTo>
                  <a:lnTo>
                    <a:pt x="356496" y="95750"/>
                  </a:lnTo>
                  <a:lnTo>
                    <a:pt x="359663" y="80010"/>
                  </a:lnTo>
                  <a:lnTo>
                    <a:pt x="359663" y="40386"/>
                  </a:lnTo>
                  <a:lnTo>
                    <a:pt x="356496" y="24645"/>
                  </a:lnTo>
                  <a:lnTo>
                    <a:pt x="347852" y="11811"/>
                  </a:lnTo>
                  <a:lnTo>
                    <a:pt x="335018" y="3167"/>
                  </a:lnTo>
                  <a:lnTo>
                    <a:pt x="319277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3645408" y="2647188"/>
            <a:ext cx="361315" cy="399415"/>
            <a:chOff x="3645408" y="2647188"/>
            <a:chExt cx="361315" cy="399415"/>
          </a:xfrm>
        </p:grpSpPr>
        <p:sp>
          <p:nvSpPr>
            <p:cNvPr id="54" name="object 54"/>
            <p:cNvSpPr/>
            <p:nvPr/>
          </p:nvSpPr>
          <p:spPr>
            <a:xfrm>
              <a:off x="3645408" y="2647188"/>
              <a:ext cx="361315" cy="325120"/>
            </a:xfrm>
            <a:custGeom>
              <a:avLst/>
              <a:gdLst/>
              <a:ahLst/>
              <a:cxnLst/>
              <a:rect l="l" t="t" r="r" b="b"/>
              <a:pathLst>
                <a:path w="361314" h="325119">
                  <a:moveTo>
                    <a:pt x="307086" y="0"/>
                  </a:moveTo>
                  <a:lnTo>
                    <a:pt x="54101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1"/>
                  </a:lnTo>
                  <a:lnTo>
                    <a:pt x="0" y="270510"/>
                  </a:lnTo>
                  <a:lnTo>
                    <a:pt x="4256" y="291554"/>
                  </a:lnTo>
                  <a:lnTo>
                    <a:pt x="15859" y="308752"/>
                  </a:lnTo>
                  <a:lnTo>
                    <a:pt x="33057" y="320355"/>
                  </a:lnTo>
                  <a:lnTo>
                    <a:pt x="54101" y="324612"/>
                  </a:lnTo>
                  <a:lnTo>
                    <a:pt x="307086" y="324612"/>
                  </a:lnTo>
                  <a:lnTo>
                    <a:pt x="328130" y="320355"/>
                  </a:lnTo>
                  <a:lnTo>
                    <a:pt x="345328" y="308752"/>
                  </a:lnTo>
                  <a:lnTo>
                    <a:pt x="356931" y="291554"/>
                  </a:lnTo>
                  <a:lnTo>
                    <a:pt x="361188" y="270510"/>
                  </a:lnTo>
                  <a:lnTo>
                    <a:pt x="361188" y="54101"/>
                  </a:lnTo>
                  <a:lnTo>
                    <a:pt x="356931" y="33057"/>
                  </a:lnTo>
                  <a:lnTo>
                    <a:pt x="345328" y="15859"/>
                  </a:lnTo>
                  <a:lnTo>
                    <a:pt x="328130" y="4256"/>
                  </a:lnTo>
                  <a:lnTo>
                    <a:pt x="30708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645408" y="2926080"/>
              <a:ext cx="361315" cy="120650"/>
            </a:xfrm>
            <a:custGeom>
              <a:avLst/>
              <a:gdLst/>
              <a:ahLst/>
              <a:cxnLst/>
              <a:rect l="l" t="t" r="r" b="b"/>
              <a:pathLst>
                <a:path w="361314" h="120650">
                  <a:moveTo>
                    <a:pt x="320801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0" y="11811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1" y="108585"/>
                  </a:lnTo>
                  <a:lnTo>
                    <a:pt x="24645" y="117228"/>
                  </a:lnTo>
                  <a:lnTo>
                    <a:pt x="40386" y="120396"/>
                  </a:lnTo>
                  <a:lnTo>
                    <a:pt x="320801" y="120396"/>
                  </a:lnTo>
                  <a:lnTo>
                    <a:pt x="336542" y="117228"/>
                  </a:lnTo>
                  <a:lnTo>
                    <a:pt x="349376" y="108585"/>
                  </a:lnTo>
                  <a:lnTo>
                    <a:pt x="358020" y="95750"/>
                  </a:lnTo>
                  <a:lnTo>
                    <a:pt x="361188" y="80010"/>
                  </a:lnTo>
                  <a:lnTo>
                    <a:pt x="361188" y="40386"/>
                  </a:lnTo>
                  <a:lnTo>
                    <a:pt x="358020" y="24645"/>
                  </a:lnTo>
                  <a:lnTo>
                    <a:pt x="349376" y="11811"/>
                  </a:lnTo>
                  <a:lnTo>
                    <a:pt x="336542" y="3167"/>
                  </a:lnTo>
                  <a:lnTo>
                    <a:pt x="32080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4126991" y="2647188"/>
            <a:ext cx="360045" cy="399415"/>
            <a:chOff x="4126991" y="2647188"/>
            <a:chExt cx="360045" cy="399415"/>
          </a:xfrm>
        </p:grpSpPr>
        <p:sp>
          <p:nvSpPr>
            <p:cNvPr id="57" name="object 57"/>
            <p:cNvSpPr/>
            <p:nvPr/>
          </p:nvSpPr>
          <p:spPr>
            <a:xfrm>
              <a:off x="4126991" y="2647188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5" h="325119">
                  <a:moveTo>
                    <a:pt x="305562" y="0"/>
                  </a:moveTo>
                  <a:lnTo>
                    <a:pt x="54102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1"/>
                  </a:lnTo>
                  <a:lnTo>
                    <a:pt x="0" y="270510"/>
                  </a:lnTo>
                  <a:lnTo>
                    <a:pt x="4256" y="291554"/>
                  </a:lnTo>
                  <a:lnTo>
                    <a:pt x="15859" y="308752"/>
                  </a:lnTo>
                  <a:lnTo>
                    <a:pt x="33057" y="320355"/>
                  </a:lnTo>
                  <a:lnTo>
                    <a:pt x="54102" y="324612"/>
                  </a:lnTo>
                  <a:lnTo>
                    <a:pt x="305562" y="324612"/>
                  </a:lnTo>
                  <a:lnTo>
                    <a:pt x="326606" y="320355"/>
                  </a:lnTo>
                  <a:lnTo>
                    <a:pt x="343804" y="308752"/>
                  </a:lnTo>
                  <a:lnTo>
                    <a:pt x="355407" y="291554"/>
                  </a:lnTo>
                  <a:lnTo>
                    <a:pt x="359663" y="270510"/>
                  </a:lnTo>
                  <a:lnTo>
                    <a:pt x="359663" y="54101"/>
                  </a:lnTo>
                  <a:lnTo>
                    <a:pt x="355407" y="33057"/>
                  </a:lnTo>
                  <a:lnTo>
                    <a:pt x="343804" y="15859"/>
                  </a:lnTo>
                  <a:lnTo>
                    <a:pt x="326606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126991" y="2926080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5" h="120650">
                  <a:moveTo>
                    <a:pt x="319278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1" y="11811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1" y="108585"/>
                  </a:lnTo>
                  <a:lnTo>
                    <a:pt x="24645" y="117228"/>
                  </a:lnTo>
                  <a:lnTo>
                    <a:pt x="40386" y="120396"/>
                  </a:lnTo>
                  <a:lnTo>
                    <a:pt x="319278" y="120396"/>
                  </a:lnTo>
                  <a:lnTo>
                    <a:pt x="335018" y="117228"/>
                  </a:lnTo>
                  <a:lnTo>
                    <a:pt x="347853" y="108585"/>
                  </a:lnTo>
                  <a:lnTo>
                    <a:pt x="356496" y="95750"/>
                  </a:lnTo>
                  <a:lnTo>
                    <a:pt x="359663" y="80010"/>
                  </a:lnTo>
                  <a:lnTo>
                    <a:pt x="359663" y="40386"/>
                  </a:lnTo>
                  <a:lnTo>
                    <a:pt x="356496" y="24645"/>
                  </a:lnTo>
                  <a:lnTo>
                    <a:pt x="347853" y="11811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763523" y="3224783"/>
            <a:ext cx="360045" cy="398145"/>
            <a:chOff x="763523" y="3224783"/>
            <a:chExt cx="360045" cy="398145"/>
          </a:xfrm>
        </p:grpSpPr>
        <p:sp>
          <p:nvSpPr>
            <p:cNvPr id="60" name="object 60"/>
            <p:cNvSpPr/>
            <p:nvPr/>
          </p:nvSpPr>
          <p:spPr>
            <a:xfrm>
              <a:off x="763523" y="3224783"/>
              <a:ext cx="360045" cy="323215"/>
            </a:xfrm>
            <a:custGeom>
              <a:avLst/>
              <a:gdLst/>
              <a:ahLst/>
              <a:cxnLst/>
              <a:rect l="l" t="t" r="r" b="b"/>
              <a:pathLst>
                <a:path w="360044" h="323214">
                  <a:moveTo>
                    <a:pt x="305816" y="0"/>
                  </a:moveTo>
                  <a:lnTo>
                    <a:pt x="53848" y="0"/>
                  </a:lnTo>
                  <a:lnTo>
                    <a:pt x="32886" y="4234"/>
                  </a:lnTo>
                  <a:lnTo>
                    <a:pt x="15770" y="15779"/>
                  </a:lnTo>
                  <a:lnTo>
                    <a:pt x="4231" y="32896"/>
                  </a:lnTo>
                  <a:lnTo>
                    <a:pt x="0" y="53848"/>
                  </a:lnTo>
                  <a:lnTo>
                    <a:pt x="0" y="269239"/>
                  </a:lnTo>
                  <a:lnTo>
                    <a:pt x="4231" y="290191"/>
                  </a:lnTo>
                  <a:lnTo>
                    <a:pt x="15770" y="307308"/>
                  </a:lnTo>
                  <a:lnTo>
                    <a:pt x="32886" y="318853"/>
                  </a:lnTo>
                  <a:lnTo>
                    <a:pt x="53848" y="323088"/>
                  </a:lnTo>
                  <a:lnTo>
                    <a:pt x="305816" y="323088"/>
                  </a:lnTo>
                  <a:lnTo>
                    <a:pt x="326777" y="318853"/>
                  </a:lnTo>
                  <a:lnTo>
                    <a:pt x="343893" y="307308"/>
                  </a:lnTo>
                  <a:lnTo>
                    <a:pt x="355432" y="290191"/>
                  </a:lnTo>
                  <a:lnTo>
                    <a:pt x="359664" y="269239"/>
                  </a:lnTo>
                  <a:lnTo>
                    <a:pt x="359664" y="53848"/>
                  </a:lnTo>
                  <a:lnTo>
                    <a:pt x="355432" y="32896"/>
                  </a:lnTo>
                  <a:lnTo>
                    <a:pt x="343893" y="15779"/>
                  </a:lnTo>
                  <a:lnTo>
                    <a:pt x="326777" y="4234"/>
                  </a:lnTo>
                  <a:lnTo>
                    <a:pt x="30581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63523" y="3502151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303" y="0"/>
                  </a:moveTo>
                  <a:lnTo>
                    <a:pt x="40360" y="0"/>
                  </a:lnTo>
                  <a:lnTo>
                    <a:pt x="24651" y="3167"/>
                  </a:lnTo>
                  <a:lnTo>
                    <a:pt x="11822" y="11811"/>
                  </a:lnTo>
                  <a:lnTo>
                    <a:pt x="3172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72" y="95750"/>
                  </a:lnTo>
                  <a:lnTo>
                    <a:pt x="11822" y="108585"/>
                  </a:lnTo>
                  <a:lnTo>
                    <a:pt x="24651" y="117228"/>
                  </a:lnTo>
                  <a:lnTo>
                    <a:pt x="40360" y="120396"/>
                  </a:lnTo>
                  <a:lnTo>
                    <a:pt x="319303" y="120396"/>
                  </a:lnTo>
                  <a:lnTo>
                    <a:pt x="335012" y="117228"/>
                  </a:lnTo>
                  <a:lnTo>
                    <a:pt x="347841" y="108585"/>
                  </a:lnTo>
                  <a:lnTo>
                    <a:pt x="356491" y="95750"/>
                  </a:lnTo>
                  <a:lnTo>
                    <a:pt x="359664" y="80010"/>
                  </a:lnTo>
                  <a:lnTo>
                    <a:pt x="359664" y="40386"/>
                  </a:lnTo>
                  <a:lnTo>
                    <a:pt x="356491" y="24645"/>
                  </a:lnTo>
                  <a:lnTo>
                    <a:pt x="347841" y="11811"/>
                  </a:lnTo>
                  <a:lnTo>
                    <a:pt x="335012" y="3167"/>
                  </a:lnTo>
                  <a:lnTo>
                    <a:pt x="319303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1243583" y="3224783"/>
            <a:ext cx="360045" cy="398145"/>
            <a:chOff x="1243583" y="3224783"/>
            <a:chExt cx="360045" cy="398145"/>
          </a:xfrm>
        </p:grpSpPr>
        <p:sp>
          <p:nvSpPr>
            <p:cNvPr id="63" name="object 63"/>
            <p:cNvSpPr/>
            <p:nvPr/>
          </p:nvSpPr>
          <p:spPr>
            <a:xfrm>
              <a:off x="1243583" y="3224783"/>
              <a:ext cx="360045" cy="323215"/>
            </a:xfrm>
            <a:custGeom>
              <a:avLst/>
              <a:gdLst/>
              <a:ahLst/>
              <a:cxnLst/>
              <a:rect l="l" t="t" r="r" b="b"/>
              <a:pathLst>
                <a:path w="360044" h="323214">
                  <a:moveTo>
                    <a:pt x="305816" y="0"/>
                  </a:moveTo>
                  <a:lnTo>
                    <a:pt x="53847" y="0"/>
                  </a:lnTo>
                  <a:lnTo>
                    <a:pt x="32886" y="4234"/>
                  </a:lnTo>
                  <a:lnTo>
                    <a:pt x="15770" y="15779"/>
                  </a:lnTo>
                  <a:lnTo>
                    <a:pt x="4231" y="32896"/>
                  </a:lnTo>
                  <a:lnTo>
                    <a:pt x="0" y="53848"/>
                  </a:lnTo>
                  <a:lnTo>
                    <a:pt x="0" y="269239"/>
                  </a:lnTo>
                  <a:lnTo>
                    <a:pt x="4231" y="290191"/>
                  </a:lnTo>
                  <a:lnTo>
                    <a:pt x="15770" y="307308"/>
                  </a:lnTo>
                  <a:lnTo>
                    <a:pt x="32886" y="318853"/>
                  </a:lnTo>
                  <a:lnTo>
                    <a:pt x="53847" y="323088"/>
                  </a:lnTo>
                  <a:lnTo>
                    <a:pt x="305816" y="323088"/>
                  </a:lnTo>
                  <a:lnTo>
                    <a:pt x="326767" y="318853"/>
                  </a:lnTo>
                  <a:lnTo>
                    <a:pt x="343884" y="307308"/>
                  </a:lnTo>
                  <a:lnTo>
                    <a:pt x="355429" y="290191"/>
                  </a:lnTo>
                  <a:lnTo>
                    <a:pt x="359663" y="269239"/>
                  </a:lnTo>
                  <a:lnTo>
                    <a:pt x="359663" y="53848"/>
                  </a:lnTo>
                  <a:lnTo>
                    <a:pt x="355429" y="32896"/>
                  </a:lnTo>
                  <a:lnTo>
                    <a:pt x="343884" y="15779"/>
                  </a:lnTo>
                  <a:lnTo>
                    <a:pt x="326767" y="4234"/>
                  </a:lnTo>
                  <a:lnTo>
                    <a:pt x="30581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243583" y="3502151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278" y="0"/>
                  </a:moveTo>
                  <a:lnTo>
                    <a:pt x="40385" y="0"/>
                  </a:lnTo>
                  <a:lnTo>
                    <a:pt x="24662" y="3167"/>
                  </a:lnTo>
                  <a:lnTo>
                    <a:pt x="11825" y="11811"/>
                  </a:lnTo>
                  <a:lnTo>
                    <a:pt x="3172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72" y="95750"/>
                  </a:lnTo>
                  <a:lnTo>
                    <a:pt x="11825" y="108585"/>
                  </a:lnTo>
                  <a:lnTo>
                    <a:pt x="24662" y="117228"/>
                  </a:lnTo>
                  <a:lnTo>
                    <a:pt x="40385" y="120396"/>
                  </a:lnTo>
                  <a:lnTo>
                    <a:pt x="319278" y="120396"/>
                  </a:lnTo>
                  <a:lnTo>
                    <a:pt x="335018" y="117228"/>
                  </a:lnTo>
                  <a:lnTo>
                    <a:pt x="347852" y="108585"/>
                  </a:lnTo>
                  <a:lnTo>
                    <a:pt x="356496" y="95750"/>
                  </a:lnTo>
                  <a:lnTo>
                    <a:pt x="359663" y="80010"/>
                  </a:lnTo>
                  <a:lnTo>
                    <a:pt x="359663" y="40386"/>
                  </a:lnTo>
                  <a:lnTo>
                    <a:pt x="356496" y="24645"/>
                  </a:lnTo>
                  <a:lnTo>
                    <a:pt x="347853" y="11811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1723644" y="3224783"/>
            <a:ext cx="360045" cy="398145"/>
            <a:chOff x="1723644" y="3224783"/>
            <a:chExt cx="360045" cy="398145"/>
          </a:xfrm>
        </p:grpSpPr>
        <p:sp>
          <p:nvSpPr>
            <p:cNvPr id="66" name="object 66"/>
            <p:cNvSpPr/>
            <p:nvPr/>
          </p:nvSpPr>
          <p:spPr>
            <a:xfrm>
              <a:off x="1723644" y="3224783"/>
              <a:ext cx="360045" cy="323215"/>
            </a:xfrm>
            <a:custGeom>
              <a:avLst/>
              <a:gdLst/>
              <a:ahLst/>
              <a:cxnLst/>
              <a:rect l="l" t="t" r="r" b="b"/>
              <a:pathLst>
                <a:path w="360044" h="323214">
                  <a:moveTo>
                    <a:pt x="305816" y="0"/>
                  </a:moveTo>
                  <a:lnTo>
                    <a:pt x="53848" y="0"/>
                  </a:lnTo>
                  <a:lnTo>
                    <a:pt x="32896" y="4234"/>
                  </a:lnTo>
                  <a:lnTo>
                    <a:pt x="15779" y="15779"/>
                  </a:lnTo>
                  <a:lnTo>
                    <a:pt x="4234" y="32896"/>
                  </a:lnTo>
                  <a:lnTo>
                    <a:pt x="0" y="53848"/>
                  </a:lnTo>
                  <a:lnTo>
                    <a:pt x="0" y="269239"/>
                  </a:lnTo>
                  <a:lnTo>
                    <a:pt x="4234" y="290191"/>
                  </a:lnTo>
                  <a:lnTo>
                    <a:pt x="15779" y="307308"/>
                  </a:lnTo>
                  <a:lnTo>
                    <a:pt x="32896" y="318853"/>
                  </a:lnTo>
                  <a:lnTo>
                    <a:pt x="53848" y="323088"/>
                  </a:lnTo>
                  <a:lnTo>
                    <a:pt x="305816" y="323088"/>
                  </a:lnTo>
                  <a:lnTo>
                    <a:pt x="326767" y="318853"/>
                  </a:lnTo>
                  <a:lnTo>
                    <a:pt x="343884" y="307308"/>
                  </a:lnTo>
                  <a:lnTo>
                    <a:pt x="355429" y="290191"/>
                  </a:lnTo>
                  <a:lnTo>
                    <a:pt x="359663" y="269239"/>
                  </a:lnTo>
                  <a:lnTo>
                    <a:pt x="359663" y="53848"/>
                  </a:lnTo>
                  <a:lnTo>
                    <a:pt x="355429" y="32896"/>
                  </a:lnTo>
                  <a:lnTo>
                    <a:pt x="343884" y="15779"/>
                  </a:lnTo>
                  <a:lnTo>
                    <a:pt x="326767" y="4234"/>
                  </a:lnTo>
                  <a:lnTo>
                    <a:pt x="30581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723644" y="3502151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278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0" y="11811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1" y="108585"/>
                  </a:lnTo>
                  <a:lnTo>
                    <a:pt x="24645" y="117228"/>
                  </a:lnTo>
                  <a:lnTo>
                    <a:pt x="40386" y="120396"/>
                  </a:lnTo>
                  <a:lnTo>
                    <a:pt x="319278" y="120396"/>
                  </a:lnTo>
                  <a:lnTo>
                    <a:pt x="335018" y="117228"/>
                  </a:lnTo>
                  <a:lnTo>
                    <a:pt x="347853" y="108585"/>
                  </a:lnTo>
                  <a:lnTo>
                    <a:pt x="356496" y="95750"/>
                  </a:lnTo>
                  <a:lnTo>
                    <a:pt x="359663" y="80010"/>
                  </a:lnTo>
                  <a:lnTo>
                    <a:pt x="359663" y="40386"/>
                  </a:lnTo>
                  <a:lnTo>
                    <a:pt x="356496" y="24645"/>
                  </a:lnTo>
                  <a:lnTo>
                    <a:pt x="347853" y="11811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2203704" y="3224783"/>
            <a:ext cx="361315" cy="398145"/>
            <a:chOff x="2203704" y="3224783"/>
            <a:chExt cx="361315" cy="398145"/>
          </a:xfrm>
        </p:grpSpPr>
        <p:sp>
          <p:nvSpPr>
            <p:cNvPr id="69" name="object 69"/>
            <p:cNvSpPr/>
            <p:nvPr/>
          </p:nvSpPr>
          <p:spPr>
            <a:xfrm>
              <a:off x="2203704" y="3224783"/>
              <a:ext cx="361315" cy="323215"/>
            </a:xfrm>
            <a:custGeom>
              <a:avLst/>
              <a:gdLst/>
              <a:ahLst/>
              <a:cxnLst/>
              <a:rect l="l" t="t" r="r" b="b"/>
              <a:pathLst>
                <a:path w="361314" h="323214">
                  <a:moveTo>
                    <a:pt x="307339" y="0"/>
                  </a:moveTo>
                  <a:lnTo>
                    <a:pt x="53847" y="0"/>
                  </a:lnTo>
                  <a:lnTo>
                    <a:pt x="32896" y="4234"/>
                  </a:lnTo>
                  <a:lnTo>
                    <a:pt x="15779" y="15779"/>
                  </a:lnTo>
                  <a:lnTo>
                    <a:pt x="4234" y="32896"/>
                  </a:lnTo>
                  <a:lnTo>
                    <a:pt x="0" y="53848"/>
                  </a:lnTo>
                  <a:lnTo>
                    <a:pt x="0" y="269239"/>
                  </a:lnTo>
                  <a:lnTo>
                    <a:pt x="4234" y="290191"/>
                  </a:lnTo>
                  <a:lnTo>
                    <a:pt x="15779" y="307308"/>
                  </a:lnTo>
                  <a:lnTo>
                    <a:pt x="32896" y="318853"/>
                  </a:lnTo>
                  <a:lnTo>
                    <a:pt x="53847" y="323088"/>
                  </a:lnTo>
                  <a:lnTo>
                    <a:pt x="307339" y="323088"/>
                  </a:lnTo>
                  <a:lnTo>
                    <a:pt x="328291" y="318853"/>
                  </a:lnTo>
                  <a:lnTo>
                    <a:pt x="345408" y="307308"/>
                  </a:lnTo>
                  <a:lnTo>
                    <a:pt x="356953" y="290191"/>
                  </a:lnTo>
                  <a:lnTo>
                    <a:pt x="361188" y="269239"/>
                  </a:lnTo>
                  <a:lnTo>
                    <a:pt x="361188" y="53848"/>
                  </a:lnTo>
                  <a:lnTo>
                    <a:pt x="356953" y="32896"/>
                  </a:lnTo>
                  <a:lnTo>
                    <a:pt x="345408" y="15779"/>
                  </a:lnTo>
                  <a:lnTo>
                    <a:pt x="328291" y="4234"/>
                  </a:lnTo>
                  <a:lnTo>
                    <a:pt x="30733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203704" y="3502151"/>
              <a:ext cx="361315" cy="120650"/>
            </a:xfrm>
            <a:custGeom>
              <a:avLst/>
              <a:gdLst/>
              <a:ahLst/>
              <a:cxnLst/>
              <a:rect l="l" t="t" r="r" b="b"/>
              <a:pathLst>
                <a:path w="361314" h="120650">
                  <a:moveTo>
                    <a:pt x="320801" y="0"/>
                  </a:moveTo>
                  <a:lnTo>
                    <a:pt x="40385" y="0"/>
                  </a:lnTo>
                  <a:lnTo>
                    <a:pt x="24645" y="3167"/>
                  </a:lnTo>
                  <a:lnTo>
                    <a:pt x="11810" y="11811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0" y="108585"/>
                  </a:lnTo>
                  <a:lnTo>
                    <a:pt x="24645" y="117228"/>
                  </a:lnTo>
                  <a:lnTo>
                    <a:pt x="40385" y="120396"/>
                  </a:lnTo>
                  <a:lnTo>
                    <a:pt x="320801" y="120396"/>
                  </a:lnTo>
                  <a:lnTo>
                    <a:pt x="336542" y="117228"/>
                  </a:lnTo>
                  <a:lnTo>
                    <a:pt x="349376" y="108585"/>
                  </a:lnTo>
                  <a:lnTo>
                    <a:pt x="358020" y="95750"/>
                  </a:lnTo>
                  <a:lnTo>
                    <a:pt x="361188" y="80010"/>
                  </a:lnTo>
                  <a:lnTo>
                    <a:pt x="361188" y="40386"/>
                  </a:lnTo>
                  <a:lnTo>
                    <a:pt x="358020" y="24645"/>
                  </a:lnTo>
                  <a:lnTo>
                    <a:pt x="349376" y="11811"/>
                  </a:lnTo>
                  <a:lnTo>
                    <a:pt x="336542" y="3167"/>
                  </a:lnTo>
                  <a:lnTo>
                    <a:pt x="32080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1" name="object 71"/>
          <p:cNvGrpSpPr/>
          <p:nvPr/>
        </p:nvGrpSpPr>
        <p:grpSpPr>
          <a:xfrm>
            <a:off x="2685288" y="3224783"/>
            <a:ext cx="360045" cy="398145"/>
            <a:chOff x="2685288" y="3224783"/>
            <a:chExt cx="360045" cy="398145"/>
          </a:xfrm>
        </p:grpSpPr>
        <p:sp>
          <p:nvSpPr>
            <p:cNvPr id="72" name="object 72"/>
            <p:cNvSpPr/>
            <p:nvPr/>
          </p:nvSpPr>
          <p:spPr>
            <a:xfrm>
              <a:off x="2685288" y="3224783"/>
              <a:ext cx="360045" cy="323215"/>
            </a:xfrm>
            <a:custGeom>
              <a:avLst/>
              <a:gdLst/>
              <a:ahLst/>
              <a:cxnLst/>
              <a:rect l="l" t="t" r="r" b="b"/>
              <a:pathLst>
                <a:path w="360044" h="323214">
                  <a:moveTo>
                    <a:pt x="305816" y="0"/>
                  </a:moveTo>
                  <a:lnTo>
                    <a:pt x="53848" y="0"/>
                  </a:lnTo>
                  <a:lnTo>
                    <a:pt x="32896" y="4234"/>
                  </a:lnTo>
                  <a:lnTo>
                    <a:pt x="15779" y="15779"/>
                  </a:lnTo>
                  <a:lnTo>
                    <a:pt x="4234" y="32896"/>
                  </a:lnTo>
                  <a:lnTo>
                    <a:pt x="0" y="53848"/>
                  </a:lnTo>
                  <a:lnTo>
                    <a:pt x="0" y="269239"/>
                  </a:lnTo>
                  <a:lnTo>
                    <a:pt x="4234" y="290191"/>
                  </a:lnTo>
                  <a:lnTo>
                    <a:pt x="15779" y="307308"/>
                  </a:lnTo>
                  <a:lnTo>
                    <a:pt x="32896" y="318853"/>
                  </a:lnTo>
                  <a:lnTo>
                    <a:pt x="53848" y="323088"/>
                  </a:lnTo>
                  <a:lnTo>
                    <a:pt x="305816" y="323088"/>
                  </a:lnTo>
                  <a:lnTo>
                    <a:pt x="326767" y="318853"/>
                  </a:lnTo>
                  <a:lnTo>
                    <a:pt x="343884" y="307308"/>
                  </a:lnTo>
                  <a:lnTo>
                    <a:pt x="355429" y="290191"/>
                  </a:lnTo>
                  <a:lnTo>
                    <a:pt x="359663" y="269239"/>
                  </a:lnTo>
                  <a:lnTo>
                    <a:pt x="359663" y="53848"/>
                  </a:lnTo>
                  <a:lnTo>
                    <a:pt x="355429" y="32896"/>
                  </a:lnTo>
                  <a:lnTo>
                    <a:pt x="343884" y="15779"/>
                  </a:lnTo>
                  <a:lnTo>
                    <a:pt x="326767" y="4234"/>
                  </a:lnTo>
                  <a:lnTo>
                    <a:pt x="30581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685288" y="3502151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278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1" y="11811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1" y="108585"/>
                  </a:lnTo>
                  <a:lnTo>
                    <a:pt x="24645" y="117228"/>
                  </a:lnTo>
                  <a:lnTo>
                    <a:pt x="40386" y="120396"/>
                  </a:lnTo>
                  <a:lnTo>
                    <a:pt x="319278" y="120396"/>
                  </a:lnTo>
                  <a:lnTo>
                    <a:pt x="335018" y="117228"/>
                  </a:lnTo>
                  <a:lnTo>
                    <a:pt x="347853" y="108585"/>
                  </a:lnTo>
                  <a:lnTo>
                    <a:pt x="356496" y="95750"/>
                  </a:lnTo>
                  <a:lnTo>
                    <a:pt x="359663" y="80010"/>
                  </a:lnTo>
                  <a:lnTo>
                    <a:pt x="359663" y="40386"/>
                  </a:lnTo>
                  <a:lnTo>
                    <a:pt x="356496" y="24645"/>
                  </a:lnTo>
                  <a:lnTo>
                    <a:pt x="347853" y="11811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4" name="object 74"/>
          <p:cNvGrpSpPr/>
          <p:nvPr/>
        </p:nvGrpSpPr>
        <p:grpSpPr>
          <a:xfrm>
            <a:off x="3165348" y="3224783"/>
            <a:ext cx="360045" cy="398145"/>
            <a:chOff x="3165348" y="3224783"/>
            <a:chExt cx="360045" cy="398145"/>
          </a:xfrm>
        </p:grpSpPr>
        <p:sp>
          <p:nvSpPr>
            <p:cNvPr id="75" name="object 75"/>
            <p:cNvSpPr/>
            <p:nvPr/>
          </p:nvSpPr>
          <p:spPr>
            <a:xfrm>
              <a:off x="3165348" y="3224783"/>
              <a:ext cx="360045" cy="323215"/>
            </a:xfrm>
            <a:custGeom>
              <a:avLst/>
              <a:gdLst/>
              <a:ahLst/>
              <a:cxnLst/>
              <a:rect l="l" t="t" r="r" b="b"/>
              <a:pathLst>
                <a:path w="360045" h="323214">
                  <a:moveTo>
                    <a:pt x="305815" y="0"/>
                  </a:moveTo>
                  <a:lnTo>
                    <a:pt x="53847" y="0"/>
                  </a:lnTo>
                  <a:lnTo>
                    <a:pt x="32896" y="4234"/>
                  </a:lnTo>
                  <a:lnTo>
                    <a:pt x="15779" y="15779"/>
                  </a:lnTo>
                  <a:lnTo>
                    <a:pt x="4234" y="32896"/>
                  </a:lnTo>
                  <a:lnTo>
                    <a:pt x="0" y="53848"/>
                  </a:lnTo>
                  <a:lnTo>
                    <a:pt x="0" y="269239"/>
                  </a:lnTo>
                  <a:lnTo>
                    <a:pt x="4234" y="290191"/>
                  </a:lnTo>
                  <a:lnTo>
                    <a:pt x="15779" y="307308"/>
                  </a:lnTo>
                  <a:lnTo>
                    <a:pt x="32896" y="318853"/>
                  </a:lnTo>
                  <a:lnTo>
                    <a:pt x="53847" y="323088"/>
                  </a:lnTo>
                  <a:lnTo>
                    <a:pt x="305815" y="323088"/>
                  </a:lnTo>
                  <a:lnTo>
                    <a:pt x="326767" y="318853"/>
                  </a:lnTo>
                  <a:lnTo>
                    <a:pt x="343884" y="307308"/>
                  </a:lnTo>
                  <a:lnTo>
                    <a:pt x="355429" y="290191"/>
                  </a:lnTo>
                  <a:lnTo>
                    <a:pt x="359663" y="269239"/>
                  </a:lnTo>
                  <a:lnTo>
                    <a:pt x="359663" y="53848"/>
                  </a:lnTo>
                  <a:lnTo>
                    <a:pt x="355429" y="32896"/>
                  </a:lnTo>
                  <a:lnTo>
                    <a:pt x="343884" y="15779"/>
                  </a:lnTo>
                  <a:lnTo>
                    <a:pt x="326767" y="4234"/>
                  </a:lnTo>
                  <a:lnTo>
                    <a:pt x="30581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165348" y="3502151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5" h="120650">
                  <a:moveTo>
                    <a:pt x="319277" y="0"/>
                  </a:moveTo>
                  <a:lnTo>
                    <a:pt x="40385" y="0"/>
                  </a:lnTo>
                  <a:lnTo>
                    <a:pt x="24645" y="3167"/>
                  </a:lnTo>
                  <a:lnTo>
                    <a:pt x="11810" y="11811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0" y="108585"/>
                  </a:lnTo>
                  <a:lnTo>
                    <a:pt x="24645" y="117228"/>
                  </a:lnTo>
                  <a:lnTo>
                    <a:pt x="40385" y="120396"/>
                  </a:lnTo>
                  <a:lnTo>
                    <a:pt x="319277" y="120396"/>
                  </a:lnTo>
                  <a:lnTo>
                    <a:pt x="335018" y="117228"/>
                  </a:lnTo>
                  <a:lnTo>
                    <a:pt x="347852" y="108585"/>
                  </a:lnTo>
                  <a:lnTo>
                    <a:pt x="356496" y="95750"/>
                  </a:lnTo>
                  <a:lnTo>
                    <a:pt x="359663" y="80010"/>
                  </a:lnTo>
                  <a:lnTo>
                    <a:pt x="359663" y="40386"/>
                  </a:lnTo>
                  <a:lnTo>
                    <a:pt x="356496" y="24645"/>
                  </a:lnTo>
                  <a:lnTo>
                    <a:pt x="347852" y="11811"/>
                  </a:lnTo>
                  <a:lnTo>
                    <a:pt x="335018" y="3167"/>
                  </a:lnTo>
                  <a:lnTo>
                    <a:pt x="319277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7" name="object 77"/>
          <p:cNvGrpSpPr/>
          <p:nvPr/>
        </p:nvGrpSpPr>
        <p:grpSpPr>
          <a:xfrm>
            <a:off x="3645408" y="3224783"/>
            <a:ext cx="361315" cy="398145"/>
            <a:chOff x="3645408" y="3224783"/>
            <a:chExt cx="361315" cy="398145"/>
          </a:xfrm>
        </p:grpSpPr>
        <p:sp>
          <p:nvSpPr>
            <p:cNvPr id="78" name="object 78"/>
            <p:cNvSpPr/>
            <p:nvPr/>
          </p:nvSpPr>
          <p:spPr>
            <a:xfrm>
              <a:off x="3645408" y="3224783"/>
              <a:ext cx="361315" cy="323215"/>
            </a:xfrm>
            <a:custGeom>
              <a:avLst/>
              <a:gdLst/>
              <a:ahLst/>
              <a:cxnLst/>
              <a:rect l="l" t="t" r="r" b="b"/>
              <a:pathLst>
                <a:path w="361314" h="323214">
                  <a:moveTo>
                    <a:pt x="307339" y="0"/>
                  </a:moveTo>
                  <a:lnTo>
                    <a:pt x="53847" y="0"/>
                  </a:lnTo>
                  <a:lnTo>
                    <a:pt x="32896" y="4234"/>
                  </a:lnTo>
                  <a:lnTo>
                    <a:pt x="15779" y="15779"/>
                  </a:lnTo>
                  <a:lnTo>
                    <a:pt x="4234" y="32896"/>
                  </a:lnTo>
                  <a:lnTo>
                    <a:pt x="0" y="53848"/>
                  </a:lnTo>
                  <a:lnTo>
                    <a:pt x="0" y="269239"/>
                  </a:lnTo>
                  <a:lnTo>
                    <a:pt x="4234" y="290191"/>
                  </a:lnTo>
                  <a:lnTo>
                    <a:pt x="15779" y="307308"/>
                  </a:lnTo>
                  <a:lnTo>
                    <a:pt x="32896" y="318853"/>
                  </a:lnTo>
                  <a:lnTo>
                    <a:pt x="53847" y="323088"/>
                  </a:lnTo>
                  <a:lnTo>
                    <a:pt x="307339" y="323088"/>
                  </a:lnTo>
                  <a:lnTo>
                    <a:pt x="328291" y="318853"/>
                  </a:lnTo>
                  <a:lnTo>
                    <a:pt x="345408" y="307308"/>
                  </a:lnTo>
                  <a:lnTo>
                    <a:pt x="356953" y="290191"/>
                  </a:lnTo>
                  <a:lnTo>
                    <a:pt x="361188" y="269239"/>
                  </a:lnTo>
                  <a:lnTo>
                    <a:pt x="361188" y="53848"/>
                  </a:lnTo>
                  <a:lnTo>
                    <a:pt x="356953" y="32896"/>
                  </a:lnTo>
                  <a:lnTo>
                    <a:pt x="345408" y="15779"/>
                  </a:lnTo>
                  <a:lnTo>
                    <a:pt x="328291" y="4234"/>
                  </a:lnTo>
                  <a:lnTo>
                    <a:pt x="30733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3645408" y="3502151"/>
              <a:ext cx="361315" cy="120650"/>
            </a:xfrm>
            <a:custGeom>
              <a:avLst/>
              <a:gdLst/>
              <a:ahLst/>
              <a:cxnLst/>
              <a:rect l="l" t="t" r="r" b="b"/>
              <a:pathLst>
                <a:path w="361314" h="120650">
                  <a:moveTo>
                    <a:pt x="320801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0" y="11811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1" y="108585"/>
                  </a:lnTo>
                  <a:lnTo>
                    <a:pt x="24645" y="117228"/>
                  </a:lnTo>
                  <a:lnTo>
                    <a:pt x="40386" y="120396"/>
                  </a:lnTo>
                  <a:lnTo>
                    <a:pt x="320801" y="120396"/>
                  </a:lnTo>
                  <a:lnTo>
                    <a:pt x="336542" y="117228"/>
                  </a:lnTo>
                  <a:lnTo>
                    <a:pt x="349376" y="108585"/>
                  </a:lnTo>
                  <a:lnTo>
                    <a:pt x="358020" y="95750"/>
                  </a:lnTo>
                  <a:lnTo>
                    <a:pt x="361188" y="80010"/>
                  </a:lnTo>
                  <a:lnTo>
                    <a:pt x="361188" y="40386"/>
                  </a:lnTo>
                  <a:lnTo>
                    <a:pt x="358020" y="24645"/>
                  </a:lnTo>
                  <a:lnTo>
                    <a:pt x="349376" y="11811"/>
                  </a:lnTo>
                  <a:lnTo>
                    <a:pt x="336542" y="3167"/>
                  </a:lnTo>
                  <a:lnTo>
                    <a:pt x="32080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0" name="object 80"/>
          <p:cNvGrpSpPr/>
          <p:nvPr/>
        </p:nvGrpSpPr>
        <p:grpSpPr>
          <a:xfrm>
            <a:off x="4126991" y="3224783"/>
            <a:ext cx="360045" cy="398145"/>
            <a:chOff x="4126991" y="3224783"/>
            <a:chExt cx="360045" cy="398145"/>
          </a:xfrm>
        </p:grpSpPr>
        <p:sp>
          <p:nvSpPr>
            <p:cNvPr id="81" name="object 81"/>
            <p:cNvSpPr/>
            <p:nvPr/>
          </p:nvSpPr>
          <p:spPr>
            <a:xfrm>
              <a:off x="4126991" y="3224783"/>
              <a:ext cx="360045" cy="323215"/>
            </a:xfrm>
            <a:custGeom>
              <a:avLst/>
              <a:gdLst/>
              <a:ahLst/>
              <a:cxnLst/>
              <a:rect l="l" t="t" r="r" b="b"/>
              <a:pathLst>
                <a:path w="360045" h="323214">
                  <a:moveTo>
                    <a:pt x="305816" y="0"/>
                  </a:moveTo>
                  <a:lnTo>
                    <a:pt x="53848" y="0"/>
                  </a:lnTo>
                  <a:lnTo>
                    <a:pt x="32896" y="4234"/>
                  </a:lnTo>
                  <a:lnTo>
                    <a:pt x="15779" y="15779"/>
                  </a:lnTo>
                  <a:lnTo>
                    <a:pt x="4234" y="32896"/>
                  </a:lnTo>
                  <a:lnTo>
                    <a:pt x="0" y="53848"/>
                  </a:lnTo>
                  <a:lnTo>
                    <a:pt x="0" y="269239"/>
                  </a:lnTo>
                  <a:lnTo>
                    <a:pt x="4234" y="290191"/>
                  </a:lnTo>
                  <a:lnTo>
                    <a:pt x="15779" y="307308"/>
                  </a:lnTo>
                  <a:lnTo>
                    <a:pt x="32896" y="318853"/>
                  </a:lnTo>
                  <a:lnTo>
                    <a:pt x="53848" y="323088"/>
                  </a:lnTo>
                  <a:lnTo>
                    <a:pt x="305816" y="323088"/>
                  </a:lnTo>
                  <a:lnTo>
                    <a:pt x="326767" y="318853"/>
                  </a:lnTo>
                  <a:lnTo>
                    <a:pt x="343884" y="307308"/>
                  </a:lnTo>
                  <a:lnTo>
                    <a:pt x="355429" y="290191"/>
                  </a:lnTo>
                  <a:lnTo>
                    <a:pt x="359663" y="269239"/>
                  </a:lnTo>
                  <a:lnTo>
                    <a:pt x="359663" y="53848"/>
                  </a:lnTo>
                  <a:lnTo>
                    <a:pt x="355429" y="32896"/>
                  </a:lnTo>
                  <a:lnTo>
                    <a:pt x="343884" y="15779"/>
                  </a:lnTo>
                  <a:lnTo>
                    <a:pt x="326767" y="4234"/>
                  </a:lnTo>
                  <a:lnTo>
                    <a:pt x="30581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4126991" y="3502151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5" h="120650">
                  <a:moveTo>
                    <a:pt x="319278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1" y="11811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1" y="108585"/>
                  </a:lnTo>
                  <a:lnTo>
                    <a:pt x="24645" y="117228"/>
                  </a:lnTo>
                  <a:lnTo>
                    <a:pt x="40386" y="120396"/>
                  </a:lnTo>
                  <a:lnTo>
                    <a:pt x="319278" y="120396"/>
                  </a:lnTo>
                  <a:lnTo>
                    <a:pt x="335018" y="117228"/>
                  </a:lnTo>
                  <a:lnTo>
                    <a:pt x="347853" y="108585"/>
                  </a:lnTo>
                  <a:lnTo>
                    <a:pt x="356496" y="95750"/>
                  </a:lnTo>
                  <a:lnTo>
                    <a:pt x="359663" y="80010"/>
                  </a:lnTo>
                  <a:lnTo>
                    <a:pt x="359663" y="40386"/>
                  </a:lnTo>
                  <a:lnTo>
                    <a:pt x="356496" y="24645"/>
                  </a:lnTo>
                  <a:lnTo>
                    <a:pt x="347853" y="11811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3" name="object 83"/>
          <p:cNvGrpSpPr/>
          <p:nvPr/>
        </p:nvGrpSpPr>
        <p:grpSpPr>
          <a:xfrm>
            <a:off x="763523" y="3802379"/>
            <a:ext cx="360045" cy="399415"/>
            <a:chOff x="763523" y="3802379"/>
            <a:chExt cx="360045" cy="399415"/>
          </a:xfrm>
        </p:grpSpPr>
        <p:sp>
          <p:nvSpPr>
            <p:cNvPr id="84" name="object 84"/>
            <p:cNvSpPr/>
            <p:nvPr/>
          </p:nvSpPr>
          <p:spPr>
            <a:xfrm>
              <a:off x="763523" y="3802379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4" h="325120">
                  <a:moveTo>
                    <a:pt x="305562" y="0"/>
                  </a:moveTo>
                  <a:lnTo>
                    <a:pt x="54101" y="0"/>
                  </a:lnTo>
                  <a:lnTo>
                    <a:pt x="33041" y="4256"/>
                  </a:lnTo>
                  <a:lnTo>
                    <a:pt x="15844" y="15859"/>
                  </a:lnTo>
                  <a:lnTo>
                    <a:pt x="4251" y="33057"/>
                  </a:lnTo>
                  <a:lnTo>
                    <a:pt x="0" y="54102"/>
                  </a:lnTo>
                  <a:lnTo>
                    <a:pt x="0" y="270510"/>
                  </a:lnTo>
                  <a:lnTo>
                    <a:pt x="4251" y="291554"/>
                  </a:lnTo>
                  <a:lnTo>
                    <a:pt x="15844" y="308752"/>
                  </a:lnTo>
                  <a:lnTo>
                    <a:pt x="33041" y="320355"/>
                  </a:lnTo>
                  <a:lnTo>
                    <a:pt x="54101" y="324612"/>
                  </a:lnTo>
                  <a:lnTo>
                    <a:pt x="305562" y="324612"/>
                  </a:lnTo>
                  <a:lnTo>
                    <a:pt x="326622" y="320355"/>
                  </a:lnTo>
                  <a:lnTo>
                    <a:pt x="343819" y="308752"/>
                  </a:lnTo>
                  <a:lnTo>
                    <a:pt x="355412" y="291554"/>
                  </a:lnTo>
                  <a:lnTo>
                    <a:pt x="359664" y="270510"/>
                  </a:lnTo>
                  <a:lnTo>
                    <a:pt x="359664" y="54102"/>
                  </a:lnTo>
                  <a:lnTo>
                    <a:pt x="355412" y="33057"/>
                  </a:lnTo>
                  <a:lnTo>
                    <a:pt x="343819" y="15859"/>
                  </a:lnTo>
                  <a:lnTo>
                    <a:pt x="326622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763523" y="4081271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303" y="0"/>
                  </a:moveTo>
                  <a:lnTo>
                    <a:pt x="40360" y="0"/>
                  </a:lnTo>
                  <a:lnTo>
                    <a:pt x="24651" y="3167"/>
                  </a:lnTo>
                  <a:lnTo>
                    <a:pt x="11822" y="11810"/>
                  </a:lnTo>
                  <a:lnTo>
                    <a:pt x="3172" y="24645"/>
                  </a:lnTo>
                  <a:lnTo>
                    <a:pt x="0" y="40385"/>
                  </a:lnTo>
                  <a:lnTo>
                    <a:pt x="0" y="80009"/>
                  </a:lnTo>
                  <a:lnTo>
                    <a:pt x="3172" y="95750"/>
                  </a:lnTo>
                  <a:lnTo>
                    <a:pt x="11822" y="108584"/>
                  </a:lnTo>
                  <a:lnTo>
                    <a:pt x="24651" y="117228"/>
                  </a:lnTo>
                  <a:lnTo>
                    <a:pt x="40360" y="120395"/>
                  </a:lnTo>
                  <a:lnTo>
                    <a:pt x="319303" y="120395"/>
                  </a:lnTo>
                  <a:lnTo>
                    <a:pt x="335012" y="117228"/>
                  </a:lnTo>
                  <a:lnTo>
                    <a:pt x="347841" y="108584"/>
                  </a:lnTo>
                  <a:lnTo>
                    <a:pt x="356491" y="95750"/>
                  </a:lnTo>
                  <a:lnTo>
                    <a:pt x="359664" y="80009"/>
                  </a:lnTo>
                  <a:lnTo>
                    <a:pt x="359664" y="40385"/>
                  </a:lnTo>
                  <a:lnTo>
                    <a:pt x="356491" y="24645"/>
                  </a:lnTo>
                  <a:lnTo>
                    <a:pt x="347841" y="11810"/>
                  </a:lnTo>
                  <a:lnTo>
                    <a:pt x="335012" y="3167"/>
                  </a:lnTo>
                  <a:lnTo>
                    <a:pt x="319303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1243583" y="3802379"/>
            <a:ext cx="360045" cy="399415"/>
            <a:chOff x="1243583" y="3802379"/>
            <a:chExt cx="360045" cy="399415"/>
          </a:xfrm>
        </p:grpSpPr>
        <p:sp>
          <p:nvSpPr>
            <p:cNvPr id="87" name="object 87"/>
            <p:cNvSpPr/>
            <p:nvPr/>
          </p:nvSpPr>
          <p:spPr>
            <a:xfrm>
              <a:off x="1243583" y="3802379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4" h="325120">
                  <a:moveTo>
                    <a:pt x="305562" y="0"/>
                  </a:moveTo>
                  <a:lnTo>
                    <a:pt x="54102" y="0"/>
                  </a:lnTo>
                  <a:lnTo>
                    <a:pt x="33041" y="4256"/>
                  </a:lnTo>
                  <a:lnTo>
                    <a:pt x="15844" y="15859"/>
                  </a:lnTo>
                  <a:lnTo>
                    <a:pt x="4251" y="33057"/>
                  </a:lnTo>
                  <a:lnTo>
                    <a:pt x="0" y="54102"/>
                  </a:lnTo>
                  <a:lnTo>
                    <a:pt x="0" y="270510"/>
                  </a:lnTo>
                  <a:lnTo>
                    <a:pt x="4251" y="291554"/>
                  </a:lnTo>
                  <a:lnTo>
                    <a:pt x="15844" y="308752"/>
                  </a:lnTo>
                  <a:lnTo>
                    <a:pt x="33041" y="320355"/>
                  </a:lnTo>
                  <a:lnTo>
                    <a:pt x="54102" y="324612"/>
                  </a:lnTo>
                  <a:lnTo>
                    <a:pt x="305562" y="324612"/>
                  </a:lnTo>
                  <a:lnTo>
                    <a:pt x="326606" y="320355"/>
                  </a:lnTo>
                  <a:lnTo>
                    <a:pt x="343804" y="308752"/>
                  </a:lnTo>
                  <a:lnTo>
                    <a:pt x="355407" y="291554"/>
                  </a:lnTo>
                  <a:lnTo>
                    <a:pt x="359663" y="270510"/>
                  </a:lnTo>
                  <a:lnTo>
                    <a:pt x="359663" y="54102"/>
                  </a:lnTo>
                  <a:lnTo>
                    <a:pt x="355407" y="33057"/>
                  </a:lnTo>
                  <a:lnTo>
                    <a:pt x="343804" y="15859"/>
                  </a:lnTo>
                  <a:lnTo>
                    <a:pt x="326606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1243583" y="4081271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278" y="0"/>
                  </a:moveTo>
                  <a:lnTo>
                    <a:pt x="40385" y="0"/>
                  </a:lnTo>
                  <a:lnTo>
                    <a:pt x="24662" y="3167"/>
                  </a:lnTo>
                  <a:lnTo>
                    <a:pt x="11825" y="11810"/>
                  </a:lnTo>
                  <a:lnTo>
                    <a:pt x="3172" y="24645"/>
                  </a:lnTo>
                  <a:lnTo>
                    <a:pt x="0" y="40385"/>
                  </a:lnTo>
                  <a:lnTo>
                    <a:pt x="0" y="80009"/>
                  </a:lnTo>
                  <a:lnTo>
                    <a:pt x="3172" y="95750"/>
                  </a:lnTo>
                  <a:lnTo>
                    <a:pt x="11825" y="108584"/>
                  </a:lnTo>
                  <a:lnTo>
                    <a:pt x="24662" y="117228"/>
                  </a:lnTo>
                  <a:lnTo>
                    <a:pt x="40385" y="120395"/>
                  </a:lnTo>
                  <a:lnTo>
                    <a:pt x="319278" y="120395"/>
                  </a:lnTo>
                  <a:lnTo>
                    <a:pt x="335018" y="117228"/>
                  </a:lnTo>
                  <a:lnTo>
                    <a:pt x="347852" y="108584"/>
                  </a:lnTo>
                  <a:lnTo>
                    <a:pt x="356496" y="95750"/>
                  </a:lnTo>
                  <a:lnTo>
                    <a:pt x="359663" y="80009"/>
                  </a:lnTo>
                  <a:lnTo>
                    <a:pt x="359663" y="40385"/>
                  </a:lnTo>
                  <a:lnTo>
                    <a:pt x="356496" y="24645"/>
                  </a:lnTo>
                  <a:lnTo>
                    <a:pt x="347853" y="11810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9" name="object 89"/>
          <p:cNvGrpSpPr/>
          <p:nvPr/>
        </p:nvGrpSpPr>
        <p:grpSpPr>
          <a:xfrm>
            <a:off x="1723644" y="3802379"/>
            <a:ext cx="360045" cy="399415"/>
            <a:chOff x="1723644" y="3802379"/>
            <a:chExt cx="360045" cy="399415"/>
          </a:xfrm>
        </p:grpSpPr>
        <p:sp>
          <p:nvSpPr>
            <p:cNvPr id="90" name="object 90"/>
            <p:cNvSpPr/>
            <p:nvPr/>
          </p:nvSpPr>
          <p:spPr>
            <a:xfrm>
              <a:off x="1723644" y="3802379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4" h="325120">
                  <a:moveTo>
                    <a:pt x="305562" y="0"/>
                  </a:moveTo>
                  <a:lnTo>
                    <a:pt x="54101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2"/>
                  </a:lnTo>
                  <a:lnTo>
                    <a:pt x="0" y="270510"/>
                  </a:lnTo>
                  <a:lnTo>
                    <a:pt x="4256" y="291554"/>
                  </a:lnTo>
                  <a:lnTo>
                    <a:pt x="15859" y="308752"/>
                  </a:lnTo>
                  <a:lnTo>
                    <a:pt x="33057" y="320355"/>
                  </a:lnTo>
                  <a:lnTo>
                    <a:pt x="54101" y="324612"/>
                  </a:lnTo>
                  <a:lnTo>
                    <a:pt x="305562" y="324612"/>
                  </a:lnTo>
                  <a:lnTo>
                    <a:pt x="326606" y="320355"/>
                  </a:lnTo>
                  <a:lnTo>
                    <a:pt x="343804" y="308752"/>
                  </a:lnTo>
                  <a:lnTo>
                    <a:pt x="355407" y="291554"/>
                  </a:lnTo>
                  <a:lnTo>
                    <a:pt x="359663" y="270510"/>
                  </a:lnTo>
                  <a:lnTo>
                    <a:pt x="359663" y="54102"/>
                  </a:lnTo>
                  <a:lnTo>
                    <a:pt x="355407" y="33057"/>
                  </a:lnTo>
                  <a:lnTo>
                    <a:pt x="343804" y="15859"/>
                  </a:lnTo>
                  <a:lnTo>
                    <a:pt x="326606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1723644" y="4081271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278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0" y="11810"/>
                  </a:lnTo>
                  <a:lnTo>
                    <a:pt x="3167" y="24645"/>
                  </a:lnTo>
                  <a:lnTo>
                    <a:pt x="0" y="40385"/>
                  </a:lnTo>
                  <a:lnTo>
                    <a:pt x="0" y="80009"/>
                  </a:lnTo>
                  <a:lnTo>
                    <a:pt x="3167" y="95750"/>
                  </a:lnTo>
                  <a:lnTo>
                    <a:pt x="11811" y="108584"/>
                  </a:lnTo>
                  <a:lnTo>
                    <a:pt x="24645" y="117228"/>
                  </a:lnTo>
                  <a:lnTo>
                    <a:pt x="40386" y="120395"/>
                  </a:lnTo>
                  <a:lnTo>
                    <a:pt x="319278" y="120395"/>
                  </a:lnTo>
                  <a:lnTo>
                    <a:pt x="335018" y="117228"/>
                  </a:lnTo>
                  <a:lnTo>
                    <a:pt x="347853" y="108584"/>
                  </a:lnTo>
                  <a:lnTo>
                    <a:pt x="356496" y="95750"/>
                  </a:lnTo>
                  <a:lnTo>
                    <a:pt x="359663" y="80009"/>
                  </a:lnTo>
                  <a:lnTo>
                    <a:pt x="359663" y="40385"/>
                  </a:lnTo>
                  <a:lnTo>
                    <a:pt x="356496" y="24645"/>
                  </a:lnTo>
                  <a:lnTo>
                    <a:pt x="347853" y="11810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2203704" y="3802379"/>
            <a:ext cx="361315" cy="399415"/>
            <a:chOff x="2203704" y="3802379"/>
            <a:chExt cx="361315" cy="399415"/>
          </a:xfrm>
        </p:grpSpPr>
        <p:sp>
          <p:nvSpPr>
            <p:cNvPr id="93" name="object 93"/>
            <p:cNvSpPr/>
            <p:nvPr/>
          </p:nvSpPr>
          <p:spPr>
            <a:xfrm>
              <a:off x="2203704" y="3802379"/>
              <a:ext cx="361315" cy="325120"/>
            </a:xfrm>
            <a:custGeom>
              <a:avLst/>
              <a:gdLst/>
              <a:ahLst/>
              <a:cxnLst/>
              <a:rect l="l" t="t" r="r" b="b"/>
              <a:pathLst>
                <a:path w="361314" h="325120">
                  <a:moveTo>
                    <a:pt x="307085" y="0"/>
                  </a:moveTo>
                  <a:lnTo>
                    <a:pt x="54101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2"/>
                  </a:lnTo>
                  <a:lnTo>
                    <a:pt x="0" y="270510"/>
                  </a:lnTo>
                  <a:lnTo>
                    <a:pt x="4256" y="291554"/>
                  </a:lnTo>
                  <a:lnTo>
                    <a:pt x="15859" y="308752"/>
                  </a:lnTo>
                  <a:lnTo>
                    <a:pt x="33057" y="320355"/>
                  </a:lnTo>
                  <a:lnTo>
                    <a:pt x="54101" y="324612"/>
                  </a:lnTo>
                  <a:lnTo>
                    <a:pt x="307085" y="324612"/>
                  </a:lnTo>
                  <a:lnTo>
                    <a:pt x="328130" y="320355"/>
                  </a:lnTo>
                  <a:lnTo>
                    <a:pt x="345328" y="308752"/>
                  </a:lnTo>
                  <a:lnTo>
                    <a:pt x="356931" y="291554"/>
                  </a:lnTo>
                  <a:lnTo>
                    <a:pt x="361188" y="270510"/>
                  </a:lnTo>
                  <a:lnTo>
                    <a:pt x="361188" y="54102"/>
                  </a:lnTo>
                  <a:lnTo>
                    <a:pt x="356931" y="33057"/>
                  </a:lnTo>
                  <a:lnTo>
                    <a:pt x="345328" y="15859"/>
                  </a:lnTo>
                  <a:lnTo>
                    <a:pt x="328130" y="4256"/>
                  </a:lnTo>
                  <a:lnTo>
                    <a:pt x="30708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2203704" y="4081271"/>
              <a:ext cx="361315" cy="120650"/>
            </a:xfrm>
            <a:custGeom>
              <a:avLst/>
              <a:gdLst/>
              <a:ahLst/>
              <a:cxnLst/>
              <a:rect l="l" t="t" r="r" b="b"/>
              <a:pathLst>
                <a:path w="361314" h="120650">
                  <a:moveTo>
                    <a:pt x="320801" y="0"/>
                  </a:moveTo>
                  <a:lnTo>
                    <a:pt x="40385" y="0"/>
                  </a:lnTo>
                  <a:lnTo>
                    <a:pt x="24645" y="3167"/>
                  </a:lnTo>
                  <a:lnTo>
                    <a:pt x="11810" y="11810"/>
                  </a:lnTo>
                  <a:lnTo>
                    <a:pt x="3167" y="24645"/>
                  </a:lnTo>
                  <a:lnTo>
                    <a:pt x="0" y="40385"/>
                  </a:lnTo>
                  <a:lnTo>
                    <a:pt x="0" y="80009"/>
                  </a:lnTo>
                  <a:lnTo>
                    <a:pt x="3167" y="95750"/>
                  </a:lnTo>
                  <a:lnTo>
                    <a:pt x="11810" y="108584"/>
                  </a:lnTo>
                  <a:lnTo>
                    <a:pt x="24645" y="117228"/>
                  </a:lnTo>
                  <a:lnTo>
                    <a:pt x="40385" y="120395"/>
                  </a:lnTo>
                  <a:lnTo>
                    <a:pt x="320801" y="120395"/>
                  </a:lnTo>
                  <a:lnTo>
                    <a:pt x="336542" y="117228"/>
                  </a:lnTo>
                  <a:lnTo>
                    <a:pt x="349376" y="108584"/>
                  </a:lnTo>
                  <a:lnTo>
                    <a:pt x="358020" y="95750"/>
                  </a:lnTo>
                  <a:lnTo>
                    <a:pt x="361188" y="80009"/>
                  </a:lnTo>
                  <a:lnTo>
                    <a:pt x="361188" y="40385"/>
                  </a:lnTo>
                  <a:lnTo>
                    <a:pt x="358020" y="24645"/>
                  </a:lnTo>
                  <a:lnTo>
                    <a:pt x="349376" y="11810"/>
                  </a:lnTo>
                  <a:lnTo>
                    <a:pt x="336542" y="3167"/>
                  </a:lnTo>
                  <a:lnTo>
                    <a:pt x="32080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5" name="object 95"/>
          <p:cNvGrpSpPr/>
          <p:nvPr/>
        </p:nvGrpSpPr>
        <p:grpSpPr>
          <a:xfrm>
            <a:off x="2685288" y="3802379"/>
            <a:ext cx="360045" cy="399415"/>
            <a:chOff x="2685288" y="3802379"/>
            <a:chExt cx="360045" cy="399415"/>
          </a:xfrm>
        </p:grpSpPr>
        <p:sp>
          <p:nvSpPr>
            <p:cNvPr id="96" name="object 96"/>
            <p:cNvSpPr/>
            <p:nvPr/>
          </p:nvSpPr>
          <p:spPr>
            <a:xfrm>
              <a:off x="2685288" y="3802379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4" h="325120">
                  <a:moveTo>
                    <a:pt x="305562" y="0"/>
                  </a:moveTo>
                  <a:lnTo>
                    <a:pt x="54101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2"/>
                  </a:lnTo>
                  <a:lnTo>
                    <a:pt x="0" y="270510"/>
                  </a:lnTo>
                  <a:lnTo>
                    <a:pt x="4256" y="291554"/>
                  </a:lnTo>
                  <a:lnTo>
                    <a:pt x="15859" y="308752"/>
                  </a:lnTo>
                  <a:lnTo>
                    <a:pt x="33057" y="320355"/>
                  </a:lnTo>
                  <a:lnTo>
                    <a:pt x="54101" y="324612"/>
                  </a:lnTo>
                  <a:lnTo>
                    <a:pt x="305562" y="324612"/>
                  </a:lnTo>
                  <a:lnTo>
                    <a:pt x="326606" y="320355"/>
                  </a:lnTo>
                  <a:lnTo>
                    <a:pt x="343804" y="308752"/>
                  </a:lnTo>
                  <a:lnTo>
                    <a:pt x="355407" y="291554"/>
                  </a:lnTo>
                  <a:lnTo>
                    <a:pt x="359663" y="270510"/>
                  </a:lnTo>
                  <a:lnTo>
                    <a:pt x="359663" y="54102"/>
                  </a:lnTo>
                  <a:lnTo>
                    <a:pt x="355407" y="33057"/>
                  </a:lnTo>
                  <a:lnTo>
                    <a:pt x="343804" y="15859"/>
                  </a:lnTo>
                  <a:lnTo>
                    <a:pt x="326606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2685288" y="4081271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278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1" y="11810"/>
                  </a:lnTo>
                  <a:lnTo>
                    <a:pt x="3167" y="24645"/>
                  </a:lnTo>
                  <a:lnTo>
                    <a:pt x="0" y="40385"/>
                  </a:lnTo>
                  <a:lnTo>
                    <a:pt x="0" y="80009"/>
                  </a:lnTo>
                  <a:lnTo>
                    <a:pt x="3167" y="95750"/>
                  </a:lnTo>
                  <a:lnTo>
                    <a:pt x="11811" y="108584"/>
                  </a:lnTo>
                  <a:lnTo>
                    <a:pt x="24645" y="117228"/>
                  </a:lnTo>
                  <a:lnTo>
                    <a:pt x="40386" y="120395"/>
                  </a:lnTo>
                  <a:lnTo>
                    <a:pt x="319278" y="120395"/>
                  </a:lnTo>
                  <a:lnTo>
                    <a:pt x="335018" y="117228"/>
                  </a:lnTo>
                  <a:lnTo>
                    <a:pt x="347853" y="108584"/>
                  </a:lnTo>
                  <a:lnTo>
                    <a:pt x="356496" y="95750"/>
                  </a:lnTo>
                  <a:lnTo>
                    <a:pt x="359663" y="80009"/>
                  </a:lnTo>
                  <a:lnTo>
                    <a:pt x="359663" y="40385"/>
                  </a:lnTo>
                  <a:lnTo>
                    <a:pt x="356496" y="24645"/>
                  </a:lnTo>
                  <a:lnTo>
                    <a:pt x="347853" y="11810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8" name="object 98"/>
          <p:cNvGrpSpPr/>
          <p:nvPr/>
        </p:nvGrpSpPr>
        <p:grpSpPr>
          <a:xfrm>
            <a:off x="3165348" y="3802379"/>
            <a:ext cx="360045" cy="399415"/>
            <a:chOff x="3165348" y="3802379"/>
            <a:chExt cx="360045" cy="399415"/>
          </a:xfrm>
        </p:grpSpPr>
        <p:sp>
          <p:nvSpPr>
            <p:cNvPr id="99" name="object 99"/>
            <p:cNvSpPr/>
            <p:nvPr/>
          </p:nvSpPr>
          <p:spPr>
            <a:xfrm>
              <a:off x="3165348" y="3802379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5" h="325120">
                  <a:moveTo>
                    <a:pt x="305562" y="0"/>
                  </a:moveTo>
                  <a:lnTo>
                    <a:pt x="54101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2"/>
                  </a:lnTo>
                  <a:lnTo>
                    <a:pt x="0" y="270510"/>
                  </a:lnTo>
                  <a:lnTo>
                    <a:pt x="4256" y="291554"/>
                  </a:lnTo>
                  <a:lnTo>
                    <a:pt x="15859" y="308752"/>
                  </a:lnTo>
                  <a:lnTo>
                    <a:pt x="33057" y="320355"/>
                  </a:lnTo>
                  <a:lnTo>
                    <a:pt x="54101" y="324612"/>
                  </a:lnTo>
                  <a:lnTo>
                    <a:pt x="305562" y="324612"/>
                  </a:lnTo>
                  <a:lnTo>
                    <a:pt x="326606" y="320355"/>
                  </a:lnTo>
                  <a:lnTo>
                    <a:pt x="343804" y="308752"/>
                  </a:lnTo>
                  <a:lnTo>
                    <a:pt x="355407" y="291554"/>
                  </a:lnTo>
                  <a:lnTo>
                    <a:pt x="359663" y="270510"/>
                  </a:lnTo>
                  <a:lnTo>
                    <a:pt x="359663" y="54102"/>
                  </a:lnTo>
                  <a:lnTo>
                    <a:pt x="355407" y="33057"/>
                  </a:lnTo>
                  <a:lnTo>
                    <a:pt x="343804" y="15859"/>
                  </a:lnTo>
                  <a:lnTo>
                    <a:pt x="326606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3165348" y="4081271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5" h="120650">
                  <a:moveTo>
                    <a:pt x="319277" y="0"/>
                  </a:moveTo>
                  <a:lnTo>
                    <a:pt x="40385" y="0"/>
                  </a:lnTo>
                  <a:lnTo>
                    <a:pt x="24645" y="3167"/>
                  </a:lnTo>
                  <a:lnTo>
                    <a:pt x="11810" y="11810"/>
                  </a:lnTo>
                  <a:lnTo>
                    <a:pt x="3167" y="24645"/>
                  </a:lnTo>
                  <a:lnTo>
                    <a:pt x="0" y="40385"/>
                  </a:lnTo>
                  <a:lnTo>
                    <a:pt x="0" y="80009"/>
                  </a:lnTo>
                  <a:lnTo>
                    <a:pt x="3167" y="95750"/>
                  </a:lnTo>
                  <a:lnTo>
                    <a:pt x="11810" y="108584"/>
                  </a:lnTo>
                  <a:lnTo>
                    <a:pt x="24645" y="117228"/>
                  </a:lnTo>
                  <a:lnTo>
                    <a:pt x="40385" y="120395"/>
                  </a:lnTo>
                  <a:lnTo>
                    <a:pt x="319277" y="120395"/>
                  </a:lnTo>
                  <a:lnTo>
                    <a:pt x="335018" y="117228"/>
                  </a:lnTo>
                  <a:lnTo>
                    <a:pt x="347852" y="108584"/>
                  </a:lnTo>
                  <a:lnTo>
                    <a:pt x="356496" y="95750"/>
                  </a:lnTo>
                  <a:lnTo>
                    <a:pt x="359663" y="80009"/>
                  </a:lnTo>
                  <a:lnTo>
                    <a:pt x="359663" y="40385"/>
                  </a:lnTo>
                  <a:lnTo>
                    <a:pt x="356496" y="24645"/>
                  </a:lnTo>
                  <a:lnTo>
                    <a:pt x="347852" y="11810"/>
                  </a:lnTo>
                  <a:lnTo>
                    <a:pt x="335018" y="3167"/>
                  </a:lnTo>
                  <a:lnTo>
                    <a:pt x="319277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1" name="object 101"/>
          <p:cNvGrpSpPr/>
          <p:nvPr/>
        </p:nvGrpSpPr>
        <p:grpSpPr>
          <a:xfrm>
            <a:off x="3645408" y="3802379"/>
            <a:ext cx="361315" cy="399415"/>
            <a:chOff x="3645408" y="3802379"/>
            <a:chExt cx="361315" cy="399415"/>
          </a:xfrm>
        </p:grpSpPr>
        <p:sp>
          <p:nvSpPr>
            <p:cNvPr id="102" name="object 102"/>
            <p:cNvSpPr/>
            <p:nvPr/>
          </p:nvSpPr>
          <p:spPr>
            <a:xfrm>
              <a:off x="3645408" y="3802379"/>
              <a:ext cx="361315" cy="325120"/>
            </a:xfrm>
            <a:custGeom>
              <a:avLst/>
              <a:gdLst/>
              <a:ahLst/>
              <a:cxnLst/>
              <a:rect l="l" t="t" r="r" b="b"/>
              <a:pathLst>
                <a:path w="361314" h="325120">
                  <a:moveTo>
                    <a:pt x="307086" y="0"/>
                  </a:moveTo>
                  <a:lnTo>
                    <a:pt x="54101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2"/>
                  </a:lnTo>
                  <a:lnTo>
                    <a:pt x="0" y="270510"/>
                  </a:lnTo>
                  <a:lnTo>
                    <a:pt x="4256" y="291554"/>
                  </a:lnTo>
                  <a:lnTo>
                    <a:pt x="15859" y="308752"/>
                  </a:lnTo>
                  <a:lnTo>
                    <a:pt x="33057" y="320355"/>
                  </a:lnTo>
                  <a:lnTo>
                    <a:pt x="54101" y="324612"/>
                  </a:lnTo>
                  <a:lnTo>
                    <a:pt x="307086" y="324612"/>
                  </a:lnTo>
                  <a:lnTo>
                    <a:pt x="328130" y="320355"/>
                  </a:lnTo>
                  <a:lnTo>
                    <a:pt x="345328" y="308752"/>
                  </a:lnTo>
                  <a:lnTo>
                    <a:pt x="356931" y="291554"/>
                  </a:lnTo>
                  <a:lnTo>
                    <a:pt x="361188" y="270510"/>
                  </a:lnTo>
                  <a:lnTo>
                    <a:pt x="361188" y="54102"/>
                  </a:lnTo>
                  <a:lnTo>
                    <a:pt x="356931" y="33057"/>
                  </a:lnTo>
                  <a:lnTo>
                    <a:pt x="345328" y="15859"/>
                  </a:lnTo>
                  <a:lnTo>
                    <a:pt x="328130" y="4256"/>
                  </a:lnTo>
                  <a:lnTo>
                    <a:pt x="30708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3645408" y="4081271"/>
              <a:ext cx="361315" cy="120650"/>
            </a:xfrm>
            <a:custGeom>
              <a:avLst/>
              <a:gdLst/>
              <a:ahLst/>
              <a:cxnLst/>
              <a:rect l="l" t="t" r="r" b="b"/>
              <a:pathLst>
                <a:path w="361314" h="120650">
                  <a:moveTo>
                    <a:pt x="320801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0" y="11810"/>
                  </a:lnTo>
                  <a:lnTo>
                    <a:pt x="3167" y="24645"/>
                  </a:lnTo>
                  <a:lnTo>
                    <a:pt x="0" y="40385"/>
                  </a:lnTo>
                  <a:lnTo>
                    <a:pt x="0" y="80009"/>
                  </a:lnTo>
                  <a:lnTo>
                    <a:pt x="3167" y="95750"/>
                  </a:lnTo>
                  <a:lnTo>
                    <a:pt x="11811" y="108584"/>
                  </a:lnTo>
                  <a:lnTo>
                    <a:pt x="24645" y="117228"/>
                  </a:lnTo>
                  <a:lnTo>
                    <a:pt x="40386" y="120395"/>
                  </a:lnTo>
                  <a:lnTo>
                    <a:pt x="320801" y="120395"/>
                  </a:lnTo>
                  <a:lnTo>
                    <a:pt x="336542" y="117228"/>
                  </a:lnTo>
                  <a:lnTo>
                    <a:pt x="349376" y="108584"/>
                  </a:lnTo>
                  <a:lnTo>
                    <a:pt x="358020" y="95750"/>
                  </a:lnTo>
                  <a:lnTo>
                    <a:pt x="361188" y="80009"/>
                  </a:lnTo>
                  <a:lnTo>
                    <a:pt x="361188" y="40385"/>
                  </a:lnTo>
                  <a:lnTo>
                    <a:pt x="358020" y="24645"/>
                  </a:lnTo>
                  <a:lnTo>
                    <a:pt x="349376" y="11810"/>
                  </a:lnTo>
                  <a:lnTo>
                    <a:pt x="336542" y="3167"/>
                  </a:lnTo>
                  <a:lnTo>
                    <a:pt x="32080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4" name="object 104"/>
          <p:cNvGrpSpPr/>
          <p:nvPr/>
        </p:nvGrpSpPr>
        <p:grpSpPr>
          <a:xfrm>
            <a:off x="4126991" y="3802379"/>
            <a:ext cx="360045" cy="399415"/>
            <a:chOff x="4126991" y="3802379"/>
            <a:chExt cx="360045" cy="399415"/>
          </a:xfrm>
        </p:grpSpPr>
        <p:sp>
          <p:nvSpPr>
            <p:cNvPr id="105" name="object 105"/>
            <p:cNvSpPr/>
            <p:nvPr/>
          </p:nvSpPr>
          <p:spPr>
            <a:xfrm>
              <a:off x="4126991" y="3802379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5" h="325120">
                  <a:moveTo>
                    <a:pt x="305562" y="0"/>
                  </a:moveTo>
                  <a:lnTo>
                    <a:pt x="54102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2"/>
                  </a:lnTo>
                  <a:lnTo>
                    <a:pt x="0" y="270510"/>
                  </a:lnTo>
                  <a:lnTo>
                    <a:pt x="4256" y="291554"/>
                  </a:lnTo>
                  <a:lnTo>
                    <a:pt x="15859" y="308752"/>
                  </a:lnTo>
                  <a:lnTo>
                    <a:pt x="33057" y="320355"/>
                  </a:lnTo>
                  <a:lnTo>
                    <a:pt x="54102" y="324612"/>
                  </a:lnTo>
                  <a:lnTo>
                    <a:pt x="305562" y="324612"/>
                  </a:lnTo>
                  <a:lnTo>
                    <a:pt x="326606" y="320355"/>
                  </a:lnTo>
                  <a:lnTo>
                    <a:pt x="343804" y="308752"/>
                  </a:lnTo>
                  <a:lnTo>
                    <a:pt x="355407" y="291554"/>
                  </a:lnTo>
                  <a:lnTo>
                    <a:pt x="359663" y="270510"/>
                  </a:lnTo>
                  <a:lnTo>
                    <a:pt x="359663" y="54102"/>
                  </a:lnTo>
                  <a:lnTo>
                    <a:pt x="355407" y="33057"/>
                  </a:lnTo>
                  <a:lnTo>
                    <a:pt x="343804" y="15859"/>
                  </a:lnTo>
                  <a:lnTo>
                    <a:pt x="326606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4126991" y="4081271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5" h="120650">
                  <a:moveTo>
                    <a:pt x="319278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1" y="11810"/>
                  </a:lnTo>
                  <a:lnTo>
                    <a:pt x="3167" y="24645"/>
                  </a:lnTo>
                  <a:lnTo>
                    <a:pt x="0" y="40385"/>
                  </a:lnTo>
                  <a:lnTo>
                    <a:pt x="0" y="80009"/>
                  </a:lnTo>
                  <a:lnTo>
                    <a:pt x="3167" y="95750"/>
                  </a:lnTo>
                  <a:lnTo>
                    <a:pt x="11811" y="108584"/>
                  </a:lnTo>
                  <a:lnTo>
                    <a:pt x="24645" y="117228"/>
                  </a:lnTo>
                  <a:lnTo>
                    <a:pt x="40386" y="120395"/>
                  </a:lnTo>
                  <a:lnTo>
                    <a:pt x="319278" y="120395"/>
                  </a:lnTo>
                  <a:lnTo>
                    <a:pt x="335018" y="117228"/>
                  </a:lnTo>
                  <a:lnTo>
                    <a:pt x="347853" y="108584"/>
                  </a:lnTo>
                  <a:lnTo>
                    <a:pt x="356496" y="95750"/>
                  </a:lnTo>
                  <a:lnTo>
                    <a:pt x="359663" y="80009"/>
                  </a:lnTo>
                  <a:lnTo>
                    <a:pt x="359663" y="40385"/>
                  </a:lnTo>
                  <a:lnTo>
                    <a:pt x="356496" y="24645"/>
                  </a:lnTo>
                  <a:lnTo>
                    <a:pt x="347853" y="11810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7" name="object 107"/>
          <p:cNvGrpSpPr/>
          <p:nvPr/>
        </p:nvGrpSpPr>
        <p:grpSpPr>
          <a:xfrm>
            <a:off x="763523" y="4381500"/>
            <a:ext cx="360045" cy="398145"/>
            <a:chOff x="763523" y="4381500"/>
            <a:chExt cx="360045" cy="398145"/>
          </a:xfrm>
        </p:grpSpPr>
        <p:sp>
          <p:nvSpPr>
            <p:cNvPr id="108" name="object 108"/>
            <p:cNvSpPr/>
            <p:nvPr/>
          </p:nvSpPr>
          <p:spPr>
            <a:xfrm>
              <a:off x="763523" y="4381500"/>
              <a:ext cx="360045" cy="323215"/>
            </a:xfrm>
            <a:custGeom>
              <a:avLst/>
              <a:gdLst/>
              <a:ahLst/>
              <a:cxnLst/>
              <a:rect l="l" t="t" r="r" b="b"/>
              <a:pathLst>
                <a:path w="360044" h="323214">
                  <a:moveTo>
                    <a:pt x="305816" y="0"/>
                  </a:moveTo>
                  <a:lnTo>
                    <a:pt x="53848" y="0"/>
                  </a:lnTo>
                  <a:lnTo>
                    <a:pt x="32886" y="4234"/>
                  </a:lnTo>
                  <a:lnTo>
                    <a:pt x="15770" y="15779"/>
                  </a:lnTo>
                  <a:lnTo>
                    <a:pt x="4231" y="32896"/>
                  </a:lnTo>
                  <a:lnTo>
                    <a:pt x="0" y="53848"/>
                  </a:lnTo>
                  <a:lnTo>
                    <a:pt x="0" y="269239"/>
                  </a:lnTo>
                  <a:lnTo>
                    <a:pt x="4231" y="290191"/>
                  </a:lnTo>
                  <a:lnTo>
                    <a:pt x="15770" y="307308"/>
                  </a:lnTo>
                  <a:lnTo>
                    <a:pt x="32886" y="318853"/>
                  </a:lnTo>
                  <a:lnTo>
                    <a:pt x="53848" y="323088"/>
                  </a:lnTo>
                  <a:lnTo>
                    <a:pt x="305816" y="323088"/>
                  </a:lnTo>
                  <a:lnTo>
                    <a:pt x="326777" y="318853"/>
                  </a:lnTo>
                  <a:lnTo>
                    <a:pt x="343893" y="307308"/>
                  </a:lnTo>
                  <a:lnTo>
                    <a:pt x="355432" y="290191"/>
                  </a:lnTo>
                  <a:lnTo>
                    <a:pt x="359664" y="269239"/>
                  </a:lnTo>
                  <a:lnTo>
                    <a:pt x="359664" y="53848"/>
                  </a:lnTo>
                  <a:lnTo>
                    <a:pt x="355432" y="32896"/>
                  </a:lnTo>
                  <a:lnTo>
                    <a:pt x="343893" y="15779"/>
                  </a:lnTo>
                  <a:lnTo>
                    <a:pt x="326777" y="4234"/>
                  </a:lnTo>
                  <a:lnTo>
                    <a:pt x="30581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763523" y="4658868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303" y="0"/>
                  </a:moveTo>
                  <a:lnTo>
                    <a:pt x="40360" y="0"/>
                  </a:lnTo>
                  <a:lnTo>
                    <a:pt x="24651" y="3167"/>
                  </a:lnTo>
                  <a:lnTo>
                    <a:pt x="11822" y="11810"/>
                  </a:lnTo>
                  <a:lnTo>
                    <a:pt x="3172" y="24645"/>
                  </a:lnTo>
                  <a:lnTo>
                    <a:pt x="0" y="40385"/>
                  </a:lnTo>
                  <a:lnTo>
                    <a:pt x="0" y="80009"/>
                  </a:lnTo>
                  <a:lnTo>
                    <a:pt x="3172" y="95750"/>
                  </a:lnTo>
                  <a:lnTo>
                    <a:pt x="11822" y="108584"/>
                  </a:lnTo>
                  <a:lnTo>
                    <a:pt x="24651" y="117228"/>
                  </a:lnTo>
                  <a:lnTo>
                    <a:pt x="40360" y="120395"/>
                  </a:lnTo>
                  <a:lnTo>
                    <a:pt x="319303" y="120395"/>
                  </a:lnTo>
                  <a:lnTo>
                    <a:pt x="335012" y="117228"/>
                  </a:lnTo>
                  <a:lnTo>
                    <a:pt x="347841" y="108584"/>
                  </a:lnTo>
                  <a:lnTo>
                    <a:pt x="356491" y="95750"/>
                  </a:lnTo>
                  <a:lnTo>
                    <a:pt x="359664" y="80009"/>
                  </a:lnTo>
                  <a:lnTo>
                    <a:pt x="359664" y="40385"/>
                  </a:lnTo>
                  <a:lnTo>
                    <a:pt x="356491" y="24645"/>
                  </a:lnTo>
                  <a:lnTo>
                    <a:pt x="347841" y="11810"/>
                  </a:lnTo>
                  <a:lnTo>
                    <a:pt x="335012" y="3167"/>
                  </a:lnTo>
                  <a:lnTo>
                    <a:pt x="319303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0" name="object 110"/>
          <p:cNvGrpSpPr/>
          <p:nvPr/>
        </p:nvGrpSpPr>
        <p:grpSpPr>
          <a:xfrm>
            <a:off x="1243583" y="4381500"/>
            <a:ext cx="360045" cy="398145"/>
            <a:chOff x="1243583" y="4381500"/>
            <a:chExt cx="360045" cy="398145"/>
          </a:xfrm>
        </p:grpSpPr>
        <p:sp>
          <p:nvSpPr>
            <p:cNvPr id="111" name="object 111"/>
            <p:cNvSpPr/>
            <p:nvPr/>
          </p:nvSpPr>
          <p:spPr>
            <a:xfrm>
              <a:off x="1243583" y="4381500"/>
              <a:ext cx="360045" cy="323215"/>
            </a:xfrm>
            <a:custGeom>
              <a:avLst/>
              <a:gdLst/>
              <a:ahLst/>
              <a:cxnLst/>
              <a:rect l="l" t="t" r="r" b="b"/>
              <a:pathLst>
                <a:path w="360044" h="323214">
                  <a:moveTo>
                    <a:pt x="305816" y="0"/>
                  </a:moveTo>
                  <a:lnTo>
                    <a:pt x="53847" y="0"/>
                  </a:lnTo>
                  <a:lnTo>
                    <a:pt x="32886" y="4234"/>
                  </a:lnTo>
                  <a:lnTo>
                    <a:pt x="15770" y="15779"/>
                  </a:lnTo>
                  <a:lnTo>
                    <a:pt x="4231" y="32896"/>
                  </a:lnTo>
                  <a:lnTo>
                    <a:pt x="0" y="53848"/>
                  </a:lnTo>
                  <a:lnTo>
                    <a:pt x="0" y="269239"/>
                  </a:lnTo>
                  <a:lnTo>
                    <a:pt x="4231" y="290191"/>
                  </a:lnTo>
                  <a:lnTo>
                    <a:pt x="15770" y="307308"/>
                  </a:lnTo>
                  <a:lnTo>
                    <a:pt x="32886" y="318853"/>
                  </a:lnTo>
                  <a:lnTo>
                    <a:pt x="53847" y="323088"/>
                  </a:lnTo>
                  <a:lnTo>
                    <a:pt x="305816" y="323088"/>
                  </a:lnTo>
                  <a:lnTo>
                    <a:pt x="326767" y="318853"/>
                  </a:lnTo>
                  <a:lnTo>
                    <a:pt x="343884" y="307308"/>
                  </a:lnTo>
                  <a:lnTo>
                    <a:pt x="355429" y="290191"/>
                  </a:lnTo>
                  <a:lnTo>
                    <a:pt x="359663" y="269239"/>
                  </a:lnTo>
                  <a:lnTo>
                    <a:pt x="359663" y="53848"/>
                  </a:lnTo>
                  <a:lnTo>
                    <a:pt x="355429" y="32896"/>
                  </a:lnTo>
                  <a:lnTo>
                    <a:pt x="343884" y="15779"/>
                  </a:lnTo>
                  <a:lnTo>
                    <a:pt x="326767" y="4234"/>
                  </a:lnTo>
                  <a:lnTo>
                    <a:pt x="30581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1243583" y="4658868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278" y="0"/>
                  </a:moveTo>
                  <a:lnTo>
                    <a:pt x="40385" y="0"/>
                  </a:lnTo>
                  <a:lnTo>
                    <a:pt x="24662" y="3167"/>
                  </a:lnTo>
                  <a:lnTo>
                    <a:pt x="11825" y="11810"/>
                  </a:lnTo>
                  <a:lnTo>
                    <a:pt x="3172" y="24645"/>
                  </a:lnTo>
                  <a:lnTo>
                    <a:pt x="0" y="40385"/>
                  </a:lnTo>
                  <a:lnTo>
                    <a:pt x="0" y="80009"/>
                  </a:lnTo>
                  <a:lnTo>
                    <a:pt x="3172" y="95750"/>
                  </a:lnTo>
                  <a:lnTo>
                    <a:pt x="11825" y="108584"/>
                  </a:lnTo>
                  <a:lnTo>
                    <a:pt x="24662" y="117228"/>
                  </a:lnTo>
                  <a:lnTo>
                    <a:pt x="40385" y="120395"/>
                  </a:lnTo>
                  <a:lnTo>
                    <a:pt x="319278" y="120395"/>
                  </a:lnTo>
                  <a:lnTo>
                    <a:pt x="335018" y="117228"/>
                  </a:lnTo>
                  <a:lnTo>
                    <a:pt x="347852" y="108584"/>
                  </a:lnTo>
                  <a:lnTo>
                    <a:pt x="356496" y="95750"/>
                  </a:lnTo>
                  <a:lnTo>
                    <a:pt x="359663" y="80009"/>
                  </a:lnTo>
                  <a:lnTo>
                    <a:pt x="359663" y="40385"/>
                  </a:lnTo>
                  <a:lnTo>
                    <a:pt x="356496" y="24645"/>
                  </a:lnTo>
                  <a:lnTo>
                    <a:pt x="347853" y="11810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3" name="object 113"/>
          <p:cNvGrpSpPr/>
          <p:nvPr/>
        </p:nvGrpSpPr>
        <p:grpSpPr>
          <a:xfrm>
            <a:off x="1723644" y="4381500"/>
            <a:ext cx="360045" cy="398145"/>
            <a:chOff x="1723644" y="4381500"/>
            <a:chExt cx="360045" cy="398145"/>
          </a:xfrm>
        </p:grpSpPr>
        <p:sp>
          <p:nvSpPr>
            <p:cNvPr id="114" name="object 114"/>
            <p:cNvSpPr/>
            <p:nvPr/>
          </p:nvSpPr>
          <p:spPr>
            <a:xfrm>
              <a:off x="1723644" y="4381500"/>
              <a:ext cx="360045" cy="323215"/>
            </a:xfrm>
            <a:custGeom>
              <a:avLst/>
              <a:gdLst/>
              <a:ahLst/>
              <a:cxnLst/>
              <a:rect l="l" t="t" r="r" b="b"/>
              <a:pathLst>
                <a:path w="360044" h="323214">
                  <a:moveTo>
                    <a:pt x="305816" y="0"/>
                  </a:moveTo>
                  <a:lnTo>
                    <a:pt x="53848" y="0"/>
                  </a:lnTo>
                  <a:lnTo>
                    <a:pt x="32896" y="4234"/>
                  </a:lnTo>
                  <a:lnTo>
                    <a:pt x="15779" y="15779"/>
                  </a:lnTo>
                  <a:lnTo>
                    <a:pt x="4234" y="32896"/>
                  </a:lnTo>
                  <a:lnTo>
                    <a:pt x="0" y="53848"/>
                  </a:lnTo>
                  <a:lnTo>
                    <a:pt x="0" y="269239"/>
                  </a:lnTo>
                  <a:lnTo>
                    <a:pt x="4234" y="290191"/>
                  </a:lnTo>
                  <a:lnTo>
                    <a:pt x="15779" y="307308"/>
                  </a:lnTo>
                  <a:lnTo>
                    <a:pt x="32896" y="318853"/>
                  </a:lnTo>
                  <a:lnTo>
                    <a:pt x="53848" y="323088"/>
                  </a:lnTo>
                  <a:lnTo>
                    <a:pt x="305816" y="323088"/>
                  </a:lnTo>
                  <a:lnTo>
                    <a:pt x="326767" y="318853"/>
                  </a:lnTo>
                  <a:lnTo>
                    <a:pt x="343884" y="307308"/>
                  </a:lnTo>
                  <a:lnTo>
                    <a:pt x="355429" y="290191"/>
                  </a:lnTo>
                  <a:lnTo>
                    <a:pt x="359663" y="269239"/>
                  </a:lnTo>
                  <a:lnTo>
                    <a:pt x="359663" y="53848"/>
                  </a:lnTo>
                  <a:lnTo>
                    <a:pt x="355429" y="32896"/>
                  </a:lnTo>
                  <a:lnTo>
                    <a:pt x="343884" y="15779"/>
                  </a:lnTo>
                  <a:lnTo>
                    <a:pt x="326767" y="4234"/>
                  </a:lnTo>
                  <a:lnTo>
                    <a:pt x="30581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1723644" y="4658868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278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0" y="11810"/>
                  </a:lnTo>
                  <a:lnTo>
                    <a:pt x="3167" y="24645"/>
                  </a:lnTo>
                  <a:lnTo>
                    <a:pt x="0" y="40385"/>
                  </a:lnTo>
                  <a:lnTo>
                    <a:pt x="0" y="80009"/>
                  </a:lnTo>
                  <a:lnTo>
                    <a:pt x="3167" y="95750"/>
                  </a:lnTo>
                  <a:lnTo>
                    <a:pt x="11811" y="108584"/>
                  </a:lnTo>
                  <a:lnTo>
                    <a:pt x="24645" y="117228"/>
                  </a:lnTo>
                  <a:lnTo>
                    <a:pt x="40386" y="120395"/>
                  </a:lnTo>
                  <a:lnTo>
                    <a:pt x="319278" y="120395"/>
                  </a:lnTo>
                  <a:lnTo>
                    <a:pt x="335018" y="117228"/>
                  </a:lnTo>
                  <a:lnTo>
                    <a:pt x="347853" y="108584"/>
                  </a:lnTo>
                  <a:lnTo>
                    <a:pt x="356496" y="95750"/>
                  </a:lnTo>
                  <a:lnTo>
                    <a:pt x="359663" y="80009"/>
                  </a:lnTo>
                  <a:lnTo>
                    <a:pt x="359663" y="40385"/>
                  </a:lnTo>
                  <a:lnTo>
                    <a:pt x="356496" y="24645"/>
                  </a:lnTo>
                  <a:lnTo>
                    <a:pt x="347853" y="11810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6" name="object 116"/>
          <p:cNvGrpSpPr/>
          <p:nvPr/>
        </p:nvGrpSpPr>
        <p:grpSpPr>
          <a:xfrm>
            <a:off x="2203704" y="4381500"/>
            <a:ext cx="361315" cy="398145"/>
            <a:chOff x="2203704" y="4381500"/>
            <a:chExt cx="361315" cy="398145"/>
          </a:xfrm>
        </p:grpSpPr>
        <p:sp>
          <p:nvSpPr>
            <p:cNvPr id="117" name="object 117"/>
            <p:cNvSpPr/>
            <p:nvPr/>
          </p:nvSpPr>
          <p:spPr>
            <a:xfrm>
              <a:off x="2203704" y="4381500"/>
              <a:ext cx="361315" cy="323215"/>
            </a:xfrm>
            <a:custGeom>
              <a:avLst/>
              <a:gdLst/>
              <a:ahLst/>
              <a:cxnLst/>
              <a:rect l="l" t="t" r="r" b="b"/>
              <a:pathLst>
                <a:path w="361314" h="323214">
                  <a:moveTo>
                    <a:pt x="307339" y="0"/>
                  </a:moveTo>
                  <a:lnTo>
                    <a:pt x="53847" y="0"/>
                  </a:lnTo>
                  <a:lnTo>
                    <a:pt x="32896" y="4234"/>
                  </a:lnTo>
                  <a:lnTo>
                    <a:pt x="15779" y="15779"/>
                  </a:lnTo>
                  <a:lnTo>
                    <a:pt x="4234" y="32896"/>
                  </a:lnTo>
                  <a:lnTo>
                    <a:pt x="0" y="53848"/>
                  </a:lnTo>
                  <a:lnTo>
                    <a:pt x="0" y="269239"/>
                  </a:lnTo>
                  <a:lnTo>
                    <a:pt x="4234" y="290191"/>
                  </a:lnTo>
                  <a:lnTo>
                    <a:pt x="15779" y="307308"/>
                  </a:lnTo>
                  <a:lnTo>
                    <a:pt x="32896" y="318853"/>
                  </a:lnTo>
                  <a:lnTo>
                    <a:pt x="53847" y="323088"/>
                  </a:lnTo>
                  <a:lnTo>
                    <a:pt x="307339" y="323088"/>
                  </a:lnTo>
                  <a:lnTo>
                    <a:pt x="328291" y="318853"/>
                  </a:lnTo>
                  <a:lnTo>
                    <a:pt x="345408" y="307308"/>
                  </a:lnTo>
                  <a:lnTo>
                    <a:pt x="356953" y="290191"/>
                  </a:lnTo>
                  <a:lnTo>
                    <a:pt x="361188" y="269239"/>
                  </a:lnTo>
                  <a:lnTo>
                    <a:pt x="361188" y="53848"/>
                  </a:lnTo>
                  <a:lnTo>
                    <a:pt x="356953" y="32896"/>
                  </a:lnTo>
                  <a:lnTo>
                    <a:pt x="345408" y="15779"/>
                  </a:lnTo>
                  <a:lnTo>
                    <a:pt x="328291" y="4234"/>
                  </a:lnTo>
                  <a:lnTo>
                    <a:pt x="30733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2203704" y="4658868"/>
              <a:ext cx="361315" cy="120650"/>
            </a:xfrm>
            <a:custGeom>
              <a:avLst/>
              <a:gdLst/>
              <a:ahLst/>
              <a:cxnLst/>
              <a:rect l="l" t="t" r="r" b="b"/>
              <a:pathLst>
                <a:path w="361314" h="120650">
                  <a:moveTo>
                    <a:pt x="320801" y="0"/>
                  </a:moveTo>
                  <a:lnTo>
                    <a:pt x="40385" y="0"/>
                  </a:lnTo>
                  <a:lnTo>
                    <a:pt x="24645" y="3167"/>
                  </a:lnTo>
                  <a:lnTo>
                    <a:pt x="11810" y="11810"/>
                  </a:lnTo>
                  <a:lnTo>
                    <a:pt x="3167" y="24645"/>
                  </a:lnTo>
                  <a:lnTo>
                    <a:pt x="0" y="40385"/>
                  </a:lnTo>
                  <a:lnTo>
                    <a:pt x="0" y="80009"/>
                  </a:lnTo>
                  <a:lnTo>
                    <a:pt x="3167" y="95750"/>
                  </a:lnTo>
                  <a:lnTo>
                    <a:pt x="11810" y="108584"/>
                  </a:lnTo>
                  <a:lnTo>
                    <a:pt x="24645" y="117228"/>
                  </a:lnTo>
                  <a:lnTo>
                    <a:pt x="40385" y="120395"/>
                  </a:lnTo>
                  <a:lnTo>
                    <a:pt x="320801" y="120395"/>
                  </a:lnTo>
                  <a:lnTo>
                    <a:pt x="336542" y="117228"/>
                  </a:lnTo>
                  <a:lnTo>
                    <a:pt x="349376" y="108584"/>
                  </a:lnTo>
                  <a:lnTo>
                    <a:pt x="358020" y="95750"/>
                  </a:lnTo>
                  <a:lnTo>
                    <a:pt x="361188" y="80009"/>
                  </a:lnTo>
                  <a:lnTo>
                    <a:pt x="361188" y="40385"/>
                  </a:lnTo>
                  <a:lnTo>
                    <a:pt x="358020" y="24645"/>
                  </a:lnTo>
                  <a:lnTo>
                    <a:pt x="349376" y="11810"/>
                  </a:lnTo>
                  <a:lnTo>
                    <a:pt x="336542" y="3167"/>
                  </a:lnTo>
                  <a:lnTo>
                    <a:pt x="32080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9" name="object 119"/>
          <p:cNvGrpSpPr/>
          <p:nvPr/>
        </p:nvGrpSpPr>
        <p:grpSpPr>
          <a:xfrm>
            <a:off x="2685288" y="4381500"/>
            <a:ext cx="360045" cy="398145"/>
            <a:chOff x="2685288" y="4381500"/>
            <a:chExt cx="360045" cy="398145"/>
          </a:xfrm>
        </p:grpSpPr>
        <p:sp>
          <p:nvSpPr>
            <p:cNvPr id="120" name="object 120"/>
            <p:cNvSpPr/>
            <p:nvPr/>
          </p:nvSpPr>
          <p:spPr>
            <a:xfrm>
              <a:off x="2685288" y="4381500"/>
              <a:ext cx="360045" cy="323215"/>
            </a:xfrm>
            <a:custGeom>
              <a:avLst/>
              <a:gdLst/>
              <a:ahLst/>
              <a:cxnLst/>
              <a:rect l="l" t="t" r="r" b="b"/>
              <a:pathLst>
                <a:path w="360044" h="323214">
                  <a:moveTo>
                    <a:pt x="305816" y="0"/>
                  </a:moveTo>
                  <a:lnTo>
                    <a:pt x="53848" y="0"/>
                  </a:lnTo>
                  <a:lnTo>
                    <a:pt x="32896" y="4234"/>
                  </a:lnTo>
                  <a:lnTo>
                    <a:pt x="15779" y="15779"/>
                  </a:lnTo>
                  <a:lnTo>
                    <a:pt x="4234" y="32896"/>
                  </a:lnTo>
                  <a:lnTo>
                    <a:pt x="0" y="53848"/>
                  </a:lnTo>
                  <a:lnTo>
                    <a:pt x="0" y="269239"/>
                  </a:lnTo>
                  <a:lnTo>
                    <a:pt x="4234" y="290191"/>
                  </a:lnTo>
                  <a:lnTo>
                    <a:pt x="15779" y="307308"/>
                  </a:lnTo>
                  <a:lnTo>
                    <a:pt x="32896" y="318853"/>
                  </a:lnTo>
                  <a:lnTo>
                    <a:pt x="53848" y="323088"/>
                  </a:lnTo>
                  <a:lnTo>
                    <a:pt x="305816" y="323088"/>
                  </a:lnTo>
                  <a:lnTo>
                    <a:pt x="326767" y="318853"/>
                  </a:lnTo>
                  <a:lnTo>
                    <a:pt x="343884" y="307308"/>
                  </a:lnTo>
                  <a:lnTo>
                    <a:pt x="355429" y="290191"/>
                  </a:lnTo>
                  <a:lnTo>
                    <a:pt x="359663" y="269239"/>
                  </a:lnTo>
                  <a:lnTo>
                    <a:pt x="359663" y="53848"/>
                  </a:lnTo>
                  <a:lnTo>
                    <a:pt x="355429" y="32896"/>
                  </a:lnTo>
                  <a:lnTo>
                    <a:pt x="343884" y="15779"/>
                  </a:lnTo>
                  <a:lnTo>
                    <a:pt x="326767" y="4234"/>
                  </a:lnTo>
                  <a:lnTo>
                    <a:pt x="30581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2685288" y="4658868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278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1" y="11810"/>
                  </a:lnTo>
                  <a:lnTo>
                    <a:pt x="3167" y="24645"/>
                  </a:lnTo>
                  <a:lnTo>
                    <a:pt x="0" y="40385"/>
                  </a:lnTo>
                  <a:lnTo>
                    <a:pt x="0" y="80009"/>
                  </a:lnTo>
                  <a:lnTo>
                    <a:pt x="3167" y="95750"/>
                  </a:lnTo>
                  <a:lnTo>
                    <a:pt x="11811" y="108584"/>
                  </a:lnTo>
                  <a:lnTo>
                    <a:pt x="24645" y="117228"/>
                  </a:lnTo>
                  <a:lnTo>
                    <a:pt x="40386" y="120395"/>
                  </a:lnTo>
                  <a:lnTo>
                    <a:pt x="319278" y="120395"/>
                  </a:lnTo>
                  <a:lnTo>
                    <a:pt x="335018" y="117228"/>
                  </a:lnTo>
                  <a:lnTo>
                    <a:pt x="347853" y="108584"/>
                  </a:lnTo>
                  <a:lnTo>
                    <a:pt x="356496" y="95750"/>
                  </a:lnTo>
                  <a:lnTo>
                    <a:pt x="359663" y="80009"/>
                  </a:lnTo>
                  <a:lnTo>
                    <a:pt x="359663" y="40385"/>
                  </a:lnTo>
                  <a:lnTo>
                    <a:pt x="356496" y="24645"/>
                  </a:lnTo>
                  <a:lnTo>
                    <a:pt x="347853" y="11810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2" name="object 122"/>
          <p:cNvGrpSpPr/>
          <p:nvPr/>
        </p:nvGrpSpPr>
        <p:grpSpPr>
          <a:xfrm>
            <a:off x="3165348" y="4381500"/>
            <a:ext cx="360045" cy="398145"/>
            <a:chOff x="3165348" y="4381500"/>
            <a:chExt cx="360045" cy="398145"/>
          </a:xfrm>
        </p:grpSpPr>
        <p:sp>
          <p:nvSpPr>
            <p:cNvPr id="123" name="object 123"/>
            <p:cNvSpPr/>
            <p:nvPr/>
          </p:nvSpPr>
          <p:spPr>
            <a:xfrm>
              <a:off x="3165348" y="4381500"/>
              <a:ext cx="360045" cy="323215"/>
            </a:xfrm>
            <a:custGeom>
              <a:avLst/>
              <a:gdLst/>
              <a:ahLst/>
              <a:cxnLst/>
              <a:rect l="l" t="t" r="r" b="b"/>
              <a:pathLst>
                <a:path w="360045" h="323214">
                  <a:moveTo>
                    <a:pt x="305815" y="0"/>
                  </a:moveTo>
                  <a:lnTo>
                    <a:pt x="53847" y="0"/>
                  </a:lnTo>
                  <a:lnTo>
                    <a:pt x="32896" y="4234"/>
                  </a:lnTo>
                  <a:lnTo>
                    <a:pt x="15779" y="15779"/>
                  </a:lnTo>
                  <a:lnTo>
                    <a:pt x="4234" y="32896"/>
                  </a:lnTo>
                  <a:lnTo>
                    <a:pt x="0" y="53848"/>
                  </a:lnTo>
                  <a:lnTo>
                    <a:pt x="0" y="269239"/>
                  </a:lnTo>
                  <a:lnTo>
                    <a:pt x="4234" y="290191"/>
                  </a:lnTo>
                  <a:lnTo>
                    <a:pt x="15779" y="307308"/>
                  </a:lnTo>
                  <a:lnTo>
                    <a:pt x="32896" y="318853"/>
                  </a:lnTo>
                  <a:lnTo>
                    <a:pt x="53847" y="323088"/>
                  </a:lnTo>
                  <a:lnTo>
                    <a:pt x="305815" y="323088"/>
                  </a:lnTo>
                  <a:lnTo>
                    <a:pt x="326767" y="318853"/>
                  </a:lnTo>
                  <a:lnTo>
                    <a:pt x="343884" y="307308"/>
                  </a:lnTo>
                  <a:lnTo>
                    <a:pt x="355429" y="290191"/>
                  </a:lnTo>
                  <a:lnTo>
                    <a:pt x="359663" y="269239"/>
                  </a:lnTo>
                  <a:lnTo>
                    <a:pt x="359663" y="53848"/>
                  </a:lnTo>
                  <a:lnTo>
                    <a:pt x="355429" y="32896"/>
                  </a:lnTo>
                  <a:lnTo>
                    <a:pt x="343884" y="15779"/>
                  </a:lnTo>
                  <a:lnTo>
                    <a:pt x="326767" y="4234"/>
                  </a:lnTo>
                  <a:lnTo>
                    <a:pt x="30581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165348" y="4658868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5" h="120650">
                  <a:moveTo>
                    <a:pt x="319277" y="0"/>
                  </a:moveTo>
                  <a:lnTo>
                    <a:pt x="40385" y="0"/>
                  </a:lnTo>
                  <a:lnTo>
                    <a:pt x="24645" y="3167"/>
                  </a:lnTo>
                  <a:lnTo>
                    <a:pt x="11810" y="11810"/>
                  </a:lnTo>
                  <a:lnTo>
                    <a:pt x="3167" y="24645"/>
                  </a:lnTo>
                  <a:lnTo>
                    <a:pt x="0" y="40385"/>
                  </a:lnTo>
                  <a:lnTo>
                    <a:pt x="0" y="80009"/>
                  </a:lnTo>
                  <a:lnTo>
                    <a:pt x="3167" y="95750"/>
                  </a:lnTo>
                  <a:lnTo>
                    <a:pt x="11810" y="108584"/>
                  </a:lnTo>
                  <a:lnTo>
                    <a:pt x="24645" y="117228"/>
                  </a:lnTo>
                  <a:lnTo>
                    <a:pt x="40385" y="120395"/>
                  </a:lnTo>
                  <a:lnTo>
                    <a:pt x="319277" y="120395"/>
                  </a:lnTo>
                  <a:lnTo>
                    <a:pt x="335018" y="117228"/>
                  </a:lnTo>
                  <a:lnTo>
                    <a:pt x="347852" y="108584"/>
                  </a:lnTo>
                  <a:lnTo>
                    <a:pt x="356496" y="95750"/>
                  </a:lnTo>
                  <a:lnTo>
                    <a:pt x="359663" y="80009"/>
                  </a:lnTo>
                  <a:lnTo>
                    <a:pt x="359663" y="40385"/>
                  </a:lnTo>
                  <a:lnTo>
                    <a:pt x="356496" y="24645"/>
                  </a:lnTo>
                  <a:lnTo>
                    <a:pt x="347852" y="11810"/>
                  </a:lnTo>
                  <a:lnTo>
                    <a:pt x="335018" y="3167"/>
                  </a:lnTo>
                  <a:lnTo>
                    <a:pt x="319277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5" name="object 125"/>
          <p:cNvGrpSpPr/>
          <p:nvPr/>
        </p:nvGrpSpPr>
        <p:grpSpPr>
          <a:xfrm>
            <a:off x="3645408" y="4381500"/>
            <a:ext cx="361315" cy="398145"/>
            <a:chOff x="3645408" y="4381500"/>
            <a:chExt cx="361315" cy="398145"/>
          </a:xfrm>
        </p:grpSpPr>
        <p:sp>
          <p:nvSpPr>
            <p:cNvPr id="126" name="object 126"/>
            <p:cNvSpPr/>
            <p:nvPr/>
          </p:nvSpPr>
          <p:spPr>
            <a:xfrm>
              <a:off x="3645408" y="4381500"/>
              <a:ext cx="361315" cy="323215"/>
            </a:xfrm>
            <a:custGeom>
              <a:avLst/>
              <a:gdLst/>
              <a:ahLst/>
              <a:cxnLst/>
              <a:rect l="l" t="t" r="r" b="b"/>
              <a:pathLst>
                <a:path w="361314" h="323214">
                  <a:moveTo>
                    <a:pt x="307339" y="0"/>
                  </a:moveTo>
                  <a:lnTo>
                    <a:pt x="53847" y="0"/>
                  </a:lnTo>
                  <a:lnTo>
                    <a:pt x="32896" y="4234"/>
                  </a:lnTo>
                  <a:lnTo>
                    <a:pt x="15779" y="15779"/>
                  </a:lnTo>
                  <a:lnTo>
                    <a:pt x="4234" y="32896"/>
                  </a:lnTo>
                  <a:lnTo>
                    <a:pt x="0" y="53848"/>
                  </a:lnTo>
                  <a:lnTo>
                    <a:pt x="0" y="269239"/>
                  </a:lnTo>
                  <a:lnTo>
                    <a:pt x="4234" y="290191"/>
                  </a:lnTo>
                  <a:lnTo>
                    <a:pt x="15779" y="307308"/>
                  </a:lnTo>
                  <a:lnTo>
                    <a:pt x="32896" y="318853"/>
                  </a:lnTo>
                  <a:lnTo>
                    <a:pt x="53847" y="323088"/>
                  </a:lnTo>
                  <a:lnTo>
                    <a:pt x="307339" y="323088"/>
                  </a:lnTo>
                  <a:lnTo>
                    <a:pt x="328291" y="318853"/>
                  </a:lnTo>
                  <a:lnTo>
                    <a:pt x="345408" y="307308"/>
                  </a:lnTo>
                  <a:lnTo>
                    <a:pt x="356953" y="290191"/>
                  </a:lnTo>
                  <a:lnTo>
                    <a:pt x="361188" y="269239"/>
                  </a:lnTo>
                  <a:lnTo>
                    <a:pt x="361188" y="53848"/>
                  </a:lnTo>
                  <a:lnTo>
                    <a:pt x="356953" y="32896"/>
                  </a:lnTo>
                  <a:lnTo>
                    <a:pt x="345408" y="15779"/>
                  </a:lnTo>
                  <a:lnTo>
                    <a:pt x="328291" y="4234"/>
                  </a:lnTo>
                  <a:lnTo>
                    <a:pt x="30733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645408" y="4658868"/>
              <a:ext cx="361315" cy="120650"/>
            </a:xfrm>
            <a:custGeom>
              <a:avLst/>
              <a:gdLst/>
              <a:ahLst/>
              <a:cxnLst/>
              <a:rect l="l" t="t" r="r" b="b"/>
              <a:pathLst>
                <a:path w="361314" h="120650">
                  <a:moveTo>
                    <a:pt x="320801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0" y="11810"/>
                  </a:lnTo>
                  <a:lnTo>
                    <a:pt x="3167" y="24645"/>
                  </a:lnTo>
                  <a:lnTo>
                    <a:pt x="0" y="40385"/>
                  </a:lnTo>
                  <a:lnTo>
                    <a:pt x="0" y="80009"/>
                  </a:lnTo>
                  <a:lnTo>
                    <a:pt x="3167" y="95750"/>
                  </a:lnTo>
                  <a:lnTo>
                    <a:pt x="11811" y="108584"/>
                  </a:lnTo>
                  <a:lnTo>
                    <a:pt x="24645" y="117228"/>
                  </a:lnTo>
                  <a:lnTo>
                    <a:pt x="40386" y="120395"/>
                  </a:lnTo>
                  <a:lnTo>
                    <a:pt x="320801" y="120395"/>
                  </a:lnTo>
                  <a:lnTo>
                    <a:pt x="336542" y="117228"/>
                  </a:lnTo>
                  <a:lnTo>
                    <a:pt x="349376" y="108584"/>
                  </a:lnTo>
                  <a:lnTo>
                    <a:pt x="358020" y="95750"/>
                  </a:lnTo>
                  <a:lnTo>
                    <a:pt x="361188" y="80009"/>
                  </a:lnTo>
                  <a:lnTo>
                    <a:pt x="361188" y="40385"/>
                  </a:lnTo>
                  <a:lnTo>
                    <a:pt x="358020" y="24645"/>
                  </a:lnTo>
                  <a:lnTo>
                    <a:pt x="349376" y="11810"/>
                  </a:lnTo>
                  <a:lnTo>
                    <a:pt x="336542" y="3167"/>
                  </a:lnTo>
                  <a:lnTo>
                    <a:pt x="32080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8" name="object 128"/>
          <p:cNvGrpSpPr/>
          <p:nvPr/>
        </p:nvGrpSpPr>
        <p:grpSpPr>
          <a:xfrm>
            <a:off x="4126991" y="4381500"/>
            <a:ext cx="360045" cy="398145"/>
            <a:chOff x="4126991" y="4381500"/>
            <a:chExt cx="360045" cy="398145"/>
          </a:xfrm>
        </p:grpSpPr>
        <p:sp>
          <p:nvSpPr>
            <p:cNvPr id="129" name="object 129"/>
            <p:cNvSpPr/>
            <p:nvPr/>
          </p:nvSpPr>
          <p:spPr>
            <a:xfrm>
              <a:off x="4126991" y="4381500"/>
              <a:ext cx="360045" cy="323215"/>
            </a:xfrm>
            <a:custGeom>
              <a:avLst/>
              <a:gdLst/>
              <a:ahLst/>
              <a:cxnLst/>
              <a:rect l="l" t="t" r="r" b="b"/>
              <a:pathLst>
                <a:path w="360045" h="323214">
                  <a:moveTo>
                    <a:pt x="305816" y="0"/>
                  </a:moveTo>
                  <a:lnTo>
                    <a:pt x="53848" y="0"/>
                  </a:lnTo>
                  <a:lnTo>
                    <a:pt x="32896" y="4234"/>
                  </a:lnTo>
                  <a:lnTo>
                    <a:pt x="15779" y="15779"/>
                  </a:lnTo>
                  <a:lnTo>
                    <a:pt x="4234" y="32896"/>
                  </a:lnTo>
                  <a:lnTo>
                    <a:pt x="0" y="53848"/>
                  </a:lnTo>
                  <a:lnTo>
                    <a:pt x="0" y="269239"/>
                  </a:lnTo>
                  <a:lnTo>
                    <a:pt x="4234" y="290191"/>
                  </a:lnTo>
                  <a:lnTo>
                    <a:pt x="15779" y="307308"/>
                  </a:lnTo>
                  <a:lnTo>
                    <a:pt x="32896" y="318853"/>
                  </a:lnTo>
                  <a:lnTo>
                    <a:pt x="53848" y="323088"/>
                  </a:lnTo>
                  <a:lnTo>
                    <a:pt x="305816" y="323088"/>
                  </a:lnTo>
                  <a:lnTo>
                    <a:pt x="326767" y="318853"/>
                  </a:lnTo>
                  <a:lnTo>
                    <a:pt x="343884" y="307308"/>
                  </a:lnTo>
                  <a:lnTo>
                    <a:pt x="355429" y="290191"/>
                  </a:lnTo>
                  <a:lnTo>
                    <a:pt x="359663" y="269239"/>
                  </a:lnTo>
                  <a:lnTo>
                    <a:pt x="359663" y="53848"/>
                  </a:lnTo>
                  <a:lnTo>
                    <a:pt x="355429" y="32896"/>
                  </a:lnTo>
                  <a:lnTo>
                    <a:pt x="343884" y="15779"/>
                  </a:lnTo>
                  <a:lnTo>
                    <a:pt x="326767" y="4234"/>
                  </a:lnTo>
                  <a:lnTo>
                    <a:pt x="30581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126991" y="4658868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5" h="120650">
                  <a:moveTo>
                    <a:pt x="319278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1" y="11810"/>
                  </a:lnTo>
                  <a:lnTo>
                    <a:pt x="3167" y="24645"/>
                  </a:lnTo>
                  <a:lnTo>
                    <a:pt x="0" y="40385"/>
                  </a:lnTo>
                  <a:lnTo>
                    <a:pt x="0" y="80009"/>
                  </a:lnTo>
                  <a:lnTo>
                    <a:pt x="3167" y="95750"/>
                  </a:lnTo>
                  <a:lnTo>
                    <a:pt x="11811" y="108584"/>
                  </a:lnTo>
                  <a:lnTo>
                    <a:pt x="24645" y="117228"/>
                  </a:lnTo>
                  <a:lnTo>
                    <a:pt x="40386" y="120395"/>
                  </a:lnTo>
                  <a:lnTo>
                    <a:pt x="319278" y="120395"/>
                  </a:lnTo>
                  <a:lnTo>
                    <a:pt x="335018" y="117228"/>
                  </a:lnTo>
                  <a:lnTo>
                    <a:pt x="347853" y="108584"/>
                  </a:lnTo>
                  <a:lnTo>
                    <a:pt x="356496" y="95750"/>
                  </a:lnTo>
                  <a:lnTo>
                    <a:pt x="359663" y="80009"/>
                  </a:lnTo>
                  <a:lnTo>
                    <a:pt x="359663" y="40385"/>
                  </a:lnTo>
                  <a:lnTo>
                    <a:pt x="356496" y="24645"/>
                  </a:lnTo>
                  <a:lnTo>
                    <a:pt x="347853" y="11810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1" name="object 131"/>
          <p:cNvGrpSpPr/>
          <p:nvPr/>
        </p:nvGrpSpPr>
        <p:grpSpPr>
          <a:xfrm>
            <a:off x="763523" y="4957571"/>
            <a:ext cx="360045" cy="399415"/>
            <a:chOff x="763523" y="4957571"/>
            <a:chExt cx="360045" cy="399415"/>
          </a:xfrm>
        </p:grpSpPr>
        <p:sp>
          <p:nvSpPr>
            <p:cNvPr id="132" name="object 132"/>
            <p:cNvSpPr/>
            <p:nvPr/>
          </p:nvSpPr>
          <p:spPr>
            <a:xfrm>
              <a:off x="763523" y="4957571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4" h="325120">
                  <a:moveTo>
                    <a:pt x="305562" y="0"/>
                  </a:moveTo>
                  <a:lnTo>
                    <a:pt x="54101" y="0"/>
                  </a:lnTo>
                  <a:lnTo>
                    <a:pt x="33041" y="4256"/>
                  </a:lnTo>
                  <a:lnTo>
                    <a:pt x="15844" y="15859"/>
                  </a:lnTo>
                  <a:lnTo>
                    <a:pt x="4251" y="33057"/>
                  </a:lnTo>
                  <a:lnTo>
                    <a:pt x="0" y="54101"/>
                  </a:lnTo>
                  <a:lnTo>
                    <a:pt x="0" y="270509"/>
                  </a:lnTo>
                  <a:lnTo>
                    <a:pt x="4251" y="291554"/>
                  </a:lnTo>
                  <a:lnTo>
                    <a:pt x="15844" y="308752"/>
                  </a:lnTo>
                  <a:lnTo>
                    <a:pt x="33041" y="320355"/>
                  </a:lnTo>
                  <a:lnTo>
                    <a:pt x="54101" y="324611"/>
                  </a:lnTo>
                  <a:lnTo>
                    <a:pt x="305562" y="324611"/>
                  </a:lnTo>
                  <a:lnTo>
                    <a:pt x="326622" y="320355"/>
                  </a:lnTo>
                  <a:lnTo>
                    <a:pt x="343819" y="308752"/>
                  </a:lnTo>
                  <a:lnTo>
                    <a:pt x="355412" y="291554"/>
                  </a:lnTo>
                  <a:lnTo>
                    <a:pt x="359664" y="270509"/>
                  </a:lnTo>
                  <a:lnTo>
                    <a:pt x="359664" y="54101"/>
                  </a:lnTo>
                  <a:lnTo>
                    <a:pt x="355412" y="33057"/>
                  </a:lnTo>
                  <a:lnTo>
                    <a:pt x="343819" y="15859"/>
                  </a:lnTo>
                  <a:lnTo>
                    <a:pt x="326622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3523" y="5236463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303" y="0"/>
                  </a:moveTo>
                  <a:lnTo>
                    <a:pt x="40360" y="0"/>
                  </a:lnTo>
                  <a:lnTo>
                    <a:pt x="24651" y="3167"/>
                  </a:lnTo>
                  <a:lnTo>
                    <a:pt x="11822" y="11810"/>
                  </a:lnTo>
                  <a:lnTo>
                    <a:pt x="3172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72" y="95750"/>
                  </a:lnTo>
                  <a:lnTo>
                    <a:pt x="11822" y="108584"/>
                  </a:lnTo>
                  <a:lnTo>
                    <a:pt x="24651" y="117228"/>
                  </a:lnTo>
                  <a:lnTo>
                    <a:pt x="40360" y="120396"/>
                  </a:lnTo>
                  <a:lnTo>
                    <a:pt x="319303" y="120396"/>
                  </a:lnTo>
                  <a:lnTo>
                    <a:pt x="335012" y="117228"/>
                  </a:lnTo>
                  <a:lnTo>
                    <a:pt x="347841" y="108585"/>
                  </a:lnTo>
                  <a:lnTo>
                    <a:pt x="356491" y="95750"/>
                  </a:lnTo>
                  <a:lnTo>
                    <a:pt x="359664" y="80010"/>
                  </a:lnTo>
                  <a:lnTo>
                    <a:pt x="359664" y="40386"/>
                  </a:lnTo>
                  <a:lnTo>
                    <a:pt x="356491" y="24645"/>
                  </a:lnTo>
                  <a:lnTo>
                    <a:pt x="347841" y="11811"/>
                  </a:lnTo>
                  <a:lnTo>
                    <a:pt x="335012" y="3167"/>
                  </a:lnTo>
                  <a:lnTo>
                    <a:pt x="319303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4" name="object 134"/>
          <p:cNvGrpSpPr/>
          <p:nvPr/>
        </p:nvGrpSpPr>
        <p:grpSpPr>
          <a:xfrm>
            <a:off x="1243583" y="4957571"/>
            <a:ext cx="360045" cy="399415"/>
            <a:chOff x="1243583" y="4957571"/>
            <a:chExt cx="360045" cy="399415"/>
          </a:xfrm>
        </p:grpSpPr>
        <p:sp>
          <p:nvSpPr>
            <p:cNvPr id="135" name="object 135"/>
            <p:cNvSpPr/>
            <p:nvPr/>
          </p:nvSpPr>
          <p:spPr>
            <a:xfrm>
              <a:off x="1243583" y="4957571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4" h="325120">
                  <a:moveTo>
                    <a:pt x="305562" y="0"/>
                  </a:moveTo>
                  <a:lnTo>
                    <a:pt x="54102" y="0"/>
                  </a:lnTo>
                  <a:lnTo>
                    <a:pt x="33041" y="4256"/>
                  </a:lnTo>
                  <a:lnTo>
                    <a:pt x="15844" y="15859"/>
                  </a:lnTo>
                  <a:lnTo>
                    <a:pt x="4251" y="33057"/>
                  </a:lnTo>
                  <a:lnTo>
                    <a:pt x="0" y="54101"/>
                  </a:lnTo>
                  <a:lnTo>
                    <a:pt x="0" y="270509"/>
                  </a:lnTo>
                  <a:lnTo>
                    <a:pt x="4251" y="291554"/>
                  </a:lnTo>
                  <a:lnTo>
                    <a:pt x="15844" y="308752"/>
                  </a:lnTo>
                  <a:lnTo>
                    <a:pt x="33041" y="320355"/>
                  </a:lnTo>
                  <a:lnTo>
                    <a:pt x="54102" y="324611"/>
                  </a:lnTo>
                  <a:lnTo>
                    <a:pt x="305562" y="324611"/>
                  </a:lnTo>
                  <a:lnTo>
                    <a:pt x="326606" y="320355"/>
                  </a:lnTo>
                  <a:lnTo>
                    <a:pt x="343804" y="308752"/>
                  </a:lnTo>
                  <a:lnTo>
                    <a:pt x="355407" y="291554"/>
                  </a:lnTo>
                  <a:lnTo>
                    <a:pt x="359663" y="270509"/>
                  </a:lnTo>
                  <a:lnTo>
                    <a:pt x="359663" y="54101"/>
                  </a:lnTo>
                  <a:lnTo>
                    <a:pt x="355407" y="33057"/>
                  </a:lnTo>
                  <a:lnTo>
                    <a:pt x="343804" y="15859"/>
                  </a:lnTo>
                  <a:lnTo>
                    <a:pt x="326606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243583" y="5236463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278" y="0"/>
                  </a:moveTo>
                  <a:lnTo>
                    <a:pt x="40385" y="0"/>
                  </a:lnTo>
                  <a:lnTo>
                    <a:pt x="24662" y="3167"/>
                  </a:lnTo>
                  <a:lnTo>
                    <a:pt x="11825" y="11810"/>
                  </a:lnTo>
                  <a:lnTo>
                    <a:pt x="3172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72" y="95750"/>
                  </a:lnTo>
                  <a:lnTo>
                    <a:pt x="11825" y="108584"/>
                  </a:lnTo>
                  <a:lnTo>
                    <a:pt x="24662" y="117228"/>
                  </a:lnTo>
                  <a:lnTo>
                    <a:pt x="40385" y="120396"/>
                  </a:lnTo>
                  <a:lnTo>
                    <a:pt x="319278" y="120396"/>
                  </a:lnTo>
                  <a:lnTo>
                    <a:pt x="335018" y="117228"/>
                  </a:lnTo>
                  <a:lnTo>
                    <a:pt x="347852" y="108585"/>
                  </a:lnTo>
                  <a:lnTo>
                    <a:pt x="356496" y="95750"/>
                  </a:lnTo>
                  <a:lnTo>
                    <a:pt x="359663" y="80010"/>
                  </a:lnTo>
                  <a:lnTo>
                    <a:pt x="359663" y="40386"/>
                  </a:lnTo>
                  <a:lnTo>
                    <a:pt x="356496" y="24645"/>
                  </a:lnTo>
                  <a:lnTo>
                    <a:pt x="347853" y="11811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7" name="object 137"/>
          <p:cNvGrpSpPr/>
          <p:nvPr/>
        </p:nvGrpSpPr>
        <p:grpSpPr>
          <a:xfrm>
            <a:off x="1723644" y="4957571"/>
            <a:ext cx="360045" cy="399415"/>
            <a:chOff x="1723644" y="4957571"/>
            <a:chExt cx="360045" cy="399415"/>
          </a:xfrm>
        </p:grpSpPr>
        <p:sp>
          <p:nvSpPr>
            <p:cNvPr id="138" name="object 138"/>
            <p:cNvSpPr/>
            <p:nvPr/>
          </p:nvSpPr>
          <p:spPr>
            <a:xfrm>
              <a:off x="1723644" y="4957571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4" h="325120">
                  <a:moveTo>
                    <a:pt x="305562" y="0"/>
                  </a:moveTo>
                  <a:lnTo>
                    <a:pt x="54101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1"/>
                  </a:lnTo>
                  <a:lnTo>
                    <a:pt x="0" y="270509"/>
                  </a:lnTo>
                  <a:lnTo>
                    <a:pt x="4256" y="291554"/>
                  </a:lnTo>
                  <a:lnTo>
                    <a:pt x="15859" y="308752"/>
                  </a:lnTo>
                  <a:lnTo>
                    <a:pt x="33057" y="320355"/>
                  </a:lnTo>
                  <a:lnTo>
                    <a:pt x="54101" y="324611"/>
                  </a:lnTo>
                  <a:lnTo>
                    <a:pt x="305562" y="324611"/>
                  </a:lnTo>
                  <a:lnTo>
                    <a:pt x="326606" y="320355"/>
                  </a:lnTo>
                  <a:lnTo>
                    <a:pt x="343804" y="308752"/>
                  </a:lnTo>
                  <a:lnTo>
                    <a:pt x="355407" y="291554"/>
                  </a:lnTo>
                  <a:lnTo>
                    <a:pt x="359663" y="270509"/>
                  </a:lnTo>
                  <a:lnTo>
                    <a:pt x="359663" y="54101"/>
                  </a:lnTo>
                  <a:lnTo>
                    <a:pt x="355407" y="33057"/>
                  </a:lnTo>
                  <a:lnTo>
                    <a:pt x="343804" y="15859"/>
                  </a:lnTo>
                  <a:lnTo>
                    <a:pt x="326606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723644" y="5236463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278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0" y="11810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1" y="108584"/>
                  </a:lnTo>
                  <a:lnTo>
                    <a:pt x="24645" y="117228"/>
                  </a:lnTo>
                  <a:lnTo>
                    <a:pt x="40386" y="120396"/>
                  </a:lnTo>
                  <a:lnTo>
                    <a:pt x="319278" y="120396"/>
                  </a:lnTo>
                  <a:lnTo>
                    <a:pt x="335018" y="117228"/>
                  </a:lnTo>
                  <a:lnTo>
                    <a:pt x="347853" y="108585"/>
                  </a:lnTo>
                  <a:lnTo>
                    <a:pt x="356496" y="95750"/>
                  </a:lnTo>
                  <a:lnTo>
                    <a:pt x="359663" y="80010"/>
                  </a:lnTo>
                  <a:lnTo>
                    <a:pt x="359663" y="40386"/>
                  </a:lnTo>
                  <a:lnTo>
                    <a:pt x="356496" y="24645"/>
                  </a:lnTo>
                  <a:lnTo>
                    <a:pt x="347853" y="11811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0" name="object 140"/>
          <p:cNvGrpSpPr/>
          <p:nvPr/>
        </p:nvGrpSpPr>
        <p:grpSpPr>
          <a:xfrm>
            <a:off x="2203704" y="4957571"/>
            <a:ext cx="361315" cy="399415"/>
            <a:chOff x="2203704" y="4957571"/>
            <a:chExt cx="361315" cy="399415"/>
          </a:xfrm>
        </p:grpSpPr>
        <p:sp>
          <p:nvSpPr>
            <p:cNvPr id="141" name="object 141"/>
            <p:cNvSpPr/>
            <p:nvPr/>
          </p:nvSpPr>
          <p:spPr>
            <a:xfrm>
              <a:off x="2203704" y="4957571"/>
              <a:ext cx="361315" cy="325120"/>
            </a:xfrm>
            <a:custGeom>
              <a:avLst/>
              <a:gdLst/>
              <a:ahLst/>
              <a:cxnLst/>
              <a:rect l="l" t="t" r="r" b="b"/>
              <a:pathLst>
                <a:path w="361314" h="325120">
                  <a:moveTo>
                    <a:pt x="307085" y="0"/>
                  </a:moveTo>
                  <a:lnTo>
                    <a:pt x="54101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1"/>
                  </a:lnTo>
                  <a:lnTo>
                    <a:pt x="0" y="270509"/>
                  </a:lnTo>
                  <a:lnTo>
                    <a:pt x="4256" y="291554"/>
                  </a:lnTo>
                  <a:lnTo>
                    <a:pt x="15859" y="308752"/>
                  </a:lnTo>
                  <a:lnTo>
                    <a:pt x="33057" y="320355"/>
                  </a:lnTo>
                  <a:lnTo>
                    <a:pt x="54101" y="324611"/>
                  </a:lnTo>
                  <a:lnTo>
                    <a:pt x="307085" y="324611"/>
                  </a:lnTo>
                  <a:lnTo>
                    <a:pt x="328130" y="320355"/>
                  </a:lnTo>
                  <a:lnTo>
                    <a:pt x="345328" y="308752"/>
                  </a:lnTo>
                  <a:lnTo>
                    <a:pt x="356931" y="291554"/>
                  </a:lnTo>
                  <a:lnTo>
                    <a:pt x="361188" y="270509"/>
                  </a:lnTo>
                  <a:lnTo>
                    <a:pt x="361188" y="54101"/>
                  </a:lnTo>
                  <a:lnTo>
                    <a:pt x="356931" y="33057"/>
                  </a:lnTo>
                  <a:lnTo>
                    <a:pt x="345328" y="15859"/>
                  </a:lnTo>
                  <a:lnTo>
                    <a:pt x="328130" y="4256"/>
                  </a:lnTo>
                  <a:lnTo>
                    <a:pt x="30708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2203704" y="5236463"/>
              <a:ext cx="361315" cy="120650"/>
            </a:xfrm>
            <a:custGeom>
              <a:avLst/>
              <a:gdLst/>
              <a:ahLst/>
              <a:cxnLst/>
              <a:rect l="l" t="t" r="r" b="b"/>
              <a:pathLst>
                <a:path w="361314" h="120650">
                  <a:moveTo>
                    <a:pt x="320801" y="0"/>
                  </a:moveTo>
                  <a:lnTo>
                    <a:pt x="40385" y="0"/>
                  </a:lnTo>
                  <a:lnTo>
                    <a:pt x="24645" y="3167"/>
                  </a:lnTo>
                  <a:lnTo>
                    <a:pt x="11810" y="11810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0" y="108584"/>
                  </a:lnTo>
                  <a:lnTo>
                    <a:pt x="24645" y="117228"/>
                  </a:lnTo>
                  <a:lnTo>
                    <a:pt x="40385" y="120396"/>
                  </a:lnTo>
                  <a:lnTo>
                    <a:pt x="320801" y="120396"/>
                  </a:lnTo>
                  <a:lnTo>
                    <a:pt x="336542" y="117228"/>
                  </a:lnTo>
                  <a:lnTo>
                    <a:pt x="349376" y="108585"/>
                  </a:lnTo>
                  <a:lnTo>
                    <a:pt x="358020" y="95750"/>
                  </a:lnTo>
                  <a:lnTo>
                    <a:pt x="361188" y="80010"/>
                  </a:lnTo>
                  <a:lnTo>
                    <a:pt x="361188" y="40386"/>
                  </a:lnTo>
                  <a:lnTo>
                    <a:pt x="358020" y="24645"/>
                  </a:lnTo>
                  <a:lnTo>
                    <a:pt x="349376" y="11811"/>
                  </a:lnTo>
                  <a:lnTo>
                    <a:pt x="336542" y="3167"/>
                  </a:lnTo>
                  <a:lnTo>
                    <a:pt x="32080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3" name="object 143"/>
          <p:cNvGrpSpPr/>
          <p:nvPr/>
        </p:nvGrpSpPr>
        <p:grpSpPr>
          <a:xfrm>
            <a:off x="2685288" y="4957571"/>
            <a:ext cx="360045" cy="399415"/>
            <a:chOff x="2685288" y="4957571"/>
            <a:chExt cx="360045" cy="399415"/>
          </a:xfrm>
        </p:grpSpPr>
        <p:sp>
          <p:nvSpPr>
            <p:cNvPr id="144" name="object 144"/>
            <p:cNvSpPr/>
            <p:nvPr/>
          </p:nvSpPr>
          <p:spPr>
            <a:xfrm>
              <a:off x="2685288" y="4957571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4" h="325120">
                  <a:moveTo>
                    <a:pt x="305562" y="0"/>
                  </a:moveTo>
                  <a:lnTo>
                    <a:pt x="54101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1"/>
                  </a:lnTo>
                  <a:lnTo>
                    <a:pt x="0" y="270509"/>
                  </a:lnTo>
                  <a:lnTo>
                    <a:pt x="4256" y="291554"/>
                  </a:lnTo>
                  <a:lnTo>
                    <a:pt x="15859" y="308752"/>
                  </a:lnTo>
                  <a:lnTo>
                    <a:pt x="33057" y="320355"/>
                  </a:lnTo>
                  <a:lnTo>
                    <a:pt x="54101" y="324611"/>
                  </a:lnTo>
                  <a:lnTo>
                    <a:pt x="305562" y="324611"/>
                  </a:lnTo>
                  <a:lnTo>
                    <a:pt x="326606" y="320355"/>
                  </a:lnTo>
                  <a:lnTo>
                    <a:pt x="343804" y="308752"/>
                  </a:lnTo>
                  <a:lnTo>
                    <a:pt x="355407" y="291554"/>
                  </a:lnTo>
                  <a:lnTo>
                    <a:pt x="359663" y="270509"/>
                  </a:lnTo>
                  <a:lnTo>
                    <a:pt x="359663" y="54101"/>
                  </a:lnTo>
                  <a:lnTo>
                    <a:pt x="355407" y="33057"/>
                  </a:lnTo>
                  <a:lnTo>
                    <a:pt x="343804" y="15859"/>
                  </a:lnTo>
                  <a:lnTo>
                    <a:pt x="326606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2685288" y="5236463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278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1" y="11810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1" y="108584"/>
                  </a:lnTo>
                  <a:lnTo>
                    <a:pt x="24645" y="117228"/>
                  </a:lnTo>
                  <a:lnTo>
                    <a:pt x="40386" y="120396"/>
                  </a:lnTo>
                  <a:lnTo>
                    <a:pt x="319278" y="120396"/>
                  </a:lnTo>
                  <a:lnTo>
                    <a:pt x="335018" y="117228"/>
                  </a:lnTo>
                  <a:lnTo>
                    <a:pt x="347853" y="108585"/>
                  </a:lnTo>
                  <a:lnTo>
                    <a:pt x="356496" y="95750"/>
                  </a:lnTo>
                  <a:lnTo>
                    <a:pt x="359663" y="80010"/>
                  </a:lnTo>
                  <a:lnTo>
                    <a:pt x="359663" y="40386"/>
                  </a:lnTo>
                  <a:lnTo>
                    <a:pt x="356496" y="24645"/>
                  </a:lnTo>
                  <a:lnTo>
                    <a:pt x="347853" y="11811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6" name="object 146"/>
          <p:cNvGrpSpPr/>
          <p:nvPr/>
        </p:nvGrpSpPr>
        <p:grpSpPr>
          <a:xfrm>
            <a:off x="3165348" y="4957571"/>
            <a:ext cx="360045" cy="399415"/>
            <a:chOff x="3165348" y="4957571"/>
            <a:chExt cx="360045" cy="399415"/>
          </a:xfrm>
        </p:grpSpPr>
        <p:sp>
          <p:nvSpPr>
            <p:cNvPr id="147" name="object 147"/>
            <p:cNvSpPr/>
            <p:nvPr/>
          </p:nvSpPr>
          <p:spPr>
            <a:xfrm>
              <a:off x="3165348" y="4957571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5" h="325120">
                  <a:moveTo>
                    <a:pt x="305562" y="0"/>
                  </a:moveTo>
                  <a:lnTo>
                    <a:pt x="54101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1"/>
                  </a:lnTo>
                  <a:lnTo>
                    <a:pt x="0" y="270509"/>
                  </a:lnTo>
                  <a:lnTo>
                    <a:pt x="4256" y="291554"/>
                  </a:lnTo>
                  <a:lnTo>
                    <a:pt x="15859" y="308752"/>
                  </a:lnTo>
                  <a:lnTo>
                    <a:pt x="33057" y="320355"/>
                  </a:lnTo>
                  <a:lnTo>
                    <a:pt x="54101" y="324611"/>
                  </a:lnTo>
                  <a:lnTo>
                    <a:pt x="305562" y="324611"/>
                  </a:lnTo>
                  <a:lnTo>
                    <a:pt x="326606" y="320355"/>
                  </a:lnTo>
                  <a:lnTo>
                    <a:pt x="343804" y="308752"/>
                  </a:lnTo>
                  <a:lnTo>
                    <a:pt x="355407" y="291554"/>
                  </a:lnTo>
                  <a:lnTo>
                    <a:pt x="359663" y="270509"/>
                  </a:lnTo>
                  <a:lnTo>
                    <a:pt x="359663" y="54101"/>
                  </a:lnTo>
                  <a:lnTo>
                    <a:pt x="355407" y="33057"/>
                  </a:lnTo>
                  <a:lnTo>
                    <a:pt x="343804" y="15859"/>
                  </a:lnTo>
                  <a:lnTo>
                    <a:pt x="326606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3165348" y="5236463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5" h="120650">
                  <a:moveTo>
                    <a:pt x="319277" y="0"/>
                  </a:moveTo>
                  <a:lnTo>
                    <a:pt x="40385" y="0"/>
                  </a:lnTo>
                  <a:lnTo>
                    <a:pt x="24645" y="3167"/>
                  </a:lnTo>
                  <a:lnTo>
                    <a:pt x="11810" y="11810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0" y="108584"/>
                  </a:lnTo>
                  <a:lnTo>
                    <a:pt x="24645" y="117228"/>
                  </a:lnTo>
                  <a:lnTo>
                    <a:pt x="40385" y="120396"/>
                  </a:lnTo>
                  <a:lnTo>
                    <a:pt x="319277" y="120396"/>
                  </a:lnTo>
                  <a:lnTo>
                    <a:pt x="335018" y="117228"/>
                  </a:lnTo>
                  <a:lnTo>
                    <a:pt x="347852" y="108585"/>
                  </a:lnTo>
                  <a:lnTo>
                    <a:pt x="356496" y="95750"/>
                  </a:lnTo>
                  <a:lnTo>
                    <a:pt x="359663" y="80010"/>
                  </a:lnTo>
                  <a:lnTo>
                    <a:pt x="359663" y="40386"/>
                  </a:lnTo>
                  <a:lnTo>
                    <a:pt x="356496" y="24645"/>
                  </a:lnTo>
                  <a:lnTo>
                    <a:pt x="347852" y="11811"/>
                  </a:lnTo>
                  <a:lnTo>
                    <a:pt x="335018" y="3167"/>
                  </a:lnTo>
                  <a:lnTo>
                    <a:pt x="319277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9" name="object 149"/>
          <p:cNvGrpSpPr/>
          <p:nvPr/>
        </p:nvGrpSpPr>
        <p:grpSpPr>
          <a:xfrm>
            <a:off x="3645408" y="4957571"/>
            <a:ext cx="361315" cy="399415"/>
            <a:chOff x="3645408" y="4957571"/>
            <a:chExt cx="361315" cy="399415"/>
          </a:xfrm>
        </p:grpSpPr>
        <p:sp>
          <p:nvSpPr>
            <p:cNvPr id="150" name="object 150"/>
            <p:cNvSpPr/>
            <p:nvPr/>
          </p:nvSpPr>
          <p:spPr>
            <a:xfrm>
              <a:off x="3645408" y="4957571"/>
              <a:ext cx="361315" cy="325120"/>
            </a:xfrm>
            <a:custGeom>
              <a:avLst/>
              <a:gdLst/>
              <a:ahLst/>
              <a:cxnLst/>
              <a:rect l="l" t="t" r="r" b="b"/>
              <a:pathLst>
                <a:path w="361314" h="325120">
                  <a:moveTo>
                    <a:pt x="307086" y="0"/>
                  </a:moveTo>
                  <a:lnTo>
                    <a:pt x="54101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1"/>
                  </a:lnTo>
                  <a:lnTo>
                    <a:pt x="0" y="270509"/>
                  </a:lnTo>
                  <a:lnTo>
                    <a:pt x="4256" y="291554"/>
                  </a:lnTo>
                  <a:lnTo>
                    <a:pt x="15859" y="308752"/>
                  </a:lnTo>
                  <a:lnTo>
                    <a:pt x="33057" y="320355"/>
                  </a:lnTo>
                  <a:lnTo>
                    <a:pt x="54101" y="324611"/>
                  </a:lnTo>
                  <a:lnTo>
                    <a:pt x="307086" y="324611"/>
                  </a:lnTo>
                  <a:lnTo>
                    <a:pt x="328130" y="320355"/>
                  </a:lnTo>
                  <a:lnTo>
                    <a:pt x="345328" y="308752"/>
                  </a:lnTo>
                  <a:lnTo>
                    <a:pt x="356931" y="291554"/>
                  </a:lnTo>
                  <a:lnTo>
                    <a:pt x="361188" y="270509"/>
                  </a:lnTo>
                  <a:lnTo>
                    <a:pt x="361188" y="54101"/>
                  </a:lnTo>
                  <a:lnTo>
                    <a:pt x="356931" y="33057"/>
                  </a:lnTo>
                  <a:lnTo>
                    <a:pt x="345328" y="15859"/>
                  </a:lnTo>
                  <a:lnTo>
                    <a:pt x="328130" y="4256"/>
                  </a:lnTo>
                  <a:lnTo>
                    <a:pt x="30708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3645408" y="5236463"/>
              <a:ext cx="361315" cy="120650"/>
            </a:xfrm>
            <a:custGeom>
              <a:avLst/>
              <a:gdLst/>
              <a:ahLst/>
              <a:cxnLst/>
              <a:rect l="l" t="t" r="r" b="b"/>
              <a:pathLst>
                <a:path w="361314" h="120650">
                  <a:moveTo>
                    <a:pt x="320801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0" y="11810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1" y="108584"/>
                  </a:lnTo>
                  <a:lnTo>
                    <a:pt x="24645" y="117228"/>
                  </a:lnTo>
                  <a:lnTo>
                    <a:pt x="40386" y="120396"/>
                  </a:lnTo>
                  <a:lnTo>
                    <a:pt x="320801" y="120396"/>
                  </a:lnTo>
                  <a:lnTo>
                    <a:pt x="336542" y="117228"/>
                  </a:lnTo>
                  <a:lnTo>
                    <a:pt x="349376" y="108585"/>
                  </a:lnTo>
                  <a:lnTo>
                    <a:pt x="358020" y="95750"/>
                  </a:lnTo>
                  <a:lnTo>
                    <a:pt x="361188" y="80010"/>
                  </a:lnTo>
                  <a:lnTo>
                    <a:pt x="361188" y="40386"/>
                  </a:lnTo>
                  <a:lnTo>
                    <a:pt x="358020" y="24645"/>
                  </a:lnTo>
                  <a:lnTo>
                    <a:pt x="349376" y="11811"/>
                  </a:lnTo>
                  <a:lnTo>
                    <a:pt x="336542" y="3167"/>
                  </a:lnTo>
                  <a:lnTo>
                    <a:pt x="32080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2" name="object 152"/>
          <p:cNvGrpSpPr/>
          <p:nvPr/>
        </p:nvGrpSpPr>
        <p:grpSpPr>
          <a:xfrm>
            <a:off x="4126991" y="4957571"/>
            <a:ext cx="360045" cy="399415"/>
            <a:chOff x="4126991" y="4957571"/>
            <a:chExt cx="360045" cy="399415"/>
          </a:xfrm>
        </p:grpSpPr>
        <p:sp>
          <p:nvSpPr>
            <p:cNvPr id="153" name="object 153"/>
            <p:cNvSpPr/>
            <p:nvPr/>
          </p:nvSpPr>
          <p:spPr>
            <a:xfrm>
              <a:off x="4126991" y="4957571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5" h="325120">
                  <a:moveTo>
                    <a:pt x="305562" y="0"/>
                  </a:moveTo>
                  <a:lnTo>
                    <a:pt x="54102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1"/>
                  </a:lnTo>
                  <a:lnTo>
                    <a:pt x="0" y="270509"/>
                  </a:lnTo>
                  <a:lnTo>
                    <a:pt x="4256" y="291554"/>
                  </a:lnTo>
                  <a:lnTo>
                    <a:pt x="15859" y="308752"/>
                  </a:lnTo>
                  <a:lnTo>
                    <a:pt x="33057" y="320355"/>
                  </a:lnTo>
                  <a:lnTo>
                    <a:pt x="54102" y="324611"/>
                  </a:lnTo>
                  <a:lnTo>
                    <a:pt x="305562" y="324611"/>
                  </a:lnTo>
                  <a:lnTo>
                    <a:pt x="326606" y="320355"/>
                  </a:lnTo>
                  <a:lnTo>
                    <a:pt x="343804" y="308752"/>
                  </a:lnTo>
                  <a:lnTo>
                    <a:pt x="355407" y="291554"/>
                  </a:lnTo>
                  <a:lnTo>
                    <a:pt x="359663" y="270509"/>
                  </a:lnTo>
                  <a:lnTo>
                    <a:pt x="359663" y="54101"/>
                  </a:lnTo>
                  <a:lnTo>
                    <a:pt x="355407" y="33057"/>
                  </a:lnTo>
                  <a:lnTo>
                    <a:pt x="343804" y="15859"/>
                  </a:lnTo>
                  <a:lnTo>
                    <a:pt x="326606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4126991" y="5236463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5" h="120650">
                  <a:moveTo>
                    <a:pt x="319278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1" y="11810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1" y="108584"/>
                  </a:lnTo>
                  <a:lnTo>
                    <a:pt x="24645" y="117228"/>
                  </a:lnTo>
                  <a:lnTo>
                    <a:pt x="40386" y="120396"/>
                  </a:lnTo>
                  <a:lnTo>
                    <a:pt x="319278" y="120396"/>
                  </a:lnTo>
                  <a:lnTo>
                    <a:pt x="335018" y="117228"/>
                  </a:lnTo>
                  <a:lnTo>
                    <a:pt x="347853" y="108585"/>
                  </a:lnTo>
                  <a:lnTo>
                    <a:pt x="356496" y="95750"/>
                  </a:lnTo>
                  <a:lnTo>
                    <a:pt x="359663" y="80010"/>
                  </a:lnTo>
                  <a:lnTo>
                    <a:pt x="359663" y="40386"/>
                  </a:lnTo>
                  <a:lnTo>
                    <a:pt x="356496" y="24645"/>
                  </a:lnTo>
                  <a:lnTo>
                    <a:pt x="347853" y="11811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5" name="object 155"/>
          <p:cNvGrpSpPr/>
          <p:nvPr/>
        </p:nvGrpSpPr>
        <p:grpSpPr>
          <a:xfrm>
            <a:off x="763523" y="5532120"/>
            <a:ext cx="360045" cy="399415"/>
            <a:chOff x="763523" y="5532120"/>
            <a:chExt cx="360045" cy="399415"/>
          </a:xfrm>
        </p:grpSpPr>
        <p:sp>
          <p:nvSpPr>
            <p:cNvPr id="156" name="object 156"/>
            <p:cNvSpPr/>
            <p:nvPr/>
          </p:nvSpPr>
          <p:spPr>
            <a:xfrm>
              <a:off x="763523" y="5532120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4" h="325120">
                  <a:moveTo>
                    <a:pt x="305562" y="0"/>
                  </a:moveTo>
                  <a:lnTo>
                    <a:pt x="54101" y="0"/>
                  </a:lnTo>
                  <a:lnTo>
                    <a:pt x="33041" y="4256"/>
                  </a:lnTo>
                  <a:lnTo>
                    <a:pt x="15844" y="15859"/>
                  </a:lnTo>
                  <a:lnTo>
                    <a:pt x="4251" y="33057"/>
                  </a:lnTo>
                  <a:lnTo>
                    <a:pt x="0" y="54101"/>
                  </a:lnTo>
                  <a:lnTo>
                    <a:pt x="0" y="270509"/>
                  </a:lnTo>
                  <a:lnTo>
                    <a:pt x="4251" y="291570"/>
                  </a:lnTo>
                  <a:lnTo>
                    <a:pt x="15844" y="308767"/>
                  </a:lnTo>
                  <a:lnTo>
                    <a:pt x="33041" y="320360"/>
                  </a:lnTo>
                  <a:lnTo>
                    <a:pt x="54101" y="324611"/>
                  </a:lnTo>
                  <a:lnTo>
                    <a:pt x="305562" y="324611"/>
                  </a:lnTo>
                  <a:lnTo>
                    <a:pt x="326622" y="320360"/>
                  </a:lnTo>
                  <a:lnTo>
                    <a:pt x="343819" y="308767"/>
                  </a:lnTo>
                  <a:lnTo>
                    <a:pt x="355412" y="291570"/>
                  </a:lnTo>
                  <a:lnTo>
                    <a:pt x="359664" y="270509"/>
                  </a:lnTo>
                  <a:lnTo>
                    <a:pt x="359664" y="54101"/>
                  </a:lnTo>
                  <a:lnTo>
                    <a:pt x="355412" y="33057"/>
                  </a:lnTo>
                  <a:lnTo>
                    <a:pt x="343819" y="15859"/>
                  </a:lnTo>
                  <a:lnTo>
                    <a:pt x="326622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763523" y="5811012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303" y="0"/>
                  </a:moveTo>
                  <a:lnTo>
                    <a:pt x="40360" y="0"/>
                  </a:lnTo>
                  <a:lnTo>
                    <a:pt x="24651" y="3172"/>
                  </a:lnTo>
                  <a:lnTo>
                    <a:pt x="11822" y="11822"/>
                  </a:lnTo>
                  <a:lnTo>
                    <a:pt x="3172" y="24651"/>
                  </a:lnTo>
                  <a:lnTo>
                    <a:pt x="0" y="40360"/>
                  </a:lnTo>
                  <a:lnTo>
                    <a:pt x="0" y="80035"/>
                  </a:lnTo>
                  <a:lnTo>
                    <a:pt x="3172" y="95744"/>
                  </a:lnTo>
                  <a:lnTo>
                    <a:pt x="11822" y="108573"/>
                  </a:lnTo>
                  <a:lnTo>
                    <a:pt x="24651" y="117223"/>
                  </a:lnTo>
                  <a:lnTo>
                    <a:pt x="40360" y="120396"/>
                  </a:lnTo>
                  <a:lnTo>
                    <a:pt x="319303" y="120396"/>
                  </a:lnTo>
                  <a:lnTo>
                    <a:pt x="335012" y="117223"/>
                  </a:lnTo>
                  <a:lnTo>
                    <a:pt x="347841" y="108573"/>
                  </a:lnTo>
                  <a:lnTo>
                    <a:pt x="356491" y="95744"/>
                  </a:lnTo>
                  <a:lnTo>
                    <a:pt x="359664" y="80035"/>
                  </a:lnTo>
                  <a:lnTo>
                    <a:pt x="359664" y="40360"/>
                  </a:lnTo>
                  <a:lnTo>
                    <a:pt x="356491" y="24651"/>
                  </a:lnTo>
                  <a:lnTo>
                    <a:pt x="347841" y="11822"/>
                  </a:lnTo>
                  <a:lnTo>
                    <a:pt x="335012" y="3172"/>
                  </a:lnTo>
                  <a:lnTo>
                    <a:pt x="319303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8" name="object 158"/>
          <p:cNvGrpSpPr/>
          <p:nvPr/>
        </p:nvGrpSpPr>
        <p:grpSpPr>
          <a:xfrm>
            <a:off x="1243583" y="5532120"/>
            <a:ext cx="360045" cy="399415"/>
            <a:chOff x="1243583" y="5532120"/>
            <a:chExt cx="360045" cy="399415"/>
          </a:xfrm>
        </p:grpSpPr>
        <p:sp>
          <p:nvSpPr>
            <p:cNvPr id="159" name="object 159"/>
            <p:cNvSpPr/>
            <p:nvPr/>
          </p:nvSpPr>
          <p:spPr>
            <a:xfrm>
              <a:off x="1243583" y="5532120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4" h="325120">
                  <a:moveTo>
                    <a:pt x="305562" y="0"/>
                  </a:moveTo>
                  <a:lnTo>
                    <a:pt x="54102" y="0"/>
                  </a:lnTo>
                  <a:lnTo>
                    <a:pt x="33041" y="4256"/>
                  </a:lnTo>
                  <a:lnTo>
                    <a:pt x="15844" y="15859"/>
                  </a:lnTo>
                  <a:lnTo>
                    <a:pt x="4251" y="33057"/>
                  </a:lnTo>
                  <a:lnTo>
                    <a:pt x="0" y="54101"/>
                  </a:lnTo>
                  <a:lnTo>
                    <a:pt x="0" y="270509"/>
                  </a:lnTo>
                  <a:lnTo>
                    <a:pt x="4251" y="291570"/>
                  </a:lnTo>
                  <a:lnTo>
                    <a:pt x="15844" y="308767"/>
                  </a:lnTo>
                  <a:lnTo>
                    <a:pt x="33041" y="320360"/>
                  </a:lnTo>
                  <a:lnTo>
                    <a:pt x="54102" y="324611"/>
                  </a:lnTo>
                  <a:lnTo>
                    <a:pt x="305562" y="324611"/>
                  </a:lnTo>
                  <a:lnTo>
                    <a:pt x="326606" y="320360"/>
                  </a:lnTo>
                  <a:lnTo>
                    <a:pt x="343804" y="308767"/>
                  </a:lnTo>
                  <a:lnTo>
                    <a:pt x="355407" y="291570"/>
                  </a:lnTo>
                  <a:lnTo>
                    <a:pt x="359663" y="270509"/>
                  </a:lnTo>
                  <a:lnTo>
                    <a:pt x="359663" y="54101"/>
                  </a:lnTo>
                  <a:lnTo>
                    <a:pt x="355407" y="33057"/>
                  </a:lnTo>
                  <a:lnTo>
                    <a:pt x="343804" y="15859"/>
                  </a:lnTo>
                  <a:lnTo>
                    <a:pt x="326606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1243583" y="5811012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278" y="0"/>
                  </a:moveTo>
                  <a:lnTo>
                    <a:pt x="40385" y="0"/>
                  </a:lnTo>
                  <a:lnTo>
                    <a:pt x="24662" y="3172"/>
                  </a:lnTo>
                  <a:lnTo>
                    <a:pt x="11825" y="11822"/>
                  </a:lnTo>
                  <a:lnTo>
                    <a:pt x="3172" y="24651"/>
                  </a:lnTo>
                  <a:lnTo>
                    <a:pt x="0" y="40360"/>
                  </a:lnTo>
                  <a:lnTo>
                    <a:pt x="0" y="80035"/>
                  </a:lnTo>
                  <a:lnTo>
                    <a:pt x="3172" y="95744"/>
                  </a:lnTo>
                  <a:lnTo>
                    <a:pt x="11825" y="108573"/>
                  </a:lnTo>
                  <a:lnTo>
                    <a:pt x="24662" y="117223"/>
                  </a:lnTo>
                  <a:lnTo>
                    <a:pt x="40385" y="120396"/>
                  </a:lnTo>
                  <a:lnTo>
                    <a:pt x="319278" y="120396"/>
                  </a:lnTo>
                  <a:lnTo>
                    <a:pt x="335018" y="117223"/>
                  </a:lnTo>
                  <a:lnTo>
                    <a:pt x="347852" y="108573"/>
                  </a:lnTo>
                  <a:lnTo>
                    <a:pt x="356496" y="95744"/>
                  </a:lnTo>
                  <a:lnTo>
                    <a:pt x="359663" y="80035"/>
                  </a:lnTo>
                  <a:lnTo>
                    <a:pt x="359663" y="40360"/>
                  </a:lnTo>
                  <a:lnTo>
                    <a:pt x="356496" y="24651"/>
                  </a:lnTo>
                  <a:lnTo>
                    <a:pt x="347853" y="11822"/>
                  </a:lnTo>
                  <a:lnTo>
                    <a:pt x="335018" y="3172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1" name="object 161"/>
          <p:cNvGrpSpPr/>
          <p:nvPr/>
        </p:nvGrpSpPr>
        <p:grpSpPr>
          <a:xfrm>
            <a:off x="1723644" y="5532120"/>
            <a:ext cx="360045" cy="399415"/>
            <a:chOff x="1723644" y="5532120"/>
            <a:chExt cx="360045" cy="399415"/>
          </a:xfrm>
        </p:grpSpPr>
        <p:sp>
          <p:nvSpPr>
            <p:cNvPr id="162" name="object 162"/>
            <p:cNvSpPr/>
            <p:nvPr/>
          </p:nvSpPr>
          <p:spPr>
            <a:xfrm>
              <a:off x="1723644" y="5532120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4" h="325120">
                  <a:moveTo>
                    <a:pt x="305562" y="0"/>
                  </a:moveTo>
                  <a:lnTo>
                    <a:pt x="54101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1"/>
                  </a:lnTo>
                  <a:lnTo>
                    <a:pt x="0" y="270509"/>
                  </a:lnTo>
                  <a:lnTo>
                    <a:pt x="4256" y="291570"/>
                  </a:lnTo>
                  <a:lnTo>
                    <a:pt x="15859" y="308767"/>
                  </a:lnTo>
                  <a:lnTo>
                    <a:pt x="33057" y="320360"/>
                  </a:lnTo>
                  <a:lnTo>
                    <a:pt x="54101" y="324611"/>
                  </a:lnTo>
                  <a:lnTo>
                    <a:pt x="305562" y="324611"/>
                  </a:lnTo>
                  <a:lnTo>
                    <a:pt x="326606" y="320360"/>
                  </a:lnTo>
                  <a:lnTo>
                    <a:pt x="343804" y="308767"/>
                  </a:lnTo>
                  <a:lnTo>
                    <a:pt x="355407" y="291570"/>
                  </a:lnTo>
                  <a:lnTo>
                    <a:pt x="359663" y="270509"/>
                  </a:lnTo>
                  <a:lnTo>
                    <a:pt x="359663" y="54101"/>
                  </a:lnTo>
                  <a:lnTo>
                    <a:pt x="355407" y="33057"/>
                  </a:lnTo>
                  <a:lnTo>
                    <a:pt x="343804" y="15859"/>
                  </a:lnTo>
                  <a:lnTo>
                    <a:pt x="326606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1723644" y="5811012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278" y="0"/>
                  </a:moveTo>
                  <a:lnTo>
                    <a:pt x="40386" y="0"/>
                  </a:lnTo>
                  <a:lnTo>
                    <a:pt x="24645" y="3172"/>
                  </a:lnTo>
                  <a:lnTo>
                    <a:pt x="11810" y="11822"/>
                  </a:lnTo>
                  <a:lnTo>
                    <a:pt x="3167" y="24651"/>
                  </a:lnTo>
                  <a:lnTo>
                    <a:pt x="0" y="40360"/>
                  </a:lnTo>
                  <a:lnTo>
                    <a:pt x="0" y="80035"/>
                  </a:lnTo>
                  <a:lnTo>
                    <a:pt x="3167" y="95744"/>
                  </a:lnTo>
                  <a:lnTo>
                    <a:pt x="11811" y="108573"/>
                  </a:lnTo>
                  <a:lnTo>
                    <a:pt x="24645" y="117223"/>
                  </a:lnTo>
                  <a:lnTo>
                    <a:pt x="40386" y="120396"/>
                  </a:lnTo>
                  <a:lnTo>
                    <a:pt x="319278" y="120396"/>
                  </a:lnTo>
                  <a:lnTo>
                    <a:pt x="335018" y="117223"/>
                  </a:lnTo>
                  <a:lnTo>
                    <a:pt x="347853" y="108573"/>
                  </a:lnTo>
                  <a:lnTo>
                    <a:pt x="356496" y="95744"/>
                  </a:lnTo>
                  <a:lnTo>
                    <a:pt x="359663" y="80035"/>
                  </a:lnTo>
                  <a:lnTo>
                    <a:pt x="359663" y="40360"/>
                  </a:lnTo>
                  <a:lnTo>
                    <a:pt x="356496" y="24651"/>
                  </a:lnTo>
                  <a:lnTo>
                    <a:pt x="347853" y="11822"/>
                  </a:lnTo>
                  <a:lnTo>
                    <a:pt x="335018" y="3172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4" name="object 164"/>
          <p:cNvGrpSpPr/>
          <p:nvPr/>
        </p:nvGrpSpPr>
        <p:grpSpPr>
          <a:xfrm>
            <a:off x="2203704" y="5532120"/>
            <a:ext cx="361315" cy="399415"/>
            <a:chOff x="2203704" y="5532120"/>
            <a:chExt cx="361315" cy="399415"/>
          </a:xfrm>
        </p:grpSpPr>
        <p:sp>
          <p:nvSpPr>
            <p:cNvPr id="165" name="object 165"/>
            <p:cNvSpPr/>
            <p:nvPr/>
          </p:nvSpPr>
          <p:spPr>
            <a:xfrm>
              <a:off x="2203704" y="5532120"/>
              <a:ext cx="361315" cy="325120"/>
            </a:xfrm>
            <a:custGeom>
              <a:avLst/>
              <a:gdLst/>
              <a:ahLst/>
              <a:cxnLst/>
              <a:rect l="l" t="t" r="r" b="b"/>
              <a:pathLst>
                <a:path w="361314" h="325120">
                  <a:moveTo>
                    <a:pt x="307085" y="0"/>
                  </a:moveTo>
                  <a:lnTo>
                    <a:pt x="54101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1"/>
                  </a:lnTo>
                  <a:lnTo>
                    <a:pt x="0" y="270509"/>
                  </a:lnTo>
                  <a:lnTo>
                    <a:pt x="4256" y="291570"/>
                  </a:lnTo>
                  <a:lnTo>
                    <a:pt x="15859" y="308767"/>
                  </a:lnTo>
                  <a:lnTo>
                    <a:pt x="33057" y="320360"/>
                  </a:lnTo>
                  <a:lnTo>
                    <a:pt x="54101" y="324611"/>
                  </a:lnTo>
                  <a:lnTo>
                    <a:pt x="307085" y="324611"/>
                  </a:lnTo>
                  <a:lnTo>
                    <a:pt x="328130" y="320360"/>
                  </a:lnTo>
                  <a:lnTo>
                    <a:pt x="345328" y="308767"/>
                  </a:lnTo>
                  <a:lnTo>
                    <a:pt x="356931" y="291570"/>
                  </a:lnTo>
                  <a:lnTo>
                    <a:pt x="361188" y="270509"/>
                  </a:lnTo>
                  <a:lnTo>
                    <a:pt x="361188" y="54101"/>
                  </a:lnTo>
                  <a:lnTo>
                    <a:pt x="356931" y="33057"/>
                  </a:lnTo>
                  <a:lnTo>
                    <a:pt x="345328" y="15859"/>
                  </a:lnTo>
                  <a:lnTo>
                    <a:pt x="328130" y="4256"/>
                  </a:lnTo>
                  <a:lnTo>
                    <a:pt x="30708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2203704" y="5811012"/>
              <a:ext cx="361315" cy="120650"/>
            </a:xfrm>
            <a:custGeom>
              <a:avLst/>
              <a:gdLst/>
              <a:ahLst/>
              <a:cxnLst/>
              <a:rect l="l" t="t" r="r" b="b"/>
              <a:pathLst>
                <a:path w="361314" h="120650">
                  <a:moveTo>
                    <a:pt x="320801" y="0"/>
                  </a:moveTo>
                  <a:lnTo>
                    <a:pt x="40385" y="0"/>
                  </a:lnTo>
                  <a:lnTo>
                    <a:pt x="24645" y="3172"/>
                  </a:lnTo>
                  <a:lnTo>
                    <a:pt x="11810" y="11822"/>
                  </a:lnTo>
                  <a:lnTo>
                    <a:pt x="3167" y="24651"/>
                  </a:lnTo>
                  <a:lnTo>
                    <a:pt x="0" y="40360"/>
                  </a:lnTo>
                  <a:lnTo>
                    <a:pt x="0" y="80035"/>
                  </a:lnTo>
                  <a:lnTo>
                    <a:pt x="3167" y="95744"/>
                  </a:lnTo>
                  <a:lnTo>
                    <a:pt x="11810" y="108573"/>
                  </a:lnTo>
                  <a:lnTo>
                    <a:pt x="24645" y="117223"/>
                  </a:lnTo>
                  <a:lnTo>
                    <a:pt x="40385" y="120396"/>
                  </a:lnTo>
                  <a:lnTo>
                    <a:pt x="320801" y="120396"/>
                  </a:lnTo>
                  <a:lnTo>
                    <a:pt x="336542" y="117223"/>
                  </a:lnTo>
                  <a:lnTo>
                    <a:pt x="349376" y="108573"/>
                  </a:lnTo>
                  <a:lnTo>
                    <a:pt x="358020" y="95744"/>
                  </a:lnTo>
                  <a:lnTo>
                    <a:pt x="361188" y="80035"/>
                  </a:lnTo>
                  <a:lnTo>
                    <a:pt x="361188" y="40360"/>
                  </a:lnTo>
                  <a:lnTo>
                    <a:pt x="358020" y="24651"/>
                  </a:lnTo>
                  <a:lnTo>
                    <a:pt x="349376" y="11822"/>
                  </a:lnTo>
                  <a:lnTo>
                    <a:pt x="336542" y="3172"/>
                  </a:lnTo>
                  <a:lnTo>
                    <a:pt x="320801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7" name="object 167"/>
          <p:cNvGrpSpPr/>
          <p:nvPr/>
        </p:nvGrpSpPr>
        <p:grpSpPr>
          <a:xfrm>
            <a:off x="2685288" y="5532120"/>
            <a:ext cx="360045" cy="399415"/>
            <a:chOff x="2685288" y="5532120"/>
            <a:chExt cx="360045" cy="399415"/>
          </a:xfrm>
        </p:grpSpPr>
        <p:sp>
          <p:nvSpPr>
            <p:cNvPr id="168" name="object 168"/>
            <p:cNvSpPr/>
            <p:nvPr/>
          </p:nvSpPr>
          <p:spPr>
            <a:xfrm>
              <a:off x="2685288" y="5532120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4" h="325120">
                  <a:moveTo>
                    <a:pt x="305562" y="0"/>
                  </a:moveTo>
                  <a:lnTo>
                    <a:pt x="54101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1"/>
                  </a:lnTo>
                  <a:lnTo>
                    <a:pt x="0" y="270509"/>
                  </a:lnTo>
                  <a:lnTo>
                    <a:pt x="4256" y="291570"/>
                  </a:lnTo>
                  <a:lnTo>
                    <a:pt x="15859" y="308767"/>
                  </a:lnTo>
                  <a:lnTo>
                    <a:pt x="33057" y="320360"/>
                  </a:lnTo>
                  <a:lnTo>
                    <a:pt x="54101" y="324611"/>
                  </a:lnTo>
                  <a:lnTo>
                    <a:pt x="305562" y="324611"/>
                  </a:lnTo>
                  <a:lnTo>
                    <a:pt x="326606" y="320360"/>
                  </a:lnTo>
                  <a:lnTo>
                    <a:pt x="343804" y="308767"/>
                  </a:lnTo>
                  <a:lnTo>
                    <a:pt x="355407" y="291570"/>
                  </a:lnTo>
                  <a:lnTo>
                    <a:pt x="359663" y="270509"/>
                  </a:lnTo>
                  <a:lnTo>
                    <a:pt x="359663" y="54101"/>
                  </a:lnTo>
                  <a:lnTo>
                    <a:pt x="355407" y="33057"/>
                  </a:lnTo>
                  <a:lnTo>
                    <a:pt x="343804" y="15859"/>
                  </a:lnTo>
                  <a:lnTo>
                    <a:pt x="326606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2685288" y="5811012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278" y="0"/>
                  </a:moveTo>
                  <a:lnTo>
                    <a:pt x="40386" y="0"/>
                  </a:lnTo>
                  <a:lnTo>
                    <a:pt x="24645" y="3172"/>
                  </a:lnTo>
                  <a:lnTo>
                    <a:pt x="11811" y="11822"/>
                  </a:lnTo>
                  <a:lnTo>
                    <a:pt x="3167" y="24651"/>
                  </a:lnTo>
                  <a:lnTo>
                    <a:pt x="0" y="40360"/>
                  </a:lnTo>
                  <a:lnTo>
                    <a:pt x="0" y="80035"/>
                  </a:lnTo>
                  <a:lnTo>
                    <a:pt x="3167" y="95744"/>
                  </a:lnTo>
                  <a:lnTo>
                    <a:pt x="11811" y="108573"/>
                  </a:lnTo>
                  <a:lnTo>
                    <a:pt x="24645" y="117223"/>
                  </a:lnTo>
                  <a:lnTo>
                    <a:pt x="40386" y="120396"/>
                  </a:lnTo>
                  <a:lnTo>
                    <a:pt x="319278" y="120396"/>
                  </a:lnTo>
                  <a:lnTo>
                    <a:pt x="335018" y="117223"/>
                  </a:lnTo>
                  <a:lnTo>
                    <a:pt x="347853" y="108573"/>
                  </a:lnTo>
                  <a:lnTo>
                    <a:pt x="356496" y="95744"/>
                  </a:lnTo>
                  <a:lnTo>
                    <a:pt x="359663" y="80035"/>
                  </a:lnTo>
                  <a:lnTo>
                    <a:pt x="359663" y="40360"/>
                  </a:lnTo>
                  <a:lnTo>
                    <a:pt x="356496" y="24651"/>
                  </a:lnTo>
                  <a:lnTo>
                    <a:pt x="347853" y="11822"/>
                  </a:lnTo>
                  <a:lnTo>
                    <a:pt x="335018" y="3172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0" name="object 170"/>
          <p:cNvGrpSpPr/>
          <p:nvPr/>
        </p:nvGrpSpPr>
        <p:grpSpPr>
          <a:xfrm>
            <a:off x="3165348" y="5532120"/>
            <a:ext cx="360045" cy="399415"/>
            <a:chOff x="3165348" y="5532120"/>
            <a:chExt cx="360045" cy="399415"/>
          </a:xfrm>
        </p:grpSpPr>
        <p:sp>
          <p:nvSpPr>
            <p:cNvPr id="171" name="object 171"/>
            <p:cNvSpPr/>
            <p:nvPr/>
          </p:nvSpPr>
          <p:spPr>
            <a:xfrm>
              <a:off x="3165348" y="5532120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5" h="325120">
                  <a:moveTo>
                    <a:pt x="305562" y="0"/>
                  </a:moveTo>
                  <a:lnTo>
                    <a:pt x="54101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1"/>
                  </a:lnTo>
                  <a:lnTo>
                    <a:pt x="0" y="270509"/>
                  </a:lnTo>
                  <a:lnTo>
                    <a:pt x="4256" y="291570"/>
                  </a:lnTo>
                  <a:lnTo>
                    <a:pt x="15859" y="308767"/>
                  </a:lnTo>
                  <a:lnTo>
                    <a:pt x="33057" y="320360"/>
                  </a:lnTo>
                  <a:lnTo>
                    <a:pt x="54101" y="324611"/>
                  </a:lnTo>
                  <a:lnTo>
                    <a:pt x="305562" y="324611"/>
                  </a:lnTo>
                  <a:lnTo>
                    <a:pt x="326606" y="320360"/>
                  </a:lnTo>
                  <a:lnTo>
                    <a:pt x="343804" y="308767"/>
                  </a:lnTo>
                  <a:lnTo>
                    <a:pt x="355407" y="291570"/>
                  </a:lnTo>
                  <a:lnTo>
                    <a:pt x="359663" y="270509"/>
                  </a:lnTo>
                  <a:lnTo>
                    <a:pt x="359663" y="54101"/>
                  </a:lnTo>
                  <a:lnTo>
                    <a:pt x="355407" y="33057"/>
                  </a:lnTo>
                  <a:lnTo>
                    <a:pt x="343804" y="15859"/>
                  </a:lnTo>
                  <a:lnTo>
                    <a:pt x="326606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3165348" y="5811012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5" h="120650">
                  <a:moveTo>
                    <a:pt x="319277" y="0"/>
                  </a:moveTo>
                  <a:lnTo>
                    <a:pt x="40385" y="0"/>
                  </a:lnTo>
                  <a:lnTo>
                    <a:pt x="24645" y="3172"/>
                  </a:lnTo>
                  <a:lnTo>
                    <a:pt x="11810" y="11822"/>
                  </a:lnTo>
                  <a:lnTo>
                    <a:pt x="3167" y="24651"/>
                  </a:lnTo>
                  <a:lnTo>
                    <a:pt x="0" y="40360"/>
                  </a:lnTo>
                  <a:lnTo>
                    <a:pt x="0" y="80035"/>
                  </a:lnTo>
                  <a:lnTo>
                    <a:pt x="3167" y="95744"/>
                  </a:lnTo>
                  <a:lnTo>
                    <a:pt x="11810" y="108573"/>
                  </a:lnTo>
                  <a:lnTo>
                    <a:pt x="24645" y="117223"/>
                  </a:lnTo>
                  <a:lnTo>
                    <a:pt x="40385" y="120396"/>
                  </a:lnTo>
                  <a:lnTo>
                    <a:pt x="319277" y="120396"/>
                  </a:lnTo>
                  <a:lnTo>
                    <a:pt x="335018" y="117223"/>
                  </a:lnTo>
                  <a:lnTo>
                    <a:pt x="347852" y="108573"/>
                  </a:lnTo>
                  <a:lnTo>
                    <a:pt x="356496" y="95744"/>
                  </a:lnTo>
                  <a:lnTo>
                    <a:pt x="359663" y="80035"/>
                  </a:lnTo>
                  <a:lnTo>
                    <a:pt x="359663" y="40360"/>
                  </a:lnTo>
                  <a:lnTo>
                    <a:pt x="356496" y="24651"/>
                  </a:lnTo>
                  <a:lnTo>
                    <a:pt x="347852" y="11822"/>
                  </a:lnTo>
                  <a:lnTo>
                    <a:pt x="335018" y="3172"/>
                  </a:lnTo>
                  <a:lnTo>
                    <a:pt x="319277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3" name="object 173"/>
          <p:cNvGrpSpPr/>
          <p:nvPr/>
        </p:nvGrpSpPr>
        <p:grpSpPr>
          <a:xfrm>
            <a:off x="3645408" y="5532120"/>
            <a:ext cx="361315" cy="399415"/>
            <a:chOff x="3645408" y="5532120"/>
            <a:chExt cx="361315" cy="399415"/>
          </a:xfrm>
        </p:grpSpPr>
        <p:sp>
          <p:nvSpPr>
            <p:cNvPr id="174" name="object 174"/>
            <p:cNvSpPr/>
            <p:nvPr/>
          </p:nvSpPr>
          <p:spPr>
            <a:xfrm>
              <a:off x="3645408" y="5532120"/>
              <a:ext cx="361315" cy="325120"/>
            </a:xfrm>
            <a:custGeom>
              <a:avLst/>
              <a:gdLst/>
              <a:ahLst/>
              <a:cxnLst/>
              <a:rect l="l" t="t" r="r" b="b"/>
              <a:pathLst>
                <a:path w="361314" h="325120">
                  <a:moveTo>
                    <a:pt x="307086" y="0"/>
                  </a:moveTo>
                  <a:lnTo>
                    <a:pt x="54101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1"/>
                  </a:lnTo>
                  <a:lnTo>
                    <a:pt x="0" y="270509"/>
                  </a:lnTo>
                  <a:lnTo>
                    <a:pt x="4256" y="291570"/>
                  </a:lnTo>
                  <a:lnTo>
                    <a:pt x="15859" y="308767"/>
                  </a:lnTo>
                  <a:lnTo>
                    <a:pt x="33057" y="320360"/>
                  </a:lnTo>
                  <a:lnTo>
                    <a:pt x="54101" y="324611"/>
                  </a:lnTo>
                  <a:lnTo>
                    <a:pt x="307086" y="324611"/>
                  </a:lnTo>
                  <a:lnTo>
                    <a:pt x="328130" y="320360"/>
                  </a:lnTo>
                  <a:lnTo>
                    <a:pt x="345328" y="308767"/>
                  </a:lnTo>
                  <a:lnTo>
                    <a:pt x="356931" y="291570"/>
                  </a:lnTo>
                  <a:lnTo>
                    <a:pt x="361188" y="270509"/>
                  </a:lnTo>
                  <a:lnTo>
                    <a:pt x="361188" y="54101"/>
                  </a:lnTo>
                  <a:lnTo>
                    <a:pt x="356931" y="33057"/>
                  </a:lnTo>
                  <a:lnTo>
                    <a:pt x="345328" y="15859"/>
                  </a:lnTo>
                  <a:lnTo>
                    <a:pt x="328130" y="4256"/>
                  </a:lnTo>
                  <a:lnTo>
                    <a:pt x="30708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5" name="object 175"/>
            <p:cNvSpPr/>
            <p:nvPr/>
          </p:nvSpPr>
          <p:spPr>
            <a:xfrm>
              <a:off x="3645408" y="5811012"/>
              <a:ext cx="361315" cy="120650"/>
            </a:xfrm>
            <a:custGeom>
              <a:avLst/>
              <a:gdLst/>
              <a:ahLst/>
              <a:cxnLst/>
              <a:rect l="l" t="t" r="r" b="b"/>
              <a:pathLst>
                <a:path w="361314" h="120650">
                  <a:moveTo>
                    <a:pt x="320801" y="0"/>
                  </a:moveTo>
                  <a:lnTo>
                    <a:pt x="40386" y="0"/>
                  </a:lnTo>
                  <a:lnTo>
                    <a:pt x="24645" y="3172"/>
                  </a:lnTo>
                  <a:lnTo>
                    <a:pt x="11810" y="11822"/>
                  </a:lnTo>
                  <a:lnTo>
                    <a:pt x="3167" y="24651"/>
                  </a:lnTo>
                  <a:lnTo>
                    <a:pt x="0" y="40360"/>
                  </a:lnTo>
                  <a:lnTo>
                    <a:pt x="0" y="80035"/>
                  </a:lnTo>
                  <a:lnTo>
                    <a:pt x="3167" y="95744"/>
                  </a:lnTo>
                  <a:lnTo>
                    <a:pt x="11811" y="108573"/>
                  </a:lnTo>
                  <a:lnTo>
                    <a:pt x="24645" y="117223"/>
                  </a:lnTo>
                  <a:lnTo>
                    <a:pt x="40386" y="120396"/>
                  </a:lnTo>
                  <a:lnTo>
                    <a:pt x="320801" y="120396"/>
                  </a:lnTo>
                  <a:lnTo>
                    <a:pt x="336542" y="117223"/>
                  </a:lnTo>
                  <a:lnTo>
                    <a:pt x="349376" y="108573"/>
                  </a:lnTo>
                  <a:lnTo>
                    <a:pt x="358020" y="95744"/>
                  </a:lnTo>
                  <a:lnTo>
                    <a:pt x="361188" y="80035"/>
                  </a:lnTo>
                  <a:lnTo>
                    <a:pt x="361188" y="40360"/>
                  </a:lnTo>
                  <a:lnTo>
                    <a:pt x="358020" y="24651"/>
                  </a:lnTo>
                  <a:lnTo>
                    <a:pt x="349376" y="11822"/>
                  </a:lnTo>
                  <a:lnTo>
                    <a:pt x="336542" y="3172"/>
                  </a:lnTo>
                  <a:lnTo>
                    <a:pt x="32080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6" name="object 176"/>
          <p:cNvGrpSpPr/>
          <p:nvPr/>
        </p:nvGrpSpPr>
        <p:grpSpPr>
          <a:xfrm>
            <a:off x="4126991" y="5532120"/>
            <a:ext cx="360045" cy="399415"/>
            <a:chOff x="4126991" y="5532120"/>
            <a:chExt cx="360045" cy="399415"/>
          </a:xfrm>
        </p:grpSpPr>
        <p:sp>
          <p:nvSpPr>
            <p:cNvPr id="177" name="object 177"/>
            <p:cNvSpPr/>
            <p:nvPr/>
          </p:nvSpPr>
          <p:spPr>
            <a:xfrm>
              <a:off x="4126991" y="5532120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5" h="325120">
                  <a:moveTo>
                    <a:pt x="305562" y="0"/>
                  </a:moveTo>
                  <a:lnTo>
                    <a:pt x="54102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1"/>
                  </a:lnTo>
                  <a:lnTo>
                    <a:pt x="0" y="270509"/>
                  </a:lnTo>
                  <a:lnTo>
                    <a:pt x="4256" y="291570"/>
                  </a:lnTo>
                  <a:lnTo>
                    <a:pt x="15859" y="308767"/>
                  </a:lnTo>
                  <a:lnTo>
                    <a:pt x="33057" y="320360"/>
                  </a:lnTo>
                  <a:lnTo>
                    <a:pt x="54102" y="324611"/>
                  </a:lnTo>
                  <a:lnTo>
                    <a:pt x="305562" y="324611"/>
                  </a:lnTo>
                  <a:lnTo>
                    <a:pt x="326606" y="320360"/>
                  </a:lnTo>
                  <a:lnTo>
                    <a:pt x="343804" y="308767"/>
                  </a:lnTo>
                  <a:lnTo>
                    <a:pt x="355407" y="291570"/>
                  </a:lnTo>
                  <a:lnTo>
                    <a:pt x="359663" y="270509"/>
                  </a:lnTo>
                  <a:lnTo>
                    <a:pt x="359663" y="54101"/>
                  </a:lnTo>
                  <a:lnTo>
                    <a:pt x="355407" y="33057"/>
                  </a:lnTo>
                  <a:lnTo>
                    <a:pt x="343804" y="15859"/>
                  </a:lnTo>
                  <a:lnTo>
                    <a:pt x="326606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8" name="object 178"/>
            <p:cNvSpPr/>
            <p:nvPr/>
          </p:nvSpPr>
          <p:spPr>
            <a:xfrm>
              <a:off x="4126991" y="5811012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5" h="120650">
                  <a:moveTo>
                    <a:pt x="319278" y="0"/>
                  </a:moveTo>
                  <a:lnTo>
                    <a:pt x="40386" y="0"/>
                  </a:lnTo>
                  <a:lnTo>
                    <a:pt x="24645" y="3172"/>
                  </a:lnTo>
                  <a:lnTo>
                    <a:pt x="11811" y="11822"/>
                  </a:lnTo>
                  <a:lnTo>
                    <a:pt x="3167" y="24651"/>
                  </a:lnTo>
                  <a:lnTo>
                    <a:pt x="0" y="40360"/>
                  </a:lnTo>
                  <a:lnTo>
                    <a:pt x="0" y="80035"/>
                  </a:lnTo>
                  <a:lnTo>
                    <a:pt x="3167" y="95744"/>
                  </a:lnTo>
                  <a:lnTo>
                    <a:pt x="11811" y="108573"/>
                  </a:lnTo>
                  <a:lnTo>
                    <a:pt x="24645" y="117223"/>
                  </a:lnTo>
                  <a:lnTo>
                    <a:pt x="40386" y="120396"/>
                  </a:lnTo>
                  <a:lnTo>
                    <a:pt x="319278" y="120396"/>
                  </a:lnTo>
                  <a:lnTo>
                    <a:pt x="335018" y="117223"/>
                  </a:lnTo>
                  <a:lnTo>
                    <a:pt x="347853" y="108573"/>
                  </a:lnTo>
                  <a:lnTo>
                    <a:pt x="356496" y="95744"/>
                  </a:lnTo>
                  <a:lnTo>
                    <a:pt x="359663" y="80035"/>
                  </a:lnTo>
                  <a:lnTo>
                    <a:pt x="359663" y="40360"/>
                  </a:lnTo>
                  <a:lnTo>
                    <a:pt x="356496" y="24651"/>
                  </a:lnTo>
                  <a:lnTo>
                    <a:pt x="347853" y="11822"/>
                  </a:lnTo>
                  <a:lnTo>
                    <a:pt x="335018" y="3172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9" name="object 179"/>
          <p:cNvSpPr txBox="1"/>
          <p:nvPr/>
        </p:nvSpPr>
        <p:spPr>
          <a:xfrm>
            <a:off x="2181860" y="5938824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21379E"/>
                </a:solidFill>
                <a:latin typeface="メイリオ"/>
                <a:cs typeface="メイリオ"/>
              </a:rPr>
              <a:t>太郎</a:t>
            </a:r>
            <a:endParaRPr sz="1400">
              <a:latin typeface="メイリオ"/>
              <a:cs typeface="メイリオ"/>
            </a:endParaRPr>
          </a:p>
        </p:txBody>
      </p:sp>
      <p:sp>
        <p:nvSpPr>
          <p:cNvPr id="180" name="object 180"/>
          <p:cNvSpPr txBox="1"/>
          <p:nvPr/>
        </p:nvSpPr>
        <p:spPr>
          <a:xfrm>
            <a:off x="2682620" y="2410206"/>
            <a:ext cx="3822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solidFill>
                  <a:srgbClr val="F43864"/>
                </a:solidFill>
                <a:latin typeface="メイリオ"/>
                <a:cs typeface="メイリオ"/>
              </a:rPr>
              <a:t>花子</a:t>
            </a:r>
            <a:endParaRPr sz="14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8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67284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dirty="0">
                <a:solidFill>
                  <a:srgbClr val="FFFFFF"/>
                </a:solidFill>
                <a:latin typeface="メイリオ"/>
                <a:cs typeface="メイリオ"/>
              </a:rPr>
              <a:t>身近なベクトルの例 </a:t>
            </a:r>
            <a:r>
              <a:rPr sz="4800" b="1" spc="-25" dirty="0">
                <a:solidFill>
                  <a:srgbClr val="FFFFFF"/>
                </a:solidFill>
                <a:latin typeface="メイリオ"/>
                <a:cs typeface="メイリオ"/>
              </a:rPr>
              <a:t>(2)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193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565775" y="2018182"/>
            <a:ext cx="3372485" cy="103124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2200" b="1" spc="-35" dirty="0">
                <a:latin typeface="メイリオ"/>
                <a:cs typeface="メイリオ"/>
              </a:rPr>
              <a:t>花子さんの座席は太郎君の</a:t>
            </a:r>
            <a:endParaRPr sz="2200">
              <a:latin typeface="メイリオ"/>
              <a:cs typeface="メイリオ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b="1" dirty="0">
                <a:latin typeface="メイリオ"/>
                <a:cs typeface="メイリオ"/>
              </a:rPr>
              <a:t>1</a:t>
            </a:r>
            <a:r>
              <a:rPr sz="2200" b="1" spc="-30" dirty="0">
                <a:latin typeface="メイリオ"/>
                <a:cs typeface="メイリオ"/>
              </a:rPr>
              <a:t> 個右、</a:t>
            </a:r>
            <a:r>
              <a:rPr sz="2200" b="1" dirty="0">
                <a:latin typeface="メイリオ"/>
                <a:cs typeface="メイリオ"/>
              </a:rPr>
              <a:t>5</a:t>
            </a:r>
            <a:r>
              <a:rPr sz="2200" b="1" spc="-25" dirty="0">
                <a:latin typeface="メイリオ"/>
                <a:cs typeface="メイリオ"/>
              </a:rPr>
              <a:t> 個前</a:t>
            </a:r>
            <a:endParaRPr sz="2200">
              <a:latin typeface="メイリオ"/>
              <a:cs typeface="メイリオ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763523" y="2069592"/>
            <a:ext cx="360045" cy="398145"/>
            <a:chOff x="763523" y="2069592"/>
            <a:chExt cx="360045" cy="398145"/>
          </a:xfrm>
        </p:grpSpPr>
        <p:sp>
          <p:nvSpPr>
            <p:cNvPr id="12" name="object 12"/>
            <p:cNvSpPr/>
            <p:nvPr/>
          </p:nvSpPr>
          <p:spPr>
            <a:xfrm>
              <a:off x="763523" y="2069592"/>
              <a:ext cx="360045" cy="323215"/>
            </a:xfrm>
            <a:custGeom>
              <a:avLst/>
              <a:gdLst/>
              <a:ahLst/>
              <a:cxnLst/>
              <a:rect l="l" t="t" r="r" b="b"/>
              <a:pathLst>
                <a:path w="360044" h="323214">
                  <a:moveTo>
                    <a:pt x="305816" y="0"/>
                  </a:moveTo>
                  <a:lnTo>
                    <a:pt x="53848" y="0"/>
                  </a:lnTo>
                  <a:lnTo>
                    <a:pt x="32886" y="4234"/>
                  </a:lnTo>
                  <a:lnTo>
                    <a:pt x="15770" y="15779"/>
                  </a:lnTo>
                  <a:lnTo>
                    <a:pt x="4231" y="3289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191"/>
                  </a:lnTo>
                  <a:lnTo>
                    <a:pt x="15770" y="307308"/>
                  </a:lnTo>
                  <a:lnTo>
                    <a:pt x="32886" y="318853"/>
                  </a:lnTo>
                  <a:lnTo>
                    <a:pt x="53848" y="323088"/>
                  </a:lnTo>
                  <a:lnTo>
                    <a:pt x="305816" y="323088"/>
                  </a:lnTo>
                  <a:lnTo>
                    <a:pt x="326777" y="318853"/>
                  </a:lnTo>
                  <a:lnTo>
                    <a:pt x="343893" y="307308"/>
                  </a:lnTo>
                  <a:lnTo>
                    <a:pt x="355432" y="290191"/>
                  </a:lnTo>
                  <a:lnTo>
                    <a:pt x="359664" y="269240"/>
                  </a:lnTo>
                  <a:lnTo>
                    <a:pt x="359664" y="53848"/>
                  </a:lnTo>
                  <a:lnTo>
                    <a:pt x="355432" y="32896"/>
                  </a:lnTo>
                  <a:lnTo>
                    <a:pt x="343893" y="15779"/>
                  </a:lnTo>
                  <a:lnTo>
                    <a:pt x="326777" y="4234"/>
                  </a:lnTo>
                  <a:lnTo>
                    <a:pt x="30581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63523" y="2346960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303" y="0"/>
                  </a:moveTo>
                  <a:lnTo>
                    <a:pt x="40360" y="0"/>
                  </a:lnTo>
                  <a:lnTo>
                    <a:pt x="24651" y="3167"/>
                  </a:lnTo>
                  <a:lnTo>
                    <a:pt x="11822" y="11811"/>
                  </a:lnTo>
                  <a:lnTo>
                    <a:pt x="3172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72" y="95750"/>
                  </a:lnTo>
                  <a:lnTo>
                    <a:pt x="11822" y="108585"/>
                  </a:lnTo>
                  <a:lnTo>
                    <a:pt x="24651" y="117228"/>
                  </a:lnTo>
                  <a:lnTo>
                    <a:pt x="40360" y="120395"/>
                  </a:lnTo>
                  <a:lnTo>
                    <a:pt x="319303" y="120395"/>
                  </a:lnTo>
                  <a:lnTo>
                    <a:pt x="335012" y="117228"/>
                  </a:lnTo>
                  <a:lnTo>
                    <a:pt x="347841" y="108585"/>
                  </a:lnTo>
                  <a:lnTo>
                    <a:pt x="356491" y="95750"/>
                  </a:lnTo>
                  <a:lnTo>
                    <a:pt x="359664" y="80010"/>
                  </a:lnTo>
                  <a:lnTo>
                    <a:pt x="359664" y="40386"/>
                  </a:lnTo>
                  <a:lnTo>
                    <a:pt x="356491" y="24645"/>
                  </a:lnTo>
                  <a:lnTo>
                    <a:pt x="347841" y="11811"/>
                  </a:lnTo>
                  <a:lnTo>
                    <a:pt x="335012" y="3167"/>
                  </a:lnTo>
                  <a:lnTo>
                    <a:pt x="319303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243583" y="2069592"/>
            <a:ext cx="360045" cy="398145"/>
            <a:chOff x="1243583" y="2069592"/>
            <a:chExt cx="360045" cy="398145"/>
          </a:xfrm>
        </p:grpSpPr>
        <p:sp>
          <p:nvSpPr>
            <p:cNvPr id="15" name="object 15"/>
            <p:cNvSpPr/>
            <p:nvPr/>
          </p:nvSpPr>
          <p:spPr>
            <a:xfrm>
              <a:off x="1243583" y="2069592"/>
              <a:ext cx="360045" cy="323215"/>
            </a:xfrm>
            <a:custGeom>
              <a:avLst/>
              <a:gdLst/>
              <a:ahLst/>
              <a:cxnLst/>
              <a:rect l="l" t="t" r="r" b="b"/>
              <a:pathLst>
                <a:path w="360044" h="323214">
                  <a:moveTo>
                    <a:pt x="305816" y="0"/>
                  </a:moveTo>
                  <a:lnTo>
                    <a:pt x="53847" y="0"/>
                  </a:lnTo>
                  <a:lnTo>
                    <a:pt x="32886" y="4234"/>
                  </a:lnTo>
                  <a:lnTo>
                    <a:pt x="15770" y="15779"/>
                  </a:lnTo>
                  <a:lnTo>
                    <a:pt x="4231" y="3289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1" y="290191"/>
                  </a:lnTo>
                  <a:lnTo>
                    <a:pt x="15770" y="307308"/>
                  </a:lnTo>
                  <a:lnTo>
                    <a:pt x="32886" y="318853"/>
                  </a:lnTo>
                  <a:lnTo>
                    <a:pt x="53847" y="323088"/>
                  </a:lnTo>
                  <a:lnTo>
                    <a:pt x="305816" y="323088"/>
                  </a:lnTo>
                  <a:lnTo>
                    <a:pt x="326767" y="318853"/>
                  </a:lnTo>
                  <a:lnTo>
                    <a:pt x="343884" y="307308"/>
                  </a:lnTo>
                  <a:lnTo>
                    <a:pt x="355429" y="290191"/>
                  </a:lnTo>
                  <a:lnTo>
                    <a:pt x="359663" y="269240"/>
                  </a:lnTo>
                  <a:lnTo>
                    <a:pt x="359663" y="53848"/>
                  </a:lnTo>
                  <a:lnTo>
                    <a:pt x="355429" y="32896"/>
                  </a:lnTo>
                  <a:lnTo>
                    <a:pt x="343884" y="15779"/>
                  </a:lnTo>
                  <a:lnTo>
                    <a:pt x="326767" y="4234"/>
                  </a:lnTo>
                  <a:lnTo>
                    <a:pt x="30581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243583" y="2346960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278" y="0"/>
                  </a:moveTo>
                  <a:lnTo>
                    <a:pt x="40385" y="0"/>
                  </a:lnTo>
                  <a:lnTo>
                    <a:pt x="24662" y="3167"/>
                  </a:lnTo>
                  <a:lnTo>
                    <a:pt x="11825" y="11811"/>
                  </a:lnTo>
                  <a:lnTo>
                    <a:pt x="3172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72" y="95750"/>
                  </a:lnTo>
                  <a:lnTo>
                    <a:pt x="11825" y="108585"/>
                  </a:lnTo>
                  <a:lnTo>
                    <a:pt x="24662" y="117228"/>
                  </a:lnTo>
                  <a:lnTo>
                    <a:pt x="40385" y="120395"/>
                  </a:lnTo>
                  <a:lnTo>
                    <a:pt x="319278" y="120395"/>
                  </a:lnTo>
                  <a:lnTo>
                    <a:pt x="335018" y="117228"/>
                  </a:lnTo>
                  <a:lnTo>
                    <a:pt x="347852" y="108585"/>
                  </a:lnTo>
                  <a:lnTo>
                    <a:pt x="356496" y="95750"/>
                  </a:lnTo>
                  <a:lnTo>
                    <a:pt x="359663" y="80010"/>
                  </a:lnTo>
                  <a:lnTo>
                    <a:pt x="359663" y="40386"/>
                  </a:lnTo>
                  <a:lnTo>
                    <a:pt x="356496" y="24645"/>
                  </a:lnTo>
                  <a:lnTo>
                    <a:pt x="347853" y="11811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1723644" y="2069592"/>
            <a:ext cx="360045" cy="398145"/>
            <a:chOff x="1723644" y="2069592"/>
            <a:chExt cx="360045" cy="398145"/>
          </a:xfrm>
        </p:grpSpPr>
        <p:sp>
          <p:nvSpPr>
            <p:cNvPr id="18" name="object 18"/>
            <p:cNvSpPr/>
            <p:nvPr/>
          </p:nvSpPr>
          <p:spPr>
            <a:xfrm>
              <a:off x="1723644" y="2069592"/>
              <a:ext cx="360045" cy="323215"/>
            </a:xfrm>
            <a:custGeom>
              <a:avLst/>
              <a:gdLst/>
              <a:ahLst/>
              <a:cxnLst/>
              <a:rect l="l" t="t" r="r" b="b"/>
              <a:pathLst>
                <a:path w="360044" h="323214">
                  <a:moveTo>
                    <a:pt x="305816" y="0"/>
                  </a:moveTo>
                  <a:lnTo>
                    <a:pt x="53848" y="0"/>
                  </a:lnTo>
                  <a:lnTo>
                    <a:pt x="32896" y="4234"/>
                  </a:lnTo>
                  <a:lnTo>
                    <a:pt x="15779" y="15779"/>
                  </a:lnTo>
                  <a:lnTo>
                    <a:pt x="4234" y="3289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4" y="290191"/>
                  </a:lnTo>
                  <a:lnTo>
                    <a:pt x="15779" y="307308"/>
                  </a:lnTo>
                  <a:lnTo>
                    <a:pt x="32896" y="318853"/>
                  </a:lnTo>
                  <a:lnTo>
                    <a:pt x="53848" y="323088"/>
                  </a:lnTo>
                  <a:lnTo>
                    <a:pt x="305816" y="323088"/>
                  </a:lnTo>
                  <a:lnTo>
                    <a:pt x="326767" y="318853"/>
                  </a:lnTo>
                  <a:lnTo>
                    <a:pt x="343884" y="307308"/>
                  </a:lnTo>
                  <a:lnTo>
                    <a:pt x="355429" y="290191"/>
                  </a:lnTo>
                  <a:lnTo>
                    <a:pt x="359663" y="269240"/>
                  </a:lnTo>
                  <a:lnTo>
                    <a:pt x="359663" y="53848"/>
                  </a:lnTo>
                  <a:lnTo>
                    <a:pt x="355429" y="32896"/>
                  </a:lnTo>
                  <a:lnTo>
                    <a:pt x="343884" y="15779"/>
                  </a:lnTo>
                  <a:lnTo>
                    <a:pt x="326767" y="4234"/>
                  </a:lnTo>
                  <a:lnTo>
                    <a:pt x="30581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23644" y="2346960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278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0" y="11811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1" y="108585"/>
                  </a:lnTo>
                  <a:lnTo>
                    <a:pt x="24645" y="117228"/>
                  </a:lnTo>
                  <a:lnTo>
                    <a:pt x="40386" y="120395"/>
                  </a:lnTo>
                  <a:lnTo>
                    <a:pt x="319278" y="120395"/>
                  </a:lnTo>
                  <a:lnTo>
                    <a:pt x="335018" y="117228"/>
                  </a:lnTo>
                  <a:lnTo>
                    <a:pt x="347853" y="108585"/>
                  </a:lnTo>
                  <a:lnTo>
                    <a:pt x="356496" y="95750"/>
                  </a:lnTo>
                  <a:lnTo>
                    <a:pt x="359663" y="80010"/>
                  </a:lnTo>
                  <a:lnTo>
                    <a:pt x="359663" y="40386"/>
                  </a:lnTo>
                  <a:lnTo>
                    <a:pt x="356496" y="24645"/>
                  </a:lnTo>
                  <a:lnTo>
                    <a:pt x="347853" y="11811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2203704" y="2069592"/>
            <a:ext cx="361315" cy="398145"/>
            <a:chOff x="2203704" y="2069592"/>
            <a:chExt cx="361315" cy="398145"/>
          </a:xfrm>
        </p:grpSpPr>
        <p:sp>
          <p:nvSpPr>
            <p:cNvPr id="21" name="object 21"/>
            <p:cNvSpPr/>
            <p:nvPr/>
          </p:nvSpPr>
          <p:spPr>
            <a:xfrm>
              <a:off x="2203704" y="2069592"/>
              <a:ext cx="361315" cy="323215"/>
            </a:xfrm>
            <a:custGeom>
              <a:avLst/>
              <a:gdLst/>
              <a:ahLst/>
              <a:cxnLst/>
              <a:rect l="l" t="t" r="r" b="b"/>
              <a:pathLst>
                <a:path w="361314" h="323214">
                  <a:moveTo>
                    <a:pt x="307339" y="0"/>
                  </a:moveTo>
                  <a:lnTo>
                    <a:pt x="53847" y="0"/>
                  </a:lnTo>
                  <a:lnTo>
                    <a:pt x="32896" y="4234"/>
                  </a:lnTo>
                  <a:lnTo>
                    <a:pt x="15779" y="15779"/>
                  </a:lnTo>
                  <a:lnTo>
                    <a:pt x="4234" y="3289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4" y="290191"/>
                  </a:lnTo>
                  <a:lnTo>
                    <a:pt x="15779" y="307308"/>
                  </a:lnTo>
                  <a:lnTo>
                    <a:pt x="32896" y="318853"/>
                  </a:lnTo>
                  <a:lnTo>
                    <a:pt x="53847" y="323088"/>
                  </a:lnTo>
                  <a:lnTo>
                    <a:pt x="307339" y="323088"/>
                  </a:lnTo>
                  <a:lnTo>
                    <a:pt x="328291" y="318853"/>
                  </a:lnTo>
                  <a:lnTo>
                    <a:pt x="345408" y="307308"/>
                  </a:lnTo>
                  <a:lnTo>
                    <a:pt x="356953" y="290191"/>
                  </a:lnTo>
                  <a:lnTo>
                    <a:pt x="361188" y="269240"/>
                  </a:lnTo>
                  <a:lnTo>
                    <a:pt x="361188" y="53848"/>
                  </a:lnTo>
                  <a:lnTo>
                    <a:pt x="356953" y="32896"/>
                  </a:lnTo>
                  <a:lnTo>
                    <a:pt x="345408" y="15779"/>
                  </a:lnTo>
                  <a:lnTo>
                    <a:pt x="328291" y="4234"/>
                  </a:lnTo>
                  <a:lnTo>
                    <a:pt x="30733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203704" y="2346960"/>
              <a:ext cx="361315" cy="120650"/>
            </a:xfrm>
            <a:custGeom>
              <a:avLst/>
              <a:gdLst/>
              <a:ahLst/>
              <a:cxnLst/>
              <a:rect l="l" t="t" r="r" b="b"/>
              <a:pathLst>
                <a:path w="361314" h="120650">
                  <a:moveTo>
                    <a:pt x="320801" y="0"/>
                  </a:moveTo>
                  <a:lnTo>
                    <a:pt x="40385" y="0"/>
                  </a:lnTo>
                  <a:lnTo>
                    <a:pt x="24645" y="3167"/>
                  </a:lnTo>
                  <a:lnTo>
                    <a:pt x="11810" y="11811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0" y="108585"/>
                  </a:lnTo>
                  <a:lnTo>
                    <a:pt x="24645" y="117228"/>
                  </a:lnTo>
                  <a:lnTo>
                    <a:pt x="40385" y="120395"/>
                  </a:lnTo>
                  <a:lnTo>
                    <a:pt x="320801" y="120395"/>
                  </a:lnTo>
                  <a:lnTo>
                    <a:pt x="336542" y="117228"/>
                  </a:lnTo>
                  <a:lnTo>
                    <a:pt x="349376" y="108585"/>
                  </a:lnTo>
                  <a:lnTo>
                    <a:pt x="358020" y="95750"/>
                  </a:lnTo>
                  <a:lnTo>
                    <a:pt x="361188" y="80010"/>
                  </a:lnTo>
                  <a:lnTo>
                    <a:pt x="361188" y="40386"/>
                  </a:lnTo>
                  <a:lnTo>
                    <a:pt x="358020" y="24645"/>
                  </a:lnTo>
                  <a:lnTo>
                    <a:pt x="349376" y="11811"/>
                  </a:lnTo>
                  <a:lnTo>
                    <a:pt x="336542" y="3167"/>
                  </a:lnTo>
                  <a:lnTo>
                    <a:pt x="32080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2685288" y="2069592"/>
            <a:ext cx="360045" cy="398145"/>
            <a:chOff x="2685288" y="2069592"/>
            <a:chExt cx="360045" cy="398145"/>
          </a:xfrm>
        </p:grpSpPr>
        <p:sp>
          <p:nvSpPr>
            <p:cNvPr id="24" name="object 24"/>
            <p:cNvSpPr/>
            <p:nvPr/>
          </p:nvSpPr>
          <p:spPr>
            <a:xfrm>
              <a:off x="2685288" y="2069592"/>
              <a:ext cx="360045" cy="323215"/>
            </a:xfrm>
            <a:custGeom>
              <a:avLst/>
              <a:gdLst/>
              <a:ahLst/>
              <a:cxnLst/>
              <a:rect l="l" t="t" r="r" b="b"/>
              <a:pathLst>
                <a:path w="360044" h="323214">
                  <a:moveTo>
                    <a:pt x="305816" y="0"/>
                  </a:moveTo>
                  <a:lnTo>
                    <a:pt x="53848" y="0"/>
                  </a:lnTo>
                  <a:lnTo>
                    <a:pt x="32896" y="4234"/>
                  </a:lnTo>
                  <a:lnTo>
                    <a:pt x="15779" y="15779"/>
                  </a:lnTo>
                  <a:lnTo>
                    <a:pt x="4234" y="3289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4" y="290191"/>
                  </a:lnTo>
                  <a:lnTo>
                    <a:pt x="15779" y="307308"/>
                  </a:lnTo>
                  <a:lnTo>
                    <a:pt x="32896" y="318853"/>
                  </a:lnTo>
                  <a:lnTo>
                    <a:pt x="53848" y="323088"/>
                  </a:lnTo>
                  <a:lnTo>
                    <a:pt x="305816" y="323088"/>
                  </a:lnTo>
                  <a:lnTo>
                    <a:pt x="326767" y="318853"/>
                  </a:lnTo>
                  <a:lnTo>
                    <a:pt x="343884" y="307308"/>
                  </a:lnTo>
                  <a:lnTo>
                    <a:pt x="355429" y="290191"/>
                  </a:lnTo>
                  <a:lnTo>
                    <a:pt x="359663" y="269240"/>
                  </a:lnTo>
                  <a:lnTo>
                    <a:pt x="359663" y="53848"/>
                  </a:lnTo>
                  <a:lnTo>
                    <a:pt x="355429" y="32896"/>
                  </a:lnTo>
                  <a:lnTo>
                    <a:pt x="343884" y="15779"/>
                  </a:lnTo>
                  <a:lnTo>
                    <a:pt x="326767" y="4234"/>
                  </a:lnTo>
                  <a:lnTo>
                    <a:pt x="30581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2685288" y="2346960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278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1" y="11811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1" y="108585"/>
                  </a:lnTo>
                  <a:lnTo>
                    <a:pt x="24645" y="117228"/>
                  </a:lnTo>
                  <a:lnTo>
                    <a:pt x="40386" y="120395"/>
                  </a:lnTo>
                  <a:lnTo>
                    <a:pt x="319278" y="120395"/>
                  </a:lnTo>
                  <a:lnTo>
                    <a:pt x="335018" y="117228"/>
                  </a:lnTo>
                  <a:lnTo>
                    <a:pt x="347853" y="108585"/>
                  </a:lnTo>
                  <a:lnTo>
                    <a:pt x="356496" y="95750"/>
                  </a:lnTo>
                  <a:lnTo>
                    <a:pt x="359663" y="80010"/>
                  </a:lnTo>
                  <a:lnTo>
                    <a:pt x="359663" y="40386"/>
                  </a:lnTo>
                  <a:lnTo>
                    <a:pt x="356496" y="24645"/>
                  </a:lnTo>
                  <a:lnTo>
                    <a:pt x="347853" y="11811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3165348" y="2069592"/>
            <a:ext cx="360045" cy="398145"/>
            <a:chOff x="3165348" y="2069592"/>
            <a:chExt cx="360045" cy="398145"/>
          </a:xfrm>
        </p:grpSpPr>
        <p:sp>
          <p:nvSpPr>
            <p:cNvPr id="27" name="object 27"/>
            <p:cNvSpPr/>
            <p:nvPr/>
          </p:nvSpPr>
          <p:spPr>
            <a:xfrm>
              <a:off x="3165348" y="2069592"/>
              <a:ext cx="360045" cy="323215"/>
            </a:xfrm>
            <a:custGeom>
              <a:avLst/>
              <a:gdLst/>
              <a:ahLst/>
              <a:cxnLst/>
              <a:rect l="l" t="t" r="r" b="b"/>
              <a:pathLst>
                <a:path w="360045" h="323214">
                  <a:moveTo>
                    <a:pt x="305815" y="0"/>
                  </a:moveTo>
                  <a:lnTo>
                    <a:pt x="53847" y="0"/>
                  </a:lnTo>
                  <a:lnTo>
                    <a:pt x="32896" y="4234"/>
                  </a:lnTo>
                  <a:lnTo>
                    <a:pt x="15779" y="15779"/>
                  </a:lnTo>
                  <a:lnTo>
                    <a:pt x="4234" y="3289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4" y="290191"/>
                  </a:lnTo>
                  <a:lnTo>
                    <a:pt x="15779" y="307308"/>
                  </a:lnTo>
                  <a:lnTo>
                    <a:pt x="32896" y="318853"/>
                  </a:lnTo>
                  <a:lnTo>
                    <a:pt x="53847" y="323088"/>
                  </a:lnTo>
                  <a:lnTo>
                    <a:pt x="305815" y="323088"/>
                  </a:lnTo>
                  <a:lnTo>
                    <a:pt x="326767" y="318853"/>
                  </a:lnTo>
                  <a:lnTo>
                    <a:pt x="343884" y="307308"/>
                  </a:lnTo>
                  <a:lnTo>
                    <a:pt x="355429" y="290191"/>
                  </a:lnTo>
                  <a:lnTo>
                    <a:pt x="359663" y="269240"/>
                  </a:lnTo>
                  <a:lnTo>
                    <a:pt x="359663" y="53848"/>
                  </a:lnTo>
                  <a:lnTo>
                    <a:pt x="355429" y="32896"/>
                  </a:lnTo>
                  <a:lnTo>
                    <a:pt x="343884" y="15779"/>
                  </a:lnTo>
                  <a:lnTo>
                    <a:pt x="326767" y="4234"/>
                  </a:lnTo>
                  <a:lnTo>
                    <a:pt x="30581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165348" y="2346960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5" h="120650">
                  <a:moveTo>
                    <a:pt x="319277" y="0"/>
                  </a:moveTo>
                  <a:lnTo>
                    <a:pt x="40385" y="0"/>
                  </a:lnTo>
                  <a:lnTo>
                    <a:pt x="24645" y="3167"/>
                  </a:lnTo>
                  <a:lnTo>
                    <a:pt x="11810" y="11811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0" y="108585"/>
                  </a:lnTo>
                  <a:lnTo>
                    <a:pt x="24645" y="117228"/>
                  </a:lnTo>
                  <a:lnTo>
                    <a:pt x="40385" y="120395"/>
                  </a:lnTo>
                  <a:lnTo>
                    <a:pt x="319277" y="120395"/>
                  </a:lnTo>
                  <a:lnTo>
                    <a:pt x="335018" y="117228"/>
                  </a:lnTo>
                  <a:lnTo>
                    <a:pt x="347852" y="108585"/>
                  </a:lnTo>
                  <a:lnTo>
                    <a:pt x="356496" y="95750"/>
                  </a:lnTo>
                  <a:lnTo>
                    <a:pt x="359663" y="80010"/>
                  </a:lnTo>
                  <a:lnTo>
                    <a:pt x="359663" y="40386"/>
                  </a:lnTo>
                  <a:lnTo>
                    <a:pt x="356496" y="24645"/>
                  </a:lnTo>
                  <a:lnTo>
                    <a:pt x="347852" y="11811"/>
                  </a:lnTo>
                  <a:lnTo>
                    <a:pt x="335018" y="3167"/>
                  </a:lnTo>
                  <a:lnTo>
                    <a:pt x="319277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3645408" y="2069592"/>
            <a:ext cx="361315" cy="398145"/>
            <a:chOff x="3645408" y="2069592"/>
            <a:chExt cx="361315" cy="398145"/>
          </a:xfrm>
        </p:grpSpPr>
        <p:sp>
          <p:nvSpPr>
            <p:cNvPr id="30" name="object 30"/>
            <p:cNvSpPr/>
            <p:nvPr/>
          </p:nvSpPr>
          <p:spPr>
            <a:xfrm>
              <a:off x="3645408" y="2069592"/>
              <a:ext cx="361315" cy="323215"/>
            </a:xfrm>
            <a:custGeom>
              <a:avLst/>
              <a:gdLst/>
              <a:ahLst/>
              <a:cxnLst/>
              <a:rect l="l" t="t" r="r" b="b"/>
              <a:pathLst>
                <a:path w="361314" h="323214">
                  <a:moveTo>
                    <a:pt x="307339" y="0"/>
                  </a:moveTo>
                  <a:lnTo>
                    <a:pt x="53847" y="0"/>
                  </a:lnTo>
                  <a:lnTo>
                    <a:pt x="32896" y="4234"/>
                  </a:lnTo>
                  <a:lnTo>
                    <a:pt x="15779" y="15779"/>
                  </a:lnTo>
                  <a:lnTo>
                    <a:pt x="4234" y="3289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4" y="290191"/>
                  </a:lnTo>
                  <a:lnTo>
                    <a:pt x="15779" y="307308"/>
                  </a:lnTo>
                  <a:lnTo>
                    <a:pt x="32896" y="318853"/>
                  </a:lnTo>
                  <a:lnTo>
                    <a:pt x="53847" y="323088"/>
                  </a:lnTo>
                  <a:lnTo>
                    <a:pt x="307339" y="323088"/>
                  </a:lnTo>
                  <a:lnTo>
                    <a:pt x="328291" y="318853"/>
                  </a:lnTo>
                  <a:lnTo>
                    <a:pt x="345408" y="307308"/>
                  </a:lnTo>
                  <a:lnTo>
                    <a:pt x="356953" y="290191"/>
                  </a:lnTo>
                  <a:lnTo>
                    <a:pt x="361188" y="269240"/>
                  </a:lnTo>
                  <a:lnTo>
                    <a:pt x="361188" y="53848"/>
                  </a:lnTo>
                  <a:lnTo>
                    <a:pt x="356953" y="32896"/>
                  </a:lnTo>
                  <a:lnTo>
                    <a:pt x="345408" y="15779"/>
                  </a:lnTo>
                  <a:lnTo>
                    <a:pt x="328291" y="4234"/>
                  </a:lnTo>
                  <a:lnTo>
                    <a:pt x="30733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45408" y="2346960"/>
              <a:ext cx="361315" cy="120650"/>
            </a:xfrm>
            <a:custGeom>
              <a:avLst/>
              <a:gdLst/>
              <a:ahLst/>
              <a:cxnLst/>
              <a:rect l="l" t="t" r="r" b="b"/>
              <a:pathLst>
                <a:path w="361314" h="120650">
                  <a:moveTo>
                    <a:pt x="320801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0" y="11811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1" y="108585"/>
                  </a:lnTo>
                  <a:lnTo>
                    <a:pt x="24645" y="117228"/>
                  </a:lnTo>
                  <a:lnTo>
                    <a:pt x="40386" y="120395"/>
                  </a:lnTo>
                  <a:lnTo>
                    <a:pt x="320801" y="120395"/>
                  </a:lnTo>
                  <a:lnTo>
                    <a:pt x="336542" y="117228"/>
                  </a:lnTo>
                  <a:lnTo>
                    <a:pt x="349376" y="108585"/>
                  </a:lnTo>
                  <a:lnTo>
                    <a:pt x="358020" y="95750"/>
                  </a:lnTo>
                  <a:lnTo>
                    <a:pt x="361188" y="80010"/>
                  </a:lnTo>
                  <a:lnTo>
                    <a:pt x="361188" y="40386"/>
                  </a:lnTo>
                  <a:lnTo>
                    <a:pt x="358020" y="24645"/>
                  </a:lnTo>
                  <a:lnTo>
                    <a:pt x="349376" y="11811"/>
                  </a:lnTo>
                  <a:lnTo>
                    <a:pt x="336542" y="3167"/>
                  </a:lnTo>
                  <a:lnTo>
                    <a:pt x="32080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4126991" y="2069592"/>
            <a:ext cx="360045" cy="398145"/>
            <a:chOff x="4126991" y="2069592"/>
            <a:chExt cx="360045" cy="398145"/>
          </a:xfrm>
        </p:grpSpPr>
        <p:sp>
          <p:nvSpPr>
            <p:cNvPr id="33" name="object 33"/>
            <p:cNvSpPr/>
            <p:nvPr/>
          </p:nvSpPr>
          <p:spPr>
            <a:xfrm>
              <a:off x="4126991" y="2069592"/>
              <a:ext cx="360045" cy="323215"/>
            </a:xfrm>
            <a:custGeom>
              <a:avLst/>
              <a:gdLst/>
              <a:ahLst/>
              <a:cxnLst/>
              <a:rect l="l" t="t" r="r" b="b"/>
              <a:pathLst>
                <a:path w="360045" h="323214">
                  <a:moveTo>
                    <a:pt x="305816" y="0"/>
                  </a:moveTo>
                  <a:lnTo>
                    <a:pt x="53848" y="0"/>
                  </a:lnTo>
                  <a:lnTo>
                    <a:pt x="32896" y="4234"/>
                  </a:lnTo>
                  <a:lnTo>
                    <a:pt x="15779" y="15779"/>
                  </a:lnTo>
                  <a:lnTo>
                    <a:pt x="4234" y="32896"/>
                  </a:lnTo>
                  <a:lnTo>
                    <a:pt x="0" y="53848"/>
                  </a:lnTo>
                  <a:lnTo>
                    <a:pt x="0" y="269240"/>
                  </a:lnTo>
                  <a:lnTo>
                    <a:pt x="4234" y="290191"/>
                  </a:lnTo>
                  <a:lnTo>
                    <a:pt x="15779" y="307308"/>
                  </a:lnTo>
                  <a:lnTo>
                    <a:pt x="32896" y="318853"/>
                  </a:lnTo>
                  <a:lnTo>
                    <a:pt x="53848" y="323088"/>
                  </a:lnTo>
                  <a:lnTo>
                    <a:pt x="305816" y="323088"/>
                  </a:lnTo>
                  <a:lnTo>
                    <a:pt x="326767" y="318853"/>
                  </a:lnTo>
                  <a:lnTo>
                    <a:pt x="343884" y="307308"/>
                  </a:lnTo>
                  <a:lnTo>
                    <a:pt x="355429" y="290191"/>
                  </a:lnTo>
                  <a:lnTo>
                    <a:pt x="359663" y="269240"/>
                  </a:lnTo>
                  <a:lnTo>
                    <a:pt x="359663" y="53848"/>
                  </a:lnTo>
                  <a:lnTo>
                    <a:pt x="355429" y="32896"/>
                  </a:lnTo>
                  <a:lnTo>
                    <a:pt x="343884" y="15779"/>
                  </a:lnTo>
                  <a:lnTo>
                    <a:pt x="326767" y="4234"/>
                  </a:lnTo>
                  <a:lnTo>
                    <a:pt x="30581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26991" y="2346960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5" h="120650">
                  <a:moveTo>
                    <a:pt x="319278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1" y="11811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1" y="108585"/>
                  </a:lnTo>
                  <a:lnTo>
                    <a:pt x="24645" y="117228"/>
                  </a:lnTo>
                  <a:lnTo>
                    <a:pt x="40386" y="120395"/>
                  </a:lnTo>
                  <a:lnTo>
                    <a:pt x="319278" y="120395"/>
                  </a:lnTo>
                  <a:lnTo>
                    <a:pt x="335018" y="117228"/>
                  </a:lnTo>
                  <a:lnTo>
                    <a:pt x="347853" y="108585"/>
                  </a:lnTo>
                  <a:lnTo>
                    <a:pt x="356496" y="95750"/>
                  </a:lnTo>
                  <a:lnTo>
                    <a:pt x="359663" y="80010"/>
                  </a:lnTo>
                  <a:lnTo>
                    <a:pt x="359663" y="40386"/>
                  </a:lnTo>
                  <a:lnTo>
                    <a:pt x="356496" y="24645"/>
                  </a:lnTo>
                  <a:lnTo>
                    <a:pt x="347853" y="11811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763523" y="2647188"/>
            <a:ext cx="360045" cy="399415"/>
            <a:chOff x="763523" y="2647188"/>
            <a:chExt cx="360045" cy="399415"/>
          </a:xfrm>
        </p:grpSpPr>
        <p:sp>
          <p:nvSpPr>
            <p:cNvPr id="36" name="object 36"/>
            <p:cNvSpPr/>
            <p:nvPr/>
          </p:nvSpPr>
          <p:spPr>
            <a:xfrm>
              <a:off x="763523" y="2647188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4" h="325119">
                  <a:moveTo>
                    <a:pt x="305562" y="0"/>
                  </a:moveTo>
                  <a:lnTo>
                    <a:pt x="54101" y="0"/>
                  </a:lnTo>
                  <a:lnTo>
                    <a:pt x="33041" y="4256"/>
                  </a:lnTo>
                  <a:lnTo>
                    <a:pt x="15844" y="15859"/>
                  </a:lnTo>
                  <a:lnTo>
                    <a:pt x="4251" y="33057"/>
                  </a:lnTo>
                  <a:lnTo>
                    <a:pt x="0" y="54101"/>
                  </a:lnTo>
                  <a:lnTo>
                    <a:pt x="0" y="270510"/>
                  </a:lnTo>
                  <a:lnTo>
                    <a:pt x="4251" y="291554"/>
                  </a:lnTo>
                  <a:lnTo>
                    <a:pt x="15844" y="308752"/>
                  </a:lnTo>
                  <a:lnTo>
                    <a:pt x="33041" y="320355"/>
                  </a:lnTo>
                  <a:lnTo>
                    <a:pt x="54101" y="324612"/>
                  </a:lnTo>
                  <a:lnTo>
                    <a:pt x="305562" y="324612"/>
                  </a:lnTo>
                  <a:lnTo>
                    <a:pt x="326622" y="320355"/>
                  </a:lnTo>
                  <a:lnTo>
                    <a:pt x="343819" y="308752"/>
                  </a:lnTo>
                  <a:lnTo>
                    <a:pt x="355412" y="291554"/>
                  </a:lnTo>
                  <a:lnTo>
                    <a:pt x="359664" y="270510"/>
                  </a:lnTo>
                  <a:lnTo>
                    <a:pt x="359664" y="54101"/>
                  </a:lnTo>
                  <a:lnTo>
                    <a:pt x="355412" y="33057"/>
                  </a:lnTo>
                  <a:lnTo>
                    <a:pt x="343819" y="15859"/>
                  </a:lnTo>
                  <a:lnTo>
                    <a:pt x="326622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63523" y="2926080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303" y="0"/>
                  </a:moveTo>
                  <a:lnTo>
                    <a:pt x="40360" y="0"/>
                  </a:lnTo>
                  <a:lnTo>
                    <a:pt x="24651" y="3167"/>
                  </a:lnTo>
                  <a:lnTo>
                    <a:pt x="11822" y="11811"/>
                  </a:lnTo>
                  <a:lnTo>
                    <a:pt x="3172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72" y="95750"/>
                  </a:lnTo>
                  <a:lnTo>
                    <a:pt x="11822" y="108585"/>
                  </a:lnTo>
                  <a:lnTo>
                    <a:pt x="24651" y="117228"/>
                  </a:lnTo>
                  <a:lnTo>
                    <a:pt x="40360" y="120396"/>
                  </a:lnTo>
                  <a:lnTo>
                    <a:pt x="319303" y="120396"/>
                  </a:lnTo>
                  <a:lnTo>
                    <a:pt x="335012" y="117228"/>
                  </a:lnTo>
                  <a:lnTo>
                    <a:pt x="347841" y="108585"/>
                  </a:lnTo>
                  <a:lnTo>
                    <a:pt x="356491" y="95750"/>
                  </a:lnTo>
                  <a:lnTo>
                    <a:pt x="359664" y="80010"/>
                  </a:lnTo>
                  <a:lnTo>
                    <a:pt x="359664" y="40386"/>
                  </a:lnTo>
                  <a:lnTo>
                    <a:pt x="356491" y="24645"/>
                  </a:lnTo>
                  <a:lnTo>
                    <a:pt x="347841" y="11811"/>
                  </a:lnTo>
                  <a:lnTo>
                    <a:pt x="335012" y="3167"/>
                  </a:lnTo>
                  <a:lnTo>
                    <a:pt x="319303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1243583" y="2647188"/>
            <a:ext cx="360045" cy="399415"/>
            <a:chOff x="1243583" y="2647188"/>
            <a:chExt cx="360045" cy="399415"/>
          </a:xfrm>
        </p:grpSpPr>
        <p:sp>
          <p:nvSpPr>
            <p:cNvPr id="39" name="object 39"/>
            <p:cNvSpPr/>
            <p:nvPr/>
          </p:nvSpPr>
          <p:spPr>
            <a:xfrm>
              <a:off x="1243583" y="2647188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4" h="325119">
                  <a:moveTo>
                    <a:pt x="305562" y="0"/>
                  </a:moveTo>
                  <a:lnTo>
                    <a:pt x="54102" y="0"/>
                  </a:lnTo>
                  <a:lnTo>
                    <a:pt x="33041" y="4256"/>
                  </a:lnTo>
                  <a:lnTo>
                    <a:pt x="15844" y="15859"/>
                  </a:lnTo>
                  <a:lnTo>
                    <a:pt x="4251" y="33057"/>
                  </a:lnTo>
                  <a:lnTo>
                    <a:pt x="0" y="54101"/>
                  </a:lnTo>
                  <a:lnTo>
                    <a:pt x="0" y="270510"/>
                  </a:lnTo>
                  <a:lnTo>
                    <a:pt x="4251" y="291554"/>
                  </a:lnTo>
                  <a:lnTo>
                    <a:pt x="15844" y="308752"/>
                  </a:lnTo>
                  <a:lnTo>
                    <a:pt x="33041" y="320355"/>
                  </a:lnTo>
                  <a:lnTo>
                    <a:pt x="54102" y="324612"/>
                  </a:lnTo>
                  <a:lnTo>
                    <a:pt x="305562" y="324612"/>
                  </a:lnTo>
                  <a:lnTo>
                    <a:pt x="326606" y="320355"/>
                  </a:lnTo>
                  <a:lnTo>
                    <a:pt x="343804" y="308752"/>
                  </a:lnTo>
                  <a:lnTo>
                    <a:pt x="355407" y="291554"/>
                  </a:lnTo>
                  <a:lnTo>
                    <a:pt x="359663" y="270510"/>
                  </a:lnTo>
                  <a:lnTo>
                    <a:pt x="359663" y="54101"/>
                  </a:lnTo>
                  <a:lnTo>
                    <a:pt x="355407" y="33057"/>
                  </a:lnTo>
                  <a:lnTo>
                    <a:pt x="343804" y="15859"/>
                  </a:lnTo>
                  <a:lnTo>
                    <a:pt x="326606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243583" y="2926080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278" y="0"/>
                  </a:moveTo>
                  <a:lnTo>
                    <a:pt x="40385" y="0"/>
                  </a:lnTo>
                  <a:lnTo>
                    <a:pt x="24662" y="3167"/>
                  </a:lnTo>
                  <a:lnTo>
                    <a:pt x="11825" y="11811"/>
                  </a:lnTo>
                  <a:lnTo>
                    <a:pt x="3172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72" y="95750"/>
                  </a:lnTo>
                  <a:lnTo>
                    <a:pt x="11825" y="108585"/>
                  </a:lnTo>
                  <a:lnTo>
                    <a:pt x="24662" y="117228"/>
                  </a:lnTo>
                  <a:lnTo>
                    <a:pt x="40385" y="120396"/>
                  </a:lnTo>
                  <a:lnTo>
                    <a:pt x="319278" y="120396"/>
                  </a:lnTo>
                  <a:lnTo>
                    <a:pt x="335018" y="117228"/>
                  </a:lnTo>
                  <a:lnTo>
                    <a:pt x="347852" y="108585"/>
                  </a:lnTo>
                  <a:lnTo>
                    <a:pt x="356496" y="95750"/>
                  </a:lnTo>
                  <a:lnTo>
                    <a:pt x="359663" y="80010"/>
                  </a:lnTo>
                  <a:lnTo>
                    <a:pt x="359663" y="40386"/>
                  </a:lnTo>
                  <a:lnTo>
                    <a:pt x="356496" y="24645"/>
                  </a:lnTo>
                  <a:lnTo>
                    <a:pt x="347853" y="11811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1723644" y="2647188"/>
            <a:ext cx="360045" cy="399415"/>
            <a:chOff x="1723644" y="2647188"/>
            <a:chExt cx="360045" cy="399415"/>
          </a:xfrm>
        </p:grpSpPr>
        <p:sp>
          <p:nvSpPr>
            <p:cNvPr id="42" name="object 42"/>
            <p:cNvSpPr/>
            <p:nvPr/>
          </p:nvSpPr>
          <p:spPr>
            <a:xfrm>
              <a:off x="1723644" y="2647188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4" h="325119">
                  <a:moveTo>
                    <a:pt x="305562" y="0"/>
                  </a:moveTo>
                  <a:lnTo>
                    <a:pt x="54101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1"/>
                  </a:lnTo>
                  <a:lnTo>
                    <a:pt x="0" y="270510"/>
                  </a:lnTo>
                  <a:lnTo>
                    <a:pt x="4256" y="291554"/>
                  </a:lnTo>
                  <a:lnTo>
                    <a:pt x="15859" y="308752"/>
                  </a:lnTo>
                  <a:lnTo>
                    <a:pt x="33057" y="320355"/>
                  </a:lnTo>
                  <a:lnTo>
                    <a:pt x="54101" y="324612"/>
                  </a:lnTo>
                  <a:lnTo>
                    <a:pt x="305562" y="324612"/>
                  </a:lnTo>
                  <a:lnTo>
                    <a:pt x="326606" y="320355"/>
                  </a:lnTo>
                  <a:lnTo>
                    <a:pt x="343804" y="308752"/>
                  </a:lnTo>
                  <a:lnTo>
                    <a:pt x="355407" y="291554"/>
                  </a:lnTo>
                  <a:lnTo>
                    <a:pt x="359663" y="270510"/>
                  </a:lnTo>
                  <a:lnTo>
                    <a:pt x="359663" y="54101"/>
                  </a:lnTo>
                  <a:lnTo>
                    <a:pt x="355407" y="33057"/>
                  </a:lnTo>
                  <a:lnTo>
                    <a:pt x="343804" y="15859"/>
                  </a:lnTo>
                  <a:lnTo>
                    <a:pt x="326606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723644" y="2926080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278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0" y="11811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1" y="108585"/>
                  </a:lnTo>
                  <a:lnTo>
                    <a:pt x="24645" y="117228"/>
                  </a:lnTo>
                  <a:lnTo>
                    <a:pt x="40386" y="120396"/>
                  </a:lnTo>
                  <a:lnTo>
                    <a:pt x="319278" y="120396"/>
                  </a:lnTo>
                  <a:lnTo>
                    <a:pt x="335018" y="117228"/>
                  </a:lnTo>
                  <a:lnTo>
                    <a:pt x="347853" y="108585"/>
                  </a:lnTo>
                  <a:lnTo>
                    <a:pt x="356496" y="95750"/>
                  </a:lnTo>
                  <a:lnTo>
                    <a:pt x="359663" y="80010"/>
                  </a:lnTo>
                  <a:lnTo>
                    <a:pt x="359663" y="40386"/>
                  </a:lnTo>
                  <a:lnTo>
                    <a:pt x="356496" y="24645"/>
                  </a:lnTo>
                  <a:lnTo>
                    <a:pt x="347853" y="11811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2203704" y="2647188"/>
            <a:ext cx="361315" cy="399415"/>
            <a:chOff x="2203704" y="2647188"/>
            <a:chExt cx="361315" cy="399415"/>
          </a:xfrm>
        </p:grpSpPr>
        <p:sp>
          <p:nvSpPr>
            <p:cNvPr id="45" name="object 45"/>
            <p:cNvSpPr/>
            <p:nvPr/>
          </p:nvSpPr>
          <p:spPr>
            <a:xfrm>
              <a:off x="2203704" y="2647188"/>
              <a:ext cx="361315" cy="325120"/>
            </a:xfrm>
            <a:custGeom>
              <a:avLst/>
              <a:gdLst/>
              <a:ahLst/>
              <a:cxnLst/>
              <a:rect l="l" t="t" r="r" b="b"/>
              <a:pathLst>
                <a:path w="361314" h="325119">
                  <a:moveTo>
                    <a:pt x="307085" y="0"/>
                  </a:moveTo>
                  <a:lnTo>
                    <a:pt x="54101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1"/>
                  </a:lnTo>
                  <a:lnTo>
                    <a:pt x="0" y="270510"/>
                  </a:lnTo>
                  <a:lnTo>
                    <a:pt x="4256" y="291554"/>
                  </a:lnTo>
                  <a:lnTo>
                    <a:pt x="15859" y="308752"/>
                  </a:lnTo>
                  <a:lnTo>
                    <a:pt x="33057" y="320355"/>
                  </a:lnTo>
                  <a:lnTo>
                    <a:pt x="54101" y="324612"/>
                  </a:lnTo>
                  <a:lnTo>
                    <a:pt x="307085" y="324612"/>
                  </a:lnTo>
                  <a:lnTo>
                    <a:pt x="328130" y="320355"/>
                  </a:lnTo>
                  <a:lnTo>
                    <a:pt x="345328" y="308752"/>
                  </a:lnTo>
                  <a:lnTo>
                    <a:pt x="356931" y="291554"/>
                  </a:lnTo>
                  <a:lnTo>
                    <a:pt x="361188" y="270510"/>
                  </a:lnTo>
                  <a:lnTo>
                    <a:pt x="361188" y="54101"/>
                  </a:lnTo>
                  <a:lnTo>
                    <a:pt x="356931" y="33057"/>
                  </a:lnTo>
                  <a:lnTo>
                    <a:pt x="345328" y="15859"/>
                  </a:lnTo>
                  <a:lnTo>
                    <a:pt x="328130" y="4256"/>
                  </a:lnTo>
                  <a:lnTo>
                    <a:pt x="30708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203704" y="2926080"/>
              <a:ext cx="361315" cy="120650"/>
            </a:xfrm>
            <a:custGeom>
              <a:avLst/>
              <a:gdLst/>
              <a:ahLst/>
              <a:cxnLst/>
              <a:rect l="l" t="t" r="r" b="b"/>
              <a:pathLst>
                <a:path w="361314" h="120650">
                  <a:moveTo>
                    <a:pt x="320801" y="0"/>
                  </a:moveTo>
                  <a:lnTo>
                    <a:pt x="40385" y="0"/>
                  </a:lnTo>
                  <a:lnTo>
                    <a:pt x="24645" y="3167"/>
                  </a:lnTo>
                  <a:lnTo>
                    <a:pt x="11810" y="11811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0" y="108585"/>
                  </a:lnTo>
                  <a:lnTo>
                    <a:pt x="24645" y="117228"/>
                  </a:lnTo>
                  <a:lnTo>
                    <a:pt x="40385" y="120396"/>
                  </a:lnTo>
                  <a:lnTo>
                    <a:pt x="320801" y="120396"/>
                  </a:lnTo>
                  <a:lnTo>
                    <a:pt x="336542" y="117228"/>
                  </a:lnTo>
                  <a:lnTo>
                    <a:pt x="349376" y="108585"/>
                  </a:lnTo>
                  <a:lnTo>
                    <a:pt x="358020" y="95750"/>
                  </a:lnTo>
                  <a:lnTo>
                    <a:pt x="361188" y="80010"/>
                  </a:lnTo>
                  <a:lnTo>
                    <a:pt x="361188" y="40386"/>
                  </a:lnTo>
                  <a:lnTo>
                    <a:pt x="358020" y="24645"/>
                  </a:lnTo>
                  <a:lnTo>
                    <a:pt x="349376" y="11811"/>
                  </a:lnTo>
                  <a:lnTo>
                    <a:pt x="336542" y="3167"/>
                  </a:lnTo>
                  <a:lnTo>
                    <a:pt x="32080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2685288" y="2647188"/>
            <a:ext cx="360045" cy="399415"/>
            <a:chOff x="2685288" y="2647188"/>
            <a:chExt cx="360045" cy="399415"/>
          </a:xfrm>
        </p:grpSpPr>
        <p:sp>
          <p:nvSpPr>
            <p:cNvPr id="48" name="object 48"/>
            <p:cNvSpPr/>
            <p:nvPr/>
          </p:nvSpPr>
          <p:spPr>
            <a:xfrm>
              <a:off x="2685288" y="2647188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4" h="325119">
                  <a:moveTo>
                    <a:pt x="305562" y="0"/>
                  </a:moveTo>
                  <a:lnTo>
                    <a:pt x="54101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1"/>
                  </a:lnTo>
                  <a:lnTo>
                    <a:pt x="0" y="270510"/>
                  </a:lnTo>
                  <a:lnTo>
                    <a:pt x="4256" y="291554"/>
                  </a:lnTo>
                  <a:lnTo>
                    <a:pt x="15859" y="308752"/>
                  </a:lnTo>
                  <a:lnTo>
                    <a:pt x="33057" y="320355"/>
                  </a:lnTo>
                  <a:lnTo>
                    <a:pt x="54101" y="324612"/>
                  </a:lnTo>
                  <a:lnTo>
                    <a:pt x="305562" y="324612"/>
                  </a:lnTo>
                  <a:lnTo>
                    <a:pt x="326606" y="320355"/>
                  </a:lnTo>
                  <a:lnTo>
                    <a:pt x="343804" y="308752"/>
                  </a:lnTo>
                  <a:lnTo>
                    <a:pt x="355407" y="291554"/>
                  </a:lnTo>
                  <a:lnTo>
                    <a:pt x="359663" y="270510"/>
                  </a:lnTo>
                  <a:lnTo>
                    <a:pt x="359663" y="54101"/>
                  </a:lnTo>
                  <a:lnTo>
                    <a:pt x="355407" y="33057"/>
                  </a:lnTo>
                  <a:lnTo>
                    <a:pt x="343804" y="15859"/>
                  </a:lnTo>
                  <a:lnTo>
                    <a:pt x="326606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685288" y="2926080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278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1" y="11811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1" y="108585"/>
                  </a:lnTo>
                  <a:lnTo>
                    <a:pt x="24645" y="117228"/>
                  </a:lnTo>
                  <a:lnTo>
                    <a:pt x="40386" y="120396"/>
                  </a:lnTo>
                  <a:lnTo>
                    <a:pt x="319278" y="120396"/>
                  </a:lnTo>
                  <a:lnTo>
                    <a:pt x="335018" y="117228"/>
                  </a:lnTo>
                  <a:lnTo>
                    <a:pt x="347853" y="108585"/>
                  </a:lnTo>
                  <a:lnTo>
                    <a:pt x="356496" y="95750"/>
                  </a:lnTo>
                  <a:lnTo>
                    <a:pt x="359663" y="80010"/>
                  </a:lnTo>
                  <a:lnTo>
                    <a:pt x="359663" y="40386"/>
                  </a:lnTo>
                  <a:lnTo>
                    <a:pt x="356496" y="24645"/>
                  </a:lnTo>
                  <a:lnTo>
                    <a:pt x="347853" y="11811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E90D4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3165348" y="2647188"/>
            <a:ext cx="360045" cy="399415"/>
            <a:chOff x="3165348" y="2647188"/>
            <a:chExt cx="360045" cy="399415"/>
          </a:xfrm>
        </p:grpSpPr>
        <p:sp>
          <p:nvSpPr>
            <p:cNvPr id="51" name="object 51"/>
            <p:cNvSpPr/>
            <p:nvPr/>
          </p:nvSpPr>
          <p:spPr>
            <a:xfrm>
              <a:off x="3165348" y="2647188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5" h="325119">
                  <a:moveTo>
                    <a:pt x="305562" y="0"/>
                  </a:moveTo>
                  <a:lnTo>
                    <a:pt x="54101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1"/>
                  </a:lnTo>
                  <a:lnTo>
                    <a:pt x="0" y="270510"/>
                  </a:lnTo>
                  <a:lnTo>
                    <a:pt x="4256" y="291554"/>
                  </a:lnTo>
                  <a:lnTo>
                    <a:pt x="15859" y="308752"/>
                  </a:lnTo>
                  <a:lnTo>
                    <a:pt x="33057" y="320355"/>
                  </a:lnTo>
                  <a:lnTo>
                    <a:pt x="54101" y="324612"/>
                  </a:lnTo>
                  <a:lnTo>
                    <a:pt x="305562" y="324612"/>
                  </a:lnTo>
                  <a:lnTo>
                    <a:pt x="326606" y="320355"/>
                  </a:lnTo>
                  <a:lnTo>
                    <a:pt x="343804" y="308752"/>
                  </a:lnTo>
                  <a:lnTo>
                    <a:pt x="355407" y="291554"/>
                  </a:lnTo>
                  <a:lnTo>
                    <a:pt x="359663" y="270510"/>
                  </a:lnTo>
                  <a:lnTo>
                    <a:pt x="359663" y="54101"/>
                  </a:lnTo>
                  <a:lnTo>
                    <a:pt x="355407" y="33057"/>
                  </a:lnTo>
                  <a:lnTo>
                    <a:pt x="343804" y="15859"/>
                  </a:lnTo>
                  <a:lnTo>
                    <a:pt x="326606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165348" y="2926080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5" h="120650">
                  <a:moveTo>
                    <a:pt x="319277" y="0"/>
                  </a:moveTo>
                  <a:lnTo>
                    <a:pt x="40385" y="0"/>
                  </a:lnTo>
                  <a:lnTo>
                    <a:pt x="24645" y="3167"/>
                  </a:lnTo>
                  <a:lnTo>
                    <a:pt x="11810" y="11811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0" y="108585"/>
                  </a:lnTo>
                  <a:lnTo>
                    <a:pt x="24645" y="117228"/>
                  </a:lnTo>
                  <a:lnTo>
                    <a:pt x="40385" y="120396"/>
                  </a:lnTo>
                  <a:lnTo>
                    <a:pt x="319277" y="120396"/>
                  </a:lnTo>
                  <a:lnTo>
                    <a:pt x="335018" y="117228"/>
                  </a:lnTo>
                  <a:lnTo>
                    <a:pt x="347852" y="108585"/>
                  </a:lnTo>
                  <a:lnTo>
                    <a:pt x="356496" y="95750"/>
                  </a:lnTo>
                  <a:lnTo>
                    <a:pt x="359663" y="80010"/>
                  </a:lnTo>
                  <a:lnTo>
                    <a:pt x="359663" y="40386"/>
                  </a:lnTo>
                  <a:lnTo>
                    <a:pt x="356496" y="24645"/>
                  </a:lnTo>
                  <a:lnTo>
                    <a:pt x="347852" y="11811"/>
                  </a:lnTo>
                  <a:lnTo>
                    <a:pt x="335018" y="3167"/>
                  </a:lnTo>
                  <a:lnTo>
                    <a:pt x="319277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3" name="object 53"/>
          <p:cNvGrpSpPr/>
          <p:nvPr/>
        </p:nvGrpSpPr>
        <p:grpSpPr>
          <a:xfrm>
            <a:off x="3645408" y="2647188"/>
            <a:ext cx="361315" cy="399415"/>
            <a:chOff x="3645408" y="2647188"/>
            <a:chExt cx="361315" cy="399415"/>
          </a:xfrm>
        </p:grpSpPr>
        <p:sp>
          <p:nvSpPr>
            <p:cNvPr id="54" name="object 54"/>
            <p:cNvSpPr/>
            <p:nvPr/>
          </p:nvSpPr>
          <p:spPr>
            <a:xfrm>
              <a:off x="3645408" y="2647188"/>
              <a:ext cx="361315" cy="325120"/>
            </a:xfrm>
            <a:custGeom>
              <a:avLst/>
              <a:gdLst/>
              <a:ahLst/>
              <a:cxnLst/>
              <a:rect l="l" t="t" r="r" b="b"/>
              <a:pathLst>
                <a:path w="361314" h="325119">
                  <a:moveTo>
                    <a:pt x="307086" y="0"/>
                  </a:moveTo>
                  <a:lnTo>
                    <a:pt x="54101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1"/>
                  </a:lnTo>
                  <a:lnTo>
                    <a:pt x="0" y="270510"/>
                  </a:lnTo>
                  <a:lnTo>
                    <a:pt x="4256" y="291554"/>
                  </a:lnTo>
                  <a:lnTo>
                    <a:pt x="15859" y="308752"/>
                  </a:lnTo>
                  <a:lnTo>
                    <a:pt x="33057" y="320355"/>
                  </a:lnTo>
                  <a:lnTo>
                    <a:pt x="54101" y="324612"/>
                  </a:lnTo>
                  <a:lnTo>
                    <a:pt x="307086" y="324612"/>
                  </a:lnTo>
                  <a:lnTo>
                    <a:pt x="328130" y="320355"/>
                  </a:lnTo>
                  <a:lnTo>
                    <a:pt x="345328" y="308752"/>
                  </a:lnTo>
                  <a:lnTo>
                    <a:pt x="356931" y="291554"/>
                  </a:lnTo>
                  <a:lnTo>
                    <a:pt x="361188" y="270510"/>
                  </a:lnTo>
                  <a:lnTo>
                    <a:pt x="361188" y="54101"/>
                  </a:lnTo>
                  <a:lnTo>
                    <a:pt x="356931" y="33057"/>
                  </a:lnTo>
                  <a:lnTo>
                    <a:pt x="345328" y="15859"/>
                  </a:lnTo>
                  <a:lnTo>
                    <a:pt x="328130" y="4256"/>
                  </a:lnTo>
                  <a:lnTo>
                    <a:pt x="30708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645408" y="2926080"/>
              <a:ext cx="361315" cy="120650"/>
            </a:xfrm>
            <a:custGeom>
              <a:avLst/>
              <a:gdLst/>
              <a:ahLst/>
              <a:cxnLst/>
              <a:rect l="l" t="t" r="r" b="b"/>
              <a:pathLst>
                <a:path w="361314" h="120650">
                  <a:moveTo>
                    <a:pt x="320801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0" y="11811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1" y="108585"/>
                  </a:lnTo>
                  <a:lnTo>
                    <a:pt x="24645" y="117228"/>
                  </a:lnTo>
                  <a:lnTo>
                    <a:pt x="40386" y="120396"/>
                  </a:lnTo>
                  <a:lnTo>
                    <a:pt x="320801" y="120396"/>
                  </a:lnTo>
                  <a:lnTo>
                    <a:pt x="336542" y="117228"/>
                  </a:lnTo>
                  <a:lnTo>
                    <a:pt x="349376" y="108585"/>
                  </a:lnTo>
                  <a:lnTo>
                    <a:pt x="358020" y="95750"/>
                  </a:lnTo>
                  <a:lnTo>
                    <a:pt x="361188" y="80010"/>
                  </a:lnTo>
                  <a:lnTo>
                    <a:pt x="361188" y="40386"/>
                  </a:lnTo>
                  <a:lnTo>
                    <a:pt x="358020" y="24645"/>
                  </a:lnTo>
                  <a:lnTo>
                    <a:pt x="349376" y="11811"/>
                  </a:lnTo>
                  <a:lnTo>
                    <a:pt x="336542" y="3167"/>
                  </a:lnTo>
                  <a:lnTo>
                    <a:pt x="32080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6" name="object 56"/>
          <p:cNvGrpSpPr/>
          <p:nvPr/>
        </p:nvGrpSpPr>
        <p:grpSpPr>
          <a:xfrm>
            <a:off x="4126991" y="2647188"/>
            <a:ext cx="360045" cy="399415"/>
            <a:chOff x="4126991" y="2647188"/>
            <a:chExt cx="360045" cy="399415"/>
          </a:xfrm>
        </p:grpSpPr>
        <p:sp>
          <p:nvSpPr>
            <p:cNvPr id="57" name="object 57"/>
            <p:cNvSpPr/>
            <p:nvPr/>
          </p:nvSpPr>
          <p:spPr>
            <a:xfrm>
              <a:off x="4126991" y="2647188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5" h="325119">
                  <a:moveTo>
                    <a:pt x="305562" y="0"/>
                  </a:moveTo>
                  <a:lnTo>
                    <a:pt x="54102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1"/>
                  </a:lnTo>
                  <a:lnTo>
                    <a:pt x="0" y="270510"/>
                  </a:lnTo>
                  <a:lnTo>
                    <a:pt x="4256" y="291554"/>
                  </a:lnTo>
                  <a:lnTo>
                    <a:pt x="15859" y="308752"/>
                  </a:lnTo>
                  <a:lnTo>
                    <a:pt x="33057" y="320355"/>
                  </a:lnTo>
                  <a:lnTo>
                    <a:pt x="54102" y="324612"/>
                  </a:lnTo>
                  <a:lnTo>
                    <a:pt x="305562" y="324612"/>
                  </a:lnTo>
                  <a:lnTo>
                    <a:pt x="326606" y="320355"/>
                  </a:lnTo>
                  <a:lnTo>
                    <a:pt x="343804" y="308752"/>
                  </a:lnTo>
                  <a:lnTo>
                    <a:pt x="355407" y="291554"/>
                  </a:lnTo>
                  <a:lnTo>
                    <a:pt x="359663" y="270510"/>
                  </a:lnTo>
                  <a:lnTo>
                    <a:pt x="359663" y="54101"/>
                  </a:lnTo>
                  <a:lnTo>
                    <a:pt x="355407" y="33057"/>
                  </a:lnTo>
                  <a:lnTo>
                    <a:pt x="343804" y="15859"/>
                  </a:lnTo>
                  <a:lnTo>
                    <a:pt x="326606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126991" y="2926080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5" h="120650">
                  <a:moveTo>
                    <a:pt x="319278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1" y="11811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1" y="108585"/>
                  </a:lnTo>
                  <a:lnTo>
                    <a:pt x="24645" y="117228"/>
                  </a:lnTo>
                  <a:lnTo>
                    <a:pt x="40386" y="120396"/>
                  </a:lnTo>
                  <a:lnTo>
                    <a:pt x="319278" y="120396"/>
                  </a:lnTo>
                  <a:lnTo>
                    <a:pt x="335018" y="117228"/>
                  </a:lnTo>
                  <a:lnTo>
                    <a:pt x="347853" y="108585"/>
                  </a:lnTo>
                  <a:lnTo>
                    <a:pt x="356496" y="95750"/>
                  </a:lnTo>
                  <a:lnTo>
                    <a:pt x="359663" y="80010"/>
                  </a:lnTo>
                  <a:lnTo>
                    <a:pt x="359663" y="40386"/>
                  </a:lnTo>
                  <a:lnTo>
                    <a:pt x="356496" y="24645"/>
                  </a:lnTo>
                  <a:lnTo>
                    <a:pt x="347853" y="11811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9" name="object 59"/>
          <p:cNvGrpSpPr/>
          <p:nvPr/>
        </p:nvGrpSpPr>
        <p:grpSpPr>
          <a:xfrm>
            <a:off x="763523" y="3224783"/>
            <a:ext cx="360045" cy="398145"/>
            <a:chOff x="763523" y="3224783"/>
            <a:chExt cx="360045" cy="398145"/>
          </a:xfrm>
        </p:grpSpPr>
        <p:sp>
          <p:nvSpPr>
            <p:cNvPr id="60" name="object 60"/>
            <p:cNvSpPr/>
            <p:nvPr/>
          </p:nvSpPr>
          <p:spPr>
            <a:xfrm>
              <a:off x="763523" y="3224783"/>
              <a:ext cx="360045" cy="323215"/>
            </a:xfrm>
            <a:custGeom>
              <a:avLst/>
              <a:gdLst/>
              <a:ahLst/>
              <a:cxnLst/>
              <a:rect l="l" t="t" r="r" b="b"/>
              <a:pathLst>
                <a:path w="360044" h="323214">
                  <a:moveTo>
                    <a:pt x="305816" y="0"/>
                  </a:moveTo>
                  <a:lnTo>
                    <a:pt x="53848" y="0"/>
                  </a:lnTo>
                  <a:lnTo>
                    <a:pt x="32886" y="4234"/>
                  </a:lnTo>
                  <a:lnTo>
                    <a:pt x="15770" y="15779"/>
                  </a:lnTo>
                  <a:lnTo>
                    <a:pt x="4231" y="32896"/>
                  </a:lnTo>
                  <a:lnTo>
                    <a:pt x="0" y="53848"/>
                  </a:lnTo>
                  <a:lnTo>
                    <a:pt x="0" y="269239"/>
                  </a:lnTo>
                  <a:lnTo>
                    <a:pt x="4231" y="290191"/>
                  </a:lnTo>
                  <a:lnTo>
                    <a:pt x="15770" y="307308"/>
                  </a:lnTo>
                  <a:lnTo>
                    <a:pt x="32886" y="318853"/>
                  </a:lnTo>
                  <a:lnTo>
                    <a:pt x="53848" y="323088"/>
                  </a:lnTo>
                  <a:lnTo>
                    <a:pt x="305816" y="323088"/>
                  </a:lnTo>
                  <a:lnTo>
                    <a:pt x="326777" y="318853"/>
                  </a:lnTo>
                  <a:lnTo>
                    <a:pt x="343893" y="307308"/>
                  </a:lnTo>
                  <a:lnTo>
                    <a:pt x="355432" y="290191"/>
                  </a:lnTo>
                  <a:lnTo>
                    <a:pt x="359664" y="269239"/>
                  </a:lnTo>
                  <a:lnTo>
                    <a:pt x="359664" y="53848"/>
                  </a:lnTo>
                  <a:lnTo>
                    <a:pt x="355432" y="32896"/>
                  </a:lnTo>
                  <a:lnTo>
                    <a:pt x="343893" y="15779"/>
                  </a:lnTo>
                  <a:lnTo>
                    <a:pt x="326777" y="4234"/>
                  </a:lnTo>
                  <a:lnTo>
                    <a:pt x="30581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763523" y="3502151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303" y="0"/>
                  </a:moveTo>
                  <a:lnTo>
                    <a:pt x="40360" y="0"/>
                  </a:lnTo>
                  <a:lnTo>
                    <a:pt x="24651" y="3167"/>
                  </a:lnTo>
                  <a:lnTo>
                    <a:pt x="11822" y="11811"/>
                  </a:lnTo>
                  <a:lnTo>
                    <a:pt x="3172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72" y="95750"/>
                  </a:lnTo>
                  <a:lnTo>
                    <a:pt x="11822" y="108585"/>
                  </a:lnTo>
                  <a:lnTo>
                    <a:pt x="24651" y="117228"/>
                  </a:lnTo>
                  <a:lnTo>
                    <a:pt x="40360" y="120396"/>
                  </a:lnTo>
                  <a:lnTo>
                    <a:pt x="319303" y="120396"/>
                  </a:lnTo>
                  <a:lnTo>
                    <a:pt x="335012" y="117228"/>
                  </a:lnTo>
                  <a:lnTo>
                    <a:pt x="347841" y="108585"/>
                  </a:lnTo>
                  <a:lnTo>
                    <a:pt x="356491" y="95750"/>
                  </a:lnTo>
                  <a:lnTo>
                    <a:pt x="359664" y="80010"/>
                  </a:lnTo>
                  <a:lnTo>
                    <a:pt x="359664" y="40386"/>
                  </a:lnTo>
                  <a:lnTo>
                    <a:pt x="356491" y="24645"/>
                  </a:lnTo>
                  <a:lnTo>
                    <a:pt x="347841" y="11811"/>
                  </a:lnTo>
                  <a:lnTo>
                    <a:pt x="335012" y="3167"/>
                  </a:lnTo>
                  <a:lnTo>
                    <a:pt x="319303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2" name="object 62"/>
          <p:cNvGrpSpPr/>
          <p:nvPr/>
        </p:nvGrpSpPr>
        <p:grpSpPr>
          <a:xfrm>
            <a:off x="1243583" y="3224783"/>
            <a:ext cx="360045" cy="398145"/>
            <a:chOff x="1243583" y="3224783"/>
            <a:chExt cx="360045" cy="398145"/>
          </a:xfrm>
        </p:grpSpPr>
        <p:sp>
          <p:nvSpPr>
            <p:cNvPr id="63" name="object 63"/>
            <p:cNvSpPr/>
            <p:nvPr/>
          </p:nvSpPr>
          <p:spPr>
            <a:xfrm>
              <a:off x="1243583" y="3224783"/>
              <a:ext cx="360045" cy="323215"/>
            </a:xfrm>
            <a:custGeom>
              <a:avLst/>
              <a:gdLst/>
              <a:ahLst/>
              <a:cxnLst/>
              <a:rect l="l" t="t" r="r" b="b"/>
              <a:pathLst>
                <a:path w="360044" h="323214">
                  <a:moveTo>
                    <a:pt x="305816" y="0"/>
                  </a:moveTo>
                  <a:lnTo>
                    <a:pt x="53847" y="0"/>
                  </a:lnTo>
                  <a:lnTo>
                    <a:pt x="32886" y="4234"/>
                  </a:lnTo>
                  <a:lnTo>
                    <a:pt x="15770" y="15779"/>
                  </a:lnTo>
                  <a:lnTo>
                    <a:pt x="4231" y="32896"/>
                  </a:lnTo>
                  <a:lnTo>
                    <a:pt x="0" y="53848"/>
                  </a:lnTo>
                  <a:lnTo>
                    <a:pt x="0" y="269239"/>
                  </a:lnTo>
                  <a:lnTo>
                    <a:pt x="4231" y="290191"/>
                  </a:lnTo>
                  <a:lnTo>
                    <a:pt x="15770" y="307308"/>
                  </a:lnTo>
                  <a:lnTo>
                    <a:pt x="32886" y="318853"/>
                  </a:lnTo>
                  <a:lnTo>
                    <a:pt x="53847" y="323088"/>
                  </a:lnTo>
                  <a:lnTo>
                    <a:pt x="305816" y="323088"/>
                  </a:lnTo>
                  <a:lnTo>
                    <a:pt x="326767" y="318853"/>
                  </a:lnTo>
                  <a:lnTo>
                    <a:pt x="343884" y="307308"/>
                  </a:lnTo>
                  <a:lnTo>
                    <a:pt x="355429" y="290191"/>
                  </a:lnTo>
                  <a:lnTo>
                    <a:pt x="359663" y="269239"/>
                  </a:lnTo>
                  <a:lnTo>
                    <a:pt x="359663" y="53848"/>
                  </a:lnTo>
                  <a:lnTo>
                    <a:pt x="355429" y="32896"/>
                  </a:lnTo>
                  <a:lnTo>
                    <a:pt x="343884" y="15779"/>
                  </a:lnTo>
                  <a:lnTo>
                    <a:pt x="326767" y="4234"/>
                  </a:lnTo>
                  <a:lnTo>
                    <a:pt x="30581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1243583" y="3502151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278" y="0"/>
                  </a:moveTo>
                  <a:lnTo>
                    <a:pt x="40385" y="0"/>
                  </a:lnTo>
                  <a:lnTo>
                    <a:pt x="24662" y="3167"/>
                  </a:lnTo>
                  <a:lnTo>
                    <a:pt x="11825" y="11811"/>
                  </a:lnTo>
                  <a:lnTo>
                    <a:pt x="3172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72" y="95750"/>
                  </a:lnTo>
                  <a:lnTo>
                    <a:pt x="11825" y="108585"/>
                  </a:lnTo>
                  <a:lnTo>
                    <a:pt x="24662" y="117228"/>
                  </a:lnTo>
                  <a:lnTo>
                    <a:pt x="40385" y="120396"/>
                  </a:lnTo>
                  <a:lnTo>
                    <a:pt x="319278" y="120396"/>
                  </a:lnTo>
                  <a:lnTo>
                    <a:pt x="335018" y="117228"/>
                  </a:lnTo>
                  <a:lnTo>
                    <a:pt x="347852" y="108585"/>
                  </a:lnTo>
                  <a:lnTo>
                    <a:pt x="356496" y="95750"/>
                  </a:lnTo>
                  <a:lnTo>
                    <a:pt x="359663" y="80010"/>
                  </a:lnTo>
                  <a:lnTo>
                    <a:pt x="359663" y="40386"/>
                  </a:lnTo>
                  <a:lnTo>
                    <a:pt x="356496" y="24645"/>
                  </a:lnTo>
                  <a:lnTo>
                    <a:pt x="347853" y="11811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5" name="object 65"/>
          <p:cNvGrpSpPr/>
          <p:nvPr/>
        </p:nvGrpSpPr>
        <p:grpSpPr>
          <a:xfrm>
            <a:off x="1723644" y="3224783"/>
            <a:ext cx="360045" cy="398145"/>
            <a:chOff x="1723644" y="3224783"/>
            <a:chExt cx="360045" cy="398145"/>
          </a:xfrm>
        </p:grpSpPr>
        <p:sp>
          <p:nvSpPr>
            <p:cNvPr id="66" name="object 66"/>
            <p:cNvSpPr/>
            <p:nvPr/>
          </p:nvSpPr>
          <p:spPr>
            <a:xfrm>
              <a:off x="1723644" y="3224783"/>
              <a:ext cx="360045" cy="323215"/>
            </a:xfrm>
            <a:custGeom>
              <a:avLst/>
              <a:gdLst/>
              <a:ahLst/>
              <a:cxnLst/>
              <a:rect l="l" t="t" r="r" b="b"/>
              <a:pathLst>
                <a:path w="360044" h="323214">
                  <a:moveTo>
                    <a:pt x="305816" y="0"/>
                  </a:moveTo>
                  <a:lnTo>
                    <a:pt x="53848" y="0"/>
                  </a:lnTo>
                  <a:lnTo>
                    <a:pt x="32896" y="4234"/>
                  </a:lnTo>
                  <a:lnTo>
                    <a:pt x="15779" y="15779"/>
                  </a:lnTo>
                  <a:lnTo>
                    <a:pt x="4234" y="32896"/>
                  </a:lnTo>
                  <a:lnTo>
                    <a:pt x="0" y="53848"/>
                  </a:lnTo>
                  <a:lnTo>
                    <a:pt x="0" y="269239"/>
                  </a:lnTo>
                  <a:lnTo>
                    <a:pt x="4234" y="290191"/>
                  </a:lnTo>
                  <a:lnTo>
                    <a:pt x="15779" y="307308"/>
                  </a:lnTo>
                  <a:lnTo>
                    <a:pt x="32896" y="318853"/>
                  </a:lnTo>
                  <a:lnTo>
                    <a:pt x="53848" y="323088"/>
                  </a:lnTo>
                  <a:lnTo>
                    <a:pt x="305816" y="323088"/>
                  </a:lnTo>
                  <a:lnTo>
                    <a:pt x="326767" y="318853"/>
                  </a:lnTo>
                  <a:lnTo>
                    <a:pt x="343884" y="307308"/>
                  </a:lnTo>
                  <a:lnTo>
                    <a:pt x="355429" y="290191"/>
                  </a:lnTo>
                  <a:lnTo>
                    <a:pt x="359663" y="269239"/>
                  </a:lnTo>
                  <a:lnTo>
                    <a:pt x="359663" y="53848"/>
                  </a:lnTo>
                  <a:lnTo>
                    <a:pt x="355429" y="32896"/>
                  </a:lnTo>
                  <a:lnTo>
                    <a:pt x="343884" y="15779"/>
                  </a:lnTo>
                  <a:lnTo>
                    <a:pt x="326767" y="4234"/>
                  </a:lnTo>
                  <a:lnTo>
                    <a:pt x="30581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723644" y="3502151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278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0" y="11811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1" y="108585"/>
                  </a:lnTo>
                  <a:lnTo>
                    <a:pt x="24645" y="117228"/>
                  </a:lnTo>
                  <a:lnTo>
                    <a:pt x="40386" y="120396"/>
                  </a:lnTo>
                  <a:lnTo>
                    <a:pt x="319278" y="120396"/>
                  </a:lnTo>
                  <a:lnTo>
                    <a:pt x="335018" y="117228"/>
                  </a:lnTo>
                  <a:lnTo>
                    <a:pt x="347853" y="108585"/>
                  </a:lnTo>
                  <a:lnTo>
                    <a:pt x="356496" y="95750"/>
                  </a:lnTo>
                  <a:lnTo>
                    <a:pt x="359663" y="80010"/>
                  </a:lnTo>
                  <a:lnTo>
                    <a:pt x="359663" y="40386"/>
                  </a:lnTo>
                  <a:lnTo>
                    <a:pt x="356496" y="24645"/>
                  </a:lnTo>
                  <a:lnTo>
                    <a:pt x="347853" y="11811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8" name="object 68"/>
          <p:cNvGrpSpPr/>
          <p:nvPr/>
        </p:nvGrpSpPr>
        <p:grpSpPr>
          <a:xfrm>
            <a:off x="2203704" y="3184144"/>
            <a:ext cx="841375" cy="2248535"/>
            <a:chOff x="2203704" y="3184144"/>
            <a:chExt cx="841375" cy="2248535"/>
          </a:xfrm>
        </p:grpSpPr>
        <p:sp>
          <p:nvSpPr>
            <p:cNvPr id="69" name="object 69"/>
            <p:cNvSpPr/>
            <p:nvPr/>
          </p:nvSpPr>
          <p:spPr>
            <a:xfrm>
              <a:off x="2203704" y="3224784"/>
              <a:ext cx="361315" cy="323215"/>
            </a:xfrm>
            <a:custGeom>
              <a:avLst/>
              <a:gdLst/>
              <a:ahLst/>
              <a:cxnLst/>
              <a:rect l="l" t="t" r="r" b="b"/>
              <a:pathLst>
                <a:path w="361314" h="323214">
                  <a:moveTo>
                    <a:pt x="307339" y="0"/>
                  </a:moveTo>
                  <a:lnTo>
                    <a:pt x="53847" y="0"/>
                  </a:lnTo>
                  <a:lnTo>
                    <a:pt x="32896" y="4234"/>
                  </a:lnTo>
                  <a:lnTo>
                    <a:pt x="15779" y="15779"/>
                  </a:lnTo>
                  <a:lnTo>
                    <a:pt x="4234" y="32896"/>
                  </a:lnTo>
                  <a:lnTo>
                    <a:pt x="0" y="53848"/>
                  </a:lnTo>
                  <a:lnTo>
                    <a:pt x="0" y="269239"/>
                  </a:lnTo>
                  <a:lnTo>
                    <a:pt x="4234" y="290191"/>
                  </a:lnTo>
                  <a:lnTo>
                    <a:pt x="15779" y="307308"/>
                  </a:lnTo>
                  <a:lnTo>
                    <a:pt x="32896" y="318853"/>
                  </a:lnTo>
                  <a:lnTo>
                    <a:pt x="53847" y="323088"/>
                  </a:lnTo>
                  <a:lnTo>
                    <a:pt x="307339" y="323088"/>
                  </a:lnTo>
                  <a:lnTo>
                    <a:pt x="328291" y="318853"/>
                  </a:lnTo>
                  <a:lnTo>
                    <a:pt x="345408" y="307308"/>
                  </a:lnTo>
                  <a:lnTo>
                    <a:pt x="356953" y="290191"/>
                  </a:lnTo>
                  <a:lnTo>
                    <a:pt x="361188" y="269239"/>
                  </a:lnTo>
                  <a:lnTo>
                    <a:pt x="361188" y="53848"/>
                  </a:lnTo>
                  <a:lnTo>
                    <a:pt x="356953" y="32896"/>
                  </a:lnTo>
                  <a:lnTo>
                    <a:pt x="345408" y="15779"/>
                  </a:lnTo>
                  <a:lnTo>
                    <a:pt x="328291" y="4234"/>
                  </a:lnTo>
                  <a:lnTo>
                    <a:pt x="30733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2203704" y="3502152"/>
              <a:ext cx="361315" cy="120650"/>
            </a:xfrm>
            <a:custGeom>
              <a:avLst/>
              <a:gdLst/>
              <a:ahLst/>
              <a:cxnLst/>
              <a:rect l="l" t="t" r="r" b="b"/>
              <a:pathLst>
                <a:path w="361314" h="120650">
                  <a:moveTo>
                    <a:pt x="320801" y="0"/>
                  </a:moveTo>
                  <a:lnTo>
                    <a:pt x="40385" y="0"/>
                  </a:lnTo>
                  <a:lnTo>
                    <a:pt x="24645" y="3167"/>
                  </a:lnTo>
                  <a:lnTo>
                    <a:pt x="11810" y="11811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0" y="108585"/>
                  </a:lnTo>
                  <a:lnTo>
                    <a:pt x="24645" y="117228"/>
                  </a:lnTo>
                  <a:lnTo>
                    <a:pt x="40385" y="120396"/>
                  </a:lnTo>
                  <a:lnTo>
                    <a:pt x="320801" y="120396"/>
                  </a:lnTo>
                  <a:lnTo>
                    <a:pt x="336542" y="117228"/>
                  </a:lnTo>
                  <a:lnTo>
                    <a:pt x="349376" y="108585"/>
                  </a:lnTo>
                  <a:lnTo>
                    <a:pt x="358020" y="95750"/>
                  </a:lnTo>
                  <a:lnTo>
                    <a:pt x="361188" y="80010"/>
                  </a:lnTo>
                  <a:lnTo>
                    <a:pt x="361188" y="40386"/>
                  </a:lnTo>
                  <a:lnTo>
                    <a:pt x="358020" y="24645"/>
                  </a:lnTo>
                  <a:lnTo>
                    <a:pt x="349376" y="11811"/>
                  </a:lnTo>
                  <a:lnTo>
                    <a:pt x="336542" y="3167"/>
                  </a:lnTo>
                  <a:lnTo>
                    <a:pt x="32080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2685288" y="3224784"/>
              <a:ext cx="360045" cy="323215"/>
            </a:xfrm>
            <a:custGeom>
              <a:avLst/>
              <a:gdLst/>
              <a:ahLst/>
              <a:cxnLst/>
              <a:rect l="l" t="t" r="r" b="b"/>
              <a:pathLst>
                <a:path w="360044" h="323214">
                  <a:moveTo>
                    <a:pt x="305816" y="0"/>
                  </a:moveTo>
                  <a:lnTo>
                    <a:pt x="53848" y="0"/>
                  </a:lnTo>
                  <a:lnTo>
                    <a:pt x="32896" y="4234"/>
                  </a:lnTo>
                  <a:lnTo>
                    <a:pt x="15779" y="15779"/>
                  </a:lnTo>
                  <a:lnTo>
                    <a:pt x="4234" y="32896"/>
                  </a:lnTo>
                  <a:lnTo>
                    <a:pt x="0" y="53848"/>
                  </a:lnTo>
                  <a:lnTo>
                    <a:pt x="0" y="269239"/>
                  </a:lnTo>
                  <a:lnTo>
                    <a:pt x="4234" y="290191"/>
                  </a:lnTo>
                  <a:lnTo>
                    <a:pt x="15779" y="307308"/>
                  </a:lnTo>
                  <a:lnTo>
                    <a:pt x="32896" y="318853"/>
                  </a:lnTo>
                  <a:lnTo>
                    <a:pt x="53848" y="323088"/>
                  </a:lnTo>
                  <a:lnTo>
                    <a:pt x="305816" y="323088"/>
                  </a:lnTo>
                  <a:lnTo>
                    <a:pt x="326767" y="318853"/>
                  </a:lnTo>
                  <a:lnTo>
                    <a:pt x="343884" y="307308"/>
                  </a:lnTo>
                  <a:lnTo>
                    <a:pt x="355429" y="290191"/>
                  </a:lnTo>
                  <a:lnTo>
                    <a:pt x="359663" y="269239"/>
                  </a:lnTo>
                  <a:lnTo>
                    <a:pt x="359663" y="53848"/>
                  </a:lnTo>
                  <a:lnTo>
                    <a:pt x="355429" y="32896"/>
                  </a:lnTo>
                  <a:lnTo>
                    <a:pt x="343884" y="15779"/>
                  </a:lnTo>
                  <a:lnTo>
                    <a:pt x="326767" y="4234"/>
                  </a:lnTo>
                  <a:lnTo>
                    <a:pt x="30581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72"/>
            <p:cNvSpPr/>
            <p:nvPr/>
          </p:nvSpPr>
          <p:spPr>
            <a:xfrm>
              <a:off x="2685288" y="3502152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278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1" y="11811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1" y="108585"/>
                  </a:lnTo>
                  <a:lnTo>
                    <a:pt x="24645" y="117228"/>
                  </a:lnTo>
                  <a:lnTo>
                    <a:pt x="40386" y="120396"/>
                  </a:lnTo>
                  <a:lnTo>
                    <a:pt x="319278" y="120396"/>
                  </a:lnTo>
                  <a:lnTo>
                    <a:pt x="335018" y="117228"/>
                  </a:lnTo>
                  <a:lnTo>
                    <a:pt x="347853" y="108585"/>
                  </a:lnTo>
                  <a:lnTo>
                    <a:pt x="356496" y="95750"/>
                  </a:lnTo>
                  <a:lnTo>
                    <a:pt x="359663" y="80010"/>
                  </a:lnTo>
                  <a:lnTo>
                    <a:pt x="359663" y="40386"/>
                  </a:lnTo>
                  <a:lnTo>
                    <a:pt x="356496" y="24645"/>
                  </a:lnTo>
                  <a:lnTo>
                    <a:pt x="347853" y="11811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2203704" y="3802380"/>
              <a:ext cx="361315" cy="325120"/>
            </a:xfrm>
            <a:custGeom>
              <a:avLst/>
              <a:gdLst/>
              <a:ahLst/>
              <a:cxnLst/>
              <a:rect l="l" t="t" r="r" b="b"/>
              <a:pathLst>
                <a:path w="361314" h="325120">
                  <a:moveTo>
                    <a:pt x="307085" y="0"/>
                  </a:moveTo>
                  <a:lnTo>
                    <a:pt x="54101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2"/>
                  </a:lnTo>
                  <a:lnTo>
                    <a:pt x="0" y="270510"/>
                  </a:lnTo>
                  <a:lnTo>
                    <a:pt x="4256" y="291554"/>
                  </a:lnTo>
                  <a:lnTo>
                    <a:pt x="15859" y="308752"/>
                  </a:lnTo>
                  <a:lnTo>
                    <a:pt x="33057" y="320355"/>
                  </a:lnTo>
                  <a:lnTo>
                    <a:pt x="54101" y="324612"/>
                  </a:lnTo>
                  <a:lnTo>
                    <a:pt x="307085" y="324612"/>
                  </a:lnTo>
                  <a:lnTo>
                    <a:pt x="328130" y="320355"/>
                  </a:lnTo>
                  <a:lnTo>
                    <a:pt x="345328" y="308752"/>
                  </a:lnTo>
                  <a:lnTo>
                    <a:pt x="356931" y="291554"/>
                  </a:lnTo>
                  <a:lnTo>
                    <a:pt x="361188" y="270510"/>
                  </a:lnTo>
                  <a:lnTo>
                    <a:pt x="361188" y="54102"/>
                  </a:lnTo>
                  <a:lnTo>
                    <a:pt x="356931" y="33057"/>
                  </a:lnTo>
                  <a:lnTo>
                    <a:pt x="345328" y="15859"/>
                  </a:lnTo>
                  <a:lnTo>
                    <a:pt x="328130" y="4256"/>
                  </a:lnTo>
                  <a:lnTo>
                    <a:pt x="30708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2203704" y="4081272"/>
              <a:ext cx="361315" cy="120650"/>
            </a:xfrm>
            <a:custGeom>
              <a:avLst/>
              <a:gdLst/>
              <a:ahLst/>
              <a:cxnLst/>
              <a:rect l="l" t="t" r="r" b="b"/>
              <a:pathLst>
                <a:path w="361314" h="120650">
                  <a:moveTo>
                    <a:pt x="320801" y="0"/>
                  </a:moveTo>
                  <a:lnTo>
                    <a:pt x="40385" y="0"/>
                  </a:lnTo>
                  <a:lnTo>
                    <a:pt x="24645" y="3167"/>
                  </a:lnTo>
                  <a:lnTo>
                    <a:pt x="11810" y="11810"/>
                  </a:lnTo>
                  <a:lnTo>
                    <a:pt x="3167" y="24645"/>
                  </a:lnTo>
                  <a:lnTo>
                    <a:pt x="0" y="40385"/>
                  </a:lnTo>
                  <a:lnTo>
                    <a:pt x="0" y="80009"/>
                  </a:lnTo>
                  <a:lnTo>
                    <a:pt x="3167" y="95750"/>
                  </a:lnTo>
                  <a:lnTo>
                    <a:pt x="11810" y="108584"/>
                  </a:lnTo>
                  <a:lnTo>
                    <a:pt x="24645" y="117228"/>
                  </a:lnTo>
                  <a:lnTo>
                    <a:pt x="40385" y="120395"/>
                  </a:lnTo>
                  <a:lnTo>
                    <a:pt x="320801" y="120395"/>
                  </a:lnTo>
                  <a:lnTo>
                    <a:pt x="336542" y="117228"/>
                  </a:lnTo>
                  <a:lnTo>
                    <a:pt x="349376" y="108584"/>
                  </a:lnTo>
                  <a:lnTo>
                    <a:pt x="358020" y="95750"/>
                  </a:lnTo>
                  <a:lnTo>
                    <a:pt x="361188" y="80009"/>
                  </a:lnTo>
                  <a:lnTo>
                    <a:pt x="361188" y="40385"/>
                  </a:lnTo>
                  <a:lnTo>
                    <a:pt x="358020" y="24645"/>
                  </a:lnTo>
                  <a:lnTo>
                    <a:pt x="349376" y="11810"/>
                  </a:lnTo>
                  <a:lnTo>
                    <a:pt x="336542" y="3167"/>
                  </a:lnTo>
                  <a:lnTo>
                    <a:pt x="32080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2685288" y="3802380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4" h="325120">
                  <a:moveTo>
                    <a:pt x="305562" y="0"/>
                  </a:moveTo>
                  <a:lnTo>
                    <a:pt x="54101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2"/>
                  </a:lnTo>
                  <a:lnTo>
                    <a:pt x="0" y="270510"/>
                  </a:lnTo>
                  <a:lnTo>
                    <a:pt x="4256" y="291554"/>
                  </a:lnTo>
                  <a:lnTo>
                    <a:pt x="15859" y="308752"/>
                  </a:lnTo>
                  <a:lnTo>
                    <a:pt x="33057" y="320355"/>
                  </a:lnTo>
                  <a:lnTo>
                    <a:pt x="54101" y="324612"/>
                  </a:lnTo>
                  <a:lnTo>
                    <a:pt x="305562" y="324612"/>
                  </a:lnTo>
                  <a:lnTo>
                    <a:pt x="326606" y="320355"/>
                  </a:lnTo>
                  <a:lnTo>
                    <a:pt x="343804" y="308752"/>
                  </a:lnTo>
                  <a:lnTo>
                    <a:pt x="355407" y="291554"/>
                  </a:lnTo>
                  <a:lnTo>
                    <a:pt x="359663" y="270510"/>
                  </a:lnTo>
                  <a:lnTo>
                    <a:pt x="359663" y="54102"/>
                  </a:lnTo>
                  <a:lnTo>
                    <a:pt x="355407" y="33057"/>
                  </a:lnTo>
                  <a:lnTo>
                    <a:pt x="343804" y="15859"/>
                  </a:lnTo>
                  <a:lnTo>
                    <a:pt x="326606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2685288" y="4081272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278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1" y="11810"/>
                  </a:lnTo>
                  <a:lnTo>
                    <a:pt x="3167" y="24645"/>
                  </a:lnTo>
                  <a:lnTo>
                    <a:pt x="0" y="40385"/>
                  </a:lnTo>
                  <a:lnTo>
                    <a:pt x="0" y="80009"/>
                  </a:lnTo>
                  <a:lnTo>
                    <a:pt x="3167" y="95750"/>
                  </a:lnTo>
                  <a:lnTo>
                    <a:pt x="11811" y="108584"/>
                  </a:lnTo>
                  <a:lnTo>
                    <a:pt x="24645" y="117228"/>
                  </a:lnTo>
                  <a:lnTo>
                    <a:pt x="40386" y="120395"/>
                  </a:lnTo>
                  <a:lnTo>
                    <a:pt x="319278" y="120395"/>
                  </a:lnTo>
                  <a:lnTo>
                    <a:pt x="335018" y="117228"/>
                  </a:lnTo>
                  <a:lnTo>
                    <a:pt x="347853" y="108584"/>
                  </a:lnTo>
                  <a:lnTo>
                    <a:pt x="356496" y="95750"/>
                  </a:lnTo>
                  <a:lnTo>
                    <a:pt x="359663" y="80009"/>
                  </a:lnTo>
                  <a:lnTo>
                    <a:pt x="359663" y="40385"/>
                  </a:lnTo>
                  <a:lnTo>
                    <a:pt x="356496" y="24645"/>
                  </a:lnTo>
                  <a:lnTo>
                    <a:pt x="347853" y="11810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2203704" y="4381500"/>
              <a:ext cx="361315" cy="323215"/>
            </a:xfrm>
            <a:custGeom>
              <a:avLst/>
              <a:gdLst/>
              <a:ahLst/>
              <a:cxnLst/>
              <a:rect l="l" t="t" r="r" b="b"/>
              <a:pathLst>
                <a:path w="361314" h="323214">
                  <a:moveTo>
                    <a:pt x="307339" y="0"/>
                  </a:moveTo>
                  <a:lnTo>
                    <a:pt x="53847" y="0"/>
                  </a:lnTo>
                  <a:lnTo>
                    <a:pt x="32896" y="4234"/>
                  </a:lnTo>
                  <a:lnTo>
                    <a:pt x="15779" y="15779"/>
                  </a:lnTo>
                  <a:lnTo>
                    <a:pt x="4234" y="32896"/>
                  </a:lnTo>
                  <a:lnTo>
                    <a:pt x="0" y="53848"/>
                  </a:lnTo>
                  <a:lnTo>
                    <a:pt x="0" y="269239"/>
                  </a:lnTo>
                  <a:lnTo>
                    <a:pt x="4234" y="290191"/>
                  </a:lnTo>
                  <a:lnTo>
                    <a:pt x="15779" y="307308"/>
                  </a:lnTo>
                  <a:lnTo>
                    <a:pt x="32896" y="318853"/>
                  </a:lnTo>
                  <a:lnTo>
                    <a:pt x="53847" y="323088"/>
                  </a:lnTo>
                  <a:lnTo>
                    <a:pt x="307339" y="323088"/>
                  </a:lnTo>
                  <a:lnTo>
                    <a:pt x="328291" y="318853"/>
                  </a:lnTo>
                  <a:lnTo>
                    <a:pt x="345408" y="307308"/>
                  </a:lnTo>
                  <a:lnTo>
                    <a:pt x="356953" y="290191"/>
                  </a:lnTo>
                  <a:lnTo>
                    <a:pt x="361188" y="269239"/>
                  </a:lnTo>
                  <a:lnTo>
                    <a:pt x="361188" y="53848"/>
                  </a:lnTo>
                  <a:lnTo>
                    <a:pt x="356953" y="32896"/>
                  </a:lnTo>
                  <a:lnTo>
                    <a:pt x="345408" y="15779"/>
                  </a:lnTo>
                  <a:lnTo>
                    <a:pt x="328291" y="4234"/>
                  </a:lnTo>
                  <a:lnTo>
                    <a:pt x="30733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2203704" y="4658868"/>
              <a:ext cx="361315" cy="120650"/>
            </a:xfrm>
            <a:custGeom>
              <a:avLst/>
              <a:gdLst/>
              <a:ahLst/>
              <a:cxnLst/>
              <a:rect l="l" t="t" r="r" b="b"/>
              <a:pathLst>
                <a:path w="361314" h="120650">
                  <a:moveTo>
                    <a:pt x="320801" y="0"/>
                  </a:moveTo>
                  <a:lnTo>
                    <a:pt x="40385" y="0"/>
                  </a:lnTo>
                  <a:lnTo>
                    <a:pt x="24645" y="3167"/>
                  </a:lnTo>
                  <a:lnTo>
                    <a:pt x="11810" y="11810"/>
                  </a:lnTo>
                  <a:lnTo>
                    <a:pt x="3167" y="24645"/>
                  </a:lnTo>
                  <a:lnTo>
                    <a:pt x="0" y="40385"/>
                  </a:lnTo>
                  <a:lnTo>
                    <a:pt x="0" y="80009"/>
                  </a:lnTo>
                  <a:lnTo>
                    <a:pt x="3167" y="95750"/>
                  </a:lnTo>
                  <a:lnTo>
                    <a:pt x="11810" y="108584"/>
                  </a:lnTo>
                  <a:lnTo>
                    <a:pt x="24645" y="117228"/>
                  </a:lnTo>
                  <a:lnTo>
                    <a:pt x="40385" y="120395"/>
                  </a:lnTo>
                  <a:lnTo>
                    <a:pt x="320801" y="120395"/>
                  </a:lnTo>
                  <a:lnTo>
                    <a:pt x="336542" y="117228"/>
                  </a:lnTo>
                  <a:lnTo>
                    <a:pt x="349376" y="108584"/>
                  </a:lnTo>
                  <a:lnTo>
                    <a:pt x="358020" y="95750"/>
                  </a:lnTo>
                  <a:lnTo>
                    <a:pt x="361188" y="80009"/>
                  </a:lnTo>
                  <a:lnTo>
                    <a:pt x="361188" y="40385"/>
                  </a:lnTo>
                  <a:lnTo>
                    <a:pt x="358020" y="24645"/>
                  </a:lnTo>
                  <a:lnTo>
                    <a:pt x="349376" y="11810"/>
                  </a:lnTo>
                  <a:lnTo>
                    <a:pt x="336542" y="3167"/>
                  </a:lnTo>
                  <a:lnTo>
                    <a:pt x="32080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2685288" y="4381500"/>
              <a:ext cx="360045" cy="323215"/>
            </a:xfrm>
            <a:custGeom>
              <a:avLst/>
              <a:gdLst/>
              <a:ahLst/>
              <a:cxnLst/>
              <a:rect l="l" t="t" r="r" b="b"/>
              <a:pathLst>
                <a:path w="360044" h="323214">
                  <a:moveTo>
                    <a:pt x="305816" y="0"/>
                  </a:moveTo>
                  <a:lnTo>
                    <a:pt x="53848" y="0"/>
                  </a:lnTo>
                  <a:lnTo>
                    <a:pt x="32896" y="4234"/>
                  </a:lnTo>
                  <a:lnTo>
                    <a:pt x="15779" y="15779"/>
                  </a:lnTo>
                  <a:lnTo>
                    <a:pt x="4234" y="32896"/>
                  </a:lnTo>
                  <a:lnTo>
                    <a:pt x="0" y="53848"/>
                  </a:lnTo>
                  <a:lnTo>
                    <a:pt x="0" y="269239"/>
                  </a:lnTo>
                  <a:lnTo>
                    <a:pt x="4234" y="290191"/>
                  </a:lnTo>
                  <a:lnTo>
                    <a:pt x="15779" y="307308"/>
                  </a:lnTo>
                  <a:lnTo>
                    <a:pt x="32896" y="318853"/>
                  </a:lnTo>
                  <a:lnTo>
                    <a:pt x="53848" y="323088"/>
                  </a:lnTo>
                  <a:lnTo>
                    <a:pt x="305816" y="323088"/>
                  </a:lnTo>
                  <a:lnTo>
                    <a:pt x="326767" y="318853"/>
                  </a:lnTo>
                  <a:lnTo>
                    <a:pt x="343884" y="307308"/>
                  </a:lnTo>
                  <a:lnTo>
                    <a:pt x="355429" y="290191"/>
                  </a:lnTo>
                  <a:lnTo>
                    <a:pt x="359663" y="269239"/>
                  </a:lnTo>
                  <a:lnTo>
                    <a:pt x="359663" y="53848"/>
                  </a:lnTo>
                  <a:lnTo>
                    <a:pt x="355429" y="32896"/>
                  </a:lnTo>
                  <a:lnTo>
                    <a:pt x="343884" y="15779"/>
                  </a:lnTo>
                  <a:lnTo>
                    <a:pt x="326767" y="4234"/>
                  </a:lnTo>
                  <a:lnTo>
                    <a:pt x="30581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685288" y="4658868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278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1" y="11810"/>
                  </a:lnTo>
                  <a:lnTo>
                    <a:pt x="3167" y="24645"/>
                  </a:lnTo>
                  <a:lnTo>
                    <a:pt x="0" y="40385"/>
                  </a:lnTo>
                  <a:lnTo>
                    <a:pt x="0" y="80009"/>
                  </a:lnTo>
                  <a:lnTo>
                    <a:pt x="3167" y="95750"/>
                  </a:lnTo>
                  <a:lnTo>
                    <a:pt x="11811" y="108584"/>
                  </a:lnTo>
                  <a:lnTo>
                    <a:pt x="24645" y="117228"/>
                  </a:lnTo>
                  <a:lnTo>
                    <a:pt x="40386" y="120395"/>
                  </a:lnTo>
                  <a:lnTo>
                    <a:pt x="319278" y="120395"/>
                  </a:lnTo>
                  <a:lnTo>
                    <a:pt x="335018" y="117228"/>
                  </a:lnTo>
                  <a:lnTo>
                    <a:pt x="347853" y="108584"/>
                  </a:lnTo>
                  <a:lnTo>
                    <a:pt x="356496" y="95750"/>
                  </a:lnTo>
                  <a:lnTo>
                    <a:pt x="359663" y="80009"/>
                  </a:lnTo>
                  <a:lnTo>
                    <a:pt x="359663" y="40385"/>
                  </a:lnTo>
                  <a:lnTo>
                    <a:pt x="356496" y="24645"/>
                  </a:lnTo>
                  <a:lnTo>
                    <a:pt x="347853" y="11810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2203704" y="4957572"/>
              <a:ext cx="361315" cy="325120"/>
            </a:xfrm>
            <a:custGeom>
              <a:avLst/>
              <a:gdLst/>
              <a:ahLst/>
              <a:cxnLst/>
              <a:rect l="l" t="t" r="r" b="b"/>
              <a:pathLst>
                <a:path w="361314" h="325120">
                  <a:moveTo>
                    <a:pt x="307085" y="0"/>
                  </a:moveTo>
                  <a:lnTo>
                    <a:pt x="54101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1"/>
                  </a:lnTo>
                  <a:lnTo>
                    <a:pt x="0" y="270509"/>
                  </a:lnTo>
                  <a:lnTo>
                    <a:pt x="4256" y="291554"/>
                  </a:lnTo>
                  <a:lnTo>
                    <a:pt x="15859" y="308752"/>
                  </a:lnTo>
                  <a:lnTo>
                    <a:pt x="33057" y="320355"/>
                  </a:lnTo>
                  <a:lnTo>
                    <a:pt x="54101" y="324611"/>
                  </a:lnTo>
                  <a:lnTo>
                    <a:pt x="307085" y="324611"/>
                  </a:lnTo>
                  <a:lnTo>
                    <a:pt x="328130" y="320355"/>
                  </a:lnTo>
                  <a:lnTo>
                    <a:pt x="345328" y="308752"/>
                  </a:lnTo>
                  <a:lnTo>
                    <a:pt x="356931" y="291554"/>
                  </a:lnTo>
                  <a:lnTo>
                    <a:pt x="361188" y="270509"/>
                  </a:lnTo>
                  <a:lnTo>
                    <a:pt x="361188" y="54101"/>
                  </a:lnTo>
                  <a:lnTo>
                    <a:pt x="356931" y="33057"/>
                  </a:lnTo>
                  <a:lnTo>
                    <a:pt x="345328" y="15859"/>
                  </a:lnTo>
                  <a:lnTo>
                    <a:pt x="328130" y="4256"/>
                  </a:lnTo>
                  <a:lnTo>
                    <a:pt x="30708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2203704" y="5236464"/>
              <a:ext cx="361315" cy="120650"/>
            </a:xfrm>
            <a:custGeom>
              <a:avLst/>
              <a:gdLst/>
              <a:ahLst/>
              <a:cxnLst/>
              <a:rect l="l" t="t" r="r" b="b"/>
              <a:pathLst>
                <a:path w="361314" h="120650">
                  <a:moveTo>
                    <a:pt x="320801" y="0"/>
                  </a:moveTo>
                  <a:lnTo>
                    <a:pt x="40385" y="0"/>
                  </a:lnTo>
                  <a:lnTo>
                    <a:pt x="24645" y="3167"/>
                  </a:lnTo>
                  <a:lnTo>
                    <a:pt x="11810" y="11810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0" y="108584"/>
                  </a:lnTo>
                  <a:lnTo>
                    <a:pt x="24645" y="117228"/>
                  </a:lnTo>
                  <a:lnTo>
                    <a:pt x="40385" y="120396"/>
                  </a:lnTo>
                  <a:lnTo>
                    <a:pt x="320801" y="120396"/>
                  </a:lnTo>
                  <a:lnTo>
                    <a:pt x="336542" y="117228"/>
                  </a:lnTo>
                  <a:lnTo>
                    <a:pt x="349376" y="108585"/>
                  </a:lnTo>
                  <a:lnTo>
                    <a:pt x="358020" y="95750"/>
                  </a:lnTo>
                  <a:lnTo>
                    <a:pt x="361188" y="80010"/>
                  </a:lnTo>
                  <a:lnTo>
                    <a:pt x="361188" y="40386"/>
                  </a:lnTo>
                  <a:lnTo>
                    <a:pt x="358020" y="24645"/>
                  </a:lnTo>
                  <a:lnTo>
                    <a:pt x="349376" y="11811"/>
                  </a:lnTo>
                  <a:lnTo>
                    <a:pt x="336542" y="3167"/>
                  </a:lnTo>
                  <a:lnTo>
                    <a:pt x="32080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2685288" y="4957572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4" h="325120">
                  <a:moveTo>
                    <a:pt x="305562" y="0"/>
                  </a:moveTo>
                  <a:lnTo>
                    <a:pt x="54101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1"/>
                  </a:lnTo>
                  <a:lnTo>
                    <a:pt x="0" y="270509"/>
                  </a:lnTo>
                  <a:lnTo>
                    <a:pt x="4256" y="291554"/>
                  </a:lnTo>
                  <a:lnTo>
                    <a:pt x="15859" y="308752"/>
                  </a:lnTo>
                  <a:lnTo>
                    <a:pt x="33057" y="320355"/>
                  </a:lnTo>
                  <a:lnTo>
                    <a:pt x="54101" y="324611"/>
                  </a:lnTo>
                  <a:lnTo>
                    <a:pt x="305562" y="324611"/>
                  </a:lnTo>
                  <a:lnTo>
                    <a:pt x="326606" y="320355"/>
                  </a:lnTo>
                  <a:lnTo>
                    <a:pt x="343804" y="308752"/>
                  </a:lnTo>
                  <a:lnTo>
                    <a:pt x="355407" y="291554"/>
                  </a:lnTo>
                  <a:lnTo>
                    <a:pt x="359663" y="270509"/>
                  </a:lnTo>
                  <a:lnTo>
                    <a:pt x="359663" y="54101"/>
                  </a:lnTo>
                  <a:lnTo>
                    <a:pt x="355407" y="33057"/>
                  </a:lnTo>
                  <a:lnTo>
                    <a:pt x="343804" y="15859"/>
                  </a:lnTo>
                  <a:lnTo>
                    <a:pt x="326606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2685288" y="5236464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278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1" y="11810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1" y="108584"/>
                  </a:lnTo>
                  <a:lnTo>
                    <a:pt x="24645" y="117228"/>
                  </a:lnTo>
                  <a:lnTo>
                    <a:pt x="40386" y="120396"/>
                  </a:lnTo>
                  <a:lnTo>
                    <a:pt x="319278" y="120396"/>
                  </a:lnTo>
                  <a:lnTo>
                    <a:pt x="335018" y="117228"/>
                  </a:lnTo>
                  <a:lnTo>
                    <a:pt x="347853" y="108585"/>
                  </a:lnTo>
                  <a:lnTo>
                    <a:pt x="356496" y="95750"/>
                  </a:lnTo>
                  <a:lnTo>
                    <a:pt x="359663" y="80010"/>
                  </a:lnTo>
                  <a:lnTo>
                    <a:pt x="359663" y="40386"/>
                  </a:lnTo>
                  <a:lnTo>
                    <a:pt x="356496" y="24645"/>
                  </a:lnTo>
                  <a:lnTo>
                    <a:pt x="347853" y="11811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2306447" y="3184144"/>
              <a:ext cx="629285" cy="2248535"/>
            </a:xfrm>
            <a:custGeom>
              <a:avLst/>
              <a:gdLst/>
              <a:ahLst/>
              <a:cxnLst/>
              <a:rect l="l" t="t" r="r" b="b"/>
              <a:pathLst>
                <a:path w="629285" h="2248535">
                  <a:moveTo>
                    <a:pt x="474090" y="0"/>
                  </a:moveTo>
                  <a:lnTo>
                    <a:pt x="255523" y="154812"/>
                  </a:lnTo>
                  <a:lnTo>
                    <a:pt x="348869" y="170814"/>
                  </a:lnTo>
                  <a:lnTo>
                    <a:pt x="0" y="2216277"/>
                  </a:lnTo>
                  <a:lnTo>
                    <a:pt x="186689" y="2248154"/>
                  </a:lnTo>
                  <a:lnTo>
                    <a:pt x="535558" y="202564"/>
                  </a:lnTo>
                  <a:lnTo>
                    <a:pt x="628903" y="218566"/>
                  </a:lnTo>
                  <a:lnTo>
                    <a:pt x="474090" y="0"/>
                  </a:lnTo>
                  <a:close/>
                </a:path>
              </a:pathLst>
            </a:custGeom>
            <a:solidFill>
              <a:srgbClr val="AC1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6" name="object 86"/>
          <p:cNvGrpSpPr/>
          <p:nvPr/>
        </p:nvGrpSpPr>
        <p:grpSpPr>
          <a:xfrm>
            <a:off x="3165348" y="3224783"/>
            <a:ext cx="360045" cy="398145"/>
            <a:chOff x="3165348" y="3224783"/>
            <a:chExt cx="360045" cy="398145"/>
          </a:xfrm>
        </p:grpSpPr>
        <p:sp>
          <p:nvSpPr>
            <p:cNvPr id="87" name="object 87"/>
            <p:cNvSpPr/>
            <p:nvPr/>
          </p:nvSpPr>
          <p:spPr>
            <a:xfrm>
              <a:off x="3165348" y="3224783"/>
              <a:ext cx="360045" cy="323215"/>
            </a:xfrm>
            <a:custGeom>
              <a:avLst/>
              <a:gdLst/>
              <a:ahLst/>
              <a:cxnLst/>
              <a:rect l="l" t="t" r="r" b="b"/>
              <a:pathLst>
                <a:path w="360045" h="323214">
                  <a:moveTo>
                    <a:pt x="305815" y="0"/>
                  </a:moveTo>
                  <a:lnTo>
                    <a:pt x="53847" y="0"/>
                  </a:lnTo>
                  <a:lnTo>
                    <a:pt x="32896" y="4234"/>
                  </a:lnTo>
                  <a:lnTo>
                    <a:pt x="15779" y="15779"/>
                  </a:lnTo>
                  <a:lnTo>
                    <a:pt x="4234" y="32896"/>
                  </a:lnTo>
                  <a:lnTo>
                    <a:pt x="0" y="53848"/>
                  </a:lnTo>
                  <a:lnTo>
                    <a:pt x="0" y="269239"/>
                  </a:lnTo>
                  <a:lnTo>
                    <a:pt x="4234" y="290191"/>
                  </a:lnTo>
                  <a:lnTo>
                    <a:pt x="15779" y="307308"/>
                  </a:lnTo>
                  <a:lnTo>
                    <a:pt x="32896" y="318853"/>
                  </a:lnTo>
                  <a:lnTo>
                    <a:pt x="53847" y="323088"/>
                  </a:lnTo>
                  <a:lnTo>
                    <a:pt x="305815" y="323088"/>
                  </a:lnTo>
                  <a:lnTo>
                    <a:pt x="326767" y="318853"/>
                  </a:lnTo>
                  <a:lnTo>
                    <a:pt x="343884" y="307308"/>
                  </a:lnTo>
                  <a:lnTo>
                    <a:pt x="355429" y="290191"/>
                  </a:lnTo>
                  <a:lnTo>
                    <a:pt x="359663" y="269239"/>
                  </a:lnTo>
                  <a:lnTo>
                    <a:pt x="359663" y="53848"/>
                  </a:lnTo>
                  <a:lnTo>
                    <a:pt x="355429" y="32896"/>
                  </a:lnTo>
                  <a:lnTo>
                    <a:pt x="343884" y="15779"/>
                  </a:lnTo>
                  <a:lnTo>
                    <a:pt x="326767" y="4234"/>
                  </a:lnTo>
                  <a:lnTo>
                    <a:pt x="30581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3165348" y="3502151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5" h="120650">
                  <a:moveTo>
                    <a:pt x="319277" y="0"/>
                  </a:moveTo>
                  <a:lnTo>
                    <a:pt x="40385" y="0"/>
                  </a:lnTo>
                  <a:lnTo>
                    <a:pt x="24645" y="3167"/>
                  </a:lnTo>
                  <a:lnTo>
                    <a:pt x="11810" y="11811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0" y="108585"/>
                  </a:lnTo>
                  <a:lnTo>
                    <a:pt x="24645" y="117228"/>
                  </a:lnTo>
                  <a:lnTo>
                    <a:pt x="40385" y="120396"/>
                  </a:lnTo>
                  <a:lnTo>
                    <a:pt x="319277" y="120396"/>
                  </a:lnTo>
                  <a:lnTo>
                    <a:pt x="335018" y="117228"/>
                  </a:lnTo>
                  <a:lnTo>
                    <a:pt x="347852" y="108585"/>
                  </a:lnTo>
                  <a:lnTo>
                    <a:pt x="356496" y="95750"/>
                  </a:lnTo>
                  <a:lnTo>
                    <a:pt x="359663" y="80010"/>
                  </a:lnTo>
                  <a:lnTo>
                    <a:pt x="359663" y="40386"/>
                  </a:lnTo>
                  <a:lnTo>
                    <a:pt x="356496" y="24645"/>
                  </a:lnTo>
                  <a:lnTo>
                    <a:pt x="347852" y="11811"/>
                  </a:lnTo>
                  <a:lnTo>
                    <a:pt x="335018" y="3167"/>
                  </a:lnTo>
                  <a:lnTo>
                    <a:pt x="319277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9" name="object 89"/>
          <p:cNvGrpSpPr/>
          <p:nvPr/>
        </p:nvGrpSpPr>
        <p:grpSpPr>
          <a:xfrm>
            <a:off x="3645408" y="3224783"/>
            <a:ext cx="361315" cy="398145"/>
            <a:chOff x="3645408" y="3224783"/>
            <a:chExt cx="361315" cy="398145"/>
          </a:xfrm>
        </p:grpSpPr>
        <p:sp>
          <p:nvSpPr>
            <p:cNvPr id="90" name="object 90"/>
            <p:cNvSpPr/>
            <p:nvPr/>
          </p:nvSpPr>
          <p:spPr>
            <a:xfrm>
              <a:off x="3645408" y="3224783"/>
              <a:ext cx="361315" cy="323215"/>
            </a:xfrm>
            <a:custGeom>
              <a:avLst/>
              <a:gdLst/>
              <a:ahLst/>
              <a:cxnLst/>
              <a:rect l="l" t="t" r="r" b="b"/>
              <a:pathLst>
                <a:path w="361314" h="323214">
                  <a:moveTo>
                    <a:pt x="307339" y="0"/>
                  </a:moveTo>
                  <a:lnTo>
                    <a:pt x="53847" y="0"/>
                  </a:lnTo>
                  <a:lnTo>
                    <a:pt x="32896" y="4234"/>
                  </a:lnTo>
                  <a:lnTo>
                    <a:pt x="15779" y="15779"/>
                  </a:lnTo>
                  <a:lnTo>
                    <a:pt x="4234" y="32896"/>
                  </a:lnTo>
                  <a:lnTo>
                    <a:pt x="0" y="53848"/>
                  </a:lnTo>
                  <a:lnTo>
                    <a:pt x="0" y="269239"/>
                  </a:lnTo>
                  <a:lnTo>
                    <a:pt x="4234" y="290191"/>
                  </a:lnTo>
                  <a:lnTo>
                    <a:pt x="15779" y="307308"/>
                  </a:lnTo>
                  <a:lnTo>
                    <a:pt x="32896" y="318853"/>
                  </a:lnTo>
                  <a:lnTo>
                    <a:pt x="53847" y="323088"/>
                  </a:lnTo>
                  <a:lnTo>
                    <a:pt x="307339" y="323088"/>
                  </a:lnTo>
                  <a:lnTo>
                    <a:pt x="328291" y="318853"/>
                  </a:lnTo>
                  <a:lnTo>
                    <a:pt x="345408" y="307308"/>
                  </a:lnTo>
                  <a:lnTo>
                    <a:pt x="356953" y="290191"/>
                  </a:lnTo>
                  <a:lnTo>
                    <a:pt x="361188" y="269239"/>
                  </a:lnTo>
                  <a:lnTo>
                    <a:pt x="361188" y="53848"/>
                  </a:lnTo>
                  <a:lnTo>
                    <a:pt x="356953" y="32896"/>
                  </a:lnTo>
                  <a:lnTo>
                    <a:pt x="345408" y="15779"/>
                  </a:lnTo>
                  <a:lnTo>
                    <a:pt x="328291" y="4234"/>
                  </a:lnTo>
                  <a:lnTo>
                    <a:pt x="30733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1" name="object 91"/>
            <p:cNvSpPr/>
            <p:nvPr/>
          </p:nvSpPr>
          <p:spPr>
            <a:xfrm>
              <a:off x="3645408" y="3502151"/>
              <a:ext cx="361315" cy="120650"/>
            </a:xfrm>
            <a:custGeom>
              <a:avLst/>
              <a:gdLst/>
              <a:ahLst/>
              <a:cxnLst/>
              <a:rect l="l" t="t" r="r" b="b"/>
              <a:pathLst>
                <a:path w="361314" h="120650">
                  <a:moveTo>
                    <a:pt x="320801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0" y="11811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1" y="108585"/>
                  </a:lnTo>
                  <a:lnTo>
                    <a:pt x="24645" y="117228"/>
                  </a:lnTo>
                  <a:lnTo>
                    <a:pt x="40386" y="120396"/>
                  </a:lnTo>
                  <a:lnTo>
                    <a:pt x="320801" y="120396"/>
                  </a:lnTo>
                  <a:lnTo>
                    <a:pt x="336542" y="117228"/>
                  </a:lnTo>
                  <a:lnTo>
                    <a:pt x="349376" y="108585"/>
                  </a:lnTo>
                  <a:lnTo>
                    <a:pt x="358020" y="95750"/>
                  </a:lnTo>
                  <a:lnTo>
                    <a:pt x="361188" y="80010"/>
                  </a:lnTo>
                  <a:lnTo>
                    <a:pt x="361188" y="40386"/>
                  </a:lnTo>
                  <a:lnTo>
                    <a:pt x="358020" y="24645"/>
                  </a:lnTo>
                  <a:lnTo>
                    <a:pt x="349376" y="11811"/>
                  </a:lnTo>
                  <a:lnTo>
                    <a:pt x="336542" y="3167"/>
                  </a:lnTo>
                  <a:lnTo>
                    <a:pt x="32080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2" name="object 92"/>
          <p:cNvGrpSpPr/>
          <p:nvPr/>
        </p:nvGrpSpPr>
        <p:grpSpPr>
          <a:xfrm>
            <a:off x="4126991" y="3224783"/>
            <a:ext cx="360045" cy="398145"/>
            <a:chOff x="4126991" y="3224783"/>
            <a:chExt cx="360045" cy="398145"/>
          </a:xfrm>
        </p:grpSpPr>
        <p:sp>
          <p:nvSpPr>
            <p:cNvPr id="93" name="object 93"/>
            <p:cNvSpPr/>
            <p:nvPr/>
          </p:nvSpPr>
          <p:spPr>
            <a:xfrm>
              <a:off x="4126991" y="3224783"/>
              <a:ext cx="360045" cy="323215"/>
            </a:xfrm>
            <a:custGeom>
              <a:avLst/>
              <a:gdLst/>
              <a:ahLst/>
              <a:cxnLst/>
              <a:rect l="l" t="t" r="r" b="b"/>
              <a:pathLst>
                <a:path w="360045" h="323214">
                  <a:moveTo>
                    <a:pt x="305816" y="0"/>
                  </a:moveTo>
                  <a:lnTo>
                    <a:pt x="53848" y="0"/>
                  </a:lnTo>
                  <a:lnTo>
                    <a:pt x="32896" y="4234"/>
                  </a:lnTo>
                  <a:lnTo>
                    <a:pt x="15779" y="15779"/>
                  </a:lnTo>
                  <a:lnTo>
                    <a:pt x="4234" y="32896"/>
                  </a:lnTo>
                  <a:lnTo>
                    <a:pt x="0" y="53848"/>
                  </a:lnTo>
                  <a:lnTo>
                    <a:pt x="0" y="269239"/>
                  </a:lnTo>
                  <a:lnTo>
                    <a:pt x="4234" y="290191"/>
                  </a:lnTo>
                  <a:lnTo>
                    <a:pt x="15779" y="307308"/>
                  </a:lnTo>
                  <a:lnTo>
                    <a:pt x="32896" y="318853"/>
                  </a:lnTo>
                  <a:lnTo>
                    <a:pt x="53848" y="323088"/>
                  </a:lnTo>
                  <a:lnTo>
                    <a:pt x="305816" y="323088"/>
                  </a:lnTo>
                  <a:lnTo>
                    <a:pt x="326767" y="318853"/>
                  </a:lnTo>
                  <a:lnTo>
                    <a:pt x="343884" y="307308"/>
                  </a:lnTo>
                  <a:lnTo>
                    <a:pt x="355429" y="290191"/>
                  </a:lnTo>
                  <a:lnTo>
                    <a:pt x="359663" y="269239"/>
                  </a:lnTo>
                  <a:lnTo>
                    <a:pt x="359663" y="53848"/>
                  </a:lnTo>
                  <a:lnTo>
                    <a:pt x="355429" y="32896"/>
                  </a:lnTo>
                  <a:lnTo>
                    <a:pt x="343884" y="15779"/>
                  </a:lnTo>
                  <a:lnTo>
                    <a:pt x="326767" y="4234"/>
                  </a:lnTo>
                  <a:lnTo>
                    <a:pt x="30581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126991" y="3502151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5" h="120650">
                  <a:moveTo>
                    <a:pt x="319278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1" y="11811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1" y="108585"/>
                  </a:lnTo>
                  <a:lnTo>
                    <a:pt x="24645" y="117228"/>
                  </a:lnTo>
                  <a:lnTo>
                    <a:pt x="40386" y="120396"/>
                  </a:lnTo>
                  <a:lnTo>
                    <a:pt x="319278" y="120396"/>
                  </a:lnTo>
                  <a:lnTo>
                    <a:pt x="335018" y="117228"/>
                  </a:lnTo>
                  <a:lnTo>
                    <a:pt x="347853" y="108585"/>
                  </a:lnTo>
                  <a:lnTo>
                    <a:pt x="356496" y="95750"/>
                  </a:lnTo>
                  <a:lnTo>
                    <a:pt x="359663" y="80010"/>
                  </a:lnTo>
                  <a:lnTo>
                    <a:pt x="359663" y="40386"/>
                  </a:lnTo>
                  <a:lnTo>
                    <a:pt x="356496" y="24645"/>
                  </a:lnTo>
                  <a:lnTo>
                    <a:pt x="347853" y="11811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5" name="object 95"/>
          <p:cNvGrpSpPr/>
          <p:nvPr/>
        </p:nvGrpSpPr>
        <p:grpSpPr>
          <a:xfrm>
            <a:off x="763523" y="3802379"/>
            <a:ext cx="360045" cy="399415"/>
            <a:chOff x="763523" y="3802379"/>
            <a:chExt cx="360045" cy="399415"/>
          </a:xfrm>
        </p:grpSpPr>
        <p:sp>
          <p:nvSpPr>
            <p:cNvPr id="96" name="object 96"/>
            <p:cNvSpPr/>
            <p:nvPr/>
          </p:nvSpPr>
          <p:spPr>
            <a:xfrm>
              <a:off x="763523" y="3802379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4" h="325120">
                  <a:moveTo>
                    <a:pt x="305562" y="0"/>
                  </a:moveTo>
                  <a:lnTo>
                    <a:pt x="54101" y="0"/>
                  </a:lnTo>
                  <a:lnTo>
                    <a:pt x="33041" y="4256"/>
                  </a:lnTo>
                  <a:lnTo>
                    <a:pt x="15844" y="15859"/>
                  </a:lnTo>
                  <a:lnTo>
                    <a:pt x="4251" y="33057"/>
                  </a:lnTo>
                  <a:lnTo>
                    <a:pt x="0" y="54102"/>
                  </a:lnTo>
                  <a:lnTo>
                    <a:pt x="0" y="270510"/>
                  </a:lnTo>
                  <a:lnTo>
                    <a:pt x="4251" y="291554"/>
                  </a:lnTo>
                  <a:lnTo>
                    <a:pt x="15844" y="308752"/>
                  </a:lnTo>
                  <a:lnTo>
                    <a:pt x="33041" y="320355"/>
                  </a:lnTo>
                  <a:lnTo>
                    <a:pt x="54101" y="324612"/>
                  </a:lnTo>
                  <a:lnTo>
                    <a:pt x="305562" y="324612"/>
                  </a:lnTo>
                  <a:lnTo>
                    <a:pt x="326622" y="320355"/>
                  </a:lnTo>
                  <a:lnTo>
                    <a:pt x="343819" y="308752"/>
                  </a:lnTo>
                  <a:lnTo>
                    <a:pt x="355412" y="291554"/>
                  </a:lnTo>
                  <a:lnTo>
                    <a:pt x="359664" y="270510"/>
                  </a:lnTo>
                  <a:lnTo>
                    <a:pt x="359664" y="54102"/>
                  </a:lnTo>
                  <a:lnTo>
                    <a:pt x="355412" y="33057"/>
                  </a:lnTo>
                  <a:lnTo>
                    <a:pt x="343819" y="15859"/>
                  </a:lnTo>
                  <a:lnTo>
                    <a:pt x="326622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7" name="object 97"/>
            <p:cNvSpPr/>
            <p:nvPr/>
          </p:nvSpPr>
          <p:spPr>
            <a:xfrm>
              <a:off x="763523" y="4081271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303" y="0"/>
                  </a:moveTo>
                  <a:lnTo>
                    <a:pt x="40360" y="0"/>
                  </a:lnTo>
                  <a:lnTo>
                    <a:pt x="24651" y="3167"/>
                  </a:lnTo>
                  <a:lnTo>
                    <a:pt x="11822" y="11810"/>
                  </a:lnTo>
                  <a:lnTo>
                    <a:pt x="3172" y="24645"/>
                  </a:lnTo>
                  <a:lnTo>
                    <a:pt x="0" y="40385"/>
                  </a:lnTo>
                  <a:lnTo>
                    <a:pt x="0" y="80009"/>
                  </a:lnTo>
                  <a:lnTo>
                    <a:pt x="3172" y="95750"/>
                  </a:lnTo>
                  <a:lnTo>
                    <a:pt x="11822" y="108584"/>
                  </a:lnTo>
                  <a:lnTo>
                    <a:pt x="24651" y="117228"/>
                  </a:lnTo>
                  <a:lnTo>
                    <a:pt x="40360" y="120395"/>
                  </a:lnTo>
                  <a:lnTo>
                    <a:pt x="319303" y="120395"/>
                  </a:lnTo>
                  <a:lnTo>
                    <a:pt x="335012" y="117228"/>
                  </a:lnTo>
                  <a:lnTo>
                    <a:pt x="347841" y="108584"/>
                  </a:lnTo>
                  <a:lnTo>
                    <a:pt x="356491" y="95750"/>
                  </a:lnTo>
                  <a:lnTo>
                    <a:pt x="359664" y="80009"/>
                  </a:lnTo>
                  <a:lnTo>
                    <a:pt x="359664" y="40385"/>
                  </a:lnTo>
                  <a:lnTo>
                    <a:pt x="356491" y="24645"/>
                  </a:lnTo>
                  <a:lnTo>
                    <a:pt x="347841" y="11810"/>
                  </a:lnTo>
                  <a:lnTo>
                    <a:pt x="335012" y="3167"/>
                  </a:lnTo>
                  <a:lnTo>
                    <a:pt x="319303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8" name="object 98"/>
          <p:cNvGrpSpPr/>
          <p:nvPr/>
        </p:nvGrpSpPr>
        <p:grpSpPr>
          <a:xfrm>
            <a:off x="1243583" y="3802379"/>
            <a:ext cx="360045" cy="399415"/>
            <a:chOff x="1243583" y="3802379"/>
            <a:chExt cx="360045" cy="399415"/>
          </a:xfrm>
        </p:grpSpPr>
        <p:sp>
          <p:nvSpPr>
            <p:cNvPr id="99" name="object 99"/>
            <p:cNvSpPr/>
            <p:nvPr/>
          </p:nvSpPr>
          <p:spPr>
            <a:xfrm>
              <a:off x="1243583" y="3802379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4" h="325120">
                  <a:moveTo>
                    <a:pt x="305562" y="0"/>
                  </a:moveTo>
                  <a:lnTo>
                    <a:pt x="54102" y="0"/>
                  </a:lnTo>
                  <a:lnTo>
                    <a:pt x="33041" y="4256"/>
                  </a:lnTo>
                  <a:lnTo>
                    <a:pt x="15844" y="15859"/>
                  </a:lnTo>
                  <a:lnTo>
                    <a:pt x="4251" y="33057"/>
                  </a:lnTo>
                  <a:lnTo>
                    <a:pt x="0" y="54102"/>
                  </a:lnTo>
                  <a:lnTo>
                    <a:pt x="0" y="270510"/>
                  </a:lnTo>
                  <a:lnTo>
                    <a:pt x="4251" y="291554"/>
                  </a:lnTo>
                  <a:lnTo>
                    <a:pt x="15844" y="308752"/>
                  </a:lnTo>
                  <a:lnTo>
                    <a:pt x="33041" y="320355"/>
                  </a:lnTo>
                  <a:lnTo>
                    <a:pt x="54102" y="324612"/>
                  </a:lnTo>
                  <a:lnTo>
                    <a:pt x="305562" y="324612"/>
                  </a:lnTo>
                  <a:lnTo>
                    <a:pt x="326606" y="320355"/>
                  </a:lnTo>
                  <a:lnTo>
                    <a:pt x="343804" y="308752"/>
                  </a:lnTo>
                  <a:lnTo>
                    <a:pt x="355407" y="291554"/>
                  </a:lnTo>
                  <a:lnTo>
                    <a:pt x="359663" y="270510"/>
                  </a:lnTo>
                  <a:lnTo>
                    <a:pt x="359663" y="54102"/>
                  </a:lnTo>
                  <a:lnTo>
                    <a:pt x="355407" y="33057"/>
                  </a:lnTo>
                  <a:lnTo>
                    <a:pt x="343804" y="15859"/>
                  </a:lnTo>
                  <a:lnTo>
                    <a:pt x="326606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100"/>
            <p:cNvSpPr/>
            <p:nvPr/>
          </p:nvSpPr>
          <p:spPr>
            <a:xfrm>
              <a:off x="1243583" y="4081271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278" y="0"/>
                  </a:moveTo>
                  <a:lnTo>
                    <a:pt x="40385" y="0"/>
                  </a:lnTo>
                  <a:lnTo>
                    <a:pt x="24662" y="3167"/>
                  </a:lnTo>
                  <a:lnTo>
                    <a:pt x="11825" y="11810"/>
                  </a:lnTo>
                  <a:lnTo>
                    <a:pt x="3172" y="24645"/>
                  </a:lnTo>
                  <a:lnTo>
                    <a:pt x="0" y="40385"/>
                  </a:lnTo>
                  <a:lnTo>
                    <a:pt x="0" y="80009"/>
                  </a:lnTo>
                  <a:lnTo>
                    <a:pt x="3172" y="95750"/>
                  </a:lnTo>
                  <a:lnTo>
                    <a:pt x="11825" y="108584"/>
                  </a:lnTo>
                  <a:lnTo>
                    <a:pt x="24662" y="117228"/>
                  </a:lnTo>
                  <a:lnTo>
                    <a:pt x="40385" y="120395"/>
                  </a:lnTo>
                  <a:lnTo>
                    <a:pt x="319278" y="120395"/>
                  </a:lnTo>
                  <a:lnTo>
                    <a:pt x="335018" y="117228"/>
                  </a:lnTo>
                  <a:lnTo>
                    <a:pt x="347852" y="108584"/>
                  </a:lnTo>
                  <a:lnTo>
                    <a:pt x="356496" y="95750"/>
                  </a:lnTo>
                  <a:lnTo>
                    <a:pt x="359663" y="80009"/>
                  </a:lnTo>
                  <a:lnTo>
                    <a:pt x="359663" y="40385"/>
                  </a:lnTo>
                  <a:lnTo>
                    <a:pt x="356496" y="24645"/>
                  </a:lnTo>
                  <a:lnTo>
                    <a:pt x="347853" y="11810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1" name="object 101"/>
          <p:cNvGrpSpPr/>
          <p:nvPr/>
        </p:nvGrpSpPr>
        <p:grpSpPr>
          <a:xfrm>
            <a:off x="1723644" y="3802379"/>
            <a:ext cx="360045" cy="399415"/>
            <a:chOff x="1723644" y="3802379"/>
            <a:chExt cx="360045" cy="399415"/>
          </a:xfrm>
        </p:grpSpPr>
        <p:sp>
          <p:nvSpPr>
            <p:cNvPr id="102" name="object 102"/>
            <p:cNvSpPr/>
            <p:nvPr/>
          </p:nvSpPr>
          <p:spPr>
            <a:xfrm>
              <a:off x="1723644" y="3802379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4" h="325120">
                  <a:moveTo>
                    <a:pt x="305562" y="0"/>
                  </a:moveTo>
                  <a:lnTo>
                    <a:pt x="54101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2"/>
                  </a:lnTo>
                  <a:lnTo>
                    <a:pt x="0" y="270510"/>
                  </a:lnTo>
                  <a:lnTo>
                    <a:pt x="4256" y="291554"/>
                  </a:lnTo>
                  <a:lnTo>
                    <a:pt x="15859" y="308752"/>
                  </a:lnTo>
                  <a:lnTo>
                    <a:pt x="33057" y="320355"/>
                  </a:lnTo>
                  <a:lnTo>
                    <a:pt x="54101" y="324612"/>
                  </a:lnTo>
                  <a:lnTo>
                    <a:pt x="305562" y="324612"/>
                  </a:lnTo>
                  <a:lnTo>
                    <a:pt x="326606" y="320355"/>
                  </a:lnTo>
                  <a:lnTo>
                    <a:pt x="343804" y="308752"/>
                  </a:lnTo>
                  <a:lnTo>
                    <a:pt x="355407" y="291554"/>
                  </a:lnTo>
                  <a:lnTo>
                    <a:pt x="359663" y="270510"/>
                  </a:lnTo>
                  <a:lnTo>
                    <a:pt x="359663" y="54102"/>
                  </a:lnTo>
                  <a:lnTo>
                    <a:pt x="355407" y="33057"/>
                  </a:lnTo>
                  <a:lnTo>
                    <a:pt x="343804" y="15859"/>
                  </a:lnTo>
                  <a:lnTo>
                    <a:pt x="326606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3" name="object 103"/>
            <p:cNvSpPr/>
            <p:nvPr/>
          </p:nvSpPr>
          <p:spPr>
            <a:xfrm>
              <a:off x="1723644" y="4081271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278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0" y="11810"/>
                  </a:lnTo>
                  <a:lnTo>
                    <a:pt x="3167" y="24645"/>
                  </a:lnTo>
                  <a:lnTo>
                    <a:pt x="0" y="40385"/>
                  </a:lnTo>
                  <a:lnTo>
                    <a:pt x="0" y="80009"/>
                  </a:lnTo>
                  <a:lnTo>
                    <a:pt x="3167" y="95750"/>
                  </a:lnTo>
                  <a:lnTo>
                    <a:pt x="11811" y="108584"/>
                  </a:lnTo>
                  <a:lnTo>
                    <a:pt x="24645" y="117228"/>
                  </a:lnTo>
                  <a:lnTo>
                    <a:pt x="40386" y="120395"/>
                  </a:lnTo>
                  <a:lnTo>
                    <a:pt x="319278" y="120395"/>
                  </a:lnTo>
                  <a:lnTo>
                    <a:pt x="335018" y="117228"/>
                  </a:lnTo>
                  <a:lnTo>
                    <a:pt x="347853" y="108584"/>
                  </a:lnTo>
                  <a:lnTo>
                    <a:pt x="356496" y="95750"/>
                  </a:lnTo>
                  <a:lnTo>
                    <a:pt x="359663" y="80009"/>
                  </a:lnTo>
                  <a:lnTo>
                    <a:pt x="359663" y="40385"/>
                  </a:lnTo>
                  <a:lnTo>
                    <a:pt x="356496" y="24645"/>
                  </a:lnTo>
                  <a:lnTo>
                    <a:pt x="347853" y="11810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4" name="object 104"/>
          <p:cNvGrpSpPr/>
          <p:nvPr/>
        </p:nvGrpSpPr>
        <p:grpSpPr>
          <a:xfrm>
            <a:off x="3165348" y="3802379"/>
            <a:ext cx="360045" cy="399415"/>
            <a:chOff x="3165348" y="3802379"/>
            <a:chExt cx="360045" cy="399415"/>
          </a:xfrm>
        </p:grpSpPr>
        <p:sp>
          <p:nvSpPr>
            <p:cNvPr id="105" name="object 105"/>
            <p:cNvSpPr/>
            <p:nvPr/>
          </p:nvSpPr>
          <p:spPr>
            <a:xfrm>
              <a:off x="3165348" y="3802379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5" h="325120">
                  <a:moveTo>
                    <a:pt x="305562" y="0"/>
                  </a:moveTo>
                  <a:lnTo>
                    <a:pt x="54101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2"/>
                  </a:lnTo>
                  <a:lnTo>
                    <a:pt x="0" y="270510"/>
                  </a:lnTo>
                  <a:lnTo>
                    <a:pt x="4256" y="291554"/>
                  </a:lnTo>
                  <a:lnTo>
                    <a:pt x="15859" y="308752"/>
                  </a:lnTo>
                  <a:lnTo>
                    <a:pt x="33057" y="320355"/>
                  </a:lnTo>
                  <a:lnTo>
                    <a:pt x="54101" y="324612"/>
                  </a:lnTo>
                  <a:lnTo>
                    <a:pt x="305562" y="324612"/>
                  </a:lnTo>
                  <a:lnTo>
                    <a:pt x="326606" y="320355"/>
                  </a:lnTo>
                  <a:lnTo>
                    <a:pt x="343804" y="308752"/>
                  </a:lnTo>
                  <a:lnTo>
                    <a:pt x="355407" y="291554"/>
                  </a:lnTo>
                  <a:lnTo>
                    <a:pt x="359663" y="270510"/>
                  </a:lnTo>
                  <a:lnTo>
                    <a:pt x="359663" y="54102"/>
                  </a:lnTo>
                  <a:lnTo>
                    <a:pt x="355407" y="33057"/>
                  </a:lnTo>
                  <a:lnTo>
                    <a:pt x="343804" y="15859"/>
                  </a:lnTo>
                  <a:lnTo>
                    <a:pt x="326606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6"/>
            <p:cNvSpPr/>
            <p:nvPr/>
          </p:nvSpPr>
          <p:spPr>
            <a:xfrm>
              <a:off x="3165348" y="4081271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5" h="120650">
                  <a:moveTo>
                    <a:pt x="319277" y="0"/>
                  </a:moveTo>
                  <a:lnTo>
                    <a:pt x="40385" y="0"/>
                  </a:lnTo>
                  <a:lnTo>
                    <a:pt x="24645" y="3167"/>
                  </a:lnTo>
                  <a:lnTo>
                    <a:pt x="11810" y="11810"/>
                  </a:lnTo>
                  <a:lnTo>
                    <a:pt x="3167" y="24645"/>
                  </a:lnTo>
                  <a:lnTo>
                    <a:pt x="0" y="40385"/>
                  </a:lnTo>
                  <a:lnTo>
                    <a:pt x="0" y="80009"/>
                  </a:lnTo>
                  <a:lnTo>
                    <a:pt x="3167" y="95750"/>
                  </a:lnTo>
                  <a:lnTo>
                    <a:pt x="11810" y="108584"/>
                  </a:lnTo>
                  <a:lnTo>
                    <a:pt x="24645" y="117228"/>
                  </a:lnTo>
                  <a:lnTo>
                    <a:pt x="40385" y="120395"/>
                  </a:lnTo>
                  <a:lnTo>
                    <a:pt x="319277" y="120395"/>
                  </a:lnTo>
                  <a:lnTo>
                    <a:pt x="335018" y="117228"/>
                  </a:lnTo>
                  <a:lnTo>
                    <a:pt x="347852" y="108584"/>
                  </a:lnTo>
                  <a:lnTo>
                    <a:pt x="356496" y="95750"/>
                  </a:lnTo>
                  <a:lnTo>
                    <a:pt x="359663" y="80009"/>
                  </a:lnTo>
                  <a:lnTo>
                    <a:pt x="359663" y="40385"/>
                  </a:lnTo>
                  <a:lnTo>
                    <a:pt x="356496" y="24645"/>
                  </a:lnTo>
                  <a:lnTo>
                    <a:pt x="347852" y="11810"/>
                  </a:lnTo>
                  <a:lnTo>
                    <a:pt x="335018" y="3167"/>
                  </a:lnTo>
                  <a:lnTo>
                    <a:pt x="319277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7" name="object 107"/>
          <p:cNvGrpSpPr/>
          <p:nvPr/>
        </p:nvGrpSpPr>
        <p:grpSpPr>
          <a:xfrm>
            <a:off x="3645408" y="3802379"/>
            <a:ext cx="361315" cy="399415"/>
            <a:chOff x="3645408" y="3802379"/>
            <a:chExt cx="361315" cy="399415"/>
          </a:xfrm>
        </p:grpSpPr>
        <p:sp>
          <p:nvSpPr>
            <p:cNvPr id="108" name="object 108"/>
            <p:cNvSpPr/>
            <p:nvPr/>
          </p:nvSpPr>
          <p:spPr>
            <a:xfrm>
              <a:off x="3645408" y="3802379"/>
              <a:ext cx="361315" cy="325120"/>
            </a:xfrm>
            <a:custGeom>
              <a:avLst/>
              <a:gdLst/>
              <a:ahLst/>
              <a:cxnLst/>
              <a:rect l="l" t="t" r="r" b="b"/>
              <a:pathLst>
                <a:path w="361314" h="325120">
                  <a:moveTo>
                    <a:pt x="307086" y="0"/>
                  </a:moveTo>
                  <a:lnTo>
                    <a:pt x="54101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2"/>
                  </a:lnTo>
                  <a:lnTo>
                    <a:pt x="0" y="270510"/>
                  </a:lnTo>
                  <a:lnTo>
                    <a:pt x="4256" y="291554"/>
                  </a:lnTo>
                  <a:lnTo>
                    <a:pt x="15859" y="308752"/>
                  </a:lnTo>
                  <a:lnTo>
                    <a:pt x="33057" y="320355"/>
                  </a:lnTo>
                  <a:lnTo>
                    <a:pt x="54101" y="324612"/>
                  </a:lnTo>
                  <a:lnTo>
                    <a:pt x="307086" y="324612"/>
                  </a:lnTo>
                  <a:lnTo>
                    <a:pt x="328130" y="320355"/>
                  </a:lnTo>
                  <a:lnTo>
                    <a:pt x="345328" y="308752"/>
                  </a:lnTo>
                  <a:lnTo>
                    <a:pt x="356931" y="291554"/>
                  </a:lnTo>
                  <a:lnTo>
                    <a:pt x="361188" y="270510"/>
                  </a:lnTo>
                  <a:lnTo>
                    <a:pt x="361188" y="54102"/>
                  </a:lnTo>
                  <a:lnTo>
                    <a:pt x="356931" y="33057"/>
                  </a:lnTo>
                  <a:lnTo>
                    <a:pt x="345328" y="15859"/>
                  </a:lnTo>
                  <a:lnTo>
                    <a:pt x="328130" y="4256"/>
                  </a:lnTo>
                  <a:lnTo>
                    <a:pt x="30708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9" name="object 109"/>
            <p:cNvSpPr/>
            <p:nvPr/>
          </p:nvSpPr>
          <p:spPr>
            <a:xfrm>
              <a:off x="3645408" y="4081271"/>
              <a:ext cx="361315" cy="120650"/>
            </a:xfrm>
            <a:custGeom>
              <a:avLst/>
              <a:gdLst/>
              <a:ahLst/>
              <a:cxnLst/>
              <a:rect l="l" t="t" r="r" b="b"/>
              <a:pathLst>
                <a:path w="361314" h="120650">
                  <a:moveTo>
                    <a:pt x="320801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0" y="11810"/>
                  </a:lnTo>
                  <a:lnTo>
                    <a:pt x="3167" y="24645"/>
                  </a:lnTo>
                  <a:lnTo>
                    <a:pt x="0" y="40385"/>
                  </a:lnTo>
                  <a:lnTo>
                    <a:pt x="0" y="80009"/>
                  </a:lnTo>
                  <a:lnTo>
                    <a:pt x="3167" y="95750"/>
                  </a:lnTo>
                  <a:lnTo>
                    <a:pt x="11811" y="108584"/>
                  </a:lnTo>
                  <a:lnTo>
                    <a:pt x="24645" y="117228"/>
                  </a:lnTo>
                  <a:lnTo>
                    <a:pt x="40386" y="120395"/>
                  </a:lnTo>
                  <a:lnTo>
                    <a:pt x="320801" y="120395"/>
                  </a:lnTo>
                  <a:lnTo>
                    <a:pt x="336542" y="117228"/>
                  </a:lnTo>
                  <a:lnTo>
                    <a:pt x="349376" y="108584"/>
                  </a:lnTo>
                  <a:lnTo>
                    <a:pt x="358020" y="95750"/>
                  </a:lnTo>
                  <a:lnTo>
                    <a:pt x="361188" y="80009"/>
                  </a:lnTo>
                  <a:lnTo>
                    <a:pt x="361188" y="40385"/>
                  </a:lnTo>
                  <a:lnTo>
                    <a:pt x="358020" y="24645"/>
                  </a:lnTo>
                  <a:lnTo>
                    <a:pt x="349376" y="11810"/>
                  </a:lnTo>
                  <a:lnTo>
                    <a:pt x="336542" y="3167"/>
                  </a:lnTo>
                  <a:lnTo>
                    <a:pt x="32080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0" name="object 110"/>
          <p:cNvGrpSpPr/>
          <p:nvPr/>
        </p:nvGrpSpPr>
        <p:grpSpPr>
          <a:xfrm>
            <a:off x="4126991" y="3802379"/>
            <a:ext cx="360045" cy="399415"/>
            <a:chOff x="4126991" y="3802379"/>
            <a:chExt cx="360045" cy="399415"/>
          </a:xfrm>
        </p:grpSpPr>
        <p:sp>
          <p:nvSpPr>
            <p:cNvPr id="111" name="object 111"/>
            <p:cNvSpPr/>
            <p:nvPr/>
          </p:nvSpPr>
          <p:spPr>
            <a:xfrm>
              <a:off x="4126991" y="3802379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5" h="325120">
                  <a:moveTo>
                    <a:pt x="305562" y="0"/>
                  </a:moveTo>
                  <a:lnTo>
                    <a:pt x="54102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2"/>
                  </a:lnTo>
                  <a:lnTo>
                    <a:pt x="0" y="270510"/>
                  </a:lnTo>
                  <a:lnTo>
                    <a:pt x="4256" y="291554"/>
                  </a:lnTo>
                  <a:lnTo>
                    <a:pt x="15859" y="308752"/>
                  </a:lnTo>
                  <a:lnTo>
                    <a:pt x="33057" y="320355"/>
                  </a:lnTo>
                  <a:lnTo>
                    <a:pt x="54102" y="324612"/>
                  </a:lnTo>
                  <a:lnTo>
                    <a:pt x="305562" y="324612"/>
                  </a:lnTo>
                  <a:lnTo>
                    <a:pt x="326606" y="320355"/>
                  </a:lnTo>
                  <a:lnTo>
                    <a:pt x="343804" y="308752"/>
                  </a:lnTo>
                  <a:lnTo>
                    <a:pt x="355407" y="291554"/>
                  </a:lnTo>
                  <a:lnTo>
                    <a:pt x="359663" y="270510"/>
                  </a:lnTo>
                  <a:lnTo>
                    <a:pt x="359663" y="54102"/>
                  </a:lnTo>
                  <a:lnTo>
                    <a:pt x="355407" y="33057"/>
                  </a:lnTo>
                  <a:lnTo>
                    <a:pt x="343804" y="15859"/>
                  </a:lnTo>
                  <a:lnTo>
                    <a:pt x="326606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12"/>
            <p:cNvSpPr/>
            <p:nvPr/>
          </p:nvSpPr>
          <p:spPr>
            <a:xfrm>
              <a:off x="4126991" y="4081271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5" h="120650">
                  <a:moveTo>
                    <a:pt x="319278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1" y="11810"/>
                  </a:lnTo>
                  <a:lnTo>
                    <a:pt x="3167" y="24645"/>
                  </a:lnTo>
                  <a:lnTo>
                    <a:pt x="0" y="40385"/>
                  </a:lnTo>
                  <a:lnTo>
                    <a:pt x="0" y="80009"/>
                  </a:lnTo>
                  <a:lnTo>
                    <a:pt x="3167" y="95750"/>
                  </a:lnTo>
                  <a:lnTo>
                    <a:pt x="11811" y="108584"/>
                  </a:lnTo>
                  <a:lnTo>
                    <a:pt x="24645" y="117228"/>
                  </a:lnTo>
                  <a:lnTo>
                    <a:pt x="40386" y="120395"/>
                  </a:lnTo>
                  <a:lnTo>
                    <a:pt x="319278" y="120395"/>
                  </a:lnTo>
                  <a:lnTo>
                    <a:pt x="335018" y="117228"/>
                  </a:lnTo>
                  <a:lnTo>
                    <a:pt x="347853" y="108584"/>
                  </a:lnTo>
                  <a:lnTo>
                    <a:pt x="356496" y="95750"/>
                  </a:lnTo>
                  <a:lnTo>
                    <a:pt x="359663" y="80009"/>
                  </a:lnTo>
                  <a:lnTo>
                    <a:pt x="359663" y="40385"/>
                  </a:lnTo>
                  <a:lnTo>
                    <a:pt x="356496" y="24645"/>
                  </a:lnTo>
                  <a:lnTo>
                    <a:pt x="347853" y="11810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3" name="object 113"/>
          <p:cNvGrpSpPr/>
          <p:nvPr/>
        </p:nvGrpSpPr>
        <p:grpSpPr>
          <a:xfrm>
            <a:off x="763523" y="4381500"/>
            <a:ext cx="360045" cy="398145"/>
            <a:chOff x="763523" y="4381500"/>
            <a:chExt cx="360045" cy="398145"/>
          </a:xfrm>
        </p:grpSpPr>
        <p:sp>
          <p:nvSpPr>
            <p:cNvPr id="114" name="object 114"/>
            <p:cNvSpPr/>
            <p:nvPr/>
          </p:nvSpPr>
          <p:spPr>
            <a:xfrm>
              <a:off x="763523" y="4381500"/>
              <a:ext cx="360045" cy="323215"/>
            </a:xfrm>
            <a:custGeom>
              <a:avLst/>
              <a:gdLst/>
              <a:ahLst/>
              <a:cxnLst/>
              <a:rect l="l" t="t" r="r" b="b"/>
              <a:pathLst>
                <a:path w="360044" h="323214">
                  <a:moveTo>
                    <a:pt x="305816" y="0"/>
                  </a:moveTo>
                  <a:lnTo>
                    <a:pt x="53848" y="0"/>
                  </a:lnTo>
                  <a:lnTo>
                    <a:pt x="32886" y="4234"/>
                  </a:lnTo>
                  <a:lnTo>
                    <a:pt x="15770" y="15779"/>
                  </a:lnTo>
                  <a:lnTo>
                    <a:pt x="4231" y="32896"/>
                  </a:lnTo>
                  <a:lnTo>
                    <a:pt x="0" y="53848"/>
                  </a:lnTo>
                  <a:lnTo>
                    <a:pt x="0" y="269239"/>
                  </a:lnTo>
                  <a:lnTo>
                    <a:pt x="4231" y="290191"/>
                  </a:lnTo>
                  <a:lnTo>
                    <a:pt x="15770" y="307308"/>
                  </a:lnTo>
                  <a:lnTo>
                    <a:pt x="32886" y="318853"/>
                  </a:lnTo>
                  <a:lnTo>
                    <a:pt x="53848" y="323088"/>
                  </a:lnTo>
                  <a:lnTo>
                    <a:pt x="305816" y="323088"/>
                  </a:lnTo>
                  <a:lnTo>
                    <a:pt x="326777" y="318853"/>
                  </a:lnTo>
                  <a:lnTo>
                    <a:pt x="343893" y="307308"/>
                  </a:lnTo>
                  <a:lnTo>
                    <a:pt x="355432" y="290191"/>
                  </a:lnTo>
                  <a:lnTo>
                    <a:pt x="359664" y="269239"/>
                  </a:lnTo>
                  <a:lnTo>
                    <a:pt x="359664" y="53848"/>
                  </a:lnTo>
                  <a:lnTo>
                    <a:pt x="355432" y="32896"/>
                  </a:lnTo>
                  <a:lnTo>
                    <a:pt x="343893" y="15779"/>
                  </a:lnTo>
                  <a:lnTo>
                    <a:pt x="326777" y="4234"/>
                  </a:lnTo>
                  <a:lnTo>
                    <a:pt x="30581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5" name="object 115"/>
            <p:cNvSpPr/>
            <p:nvPr/>
          </p:nvSpPr>
          <p:spPr>
            <a:xfrm>
              <a:off x="763523" y="4658868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303" y="0"/>
                  </a:moveTo>
                  <a:lnTo>
                    <a:pt x="40360" y="0"/>
                  </a:lnTo>
                  <a:lnTo>
                    <a:pt x="24651" y="3167"/>
                  </a:lnTo>
                  <a:lnTo>
                    <a:pt x="11822" y="11810"/>
                  </a:lnTo>
                  <a:lnTo>
                    <a:pt x="3172" y="24645"/>
                  </a:lnTo>
                  <a:lnTo>
                    <a:pt x="0" y="40385"/>
                  </a:lnTo>
                  <a:lnTo>
                    <a:pt x="0" y="80009"/>
                  </a:lnTo>
                  <a:lnTo>
                    <a:pt x="3172" y="95750"/>
                  </a:lnTo>
                  <a:lnTo>
                    <a:pt x="11822" y="108584"/>
                  </a:lnTo>
                  <a:lnTo>
                    <a:pt x="24651" y="117228"/>
                  </a:lnTo>
                  <a:lnTo>
                    <a:pt x="40360" y="120395"/>
                  </a:lnTo>
                  <a:lnTo>
                    <a:pt x="319303" y="120395"/>
                  </a:lnTo>
                  <a:lnTo>
                    <a:pt x="335012" y="117228"/>
                  </a:lnTo>
                  <a:lnTo>
                    <a:pt x="347841" y="108584"/>
                  </a:lnTo>
                  <a:lnTo>
                    <a:pt x="356491" y="95750"/>
                  </a:lnTo>
                  <a:lnTo>
                    <a:pt x="359664" y="80009"/>
                  </a:lnTo>
                  <a:lnTo>
                    <a:pt x="359664" y="40385"/>
                  </a:lnTo>
                  <a:lnTo>
                    <a:pt x="356491" y="24645"/>
                  </a:lnTo>
                  <a:lnTo>
                    <a:pt x="347841" y="11810"/>
                  </a:lnTo>
                  <a:lnTo>
                    <a:pt x="335012" y="3167"/>
                  </a:lnTo>
                  <a:lnTo>
                    <a:pt x="319303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6" name="object 116"/>
          <p:cNvGrpSpPr/>
          <p:nvPr/>
        </p:nvGrpSpPr>
        <p:grpSpPr>
          <a:xfrm>
            <a:off x="1243583" y="4381500"/>
            <a:ext cx="360045" cy="398145"/>
            <a:chOff x="1243583" y="4381500"/>
            <a:chExt cx="360045" cy="398145"/>
          </a:xfrm>
        </p:grpSpPr>
        <p:sp>
          <p:nvSpPr>
            <p:cNvPr id="117" name="object 117"/>
            <p:cNvSpPr/>
            <p:nvPr/>
          </p:nvSpPr>
          <p:spPr>
            <a:xfrm>
              <a:off x="1243583" y="4381500"/>
              <a:ext cx="360045" cy="323215"/>
            </a:xfrm>
            <a:custGeom>
              <a:avLst/>
              <a:gdLst/>
              <a:ahLst/>
              <a:cxnLst/>
              <a:rect l="l" t="t" r="r" b="b"/>
              <a:pathLst>
                <a:path w="360044" h="323214">
                  <a:moveTo>
                    <a:pt x="305816" y="0"/>
                  </a:moveTo>
                  <a:lnTo>
                    <a:pt x="53847" y="0"/>
                  </a:lnTo>
                  <a:lnTo>
                    <a:pt x="32886" y="4234"/>
                  </a:lnTo>
                  <a:lnTo>
                    <a:pt x="15770" y="15779"/>
                  </a:lnTo>
                  <a:lnTo>
                    <a:pt x="4231" y="32896"/>
                  </a:lnTo>
                  <a:lnTo>
                    <a:pt x="0" y="53848"/>
                  </a:lnTo>
                  <a:lnTo>
                    <a:pt x="0" y="269239"/>
                  </a:lnTo>
                  <a:lnTo>
                    <a:pt x="4231" y="290191"/>
                  </a:lnTo>
                  <a:lnTo>
                    <a:pt x="15770" y="307308"/>
                  </a:lnTo>
                  <a:lnTo>
                    <a:pt x="32886" y="318853"/>
                  </a:lnTo>
                  <a:lnTo>
                    <a:pt x="53847" y="323088"/>
                  </a:lnTo>
                  <a:lnTo>
                    <a:pt x="305816" y="323088"/>
                  </a:lnTo>
                  <a:lnTo>
                    <a:pt x="326767" y="318853"/>
                  </a:lnTo>
                  <a:lnTo>
                    <a:pt x="343884" y="307308"/>
                  </a:lnTo>
                  <a:lnTo>
                    <a:pt x="355429" y="290191"/>
                  </a:lnTo>
                  <a:lnTo>
                    <a:pt x="359663" y="269239"/>
                  </a:lnTo>
                  <a:lnTo>
                    <a:pt x="359663" y="53848"/>
                  </a:lnTo>
                  <a:lnTo>
                    <a:pt x="355429" y="32896"/>
                  </a:lnTo>
                  <a:lnTo>
                    <a:pt x="343884" y="15779"/>
                  </a:lnTo>
                  <a:lnTo>
                    <a:pt x="326767" y="4234"/>
                  </a:lnTo>
                  <a:lnTo>
                    <a:pt x="30581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8" name="object 118"/>
            <p:cNvSpPr/>
            <p:nvPr/>
          </p:nvSpPr>
          <p:spPr>
            <a:xfrm>
              <a:off x="1243583" y="4658868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278" y="0"/>
                  </a:moveTo>
                  <a:lnTo>
                    <a:pt x="40385" y="0"/>
                  </a:lnTo>
                  <a:lnTo>
                    <a:pt x="24662" y="3167"/>
                  </a:lnTo>
                  <a:lnTo>
                    <a:pt x="11825" y="11810"/>
                  </a:lnTo>
                  <a:lnTo>
                    <a:pt x="3172" y="24645"/>
                  </a:lnTo>
                  <a:lnTo>
                    <a:pt x="0" y="40385"/>
                  </a:lnTo>
                  <a:lnTo>
                    <a:pt x="0" y="80009"/>
                  </a:lnTo>
                  <a:lnTo>
                    <a:pt x="3172" y="95750"/>
                  </a:lnTo>
                  <a:lnTo>
                    <a:pt x="11825" y="108584"/>
                  </a:lnTo>
                  <a:lnTo>
                    <a:pt x="24662" y="117228"/>
                  </a:lnTo>
                  <a:lnTo>
                    <a:pt x="40385" y="120395"/>
                  </a:lnTo>
                  <a:lnTo>
                    <a:pt x="319278" y="120395"/>
                  </a:lnTo>
                  <a:lnTo>
                    <a:pt x="335018" y="117228"/>
                  </a:lnTo>
                  <a:lnTo>
                    <a:pt x="347852" y="108584"/>
                  </a:lnTo>
                  <a:lnTo>
                    <a:pt x="356496" y="95750"/>
                  </a:lnTo>
                  <a:lnTo>
                    <a:pt x="359663" y="80009"/>
                  </a:lnTo>
                  <a:lnTo>
                    <a:pt x="359663" y="40385"/>
                  </a:lnTo>
                  <a:lnTo>
                    <a:pt x="356496" y="24645"/>
                  </a:lnTo>
                  <a:lnTo>
                    <a:pt x="347853" y="11810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9" name="object 119"/>
          <p:cNvGrpSpPr/>
          <p:nvPr/>
        </p:nvGrpSpPr>
        <p:grpSpPr>
          <a:xfrm>
            <a:off x="1723644" y="4381500"/>
            <a:ext cx="360045" cy="398145"/>
            <a:chOff x="1723644" y="4381500"/>
            <a:chExt cx="360045" cy="398145"/>
          </a:xfrm>
        </p:grpSpPr>
        <p:sp>
          <p:nvSpPr>
            <p:cNvPr id="120" name="object 120"/>
            <p:cNvSpPr/>
            <p:nvPr/>
          </p:nvSpPr>
          <p:spPr>
            <a:xfrm>
              <a:off x="1723644" y="4381500"/>
              <a:ext cx="360045" cy="323215"/>
            </a:xfrm>
            <a:custGeom>
              <a:avLst/>
              <a:gdLst/>
              <a:ahLst/>
              <a:cxnLst/>
              <a:rect l="l" t="t" r="r" b="b"/>
              <a:pathLst>
                <a:path w="360044" h="323214">
                  <a:moveTo>
                    <a:pt x="305816" y="0"/>
                  </a:moveTo>
                  <a:lnTo>
                    <a:pt x="53848" y="0"/>
                  </a:lnTo>
                  <a:lnTo>
                    <a:pt x="32896" y="4234"/>
                  </a:lnTo>
                  <a:lnTo>
                    <a:pt x="15779" y="15779"/>
                  </a:lnTo>
                  <a:lnTo>
                    <a:pt x="4234" y="32896"/>
                  </a:lnTo>
                  <a:lnTo>
                    <a:pt x="0" y="53848"/>
                  </a:lnTo>
                  <a:lnTo>
                    <a:pt x="0" y="269239"/>
                  </a:lnTo>
                  <a:lnTo>
                    <a:pt x="4234" y="290191"/>
                  </a:lnTo>
                  <a:lnTo>
                    <a:pt x="15779" y="307308"/>
                  </a:lnTo>
                  <a:lnTo>
                    <a:pt x="32896" y="318853"/>
                  </a:lnTo>
                  <a:lnTo>
                    <a:pt x="53848" y="323088"/>
                  </a:lnTo>
                  <a:lnTo>
                    <a:pt x="305816" y="323088"/>
                  </a:lnTo>
                  <a:lnTo>
                    <a:pt x="326767" y="318853"/>
                  </a:lnTo>
                  <a:lnTo>
                    <a:pt x="343884" y="307308"/>
                  </a:lnTo>
                  <a:lnTo>
                    <a:pt x="355429" y="290191"/>
                  </a:lnTo>
                  <a:lnTo>
                    <a:pt x="359663" y="269239"/>
                  </a:lnTo>
                  <a:lnTo>
                    <a:pt x="359663" y="53848"/>
                  </a:lnTo>
                  <a:lnTo>
                    <a:pt x="355429" y="32896"/>
                  </a:lnTo>
                  <a:lnTo>
                    <a:pt x="343884" y="15779"/>
                  </a:lnTo>
                  <a:lnTo>
                    <a:pt x="326767" y="4234"/>
                  </a:lnTo>
                  <a:lnTo>
                    <a:pt x="30581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1" name="object 121"/>
            <p:cNvSpPr/>
            <p:nvPr/>
          </p:nvSpPr>
          <p:spPr>
            <a:xfrm>
              <a:off x="1723644" y="4658868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278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0" y="11810"/>
                  </a:lnTo>
                  <a:lnTo>
                    <a:pt x="3167" y="24645"/>
                  </a:lnTo>
                  <a:lnTo>
                    <a:pt x="0" y="40385"/>
                  </a:lnTo>
                  <a:lnTo>
                    <a:pt x="0" y="80009"/>
                  </a:lnTo>
                  <a:lnTo>
                    <a:pt x="3167" y="95750"/>
                  </a:lnTo>
                  <a:lnTo>
                    <a:pt x="11811" y="108584"/>
                  </a:lnTo>
                  <a:lnTo>
                    <a:pt x="24645" y="117228"/>
                  </a:lnTo>
                  <a:lnTo>
                    <a:pt x="40386" y="120395"/>
                  </a:lnTo>
                  <a:lnTo>
                    <a:pt x="319278" y="120395"/>
                  </a:lnTo>
                  <a:lnTo>
                    <a:pt x="335018" y="117228"/>
                  </a:lnTo>
                  <a:lnTo>
                    <a:pt x="347853" y="108584"/>
                  </a:lnTo>
                  <a:lnTo>
                    <a:pt x="356496" y="95750"/>
                  </a:lnTo>
                  <a:lnTo>
                    <a:pt x="359663" y="80009"/>
                  </a:lnTo>
                  <a:lnTo>
                    <a:pt x="359663" y="40385"/>
                  </a:lnTo>
                  <a:lnTo>
                    <a:pt x="356496" y="24645"/>
                  </a:lnTo>
                  <a:lnTo>
                    <a:pt x="347853" y="11810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2" name="object 122"/>
          <p:cNvGrpSpPr/>
          <p:nvPr/>
        </p:nvGrpSpPr>
        <p:grpSpPr>
          <a:xfrm>
            <a:off x="3165348" y="4381500"/>
            <a:ext cx="360045" cy="398145"/>
            <a:chOff x="3165348" y="4381500"/>
            <a:chExt cx="360045" cy="398145"/>
          </a:xfrm>
        </p:grpSpPr>
        <p:sp>
          <p:nvSpPr>
            <p:cNvPr id="123" name="object 123"/>
            <p:cNvSpPr/>
            <p:nvPr/>
          </p:nvSpPr>
          <p:spPr>
            <a:xfrm>
              <a:off x="3165348" y="4381500"/>
              <a:ext cx="360045" cy="323215"/>
            </a:xfrm>
            <a:custGeom>
              <a:avLst/>
              <a:gdLst/>
              <a:ahLst/>
              <a:cxnLst/>
              <a:rect l="l" t="t" r="r" b="b"/>
              <a:pathLst>
                <a:path w="360045" h="323214">
                  <a:moveTo>
                    <a:pt x="305815" y="0"/>
                  </a:moveTo>
                  <a:lnTo>
                    <a:pt x="53847" y="0"/>
                  </a:lnTo>
                  <a:lnTo>
                    <a:pt x="32896" y="4234"/>
                  </a:lnTo>
                  <a:lnTo>
                    <a:pt x="15779" y="15779"/>
                  </a:lnTo>
                  <a:lnTo>
                    <a:pt x="4234" y="32896"/>
                  </a:lnTo>
                  <a:lnTo>
                    <a:pt x="0" y="53848"/>
                  </a:lnTo>
                  <a:lnTo>
                    <a:pt x="0" y="269239"/>
                  </a:lnTo>
                  <a:lnTo>
                    <a:pt x="4234" y="290191"/>
                  </a:lnTo>
                  <a:lnTo>
                    <a:pt x="15779" y="307308"/>
                  </a:lnTo>
                  <a:lnTo>
                    <a:pt x="32896" y="318853"/>
                  </a:lnTo>
                  <a:lnTo>
                    <a:pt x="53847" y="323088"/>
                  </a:lnTo>
                  <a:lnTo>
                    <a:pt x="305815" y="323088"/>
                  </a:lnTo>
                  <a:lnTo>
                    <a:pt x="326767" y="318853"/>
                  </a:lnTo>
                  <a:lnTo>
                    <a:pt x="343884" y="307308"/>
                  </a:lnTo>
                  <a:lnTo>
                    <a:pt x="355429" y="290191"/>
                  </a:lnTo>
                  <a:lnTo>
                    <a:pt x="359663" y="269239"/>
                  </a:lnTo>
                  <a:lnTo>
                    <a:pt x="359663" y="53848"/>
                  </a:lnTo>
                  <a:lnTo>
                    <a:pt x="355429" y="32896"/>
                  </a:lnTo>
                  <a:lnTo>
                    <a:pt x="343884" y="15779"/>
                  </a:lnTo>
                  <a:lnTo>
                    <a:pt x="326767" y="4234"/>
                  </a:lnTo>
                  <a:lnTo>
                    <a:pt x="305815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4" name="object 124"/>
            <p:cNvSpPr/>
            <p:nvPr/>
          </p:nvSpPr>
          <p:spPr>
            <a:xfrm>
              <a:off x="3165348" y="4658868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5" h="120650">
                  <a:moveTo>
                    <a:pt x="319277" y="0"/>
                  </a:moveTo>
                  <a:lnTo>
                    <a:pt x="40385" y="0"/>
                  </a:lnTo>
                  <a:lnTo>
                    <a:pt x="24645" y="3167"/>
                  </a:lnTo>
                  <a:lnTo>
                    <a:pt x="11810" y="11810"/>
                  </a:lnTo>
                  <a:lnTo>
                    <a:pt x="3167" y="24645"/>
                  </a:lnTo>
                  <a:lnTo>
                    <a:pt x="0" y="40385"/>
                  </a:lnTo>
                  <a:lnTo>
                    <a:pt x="0" y="80009"/>
                  </a:lnTo>
                  <a:lnTo>
                    <a:pt x="3167" y="95750"/>
                  </a:lnTo>
                  <a:lnTo>
                    <a:pt x="11810" y="108584"/>
                  </a:lnTo>
                  <a:lnTo>
                    <a:pt x="24645" y="117228"/>
                  </a:lnTo>
                  <a:lnTo>
                    <a:pt x="40385" y="120395"/>
                  </a:lnTo>
                  <a:lnTo>
                    <a:pt x="319277" y="120395"/>
                  </a:lnTo>
                  <a:lnTo>
                    <a:pt x="335018" y="117228"/>
                  </a:lnTo>
                  <a:lnTo>
                    <a:pt x="347852" y="108584"/>
                  </a:lnTo>
                  <a:lnTo>
                    <a:pt x="356496" y="95750"/>
                  </a:lnTo>
                  <a:lnTo>
                    <a:pt x="359663" y="80009"/>
                  </a:lnTo>
                  <a:lnTo>
                    <a:pt x="359663" y="40385"/>
                  </a:lnTo>
                  <a:lnTo>
                    <a:pt x="356496" y="24645"/>
                  </a:lnTo>
                  <a:lnTo>
                    <a:pt x="347852" y="11810"/>
                  </a:lnTo>
                  <a:lnTo>
                    <a:pt x="335018" y="3167"/>
                  </a:lnTo>
                  <a:lnTo>
                    <a:pt x="319277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5" name="object 125"/>
          <p:cNvGrpSpPr/>
          <p:nvPr/>
        </p:nvGrpSpPr>
        <p:grpSpPr>
          <a:xfrm>
            <a:off x="3645408" y="4381500"/>
            <a:ext cx="361315" cy="398145"/>
            <a:chOff x="3645408" y="4381500"/>
            <a:chExt cx="361315" cy="398145"/>
          </a:xfrm>
        </p:grpSpPr>
        <p:sp>
          <p:nvSpPr>
            <p:cNvPr id="126" name="object 126"/>
            <p:cNvSpPr/>
            <p:nvPr/>
          </p:nvSpPr>
          <p:spPr>
            <a:xfrm>
              <a:off x="3645408" y="4381500"/>
              <a:ext cx="361315" cy="323215"/>
            </a:xfrm>
            <a:custGeom>
              <a:avLst/>
              <a:gdLst/>
              <a:ahLst/>
              <a:cxnLst/>
              <a:rect l="l" t="t" r="r" b="b"/>
              <a:pathLst>
                <a:path w="361314" h="323214">
                  <a:moveTo>
                    <a:pt x="307339" y="0"/>
                  </a:moveTo>
                  <a:lnTo>
                    <a:pt x="53847" y="0"/>
                  </a:lnTo>
                  <a:lnTo>
                    <a:pt x="32896" y="4234"/>
                  </a:lnTo>
                  <a:lnTo>
                    <a:pt x="15779" y="15779"/>
                  </a:lnTo>
                  <a:lnTo>
                    <a:pt x="4234" y="32896"/>
                  </a:lnTo>
                  <a:lnTo>
                    <a:pt x="0" y="53848"/>
                  </a:lnTo>
                  <a:lnTo>
                    <a:pt x="0" y="269239"/>
                  </a:lnTo>
                  <a:lnTo>
                    <a:pt x="4234" y="290191"/>
                  </a:lnTo>
                  <a:lnTo>
                    <a:pt x="15779" y="307308"/>
                  </a:lnTo>
                  <a:lnTo>
                    <a:pt x="32896" y="318853"/>
                  </a:lnTo>
                  <a:lnTo>
                    <a:pt x="53847" y="323088"/>
                  </a:lnTo>
                  <a:lnTo>
                    <a:pt x="307339" y="323088"/>
                  </a:lnTo>
                  <a:lnTo>
                    <a:pt x="328291" y="318853"/>
                  </a:lnTo>
                  <a:lnTo>
                    <a:pt x="345408" y="307308"/>
                  </a:lnTo>
                  <a:lnTo>
                    <a:pt x="356953" y="290191"/>
                  </a:lnTo>
                  <a:lnTo>
                    <a:pt x="361188" y="269239"/>
                  </a:lnTo>
                  <a:lnTo>
                    <a:pt x="361188" y="53848"/>
                  </a:lnTo>
                  <a:lnTo>
                    <a:pt x="356953" y="32896"/>
                  </a:lnTo>
                  <a:lnTo>
                    <a:pt x="345408" y="15779"/>
                  </a:lnTo>
                  <a:lnTo>
                    <a:pt x="328291" y="4234"/>
                  </a:lnTo>
                  <a:lnTo>
                    <a:pt x="307339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7" name="object 127"/>
            <p:cNvSpPr/>
            <p:nvPr/>
          </p:nvSpPr>
          <p:spPr>
            <a:xfrm>
              <a:off x="3645408" y="4658868"/>
              <a:ext cx="361315" cy="120650"/>
            </a:xfrm>
            <a:custGeom>
              <a:avLst/>
              <a:gdLst/>
              <a:ahLst/>
              <a:cxnLst/>
              <a:rect l="l" t="t" r="r" b="b"/>
              <a:pathLst>
                <a:path w="361314" h="120650">
                  <a:moveTo>
                    <a:pt x="320801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0" y="11810"/>
                  </a:lnTo>
                  <a:lnTo>
                    <a:pt x="3167" y="24645"/>
                  </a:lnTo>
                  <a:lnTo>
                    <a:pt x="0" y="40385"/>
                  </a:lnTo>
                  <a:lnTo>
                    <a:pt x="0" y="80009"/>
                  </a:lnTo>
                  <a:lnTo>
                    <a:pt x="3167" y="95750"/>
                  </a:lnTo>
                  <a:lnTo>
                    <a:pt x="11811" y="108584"/>
                  </a:lnTo>
                  <a:lnTo>
                    <a:pt x="24645" y="117228"/>
                  </a:lnTo>
                  <a:lnTo>
                    <a:pt x="40386" y="120395"/>
                  </a:lnTo>
                  <a:lnTo>
                    <a:pt x="320801" y="120395"/>
                  </a:lnTo>
                  <a:lnTo>
                    <a:pt x="336542" y="117228"/>
                  </a:lnTo>
                  <a:lnTo>
                    <a:pt x="349376" y="108584"/>
                  </a:lnTo>
                  <a:lnTo>
                    <a:pt x="358020" y="95750"/>
                  </a:lnTo>
                  <a:lnTo>
                    <a:pt x="361188" y="80009"/>
                  </a:lnTo>
                  <a:lnTo>
                    <a:pt x="361188" y="40385"/>
                  </a:lnTo>
                  <a:lnTo>
                    <a:pt x="358020" y="24645"/>
                  </a:lnTo>
                  <a:lnTo>
                    <a:pt x="349376" y="11810"/>
                  </a:lnTo>
                  <a:lnTo>
                    <a:pt x="336542" y="3167"/>
                  </a:lnTo>
                  <a:lnTo>
                    <a:pt x="32080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8" name="object 128"/>
          <p:cNvGrpSpPr/>
          <p:nvPr/>
        </p:nvGrpSpPr>
        <p:grpSpPr>
          <a:xfrm>
            <a:off x="4126991" y="4381500"/>
            <a:ext cx="360045" cy="398145"/>
            <a:chOff x="4126991" y="4381500"/>
            <a:chExt cx="360045" cy="398145"/>
          </a:xfrm>
        </p:grpSpPr>
        <p:sp>
          <p:nvSpPr>
            <p:cNvPr id="129" name="object 129"/>
            <p:cNvSpPr/>
            <p:nvPr/>
          </p:nvSpPr>
          <p:spPr>
            <a:xfrm>
              <a:off x="4126991" y="4381500"/>
              <a:ext cx="360045" cy="323215"/>
            </a:xfrm>
            <a:custGeom>
              <a:avLst/>
              <a:gdLst/>
              <a:ahLst/>
              <a:cxnLst/>
              <a:rect l="l" t="t" r="r" b="b"/>
              <a:pathLst>
                <a:path w="360045" h="323214">
                  <a:moveTo>
                    <a:pt x="305816" y="0"/>
                  </a:moveTo>
                  <a:lnTo>
                    <a:pt x="53848" y="0"/>
                  </a:lnTo>
                  <a:lnTo>
                    <a:pt x="32896" y="4234"/>
                  </a:lnTo>
                  <a:lnTo>
                    <a:pt x="15779" y="15779"/>
                  </a:lnTo>
                  <a:lnTo>
                    <a:pt x="4234" y="32896"/>
                  </a:lnTo>
                  <a:lnTo>
                    <a:pt x="0" y="53848"/>
                  </a:lnTo>
                  <a:lnTo>
                    <a:pt x="0" y="269239"/>
                  </a:lnTo>
                  <a:lnTo>
                    <a:pt x="4234" y="290191"/>
                  </a:lnTo>
                  <a:lnTo>
                    <a:pt x="15779" y="307308"/>
                  </a:lnTo>
                  <a:lnTo>
                    <a:pt x="32896" y="318853"/>
                  </a:lnTo>
                  <a:lnTo>
                    <a:pt x="53848" y="323088"/>
                  </a:lnTo>
                  <a:lnTo>
                    <a:pt x="305816" y="323088"/>
                  </a:lnTo>
                  <a:lnTo>
                    <a:pt x="326767" y="318853"/>
                  </a:lnTo>
                  <a:lnTo>
                    <a:pt x="343884" y="307308"/>
                  </a:lnTo>
                  <a:lnTo>
                    <a:pt x="355429" y="290191"/>
                  </a:lnTo>
                  <a:lnTo>
                    <a:pt x="359663" y="269239"/>
                  </a:lnTo>
                  <a:lnTo>
                    <a:pt x="359663" y="53848"/>
                  </a:lnTo>
                  <a:lnTo>
                    <a:pt x="355429" y="32896"/>
                  </a:lnTo>
                  <a:lnTo>
                    <a:pt x="343884" y="15779"/>
                  </a:lnTo>
                  <a:lnTo>
                    <a:pt x="326767" y="4234"/>
                  </a:lnTo>
                  <a:lnTo>
                    <a:pt x="30581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0" name="object 130"/>
            <p:cNvSpPr/>
            <p:nvPr/>
          </p:nvSpPr>
          <p:spPr>
            <a:xfrm>
              <a:off x="4126991" y="4658868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5" h="120650">
                  <a:moveTo>
                    <a:pt x="319278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1" y="11810"/>
                  </a:lnTo>
                  <a:lnTo>
                    <a:pt x="3167" y="24645"/>
                  </a:lnTo>
                  <a:lnTo>
                    <a:pt x="0" y="40385"/>
                  </a:lnTo>
                  <a:lnTo>
                    <a:pt x="0" y="80009"/>
                  </a:lnTo>
                  <a:lnTo>
                    <a:pt x="3167" y="95750"/>
                  </a:lnTo>
                  <a:lnTo>
                    <a:pt x="11811" y="108584"/>
                  </a:lnTo>
                  <a:lnTo>
                    <a:pt x="24645" y="117228"/>
                  </a:lnTo>
                  <a:lnTo>
                    <a:pt x="40386" y="120395"/>
                  </a:lnTo>
                  <a:lnTo>
                    <a:pt x="319278" y="120395"/>
                  </a:lnTo>
                  <a:lnTo>
                    <a:pt x="335018" y="117228"/>
                  </a:lnTo>
                  <a:lnTo>
                    <a:pt x="347853" y="108584"/>
                  </a:lnTo>
                  <a:lnTo>
                    <a:pt x="356496" y="95750"/>
                  </a:lnTo>
                  <a:lnTo>
                    <a:pt x="359663" y="80009"/>
                  </a:lnTo>
                  <a:lnTo>
                    <a:pt x="359663" y="40385"/>
                  </a:lnTo>
                  <a:lnTo>
                    <a:pt x="356496" y="24645"/>
                  </a:lnTo>
                  <a:lnTo>
                    <a:pt x="347853" y="11810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1" name="object 131"/>
          <p:cNvGrpSpPr/>
          <p:nvPr/>
        </p:nvGrpSpPr>
        <p:grpSpPr>
          <a:xfrm>
            <a:off x="763523" y="4957571"/>
            <a:ext cx="360045" cy="399415"/>
            <a:chOff x="763523" y="4957571"/>
            <a:chExt cx="360045" cy="399415"/>
          </a:xfrm>
        </p:grpSpPr>
        <p:sp>
          <p:nvSpPr>
            <p:cNvPr id="132" name="object 132"/>
            <p:cNvSpPr/>
            <p:nvPr/>
          </p:nvSpPr>
          <p:spPr>
            <a:xfrm>
              <a:off x="763523" y="4957571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4" h="325120">
                  <a:moveTo>
                    <a:pt x="305562" y="0"/>
                  </a:moveTo>
                  <a:lnTo>
                    <a:pt x="54101" y="0"/>
                  </a:lnTo>
                  <a:lnTo>
                    <a:pt x="33041" y="4256"/>
                  </a:lnTo>
                  <a:lnTo>
                    <a:pt x="15844" y="15859"/>
                  </a:lnTo>
                  <a:lnTo>
                    <a:pt x="4251" y="33057"/>
                  </a:lnTo>
                  <a:lnTo>
                    <a:pt x="0" y="54101"/>
                  </a:lnTo>
                  <a:lnTo>
                    <a:pt x="0" y="270509"/>
                  </a:lnTo>
                  <a:lnTo>
                    <a:pt x="4251" y="291554"/>
                  </a:lnTo>
                  <a:lnTo>
                    <a:pt x="15844" y="308752"/>
                  </a:lnTo>
                  <a:lnTo>
                    <a:pt x="33041" y="320355"/>
                  </a:lnTo>
                  <a:lnTo>
                    <a:pt x="54101" y="324611"/>
                  </a:lnTo>
                  <a:lnTo>
                    <a:pt x="305562" y="324611"/>
                  </a:lnTo>
                  <a:lnTo>
                    <a:pt x="326622" y="320355"/>
                  </a:lnTo>
                  <a:lnTo>
                    <a:pt x="343819" y="308752"/>
                  </a:lnTo>
                  <a:lnTo>
                    <a:pt x="355412" y="291554"/>
                  </a:lnTo>
                  <a:lnTo>
                    <a:pt x="359664" y="270509"/>
                  </a:lnTo>
                  <a:lnTo>
                    <a:pt x="359664" y="54101"/>
                  </a:lnTo>
                  <a:lnTo>
                    <a:pt x="355412" y="33057"/>
                  </a:lnTo>
                  <a:lnTo>
                    <a:pt x="343819" y="15859"/>
                  </a:lnTo>
                  <a:lnTo>
                    <a:pt x="326622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3" name="object 133"/>
            <p:cNvSpPr/>
            <p:nvPr/>
          </p:nvSpPr>
          <p:spPr>
            <a:xfrm>
              <a:off x="763523" y="5236463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303" y="0"/>
                  </a:moveTo>
                  <a:lnTo>
                    <a:pt x="40360" y="0"/>
                  </a:lnTo>
                  <a:lnTo>
                    <a:pt x="24651" y="3167"/>
                  </a:lnTo>
                  <a:lnTo>
                    <a:pt x="11822" y="11810"/>
                  </a:lnTo>
                  <a:lnTo>
                    <a:pt x="3172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72" y="95750"/>
                  </a:lnTo>
                  <a:lnTo>
                    <a:pt x="11822" y="108584"/>
                  </a:lnTo>
                  <a:lnTo>
                    <a:pt x="24651" y="117228"/>
                  </a:lnTo>
                  <a:lnTo>
                    <a:pt x="40360" y="120396"/>
                  </a:lnTo>
                  <a:lnTo>
                    <a:pt x="319303" y="120396"/>
                  </a:lnTo>
                  <a:lnTo>
                    <a:pt x="335012" y="117228"/>
                  </a:lnTo>
                  <a:lnTo>
                    <a:pt x="347841" y="108585"/>
                  </a:lnTo>
                  <a:lnTo>
                    <a:pt x="356491" y="95750"/>
                  </a:lnTo>
                  <a:lnTo>
                    <a:pt x="359664" y="80010"/>
                  </a:lnTo>
                  <a:lnTo>
                    <a:pt x="359664" y="40386"/>
                  </a:lnTo>
                  <a:lnTo>
                    <a:pt x="356491" y="24645"/>
                  </a:lnTo>
                  <a:lnTo>
                    <a:pt x="347841" y="11811"/>
                  </a:lnTo>
                  <a:lnTo>
                    <a:pt x="335012" y="3167"/>
                  </a:lnTo>
                  <a:lnTo>
                    <a:pt x="319303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4" name="object 134"/>
          <p:cNvGrpSpPr/>
          <p:nvPr/>
        </p:nvGrpSpPr>
        <p:grpSpPr>
          <a:xfrm>
            <a:off x="1243583" y="4957571"/>
            <a:ext cx="360045" cy="399415"/>
            <a:chOff x="1243583" y="4957571"/>
            <a:chExt cx="360045" cy="399415"/>
          </a:xfrm>
        </p:grpSpPr>
        <p:sp>
          <p:nvSpPr>
            <p:cNvPr id="135" name="object 135"/>
            <p:cNvSpPr/>
            <p:nvPr/>
          </p:nvSpPr>
          <p:spPr>
            <a:xfrm>
              <a:off x="1243583" y="4957571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4" h="325120">
                  <a:moveTo>
                    <a:pt x="305562" y="0"/>
                  </a:moveTo>
                  <a:lnTo>
                    <a:pt x="54102" y="0"/>
                  </a:lnTo>
                  <a:lnTo>
                    <a:pt x="33041" y="4256"/>
                  </a:lnTo>
                  <a:lnTo>
                    <a:pt x="15844" y="15859"/>
                  </a:lnTo>
                  <a:lnTo>
                    <a:pt x="4251" y="33057"/>
                  </a:lnTo>
                  <a:lnTo>
                    <a:pt x="0" y="54101"/>
                  </a:lnTo>
                  <a:lnTo>
                    <a:pt x="0" y="270509"/>
                  </a:lnTo>
                  <a:lnTo>
                    <a:pt x="4251" y="291554"/>
                  </a:lnTo>
                  <a:lnTo>
                    <a:pt x="15844" y="308752"/>
                  </a:lnTo>
                  <a:lnTo>
                    <a:pt x="33041" y="320355"/>
                  </a:lnTo>
                  <a:lnTo>
                    <a:pt x="54102" y="324611"/>
                  </a:lnTo>
                  <a:lnTo>
                    <a:pt x="305562" y="324611"/>
                  </a:lnTo>
                  <a:lnTo>
                    <a:pt x="326606" y="320355"/>
                  </a:lnTo>
                  <a:lnTo>
                    <a:pt x="343804" y="308752"/>
                  </a:lnTo>
                  <a:lnTo>
                    <a:pt x="355407" y="291554"/>
                  </a:lnTo>
                  <a:lnTo>
                    <a:pt x="359663" y="270509"/>
                  </a:lnTo>
                  <a:lnTo>
                    <a:pt x="359663" y="54101"/>
                  </a:lnTo>
                  <a:lnTo>
                    <a:pt x="355407" y="33057"/>
                  </a:lnTo>
                  <a:lnTo>
                    <a:pt x="343804" y="15859"/>
                  </a:lnTo>
                  <a:lnTo>
                    <a:pt x="326606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6" name="object 136"/>
            <p:cNvSpPr/>
            <p:nvPr/>
          </p:nvSpPr>
          <p:spPr>
            <a:xfrm>
              <a:off x="1243583" y="5236463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278" y="0"/>
                  </a:moveTo>
                  <a:lnTo>
                    <a:pt x="40385" y="0"/>
                  </a:lnTo>
                  <a:lnTo>
                    <a:pt x="24662" y="3167"/>
                  </a:lnTo>
                  <a:lnTo>
                    <a:pt x="11825" y="11810"/>
                  </a:lnTo>
                  <a:lnTo>
                    <a:pt x="3172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72" y="95750"/>
                  </a:lnTo>
                  <a:lnTo>
                    <a:pt x="11825" y="108584"/>
                  </a:lnTo>
                  <a:lnTo>
                    <a:pt x="24662" y="117228"/>
                  </a:lnTo>
                  <a:lnTo>
                    <a:pt x="40385" y="120396"/>
                  </a:lnTo>
                  <a:lnTo>
                    <a:pt x="319278" y="120396"/>
                  </a:lnTo>
                  <a:lnTo>
                    <a:pt x="335018" y="117228"/>
                  </a:lnTo>
                  <a:lnTo>
                    <a:pt x="347852" y="108585"/>
                  </a:lnTo>
                  <a:lnTo>
                    <a:pt x="356496" y="95750"/>
                  </a:lnTo>
                  <a:lnTo>
                    <a:pt x="359663" y="80010"/>
                  </a:lnTo>
                  <a:lnTo>
                    <a:pt x="359663" y="40386"/>
                  </a:lnTo>
                  <a:lnTo>
                    <a:pt x="356496" y="24645"/>
                  </a:lnTo>
                  <a:lnTo>
                    <a:pt x="347853" y="11811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7" name="object 137"/>
          <p:cNvGrpSpPr/>
          <p:nvPr/>
        </p:nvGrpSpPr>
        <p:grpSpPr>
          <a:xfrm>
            <a:off x="1723644" y="4957571"/>
            <a:ext cx="360045" cy="399415"/>
            <a:chOff x="1723644" y="4957571"/>
            <a:chExt cx="360045" cy="399415"/>
          </a:xfrm>
        </p:grpSpPr>
        <p:sp>
          <p:nvSpPr>
            <p:cNvPr id="138" name="object 138"/>
            <p:cNvSpPr/>
            <p:nvPr/>
          </p:nvSpPr>
          <p:spPr>
            <a:xfrm>
              <a:off x="1723644" y="4957571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4" h="325120">
                  <a:moveTo>
                    <a:pt x="305562" y="0"/>
                  </a:moveTo>
                  <a:lnTo>
                    <a:pt x="54101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1"/>
                  </a:lnTo>
                  <a:lnTo>
                    <a:pt x="0" y="270509"/>
                  </a:lnTo>
                  <a:lnTo>
                    <a:pt x="4256" y="291554"/>
                  </a:lnTo>
                  <a:lnTo>
                    <a:pt x="15859" y="308752"/>
                  </a:lnTo>
                  <a:lnTo>
                    <a:pt x="33057" y="320355"/>
                  </a:lnTo>
                  <a:lnTo>
                    <a:pt x="54101" y="324611"/>
                  </a:lnTo>
                  <a:lnTo>
                    <a:pt x="305562" y="324611"/>
                  </a:lnTo>
                  <a:lnTo>
                    <a:pt x="326606" y="320355"/>
                  </a:lnTo>
                  <a:lnTo>
                    <a:pt x="343804" y="308752"/>
                  </a:lnTo>
                  <a:lnTo>
                    <a:pt x="355407" y="291554"/>
                  </a:lnTo>
                  <a:lnTo>
                    <a:pt x="359663" y="270509"/>
                  </a:lnTo>
                  <a:lnTo>
                    <a:pt x="359663" y="54101"/>
                  </a:lnTo>
                  <a:lnTo>
                    <a:pt x="355407" y="33057"/>
                  </a:lnTo>
                  <a:lnTo>
                    <a:pt x="343804" y="15859"/>
                  </a:lnTo>
                  <a:lnTo>
                    <a:pt x="326606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9" name="object 139"/>
            <p:cNvSpPr/>
            <p:nvPr/>
          </p:nvSpPr>
          <p:spPr>
            <a:xfrm>
              <a:off x="1723644" y="5236463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278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0" y="11810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1" y="108584"/>
                  </a:lnTo>
                  <a:lnTo>
                    <a:pt x="24645" y="117228"/>
                  </a:lnTo>
                  <a:lnTo>
                    <a:pt x="40386" y="120396"/>
                  </a:lnTo>
                  <a:lnTo>
                    <a:pt x="319278" y="120396"/>
                  </a:lnTo>
                  <a:lnTo>
                    <a:pt x="335018" y="117228"/>
                  </a:lnTo>
                  <a:lnTo>
                    <a:pt x="347853" y="108585"/>
                  </a:lnTo>
                  <a:lnTo>
                    <a:pt x="356496" y="95750"/>
                  </a:lnTo>
                  <a:lnTo>
                    <a:pt x="359663" y="80010"/>
                  </a:lnTo>
                  <a:lnTo>
                    <a:pt x="359663" y="40386"/>
                  </a:lnTo>
                  <a:lnTo>
                    <a:pt x="356496" y="24645"/>
                  </a:lnTo>
                  <a:lnTo>
                    <a:pt x="347853" y="11811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0" name="object 140"/>
          <p:cNvGrpSpPr/>
          <p:nvPr/>
        </p:nvGrpSpPr>
        <p:grpSpPr>
          <a:xfrm>
            <a:off x="3165348" y="4957571"/>
            <a:ext cx="360045" cy="399415"/>
            <a:chOff x="3165348" y="4957571"/>
            <a:chExt cx="360045" cy="399415"/>
          </a:xfrm>
        </p:grpSpPr>
        <p:sp>
          <p:nvSpPr>
            <p:cNvPr id="141" name="object 141"/>
            <p:cNvSpPr/>
            <p:nvPr/>
          </p:nvSpPr>
          <p:spPr>
            <a:xfrm>
              <a:off x="3165348" y="4957571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5" h="325120">
                  <a:moveTo>
                    <a:pt x="305562" y="0"/>
                  </a:moveTo>
                  <a:lnTo>
                    <a:pt x="54101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1"/>
                  </a:lnTo>
                  <a:lnTo>
                    <a:pt x="0" y="270509"/>
                  </a:lnTo>
                  <a:lnTo>
                    <a:pt x="4256" y="291554"/>
                  </a:lnTo>
                  <a:lnTo>
                    <a:pt x="15859" y="308752"/>
                  </a:lnTo>
                  <a:lnTo>
                    <a:pt x="33057" y="320355"/>
                  </a:lnTo>
                  <a:lnTo>
                    <a:pt x="54101" y="324611"/>
                  </a:lnTo>
                  <a:lnTo>
                    <a:pt x="305562" y="324611"/>
                  </a:lnTo>
                  <a:lnTo>
                    <a:pt x="326606" y="320355"/>
                  </a:lnTo>
                  <a:lnTo>
                    <a:pt x="343804" y="308752"/>
                  </a:lnTo>
                  <a:lnTo>
                    <a:pt x="355407" y="291554"/>
                  </a:lnTo>
                  <a:lnTo>
                    <a:pt x="359663" y="270509"/>
                  </a:lnTo>
                  <a:lnTo>
                    <a:pt x="359663" y="54101"/>
                  </a:lnTo>
                  <a:lnTo>
                    <a:pt x="355407" y="33057"/>
                  </a:lnTo>
                  <a:lnTo>
                    <a:pt x="343804" y="15859"/>
                  </a:lnTo>
                  <a:lnTo>
                    <a:pt x="326606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2" name="object 142"/>
            <p:cNvSpPr/>
            <p:nvPr/>
          </p:nvSpPr>
          <p:spPr>
            <a:xfrm>
              <a:off x="3165348" y="5236463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5" h="120650">
                  <a:moveTo>
                    <a:pt x="319277" y="0"/>
                  </a:moveTo>
                  <a:lnTo>
                    <a:pt x="40385" y="0"/>
                  </a:lnTo>
                  <a:lnTo>
                    <a:pt x="24645" y="3167"/>
                  </a:lnTo>
                  <a:lnTo>
                    <a:pt x="11810" y="11810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0" y="108584"/>
                  </a:lnTo>
                  <a:lnTo>
                    <a:pt x="24645" y="117228"/>
                  </a:lnTo>
                  <a:lnTo>
                    <a:pt x="40385" y="120396"/>
                  </a:lnTo>
                  <a:lnTo>
                    <a:pt x="319277" y="120396"/>
                  </a:lnTo>
                  <a:lnTo>
                    <a:pt x="335018" y="117228"/>
                  </a:lnTo>
                  <a:lnTo>
                    <a:pt x="347852" y="108585"/>
                  </a:lnTo>
                  <a:lnTo>
                    <a:pt x="356496" y="95750"/>
                  </a:lnTo>
                  <a:lnTo>
                    <a:pt x="359663" y="80010"/>
                  </a:lnTo>
                  <a:lnTo>
                    <a:pt x="359663" y="40386"/>
                  </a:lnTo>
                  <a:lnTo>
                    <a:pt x="356496" y="24645"/>
                  </a:lnTo>
                  <a:lnTo>
                    <a:pt x="347852" y="11811"/>
                  </a:lnTo>
                  <a:lnTo>
                    <a:pt x="335018" y="3167"/>
                  </a:lnTo>
                  <a:lnTo>
                    <a:pt x="319277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3" name="object 143"/>
          <p:cNvGrpSpPr/>
          <p:nvPr/>
        </p:nvGrpSpPr>
        <p:grpSpPr>
          <a:xfrm>
            <a:off x="3645408" y="4957571"/>
            <a:ext cx="361315" cy="399415"/>
            <a:chOff x="3645408" y="4957571"/>
            <a:chExt cx="361315" cy="399415"/>
          </a:xfrm>
        </p:grpSpPr>
        <p:sp>
          <p:nvSpPr>
            <p:cNvPr id="144" name="object 144"/>
            <p:cNvSpPr/>
            <p:nvPr/>
          </p:nvSpPr>
          <p:spPr>
            <a:xfrm>
              <a:off x="3645408" y="4957571"/>
              <a:ext cx="361315" cy="325120"/>
            </a:xfrm>
            <a:custGeom>
              <a:avLst/>
              <a:gdLst/>
              <a:ahLst/>
              <a:cxnLst/>
              <a:rect l="l" t="t" r="r" b="b"/>
              <a:pathLst>
                <a:path w="361314" h="325120">
                  <a:moveTo>
                    <a:pt x="307086" y="0"/>
                  </a:moveTo>
                  <a:lnTo>
                    <a:pt x="54101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1"/>
                  </a:lnTo>
                  <a:lnTo>
                    <a:pt x="0" y="270509"/>
                  </a:lnTo>
                  <a:lnTo>
                    <a:pt x="4256" y="291554"/>
                  </a:lnTo>
                  <a:lnTo>
                    <a:pt x="15859" y="308752"/>
                  </a:lnTo>
                  <a:lnTo>
                    <a:pt x="33057" y="320355"/>
                  </a:lnTo>
                  <a:lnTo>
                    <a:pt x="54101" y="324611"/>
                  </a:lnTo>
                  <a:lnTo>
                    <a:pt x="307086" y="324611"/>
                  </a:lnTo>
                  <a:lnTo>
                    <a:pt x="328130" y="320355"/>
                  </a:lnTo>
                  <a:lnTo>
                    <a:pt x="345328" y="308752"/>
                  </a:lnTo>
                  <a:lnTo>
                    <a:pt x="356931" y="291554"/>
                  </a:lnTo>
                  <a:lnTo>
                    <a:pt x="361188" y="270509"/>
                  </a:lnTo>
                  <a:lnTo>
                    <a:pt x="361188" y="54101"/>
                  </a:lnTo>
                  <a:lnTo>
                    <a:pt x="356931" y="33057"/>
                  </a:lnTo>
                  <a:lnTo>
                    <a:pt x="345328" y="15859"/>
                  </a:lnTo>
                  <a:lnTo>
                    <a:pt x="328130" y="4256"/>
                  </a:lnTo>
                  <a:lnTo>
                    <a:pt x="30708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5" name="object 145"/>
            <p:cNvSpPr/>
            <p:nvPr/>
          </p:nvSpPr>
          <p:spPr>
            <a:xfrm>
              <a:off x="3645408" y="5236463"/>
              <a:ext cx="361315" cy="120650"/>
            </a:xfrm>
            <a:custGeom>
              <a:avLst/>
              <a:gdLst/>
              <a:ahLst/>
              <a:cxnLst/>
              <a:rect l="l" t="t" r="r" b="b"/>
              <a:pathLst>
                <a:path w="361314" h="120650">
                  <a:moveTo>
                    <a:pt x="320801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0" y="11810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1" y="108584"/>
                  </a:lnTo>
                  <a:lnTo>
                    <a:pt x="24645" y="117228"/>
                  </a:lnTo>
                  <a:lnTo>
                    <a:pt x="40386" y="120396"/>
                  </a:lnTo>
                  <a:lnTo>
                    <a:pt x="320801" y="120396"/>
                  </a:lnTo>
                  <a:lnTo>
                    <a:pt x="336542" y="117228"/>
                  </a:lnTo>
                  <a:lnTo>
                    <a:pt x="349376" y="108585"/>
                  </a:lnTo>
                  <a:lnTo>
                    <a:pt x="358020" y="95750"/>
                  </a:lnTo>
                  <a:lnTo>
                    <a:pt x="361188" y="80010"/>
                  </a:lnTo>
                  <a:lnTo>
                    <a:pt x="361188" y="40386"/>
                  </a:lnTo>
                  <a:lnTo>
                    <a:pt x="358020" y="24645"/>
                  </a:lnTo>
                  <a:lnTo>
                    <a:pt x="349376" y="11811"/>
                  </a:lnTo>
                  <a:lnTo>
                    <a:pt x="336542" y="3167"/>
                  </a:lnTo>
                  <a:lnTo>
                    <a:pt x="32080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6" name="object 146"/>
          <p:cNvGrpSpPr/>
          <p:nvPr/>
        </p:nvGrpSpPr>
        <p:grpSpPr>
          <a:xfrm>
            <a:off x="4126991" y="4957571"/>
            <a:ext cx="360045" cy="399415"/>
            <a:chOff x="4126991" y="4957571"/>
            <a:chExt cx="360045" cy="399415"/>
          </a:xfrm>
        </p:grpSpPr>
        <p:sp>
          <p:nvSpPr>
            <p:cNvPr id="147" name="object 147"/>
            <p:cNvSpPr/>
            <p:nvPr/>
          </p:nvSpPr>
          <p:spPr>
            <a:xfrm>
              <a:off x="4126991" y="4957571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5" h="325120">
                  <a:moveTo>
                    <a:pt x="305562" y="0"/>
                  </a:moveTo>
                  <a:lnTo>
                    <a:pt x="54102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1"/>
                  </a:lnTo>
                  <a:lnTo>
                    <a:pt x="0" y="270509"/>
                  </a:lnTo>
                  <a:lnTo>
                    <a:pt x="4256" y="291554"/>
                  </a:lnTo>
                  <a:lnTo>
                    <a:pt x="15859" y="308752"/>
                  </a:lnTo>
                  <a:lnTo>
                    <a:pt x="33057" y="320355"/>
                  </a:lnTo>
                  <a:lnTo>
                    <a:pt x="54102" y="324611"/>
                  </a:lnTo>
                  <a:lnTo>
                    <a:pt x="305562" y="324611"/>
                  </a:lnTo>
                  <a:lnTo>
                    <a:pt x="326606" y="320355"/>
                  </a:lnTo>
                  <a:lnTo>
                    <a:pt x="343804" y="308752"/>
                  </a:lnTo>
                  <a:lnTo>
                    <a:pt x="355407" y="291554"/>
                  </a:lnTo>
                  <a:lnTo>
                    <a:pt x="359663" y="270509"/>
                  </a:lnTo>
                  <a:lnTo>
                    <a:pt x="359663" y="54101"/>
                  </a:lnTo>
                  <a:lnTo>
                    <a:pt x="355407" y="33057"/>
                  </a:lnTo>
                  <a:lnTo>
                    <a:pt x="343804" y="15859"/>
                  </a:lnTo>
                  <a:lnTo>
                    <a:pt x="326606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8" name="object 148"/>
            <p:cNvSpPr/>
            <p:nvPr/>
          </p:nvSpPr>
          <p:spPr>
            <a:xfrm>
              <a:off x="4126991" y="5236463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5" h="120650">
                  <a:moveTo>
                    <a:pt x="319278" y="0"/>
                  </a:moveTo>
                  <a:lnTo>
                    <a:pt x="40386" y="0"/>
                  </a:lnTo>
                  <a:lnTo>
                    <a:pt x="24645" y="3167"/>
                  </a:lnTo>
                  <a:lnTo>
                    <a:pt x="11811" y="11810"/>
                  </a:lnTo>
                  <a:lnTo>
                    <a:pt x="3167" y="24645"/>
                  </a:lnTo>
                  <a:lnTo>
                    <a:pt x="0" y="40386"/>
                  </a:lnTo>
                  <a:lnTo>
                    <a:pt x="0" y="80010"/>
                  </a:lnTo>
                  <a:lnTo>
                    <a:pt x="3167" y="95750"/>
                  </a:lnTo>
                  <a:lnTo>
                    <a:pt x="11811" y="108584"/>
                  </a:lnTo>
                  <a:lnTo>
                    <a:pt x="24645" y="117228"/>
                  </a:lnTo>
                  <a:lnTo>
                    <a:pt x="40386" y="120396"/>
                  </a:lnTo>
                  <a:lnTo>
                    <a:pt x="319278" y="120396"/>
                  </a:lnTo>
                  <a:lnTo>
                    <a:pt x="335018" y="117228"/>
                  </a:lnTo>
                  <a:lnTo>
                    <a:pt x="347853" y="108585"/>
                  </a:lnTo>
                  <a:lnTo>
                    <a:pt x="356496" y="95750"/>
                  </a:lnTo>
                  <a:lnTo>
                    <a:pt x="359663" y="80010"/>
                  </a:lnTo>
                  <a:lnTo>
                    <a:pt x="359663" y="40386"/>
                  </a:lnTo>
                  <a:lnTo>
                    <a:pt x="356496" y="24645"/>
                  </a:lnTo>
                  <a:lnTo>
                    <a:pt x="347853" y="11811"/>
                  </a:lnTo>
                  <a:lnTo>
                    <a:pt x="335018" y="3167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9" name="object 149"/>
          <p:cNvGrpSpPr/>
          <p:nvPr/>
        </p:nvGrpSpPr>
        <p:grpSpPr>
          <a:xfrm>
            <a:off x="763523" y="5532120"/>
            <a:ext cx="360045" cy="399415"/>
            <a:chOff x="763523" y="5532120"/>
            <a:chExt cx="360045" cy="399415"/>
          </a:xfrm>
        </p:grpSpPr>
        <p:sp>
          <p:nvSpPr>
            <p:cNvPr id="150" name="object 150"/>
            <p:cNvSpPr/>
            <p:nvPr/>
          </p:nvSpPr>
          <p:spPr>
            <a:xfrm>
              <a:off x="763523" y="5532120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4" h="325120">
                  <a:moveTo>
                    <a:pt x="305562" y="0"/>
                  </a:moveTo>
                  <a:lnTo>
                    <a:pt x="54101" y="0"/>
                  </a:lnTo>
                  <a:lnTo>
                    <a:pt x="33041" y="4256"/>
                  </a:lnTo>
                  <a:lnTo>
                    <a:pt x="15844" y="15859"/>
                  </a:lnTo>
                  <a:lnTo>
                    <a:pt x="4251" y="33057"/>
                  </a:lnTo>
                  <a:lnTo>
                    <a:pt x="0" y="54101"/>
                  </a:lnTo>
                  <a:lnTo>
                    <a:pt x="0" y="270509"/>
                  </a:lnTo>
                  <a:lnTo>
                    <a:pt x="4251" y="291570"/>
                  </a:lnTo>
                  <a:lnTo>
                    <a:pt x="15844" y="308767"/>
                  </a:lnTo>
                  <a:lnTo>
                    <a:pt x="33041" y="320360"/>
                  </a:lnTo>
                  <a:lnTo>
                    <a:pt x="54101" y="324611"/>
                  </a:lnTo>
                  <a:lnTo>
                    <a:pt x="305562" y="324611"/>
                  </a:lnTo>
                  <a:lnTo>
                    <a:pt x="326622" y="320360"/>
                  </a:lnTo>
                  <a:lnTo>
                    <a:pt x="343819" y="308767"/>
                  </a:lnTo>
                  <a:lnTo>
                    <a:pt x="355412" y="291570"/>
                  </a:lnTo>
                  <a:lnTo>
                    <a:pt x="359664" y="270509"/>
                  </a:lnTo>
                  <a:lnTo>
                    <a:pt x="359664" y="54101"/>
                  </a:lnTo>
                  <a:lnTo>
                    <a:pt x="355412" y="33057"/>
                  </a:lnTo>
                  <a:lnTo>
                    <a:pt x="343819" y="15859"/>
                  </a:lnTo>
                  <a:lnTo>
                    <a:pt x="326622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1" name="object 151"/>
            <p:cNvSpPr/>
            <p:nvPr/>
          </p:nvSpPr>
          <p:spPr>
            <a:xfrm>
              <a:off x="763523" y="5811012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303" y="0"/>
                  </a:moveTo>
                  <a:lnTo>
                    <a:pt x="40360" y="0"/>
                  </a:lnTo>
                  <a:lnTo>
                    <a:pt x="24651" y="3172"/>
                  </a:lnTo>
                  <a:lnTo>
                    <a:pt x="11822" y="11822"/>
                  </a:lnTo>
                  <a:lnTo>
                    <a:pt x="3172" y="24651"/>
                  </a:lnTo>
                  <a:lnTo>
                    <a:pt x="0" y="40360"/>
                  </a:lnTo>
                  <a:lnTo>
                    <a:pt x="0" y="80035"/>
                  </a:lnTo>
                  <a:lnTo>
                    <a:pt x="3172" y="95744"/>
                  </a:lnTo>
                  <a:lnTo>
                    <a:pt x="11822" y="108573"/>
                  </a:lnTo>
                  <a:lnTo>
                    <a:pt x="24651" y="117223"/>
                  </a:lnTo>
                  <a:lnTo>
                    <a:pt x="40360" y="120396"/>
                  </a:lnTo>
                  <a:lnTo>
                    <a:pt x="319303" y="120396"/>
                  </a:lnTo>
                  <a:lnTo>
                    <a:pt x="335012" y="117223"/>
                  </a:lnTo>
                  <a:lnTo>
                    <a:pt x="347841" y="108573"/>
                  </a:lnTo>
                  <a:lnTo>
                    <a:pt x="356491" y="95744"/>
                  </a:lnTo>
                  <a:lnTo>
                    <a:pt x="359664" y="80035"/>
                  </a:lnTo>
                  <a:lnTo>
                    <a:pt x="359664" y="40360"/>
                  </a:lnTo>
                  <a:lnTo>
                    <a:pt x="356491" y="24651"/>
                  </a:lnTo>
                  <a:lnTo>
                    <a:pt x="347841" y="11822"/>
                  </a:lnTo>
                  <a:lnTo>
                    <a:pt x="335012" y="3172"/>
                  </a:lnTo>
                  <a:lnTo>
                    <a:pt x="319303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2" name="object 152"/>
          <p:cNvGrpSpPr/>
          <p:nvPr/>
        </p:nvGrpSpPr>
        <p:grpSpPr>
          <a:xfrm>
            <a:off x="1243583" y="5532120"/>
            <a:ext cx="360045" cy="399415"/>
            <a:chOff x="1243583" y="5532120"/>
            <a:chExt cx="360045" cy="399415"/>
          </a:xfrm>
        </p:grpSpPr>
        <p:sp>
          <p:nvSpPr>
            <p:cNvPr id="153" name="object 153"/>
            <p:cNvSpPr/>
            <p:nvPr/>
          </p:nvSpPr>
          <p:spPr>
            <a:xfrm>
              <a:off x="1243583" y="5532120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4" h="325120">
                  <a:moveTo>
                    <a:pt x="305562" y="0"/>
                  </a:moveTo>
                  <a:lnTo>
                    <a:pt x="54102" y="0"/>
                  </a:lnTo>
                  <a:lnTo>
                    <a:pt x="33041" y="4256"/>
                  </a:lnTo>
                  <a:lnTo>
                    <a:pt x="15844" y="15859"/>
                  </a:lnTo>
                  <a:lnTo>
                    <a:pt x="4251" y="33057"/>
                  </a:lnTo>
                  <a:lnTo>
                    <a:pt x="0" y="54101"/>
                  </a:lnTo>
                  <a:lnTo>
                    <a:pt x="0" y="270509"/>
                  </a:lnTo>
                  <a:lnTo>
                    <a:pt x="4251" y="291570"/>
                  </a:lnTo>
                  <a:lnTo>
                    <a:pt x="15844" y="308767"/>
                  </a:lnTo>
                  <a:lnTo>
                    <a:pt x="33041" y="320360"/>
                  </a:lnTo>
                  <a:lnTo>
                    <a:pt x="54102" y="324611"/>
                  </a:lnTo>
                  <a:lnTo>
                    <a:pt x="305562" y="324611"/>
                  </a:lnTo>
                  <a:lnTo>
                    <a:pt x="326606" y="320360"/>
                  </a:lnTo>
                  <a:lnTo>
                    <a:pt x="343804" y="308767"/>
                  </a:lnTo>
                  <a:lnTo>
                    <a:pt x="355407" y="291570"/>
                  </a:lnTo>
                  <a:lnTo>
                    <a:pt x="359663" y="270509"/>
                  </a:lnTo>
                  <a:lnTo>
                    <a:pt x="359663" y="54101"/>
                  </a:lnTo>
                  <a:lnTo>
                    <a:pt x="355407" y="33057"/>
                  </a:lnTo>
                  <a:lnTo>
                    <a:pt x="343804" y="15859"/>
                  </a:lnTo>
                  <a:lnTo>
                    <a:pt x="326606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4" name="object 154"/>
            <p:cNvSpPr/>
            <p:nvPr/>
          </p:nvSpPr>
          <p:spPr>
            <a:xfrm>
              <a:off x="1243583" y="5811012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278" y="0"/>
                  </a:moveTo>
                  <a:lnTo>
                    <a:pt x="40385" y="0"/>
                  </a:lnTo>
                  <a:lnTo>
                    <a:pt x="24662" y="3172"/>
                  </a:lnTo>
                  <a:lnTo>
                    <a:pt x="11825" y="11822"/>
                  </a:lnTo>
                  <a:lnTo>
                    <a:pt x="3172" y="24651"/>
                  </a:lnTo>
                  <a:lnTo>
                    <a:pt x="0" y="40360"/>
                  </a:lnTo>
                  <a:lnTo>
                    <a:pt x="0" y="80035"/>
                  </a:lnTo>
                  <a:lnTo>
                    <a:pt x="3172" y="95744"/>
                  </a:lnTo>
                  <a:lnTo>
                    <a:pt x="11825" y="108573"/>
                  </a:lnTo>
                  <a:lnTo>
                    <a:pt x="24662" y="117223"/>
                  </a:lnTo>
                  <a:lnTo>
                    <a:pt x="40385" y="120396"/>
                  </a:lnTo>
                  <a:lnTo>
                    <a:pt x="319278" y="120396"/>
                  </a:lnTo>
                  <a:lnTo>
                    <a:pt x="335018" y="117223"/>
                  </a:lnTo>
                  <a:lnTo>
                    <a:pt x="347852" y="108573"/>
                  </a:lnTo>
                  <a:lnTo>
                    <a:pt x="356496" y="95744"/>
                  </a:lnTo>
                  <a:lnTo>
                    <a:pt x="359663" y="80035"/>
                  </a:lnTo>
                  <a:lnTo>
                    <a:pt x="359663" y="40360"/>
                  </a:lnTo>
                  <a:lnTo>
                    <a:pt x="356496" y="24651"/>
                  </a:lnTo>
                  <a:lnTo>
                    <a:pt x="347853" y="11822"/>
                  </a:lnTo>
                  <a:lnTo>
                    <a:pt x="335018" y="3172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5" name="object 155"/>
          <p:cNvGrpSpPr/>
          <p:nvPr/>
        </p:nvGrpSpPr>
        <p:grpSpPr>
          <a:xfrm>
            <a:off x="1723644" y="5532120"/>
            <a:ext cx="360045" cy="399415"/>
            <a:chOff x="1723644" y="5532120"/>
            <a:chExt cx="360045" cy="399415"/>
          </a:xfrm>
        </p:grpSpPr>
        <p:sp>
          <p:nvSpPr>
            <p:cNvPr id="156" name="object 156"/>
            <p:cNvSpPr/>
            <p:nvPr/>
          </p:nvSpPr>
          <p:spPr>
            <a:xfrm>
              <a:off x="1723644" y="5532120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4" h="325120">
                  <a:moveTo>
                    <a:pt x="305562" y="0"/>
                  </a:moveTo>
                  <a:lnTo>
                    <a:pt x="54101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1"/>
                  </a:lnTo>
                  <a:lnTo>
                    <a:pt x="0" y="270509"/>
                  </a:lnTo>
                  <a:lnTo>
                    <a:pt x="4256" y="291570"/>
                  </a:lnTo>
                  <a:lnTo>
                    <a:pt x="15859" y="308767"/>
                  </a:lnTo>
                  <a:lnTo>
                    <a:pt x="33057" y="320360"/>
                  </a:lnTo>
                  <a:lnTo>
                    <a:pt x="54101" y="324611"/>
                  </a:lnTo>
                  <a:lnTo>
                    <a:pt x="305562" y="324611"/>
                  </a:lnTo>
                  <a:lnTo>
                    <a:pt x="326606" y="320360"/>
                  </a:lnTo>
                  <a:lnTo>
                    <a:pt x="343804" y="308767"/>
                  </a:lnTo>
                  <a:lnTo>
                    <a:pt x="355407" y="291570"/>
                  </a:lnTo>
                  <a:lnTo>
                    <a:pt x="359663" y="270509"/>
                  </a:lnTo>
                  <a:lnTo>
                    <a:pt x="359663" y="54101"/>
                  </a:lnTo>
                  <a:lnTo>
                    <a:pt x="355407" y="33057"/>
                  </a:lnTo>
                  <a:lnTo>
                    <a:pt x="343804" y="15859"/>
                  </a:lnTo>
                  <a:lnTo>
                    <a:pt x="326606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7" name="object 157"/>
            <p:cNvSpPr/>
            <p:nvPr/>
          </p:nvSpPr>
          <p:spPr>
            <a:xfrm>
              <a:off x="1723644" y="5811012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278" y="0"/>
                  </a:moveTo>
                  <a:lnTo>
                    <a:pt x="40386" y="0"/>
                  </a:lnTo>
                  <a:lnTo>
                    <a:pt x="24645" y="3172"/>
                  </a:lnTo>
                  <a:lnTo>
                    <a:pt x="11810" y="11822"/>
                  </a:lnTo>
                  <a:lnTo>
                    <a:pt x="3167" y="24651"/>
                  </a:lnTo>
                  <a:lnTo>
                    <a:pt x="0" y="40360"/>
                  </a:lnTo>
                  <a:lnTo>
                    <a:pt x="0" y="80035"/>
                  </a:lnTo>
                  <a:lnTo>
                    <a:pt x="3167" y="95744"/>
                  </a:lnTo>
                  <a:lnTo>
                    <a:pt x="11811" y="108573"/>
                  </a:lnTo>
                  <a:lnTo>
                    <a:pt x="24645" y="117223"/>
                  </a:lnTo>
                  <a:lnTo>
                    <a:pt x="40386" y="120396"/>
                  </a:lnTo>
                  <a:lnTo>
                    <a:pt x="319278" y="120396"/>
                  </a:lnTo>
                  <a:lnTo>
                    <a:pt x="335018" y="117223"/>
                  </a:lnTo>
                  <a:lnTo>
                    <a:pt x="347853" y="108573"/>
                  </a:lnTo>
                  <a:lnTo>
                    <a:pt x="356496" y="95744"/>
                  </a:lnTo>
                  <a:lnTo>
                    <a:pt x="359663" y="80035"/>
                  </a:lnTo>
                  <a:lnTo>
                    <a:pt x="359663" y="40360"/>
                  </a:lnTo>
                  <a:lnTo>
                    <a:pt x="356496" y="24651"/>
                  </a:lnTo>
                  <a:lnTo>
                    <a:pt x="347853" y="11822"/>
                  </a:lnTo>
                  <a:lnTo>
                    <a:pt x="335018" y="3172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8" name="object 158"/>
          <p:cNvGrpSpPr/>
          <p:nvPr/>
        </p:nvGrpSpPr>
        <p:grpSpPr>
          <a:xfrm>
            <a:off x="2203704" y="5532120"/>
            <a:ext cx="361315" cy="399415"/>
            <a:chOff x="2203704" y="5532120"/>
            <a:chExt cx="361315" cy="399415"/>
          </a:xfrm>
        </p:grpSpPr>
        <p:sp>
          <p:nvSpPr>
            <p:cNvPr id="159" name="object 159"/>
            <p:cNvSpPr/>
            <p:nvPr/>
          </p:nvSpPr>
          <p:spPr>
            <a:xfrm>
              <a:off x="2203704" y="5532120"/>
              <a:ext cx="361315" cy="325120"/>
            </a:xfrm>
            <a:custGeom>
              <a:avLst/>
              <a:gdLst/>
              <a:ahLst/>
              <a:cxnLst/>
              <a:rect l="l" t="t" r="r" b="b"/>
              <a:pathLst>
                <a:path w="361314" h="325120">
                  <a:moveTo>
                    <a:pt x="307085" y="0"/>
                  </a:moveTo>
                  <a:lnTo>
                    <a:pt x="54101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1"/>
                  </a:lnTo>
                  <a:lnTo>
                    <a:pt x="0" y="270509"/>
                  </a:lnTo>
                  <a:lnTo>
                    <a:pt x="4256" y="291570"/>
                  </a:lnTo>
                  <a:lnTo>
                    <a:pt x="15859" y="308767"/>
                  </a:lnTo>
                  <a:lnTo>
                    <a:pt x="33057" y="320360"/>
                  </a:lnTo>
                  <a:lnTo>
                    <a:pt x="54101" y="324611"/>
                  </a:lnTo>
                  <a:lnTo>
                    <a:pt x="307085" y="324611"/>
                  </a:lnTo>
                  <a:lnTo>
                    <a:pt x="328130" y="320360"/>
                  </a:lnTo>
                  <a:lnTo>
                    <a:pt x="345328" y="308767"/>
                  </a:lnTo>
                  <a:lnTo>
                    <a:pt x="356931" y="291570"/>
                  </a:lnTo>
                  <a:lnTo>
                    <a:pt x="361188" y="270509"/>
                  </a:lnTo>
                  <a:lnTo>
                    <a:pt x="361188" y="54101"/>
                  </a:lnTo>
                  <a:lnTo>
                    <a:pt x="356931" y="33057"/>
                  </a:lnTo>
                  <a:lnTo>
                    <a:pt x="345328" y="15859"/>
                  </a:lnTo>
                  <a:lnTo>
                    <a:pt x="328130" y="4256"/>
                  </a:lnTo>
                  <a:lnTo>
                    <a:pt x="30708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0" name="object 160"/>
            <p:cNvSpPr/>
            <p:nvPr/>
          </p:nvSpPr>
          <p:spPr>
            <a:xfrm>
              <a:off x="2203704" y="5811012"/>
              <a:ext cx="361315" cy="120650"/>
            </a:xfrm>
            <a:custGeom>
              <a:avLst/>
              <a:gdLst/>
              <a:ahLst/>
              <a:cxnLst/>
              <a:rect l="l" t="t" r="r" b="b"/>
              <a:pathLst>
                <a:path w="361314" h="120650">
                  <a:moveTo>
                    <a:pt x="320801" y="0"/>
                  </a:moveTo>
                  <a:lnTo>
                    <a:pt x="40385" y="0"/>
                  </a:lnTo>
                  <a:lnTo>
                    <a:pt x="24645" y="3172"/>
                  </a:lnTo>
                  <a:lnTo>
                    <a:pt x="11810" y="11822"/>
                  </a:lnTo>
                  <a:lnTo>
                    <a:pt x="3167" y="24651"/>
                  </a:lnTo>
                  <a:lnTo>
                    <a:pt x="0" y="40360"/>
                  </a:lnTo>
                  <a:lnTo>
                    <a:pt x="0" y="80035"/>
                  </a:lnTo>
                  <a:lnTo>
                    <a:pt x="3167" y="95744"/>
                  </a:lnTo>
                  <a:lnTo>
                    <a:pt x="11810" y="108573"/>
                  </a:lnTo>
                  <a:lnTo>
                    <a:pt x="24645" y="117223"/>
                  </a:lnTo>
                  <a:lnTo>
                    <a:pt x="40385" y="120396"/>
                  </a:lnTo>
                  <a:lnTo>
                    <a:pt x="320801" y="120396"/>
                  </a:lnTo>
                  <a:lnTo>
                    <a:pt x="336542" y="117223"/>
                  </a:lnTo>
                  <a:lnTo>
                    <a:pt x="349376" y="108573"/>
                  </a:lnTo>
                  <a:lnTo>
                    <a:pt x="358020" y="95744"/>
                  </a:lnTo>
                  <a:lnTo>
                    <a:pt x="361188" y="80035"/>
                  </a:lnTo>
                  <a:lnTo>
                    <a:pt x="361188" y="40360"/>
                  </a:lnTo>
                  <a:lnTo>
                    <a:pt x="358020" y="24651"/>
                  </a:lnTo>
                  <a:lnTo>
                    <a:pt x="349376" y="11822"/>
                  </a:lnTo>
                  <a:lnTo>
                    <a:pt x="336542" y="3172"/>
                  </a:lnTo>
                  <a:lnTo>
                    <a:pt x="320801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1" name="object 161"/>
          <p:cNvGrpSpPr/>
          <p:nvPr/>
        </p:nvGrpSpPr>
        <p:grpSpPr>
          <a:xfrm>
            <a:off x="2685288" y="5532120"/>
            <a:ext cx="360045" cy="399415"/>
            <a:chOff x="2685288" y="5532120"/>
            <a:chExt cx="360045" cy="399415"/>
          </a:xfrm>
        </p:grpSpPr>
        <p:sp>
          <p:nvSpPr>
            <p:cNvPr id="162" name="object 162"/>
            <p:cNvSpPr/>
            <p:nvPr/>
          </p:nvSpPr>
          <p:spPr>
            <a:xfrm>
              <a:off x="2685288" y="5532120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4" h="325120">
                  <a:moveTo>
                    <a:pt x="305562" y="0"/>
                  </a:moveTo>
                  <a:lnTo>
                    <a:pt x="54101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1"/>
                  </a:lnTo>
                  <a:lnTo>
                    <a:pt x="0" y="270509"/>
                  </a:lnTo>
                  <a:lnTo>
                    <a:pt x="4256" y="291570"/>
                  </a:lnTo>
                  <a:lnTo>
                    <a:pt x="15859" y="308767"/>
                  </a:lnTo>
                  <a:lnTo>
                    <a:pt x="33057" y="320360"/>
                  </a:lnTo>
                  <a:lnTo>
                    <a:pt x="54101" y="324611"/>
                  </a:lnTo>
                  <a:lnTo>
                    <a:pt x="305562" y="324611"/>
                  </a:lnTo>
                  <a:lnTo>
                    <a:pt x="326606" y="320360"/>
                  </a:lnTo>
                  <a:lnTo>
                    <a:pt x="343804" y="308767"/>
                  </a:lnTo>
                  <a:lnTo>
                    <a:pt x="355407" y="291570"/>
                  </a:lnTo>
                  <a:lnTo>
                    <a:pt x="359663" y="270509"/>
                  </a:lnTo>
                  <a:lnTo>
                    <a:pt x="359663" y="54101"/>
                  </a:lnTo>
                  <a:lnTo>
                    <a:pt x="355407" y="33057"/>
                  </a:lnTo>
                  <a:lnTo>
                    <a:pt x="343804" y="15859"/>
                  </a:lnTo>
                  <a:lnTo>
                    <a:pt x="326606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3" name="object 163"/>
            <p:cNvSpPr/>
            <p:nvPr/>
          </p:nvSpPr>
          <p:spPr>
            <a:xfrm>
              <a:off x="2685288" y="5811012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4" h="120650">
                  <a:moveTo>
                    <a:pt x="319278" y="0"/>
                  </a:moveTo>
                  <a:lnTo>
                    <a:pt x="40386" y="0"/>
                  </a:lnTo>
                  <a:lnTo>
                    <a:pt x="24645" y="3172"/>
                  </a:lnTo>
                  <a:lnTo>
                    <a:pt x="11811" y="11822"/>
                  </a:lnTo>
                  <a:lnTo>
                    <a:pt x="3167" y="24651"/>
                  </a:lnTo>
                  <a:lnTo>
                    <a:pt x="0" y="40360"/>
                  </a:lnTo>
                  <a:lnTo>
                    <a:pt x="0" y="80035"/>
                  </a:lnTo>
                  <a:lnTo>
                    <a:pt x="3167" y="95744"/>
                  </a:lnTo>
                  <a:lnTo>
                    <a:pt x="11811" y="108573"/>
                  </a:lnTo>
                  <a:lnTo>
                    <a:pt x="24645" y="117223"/>
                  </a:lnTo>
                  <a:lnTo>
                    <a:pt x="40386" y="120396"/>
                  </a:lnTo>
                  <a:lnTo>
                    <a:pt x="319278" y="120396"/>
                  </a:lnTo>
                  <a:lnTo>
                    <a:pt x="335018" y="117223"/>
                  </a:lnTo>
                  <a:lnTo>
                    <a:pt x="347853" y="108573"/>
                  </a:lnTo>
                  <a:lnTo>
                    <a:pt x="356496" y="95744"/>
                  </a:lnTo>
                  <a:lnTo>
                    <a:pt x="359663" y="80035"/>
                  </a:lnTo>
                  <a:lnTo>
                    <a:pt x="359663" y="40360"/>
                  </a:lnTo>
                  <a:lnTo>
                    <a:pt x="356496" y="24651"/>
                  </a:lnTo>
                  <a:lnTo>
                    <a:pt x="347853" y="11822"/>
                  </a:lnTo>
                  <a:lnTo>
                    <a:pt x="335018" y="3172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4" name="object 164"/>
          <p:cNvGrpSpPr/>
          <p:nvPr/>
        </p:nvGrpSpPr>
        <p:grpSpPr>
          <a:xfrm>
            <a:off x="3165348" y="5532120"/>
            <a:ext cx="360045" cy="399415"/>
            <a:chOff x="3165348" y="5532120"/>
            <a:chExt cx="360045" cy="399415"/>
          </a:xfrm>
        </p:grpSpPr>
        <p:sp>
          <p:nvSpPr>
            <p:cNvPr id="165" name="object 165"/>
            <p:cNvSpPr/>
            <p:nvPr/>
          </p:nvSpPr>
          <p:spPr>
            <a:xfrm>
              <a:off x="3165348" y="5532120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5" h="325120">
                  <a:moveTo>
                    <a:pt x="305562" y="0"/>
                  </a:moveTo>
                  <a:lnTo>
                    <a:pt x="54101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1"/>
                  </a:lnTo>
                  <a:lnTo>
                    <a:pt x="0" y="270509"/>
                  </a:lnTo>
                  <a:lnTo>
                    <a:pt x="4256" y="291570"/>
                  </a:lnTo>
                  <a:lnTo>
                    <a:pt x="15859" y="308767"/>
                  </a:lnTo>
                  <a:lnTo>
                    <a:pt x="33057" y="320360"/>
                  </a:lnTo>
                  <a:lnTo>
                    <a:pt x="54101" y="324611"/>
                  </a:lnTo>
                  <a:lnTo>
                    <a:pt x="305562" y="324611"/>
                  </a:lnTo>
                  <a:lnTo>
                    <a:pt x="326606" y="320360"/>
                  </a:lnTo>
                  <a:lnTo>
                    <a:pt x="343804" y="308767"/>
                  </a:lnTo>
                  <a:lnTo>
                    <a:pt x="355407" y="291570"/>
                  </a:lnTo>
                  <a:lnTo>
                    <a:pt x="359663" y="270509"/>
                  </a:lnTo>
                  <a:lnTo>
                    <a:pt x="359663" y="54101"/>
                  </a:lnTo>
                  <a:lnTo>
                    <a:pt x="355407" y="33057"/>
                  </a:lnTo>
                  <a:lnTo>
                    <a:pt x="343804" y="15859"/>
                  </a:lnTo>
                  <a:lnTo>
                    <a:pt x="326606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6" name="object 166"/>
            <p:cNvSpPr/>
            <p:nvPr/>
          </p:nvSpPr>
          <p:spPr>
            <a:xfrm>
              <a:off x="3165348" y="5811012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5" h="120650">
                  <a:moveTo>
                    <a:pt x="319277" y="0"/>
                  </a:moveTo>
                  <a:lnTo>
                    <a:pt x="40385" y="0"/>
                  </a:lnTo>
                  <a:lnTo>
                    <a:pt x="24645" y="3172"/>
                  </a:lnTo>
                  <a:lnTo>
                    <a:pt x="11810" y="11822"/>
                  </a:lnTo>
                  <a:lnTo>
                    <a:pt x="3167" y="24651"/>
                  </a:lnTo>
                  <a:lnTo>
                    <a:pt x="0" y="40360"/>
                  </a:lnTo>
                  <a:lnTo>
                    <a:pt x="0" y="80035"/>
                  </a:lnTo>
                  <a:lnTo>
                    <a:pt x="3167" y="95744"/>
                  </a:lnTo>
                  <a:lnTo>
                    <a:pt x="11810" y="108573"/>
                  </a:lnTo>
                  <a:lnTo>
                    <a:pt x="24645" y="117223"/>
                  </a:lnTo>
                  <a:lnTo>
                    <a:pt x="40385" y="120396"/>
                  </a:lnTo>
                  <a:lnTo>
                    <a:pt x="319277" y="120396"/>
                  </a:lnTo>
                  <a:lnTo>
                    <a:pt x="335018" y="117223"/>
                  </a:lnTo>
                  <a:lnTo>
                    <a:pt x="347852" y="108573"/>
                  </a:lnTo>
                  <a:lnTo>
                    <a:pt x="356496" y="95744"/>
                  </a:lnTo>
                  <a:lnTo>
                    <a:pt x="359663" y="80035"/>
                  </a:lnTo>
                  <a:lnTo>
                    <a:pt x="359663" y="40360"/>
                  </a:lnTo>
                  <a:lnTo>
                    <a:pt x="356496" y="24651"/>
                  </a:lnTo>
                  <a:lnTo>
                    <a:pt x="347852" y="11822"/>
                  </a:lnTo>
                  <a:lnTo>
                    <a:pt x="335018" y="3172"/>
                  </a:lnTo>
                  <a:lnTo>
                    <a:pt x="319277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7" name="object 167"/>
          <p:cNvGrpSpPr/>
          <p:nvPr/>
        </p:nvGrpSpPr>
        <p:grpSpPr>
          <a:xfrm>
            <a:off x="3645408" y="5532120"/>
            <a:ext cx="361315" cy="399415"/>
            <a:chOff x="3645408" y="5532120"/>
            <a:chExt cx="361315" cy="399415"/>
          </a:xfrm>
        </p:grpSpPr>
        <p:sp>
          <p:nvSpPr>
            <p:cNvPr id="168" name="object 168"/>
            <p:cNvSpPr/>
            <p:nvPr/>
          </p:nvSpPr>
          <p:spPr>
            <a:xfrm>
              <a:off x="3645408" y="5532120"/>
              <a:ext cx="361315" cy="325120"/>
            </a:xfrm>
            <a:custGeom>
              <a:avLst/>
              <a:gdLst/>
              <a:ahLst/>
              <a:cxnLst/>
              <a:rect l="l" t="t" r="r" b="b"/>
              <a:pathLst>
                <a:path w="361314" h="325120">
                  <a:moveTo>
                    <a:pt x="307086" y="0"/>
                  </a:moveTo>
                  <a:lnTo>
                    <a:pt x="54101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1"/>
                  </a:lnTo>
                  <a:lnTo>
                    <a:pt x="0" y="270509"/>
                  </a:lnTo>
                  <a:lnTo>
                    <a:pt x="4256" y="291570"/>
                  </a:lnTo>
                  <a:lnTo>
                    <a:pt x="15859" y="308767"/>
                  </a:lnTo>
                  <a:lnTo>
                    <a:pt x="33057" y="320360"/>
                  </a:lnTo>
                  <a:lnTo>
                    <a:pt x="54101" y="324611"/>
                  </a:lnTo>
                  <a:lnTo>
                    <a:pt x="307086" y="324611"/>
                  </a:lnTo>
                  <a:lnTo>
                    <a:pt x="328130" y="320360"/>
                  </a:lnTo>
                  <a:lnTo>
                    <a:pt x="345328" y="308767"/>
                  </a:lnTo>
                  <a:lnTo>
                    <a:pt x="356931" y="291570"/>
                  </a:lnTo>
                  <a:lnTo>
                    <a:pt x="361188" y="270509"/>
                  </a:lnTo>
                  <a:lnTo>
                    <a:pt x="361188" y="54101"/>
                  </a:lnTo>
                  <a:lnTo>
                    <a:pt x="356931" y="33057"/>
                  </a:lnTo>
                  <a:lnTo>
                    <a:pt x="345328" y="15859"/>
                  </a:lnTo>
                  <a:lnTo>
                    <a:pt x="328130" y="4256"/>
                  </a:lnTo>
                  <a:lnTo>
                    <a:pt x="307086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9" name="object 169"/>
            <p:cNvSpPr/>
            <p:nvPr/>
          </p:nvSpPr>
          <p:spPr>
            <a:xfrm>
              <a:off x="3645408" y="5811012"/>
              <a:ext cx="361315" cy="120650"/>
            </a:xfrm>
            <a:custGeom>
              <a:avLst/>
              <a:gdLst/>
              <a:ahLst/>
              <a:cxnLst/>
              <a:rect l="l" t="t" r="r" b="b"/>
              <a:pathLst>
                <a:path w="361314" h="120650">
                  <a:moveTo>
                    <a:pt x="320801" y="0"/>
                  </a:moveTo>
                  <a:lnTo>
                    <a:pt x="40386" y="0"/>
                  </a:lnTo>
                  <a:lnTo>
                    <a:pt x="24645" y="3172"/>
                  </a:lnTo>
                  <a:lnTo>
                    <a:pt x="11810" y="11822"/>
                  </a:lnTo>
                  <a:lnTo>
                    <a:pt x="3167" y="24651"/>
                  </a:lnTo>
                  <a:lnTo>
                    <a:pt x="0" y="40360"/>
                  </a:lnTo>
                  <a:lnTo>
                    <a:pt x="0" y="80035"/>
                  </a:lnTo>
                  <a:lnTo>
                    <a:pt x="3167" y="95744"/>
                  </a:lnTo>
                  <a:lnTo>
                    <a:pt x="11811" y="108573"/>
                  </a:lnTo>
                  <a:lnTo>
                    <a:pt x="24645" y="117223"/>
                  </a:lnTo>
                  <a:lnTo>
                    <a:pt x="40386" y="120396"/>
                  </a:lnTo>
                  <a:lnTo>
                    <a:pt x="320801" y="120396"/>
                  </a:lnTo>
                  <a:lnTo>
                    <a:pt x="336542" y="117223"/>
                  </a:lnTo>
                  <a:lnTo>
                    <a:pt x="349376" y="108573"/>
                  </a:lnTo>
                  <a:lnTo>
                    <a:pt x="358020" y="95744"/>
                  </a:lnTo>
                  <a:lnTo>
                    <a:pt x="361188" y="80035"/>
                  </a:lnTo>
                  <a:lnTo>
                    <a:pt x="361188" y="40360"/>
                  </a:lnTo>
                  <a:lnTo>
                    <a:pt x="358020" y="24651"/>
                  </a:lnTo>
                  <a:lnTo>
                    <a:pt x="349376" y="11822"/>
                  </a:lnTo>
                  <a:lnTo>
                    <a:pt x="336542" y="3172"/>
                  </a:lnTo>
                  <a:lnTo>
                    <a:pt x="320801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0" name="object 170"/>
          <p:cNvGrpSpPr/>
          <p:nvPr/>
        </p:nvGrpSpPr>
        <p:grpSpPr>
          <a:xfrm>
            <a:off x="4126991" y="5532120"/>
            <a:ext cx="360045" cy="399415"/>
            <a:chOff x="4126991" y="5532120"/>
            <a:chExt cx="360045" cy="399415"/>
          </a:xfrm>
        </p:grpSpPr>
        <p:sp>
          <p:nvSpPr>
            <p:cNvPr id="171" name="object 171"/>
            <p:cNvSpPr/>
            <p:nvPr/>
          </p:nvSpPr>
          <p:spPr>
            <a:xfrm>
              <a:off x="4126991" y="5532120"/>
              <a:ext cx="360045" cy="325120"/>
            </a:xfrm>
            <a:custGeom>
              <a:avLst/>
              <a:gdLst/>
              <a:ahLst/>
              <a:cxnLst/>
              <a:rect l="l" t="t" r="r" b="b"/>
              <a:pathLst>
                <a:path w="360045" h="325120">
                  <a:moveTo>
                    <a:pt x="305562" y="0"/>
                  </a:moveTo>
                  <a:lnTo>
                    <a:pt x="54102" y="0"/>
                  </a:lnTo>
                  <a:lnTo>
                    <a:pt x="33057" y="4256"/>
                  </a:lnTo>
                  <a:lnTo>
                    <a:pt x="15859" y="15859"/>
                  </a:lnTo>
                  <a:lnTo>
                    <a:pt x="4256" y="33057"/>
                  </a:lnTo>
                  <a:lnTo>
                    <a:pt x="0" y="54101"/>
                  </a:lnTo>
                  <a:lnTo>
                    <a:pt x="0" y="270509"/>
                  </a:lnTo>
                  <a:lnTo>
                    <a:pt x="4256" y="291570"/>
                  </a:lnTo>
                  <a:lnTo>
                    <a:pt x="15859" y="308767"/>
                  </a:lnTo>
                  <a:lnTo>
                    <a:pt x="33057" y="320360"/>
                  </a:lnTo>
                  <a:lnTo>
                    <a:pt x="54102" y="324611"/>
                  </a:lnTo>
                  <a:lnTo>
                    <a:pt x="305562" y="324611"/>
                  </a:lnTo>
                  <a:lnTo>
                    <a:pt x="326606" y="320360"/>
                  </a:lnTo>
                  <a:lnTo>
                    <a:pt x="343804" y="308767"/>
                  </a:lnTo>
                  <a:lnTo>
                    <a:pt x="355407" y="291570"/>
                  </a:lnTo>
                  <a:lnTo>
                    <a:pt x="359663" y="270509"/>
                  </a:lnTo>
                  <a:lnTo>
                    <a:pt x="359663" y="54101"/>
                  </a:lnTo>
                  <a:lnTo>
                    <a:pt x="355407" y="33057"/>
                  </a:lnTo>
                  <a:lnTo>
                    <a:pt x="343804" y="15859"/>
                  </a:lnTo>
                  <a:lnTo>
                    <a:pt x="326606" y="4256"/>
                  </a:lnTo>
                  <a:lnTo>
                    <a:pt x="305562" y="0"/>
                  </a:lnTo>
                  <a:close/>
                </a:path>
              </a:pathLst>
            </a:custGeom>
            <a:solidFill>
              <a:srgbClr val="BEBEB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2" name="object 172"/>
            <p:cNvSpPr/>
            <p:nvPr/>
          </p:nvSpPr>
          <p:spPr>
            <a:xfrm>
              <a:off x="4126991" y="5811012"/>
              <a:ext cx="360045" cy="120650"/>
            </a:xfrm>
            <a:custGeom>
              <a:avLst/>
              <a:gdLst/>
              <a:ahLst/>
              <a:cxnLst/>
              <a:rect l="l" t="t" r="r" b="b"/>
              <a:pathLst>
                <a:path w="360045" h="120650">
                  <a:moveTo>
                    <a:pt x="319278" y="0"/>
                  </a:moveTo>
                  <a:lnTo>
                    <a:pt x="40386" y="0"/>
                  </a:lnTo>
                  <a:lnTo>
                    <a:pt x="24645" y="3172"/>
                  </a:lnTo>
                  <a:lnTo>
                    <a:pt x="11811" y="11822"/>
                  </a:lnTo>
                  <a:lnTo>
                    <a:pt x="3167" y="24651"/>
                  </a:lnTo>
                  <a:lnTo>
                    <a:pt x="0" y="40360"/>
                  </a:lnTo>
                  <a:lnTo>
                    <a:pt x="0" y="80035"/>
                  </a:lnTo>
                  <a:lnTo>
                    <a:pt x="3167" y="95744"/>
                  </a:lnTo>
                  <a:lnTo>
                    <a:pt x="11811" y="108573"/>
                  </a:lnTo>
                  <a:lnTo>
                    <a:pt x="24645" y="117223"/>
                  </a:lnTo>
                  <a:lnTo>
                    <a:pt x="40386" y="120396"/>
                  </a:lnTo>
                  <a:lnTo>
                    <a:pt x="319278" y="120396"/>
                  </a:lnTo>
                  <a:lnTo>
                    <a:pt x="335018" y="117223"/>
                  </a:lnTo>
                  <a:lnTo>
                    <a:pt x="347853" y="108573"/>
                  </a:lnTo>
                  <a:lnTo>
                    <a:pt x="356496" y="95744"/>
                  </a:lnTo>
                  <a:lnTo>
                    <a:pt x="359663" y="80035"/>
                  </a:lnTo>
                  <a:lnTo>
                    <a:pt x="359663" y="40360"/>
                  </a:lnTo>
                  <a:lnTo>
                    <a:pt x="356496" y="24651"/>
                  </a:lnTo>
                  <a:lnTo>
                    <a:pt x="347853" y="11822"/>
                  </a:lnTo>
                  <a:lnTo>
                    <a:pt x="335018" y="3172"/>
                  </a:lnTo>
                  <a:lnTo>
                    <a:pt x="319278" y="0"/>
                  </a:lnTo>
                  <a:close/>
                </a:path>
              </a:pathLst>
            </a:custGeom>
            <a:solidFill>
              <a:srgbClr val="A6A6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3" name="object 173"/>
          <p:cNvSpPr txBox="1"/>
          <p:nvPr/>
        </p:nvSpPr>
        <p:spPr>
          <a:xfrm>
            <a:off x="2181860" y="5938824"/>
            <a:ext cx="382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21379E"/>
                </a:solidFill>
                <a:latin typeface="メイリオ"/>
                <a:cs typeface="メイリオ"/>
              </a:rPr>
              <a:t>太郎</a:t>
            </a:r>
            <a:endParaRPr sz="1400">
              <a:latin typeface="メイリオ"/>
              <a:cs typeface="メイリオ"/>
            </a:endParaRPr>
          </a:p>
        </p:txBody>
      </p:sp>
      <p:sp>
        <p:nvSpPr>
          <p:cNvPr id="174" name="object 174"/>
          <p:cNvSpPr txBox="1"/>
          <p:nvPr/>
        </p:nvSpPr>
        <p:spPr>
          <a:xfrm>
            <a:off x="2682620" y="2410206"/>
            <a:ext cx="38227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solidFill>
                  <a:srgbClr val="F43864"/>
                </a:solidFill>
                <a:latin typeface="メイリオ"/>
                <a:cs typeface="メイリオ"/>
              </a:rPr>
              <a:t>花子</a:t>
            </a:r>
            <a:endParaRPr sz="1400">
              <a:latin typeface="メイリオ"/>
              <a:cs typeface="メイリオ"/>
            </a:endParaRPr>
          </a:p>
        </p:txBody>
      </p:sp>
      <p:sp>
        <p:nvSpPr>
          <p:cNvPr id="175" name="object 175"/>
          <p:cNvSpPr/>
          <p:nvPr/>
        </p:nvSpPr>
        <p:spPr>
          <a:xfrm>
            <a:off x="7536180" y="3447288"/>
            <a:ext cx="536575" cy="628015"/>
          </a:xfrm>
          <a:custGeom>
            <a:avLst/>
            <a:gdLst/>
            <a:ahLst/>
            <a:cxnLst/>
            <a:rect l="l" t="t" r="r" b="b"/>
            <a:pathLst>
              <a:path w="536575" h="628014">
                <a:moveTo>
                  <a:pt x="402336" y="0"/>
                </a:moveTo>
                <a:lnTo>
                  <a:pt x="134112" y="0"/>
                </a:lnTo>
                <a:lnTo>
                  <a:pt x="134112" y="359663"/>
                </a:lnTo>
                <a:lnTo>
                  <a:pt x="0" y="359663"/>
                </a:lnTo>
                <a:lnTo>
                  <a:pt x="268224" y="627888"/>
                </a:lnTo>
                <a:lnTo>
                  <a:pt x="536448" y="359663"/>
                </a:lnTo>
                <a:lnTo>
                  <a:pt x="402336" y="359663"/>
                </a:lnTo>
                <a:lnTo>
                  <a:pt x="402336" y="0"/>
                </a:lnTo>
                <a:close/>
              </a:path>
            </a:pathLst>
          </a:custGeom>
          <a:solidFill>
            <a:srgbClr val="AC13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6" name="object 176"/>
          <p:cNvSpPr txBox="1"/>
          <p:nvPr/>
        </p:nvSpPr>
        <p:spPr>
          <a:xfrm>
            <a:off x="5565775" y="4391914"/>
            <a:ext cx="496379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b="1" spc="-25" dirty="0">
                <a:solidFill>
                  <a:srgbClr val="AC1381"/>
                </a:solidFill>
                <a:latin typeface="メイリオ"/>
                <a:cs typeface="メイリオ"/>
              </a:rPr>
              <a:t>位置関係はベクトル </a:t>
            </a:r>
            <a:r>
              <a:rPr sz="2200" b="1" dirty="0">
                <a:solidFill>
                  <a:srgbClr val="AC1381"/>
                </a:solidFill>
                <a:latin typeface="メイリオ"/>
                <a:cs typeface="メイリオ"/>
              </a:rPr>
              <a:t>(1</a:t>
            </a:r>
            <a:r>
              <a:rPr sz="2200" b="1" spc="-5" dirty="0">
                <a:solidFill>
                  <a:srgbClr val="AC1381"/>
                </a:solidFill>
                <a:latin typeface="メイリオ"/>
                <a:cs typeface="メイリオ"/>
              </a:rPr>
              <a:t>, </a:t>
            </a:r>
            <a:r>
              <a:rPr sz="2200" b="1" dirty="0">
                <a:solidFill>
                  <a:srgbClr val="AC1381"/>
                </a:solidFill>
                <a:latin typeface="メイリオ"/>
                <a:cs typeface="メイリオ"/>
              </a:rPr>
              <a:t>5</a:t>
            </a:r>
            <a:r>
              <a:rPr sz="2200" b="1" spc="-30" dirty="0">
                <a:solidFill>
                  <a:srgbClr val="AC1381"/>
                </a:solidFill>
                <a:latin typeface="メイリオ"/>
                <a:cs typeface="メイリオ"/>
              </a:rPr>
              <a:t>) で表せる！</a:t>
            </a:r>
            <a:endParaRPr sz="2200">
              <a:latin typeface="メイリオ"/>
              <a:cs typeface="メイリオ"/>
            </a:endParaRPr>
          </a:p>
        </p:txBody>
      </p:sp>
      <p:sp>
        <p:nvSpPr>
          <p:cNvPr id="177" name="object 177"/>
          <p:cNvSpPr txBox="1"/>
          <p:nvPr/>
        </p:nvSpPr>
        <p:spPr>
          <a:xfrm>
            <a:off x="1783207" y="3604971"/>
            <a:ext cx="7162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AC1381"/>
                </a:solidFill>
                <a:latin typeface="メイリオ"/>
                <a:cs typeface="メイリオ"/>
              </a:rPr>
              <a:t>(1,</a:t>
            </a:r>
            <a:r>
              <a:rPr sz="1800" b="1" spc="-10" dirty="0">
                <a:solidFill>
                  <a:srgbClr val="AC1381"/>
                </a:solidFill>
                <a:latin typeface="メイリオ"/>
                <a:cs typeface="メイリオ"/>
              </a:rPr>
              <a:t> </a:t>
            </a:r>
            <a:r>
              <a:rPr sz="1800" b="1" spc="-25" dirty="0">
                <a:solidFill>
                  <a:srgbClr val="AC1381"/>
                </a:solidFill>
                <a:latin typeface="メイリオ"/>
                <a:cs typeface="メイリオ"/>
              </a:rPr>
              <a:t>5)</a:t>
            </a:r>
            <a:endParaRPr sz="18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8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55118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メイリオ"/>
                <a:cs typeface="メイリオ"/>
              </a:rPr>
              <a:t>身近なベクトルの例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194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48505" y="3098475"/>
            <a:ext cx="4094479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6535" marR="5080" indent="-204470">
              <a:lnSpc>
                <a:spcPct val="150100"/>
              </a:lnSpc>
              <a:spcBef>
                <a:spcPts val="100"/>
              </a:spcBef>
            </a:pPr>
            <a:r>
              <a:rPr sz="3200" b="1" spc="-10" dirty="0">
                <a:solidFill>
                  <a:srgbClr val="AC1381"/>
                </a:solidFill>
                <a:latin typeface="メイリオ"/>
                <a:cs typeface="メイリオ"/>
              </a:rPr>
              <a:t>ベクトル</a:t>
            </a:r>
            <a:r>
              <a:rPr sz="3200" b="1" spc="-20" dirty="0">
                <a:latin typeface="メイリオ"/>
                <a:cs typeface="メイリオ"/>
              </a:rPr>
              <a:t>という概念は</a:t>
            </a:r>
            <a:r>
              <a:rPr sz="3200" b="1" spc="-10" dirty="0">
                <a:latin typeface="メイリオ"/>
                <a:cs typeface="メイリオ"/>
              </a:rPr>
              <a:t>理解できましたか？</a:t>
            </a:r>
            <a:endParaRPr sz="32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5400"/>
            <a:chOff x="0" y="0"/>
            <a:chExt cx="12192000" cy="1295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12954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295400" y="12954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8040" y="205866"/>
            <a:ext cx="97859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6325" algn="l"/>
              </a:tabLst>
            </a:pPr>
            <a:r>
              <a:rPr spc="-50" dirty="0"/>
              <a:t>8</a:t>
            </a:r>
            <a:r>
              <a:rPr dirty="0"/>
              <a:t>	</a:t>
            </a:r>
            <a:r>
              <a:rPr sz="4800" dirty="0"/>
              <a:t>ベクトルに関する注意点 </a:t>
            </a:r>
            <a:r>
              <a:rPr sz="4800" spc="-10" dirty="0"/>
              <a:t>(1/2)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195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3714" y="2577338"/>
            <a:ext cx="188468" cy="7327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83942" y="2513329"/>
            <a:ext cx="185419" cy="7327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645058" y="1889252"/>
            <a:ext cx="9555480" cy="100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メイリオ"/>
                <a:cs typeface="メイリオ"/>
              </a:rPr>
              <a:t>普通の文字式は </a:t>
            </a:r>
            <a:r>
              <a:rPr sz="2400" spc="-10" dirty="0">
                <a:latin typeface="Cambria Math"/>
                <a:cs typeface="Cambria Math"/>
              </a:rPr>
              <a:t>𝒂</a:t>
            </a:r>
            <a:r>
              <a:rPr sz="2400" spc="-75" dirty="0">
                <a:latin typeface="Cambria Math"/>
                <a:cs typeface="Cambria Math"/>
              </a:rPr>
              <a:t>, </a:t>
            </a:r>
            <a:r>
              <a:rPr sz="2400" dirty="0">
                <a:latin typeface="Cambria Math"/>
                <a:cs typeface="Cambria Math"/>
              </a:rPr>
              <a:t>𝒃</a:t>
            </a:r>
            <a:r>
              <a:rPr sz="2400" spc="265" dirty="0">
                <a:latin typeface="Cambria Math"/>
                <a:cs typeface="Cambria Math"/>
              </a:rPr>
              <a:t> </a:t>
            </a:r>
            <a:r>
              <a:rPr sz="2400" b="1" spc="-10" dirty="0">
                <a:latin typeface="メイリオ"/>
                <a:cs typeface="メイリオ"/>
              </a:rPr>
              <a:t>などを使って書くが</a:t>
            </a:r>
            <a:endParaRPr sz="2400">
              <a:latin typeface="メイリオ"/>
              <a:cs typeface="メイリオ"/>
            </a:endParaRPr>
          </a:p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2400" b="1" spc="-5" dirty="0">
                <a:latin typeface="メイリオ"/>
                <a:cs typeface="メイリオ"/>
              </a:rPr>
              <a:t>ベクトルは </a:t>
            </a:r>
            <a:r>
              <a:rPr sz="2400" dirty="0">
                <a:latin typeface="Cambria Math"/>
                <a:cs typeface="Cambria Math"/>
              </a:rPr>
              <a:t>𝒂</a:t>
            </a:r>
            <a:r>
              <a:rPr sz="2400" spc="-70" dirty="0">
                <a:latin typeface="Cambria Math"/>
                <a:cs typeface="Cambria Math"/>
              </a:rPr>
              <a:t>, </a:t>
            </a:r>
            <a:r>
              <a:rPr sz="2400" dirty="0">
                <a:latin typeface="Cambria Math"/>
                <a:cs typeface="Cambria Math"/>
              </a:rPr>
              <a:t>𝒃</a:t>
            </a:r>
            <a:r>
              <a:rPr sz="2400" spc="260" dirty="0">
                <a:latin typeface="Cambria Math"/>
                <a:cs typeface="Cambria Math"/>
              </a:rPr>
              <a:t> </a:t>
            </a:r>
            <a:r>
              <a:rPr sz="2400" b="1" spc="-5" dirty="0">
                <a:latin typeface="メイリオ"/>
                <a:cs typeface="メイリオ"/>
              </a:rPr>
              <a:t>のように「上に矢印を載せた形式」で書くことが多い</a:t>
            </a:r>
            <a:endParaRPr sz="2400">
              <a:latin typeface="メイリオ"/>
              <a:cs typeface="メイリオ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78914" y="3139694"/>
            <a:ext cx="188468" cy="73278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45058" y="3068523"/>
            <a:ext cx="58127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メイリオ"/>
                <a:cs typeface="メイリオ"/>
              </a:rPr>
              <a:t>たとえば </a:t>
            </a:r>
            <a:r>
              <a:rPr sz="2400" dirty="0">
                <a:solidFill>
                  <a:srgbClr val="AC1381"/>
                </a:solidFill>
                <a:latin typeface="Cambria Math"/>
                <a:cs typeface="Cambria Math"/>
              </a:rPr>
              <a:t>𝒂</a:t>
            </a:r>
            <a:r>
              <a:rPr sz="2400" spc="65" dirty="0">
                <a:solidFill>
                  <a:srgbClr val="AC1381"/>
                </a:solidFill>
                <a:latin typeface="Cambria Math"/>
                <a:cs typeface="Cambria Math"/>
              </a:rPr>
              <a:t> = (</a:t>
            </a:r>
            <a:r>
              <a:rPr sz="2400" spc="-10" dirty="0">
                <a:solidFill>
                  <a:srgbClr val="AC1381"/>
                </a:solidFill>
                <a:latin typeface="Cambria Math"/>
                <a:cs typeface="Cambria Math"/>
              </a:rPr>
              <a:t>𝟑</a:t>
            </a:r>
            <a:r>
              <a:rPr sz="2400" spc="-70" dirty="0">
                <a:solidFill>
                  <a:srgbClr val="AC1381"/>
                </a:solidFill>
                <a:latin typeface="Cambria Math"/>
                <a:cs typeface="Cambria Math"/>
              </a:rPr>
              <a:t>, </a:t>
            </a:r>
            <a:r>
              <a:rPr sz="2400" dirty="0">
                <a:solidFill>
                  <a:srgbClr val="AC1381"/>
                </a:solidFill>
                <a:latin typeface="Cambria Math"/>
                <a:cs typeface="Cambria Math"/>
              </a:rPr>
              <a:t>𝟐</a:t>
            </a:r>
            <a:r>
              <a:rPr sz="2400" spc="135" dirty="0">
                <a:solidFill>
                  <a:srgbClr val="AC1381"/>
                </a:solidFill>
                <a:latin typeface="Cambria Math"/>
                <a:cs typeface="Cambria Math"/>
              </a:rPr>
              <a:t>) </a:t>
            </a:r>
            <a:r>
              <a:rPr sz="2400" b="1" spc="-15" dirty="0">
                <a:latin typeface="メイリオ"/>
                <a:cs typeface="メイリオ"/>
              </a:rPr>
              <a:t>のような書き方をする</a:t>
            </a:r>
            <a:endParaRPr sz="2400">
              <a:latin typeface="メイリオ"/>
              <a:cs typeface="メイリオ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475491" y="3133979"/>
            <a:ext cx="2606040" cy="2605405"/>
            <a:chOff x="8475491" y="3133979"/>
            <a:chExt cx="2606040" cy="2605405"/>
          </a:xfrm>
        </p:grpSpPr>
        <p:sp>
          <p:nvSpPr>
            <p:cNvPr id="15" name="object 15"/>
            <p:cNvSpPr/>
            <p:nvPr/>
          </p:nvSpPr>
          <p:spPr>
            <a:xfrm>
              <a:off x="8561070" y="3492246"/>
              <a:ext cx="2161540" cy="2160270"/>
            </a:xfrm>
            <a:custGeom>
              <a:avLst/>
              <a:gdLst/>
              <a:ahLst/>
              <a:cxnLst/>
              <a:rect l="l" t="t" r="r" b="b"/>
              <a:pathLst>
                <a:path w="2161540" h="2160270">
                  <a:moveTo>
                    <a:pt x="0" y="0"/>
                  </a:moveTo>
                  <a:lnTo>
                    <a:pt x="2160015" y="0"/>
                  </a:lnTo>
                </a:path>
                <a:path w="2161540" h="2160270">
                  <a:moveTo>
                    <a:pt x="0" y="432815"/>
                  </a:moveTo>
                  <a:lnTo>
                    <a:pt x="2160015" y="432815"/>
                  </a:lnTo>
                </a:path>
                <a:path w="2161540" h="2160270">
                  <a:moveTo>
                    <a:pt x="0" y="864107"/>
                  </a:moveTo>
                  <a:lnTo>
                    <a:pt x="2160015" y="864107"/>
                  </a:lnTo>
                </a:path>
                <a:path w="2161540" h="2160270">
                  <a:moveTo>
                    <a:pt x="0" y="1296923"/>
                  </a:moveTo>
                  <a:lnTo>
                    <a:pt x="2160015" y="1296923"/>
                  </a:lnTo>
                </a:path>
                <a:path w="2161540" h="2160270">
                  <a:moveTo>
                    <a:pt x="431291" y="0"/>
                  </a:moveTo>
                  <a:lnTo>
                    <a:pt x="431291" y="2160003"/>
                  </a:lnTo>
                </a:path>
                <a:path w="2161540" h="2160270">
                  <a:moveTo>
                    <a:pt x="868679" y="0"/>
                  </a:moveTo>
                  <a:lnTo>
                    <a:pt x="868679" y="2160003"/>
                  </a:lnTo>
                </a:path>
                <a:path w="2161540" h="2160270">
                  <a:moveTo>
                    <a:pt x="0" y="1731264"/>
                  </a:moveTo>
                  <a:lnTo>
                    <a:pt x="2160015" y="1731264"/>
                  </a:lnTo>
                </a:path>
                <a:path w="2161540" h="2160270">
                  <a:moveTo>
                    <a:pt x="1295400" y="0"/>
                  </a:moveTo>
                  <a:lnTo>
                    <a:pt x="1295400" y="2160003"/>
                  </a:lnTo>
                </a:path>
                <a:path w="2161540" h="2160270">
                  <a:moveTo>
                    <a:pt x="1728215" y="0"/>
                  </a:moveTo>
                  <a:lnTo>
                    <a:pt x="1728215" y="2160003"/>
                  </a:lnTo>
                </a:path>
                <a:path w="2161540" h="2160270">
                  <a:moveTo>
                    <a:pt x="2161031" y="0"/>
                  </a:moveTo>
                  <a:lnTo>
                    <a:pt x="2161031" y="2160003"/>
                  </a:lnTo>
                </a:path>
              </a:pathLst>
            </a:custGeom>
            <a:ln w="190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75485" y="3133978"/>
              <a:ext cx="2606040" cy="2605405"/>
            </a:xfrm>
            <a:custGeom>
              <a:avLst/>
              <a:gdLst/>
              <a:ahLst/>
              <a:cxnLst/>
              <a:rect l="l" t="t" r="r" b="b"/>
              <a:pathLst>
                <a:path w="2606040" h="2605404">
                  <a:moveTo>
                    <a:pt x="2605646" y="2519299"/>
                  </a:moveTo>
                  <a:lnTo>
                    <a:pt x="2573007" y="2500249"/>
                  </a:lnTo>
                  <a:lnTo>
                    <a:pt x="2463152" y="2436114"/>
                  </a:lnTo>
                  <a:lnTo>
                    <a:pt x="2456027" y="2433726"/>
                  </a:lnTo>
                  <a:lnTo>
                    <a:pt x="2448750" y="2434221"/>
                  </a:lnTo>
                  <a:lnTo>
                    <a:pt x="2442159" y="2437371"/>
                  </a:lnTo>
                  <a:lnTo>
                    <a:pt x="2437117" y="2442972"/>
                  </a:lnTo>
                  <a:lnTo>
                    <a:pt x="2434640" y="2450173"/>
                  </a:lnTo>
                  <a:lnTo>
                    <a:pt x="2435110" y="2457475"/>
                  </a:lnTo>
                  <a:lnTo>
                    <a:pt x="2438285" y="2464054"/>
                  </a:lnTo>
                  <a:lnTo>
                    <a:pt x="2443975" y="2469083"/>
                  </a:lnTo>
                  <a:lnTo>
                    <a:pt x="2497391" y="2500249"/>
                  </a:lnTo>
                  <a:lnTo>
                    <a:pt x="104635" y="2500249"/>
                  </a:lnTo>
                  <a:lnTo>
                    <a:pt x="104635" y="108470"/>
                  </a:lnTo>
                  <a:lnTo>
                    <a:pt x="135750" y="161798"/>
                  </a:lnTo>
                  <a:lnTo>
                    <a:pt x="140792" y="167411"/>
                  </a:lnTo>
                  <a:lnTo>
                    <a:pt x="147396" y="170573"/>
                  </a:lnTo>
                  <a:lnTo>
                    <a:pt x="154711" y="171056"/>
                  </a:lnTo>
                  <a:lnTo>
                    <a:pt x="161912" y="168656"/>
                  </a:lnTo>
                  <a:lnTo>
                    <a:pt x="167513" y="163614"/>
                  </a:lnTo>
                  <a:lnTo>
                    <a:pt x="170675" y="157010"/>
                  </a:lnTo>
                  <a:lnTo>
                    <a:pt x="171157" y="149694"/>
                  </a:lnTo>
                  <a:lnTo>
                    <a:pt x="168770" y="142494"/>
                  </a:lnTo>
                  <a:lnTo>
                    <a:pt x="107670" y="37846"/>
                  </a:lnTo>
                  <a:lnTo>
                    <a:pt x="85585" y="0"/>
                  </a:lnTo>
                  <a:lnTo>
                    <a:pt x="2400" y="142494"/>
                  </a:lnTo>
                  <a:lnTo>
                    <a:pt x="0" y="149694"/>
                  </a:lnTo>
                  <a:lnTo>
                    <a:pt x="495" y="157010"/>
                  </a:lnTo>
                  <a:lnTo>
                    <a:pt x="3644" y="163614"/>
                  </a:lnTo>
                  <a:lnTo>
                    <a:pt x="9258" y="168656"/>
                  </a:lnTo>
                  <a:lnTo>
                    <a:pt x="16446" y="171056"/>
                  </a:lnTo>
                  <a:lnTo>
                    <a:pt x="23761" y="170573"/>
                  </a:lnTo>
                  <a:lnTo>
                    <a:pt x="30365" y="167411"/>
                  </a:lnTo>
                  <a:lnTo>
                    <a:pt x="35420" y="161798"/>
                  </a:lnTo>
                  <a:lnTo>
                    <a:pt x="66522" y="108470"/>
                  </a:lnTo>
                  <a:lnTo>
                    <a:pt x="66535" y="37846"/>
                  </a:lnTo>
                  <a:lnTo>
                    <a:pt x="66535" y="108470"/>
                  </a:lnTo>
                  <a:lnTo>
                    <a:pt x="66535" y="2520124"/>
                  </a:lnTo>
                  <a:lnTo>
                    <a:pt x="85585" y="2520124"/>
                  </a:lnTo>
                  <a:lnTo>
                    <a:pt x="85585" y="2538349"/>
                  </a:lnTo>
                  <a:lnTo>
                    <a:pt x="2497391" y="2538349"/>
                  </a:lnTo>
                  <a:lnTo>
                    <a:pt x="2443975" y="2569514"/>
                  </a:lnTo>
                  <a:lnTo>
                    <a:pt x="2438285" y="2574556"/>
                  </a:lnTo>
                  <a:lnTo>
                    <a:pt x="2435110" y="2581135"/>
                  </a:lnTo>
                  <a:lnTo>
                    <a:pt x="2434640" y="2588425"/>
                  </a:lnTo>
                  <a:lnTo>
                    <a:pt x="2437117" y="2595575"/>
                  </a:lnTo>
                  <a:lnTo>
                    <a:pt x="2442159" y="2601226"/>
                  </a:lnTo>
                  <a:lnTo>
                    <a:pt x="2448750" y="2604401"/>
                  </a:lnTo>
                  <a:lnTo>
                    <a:pt x="2456027" y="2604884"/>
                  </a:lnTo>
                  <a:lnTo>
                    <a:pt x="2463152" y="2602433"/>
                  </a:lnTo>
                  <a:lnTo>
                    <a:pt x="2572982" y="2538349"/>
                  </a:lnTo>
                  <a:lnTo>
                    <a:pt x="2605646" y="2519299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926194" y="5678220"/>
            <a:ext cx="132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𝟏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368408" y="5678220"/>
            <a:ext cx="5549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4975" algn="l"/>
              </a:tabLst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𝟐</a:t>
            </a:r>
            <a:r>
              <a:rPr sz="1400" dirty="0">
                <a:solidFill>
                  <a:srgbClr val="7E7E7E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𝟑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232897" y="5677611"/>
            <a:ext cx="132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𝟒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664190" y="5674563"/>
            <a:ext cx="132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𝟓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25104" y="3077565"/>
            <a:ext cx="132080" cy="52006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𝒚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𝟓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1134090" y="5498084"/>
            <a:ext cx="128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𝒙</a:t>
            </a:r>
            <a:endParaRPr sz="1400">
              <a:latin typeface="Cambria Math"/>
              <a:cs typeface="Cambria Math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8926068" y="3854196"/>
            <a:ext cx="1430020" cy="1009015"/>
            <a:chOff x="8926068" y="3854196"/>
            <a:chExt cx="1430020" cy="1009015"/>
          </a:xfrm>
        </p:grpSpPr>
        <p:sp>
          <p:nvSpPr>
            <p:cNvPr id="24" name="object 24"/>
            <p:cNvSpPr/>
            <p:nvPr/>
          </p:nvSpPr>
          <p:spPr>
            <a:xfrm>
              <a:off x="9041003" y="3978402"/>
              <a:ext cx="1191260" cy="774700"/>
            </a:xfrm>
            <a:custGeom>
              <a:avLst/>
              <a:gdLst/>
              <a:ahLst/>
              <a:cxnLst/>
              <a:rect l="l" t="t" r="r" b="b"/>
              <a:pathLst>
                <a:path w="1191259" h="774700">
                  <a:moveTo>
                    <a:pt x="1143597" y="30686"/>
                  </a:moveTo>
                  <a:lnTo>
                    <a:pt x="1115299" y="31956"/>
                  </a:lnTo>
                  <a:lnTo>
                    <a:pt x="0" y="750697"/>
                  </a:lnTo>
                  <a:lnTo>
                    <a:pt x="15494" y="774700"/>
                  </a:lnTo>
                  <a:lnTo>
                    <a:pt x="1130778" y="55890"/>
                  </a:lnTo>
                  <a:lnTo>
                    <a:pt x="1143597" y="30686"/>
                  </a:lnTo>
                  <a:close/>
                </a:path>
                <a:path w="1191259" h="774700">
                  <a:moveTo>
                    <a:pt x="1189582" y="3302"/>
                  </a:moveTo>
                  <a:lnTo>
                    <a:pt x="1159764" y="3302"/>
                  </a:lnTo>
                  <a:lnTo>
                    <a:pt x="1175130" y="27305"/>
                  </a:lnTo>
                  <a:lnTo>
                    <a:pt x="1130778" y="55890"/>
                  </a:lnTo>
                  <a:lnTo>
                    <a:pt x="1109726" y="97281"/>
                  </a:lnTo>
                  <a:lnTo>
                    <a:pt x="1106170" y="104393"/>
                  </a:lnTo>
                  <a:lnTo>
                    <a:pt x="1108964" y="112903"/>
                  </a:lnTo>
                  <a:lnTo>
                    <a:pt x="1115949" y="116586"/>
                  </a:lnTo>
                  <a:lnTo>
                    <a:pt x="1123061" y="120142"/>
                  </a:lnTo>
                  <a:lnTo>
                    <a:pt x="1131570" y="117348"/>
                  </a:lnTo>
                  <a:lnTo>
                    <a:pt x="1135252" y="110236"/>
                  </a:lnTo>
                  <a:lnTo>
                    <a:pt x="1189582" y="3302"/>
                  </a:lnTo>
                  <a:close/>
                </a:path>
                <a:path w="1191259" h="774700">
                  <a:moveTo>
                    <a:pt x="1163341" y="8890"/>
                  </a:moveTo>
                  <a:lnTo>
                    <a:pt x="1154683" y="8890"/>
                  </a:lnTo>
                  <a:lnTo>
                    <a:pt x="1168019" y="29591"/>
                  </a:lnTo>
                  <a:lnTo>
                    <a:pt x="1143597" y="30686"/>
                  </a:lnTo>
                  <a:lnTo>
                    <a:pt x="1130778" y="55890"/>
                  </a:lnTo>
                  <a:lnTo>
                    <a:pt x="1175130" y="27305"/>
                  </a:lnTo>
                  <a:lnTo>
                    <a:pt x="1163341" y="8890"/>
                  </a:lnTo>
                  <a:close/>
                </a:path>
                <a:path w="1191259" h="774700">
                  <a:moveTo>
                    <a:pt x="1191260" y="0"/>
                  </a:moveTo>
                  <a:lnTo>
                    <a:pt x="1059815" y="5842"/>
                  </a:lnTo>
                  <a:lnTo>
                    <a:pt x="1053719" y="12446"/>
                  </a:lnTo>
                  <a:lnTo>
                    <a:pt x="1053973" y="20320"/>
                  </a:lnTo>
                  <a:lnTo>
                    <a:pt x="1054310" y="27305"/>
                  </a:lnTo>
                  <a:lnTo>
                    <a:pt x="1054353" y="28193"/>
                  </a:lnTo>
                  <a:lnTo>
                    <a:pt x="1061085" y="34290"/>
                  </a:lnTo>
                  <a:lnTo>
                    <a:pt x="1068958" y="34036"/>
                  </a:lnTo>
                  <a:lnTo>
                    <a:pt x="1115299" y="31956"/>
                  </a:lnTo>
                  <a:lnTo>
                    <a:pt x="1159764" y="3302"/>
                  </a:lnTo>
                  <a:lnTo>
                    <a:pt x="1189582" y="3302"/>
                  </a:lnTo>
                  <a:lnTo>
                    <a:pt x="1191260" y="0"/>
                  </a:lnTo>
                  <a:close/>
                </a:path>
                <a:path w="1191259" h="774700">
                  <a:moveTo>
                    <a:pt x="1159764" y="3302"/>
                  </a:moveTo>
                  <a:lnTo>
                    <a:pt x="1115299" y="31956"/>
                  </a:lnTo>
                  <a:lnTo>
                    <a:pt x="1143597" y="30686"/>
                  </a:lnTo>
                  <a:lnTo>
                    <a:pt x="1154683" y="8890"/>
                  </a:lnTo>
                  <a:lnTo>
                    <a:pt x="1163341" y="8890"/>
                  </a:lnTo>
                  <a:lnTo>
                    <a:pt x="1159764" y="3302"/>
                  </a:lnTo>
                  <a:close/>
                </a:path>
                <a:path w="1191259" h="774700">
                  <a:moveTo>
                    <a:pt x="1154683" y="8890"/>
                  </a:moveTo>
                  <a:lnTo>
                    <a:pt x="1143597" y="30686"/>
                  </a:lnTo>
                  <a:lnTo>
                    <a:pt x="1168019" y="29591"/>
                  </a:lnTo>
                  <a:lnTo>
                    <a:pt x="1154683" y="88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26068" y="4718304"/>
              <a:ext cx="143255" cy="144779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210800" y="3854196"/>
              <a:ext cx="144779" cy="144780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8986901" y="4050157"/>
              <a:ext cx="111760" cy="43180"/>
            </a:xfrm>
            <a:custGeom>
              <a:avLst/>
              <a:gdLst/>
              <a:ahLst/>
              <a:cxnLst/>
              <a:rect l="l" t="t" r="r" b="b"/>
              <a:pathLst>
                <a:path w="111759" h="43179">
                  <a:moveTo>
                    <a:pt x="89534" y="0"/>
                  </a:moveTo>
                  <a:lnTo>
                    <a:pt x="84835" y="5207"/>
                  </a:lnTo>
                  <a:lnTo>
                    <a:pt x="98805" y="17272"/>
                  </a:lnTo>
                  <a:lnTo>
                    <a:pt x="0" y="17272"/>
                  </a:lnTo>
                  <a:lnTo>
                    <a:pt x="0" y="25400"/>
                  </a:lnTo>
                  <a:lnTo>
                    <a:pt x="98805" y="25400"/>
                  </a:lnTo>
                  <a:lnTo>
                    <a:pt x="84835" y="37592"/>
                  </a:lnTo>
                  <a:lnTo>
                    <a:pt x="89534" y="42799"/>
                  </a:lnTo>
                  <a:lnTo>
                    <a:pt x="111378" y="23876"/>
                  </a:lnTo>
                  <a:lnTo>
                    <a:pt x="111378" y="18796"/>
                  </a:lnTo>
                  <a:lnTo>
                    <a:pt x="89534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325993" y="3784219"/>
            <a:ext cx="1443990" cy="1544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𝟒</a:t>
            </a:r>
            <a:endParaRPr sz="1400">
              <a:latin typeface="Cambria Math"/>
              <a:cs typeface="Cambria Math"/>
            </a:endParaRPr>
          </a:p>
          <a:p>
            <a:pPr marL="661670">
              <a:lnSpc>
                <a:spcPct val="100000"/>
              </a:lnSpc>
              <a:spcBef>
                <a:spcPts val="45"/>
              </a:spcBef>
            </a:pPr>
            <a:r>
              <a:rPr sz="1400" dirty="0">
                <a:solidFill>
                  <a:srgbClr val="21379E"/>
                </a:solidFill>
                <a:latin typeface="Cambria Math"/>
                <a:cs typeface="Cambria Math"/>
              </a:rPr>
              <a:t>𝒂</a:t>
            </a:r>
            <a:r>
              <a:rPr sz="1400" spc="65" dirty="0">
                <a:solidFill>
                  <a:srgbClr val="21379E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21379E"/>
                </a:solidFill>
                <a:latin typeface="Cambria Math"/>
                <a:cs typeface="Cambria Math"/>
              </a:rPr>
              <a:t>=</a:t>
            </a:r>
            <a:r>
              <a:rPr sz="1400" spc="80" dirty="0">
                <a:solidFill>
                  <a:srgbClr val="21379E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21379E"/>
                </a:solidFill>
                <a:latin typeface="Cambria Math"/>
                <a:cs typeface="Cambria Math"/>
              </a:rPr>
              <a:t>(𝟑,</a:t>
            </a:r>
            <a:r>
              <a:rPr sz="1400" spc="-95" dirty="0">
                <a:solidFill>
                  <a:srgbClr val="21379E"/>
                </a:solidFill>
                <a:latin typeface="Cambria Math"/>
                <a:cs typeface="Cambria Math"/>
              </a:rPr>
              <a:t> </a:t>
            </a:r>
            <a:r>
              <a:rPr sz="1400" spc="-25" dirty="0">
                <a:solidFill>
                  <a:srgbClr val="21379E"/>
                </a:solidFill>
                <a:latin typeface="Cambria Math"/>
                <a:cs typeface="Cambria Math"/>
              </a:rPr>
              <a:t>𝟐)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𝟑</a:t>
            </a:r>
            <a:endParaRPr sz="1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𝟐</a:t>
            </a:r>
            <a:endParaRPr sz="1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400">
              <a:latin typeface="Cambria Math"/>
              <a:cs typeface="Cambria Math"/>
            </a:endParaRPr>
          </a:p>
          <a:p>
            <a:pPr marL="18415">
              <a:lnSpc>
                <a:spcPct val="100000"/>
              </a:lnSpc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𝟏</a:t>
            </a:r>
            <a:endParaRPr sz="1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8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87312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solidFill>
                  <a:srgbClr val="FFFFFF"/>
                </a:solidFill>
                <a:latin typeface="メイリオ"/>
                <a:cs typeface="メイリオ"/>
              </a:rPr>
              <a:t>ベクトルに関する注意点 (</a:t>
            </a:r>
            <a:r>
              <a:rPr sz="4800" b="1" spc="-10" dirty="0">
                <a:solidFill>
                  <a:srgbClr val="FFFFFF"/>
                </a:solidFill>
                <a:latin typeface="メイリオ"/>
                <a:cs typeface="メイリオ"/>
              </a:rPr>
              <a:t>2/2)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196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236496" y="1894967"/>
            <a:ext cx="2606040" cy="2603500"/>
            <a:chOff x="1236496" y="1894967"/>
            <a:chExt cx="2606040" cy="2603500"/>
          </a:xfrm>
        </p:grpSpPr>
        <p:sp>
          <p:nvSpPr>
            <p:cNvPr id="11" name="object 11"/>
            <p:cNvSpPr/>
            <p:nvPr/>
          </p:nvSpPr>
          <p:spPr>
            <a:xfrm>
              <a:off x="1322070" y="2253234"/>
              <a:ext cx="2161540" cy="2160270"/>
            </a:xfrm>
            <a:custGeom>
              <a:avLst/>
              <a:gdLst/>
              <a:ahLst/>
              <a:cxnLst/>
              <a:rect l="l" t="t" r="r" b="b"/>
              <a:pathLst>
                <a:path w="2161540" h="2160270">
                  <a:moveTo>
                    <a:pt x="0" y="0"/>
                  </a:moveTo>
                  <a:lnTo>
                    <a:pt x="2160016" y="0"/>
                  </a:lnTo>
                </a:path>
                <a:path w="2161540" h="2160270">
                  <a:moveTo>
                    <a:pt x="0" y="432815"/>
                  </a:moveTo>
                  <a:lnTo>
                    <a:pt x="2160016" y="432815"/>
                  </a:lnTo>
                </a:path>
                <a:path w="2161540" h="2160270">
                  <a:moveTo>
                    <a:pt x="0" y="864107"/>
                  </a:moveTo>
                  <a:lnTo>
                    <a:pt x="2160016" y="864107"/>
                  </a:lnTo>
                </a:path>
                <a:path w="2161540" h="2160270">
                  <a:moveTo>
                    <a:pt x="0" y="1295400"/>
                  </a:moveTo>
                  <a:lnTo>
                    <a:pt x="2160016" y="1295400"/>
                  </a:lnTo>
                </a:path>
                <a:path w="2161540" h="2160270">
                  <a:moveTo>
                    <a:pt x="432816" y="0"/>
                  </a:moveTo>
                  <a:lnTo>
                    <a:pt x="432816" y="2160016"/>
                  </a:lnTo>
                </a:path>
                <a:path w="2161540" h="2160270">
                  <a:moveTo>
                    <a:pt x="868680" y="0"/>
                  </a:moveTo>
                  <a:lnTo>
                    <a:pt x="868680" y="2160016"/>
                  </a:lnTo>
                </a:path>
                <a:path w="2161540" h="2160270">
                  <a:moveTo>
                    <a:pt x="0" y="1731264"/>
                  </a:moveTo>
                  <a:lnTo>
                    <a:pt x="2160016" y="1731264"/>
                  </a:lnTo>
                </a:path>
                <a:path w="2161540" h="2160270">
                  <a:moveTo>
                    <a:pt x="1295400" y="0"/>
                  </a:moveTo>
                  <a:lnTo>
                    <a:pt x="1295400" y="2160016"/>
                  </a:lnTo>
                </a:path>
                <a:path w="2161540" h="2160270">
                  <a:moveTo>
                    <a:pt x="1728216" y="0"/>
                  </a:moveTo>
                  <a:lnTo>
                    <a:pt x="1728216" y="2160016"/>
                  </a:lnTo>
                </a:path>
                <a:path w="2161540" h="2160270">
                  <a:moveTo>
                    <a:pt x="2161032" y="0"/>
                  </a:moveTo>
                  <a:lnTo>
                    <a:pt x="2161032" y="2160016"/>
                  </a:lnTo>
                </a:path>
              </a:pathLst>
            </a:custGeom>
            <a:ln w="190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36484" y="1894966"/>
              <a:ext cx="2606040" cy="2603500"/>
            </a:xfrm>
            <a:custGeom>
              <a:avLst/>
              <a:gdLst/>
              <a:ahLst/>
              <a:cxnLst/>
              <a:rect l="l" t="t" r="r" b="b"/>
              <a:pathLst>
                <a:path w="2606040" h="2603500">
                  <a:moveTo>
                    <a:pt x="2605646" y="2517775"/>
                  </a:moveTo>
                  <a:lnTo>
                    <a:pt x="2573007" y="2498725"/>
                  </a:lnTo>
                  <a:lnTo>
                    <a:pt x="2463152" y="2434590"/>
                  </a:lnTo>
                  <a:lnTo>
                    <a:pt x="2456027" y="2432202"/>
                  </a:lnTo>
                  <a:lnTo>
                    <a:pt x="2448750" y="2432685"/>
                  </a:lnTo>
                  <a:lnTo>
                    <a:pt x="2442159" y="2435847"/>
                  </a:lnTo>
                  <a:lnTo>
                    <a:pt x="2437117" y="2441448"/>
                  </a:lnTo>
                  <a:lnTo>
                    <a:pt x="2434640" y="2448649"/>
                  </a:lnTo>
                  <a:lnTo>
                    <a:pt x="2435110" y="2455964"/>
                  </a:lnTo>
                  <a:lnTo>
                    <a:pt x="2438285" y="2462568"/>
                  </a:lnTo>
                  <a:lnTo>
                    <a:pt x="2443975" y="2467610"/>
                  </a:lnTo>
                  <a:lnTo>
                    <a:pt x="2497302" y="2498725"/>
                  </a:lnTo>
                  <a:lnTo>
                    <a:pt x="104635" y="2498725"/>
                  </a:lnTo>
                  <a:lnTo>
                    <a:pt x="104635" y="108458"/>
                  </a:lnTo>
                  <a:lnTo>
                    <a:pt x="135750" y="161798"/>
                  </a:lnTo>
                  <a:lnTo>
                    <a:pt x="140792" y="167411"/>
                  </a:lnTo>
                  <a:lnTo>
                    <a:pt x="147396" y="170573"/>
                  </a:lnTo>
                  <a:lnTo>
                    <a:pt x="154711" y="171056"/>
                  </a:lnTo>
                  <a:lnTo>
                    <a:pt x="161912" y="168656"/>
                  </a:lnTo>
                  <a:lnTo>
                    <a:pt x="167513" y="163614"/>
                  </a:lnTo>
                  <a:lnTo>
                    <a:pt x="170675" y="157010"/>
                  </a:lnTo>
                  <a:lnTo>
                    <a:pt x="171157" y="149694"/>
                  </a:lnTo>
                  <a:lnTo>
                    <a:pt x="168770" y="142494"/>
                  </a:lnTo>
                  <a:lnTo>
                    <a:pt x="107670" y="37846"/>
                  </a:lnTo>
                  <a:lnTo>
                    <a:pt x="85585" y="0"/>
                  </a:lnTo>
                  <a:lnTo>
                    <a:pt x="2451" y="142494"/>
                  </a:lnTo>
                  <a:lnTo>
                    <a:pt x="0" y="149694"/>
                  </a:lnTo>
                  <a:lnTo>
                    <a:pt x="482" y="157010"/>
                  </a:lnTo>
                  <a:lnTo>
                    <a:pt x="3657" y="163614"/>
                  </a:lnTo>
                  <a:lnTo>
                    <a:pt x="9309" y="168656"/>
                  </a:lnTo>
                  <a:lnTo>
                    <a:pt x="16459" y="171056"/>
                  </a:lnTo>
                  <a:lnTo>
                    <a:pt x="23761" y="170573"/>
                  </a:lnTo>
                  <a:lnTo>
                    <a:pt x="30353" y="167411"/>
                  </a:lnTo>
                  <a:lnTo>
                    <a:pt x="35420" y="161798"/>
                  </a:lnTo>
                  <a:lnTo>
                    <a:pt x="66535" y="108458"/>
                  </a:lnTo>
                  <a:lnTo>
                    <a:pt x="66535" y="2520188"/>
                  </a:lnTo>
                  <a:lnTo>
                    <a:pt x="85585" y="2520188"/>
                  </a:lnTo>
                  <a:lnTo>
                    <a:pt x="85585" y="2536825"/>
                  </a:lnTo>
                  <a:lnTo>
                    <a:pt x="2497302" y="2536825"/>
                  </a:lnTo>
                  <a:lnTo>
                    <a:pt x="2443975" y="2567940"/>
                  </a:lnTo>
                  <a:lnTo>
                    <a:pt x="2438285" y="2572994"/>
                  </a:lnTo>
                  <a:lnTo>
                    <a:pt x="2435110" y="2579598"/>
                  </a:lnTo>
                  <a:lnTo>
                    <a:pt x="2434640" y="2586913"/>
                  </a:lnTo>
                  <a:lnTo>
                    <a:pt x="2437117" y="2594102"/>
                  </a:lnTo>
                  <a:lnTo>
                    <a:pt x="2442159" y="2599715"/>
                  </a:lnTo>
                  <a:lnTo>
                    <a:pt x="2448750" y="2602865"/>
                  </a:lnTo>
                  <a:lnTo>
                    <a:pt x="2456027" y="2603360"/>
                  </a:lnTo>
                  <a:lnTo>
                    <a:pt x="2463152" y="2600960"/>
                  </a:lnTo>
                  <a:lnTo>
                    <a:pt x="2573007" y="2536825"/>
                  </a:lnTo>
                  <a:lnTo>
                    <a:pt x="2605646" y="251777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686560" y="4438269"/>
            <a:ext cx="132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𝟏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28773" y="4438269"/>
            <a:ext cx="5549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4975" algn="l"/>
              </a:tabLst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𝟐</a:t>
            </a:r>
            <a:r>
              <a:rPr sz="1400" dirty="0">
                <a:solidFill>
                  <a:srgbClr val="7E7E7E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𝟑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93263" y="4437634"/>
            <a:ext cx="132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𝟒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424554" y="4434966"/>
            <a:ext cx="132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𝟓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92200" y="3849751"/>
            <a:ext cx="132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𝟏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86408" y="3414776"/>
            <a:ext cx="1320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𝟐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86408" y="2979801"/>
            <a:ext cx="1320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𝟑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86408" y="2544572"/>
            <a:ext cx="1320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𝟒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85189" y="1837791"/>
            <a:ext cx="132080" cy="52006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𝒚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𝟓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894582" y="4258436"/>
            <a:ext cx="128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𝒙</a:t>
            </a:r>
            <a:endParaRPr sz="1400">
              <a:latin typeface="Cambria Math"/>
              <a:cs typeface="Cambria Math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687067" y="2615183"/>
            <a:ext cx="1430020" cy="1009015"/>
            <a:chOff x="1687067" y="2615183"/>
            <a:chExt cx="1430020" cy="1009015"/>
          </a:xfrm>
        </p:grpSpPr>
        <p:sp>
          <p:nvSpPr>
            <p:cNvPr id="24" name="object 24"/>
            <p:cNvSpPr/>
            <p:nvPr/>
          </p:nvSpPr>
          <p:spPr>
            <a:xfrm>
              <a:off x="1803526" y="2737865"/>
              <a:ext cx="1191260" cy="774700"/>
            </a:xfrm>
            <a:custGeom>
              <a:avLst/>
              <a:gdLst/>
              <a:ahLst/>
              <a:cxnLst/>
              <a:rect l="l" t="t" r="r" b="b"/>
              <a:pathLst>
                <a:path w="1191260" h="774700">
                  <a:moveTo>
                    <a:pt x="1143597" y="30686"/>
                  </a:moveTo>
                  <a:lnTo>
                    <a:pt x="1115299" y="31956"/>
                  </a:lnTo>
                  <a:lnTo>
                    <a:pt x="0" y="750697"/>
                  </a:lnTo>
                  <a:lnTo>
                    <a:pt x="15493" y="774700"/>
                  </a:lnTo>
                  <a:lnTo>
                    <a:pt x="1130778" y="55890"/>
                  </a:lnTo>
                  <a:lnTo>
                    <a:pt x="1143597" y="30686"/>
                  </a:lnTo>
                  <a:close/>
                </a:path>
                <a:path w="1191260" h="774700">
                  <a:moveTo>
                    <a:pt x="1189582" y="3301"/>
                  </a:moveTo>
                  <a:lnTo>
                    <a:pt x="1159764" y="3301"/>
                  </a:lnTo>
                  <a:lnTo>
                    <a:pt x="1175131" y="27305"/>
                  </a:lnTo>
                  <a:lnTo>
                    <a:pt x="1130778" y="55890"/>
                  </a:lnTo>
                  <a:lnTo>
                    <a:pt x="1109726" y="97282"/>
                  </a:lnTo>
                  <a:lnTo>
                    <a:pt x="1106170" y="104394"/>
                  </a:lnTo>
                  <a:lnTo>
                    <a:pt x="1108964" y="112903"/>
                  </a:lnTo>
                  <a:lnTo>
                    <a:pt x="1115949" y="116586"/>
                  </a:lnTo>
                  <a:lnTo>
                    <a:pt x="1123061" y="120142"/>
                  </a:lnTo>
                  <a:lnTo>
                    <a:pt x="1131570" y="117348"/>
                  </a:lnTo>
                  <a:lnTo>
                    <a:pt x="1135253" y="110236"/>
                  </a:lnTo>
                  <a:lnTo>
                    <a:pt x="1189582" y="3301"/>
                  </a:lnTo>
                  <a:close/>
                </a:path>
                <a:path w="1191260" h="774700">
                  <a:moveTo>
                    <a:pt x="1163341" y="8889"/>
                  </a:moveTo>
                  <a:lnTo>
                    <a:pt x="1154684" y="8889"/>
                  </a:lnTo>
                  <a:lnTo>
                    <a:pt x="1168019" y="29591"/>
                  </a:lnTo>
                  <a:lnTo>
                    <a:pt x="1143597" y="30686"/>
                  </a:lnTo>
                  <a:lnTo>
                    <a:pt x="1130778" y="55890"/>
                  </a:lnTo>
                  <a:lnTo>
                    <a:pt x="1175131" y="27305"/>
                  </a:lnTo>
                  <a:lnTo>
                    <a:pt x="1163341" y="8889"/>
                  </a:lnTo>
                  <a:close/>
                </a:path>
                <a:path w="1191260" h="774700">
                  <a:moveTo>
                    <a:pt x="1191260" y="0"/>
                  </a:moveTo>
                  <a:lnTo>
                    <a:pt x="1059815" y="5842"/>
                  </a:lnTo>
                  <a:lnTo>
                    <a:pt x="1053719" y="12446"/>
                  </a:lnTo>
                  <a:lnTo>
                    <a:pt x="1053973" y="20320"/>
                  </a:lnTo>
                  <a:lnTo>
                    <a:pt x="1054310" y="27305"/>
                  </a:lnTo>
                  <a:lnTo>
                    <a:pt x="1054354" y="28194"/>
                  </a:lnTo>
                  <a:lnTo>
                    <a:pt x="1061085" y="34289"/>
                  </a:lnTo>
                  <a:lnTo>
                    <a:pt x="1068959" y="34036"/>
                  </a:lnTo>
                  <a:lnTo>
                    <a:pt x="1115299" y="31956"/>
                  </a:lnTo>
                  <a:lnTo>
                    <a:pt x="1159764" y="3301"/>
                  </a:lnTo>
                  <a:lnTo>
                    <a:pt x="1189582" y="3301"/>
                  </a:lnTo>
                  <a:lnTo>
                    <a:pt x="1191260" y="0"/>
                  </a:lnTo>
                  <a:close/>
                </a:path>
                <a:path w="1191260" h="774700">
                  <a:moveTo>
                    <a:pt x="1159764" y="3301"/>
                  </a:moveTo>
                  <a:lnTo>
                    <a:pt x="1115299" y="31956"/>
                  </a:lnTo>
                  <a:lnTo>
                    <a:pt x="1143597" y="30686"/>
                  </a:lnTo>
                  <a:lnTo>
                    <a:pt x="1154684" y="8889"/>
                  </a:lnTo>
                  <a:lnTo>
                    <a:pt x="1163341" y="8889"/>
                  </a:lnTo>
                  <a:lnTo>
                    <a:pt x="1159764" y="3301"/>
                  </a:lnTo>
                  <a:close/>
                </a:path>
                <a:path w="1191260" h="774700">
                  <a:moveTo>
                    <a:pt x="1154684" y="8889"/>
                  </a:moveTo>
                  <a:lnTo>
                    <a:pt x="1143597" y="30686"/>
                  </a:lnTo>
                  <a:lnTo>
                    <a:pt x="1168019" y="29591"/>
                  </a:lnTo>
                  <a:lnTo>
                    <a:pt x="1154684" y="88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87067" y="3479291"/>
              <a:ext cx="143256" cy="14478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71800" y="2615183"/>
              <a:ext cx="144780" cy="14325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748154" y="2810636"/>
              <a:ext cx="111760" cy="43180"/>
            </a:xfrm>
            <a:custGeom>
              <a:avLst/>
              <a:gdLst/>
              <a:ahLst/>
              <a:cxnLst/>
              <a:rect l="l" t="t" r="r" b="b"/>
              <a:pathLst>
                <a:path w="111760" h="43180">
                  <a:moveTo>
                    <a:pt x="89407" y="0"/>
                  </a:moveTo>
                  <a:lnTo>
                    <a:pt x="84836" y="5207"/>
                  </a:lnTo>
                  <a:lnTo>
                    <a:pt x="98806" y="17272"/>
                  </a:lnTo>
                  <a:lnTo>
                    <a:pt x="0" y="17272"/>
                  </a:lnTo>
                  <a:lnTo>
                    <a:pt x="0" y="25400"/>
                  </a:lnTo>
                  <a:lnTo>
                    <a:pt x="98806" y="25400"/>
                  </a:lnTo>
                  <a:lnTo>
                    <a:pt x="84836" y="37591"/>
                  </a:lnTo>
                  <a:lnTo>
                    <a:pt x="89407" y="42799"/>
                  </a:lnTo>
                  <a:lnTo>
                    <a:pt x="111378" y="23875"/>
                  </a:lnTo>
                  <a:lnTo>
                    <a:pt x="111378" y="18796"/>
                  </a:lnTo>
                  <a:lnTo>
                    <a:pt x="89407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735582" y="2763774"/>
            <a:ext cx="79438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21379E"/>
                </a:solidFill>
                <a:latin typeface="Cambria Math"/>
                <a:cs typeface="Cambria Math"/>
              </a:rPr>
              <a:t>𝒂</a:t>
            </a:r>
            <a:r>
              <a:rPr sz="1400" spc="65" dirty="0">
                <a:solidFill>
                  <a:srgbClr val="21379E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21379E"/>
                </a:solidFill>
                <a:latin typeface="Cambria Math"/>
                <a:cs typeface="Cambria Math"/>
              </a:rPr>
              <a:t>=</a:t>
            </a:r>
            <a:r>
              <a:rPr sz="1400" spc="80" dirty="0">
                <a:solidFill>
                  <a:srgbClr val="21379E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21379E"/>
                </a:solidFill>
                <a:latin typeface="Cambria Math"/>
                <a:cs typeface="Cambria Math"/>
              </a:rPr>
              <a:t>(𝟑,</a:t>
            </a:r>
            <a:r>
              <a:rPr sz="1400" spc="-95" dirty="0">
                <a:solidFill>
                  <a:srgbClr val="21379E"/>
                </a:solidFill>
                <a:latin typeface="Cambria Math"/>
                <a:cs typeface="Cambria Math"/>
              </a:rPr>
              <a:t> </a:t>
            </a:r>
            <a:r>
              <a:rPr sz="1400" spc="-25" dirty="0">
                <a:solidFill>
                  <a:srgbClr val="21379E"/>
                </a:solidFill>
                <a:latin typeface="Cambria Math"/>
                <a:cs typeface="Cambria Math"/>
              </a:rPr>
              <a:t>𝟐)</a:t>
            </a:r>
            <a:endParaRPr sz="1400">
              <a:latin typeface="Cambria Math"/>
              <a:cs typeface="Cambria Math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854468" y="1894967"/>
            <a:ext cx="2606040" cy="2603500"/>
            <a:chOff x="4854468" y="1894967"/>
            <a:chExt cx="2606040" cy="2603500"/>
          </a:xfrm>
        </p:grpSpPr>
        <p:sp>
          <p:nvSpPr>
            <p:cNvPr id="30" name="object 30"/>
            <p:cNvSpPr/>
            <p:nvPr/>
          </p:nvSpPr>
          <p:spPr>
            <a:xfrm>
              <a:off x="4940046" y="2253234"/>
              <a:ext cx="2162810" cy="2160270"/>
            </a:xfrm>
            <a:custGeom>
              <a:avLst/>
              <a:gdLst/>
              <a:ahLst/>
              <a:cxnLst/>
              <a:rect l="l" t="t" r="r" b="b"/>
              <a:pathLst>
                <a:path w="2162809" h="2160270">
                  <a:moveTo>
                    <a:pt x="0" y="0"/>
                  </a:moveTo>
                  <a:lnTo>
                    <a:pt x="2160015" y="0"/>
                  </a:lnTo>
                </a:path>
                <a:path w="2162809" h="2160270">
                  <a:moveTo>
                    <a:pt x="0" y="432815"/>
                  </a:moveTo>
                  <a:lnTo>
                    <a:pt x="2160015" y="432815"/>
                  </a:lnTo>
                </a:path>
                <a:path w="2162809" h="2160270">
                  <a:moveTo>
                    <a:pt x="0" y="864107"/>
                  </a:moveTo>
                  <a:lnTo>
                    <a:pt x="2160015" y="864107"/>
                  </a:lnTo>
                </a:path>
                <a:path w="2162809" h="2160270">
                  <a:moveTo>
                    <a:pt x="0" y="1295400"/>
                  </a:moveTo>
                  <a:lnTo>
                    <a:pt x="2160015" y="1295400"/>
                  </a:lnTo>
                </a:path>
                <a:path w="2162809" h="2160270">
                  <a:moveTo>
                    <a:pt x="432815" y="0"/>
                  </a:moveTo>
                  <a:lnTo>
                    <a:pt x="432815" y="2160016"/>
                  </a:lnTo>
                </a:path>
                <a:path w="2162809" h="2160270">
                  <a:moveTo>
                    <a:pt x="870203" y="0"/>
                  </a:moveTo>
                  <a:lnTo>
                    <a:pt x="870203" y="2160016"/>
                  </a:lnTo>
                </a:path>
                <a:path w="2162809" h="2160270">
                  <a:moveTo>
                    <a:pt x="0" y="1731264"/>
                  </a:moveTo>
                  <a:lnTo>
                    <a:pt x="2160015" y="1731264"/>
                  </a:lnTo>
                </a:path>
                <a:path w="2162809" h="2160270">
                  <a:moveTo>
                    <a:pt x="1296924" y="0"/>
                  </a:moveTo>
                  <a:lnTo>
                    <a:pt x="1296924" y="2160016"/>
                  </a:lnTo>
                </a:path>
                <a:path w="2162809" h="2160270">
                  <a:moveTo>
                    <a:pt x="1728215" y="0"/>
                  </a:moveTo>
                  <a:lnTo>
                    <a:pt x="1728215" y="2160016"/>
                  </a:lnTo>
                </a:path>
                <a:path w="2162809" h="2160270">
                  <a:moveTo>
                    <a:pt x="2162555" y="0"/>
                  </a:moveTo>
                  <a:lnTo>
                    <a:pt x="2162555" y="2160016"/>
                  </a:lnTo>
                </a:path>
              </a:pathLst>
            </a:custGeom>
            <a:ln w="190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854461" y="1894966"/>
              <a:ext cx="2606040" cy="2603500"/>
            </a:xfrm>
            <a:custGeom>
              <a:avLst/>
              <a:gdLst/>
              <a:ahLst/>
              <a:cxnLst/>
              <a:rect l="l" t="t" r="r" b="b"/>
              <a:pathLst>
                <a:path w="2606040" h="2603500">
                  <a:moveTo>
                    <a:pt x="2605646" y="2517775"/>
                  </a:moveTo>
                  <a:lnTo>
                    <a:pt x="2573007" y="2498725"/>
                  </a:lnTo>
                  <a:lnTo>
                    <a:pt x="2463152" y="2434590"/>
                  </a:lnTo>
                  <a:lnTo>
                    <a:pt x="2456027" y="2432202"/>
                  </a:lnTo>
                  <a:lnTo>
                    <a:pt x="2448750" y="2432685"/>
                  </a:lnTo>
                  <a:lnTo>
                    <a:pt x="2442159" y="2435847"/>
                  </a:lnTo>
                  <a:lnTo>
                    <a:pt x="2437117" y="2441448"/>
                  </a:lnTo>
                  <a:lnTo>
                    <a:pt x="2434640" y="2448649"/>
                  </a:lnTo>
                  <a:lnTo>
                    <a:pt x="2435110" y="2455964"/>
                  </a:lnTo>
                  <a:lnTo>
                    <a:pt x="2438285" y="2462568"/>
                  </a:lnTo>
                  <a:lnTo>
                    <a:pt x="2443975" y="2467610"/>
                  </a:lnTo>
                  <a:lnTo>
                    <a:pt x="2497302" y="2498725"/>
                  </a:lnTo>
                  <a:lnTo>
                    <a:pt x="104635" y="2498725"/>
                  </a:lnTo>
                  <a:lnTo>
                    <a:pt x="104635" y="108458"/>
                  </a:lnTo>
                  <a:lnTo>
                    <a:pt x="135750" y="161798"/>
                  </a:lnTo>
                  <a:lnTo>
                    <a:pt x="140792" y="167411"/>
                  </a:lnTo>
                  <a:lnTo>
                    <a:pt x="147396" y="170573"/>
                  </a:lnTo>
                  <a:lnTo>
                    <a:pt x="154711" y="171056"/>
                  </a:lnTo>
                  <a:lnTo>
                    <a:pt x="161912" y="168656"/>
                  </a:lnTo>
                  <a:lnTo>
                    <a:pt x="167513" y="163614"/>
                  </a:lnTo>
                  <a:lnTo>
                    <a:pt x="170662" y="157010"/>
                  </a:lnTo>
                  <a:lnTo>
                    <a:pt x="171157" y="149694"/>
                  </a:lnTo>
                  <a:lnTo>
                    <a:pt x="168770" y="142494"/>
                  </a:lnTo>
                  <a:lnTo>
                    <a:pt x="107670" y="37846"/>
                  </a:lnTo>
                  <a:lnTo>
                    <a:pt x="85585" y="0"/>
                  </a:lnTo>
                  <a:lnTo>
                    <a:pt x="2400" y="142494"/>
                  </a:lnTo>
                  <a:lnTo>
                    <a:pt x="0" y="149694"/>
                  </a:lnTo>
                  <a:lnTo>
                    <a:pt x="495" y="157010"/>
                  </a:lnTo>
                  <a:lnTo>
                    <a:pt x="3644" y="163614"/>
                  </a:lnTo>
                  <a:lnTo>
                    <a:pt x="9258" y="168656"/>
                  </a:lnTo>
                  <a:lnTo>
                    <a:pt x="16446" y="171056"/>
                  </a:lnTo>
                  <a:lnTo>
                    <a:pt x="23761" y="170573"/>
                  </a:lnTo>
                  <a:lnTo>
                    <a:pt x="30365" y="167411"/>
                  </a:lnTo>
                  <a:lnTo>
                    <a:pt x="35420" y="161798"/>
                  </a:lnTo>
                  <a:lnTo>
                    <a:pt x="66522" y="108458"/>
                  </a:lnTo>
                  <a:lnTo>
                    <a:pt x="66535" y="37846"/>
                  </a:lnTo>
                  <a:lnTo>
                    <a:pt x="66535" y="108458"/>
                  </a:lnTo>
                  <a:lnTo>
                    <a:pt x="66535" y="2520188"/>
                  </a:lnTo>
                  <a:lnTo>
                    <a:pt x="85585" y="2520188"/>
                  </a:lnTo>
                  <a:lnTo>
                    <a:pt x="85585" y="2536825"/>
                  </a:lnTo>
                  <a:lnTo>
                    <a:pt x="2497302" y="2536825"/>
                  </a:lnTo>
                  <a:lnTo>
                    <a:pt x="2443975" y="2567940"/>
                  </a:lnTo>
                  <a:lnTo>
                    <a:pt x="2438285" y="2572994"/>
                  </a:lnTo>
                  <a:lnTo>
                    <a:pt x="2435110" y="2579598"/>
                  </a:lnTo>
                  <a:lnTo>
                    <a:pt x="2434640" y="2586913"/>
                  </a:lnTo>
                  <a:lnTo>
                    <a:pt x="2437117" y="2594102"/>
                  </a:lnTo>
                  <a:lnTo>
                    <a:pt x="2442159" y="2599715"/>
                  </a:lnTo>
                  <a:lnTo>
                    <a:pt x="2448750" y="2602865"/>
                  </a:lnTo>
                  <a:lnTo>
                    <a:pt x="2456027" y="2603360"/>
                  </a:lnTo>
                  <a:lnTo>
                    <a:pt x="2463152" y="2600960"/>
                  </a:lnTo>
                  <a:lnTo>
                    <a:pt x="2573007" y="2536825"/>
                  </a:lnTo>
                  <a:lnTo>
                    <a:pt x="2605646" y="251777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5305425" y="4438269"/>
            <a:ext cx="132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𝟏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747384" y="4438269"/>
            <a:ext cx="5549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4975" algn="l"/>
              </a:tabLst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𝟐</a:t>
            </a:r>
            <a:r>
              <a:rPr sz="1400" dirty="0">
                <a:solidFill>
                  <a:srgbClr val="7E7E7E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𝟑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12128" y="4437634"/>
            <a:ext cx="132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𝟒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043166" y="4434966"/>
            <a:ext cx="132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𝟓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10810" y="3849751"/>
            <a:ext cx="132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𝟏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705350" y="3414776"/>
            <a:ext cx="1320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𝟐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705350" y="2979801"/>
            <a:ext cx="1320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𝟑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705350" y="2544572"/>
            <a:ext cx="1320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𝟒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704079" y="1837791"/>
            <a:ext cx="132080" cy="52006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𝒚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𝟓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513066" y="4258436"/>
            <a:ext cx="128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𝒙</a:t>
            </a:r>
            <a:endParaRPr sz="1400">
              <a:latin typeface="Cambria Math"/>
              <a:cs typeface="Cambria Math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743955" y="3049523"/>
            <a:ext cx="1430020" cy="1009015"/>
            <a:chOff x="5743955" y="3049523"/>
            <a:chExt cx="1430020" cy="1009015"/>
          </a:xfrm>
        </p:grpSpPr>
        <p:sp>
          <p:nvSpPr>
            <p:cNvPr id="43" name="object 43"/>
            <p:cNvSpPr/>
            <p:nvPr/>
          </p:nvSpPr>
          <p:spPr>
            <a:xfrm>
              <a:off x="5858890" y="3173729"/>
              <a:ext cx="1191260" cy="774700"/>
            </a:xfrm>
            <a:custGeom>
              <a:avLst/>
              <a:gdLst/>
              <a:ahLst/>
              <a:cxnLst/>
              <a:rect l="l" t="t" r="r" b="b"/>
              <a:pathLst>
                <a:path w="1191259" h="774700">
                  <a:moveTo>
                    <a:pt x="1143597" y="30686"/>
                  </a:moveTo>
                  <a:lnTo>
                    <a:pt x="1115299" y="31956"/>
                  </a:lnTo>
                  <a:lnTo>
                    <a:pt x="0" y="750697"/>
                  </a:lnTo>
                  <a:lnTo>
                    <a:pt x="15494" y="774700"/>
                  </a:lnTo>
                  <a:lnTo>
                    <a:pt x="1130778" y="55890"/>
                  </a:lnTo>
                  <a:lnTo>
                    <a:pt x="1143597" y="30686"/>
                  </a:lnTo>
                  <a:close/>
                </a:path>
                <a:path w="1191259" h="774700">
                  <a:moveTo>
                    <a:pt x="1189582" y="3302"/>
                  </a:moveTo>
                  <a:lnTo>
                    <a:pt x="1159764" y="3302"/>
                  </a:lnTo>
                  <a:lnTo>
                    <a:pt x="1175131" y="27305"/>
                  </a:lnTo>
                  <a:lnTo>
                    <a:pt x="1130778" y="55890"/>
                  </a:lnTo>
                  <a:lnTo>
                    <a:pt x="1109726" y="97282"/>
                  </a:lnTo>
                  <a:lnTo>
                    <a:pt x="1106169" y="104394"/>
                  </a:lnTo>
                  <a:lnTo>
                    <a:pt x="1108964" y="112903"/>
                  </a:lnTo>
                  <a:lnTo>
                    <a:pt x="1115949" y="116586"/>
                  </a:lnTo>
                  <a:lnTo>
                    <a:pt x="1123061" y="120142"/>
                  </a:lnTo>
                  <a:lnTo>
                    <a:pt x="1131569" y="117348"/>
                  </a:lnTo>
                  <a:lnTo>
                    <a:pt x="1135253" y="110236"/>
                  </a:lnTo>
                  <a:lnTo>
                    <a:pt x="1189582" y="3302"/>
                  </a:lnTo>
                  <a:close/>
                </a:path>
                <a:path w="1191259" h="774700">
                  <a:moveTo>
                    <a:pt x="1163341" y="8890"/>
                  </a:moveTo>
                  <a:lnTo>
                    <a:pt x="1154684" y="8890"/>
                  </a:lnTo>
                  <a:lnTo>
                    <a:pt x="1168018" y="29591"/>
                  </a:lnTo>
                  <a:lnTo>
                    <a:pt x="1143597" y="30686"/>
                  </a:lnTo>
                  <a:lnTo>
                    <a:pt x="1130778" y="55890"/>
                  </a:lnTo>
                  <a:lnTo>
                    <a:pt x="1175131" y="27305"/>
                  </a:lnTo>
                  <a:lnTo>
                    <a:pt x="1163341" y="8890"/>
                  </a:lnTo>
                  <a:close/>
                </a:path>
                <a:path w="1191259" h="774700">
                  <a:moveTo>
                    <a:pt x="1191260" y="0"/>
                  </a:moveTo>
                  <a:lnTo>
                    <a:pt x="1059814" y="5842"/>
                  </a:lnTo>
                  <a:lnTo>
                    <a:pt x="1053718" y="12446"/>
                  </a:lnTo>
                  <a:lnTo>
                    <a:pt x="1053973" y="20320"/>
                  </a:lnTo>
                  <a:lnTo>
                    <a:pt x="1054310" y="27305"/>
                  </a:lnTo>
                  <a:lnTo>
                    <a:pt x="1054354" y="28194"/>
                  </a:lnTo>
                  <a:lnTo>
                    <a:pt x="1061085" y="34290"/>
                  </a:lnTo>
                  <a:lnTo>
                    <a:pt x="1068959" y="34036"/>
                  </a:lnTo>
                  <a:lnTo>
                    <a:pt x="1115299" y="31956"/>
                  </a:lnTo>
                  <a:lnTo>
                    <a:pt x="1159764" y="3302"/>
                  </a:lnTo>
                  <a:lnTo>
                    <a:pt x="1189582" y="3302"/>
                  </a:lnTo>
                  <a:lnTo>
                    <a:pt x="1191260" y="0"/>
                  </a:lnTo>
                  <a:close/>
                </a:path>
                <a:path w="1191259" h="774700">
                  <a:moveTo>
                    <a:pt x="1159764" y="3302"/>
                  </a:moveTo>
                  <a:lnTo>
                    <a:pt x="1115299" y="31956"/>
                  </a:lnTo>
                  <a:lnTo>
                    <a:pt x="1143597" y="30686"/>
                  </a:lnTo>
                  <a:lnTo>
                    <a:pt x="1154684" y="8890"/>
                  </a:lnTo>
                  <a:lnTo>
                    <a:pt x="1163341" y="8890"/>
                  </a:lnTo>
                  <a:lnTo>
                    <a:pt x="1159764" y="3302"/>
                  </a:lnTo>
                  <a:close/>
                </a:path>
                <a:path w="1191259" h="774700">
                  <a:moveTo>
                    <a:pt x="1154684" y="8890"/>
                  </a:moveTo>
                  <a:lnTo>
                    <a:pt x="1143597" y="30686"/>
                  </a:lnTo>
                  <a:lnTo>
                    <a:pt x="1168018" y="29591"/>
                  </a:lnTo>
                  <a:lnTo>
                    <a:pt x="1154684" y="88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43955" y="3915155"/>
              <a:ext cx="143256" cy="143256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28688" y="3049523"/>
              <a:ext cx="144779" cy="14477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834379" y="3169411"/>
              <a:ext cx="108585" cy="43180"/>
            </a:xfrm>
            <a:custGeom>
              <a:avLst/>
              <a:gdLst/>
              <a:ahLst/>
              <a:cxnLst/>
              <a:rect l="l" t="t" r="r" b="b"/>
              <a:pathLst>
                <a:path w="108585" h="43180">
                  <a:moveTo>
                    <a:pt x="86487" y="0"/>
                  </a:moveTo>
                  <a:lnTo>
                    <a:pt x="81915" y="5334"/>
                  </a:lnTo>
                  <a:lnTo>
                    <a:pt x="95758" y="17399"/>
                  </a:lnTo>
                  <a:lnTo>
                    <a:pt x="0" y="17399"/>
                  </a:lnTo>
                  <a:lnTo>
                    <a:pt x="0" y="25526"/>
                  </a:lnTo>
                  <a:lnTo>
                    <a:pt x="95758" y="25526"/>
                  </a:lnTo>
                  <a:lnTo>
                    <a:pt x="81915" y="37718"/>
                  </a:lnTo>
                  <a:lnTo>
                    <a:pt x="86487" y="42925"/>
                  </a:lnTo>
                  <a:lnTo>
                    <a:pt x="108331" y="24002"/>
                  </a:lnTo>
                  <a:lnTo>
                    <a:pt x="108331" y="18923"/>
                  </a:lnTo>
                  <a:lnTo>
                    <a:pt x="86487" y="0"/>
                  </a:lnTo>
                  <a:close/>
                </a:path>
              </a:pathLst>
            </a:custGeom>
            <a:solidFill>
              <a:srgbClr val="AC13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5822441" y="3158998"/>
            <a:ext cx="7918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AC1381"/>
                </a:solidFill>
                <a:latin typeface="Cambria Math"/>
                <a:cs typeface="Cambria Math"/>
              </a:rPr>
              <a:t>𝒃</a:t>
            </a:r>
            <a:r>
              <a:rPr sz="1400" spc="75" dirty="0">
                <a:solidFill>
                  <a:srgbClr val="AC1381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AC1381"/>
                </a:solidFill>
                <a:latin typeface="Cambria Math"/>
                <a:cs typeface="Cambria Math"/>
              </a:rPr>
              <a:t>=</a:t>
            </a:r>
            <a:r>
              <a:rPr sz="1400" spc="80" dirty="0">
                <a:solidFill>
                  <a:srgbClr val="AC1381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AC1381"/>
                </a:solidFill>
                <a:latin typeface="Cambria Math"/>
                <a:cs typeface="Cambria Math"/>
              </a:rPr>
              <a:t>(𝟑,</a:t>
            </a:r>
            <a:r>
              <a:rPr sz="1400" spc="-95" dirty="0">
                <a:solidFill>
                  <a:srgbClr val="AC1381"/>
                </a:solidFill>
                <a:latin typeface="Cambria Math"/>
                <a:cs typeface="Cambria Math"/>
              </a:rPr>
              <a:t> </a:t>
            </a:r>
            <a:r>
              <a:rPr sz="1400" spc="-25" dirty="0">
                <a:solidFill>
                  <a:srgbClr val="AC1381"/>
                </a:solidFill>
                <a:latin typeface="Cambria Math"/>
                <a:cs typeface="Cambria Math"/>
              </a:rPr>
              <a:t>𝟐)</a:t>
            </a:r>
            <a:endParaRPr sz="1400">
              <a:latin typeface="Cambria Math"/>
              <a:cs typeface="Cambria Math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8455679" y="1894967"/>
            <a:ext cx="2606040" cy="2603500"/>
            <a:chOff x="8455679" y="1894967"/>
            <a:chExt cx="2606040" cy="2603500"/>
          </a:xfrm>
        </p:grpSpPr>
        <p:sp>
          <p:nvSpPr>
            <p:cNvPr id="49" name="object 49"/>
            <p:cNvSpPr/>
            <p:nvPr/>
          </p:nvSpPr>
          <p:spPr>
            <a:xfrm>
              <a:off x="8541258" y="2253234"/>
              <a:ext cx="2162810" cy="2160270"/>
            </a:xfrm>
            <a:custGeom>
              <a:avLst/>
              <a:gdLst/>
              <a:ahLst/>
              <a:cxnLst/>
              <a:rect l="l" t="t" r="r" b="b"/>
              <a:pathLst>
                <a:path w="2162809" h="2160270">
                  <a:moveTo>
                    <a:pt x="0" y="0"/>
                  </a:moveTo>
                  <a:lnTo>
                    <a:pt x="2160016" y="0"/>
                  </a:lnTo>
                </a:path>
                <a:path w="2162809" h="2160270">
                  <a:moveTo>
                    <a:pt x="0" y="432815"/>
                  </a:moveTo>
                  <a:lnTo>
                    <a:pt x="2160016" y="432815"/>
                  </a:lnTo>
                </a:path>
                <a:path w="2162809" h="2160270">
                  <a:moveTo>
                    <a:pt x="0" y="864107"/>
                  </a:moveTo>
                  <a:lnTo>
                    <a:pt x="2160016" y="864107"/>
                  </a:lnTo>
                </a:path>
                <a:path w="2162809" h="2160270">
                  <a:moveTo>
                    <a:pt x="0" y="1295400"/>
                  </a:moveTo>
                  <a:lnTo>
                    <a:pt x="2160016" y="1295400"/>
                  </a:lnTo>
                </a:path>
                <a:path w="2162809" h="2160270">
                  <a:moveTo>
                    <a:pt x="432816" y="0"/>
                  </a:moveTo>
                  <a:lnTo>
                    <a:pt x="432816" y="2160016"/>
                  </a:lnTo>
                </a:path>
                <a:path w="2162809" h="2160270">
                  <a:moveTo>
                    <a:pt x="870203" y="0"/>
                  </a:moveTo>
                  <a:lnTo>
                    <a:pt x="870203" y="2160016"/>
                  </a:lnTo>
                </a:path>
                <a:path w="2162809" h="2160270">
                  <a:moveTo>
                    <a:pt x="0" y="1731264"/>
                  </a:moveTo>
                  <a:lnTo>
                    <a:pt x="2160016" y="1731264"/>
                  </a:lnTo>
                </a:path>
                <a:path w="2162809" h="2160270">
                  <a:moveTo>
                    <a:pt x="1296924" y="0"/>
                  </a:moveTo>
                  <a:lnTo>
                    <a:pt x="1296924" y="2160016"/>
                  </a:lnTo>
                </a:path>
                <a:path w="2162809" h="2160270">
                  <a:moveTo>
                    <a:pt x="1728216" y="0"/>
                  </a:moveTo>
                  <a:lnTo>
                    <a:pt x="1728216" y="2160016"/>
                  </a:lnTo>
                </a:path>
                <a:path w="2162809" h="2160270">
                  <a:moveTo>
                    <a:pt x="2162556" y="0"/>
                  </a:moveTo>
                  <a:lnTo>
                    <a:pt x="2162556" y="2160016"/>
                  </a:lnTo>
                </a:path>
              </a:pathLst>
            </a:custGeom>
            <a:ln w="190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8455673" y="1894966"/>
              <a:ext cx="2606040" cy="2603500"/>
            </a:xfrm>
            <a:custGeom>
              <a:avLst/>
              <a:gdLst/>
              <a:ahLst/>
              <a:cxnLst/>
              <a:rect l="l" t="t" r="r" b="b"/>
              <a:pathLst>
                <a:path w="2606040" h="2603500">
                  <a:moveTo>
                    <a:pt x="2605646" y="2517775"/>
                  </a:moveTo>
                  <a:lnTo>
                    <a:pt x="2573007" y="2498725"/>
                  </a:lnTo>
                  <a:lnTo>
                    <a:pt x="2463152" y="2434590"/>
                  </a:lnTo>
                  <a:lnTo>
                    <a:pt x="2456027" y="2432202"/>
                  </a:lnTo>
                  <a:lnTo>
                    <a:pt x="2448750" y="2432685"/>
                  </a:lnTo>
                  <a:lnTo>
                    <a:pt x="2442159" y="2435847"/>
                  </a:lnTo>
                  <a:lnTo>
                    <a:pt x="2437117" y="2441448"/>
                  </a:lnTo>
                  <a:lnTo>
                    <a:pt x="2434640" y="2448649"/>
                  </a:lnTo>
                  <a:lnTo>
                    <a:pt x="2435110" y="2455964"/>
                  </a:lnTo>
                  <a:lnTo>
                    <a:pt x="2438285" y="2462568"/>
                  </a:lnTo>
                  <a:lnTo>
                    <a:pt x="2443975" y="2467610"/>
                  </a:lnTo>
                  <a:lnTo>
                    <a:pt x="2497302" y="2498725"/>
                  </a:lnTo>
                  <a:lnTo>
                    <a:pt x="104635" y="2498725"/>
                  </a:lnTo>
                  <a:lnTo>
                    <a:pt x="104635" y="108470"/>
                  </a:lnTo>
                  <a:lnTo>
                    <a:pt x="135750" y="161798"/>
                  </a:lnTo>
                  <a:lnTo>
                    <a:pt x="140792" y="167411"/>
                  </a:lnTo>
                  <a:lnTo>
                    <a:pt x="147396" y="170573"/>
                  </a:lnTo>
                  <a:lnTo>
                    <a:pt x="154711" y="171056"/>
                  </a:lnTo>
                  <a:lnTo>
                    <a:pt x="161912" y="168656"/>
                  </a:lnTo>
                  <a:lnTo>
                    <a:pt x="167513" y="163614"/>
                  </a:lnTo>
                  <a:lnTo>
                    <a:pt x="170675" y="157010"/>
                  </a:lnTo>
                  <a:lnTo>
                    <a:pt x="171157" y="149694"/>
                  </a:lnTo>
                  <a:lnTo>
                    <a:pt x="168770" y="142494"/>
                  </a:lnTo>
                  <a:lnTo>
                    <a:pt x="107670" y="37846"/>
                  </a:lnTo>
                  <a:lnTo>
                    <a:pt x="85585" y="0"/>
                  </a:lnTo>
                  <a:lnTo>
                    <a:pt x="2400" y="142494"/>
                  </a:lnTo>
                  <a:lnTo>
                    <a:pt x="0" y="149694"/>
                  </a:lnTo>
                  <a:lnTo>
                    <a:pt x="495" y="157010"/>
                  </a:lnTo>
                  <a:lnTo>
                    <a:pt x="3644" y="163614"/>
                  </a:lnTo>
                  <a:lnTo>
                    <a:pt x="9258" y="168656"/>
                  </a:lnTo>
                  <a:lnTo>
                    <a:pt x="16446" y="171056"/>
                  </a:lnTo>
                  <a:lnTo>
                    <a:pt x="23761" y="170573"/>
                  </a:lnTo>
                  <a:lnTo>
                    <a:pt x="30365" y="167411"/>
                  </a:lnTo>
                  <a:lnTo>
                    <a:pt x="35420" y="161798"/>
                  </a:lnTo>
                  <a:lnTo>
                    <a:pt x="66535" y="108470"/>
                  </a:lnTo>
                  <a:lnTo>
                    <a:pt x="66535" y="2520188"/>
                  </a:lnTo>
                  <a:lnTo>
                    <a:pt x="85585" y="2520188"/>
                  </a:lnTo>
                  <a:lnTo>
                    <a:pt x="85585" y="2536825"/>
                  </a:lnTo>
                  <a:lnTo>
                    <a:pt x="2497302" y="2536825"/>
                  </a:lnTo>
                  <a:lnTo>
                    <a:pt x="2443975" y="2567940"/>
                  </a:lnTo>
                  <a:lnTo>
                    <a:pt x="2438285" y="2572994"/>
                  </a:lnTo>
                  <a:lnTo>
                    <a:pt x="2435110" y="2579598"/>
                  </a:lnTo>
                  <a:lnTo>
                    <a:pt x="2434640" y="2586913"/>
                  </a:lnTo>
                  <a:lnTo>
                    <a:pt x="2437117" y="2594102"/>
                  </a:lnTo>
                  <a:lnTo>
                    <a:pt x="2442159" y="2599715"/>
                  </a:lnTo>
                  <a:lnTo>
                    <a:pt x="2448750" y="2602865"/>
                  </a:lnTo>
                  <a:lnTo>
                    <a:pt x="2456027" y="2603360"/>
                  </a:lnTo>
                  <a:lnTo>
                    <a:pt x="2463152" y="2600960"/>
                  </a:lnTo>
                  <a:lnTo>
                    <a:pt x="2573007" y="2536825"/>
                  </a:lnTo>
                  <a:lnTo>
                    <a:pt x="2605646" y="2517775"/>
                  </a:lnTo>
                  <a:close/>
                </a:path>
              </a:pathLst>
            </a:custGeom>
            <a:solidFill>
              <a:srgbClr val="7E7E7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8907018" y="4438269"/>
            <a:ext cx="132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𝟏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348978" y="4438269"/>
            <a:ext cx="5549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4975" algn="l"/>
              </a:tabLst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𝟐</a:t>
            </a:r>
            <a:r>
              <a:rPr sz="1400" dirty="0">
                <a:solidFill>
                  <a:srgbClr val="7E7E7E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𝟑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213593" y="4437634"/>
            <a:ext cx="132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𝟒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644885" y="4434966"/>
            <a:ext cx="132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𝟓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312657" y="3849751"/>
            <a:ext cx="132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𝟏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306816" y="3414776"/>
            <a:ext cx="1320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𝟐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306816" y="2979801"/>
            <a:ext cx="1320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𝟑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8306816" y="2544572"/>
            <a:ext cx="1320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𝟒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305545" y="1837791"/>
            <a:ext cx="132080" cy="52006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𝒚</a:t>
            </a:r>
            <a:endParaRPr sz="1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𝟓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11114658" y="4258436"/>
            <a:ext cx="128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𝒙</a:t>
            </a:r>
            <a:endParaRPr sz="1400">
              <a:latin typeface="Cambria Math"/>
              <a:cs typeface="Cambria Math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8470392" y="3444240"/>
            <a:ext cx="1430020" cy="1009015"/>
            <a:chOff x="8470392" y="3444240"/>
            <a:chExt cx="1430020" cy="1009015"/>
          </a:xfrm>
        </p:grpSpPr>
        <p:sp>
          <p:nvSpPr>
            <p:cNvPr id="62" name="object 62"/>
            <p:cNvSpPr/>
            <p:nvPr/>
          </p:nvSpPr>
          <p:spPr>
            <a:xfrm>
              <a:off x="8586851" y="3568446"/>
              <a:ext cx="1191260" cy="774700"/>
            </a:xfrm>
            <a:custGeom>
              <a:avLst/>
              <a:gdLst/>
              <a:ahLst/>
              <a:cxnLst/>
              <a:rect l="l" t="t" r="r" b="b"/>
              <a:pathLst>
                <a:path w="1191259" h="774700">
                  <a:moveTo>
                    <a:pt x="1143597" y="30686"/>
                  </a:moveTo>
                  <a:lnTo>
                    <a:pt x="1115299" y="31956"/>
                  </a:lnTo>
                  <a:lnTo>
                    <a:pt x="0" y="750696"/>
                  </a:lnTo>
                  <a:lnTo>
                    <a:pt x="15494" y="774699"/>
                  </a:lnTo>
                  <a:lnTo>
                    <a:pt x="1130778" y="55890"/>
                  </a:lnTo>
                  <a:lnTo>
                    <a:pt x="1143597" y="30686"/>
                  </a:lnTo>
                  <a:close/>
                </a:path>
                <a:path w="1191259" h="774700">
                  <a:moveTo>
                    <a:pt x="1189582" y="3301"/>
                  </a:moveTo>
                  <a:lnTo>
                    <a:pt x="1159764" y="3301"/>
                  </a:lnTo>
                  <a:lnTo>
                    <a:pt x="1175130" y="27304"/>
                  </a:lnTo>
                  <a:lnTo>
                    <a:pt x="1130778" y="55890"/>
                  </a:lnTo>
                  <a:lnTo>
                    <a:pt x="1109726" y="97281"/>
                  </a:lnTo>
                  <a:lnTo>
                    <a:pt x="1106170" y="104393"/>
                  </a:lnTo>
                  <a:lnTo>
                    <a:pt x="1108964" y="112902"/>
                  </a:lnTo>
                  <a:lnTo>
                    <a:pt x="1115949" y="116585"/>
                  </a:lnTo>
                  <a:lnTo>
                    <a:pt x="1123060" y="120141"/>
                  </a:lnTo>
                  <a:lnTo>
                    <a:pt x="1131570" y="117347"/>
                  </a:lnTo>
                  <a:lnTo>
                    <a:pt x="1135252" y="110235"/>
                  </a:lnTo>
                  <a:lnTo>
                    <a:pt x="1189582" y="3301"/>
                  </a:lnTo>
                  <a:close/>
                </a:path>
                <a:path w="1191259" h="774700">
                  <a:moveTo>
                    <a:pt x="1163341" y="8889"/>
                  </a:moveTo>
                  <a:lnTo>
                    <a:pt x="1154683" y="8889"/>
                  </a:lnTo>
                  <a:lnTo>
                    <a:pt x="1168019" y="29590"/>
                  </a:lnTo>
                  <a:lnTo>
                    <a:pt x="1143597" y="30686"/>
                  </a:lnTo>
                  <a:lnTo>
                    <a:pt x="1130778" y="55890"/>
                  </a:lnTo>
                  <a:lnTo>
                    <a:pt x="1175130" y="27304"/>
                  </a:lnTo>
                  <a:lnTo>
                    <a:pt x="1163341" y="8889"/>
                  </a:lnTo>
                  <a:close/>
                </a:path>
                <a:path w="1191259" h="774700">
                  <a:moveTo>
                    <a:pt x="1191259" y="0"/>
                  </a:moveTo>
                  <a:lnTo>
                    <a:pt x="1059815" y="5841"/>
                  </a:lnTo>
                  <a:lnTo>
                    <a:pt x="1053719" y="12445"/>
                  </a:lnTo>
                  <a:lnTo>
                    <a:pt x="1053973" y="20319"/>
                  </a:lnTo>
                  <a:lnTo>
                    <a:pt x="1054310" y="27304"/>
                  </a:lnTo>
                  <a:lnTo>
                    <a:pt x="1054353" y="28193"/>
                  </a:lnTo>
                  <a:lnTo>
                    <a:pt x="1061084" y="34289"/>
                  </a:lnTo>
                  <a:lnTo>
                    <a:pt x="1068958" y="34036"/>
                  </a:lnTo>
                  <a:lnTo>
                    <a:pt x="1115299" y="31956"/>
                  </a:lnTo>
                  <a:lnTo>
                    <a:pt x="1159764" y="3301"/>
                  </a:lnTo>
                  <a:lnTo>
                    <a:pt x="1189582" y="3301"/>
                  </a:lnTo>
                  <a:lnTo>
                    <a:pt x="1191259" y="0"/>
                  </a:lnTo>
                  <a:close/>
                </a:path>
                <a:path w="1191259" h="774700">
                  <a:moveTo>
                    <a:pt x="1159764" y="3301"/>
                  </a:moveTo>
                  <a:lnTo>
                    <a:pt x="1115299" y="31956"/>
                  </a:lnTo>
                  <a:lnTo>
                    <a:pt x="1143597" y="30686"/>
                  </a:lnTo>
                  <a:lnTo>
                    <a:pt x="1154683" y="8889"/>
                  </a:lnTo>
                  <a:lnTo>
                    <a:pt x="1163341" y="8889"/>
                  </a:lnTo>
                  <a:lnTo>
                    <a:pt x="1159764" y="3301"/>
                  </a:lnTo>
                  <a:close/>
                </a:path>
                <a:path w="1191259" h="774700">
                  <a:moveTo>
                    <a:pt x="1154683" y="8889"/>
                  </a:moveTo>
                  <a:lnTo>
                    <a:pt x="1143597" y="30686"/>
                  </a:lnTo>
                  <a:lnTo>
                    <a:pt x="1168019" y="29590"/>
                  </a:lnTo>
                  <a:lnTo>
                    <a:pt x="1154683" y="88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3" name="object 6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70392" y="4308348"/>
              <a:ext cx="144779" cy="144779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56648" y="3444240"/>
              <a:ext cx="143255" cy="143256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8752967" y="3480308"/>
              <a:ext cx="90170" cy="43180"/>
            </a:xfrm>
            <a:custGeom>
              <a:avLst/>
              <a:gdLst/>
              <a:ahLst/>
              <a:cxnLst/>
              <a:rect l="l" t="t" r="r" b="b"/>
              <a:pathLst>
                <a:path w="90170" h="43179">
                  <a:moveTo>
                    <a:pt x="68199" y="0"/>
                  </a:moveTo>
                  <a:lnTo>
                    <a:pt x="63626" y="5206"/>
                  </a:lnTo>
                  <a:lnTo>
                    <a:pt x="77469" y="17271"/>
                  </a:lnTo>
                  <a:lnTo>
                    <a:pt x="0" y="17271"/>
                  </a:lnTo>
                  <a:lnTo>
                    <a:pt x="0" y="25400"/>
                  </a:lnTo>
                  <a:lnTo>
                    <a:pt x="77469" y="25400"/>
                  </a:lnTo>
                  <a:lnTo>
                    <a:pt x="63626" y="37591"/>
                  </a:lnTo>
                  <a:lnTo>
                    <a:pt x="68199" y="42799"/>
                  </a:lnTo>
                  <a:lnTo>
                    <a:pt x="90042" y="23875"/>
                  </a:lnTo>
                  <a:lnTo>
                    <a:pt x="90042" y="18795"/>
                  </a:lnTo>
                  <a:lnTo>
                    <a:pt x="68199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8741409" y="3433317"/>
            <a:ext cx="77470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43864"/>
                </a:solidFill>
                <a:latin typeface="Cambria Math"/>
                <a:cs typeface="Cambria Math"/>
              </a:rPr>
              <a:t>𝒄</a:t>
            </a:r>
            <a:r>
              <a:rPr sz="1400" spc="80" dirty="0">
                <a:solidFill>
                  <a:srgbClr val="F43864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43864"/>
                </a:solidFill>
                <a:latin typeface="Cambria Math"/>
                <a:cs typeface="Cambria Math"/>
              </a:rPr>
              <a:t>=</a:t>
            </a:r>
            <a:r>
              <a:rPr sz="1400" spc="75" dirty="0">
                <a:solidFill>
                  <a:srgbClr val="F43864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F43864"/>
                </a:solidFill>
                <a:latin typeface="Cambria Math"/>
                <a:cs typeface="Cambria Math"/>
              </a:rPr>
              <a:t>(𝟑,</a:t>
            </a:r>
            <a:r>
              <a:rPr sz="1400" spc="-95" dirty="0">
                <a:solidFill>
                  <a:srgbClr val="F43864"/>
                </a:solidFill>
                <a:latin typeface="Cambria Math"/>
                <a:cs typeface="Cambria Math"/>
              </a:rPr>
              <a:t> </a:t>
            </a:r>
            <a:r>
              <a:rPr sz="1400" spc="-25" dirty="0">
                <a:solidFill>
                  <a:srgbClr val="F43864"/>
                </a:solidFill>
                <a:latin typeface="Cambria Math"/>
                <a:cs typeface="Cambria Math"/>
              </a:rPr>
              <a:t>𝟐)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788009" y="5103063"/>
            <a:ext cx="106152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7730" marR="5080" indent="-875665">
              <a:lnSpc>
                <a:spcPct val="150000"/>
              </a:lnSpc>
              <a:spcBef>
                <a:spcPts val="100"/>
              </a:spcBef>
            </a:pPr>
            <a:r>
              <a:rPr sz="2400" b="1" spc="-20" dirty="0">
                <a:latin typeface="メイリオ"/>
                <a:cs typeface="メイリオ"/>
              </a:rPr>
              <a:t>先程の例のように、ベクトルは “相対的な位置関係” を表すときにも使えるが</a:t>
            </a:r>
            <a:r>
              <a:rPr sz="2400" b="1" dirty="0">
                <a:solidFill>
                  <a:srgbClr val="AC1381"/>
                </a:solidFill>
                <a:latin typeface="メイリオ"/>
                <a:cs typeface="メイリオ"/>
              </a:rPr>
              <a:t>大きさと向きが一致していれば同じベクトル</a:t>
            </a:r>
            <a:r>
              <a:rPr sz="2400" b="1" spc="-10" dirty="0">
                <a:latin typeface="メイリオ"/>
                <a:cs typeface="メイリオ"/>
              </a:rPr>
              <a:t>であることに注意！</a:t>
            </a:r>
            <a:endParaRPr sz="2400">
              <a:latin typeface="メイリオ"/>
              <a:cs typeface="メイリオ"/>
            </a:endParaRPr>
          </a:p>
        </p:txBody>
      </p:sp>
      <p:grpSp>
        <p:nvGrpSpPr>
          <p:cNvPr id="68" name="object 68"/>
          <p:cNvGrpSpPr/>
          <p:nvPr/>
        </p:nvGrpSpPr>
        <p:grpSpPr>
          <a:xfrm>
            <a:off x="9211436" y="1717929"/>
            <a:ext cx="2114550" cy="1212850"/>
            <a:chOff x="9211436" y="1717929"/>
            <a:chExt cx="2114550" cy="1212850"/>
          </a:xfrm>
        </p:grpSpPr>
        <p:sp>
          <p:nvSpPr>
            <p:cNvPr id="69" name="object 69"/>
            <p:cNvSpPr/>
            <p:nvPr/>
          </p:nvSpPr>
          <p:spPr>
            <a:xfrm>
              <a:off x="9220961" y="1727454"/>
              <a:ext cx="2095500" cy="1193800"/>
            </a:xfrm>
            <a:custGeom>
              <a:avLst/>
              <a:gdLst/>
              <a:ahLst/>
              <a:cxnLst/>
              <a:rect l="l" t="t" r="r" b="b"/>
              <a:pathLst>
                <a:path w="2095500" h="1193800">
                  <a:moveTo>
                    <a:pt x="2095500" y="0"/>
                  </a:moveTo>
                  <a:lnTo>
                    <a:pt x="0" y="0"/>
                  </a:lnTo>
                  <a:lnTo>
                    <a:pt x="0" y="952500"/>
                  </a:lnTo>
                  <a:lnTo>
                    <a:pt x="349250" y="952500"/>
                  </a:lnTo>
                  <a:lnTo>
                    <a:pt x="499491" y="1193546"/>
                  </a:lnTo>
                  <a:lnTo>
                    <a:pt x="873125" y="952500"/>
                  </a:lnTo>
                  <a:lnTo>
                    <a:pt x="2095500" y="952500"/>
                  </a:lnTo>
                  <a:lnTo>
                    <a:pt x="2095500" y="0"/>
                  </a:lnTo>
                  <a:close/>
                </a:path>
              </a:pathLst>
            </a:custGeom>
            <a:solidFill>
              <a:srgbClr val="FFFF00">
                <a:alpha val="8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9220961" y="1727454"/>
              <a:ext cx="2095500" cy="1193800"/>
            </a:xfrm>
            <a:custGeom>
              <a:avLst/>
              <a:gdLst/>
              <a:ahLst/>
              <a:cxnLst/>
              <a:rect l="l" t="t" r="r" b="b"/>
              <a:pathLst>
                <a:path w="2095500" h="1193800">
                  <a:moveTo>
                    <a:pt x="0" y="0"/>
                  </a:moveTo>
                  <a:lnTo>
                    <a:pt x="349250" y="0"/>
                  </a:lnTo>
                  <a:lnTo>
                    <a:pt x="873125" y="0"/>
                  </a:lnTo>
                  <a:lnTo>
                    <a:pt x="2095500" y="0"/>
                  </a:lnTo>
                  <a:lnTo>
                    <a:pt x="2095500" y="555625"/>
                  </a:lnTo>
                  <a:lnTo>
                    <a:pt x="2095500" y="793750"/>
                  </a:lnTo>
                  <a:lnTo>
                    <a:pt x="2095500" y="952500"/>
                  </a:lnTo>
                  <a:lnTo>
                    <a:pt x="873125" y="952500"/>
                  </a:lnTo>
                  <a:lnTo>
                    <a:pt x="499491" y="1193546"/>
                  </a:lnTo>
                  <a:lnTo>
                    <a:pt x="349250" y="952500"/>
                  </a:lnTo>
                  <a:lnTo>
                    <a:pt x="0" y="952500"/>
                  </a:lnTo>
                  <a:lnTo>
                    <a:pt x="0" y="793750"/>
                  </a:lnTo>
                  <a:lnTo>
                    <a:pt x="0" y="555625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9340977" y="1881632"/>
            <a:ext cx="1856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メイリオ"/>
                <a:cs typeface="メイリオ"/>
              </a:rPr>
              <a:t>3</a:t>
            </a:r>
            <a:r>
              <a:rPr sz="1800" b="1" spc="-15" dirty="0">
                <a:latin typeface="メイリオ"/>
                <a:cs typeface="メイリオ"/>
              </a:rPr>
              <a:t> つのベクトルは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9684257" y="2155952"/>
            <a:ext cx="1168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メイリオ"/>
                <a:cs typeface="メイリオ"/>
              </a:rPr>
              <a:t>すべて同じ</a:t>
            </a:r>
            <a:endParaRPr sz="1800">
              <a:latin typeface="メイリオ"/>
              <a:cs typeface="メイリオ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1295400"/>
            <a:chOff x="0" y="0"/>
            <a:chExt cx="12192000" cy="12954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95400" cy="1295400"/>
            </a:xfrm>
            <a:custGeom>
              <a:avLst/>
              <a:gdLst/>
              <a:ahLst/>
              <a:cxnLst/>
              <a:rect l="l" t="t" r="r" b="b"/>
              <a:pathLst>
                <a:path w="1295400" h="1295400">
                  <a:moveTo>
                    <a:pt x="12954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295400" y="1295400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28040" y="205866"/>
            <a:ext cx="779525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76325" algn="l"/>
              </a:tabLst>
            </a:pPr>
            <a:r>
              <a:rPr spc="-50" dirty="0"/>
              <a:t>8</a:t>
            </a:r>
            <a:r>
              <a:rPr dirty="0"/>
              <a:t>	</a:t>
            </a:r>
            <a:r>
              <a:rPr sz="4800" spc="-5" dirty="0"/>
              <a:t>補足：ベクトルの大きさ</a:t>
            </a:r>
            <a:endParaRPr sz="4800"/>
          </a:p>
        </p:txBody>
      </p:sp>
      <p:sp>
        <p:nvSpPr>
          <p:cNvPr id="8" name="object 8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197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8340" y="1983104"/>
            <a:ext cx="52076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メイリオ"/>
                <a:cs typeface="メイリオ"/>
              </a:rPr>
              <a:t>ベクトルの大きさは</a:t>
            </a:r>
            <a:r>
              <a:rPr sz="2400" b="1" dirty="0">
                <a:solidFill>
                  <a:srgbClr val="AC1381"/>
                </a:solidFill>
                <a:latin typeface="メイリオ"/>
                <a:cs typeface="メイリオ"/>
              </a:rPr>
              <a:t>矢印の長さ</a:t>
            </a:r>
            <a:r>
              <a:rPr sz="2400" b="1" spc="-20" dirty="0">
                <a:latin typeface="メイリオ"/>
                <a:cs typeface="メイリオ"/>
              </a:rPr>
              <a:t>であり</a:t>
            </a:r>
            <a:endParaRPr sz="2400">
              <a:latin typeface="メイリオ"/>
              <a:cs typeface="メイリオ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14795" y="2509900"/>
            <a:ext cx="2070735" cy="680085"/>
          </a:xfrm>
          <a:custGeom>
            <a:avLst/>
            <a:gdLst/>
            <a:ahLst/>
            <a:cxnLst/>
            <a:rect l="l" t="t" r="r" b="b"/>
            <a:pathLst>
              <a:path w="2070734" h="680085">
                <a:moveTo>
                  <a:pt x="344297" y="264922"/>
                </a:moveTo>
                <a:lnTo>
                  <a:pt x="340233" y="253365"/>
                </a:lnTo>
                <a:lnTo>
                  <a:pt x="319773" y="260807"/>
                </a:lnTo>
                <a:lnTo>
                  <a:pt x="301828" y="271513"/>
                </a:lnTo>
                <a:lnTo>
                  <a:pt x="273431" y="302895"/>
                </a:lnTo>
                <a:lnTo>
                  <a:pt x="255993" y="344855"/>
                </a:lnTo>
                <a:lnTo>
                  <a:pt x="250266" y="393192"/>
                </a:lnTo>
                <a:lnTo>
                  <a:pt x="250190" y="394716"/>
                </a:lnTo>
                <a:lnTo>
                  <a:pt x="251637" y="420598"/>
                </a:lnTo>
                <a:lnTo>
                  <a:pt x="263258" y="466458"/>
                </a:lnTo>
                <a:lnTo>
                  <a:pt x="286308" y="503707"/>
                </a:lnTo>
                <a:lnTo>
                  <a:pt x="319697" y="528332"/>
                </a:lnTo>
                <a:lnTo>
                  <a:pt x="340233" y="535686"/>
                </a:lnTo>
                <a:lnTo>
                  <a:pt x="343789" y="524256"/>
                </a:lnTo>
                <a:lnTo>
                  <a:pt x="327710" y="517144"/>
                </a:lnTo>
                <a:lnTo>
                  <a:pt x="313829" y="507225"/>
                </a:lnTo>
                <a:lnTo>
                  <a:pt x="285394" y="461022"/>
                </a:lnTo>
                <a:lnTo>
                  <a:pt x="277012" y="418084"/>
                </a:lnTo>
                <a:lnTo>
                  <a:pt x="275971" y="393192"/>
                </a:lnTo>
                <a:lnTo>
                  <a:pt x="277012" y="369100"/>
                </a:lnTo>
                <a:lnTo>
                  <a:pt x="285394" y="327291"/>
                </a:lnTo>
                <a:lnTo>
                  <a:pt x="313944" y="281800"/>
                </a:lnTo>
                <a:lnTo>
                  <a:pt x="327977" y="272008"/>
                </a:lnTo>
                <a:lnTo>
                  <a:pt x="344297" y="264922"/>
                </a:lnTo>
                <a:close/>
              </a:path>
              <a:path w="2070734" h="680085">
                <a:moveTo>
                  <a:pt x="780288" y="394716"/>
                </a:moveTo>
                <a:lnTo>
                  <a:pt x="774471" y="344855"/>
                </a:lnTo>
                <a:lnTo>
                  <a:pt x="757047" y="302895"/>
                </a:lnTo>
                <a:lnTo>
                  <a:pt x="728637" y="271513"/>
                </a:lnTo>
                <a:lnTo>
                  <a:pt x="690245" y="253365"/>
                </a:lnTo>
                <a:lnTo>
                  <a:pt x="686308" y="264922"/>
                </a:lnTo>
                <a:lnTo>
                  <a:pt x="702614" y="272008"/>
                </a:lnTo>
                <a:lnTo>
                  <a:pt x="716661" y="281800"/>
                </a:lnTo>
                <a:lnTo>
                  <a:pt x="745172" y="327291"/>
                </a:lnTo>
                <a:lnTo>
                  <a:pt x="753427" y="368782"/>
                </a:lnTo>
                <a:lnTo>
                  <a:pt x="753478" y="369100"/>
                </a:lnTo>
                <a:lnTo>
                  <a:pt x="753452" y="418084"/>
                </a:lnTo>
                <a:lnTo>
                  <a:pt x="745121" y="461022"/>
                </a:lnTo>
                <a:lnTo>
                  <a:pt x="716699" y="507225"/>
                </a:lnTo>
                <a:lnTo>
                  <a:pt x="686689" y="524256"/>
                </a:lnTo>
                <a:lnTo>
                  <a:pt x="690245" y="535686"/>
                </a:lnTo>
                <a:lnTo>
                  <a:pt x="728738" y="517677"/>
                </a:lnTo>
                <a:lnTo>
                  <a:pt x="757047" y="486410"/>
                </a:lnTo>
                <a:lnTo>
                  <a:pt x="774471" y="444525"/>
                </a:lnTo>
                <a:lnTo>
                  <a:pt x="778827" y="420598"/>
                </a:lnTo>
                <a:lnTo>
                  <a:pt x="780288" y="394716"/>
                </a:lnTo>
                <a:close/>
              </a:path>
              <a:path w="2070734" h="680085">
                <a:moveTo>
                  <a:pt x="2070481" y="635"/>
                </a:moveTo>
                <a:lnTo>
                  <a:pt x="234696" y="635"/>
                </a:lnTo>
                <a:lnTo>
                  <a:pt x="234696" y="0"/>
                </a:lnTo>
                <a:lnTo>
                  <a:pt x="188214" y="0"/>
                </a:lnTo>
                <a:lnTo>
                  <a:pt x="126365" y="625729"/>
                </a:lnTo>
                <a:lnTo>
                  <a:pt x="51689" y="487553"/>
                </a:lnTo>
                <a:lnTo>
                  <a:pt x="0" y="514731"/>
                </a:lnTo>
                <a:lnTo>
                  <a:pt x="5829" y="525272"/>
                </a:lnTo>
                <a:lnTo>
                  <a:pt x="33020" y="511048"/>
                </a:lnTo>
                <a:lnTo>
                  <a:pt x="124841" y="679831"/>
                </a:lnTo>
                <a:lnTo>
                  <a:pt x="138684" y="679831"/>
                </a:lnTo>
                <a:lnTo>
                  <a:pt x="204978" y="19812"/>
                </a:lnTo>
                <a:lnTo>
                  <a:pt x="223393" y="19812"/>
                </a:lnTo>
                <a:lnTo>
                  <a:pt x="223393" y="20447"/>
                </a:lnTo>
                <a:lnTo>
                  <a:pt x="2070481" y="20447"/>
                </a:lnTo>
                <a:lnTo>
                  <a:pt x="2070481" y="6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84668" y="2582417"/>
            <a:ext cx="517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750" dirty="0">
                <a:latin typeface="Cambria Math"/>
                <a:cs typeface="Cambria Math"/>
              </a:rPr>
              <a:t>𝟐</a:t>
            </a:r>
            <a:r>
              <a:rPr sz="1750" spc="229" dirty="0">
                <a:latin typeface="Cambria Math"/>
                <a:cs typeface="Cambria Math"/>
              </a:rPr>
              <a:t> </a:t>
            </a:r>
            <a:r>
              <a:rPr sz="3600" spc="-75" baseline="-16203" dirty="0">
                <a:latin typeface="Cambria Math"/>
                <a:cs typeface="Cambria Math"/>
              </a:rPr>
              <a:t>+</a:t>
            </a:r>
            <a:endParaRPr sz="3600" baseline="-16203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956174" y="2719451"/>
            <a:ext cx="556260" cy="368300"/>
          </a:xfrm>
          <a:custGeom>
            <a:avLst/>
            <a:gdLst/>
            <a:ahLst/>
            <a:cxnLst/>
            <a:rect l="l" t="t" r="r" b="b"/>
            <a:pathLst>
              <a:path w="556259" h="368300">
                <a:moveTo>
                  <a:pt x="458972" y="0"/>
                </a:moveTo>
                <a:lnTo>
                  <a:pt x="455289" y="12191"/>
                </a:lnTo>
                <a:lnTo>
                  <a:pt x="472197" y="20955"/>
                </a:lnTo>
                <a:lnTo>
                  <a:pt x="486927" y="33718"/>
                </a:lnTo>
                <a:lnTo>
                  <a:pt x="509899" y="71247"/>
                </a:lnTo>
                <a:lnTo>
                  <a:pt x="523789" y="122221"/>
                </a:lnTo>
                <a:lnTo>
                  <a:pt x="528441" y="184150"/>
                </a:lnTo>
                <a:lnTo>
                  <a:pt x="527276" y="216469"/>
                </a:lnTo>
                <a:lnTo>
                  <a:pt x="517993" y="272821"/>
                </a:lnTo>
                <a:lnTo>
                  <a:pt x="499491" y="317690"/>
                </a:lnTo>
                <a:lnTo>
                  <a:pt x="472197" y="347218"/>
                </a:lnTo>
                <a:lnTo>
                  <a:pt x="455289" y="355981"/>
                </a:lnTo>
                <a:lnTo>
                  <a:pt x="458972" y="368173"/>
                </a:lnTo>
                <a:lnTo>
                  <a:pt x="500120" y="346265"/>
                </a:lnTo>
                <a:lnTo>
                  <a:pt x="530600" y="304926"/>
                </a:lnTo>
                <a:lnTo>
                  <a:pt x="549459" y="249189"/>
                </a:lnTo>
                <a:lnTo>
                  <a:pt x="555740" y="184150"/>
                </a:lnTo>
                <a:lnTo>
                  <a:pt x="554243" y="151810"/>
                </a:lnTo>
                <a:lnTo>
                  <a:pt x="541601" y="89939"/>
                </a:lnTo>
                <a:lnTo>
                  <a:pt x="516693" y="40147"/>
                </a:lnTo>
                <a:lnTo>
                  <a:pt x="480879" y="8524"/>
                </a:lnTo>
                <a:lnTo>
                  <a:pt x="458972" y="0"/>
                </a:lnTo>
                <a:close/>
              </a:path>
              <a:path w="556259" h="368300">
                <a:moveTo>
                  <a:pt x="96768" y="0"/>
                </a:moveTo>
                <a:lnTo>
                  <a:pt x="55620" y="21907"/>
                </a:lnTo>
                <a:lnTo>
                  <a:pt x="25140" y="63246"/>
                </a:lnTo>
                <a:lnTo>
                  <a:pt x="6280" y="118967"/>
                </a:lnTo>
                <a:lnTo>
                  <a:pt x="0" y="184150"/>
                </a:lnTo>
                <a:lnTo>
                  <a:pt x="1504" y="216469"/>
                </a:lnTo>
                <a:lnTo>
                  <a:pt x="1565" y="217791"/>
                </a:lnTo>
                <a:lnTo>
                  <a:pt x="14138" y="278231"/>
                </a:lnTo>
                <a:lnTo>
                  <a:pt x="39046" y="328025"/>
                </a:lnTo>
                <a:lnTo>
                  <a:pt x="74860" y="359648"/>
                </a:lnTo>
                <a:lnTo>
                  <a:pt x="96768" y="368173"/>
                </a:lnTo>
                <a:lnTo>
                  <a:pt x="100451" y="355981"/>
                </a:lnTo>
                <a:lnTo>
                  <a:pt x="83542" y="347217"/>
                </a:lnTo>
                <a:lnTo>
                  <a:pt x="68812" y="334454"/>
                </a:lnTo>
                <a:lnTo>
                  <a:pt x="45841" y="296925"/>
                </a:lnTo>
                <a:lnTo>
                  <a:pt x="32013" y="246014"/>
                </a:lnTo>
                <a:lnTo>
                  <a:pt x="27426" y="184150"/>
                </a:lnTo>
                <a:lnTo>
                  <a:pt x="28571" y="151810"/>
                </a:lnTo>
                <a:lnTo>
                  <a:pt x="37766" y="95371"/>
                </a:lnTo>
                <a:lnTo>
                  <a:pt x="56249" y="50482"/>
                </a:lnTo>
                <a:lnTo>
                  <a:pt x="83542" y="20954"/>
                </a:lnTo>
                <a:lnTo>
                  <a:pt x="100451" y="12191"/>
                </a:lnTo>
                <a:lnTo>
                  <a:pt x="9676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37540" y="2673858"/>
            <a:ext cx="78028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6327775" algn="l"/>
                <a:tab pos="7429500" algn="l"/>
              </a:tabLst>
            </a:pPr>
            <a:r>
              <a:rPr sz="2400" b="1" dirty="0">
                <a:latin typeface="メイリオ"/>
                <a:cs typeface="メイリオ"/>
              </a:rPr>
              <a:t>成分表示が</a:t>
            </a:r>
            <a:r>
              <a:rPr sz="2400" b="1" spc="60" dirty="0">
                <a:latin typeface="メイリオ"/>
                <a:cs typeface="メイリオ"/>
              </a:rPr>
              <a:t> </a:t>
            </a:r>
            <a:r>
              <a:rPr sz="2400" dirty="0">
                <a:latin typeface="Cambria Math"/>
                <a:cs typeface="Cambria Math"/>
              </a:rPr>
              <a:t>(𝒂</a:t>
            </a:r>
            <a:r>
              <a:rPr sz="2625" baseline="-15873" dirty="0">
                <a:latin typeface="Cambria Math"/>
                <a:cs typeface="Cambria Math"/>
              </a:rPr>
              <a:t>𝒙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𝒂</a:t>
            </a:r>
            <a:r>
              <a:rPr sz="2625" baseline="-15873" dirty="0">
                <a:latin typeface="Cambria Math"/>
                <a:cs typeface="Cambria Math"/>
              </a:rPr>
              <a:t>𝒚</a:t>
            </a:r>
            <a:r>
              <a:rPr sz="2400" dirty="0">
                <a:latin typeface="Cambria Math"/>
                <a:cs typeface="Cambria Math"/>
              </a:rPr>
              <a:t>)</a:t>
            </a:r>
            <a:r>
              <a:rPr sz="2400" spc="325" dirty="0">
                <a:latin typeface="Cambria Math"/>
                <a:cs typeface="Cambria Math"/>
              </a:rPr>
              <a:t> </a:t>
            </a:r>
            <a:r>
              <a:rPr sz="2400" b="1" dirty="0">
                <a:latin typeface="メイリオ"/>
                <a:cs typeface="メイリオ"/>
              </a:rPr>
              <a:t>であるとき、大きさ</a:t>
            </a:r>
            <a:r>
              <a:rPr sz="2400" b="1" spc="-50" dirty="0">
                <a:latin typeface="メイリオ"/>
                <a:cs typeface="メイリオ"/>
              </a:rPr>
              <a:t>は</a:t>
            </a:r>
            <a:r>
              <a:rPr sz="2400" b="1" dirty="0">
                <a:latin typeface="メイリオ"/>
                <a:cs typeface="メイリオ"/>
              </a:rPr>
              <a:t>	</a:t>
            </a:r>
            <a:r>
              <a:rPr sz="2400" spc="-25" dirty="0">
                <a:latin typeface="Cambria Math"/>
                <a:cs typeface="Cambria Math"/>
              </a:rPr>
              <a:t>𝒂</a:t>
            </a:r>
            <a:r>
              <a:rPr sz="2625" spc="-37" baseline="-15873" dirty="0">
                <a:latin typeface="Cambria Math"/>
                <a:cs typeface="Cambria Math"/>
              </a:rPr>
              <a:t>𝒙</a:t>
            </a:r>
            <a:r>
              <a:rPr sz="2625" baseline="-15873" dirty="0">
                <a:latin typeface="Cambria Math"/>
                <a:cs typeface="Cambria Math"/>
              </a:rPr>
              <a:t>	</a:t>
            </a:r>
            <a:r>
              <a:rPr sz="2400" spc="-25" dirty="0">
                <a:latin typeface="Cambria Math"/>
                <a:cs typeface="Cambria Math"/>
              </a:rPr>
              <a:t>𝒂</a:t>
            </a:r>
            <a:r>
              <a:rPr sz="2625" spc="-37" baseline="-15873" dirty="0">
                <a:latin typeface="Cambria Math"/>
                <a:cs typeface="Cambria Math"/>
              </a:rPr>
              <a:t>𝒚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27160" y="2553461"/>
            <a:ext cx="15875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50" dirty="0">
                <a:latin typeface="Cambria Math"/>
                <a:cs typeface="Cambria Math"/>
              </a:rPr>
              <a:t>𝟐</a:t>
            </a:r>
            <a:endParaRPr sz="1750">
              <a:latin typeface="Cambria Math"/>
              <a:cs typeface="Cambria Math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072883" y="3898772"/>
            <a:ext cx="2183765" cy="2179320"/>
            <a:chOff x="7072883" y="3898772"/>
            <a:chExt cx="2183765" cy="2179320"/>
          </a:xfrm>
        </p:grpSpPr>
        <p:sp>
          <p:nvSpPr>
            <p:cNvPr id="16" name="object 16"/>
            <p:cNvSpPr/>
            <p:nvPr/>
          </p:nvSpPr>
          <p:spPr>
            <a:xfrm>
              <a:off x="7084313" y="3908297"/>
              <a:ext cx="2162810" cy="2160270"/>
            </a:xfrm>
            <a:custGeom>
              <a:avLst/>
              <a:gdLst/>
              <a:ahLst/>
              <a:cxnLst/>
              <a:rect l="l" t="t" r="r" b="b"/>
              <a:pathLst>
                <a:path w="2162809" h="2160270">
                  <a:moveTo>
                    <a:pt x="0" y="0"/>
                  </a:moveTo>
                  <a:lnTo>
                    <a:pt x="2160015" y="0"/>
                  </a:lnTo>
                </a:path>
                <a:path w="2162809" h="2160270">
                  <a:moveTo>
                    <a:pt x="0" y="431291"/>
                  </a:moveTo>
                  <a:lnTo>
                    <a:pt x="2160015" y="431291"/>
                  </a:lnTo>
                </a:path>
                <a:path w="2162809" h="2160270">
                  <a:moveTo>
                    <a:pt x="0" y="864107"/>
                  </a:moveTo>
                  <a:lnTo>
                    <a:pt x="2160015" y="864107"/>
                  </a:lnTo>
                </a:path>
                <a:path w="2162809" h="2160270">
                  <a:moveTo>
                    <a:pt x="0" y="1295400"/>
                  </a:moveTo>
                  <a:lnTo>
                    <a:pt x="2160015" y="1295400"/>
                  </a:lnTo>
                </a:path>
                <a:path w="2162809" h="2160270">
                  <a:moveTo>
                    <a:pt x="432815" y="0"/>
                  </a:moveTo>
                  <a:lnTo>
                    <a:pt x="432815" y="2160003"/>
                  </a:lnTo>
                </a:path>
                <a:path w="2162809" h="2160270">
                  <a:moveTo>
                    <a:pt x="870203" y="0"/>
                  </a:moveTo>
                  <a:lnTo>
                    <a:pt x="870203" y="2160003"/>
                  </a:lnTo>
                </a:path>
                <a:path w="2162809" h="2160270">
                  <a:moveTo>
                    <a:pt x="0" y="1729739"/>
                  </a:moveTo>
                  <a:lnTo>
                    <a:pt x="2160015" y="1729739"/>
                  </a:lnTo>
                </a:path>
                <a:path w="2162809" h="2160270">
                  <a:moveTo>
                    <a:pt x="1296924" y="0"/>
                  </a:moveTo>
                  <a:lnTo>
                    <a:pt x="1296924" y="2160003"/>
                  </a:lnTo>
                </a:path>
                <a:path w="2162809" h="2160270">
                  <a:moveTo>
                    <a:pt x="1728215" y="0"/>
                  </a:moveTo>
                  <a:lnTo>
                    <a:pt x="1728215" y="2160003"/>
                  </a:lnTo>
                </a:path>
                <a:path w="2162809" h="2160270">
                  <a:moveTo>
                    <a:pt x="2162555" y="0"/>
                  </a:moveTo>
                  <a:lnTo>
                    <a:pt x="2162555" y="2160003"/>
                  </a:lnTo>
                </a:path>
              </a:pathLst>
            </a:custGeom>
            <a:ln w="190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072884" y="4339589"/>
              <a:ext cx="1307465" cy="1729739"/>
            </a:xfrm>
            <a:custGeom>
              <a:avLst/>
              <a:gdLst/>
              <a:ahLst/>
              <a:cxnLst/>
              <a:rect l="l" t="t" r="r" b="b"/>
              <a:pathLst>
                <a:path w="1307465" h="1729739">
                  <a:moveTo>
                    <a:pt x="240030" y="361315"/>
                  </a:moveTo>
                  <a:lnTo>
                    <a:pt x="218186" y="342392"/>
                  </a:lnTo>
                  <a:lnTo>
                    <a:pt x="213487" y="347599"/>
                  </a:lnTo>
                  <a:lnTo>
                    <a:pt x="227457" y="359791"/>
                  </a:lnTo>
                  <a:lnTo>
                    <a:pt x="128651" y="359791"/>
                  </a:lnTo>
                  <a:lnTo>
                    <a:pt x="128651" y="367919"/>
                  </a:lnTo>
                  <a:lnTo>
                    <a:pt x="227457" y="367919"/>
                  </a:lnTo>
                  <a:lnTo>
                    <a:pt x="213487" y="379984"/>
                  </a:lnTo>
                  <a:lnTo>
                    <a:pt x="218186" y="385318"/>
                  </a:lnTo>
                  <a:lnTo>
                    <a:pt x="240030" y="366395"/>
                  </a:lnTo>
                  <a:lnTo>
                    <a:pt x="240030" y="361315"/>
                  </a:lnTo>
                  <a:close/>
                </a:path>
                <a:path w="1307465" h="1729739">
                  <a:moveTo>
                    <a:pt x="1307211" y="0"/>
                  </a:moveTo>
                  <a:lnTo>
                    <a:pt x="1185799" y="50927"/>
                  </a:lnTo>
                  <a:lnTo>
                    <a:pt x="1182370" y="59309"/>
                  </a:lnTo>
                  <a:lnTo>
                    <a:pt x="1188466" y="73787"/>
                  </a:lnTo>
                  <a:lnTo>
                    <a:pt x="1196848" y="77216"/>
                  </a:lnTo>
                  <a:lnTo>
                    <a:pt x="1246962" y="56210"/>
                  </a:lnTo>
                  <a:lnTo>
                    <a:pt x="0" y="1712480"/>
                  </a:lnTo>
                  <a:lnTo>
                    <a:pt x="22860" y="1729663"/>
                  </a:lnTo>
                  <a:lnTo>
                    <a:pt x="1269758" y="73266"/>
                  </a:lnTo>
                  <a:lnTo>
                    <a:pt x="1264285" y="119507"/>
                  </a:lnTo>
                  <a:lnTo>
                    <a:pt x="1263396" y="127381"/>
                  </a:lnTo>
                  <a:lnTo>
                    <a:pt x="1268984" y="134493"/>
                  </a:lnTo>
                  <a:lnTo>
                    <a:pt x="1284605" y="136271"/>
                  </a:lnTo>
                  <a:lnTo>
                    <a:pt x="1291717" y="130683"/>
                  </a:lnTo>
                  <a:lnTo>
                    <a:pt x="1292733" y="122809"/>
                  </a:lnTo>
                  <a:lnTo>
                    <a:pt x="1305560" y="13970"/>
                  </a:lnTo>
                  <a:lnTo>
                    <a:pt x="1307211" y="0"/>
                  </a:lnTo>
                  <a:close/>
                </a:path>
              </a:pathLst>
            </a:custGeom>
            <a:solidFill>
              <a:srgbClr val="21379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450073" y="6093358"/>
            <a:ext cx="132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𝟏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892033" y="6093358"/>
            <a:ext cx="55499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4975" algn="l"/>
              </a:tabLst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𝟐</a:t>
            </a:r>
            <a:r>
              <a:rPr sz="1400" dirty="0">
                <a:solidFill>
                  <a:srgbClr val="7E7E7E"/>
                </a:solidFill>
                <a:latin typeface="Cambria Math"/>
                <a:cs typeface="Cambria Math"/>
              </a:rPr>
              <a:t>	</a:t>
            </a: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𝟑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756650" y="6092748"/>
            <a:ext cx="132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𝟒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87688" y="6089700"/>
            <a:ext cx="1282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𝒙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49871" y="5069585"/>
            <a:ext cx="137795" cy="674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𝟐</a:t>
            </a:r>
            <a:endParaRPr sz="1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400">
              <a:latin typeface="Cambria Math"/>
              <a:cs typeface="Cambria Math"/>
            </a:endParaRPr>
          </a:p>
          <a:p>
            <a:pPr marL="17780">
              <a:lnSpc>
                <a:spcPct val="100000"/>
              </a:lnSpc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𝟏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49871" y="4634865"/>
            <a:ext cx="132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𝟑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49871" y="4199382"/>
            <a:ext cx="132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𝟒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95363" y="4635500"/>
            <a:ext cx="127635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668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solidFill>
                  <a:srgbClr val="21379E"/>
                </a:solidFill>
                <a:latin typeface="Cambria Math"/>
                <a:cs typeface="Cambria Math"/>
              </a:rPr>
              <a:t>𝒂</a:t>
            </a:r>
            <a:r>
              <a:rPr sz="1400" spc="65" dirty="0">
                <a:solidFill>
                  <a:srgbClr val="21379E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21379E"/>
                </a:solidFill>
                <a:latin typeface="Cambria Math"/>
                <a:cs typeface="Cambria Math"/>
              </a:rPr>
              <a:t>=</a:t>
            </a:r>
            <a:r>
              <a:rPr sz="1400" spc="80" dirty="0">
                <a:solidFill>
                  <a:srgbClr val="21379E"/>
                </a:solidFill>
                <a:latin typeface="Cambria Math"/>
                <a:cs typeface="Cambria Math"/>
              </a:rPr>
              <a:t> </a:t>
            </a:r>
            <a:r>
              <a:rPr sz="1400" dirty="0">
                <a:solidFill>
                  <a:srgbClr val="21379E"/>
                </a:solidFill>
                <a:latin typeface="Cambria Math"/>
                <a:cs typeface="Cambria Math"/>
              </a:rPr>
              <a:t>(𝟑,</a:t>
            </a:r>
            <a:r>
              <a:rPr sz="1400" spc="-95" dirty="0">
                <a:solidFill>
                  <a:srgbClr val="21379E"/>
                </a:solidFill>
                <a:latin typeface="Cambria Math"/>
                <a:cs typeface="Cambria Math"/>
              </a:rPr>
              <a:t> </a:t>
            </a:r>
            <a:r>
              <a:rPr sz="1400" spc="-25" dirty="0">
                <a:solidFill>
                  <a:srgbClr val="21379E"/>
                </a:solidFill>
                <a:latin typeface="Cambria Math"/>
                <a:cs typeface="Cambria Math"/>
              </a:rPr>
              <a:t>𝟒)</a:t>
            </a:r>
            <a:endParaRPr sz="1400">
              <a:latin typeface="Cambria Math"/>
              <a:cs typeface="Cambria Math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076313" y="3908297"/>
            <a:ext cx="4396105" cy="2173605"/>
            <a:chOff x="7076313" y="3908297"/>
            <a:chExt cx="4396105" cy="2173605"/>
          </a:xfrm>
        </p:grpSpPr>
        <p:sp>
          <p:nvSpPr>
            <p:cNvPr id="27" name="object 27"/>
            <p:cNvSpPr/>
            <p:nvPr/>
          </p:nvSpPr>
          <p:spPr>
            <a:xfrm>
              <a:off x="7084314" y="3908297"/>
              <a:ext cx="2160270" cy="2164080"/>
            </a:xfrm>
            <a:custGeom>
              <a:avLst/>
              <a:gdLst/>
              <a:ahLst/>
              <a:cxnLst/>
              <a:rect l="l" t="t" r="r" b="b"/>
              <a:pathLst>
                <a:path w="2160270" h="2164079">
                  <a:moveTo>
                    <a:pt x="0" y="2164079"/>
                  </a:moveTo>
                  <a:lnTo>
                    <a:pt x="2160015" y="2164079"/>
                  </a:lnTo>
                </a:path>
                <a:path w="2160270" h="2164079">
                  <a:moveTo>
                    <a:pt x="1524" y="0"/>
                  </a:moveTo>
                  <a:lnTo>
                    <a:pt x="1524" y="2160003"/>
                  </a:lnTo>
                </a:path>
              </a:pathLst>
            </a:custGeom>
            <a:ln w="19050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27923" y="4094225"/>
              <a:ext cx="2934970" cy="1104900"/>
            </a:xfrm>
            <a:custGeom>
              <a:avLst/>
              <a:gdLst/>
              <a:ahLst/>
              <a:cxnLst/>
              <a:rect l="l" t="t" r="r" b="b"/>
              <a:pathLst>
                <a:path w="2934970" h="1104900">
                  <a:moveTo>
                    <a:pt x="2934843" y="0"/>
                  </a:moveTo>
                  <a:lnTo>
                    <a:pt x="191643" y="0"/>
                  </a:lnTo>
                  <a:lnTo>
                    <a:pt x="191643" y="184150"/>
                  </a:lnTo>
                  <a:lnTo>
                    <a:pt x="0" y="337566"/>
                  </a:lnTo>
                  <a:lnTo>
                    <a:pt x="191643" y="460375"/>
                  </a:lnTo>
                  <a:lnTo>
                    <a:pt x="191643" y="1104900"/>
                  </a:lnTo>
                  <a:lnTo>
                    <a:pt x="2934843" y="1104900"/>
                  </a:lnTo>
                  <a:lnTo>
                    <a:pt x="2934843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27923" y="4094225"/>
              <a:ext cx="2934970" cy="1104900"/>
            </a:xfrm>
            <a:custGeom>
              <a:avLst/>
              <a:gdLst/>
              <a:ahLst/>
              <a:cxnLst/>
              <a:rect l="l" t="t" r="r" b="b"/>
              <a:pathLst>
                <a:path w="2934970" h="1104900">
                  <a:moveTo>
                    <a:pt x="191643" y="0"/>
                  </a:moveTo>
                  <a:lnTo>
                    <a:pt x="648843" y="0"/>
                  </a:lnTo>
                  <a:lnTo>
                    <a:pt x="1334643" y="0"/>
                  </a:lnTo>
                  <a:lnTo>
                    <a:pt x="2934843" y="0"/>
                  </a:lnTo>
                  <a:lnTo>
                    <a:pt x="2934843" y="184150"/>
                  </a:lnTo>
                  <a:lnTo>
                    <a:pt x="2934843" y="460375"/>
                  </a:lnTo>
                  <a:lnTo>
                    <a:pt x="2934843" y="1104900"/>
                  </a:lnTo>
                  <a:lnTo>
                    <a:pt x="1334643" y="1104900"/>
                  </a:lnTo>
                  <a:lnTo>
                    <a:pt x="648843" y="1104900"/>
                  </a:lnTo>
                  <a:lnTo>
                    <a:pt x="191643" y="1104900"/>
                  </a:lnTo>
                  <a:lnTo>
                    <a:pt x="191643" y="460375"/>
                  </a:lnTo>
                  <a:lnTo>
                    <a:pt x="0" y="337566"/>
                  </a:lnTo>
                  <a:lnTo>
                    <a:pt x="191643" y="184150"/>
                  </a:lnTo>
                  <a:lnTo>
                    <a:pt x="191643" y="0"/>
                  </a:lnTo>
                  <a:close/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9047861" y="4322444"/>
              <a:ext cx="1654175" cy="654050"/>
            </a:xfrm>
            <a:custGeom>
              <a:avLst/>
              <a:gdLst/>
              <a:ahLst/>
              <a:cxnLst/>
              <a:rect l="l" t="t" r="r" b="b"/>
              <a:pathLst>
                <a:path w="1654175" h="654050">
                  <a:moveTo>
                    <a:pt x="502412" y="24257"/>
                  </a:moveTo>
                  <a:lnTo>
                    <a:pt x="474345" y="0"/>
                  </a:lnTo>
                  <a:lnTo>
                    <a:pt x="468503" y="6731"/>
                  </a:lnTo>
                  <a:lnTo>
                    <a:pt x="486283" y="22225"/>
                  </a:lnTo>
                  <a:lnTo>
                    <a:pt x="361823" y="22225"/>
                  </a:lnTo>
                  <a:lnTo>
                    <a:pt x="361823" y="32639"/>
                  </a:lnTo>
                  <a:lnTo>
                    <a:pt x="486283" y="32639"/>
                  </a:lnTo>
                  <a:lnTo>
                    <a:pt x="468503" y="48260"/>
                  </a:lnTo>
                  <a:lnTo>
                    <a:pt x="474345" y="54864"/>
                  </a:lnTo>
                  <a:lnTo>
                    <a:pt x="502412" y="30734"/>
                  </a:lnTo>
                  <a:lnTo>
                    <a:pt x="502412" y="24257"/>
                  </a:lnTo>
                  <a:close/>
                </a:path>
                <a:path w="1654175" h="654050">
                  <a:moveTo>
                    <a:pt x="930275" y="368935"/>
                  </a:moveTo>
                  <a:lnTo>
                    <a:pt x="165227" y="368935"/>
                  </a:lnTo>
                  <a:lnTo>
                    <a:pt x="165227" y="369697"/>
                  </a:lnTo>
                  <a:lnTo>
                    <a:pt x="143002" y="369697"/>
                  </a:lnTo>
                  <a:lnTo>
                    <a:pt x="75184" y="623570"/>
                  </a:lnTo>
                  <a:lnTo>
                    <a:pt x="36576" y="537464"/>
                  </a:lnTo>
                  <a:lnTo>
                    <a:pt x="0" y="554101"/>
                  </a:lnTo>
                  <a:lnTo>
                    <a:pt x="3429" y="562483"/>
                  </a:lnTo>
                  <a:lnTo>
                    <a:pt x="22352" y="554101"/>
                  </a:lnTo>
                  <a:lnTo>
                    <a:pt x="68580" y="653542"/>
                  </a:lnTo>
                  <a:lnTo>
                    <a:pt x="79375" y="653542"/>
                  </a:lnTo>
                  <a:lnTo>
                    <a:pt x="151892" y="384429"/>
                  </a:lnTo>
                  <a:lnTo>
                    <a:pt x="174244" y="384429"/>
                  </a:lnTo>
                  <a:lnTo>
                    <a:pt x="174244" y="384175"/>
                  </a:lnTo>
                  <a:lnTo>
                    <a:pt x="930275" y="384175"/>
                  </a:lnTo>
                  <a:lnTo>
                    <a:pt x="930275" y="368935"/>
                  </a:lnTo>
                  <a:close/>
                </a:path>
                <a:path w="1654175" h="654050">
                  <a:moveTo>
                    <a:pt x="1654175" y="400939"/>
                  </a:moveTo>
                  <a:lnTo>
                    <a:pt x="1394079" y="400939"/>
                  </a:lnTo>
                  <a:lnTo>
                    <a:pt x="1394079" y="400685"/>
                  </a:lnTo>
                  <a:lnTo>
                    <a:pt x="1365631" y="400685"/>
                  </a:lnTo>
                  <a:lnTo>
                    <a:pt x="1310386" y="591185"/>
                  </a:lnTo>
                  <a:lnTo>
                    <a:pt x="1271016" y="504571"/>
                  </a:lnTo>
                  <a:lnTo>
                    <a:pt x="1234440" y="521335"/>
                  </a:lnTo>
                  <a:lnTo>
                    <a:pt x="1237869" y="529717"/>
                  </a:lnTo>
                  <a:lnTo>
                    <a:pt x="1256792" y="521335"/>
                  </a:lnTo>
                  <a:lnTo>
                    <a:pt x="1303020" y="620649"/>
                  </a:lnTo>
                  <a:lnTo>
                    <a:pt x="1313815" y="620649"/>
                  </a:lnTo>
                  <a:lnTo>
                    <a:pt x="1373886" y="415544"/>
                  </a:lnTo>
                  <a:lnTo>
                    <a:pt x="1381379" y="415544"/>
                  </a:lnTo>
                  <a:lnTo>
                    <a:pt x="1381379" y="416179"/>
                  </a:lnTo>
                  <a:lnTo>
                    <a:pt x="1654175" y="416179"/>
                  </a:lnTo>
                  <a:lnTo>
                    <a:pt x="1654175" y="4009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848602" y="3756152"/>
            <a:ext cx="13208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solidFill>
                  <a:srgbClr val="7E7E7E"/>
                </a:solidFill>
                <a:latin typeface="Cambria Math"/>
                <a:cs typeface="Cambria Math"/>
              </a:rPr>
              <a:t>𝒚</a:t>
            </a:r>
            <a:endParaRPr sz="1400">
              <a:latin typeface="Cambria Math"/>
              <a:cs typeface="Cambria Math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152128" y="4111244"/>
            <a:ext cx="2036445" cy="885190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258445">
              <a:lnSpc>
                <a:spcPct val="100000"/>
              </a:lnSpc>
              <a:spcBef>
                <a:spcPts val="1320"/>
              </a:spcBef>
            </a:pPr>
            <a:r>
              <a:rPr sz="1800" dirty="0">
                <a:latin typeface="Cambria Math"/>
                <a:cs typeface="Cambria Math"/>
              </a:rPr>
              <a:t>𝒂</a:t>
            </a:r>
            <a:r>
              <a:rPr sz="1800" spc="204" dirty="0">
                <a:latin typeface="Cambria Math"/>
                <a:cs typeface="Cambria Math"/>
              </a:rPr>
              <a:t> </a:t>
            </a:r>
            <a:r>
              <a:rPr sz="1800" b="1" spc="-10" dirty="0">
                <a:latin typeface="メイリオ"/>
                <a:cs typeface="メイリオ"/>
              </a:rPr>
              <a:t>の大きさは</a:t>
            </a:r>
            <a:endParaRPr sz="1800">
              <a:latin typeface="メイリオ"/>
              <a:cs typeface="メイリオ"/>
            </a:endParaRPr>
          </a:p>
          <a:p>
            <a:pPr marL="63500">
              <a:lnSpc>
                <a:spcPct val="100000"/>
              </a:lnSpc>
              <a:spcBef>
                <a:spcPts val="1225"/>
              </a:spcBef>
              <a:tabLst>
                <a:tab pos="1278255" algn="l"/>
              </a:tabLst>
            </a:pPr>
            <a:r>
              <a:rPr sz="1800" dirty="0">
                <a:latin typeface="Cambria Math"/>
                <a:cs typeface="Cambria Math"/>
              </a:rPr>
              <a:t>𝟑</a:t>
            </a:r>
            <a:r>
              <a:rPr sz="1950" baseline="23504" dirty="0">
                <a:latin typeface="Cambria Math"/>
                <a:cs typeface="Cambria Math"/>
              </a:rPr>
              <a:t>𝟐</a:t>
            </a:r>
            <a:r>
              <a:rPr sz="1950" spc="270" baseline="2350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𝟒</a:t>
            </a:r>
            <a:r>
              <a:rPr sz="1950" baseline="23504" dirty="0">
                <a:latin typeface="Cambria Math"/>
                <a:cs typeface="Cambria Math"/>
              </a:rPr>
              <a:t>𝟐</a:t>
            </a:r>
            <a:r>
              <a:rPr sz="1950" spc="442" baseline="23504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=</a:t>
            </a:r>
            <a:r>
              <a:rPr sz="1800" dirty="0">
                <a:latin typeface="Cambria Math"/>
                <a:cs typeface="Cambria Math"/>
              </a:rPr>
              <a:t>	𝟐𝟓</a:t>
            </a:r>
            <a:r>
              <a:rPr sz="1800" spc="7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𝟓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95400" cy="1295400"/>
          </a:xfrm>
          <a:custGeom>
            <a:avLst/>
            <a:gdLst/>
            <a:ahLst/>
            <a:cxnLst/>
            <a:rect l="l" t="t" r="r" b="b"/>
            <a:pathLst>
              <a:path w="1295400" h="1295400">
                <a:moveTo>
                  <a:pt x="1295400" y="0"/>
                </a:moveTo>
                <a:lnTo>
                  <a:pt x="0" y="0"/>
                </a:lnTo>
                <a:lnTo>
                  <a:pt x="0" y="1295400"/>
                </a:lnTo>
                <a:lnTo>
                  <a:pt x="1295400" y="1295400"/>
                </a:lnTo>
                <a:lnTo>
                  <a:pt x="1295400" y="0"/>
                </a:lnTo>
                <a:close/>
              </a:path>
            </a:pathLst>
          </a:custGeom>
          <a:solidFill>
            <a:srgbClr val="F4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985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8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95400" y="0"/>
            <a:ext cx="10896600" cy="1295400"/>
            <a:chOff x="1295400" y="0"/>
            <a:chExt cx="10896600" cy="1295400"/>
          </a:xfrm>
        </p:grpSpPr>
        <p:sp>
          <p:nvSpPr>
            <p:cNvPr id="5" name="object 5"/>
            <p:cNvSpPr/>
            <p:nvPr/>
          </p:nvSpPr>
          <p:spPr>
            <a:xfrm>
              <a:off x="1295400" y="0"/>
              <a:ext cx="10896600" cy="1295400"/>
            </a:xfrm>
            <a:custGeom>
              <a:avLst/>
              <a:gdLst/>
              <a:ahLst/>
              <a:cxnLst/>
              <a:rect l="l" t="t" r="r" b="b"/>
              <a:pathLst>
                <a:path w="10896600" h="1295400">
                  <a:moveTo>
                    <a:pt x="10896600" y="0"/>
                  </a:moveTo>
                  <a:lnTo>
                    <a:pt x="0" y="0"/>
                  </a:lnTo>
                  <a:lnTo>
                    <a:pt x="0" y="1295400"/>
                  </a:lnTo>
                  <a:lnTo>
                    <a:pt x="10896600" y="1295400"/>
                  </a:lnTo>
                  <a:lnTo>
                    <a:pt x="10896600" y="0"/>
                  </a:lnTo>
                  <a:close/>
                </a:path>
              </a:pathLst>
            </a:custGeom>
            <a:solidFill>
              <a:srgbClr val="F43864">
                <a:alpha val="8509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779252" y="216408"/>
              <a:ext cx="1161415" cy="862965"/>
            </a:xfrm>
            <a:custGeom>
              <a:avLst/>
              <a:gdLst/>
              <a:ahLst/>
              <a:cxnLst/>
              <a:rect l="l" t="t" r="r" b="b"/>
              <a:pathLst>
                <a:path w="1161415" h="862965">
                  <a:moveTo>
                    <a:pt x="796036" y="0"/>
                  </a:moveTo>
                  <a:lnTo>
                    <a:pt x="365251" y="0"/>
                  </a:lnTo>
                  <a:lnTo>
                    <a:pt x="315699" y="3335"/>
                  </a:lnTo>
                  <a:lnTo>
                    <a:pt x="268169" y="13050"/>
                  </a:lnTo>
                  <a:lnTo>
                    <a:pt x="223099" y="28709"/>
                  </a:lnTo>
                  <a:lnTo>
                    <a:pt x="180923" y="49878"/>
                  </a:lnTo>
                  <a:lnTo>
                    <a:pt x="142077" y="76119"/>
                  </a:lnTo>
                  <a:lnTo>
                    <a:pt x="106997" y="106997"/>
                  </a:lnTo>
                  <a:lnTo>
                    <a:pt x="76119" y="142077"/>
                  </a:lnTo>
                  <a:lnTo>
                    <a:pt x="49878" y="180923"/>
                  </a:lnTo>
                  <a:lnTo>
                    <a:pt x="28709" y="223099"/>
                  </a:lnTo>
                  <a:lnTo>
                    <a:pt x="13050" y="268169"/>
                  </a:lnTo>
                  <a:lnTo>
                    <a:pt x="3335" y="315699"/>
                  </a:lnTo>
                  <a:lnTo>
                    <a:pt x="0" y="365252"/>
                  </a:lnTo>
                  <a:lnTo>
                    <a:pt x="0" y="497332"/>
                  </a:lnTo>
                  <a:lnTo>
                    <a:pt x="3335" y="546884"/>
                  </a:lnTo>
                  <a:lnTo>
                    <a:pt x="13050" y="594414"/>
                  </a:lnTo>
                  <a:lnTo>
                    <a:pt x="28709" y="639484"/>
                  </a:lnTo>
                  <a:lnTo>
                    <a:pt x="49878" y="681660"/>
                  </a:lnTo>
                  <a:lnTo>
                    <a:pt x="76119" y="720506"/>
                  </a:lnTo>
                  <a:lnTo>
                    <a:pt x="106997" y="755586"/>
                  </a:lnTo>
                  <a:lnTo>
                    <a:pt x="142077" y="786464"/>
                  </a:lnTo>
                  <a:lnTo>
                    <a:pt x="180923" y="812705"/>
                  </a:lnTo>
                  <a:lnTo>
                    <a:pt x="223099" y="833874"/>
                  </a:lnTo>
                  <a:lnTo>
                    <a:pt x="268169" y="849533"/>
                  </a:lnTo>
                  <a:lnTo>
                    <a:pt x="315699" y="859248"/>
                  </a:lnTo>
                  <a:lnTo>
                    <a:pt x="365251" y="862584"/>
                  </a:lnTo>
                  <a:lnTo>
                    <a:pt x="796036" y="862584"/>
                  </a:lnTo>
                  <a:lnTo>
                    <a:pt x="845588" y="859248"/>
                  </a:lnTo>
                  <a:lnTo>
                    <a:pt x="893118" y="849533"/>
                  </a:lnTo>
                  <a:lnTo>
                    <a:pt x="938188" y="833874"/>
                  </a:lnTo>
                  <a:lnTo>
                    <a:pt x="980364" y="812705"/>
                  </a:lnTo>
                  <a:lnTo>
                    <a:pt x="1019210" y="786464"/>
                  </a:lnTo>
                  <a:lnTo>
                    <a:pt x="1054290" y="755586"/>
                  </a:lnTo>
                  <a:lnTo>
                    <a:pt x="1085168" y="720506"/>
                  </a:lnTo>
                  <a:lnTo>
                    <a:pt x="1111409" y="681660"/>
                  </a:lnTo>
                  <a:lnTo>
                    <a:pt x="1132578" y="639484"/>
                  </a:lnTo>
                  <a:lnTo>
                    <a:pt x="1148237" y="594414"/>
                  </a:lnTo>
                  <a:lnTo>
                    <a:pt x="1157952" y="546884"/>
                  </a:lnTo>
                  <a:lnTo>
                    <a:pt x="1161288" y="497332"/>
                  </a:lnTo>
                  <a:lnTo>
                    <a:pt x="1161288" y="365252"/>
                  </a:lnTo>
                  <a:lnTo>
                    <a:pt x="1157952" y="315699"/>
                  </a:lnTo>
                  <a:lnTo>
                    <a:pt x="1148237" y="268169"/>
                  </a:lnTo>
                  <a:lnTo>
                    <a:pt x="1132578" y="223099"/>
                  </a:lnTo>
                  <a:lnTo>
                    <a:pt x="1111409" y="180923"/>
                  </a:lnTo>
                  <a:lnTo>
                    <a:pt x="1085168" y="142077"/>
                  </a:lnTo>
                  <a:lnTo>
                    <a:pt x="1054290" y="106997"/>
                  </a:lnTo>
                  <a:lnTo>
                    <a:pt x="1019210" y="76119"/>
                  </a:lnTo>
                  <a:lnTo>
                    <a:pt x="980364" y="49878"/>
                  </a:lnTo>
                  <a:lnTo>
                    <a:pt x="938188" y="28709"/>
                  </a:lnTo>
                  <a:lnTo>
                    <a:pt x="893118" y="13050"/>
                  </a:lnTo>
                  <a:lnTo>
                    <a:pt x="845588" y="3335"/>
                  </a:lnTo>
                  <a:lnTo>
                    <a:pt x="796036" y="0"/>
                  </a:lnTo>
                  <a:close/>
                </a:path>
              </a:pathLst>
            </a:custGeom>
            <a:solidFill>
              <a:srgbClr val="F438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029950" y="371093"/>
              <a:ext cx="649605" cy="554355"/>
            </a:xfrm>
            <a:custGeom>
              <a:avLst/>
              <a:gdLst/>
              <a:ahLst/>
              <a:cxnLst/>
              <a:rect l="l" t="t" r="r" b="b"/>
              <a:pathLst>
                <a:path w="649604" h="554355">
                  <a:moveTo>
                    <a:pt x="0" y="554227"/>
                  </a:moveTo>
                  <a:lnTo>
                    <a:pt x="649477" y="0"/>
                  </a:lnTo>
                </a:path>
              </a:pathLst>
            </a:custGeom>
            <a:ln w="2857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492122" y="198501"/>
            <a:ext cx="4292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10" dirty="0">
                <a:solidFill>
                  <a:srgbClr val="FFFFFF"/>
                </a:solidFill>
                <a:latin typeface="メイリオ"/>
                <a:cs typeface="メイリオ"/>
              </a:rPr>
              <a:t>ベクトルの演算</a:t>
            </a:r>
            <a:endParaRPr sz="4800">
              <a:latin typeface="メイリオ"/>
              <a:cs typeface="メイリオ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90884" y="287909"/>
            <a:ext cx="944880" cy="6584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198</a:t>
            </a:r>
            <a:endParaRPr sz="1800">
              <a:latin typeface="メイリオ"/>
              <a:cs typeface="メイリオ"/>
            </a:endParaRPr>
          </a:p>
          <a:p>
            <a:pPr marL="464184">
              <a:lnSpc>
                <a:spcPct val="100000"/>
              </a:lnSpc>
              <a:spcBef>
                <a:spcPts val="330"/>
              </a:spcBef>
            </a:pPr>
            <a:r>
              <a:rPr sz="1800" b="1" spc="-25" dirty="0">
                <a:solidFill>
                  <a:srgbClr val="FFFFFF"/>
                </a:solidFill>
                <a:latin typeface="メイリオ"/>
                <a:cs typeface="メイリオ"/>
              </a:rPr>
              <a:t>259</a:t>
            </a:r>
            <a:endParaRPr sz="1800">
              <a:latin typeface="メイリオ"/>
              <a:cs typeface="メイリオ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62131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25"/>
              </a:spcBef>
            </a:pPr>
            <a:r>
              <a:rPr sz="3200" spc="-10" dirty="0"/>
              <a:t>ベクトルは実数と同じように</a:t>
            </a:r>
            <a:endParaRPr sz="3200"/>
          </a:p>
          <a:p>
            <a:pPr algn="ctr">
              <a:lnSpc>
                <a:spcPct val="100000"/>
              </a:lnSpc>
              <a:spcBef>
                <a:spcPts val="1920"/>
              </a:spcBef>
            </a:pPr>
            <a:r>
              <a:rPr sz="3200" spc="-15" dirty="0"/>
              <a:t>足し算・引き算などの演算ができる</a:t>
            </a:r>
            <a:endParaRPr sz="3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4257</Words>
  <Application>Microsoft Office PowerPoint</Application>
  <PresentationFormat>ワイド画面</PresentationFormat>
  <Paragraphs>1479</Paragraphs>
  <Slides>100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100</vt:i4>
      </vt:variant>
    </vt:vector>
  </HeadingPairs>
  <TitlesOfParts>
    <vt:vector size="106" baseType="lpstr">
      <vt:lpstr>メイリオ</vt:lpstr>
      <vt:lpstr>Arial</vt:lpstr>
      <vt:lpstr>Cambria Math</vt:lpstr>
      <vt:lpstr>Lucida Sans</vt:lpstr>
      <vt:lpstr>Times New Roman</vt:lpstr>
      <vt:lpstr>Office Theme</vt:lpstr>
      <vt:lpstr>150 分で学ぶ 高校数学の基礎</vt:lpstr>
      <vt:lpstr>序</vt:lpstr>
      <vt:lpstr>序</vt:lpstr>
      <vt:lpstr>PowerPoint プレゼンテーション</vt:lpstr>
      <vt:lpstr>CHAPTER 1 数学の基礎知識</vt:lpstr>
      <vt:lpstr>1</vt:lpstr>
      <vt:lpstr>PowerPoint プレゼンテーション</vt:lpstr>
      <vt:lpstr>1</vt:lpstr>
      <vt:lpstr>1</vt:lpstr>
      <vt:lpstr>1</vt:lpstr>
      <vt:lpstr>1</vt:lpstr>
      <vt:lpstr>PowerPoint プレゼンテーション</vt:lpstr>
      <vt:lpstr>1 文字式の前に</vt:lpstr>
      <vt:lpstr>1 文字式の前に</vt:lpstr>
      <vt:lpstr>1 文字式の前に</vt:lpstr>
      <vt:lpstr>1 文字式の前に</vt:lpstr>
      <vt:lpstr>1</vt:lpstr>
      <vt:lpstr>1 文字式のルール</vt:lpstr>
      <vt:lpstr>1</vt:lpstr>
      <vt:lpstr>1</vt:lpstr>
      <vt:lpstr>PowerPoint プレゼンテーション</vt:lpstr>
      <vt:lpstr>1</vt:lpstr>
      <vt:lpstr>1</vt:lpstr>
      <vt:lpstr>1</vt:lpstr>
      <vt:lpstr>1</vt:lpstr>
      <vt:lpstr>1</vt:lpstr>
      <vt:lpstr>1 “本章のゴール” を解こう</vt:lpstr>
      <vt:lpstr>1 “本章のゴール” を解こう</vt:lpstr>
      <vt:lpstr>1 “本章のゴール” を解こう</vt:lpstr>
      <vt:lpstr>1 “本章のゴール” を解こう</vt:lpstr>
      <vt:lpstr>CHAPTER 5 いろいろな関数</vt:lpstr>
      <vt:lpstr>5</vt:lpstr>
      <vt:lpstr>5</vt:lpstr>
      <vt:lpstr>5</vt:lpstr>
      <vt:lpstr>5</vt:lpstr>
      <vt:lpstr>5</vt:lpstr>
      <vt:lpstr>5</vt:lpstr>
      <vt:lpstr>5 関数の書き方</vt:lpstr>
      <vt:lpstr>5 関数の書き方</vt:lpstr>
      <vt:lpstr>5</vt:lpstr>
      <vt:lpstr>5</vt:lpstr>
      <vt:lpstr>5</vt:lpstr>
      <vt:lpstr>5</vt:lpstr>
      <vt:lpstr>5</vt:lpstr>
      <vt:lpstr>5</vt:lpstr>
      <vt:lpstr>5</vt:lpstr>
      <vt:lpstr>5</vt:lpstr>
      <vt:lpstr>5</vt:lpstr>
      <vt:lpstr>5</vt:lpstr>
      <vt:lpstr>5</vt:lpstr>
      <vt:lpstr>5</vt:lpstr>
      <vt:lpstr>5</vt:lpstr>
      <vt:lpstr>5</vt:lpstr>
      <vt:lpstr>5</vt:lpstr>
      <vt:lpstr>5</vt:lpstr>
      <vt:lpstr>5</vt:lpstr>
      <vt:lpstr>5</vt:lpstr>
      <vt:lpstr>5</vt:lpstr>
      <vt:lpstr>5</vt:lpstr>
      <vt:lpstr>5</vt:lpstr>
      <vt:lpstr>5</vt:lpstr>
      <vt:lpstr>5</vt:lpstr>
      <vt:lpstr>5</vt:lpstr>
      <vt:lpstr>5</vt:lpstr>
      <vt:lpstr>5</vt:lpstr>
      <vt:lpstr>5 “本章のゴール” を解こう（難）</vt:lpstr>
      <vt:lpstr>5 “本章のゴール” を解こう（難）</vt:lpstr>
      <vt:lpstr>5 “本章のゴール” を解こう（難）</vt:lpstr>
      <vt:lpstr>CHAPTER 6 三角比と三角関数</vt:lpstr>
      <vt:lpstr>6</vt:lpstr>
      <vt:lpstr>6</vt:lpstr>
      <vt:lpstr>6</vt:lpstr>
      <vt:lpstr>6</vt:lpstr>
      <vt:lpstr>6</vt:lpstr>
      <vt:lpstr>6</vt:lpstr>
      <vt:lpstr>6</vt:lpstr>
      <vt:lpstr>6</vt:lpstr>
      <vt:lpstr>6</vt:lpstr>
      <vt:lpstr>6</vt:lpstr>
      <vt:lpstr>6</vt:lpstr>
      <vt:lpstr>6</vt:lpstr>
      <vt:lpstr>6 三角関数とは</vt:lpstr>
      <vt:lpstr>6 補足：ラジアンについて</vt:lpstr>
      <vt:lpstr>6</vt:lpstr>
      <vt:lpstr>6 “本章のゴール” を解こう</vt:lpstr>
      <vt:lpstr>6 “本章のゴール” を解こう</vt:lpstr>
      <vt:lpstr>6 “本章のゴール” を解こう</vt:lpstr>
      <vt:lpstr>CHAPTER 8 ベクトル</vt:lpstr>
      <vt:lpstr>8</vt:lpstr>
      <vt:lpstr>8</vt:lpstr>
      <vt:lpstr>8</vt:lpstr>
      <vt:lpstr>8</vt:lpstr>
      <vt:lpstr>8</vt:lpstr>
      <vt:lpstr>8</vt:lpstr>
      <vt:lpstr>8</vt:lpstr>
      <vt:lpstr>8 ベクトルに関する注意点 (1/2)</vt:lpstr>
      <vt:lpstr>8</vt:lpstr>
      <vt:lpstr>8 補足：ベクトルの大きさ</vt:lpstr>
      <vt:lpstr>8</vt:lpstr>
      <vt:lpstr>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米田 優峻</dc:creator>
  <cp:lastModifiedBy>内藤 真広</cp:lastModifiedBy>
  <cp:revision>2</cp:revision>
  <dcterms:created xsi:type="dcterms:W3CDTF">2024-12-02T00:16:03Z</dcterms:created>
  <dcterms:modified xsi:type="dcterms:W3CDTF">2024-12-02T00:33:38Z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2024-12-02T00:00:00Z</vt:filetime>
  </property>
  <property fmtid="{D5CDD505-2E9C-101B-9397-08002B2CF9AE}" pid="5" name="Producer">
    <vt:lpwstr>Microsoft® PowerPoint® 2016</vt:lpwstr>
  </property>
</Properties>
</file>