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24575,'0'6'0,"0"9"0,0 8 0,0 7 0,0 4 0,0 3 0,0 1 0,0-6-8191</inkml:trace>
  <inkml:trace contextRef="#ctx0" brushRef="#br0" timeOffset="1">31 448 24575,'0'7'0,"0"7"0,0 9 0,0 7 0,0 4 0,0 3 0,-6-5 0,-3-2 0,0 1 0,3-5-8191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24575,'-6'0'0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24575,'0'7'0,"0"8"0,0 8 0,0 6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24575,'0'6'0,"0"9"0,0 8 0,0 7 0,0 4 0,0 3 0,0-6-8191</inkml:trace>
  <inkml:trace contextRef="#ctx0" brushRef="#br0" timeOffset="1">0 337 24575,'0'6'0,"0"9"0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24575,'0'7'0,"0"8"0,0 8 0,0 7 0,-6-3 0,-2-5-8191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24575,'-2'30'0,"-1"0"0,-2 0 0,-1 0 0,-16 47 0,11-44 0,2 0 0,2 0 0,-5 46 0,2 18 0,-29 127 0,28-171 0,5-12-455,1 1 0,1 60 0,4-70-6371</inkml:trace>
  <inkml:trace contextRef="#ctx0" brushRef="#br0" timeOffset="1">2 1232 24575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24575,'0'7'0,"0"8"0,0 8 0,0 6 0,0 5 0,0 3 0,0 1 0,0-5-8191</inkml:trace>
  <inkml:trace contextRef="#ctx0" brushRef="#br0" timeOffset="1">39 673 24575,'0'6'0,"0"9"0,0 8 0,0 7 0,0 4 0,0 2 0,-6 3 0,-3 0 0,1 0 0,2 0 0,1-1 0,3 0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  <inkml:trace contextRef="#ctx0" brushRef="#br0" timeOffset="1">0 113 24575,'0'6'0,"0"9"0,0 8 0,0 6 0,0 5 0,0 3 0,0 2 0,0-1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2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24575,'1'10'0,"0"0"0,0-1 0,1 1 0,1 0 0,0-1 0,0 0 0,8 17 0,39 60 0,-43-73 0,117 176 0,-94-144 0,1-2 0,3-1 0,1-2 0,2-1 0,69 55 0,42 16 0,-119-89 0,38 19 0,24 18 0,-71-46 0,0 0 0,1 0 0,0-2 0,1-1 0,0-1 0,0 0 0,1-2 0,0 0 0,24 1 0,-17-3 0,-2 0 0,39 9 0,-32-5 0,61 6 0,13 2 0,-57-6 0,0-3 0,67 2 0,109-11 0,-80 0 0,-95 3 0,-26 0 0,0-1 0,0-1 0,0-1 0,0-1 0,32-8 0,90-28 0,-123 31 0,49-6 0,-55 12 0,-1-2 0,1 0 0,-1-1 0,0-1 0,23-10 0,-29 9 0,0 0 0,1 1 0,0 0 0,0 1 0,0 1 0,1 0 0,20-2 0,-32 7 0,-1-1 0,1 1 0,0 0 0,0 0 0,0 0 0,-1 0 0,1 0 0,0 0 0,-1 1 0,1 0 0,-1-1 0,0 1 0,1 0 0,-1 0 0,0 0 0,0 0 0,0 1 0,-1-1 0,1 0 0,0 1 0,-1 0 0,2 4 0,3 4 0,-1 1 0,-1 0 0,6 23 0,1 10 0,27 144 0,-35-169 0,0-1 0,1 1 0,1-1 0,11 29 0,-15-44 0,1 0 0,0 0 0,1 0 0,-1-1 0,1 1 0,-1-1 0,1 1 0,0-1 0,0 0 0,1 0 0,5 4 0,-6-6 0,0 1 0,-1-1 0,1 0 0,0 0 0,0-1 0,0 1 0,0 0 0,0-1 0,0 0 0,0 0 0,0 0 0,0 0 0,0 0 0,-1-1 0,1 1 0,0-1 0,0 0 0,0 1 0,3-3 0,2 0 0,0-1 0,0 0 0,-1-1 0,0 1 0,0-1 0,0-1 0,-1 1 0,0-1 0,10-11 0,1-6 0,24-39 0,-28 40 0,1 0 0,19-21 0,68-56 0,-34 35 0,-62 59 0,1 0 0,-1 1 0,1 0 0,0 0 0,1 0 0,-1 1 0,1 0 0,-1 0 0,1 0 0,0 1 0,0 0 0,0 0 0,0 1 0,0 0 0,0 0 0,9 1 0,-10 0 0,-1 0 0,1 1 0,-1 0 0,1 0 0,-1 0 0,0 0 0,1 1 0,-1 0 0,0 0 0,0 1 0,0-1 0,-1 1 0,1 0 0,0 0 0,-1 1 0,0-1 0,0 1 0,0 0 0,0 0 0,-1 0 0,5 8 0,3 7 0,-6-10 0,0 0 0,1 0 0,13 15 0,-10-13 0,0 1 0,0-1 0,9 20 0,-15-24 0,1 0 0,0 0 0,0 0 0,1 0 0,0-1 0,0 0 0,0 0 0,1 0 0,0 0 0,0-1 0,0 0 0,1-1 0,0 1 0,0-1 0,7 3 0,1-2 0,-1-1 0,1-1 0,-1 0 0,1-1 0,19 0 0,79-5 0,-46 0 0,72 4 0,96-4 0,-94-22 0,-96 15 0,-25 5 0,0-2 0,0 0 0,18-9 0,-19 7 0,0 1 0,0 1 0,21-4 0,-21 6 0,0 0 0,-1-1 0,0-1 0,-1 0 0,25-16 0,-30 18 0,-1 0 0,1 1 0,0 0 0,13-2 0,-15 4 0,0 0 0,-1-1 0,1 0 0,-1 0 0,0-1 0,0-1 0,0 1 0,8-7 0,19-18 0,1 2 0,2 1 0,68-33 0,-34 17 0,-29 15 0,-28 17 0,-1-2 0,0 1 0,-1-2 0,20-21 0,18-17 0,48-33-1365,-80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24575,'1'6'0,"0"-1"0,0 1 0,0-1 0,0 0 0,1 0 0,4 9 0,5 15 0,-3 19 0,-3-1 0,-1 1 0,-4 86 0,-1-72 0,-1-39 0,-1 0 0,0-1 0,-9 29 0,6-25 0,-7 54 0,10 221 0,5-155 0,-2-135-273,0 0 0,1 0 0,1 0 0,2 12 0,5 1-6553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73 24575,'0'-3'0,"0"0"0,0 0 0,-1 0 0,1 0 0,-1 0 0,0 0 0,0 0 0,0 0 0,0 0 0,0 1 0,-1-1 0,1 0 0,-1 1 0,0-1 0,0 1 0,0 0 0,0 0 0,0-1 0,0 1 0,-1 1 0,1-1 0,-1 0 0,1 1 0,-1-1 0,0 1 0,0 0 0,1-1 0,-1 1 0,0 1 0,0-1 0,0 0 0,-3 1 0,-2-2 0,1 1 0,-1 1 0,1 0 0,-1 0 0,1 0 0,-1 1 0,1 0 0,-1 0 0,1 1 0,0 0 0,0 0 0,-9 5 0,8-3 0,0 1 0,0 0 0,0 1 0,1 0 0,0 0 0,0 1 0,1 0 0,0 0 0,0 0 0,0 1 0,-6 11 0,-2 8 0,1 1 0,-10 34 0,14-39 0,2 4 0,1-1 0,1 2 0,1-1 0,2 0 0,1 1 0,3 46 0,-1-33 0,-1-30 0,1 0 0,0-1 0,0 1 0,1 0 0,1-1 0,0 0 0,0 1 0,1-1 0,5 10 0,-6-15 0,0 0 0,0 0 0,1-1 0,-1 1 0,1-1 0,0 0 0,0 0 0,1 0 0,-1 0 0,1-1 0,0 0 0,0 0 0,0 0 0,0 0 0,0-1 0,1 0 0,-1 0 0,9 1 0,9 1 0,0-1 0,0-1 0,0 0 0,0-2 0,0-1 0,0-1 0,0-1 0,-1-1 0,28-9 0,-43 11 0,0-1 0,-1 0 0,1 0 0,-1-1 0,0 0 0,0 0 0,-1 0 0,1-1 0,-1 0 0,0 0 0,0 0 0,0-1 0,-1 0 0,0 1 0,0-1 0,0-1 0,-1 1 0,0-1 0,0 1 0,-1-1 0,0 0 0,2-12 0,1-10 0,-2-1 0,-1 0 0,-2 0 0,-3-35 0,1 18 0,0-162 0,2 571 0,0-353 0,0-1 0,0 1 0,1 0 0,1-1 0,-1 0 0,1 1 0,1-1 0,0 0 0,0 0 0,0 0 0,8 11 0,-7-13 0,0 0 0,1-1 0,0 0 0,0 0 0,0-1 0,1 1 0,-1-1 0,1 0 0,0-1 0,0 1 0,0-1 0,1 0 0,-1-1 0,13 4 0,2 0 0,136 33 0,-137-34 0,0 1 0,-1 1 0,19 9 0,28 10 0,-61-24-151,1 0-1,-1-1 0,0 0 0,0-1 1,1 1-1,-1-1 0,0 0 1,8-1-1,8-4-6674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24575,'0'1347'0,"0"-1338"-112,2 32 358,-1-39-340,-1 0 1,1 0-1,-1 0 0,1 0 0,0 0 1,0 0-1,0 0 0,0 0 1,0 0-1,0 0 0,0-1 1,1 1-1,-1 0 0,1-1 1,3 4-1,11 2-6732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415 264 24575,'1'-17'0,"-2"0"0,0 0 0,-1 0 0,-1 0 0,0 0 0,-1 1 0,-11-29 0,12 39 0,0-1 0,-1 1 0,0 0 0,0 0 0,0 1 0,-1-1 0,0 1 0,0 0 0,0 0 0,0 1 0,-1-1 0,0 1 0,0 0 0,0 1 0,0-1 0,-1 1 0,1 1 0,-1-1 0,0 1 0,0 0 0,-8-1 0,9 2 0,1 0 0,0 0 0,0 0 0,0 1 0,0 0 0,-1 0 0,1 0 0,0 1 0,0 0 0,0 0 0,0 0 0,0 0 0,0 1 0,0 0 0,0 0 0,1 0 0,-1 1 0,1-1 0,-1 1 0,1 0 0,0 1 0,0-1 0,0 1 0,1-1 0,-1 1 0,1 0 0,0 1 0,0-1 0,0 0 0,1 1 0,-4 8 0,-38 75 0,33-71 0,1 1 0,1 1 0,0-1 0,2 1 0,0 1 0,1 0 0,-4 24 0,7-4 0,1-1 0,6 65 0,-4-98 0,1 0 0,0-1 0,1 1 0,0-1 0,-1 0 0,2 1 0,-1-1 0,0 0 0,1 0 0,0 0 0,0 0 0,1-1 0,7 9 0,-4-7 0,0 0 0,0-1 0,1 0 0,0 0 0,0 0 0,0-1 0,17 6 0,-1-3 0,0-1 0,0-1 0,1-1 0,-1-1 0,37-1 0,128-4-1365,-157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304 266 24575,'1'-57'0,"-3"-67"0,2 120 0,-1 0 0,0 0 0,1 0 0,-1 1 0,0-1 0,-1 0 0,1 1 0,-1-1 0,0 1 0,0-1 0,0 1 0,0 0 0,0 0 0,-1 0 0,1 0 0,-1 0 0,0 1 0,0-1 0,0 1 0,0-1 0,0 1 0,-1 0 0,1 0 0,0 1 0,-1-1 0,0 1 0,1 0 0,-1 0 0,0 0 0,-4 0 0,3 0 0,0 0 0,0 1 0,0 0 0,0 0 0,-1 1 0,1-1 0,0 1 0,0 0 0,0 1 0,0-1 0,0 1 0,0 0 0,1 0 0,-1 0 0,1 1 0,-1 0 0,1 0 0,0 0 0,0 0 0,0 1 0,0-1 0,-3 6 0,-8 14 0,1 0 0,2 1 0,0 1 0,1 0 0,2 1 0,0 0 0,2 0 0,-6 44 0,8-35 0,-1 50 0,6-72 0,0 0 0,1 0 0,1-1 0,0 1 0,1 0 0,0-1 0,7 17 0,-9-26 0,1 1 0,0-1 0,1 1 0,-1-1 0,1 0 0,-1 0 0,1 0 0,0-1 0,0 1 0,0-1 0,0 1 0,1-1 0,-1 0 0,1 0 0,5 2 0,5 1 0,1 0 0,27 4 0,-10-2 0,-28-5 0,0-1 0,0 0 0,-1 0 0,1-1 0,0 1 0,0-1 0,0 0 0,0 0 0,0 0 0,-1 0 0,1-1 0,0 0 0,0 0 0,0 0 0,-1 0 0,1 0 0,0-1 0,-1 1 0,0-1 0,1 0 0,-1 0 0,0-1 0,0 1 0,0-1 0,0 1 0,0-1 0,-1 0 0,1 0 0,-1 0 0,0 0 0,1 0 0,-2-1 0,1 1 0,0-1 0,1-4 0,2-6 7,-1-1-1,-1 0 1,0 1-1,0-1 0,0-26 1,-7-80-195,1 54-1028,3 35-5610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402 155 24575,'0'-10'0,"0"1"0,-1-1 0,0 1 0,0 0 0,-1-1 0,0 1 0,-5-12 0,5 17 0,0 0 0,0 0 0,0 1 0,-1-1 0,1 1 0,-1-1 0,0 1 0,0 0 0,0 0 0,0 0 0,-1 1 0,1-1 0,-1 1 0,1 0 0,-1 0 0,0 0 0,0 0 0,-7-1 0,1-1 0,0 2 0,-1 0 0,0 0 0,1 1 0,-1 0 0,0 1 0,0 0 0,1 1 0,-1 0 0,0 1 0,-15 4 0,22-5 0,-1 1 0,1-1 0,0 1 0,0 0 0,0 1 0,0-1 0,0 1 0,0-1 0,0 1 0,1 0 0,0 1 0,-1-1 0,1 1 0,0-1 0,1 1 0,-1 0 0,1 0 0,-1 0 0,1 0 0,1 0 0,-1 1 0,0-1 0,1 1 0,0-1 0,0 1 0,0-1 0,1 1 0,0 6 0,0-6 0,1 0 0,0 1 0,0-1 0,1 0 0,-1 0 0,1 0 0,1 0 0,-1 0 0,1 0 0,-1-1 0,1 1 0,1-1 0,-1 1 0,1-1 0,-1 0 0,1-1 0,0 1 0,0-1 0,1 0 0,-1 0 0,10 5 0,0 0 0,0-1 0,0 0 0,1-1 0,0-1 0,0 0 0,22 3 0,-25-6 0,-1 0 0,0 1 0,1 0 0,-1 1 0,-1 0 0,1 1 0,-1 0 0,1 0 0,9 8 0,-14-9 0,-1 1 0,0 0 0,0 0 0,-1 0 0,1 0 0,-1 1 0,0-1 0,0 1 0,-1 0 0,0 0 0,0 1 0,0-1 0,-1 1 0,0-1 0,0 1 0,1 10 0,-2-6 0,0 0 0,0 1 0,-1-1 0,-1 0 0,0 0 0,0 1 0,-1-1 0,0 0 0,-1-1 0,-6 15 0,7-19 0,-1-1 0,0 1 0,0-1 0,0 0 0,0 0 0,-1 0 0,0 0 0,0-1 0,-1 0 0,1 0 0,-1 0 0,0 0 0,0-1 0,0 1 0,0-1 0,-1-1 0,1 1 0,-1-1 0,0 0 0,-10 3 0,-6-2 0,0-1 0,0-1 0,0 0 0,0-2 0,0 0 0,0-2 0,0 0 0,1-2 0,-1 0 0,1-1 0,-32-15 0,46 18 20,1 0 0,0 0 0,-1 0 0,1-1 0,-7-6 0,11 8-103,1 1 1,-1-1-1,0 0 1,0 0-1,1 0 1,-1 0-1,1 0 1,0-1-1,0 1 1,0 0-1,0-1 1,0 1-1,0 0 1,0-1-1,1 1 1,-1-1-1,1-4 1,2-11-6744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566 338 24575,'0'-23'0,"-1"1"0,-1 0 0,-1-1 0,-7-24 0,8 39 0,0 0 0,-1-1 0,0 1 0,-1 1 0,0-1 0,0 0 0,-1 1 0,0 0 0,0 0 0,0 1 0,-1-1 0,0 1 0,-12-10 0,-3 1 0,-1 0 0,0 2 0,-40-18 0,55 28 0,-1 0 0,1 1 0,-1 0 0,1 0 0,-1 1 0,0 0 0,0 1 0,0-1 0,1 1 0,-1 1 0,0 0 0,0 0 0,0 0 0,1 1 0,-1 0 0,-11 5 0,13-3 0,-1-1 0,2 2 0,-1-1 0,0 1 0,1-1 0,0 1 0,0 1 0,0-1 0,-5 9 0,-33 57 0,33-55 0,1 0 0,1 1 0,1 0 0,0 1 0,1-1 0,1 1 0,1 0 0,1 1 0,-2 23 0,5 37 0,1-53 0,-1-1 0,-1 1 0,-1 0 0,-9 40 0,2-32 0,2 0 0,2 1 0,1 0 0,1 0 0,3 1 0,0-1 0,3 0 0,6 35 0,-7-59 0,1 0 0,1 0 0,0-1 0,1 1 0,-1-1 0,2 0 0,0-1 0,0 1 0,1-1 0,0 0 0,0-1 0,1 0 0,11 10 0,-13-13 0,0 0 0,1-1 0,-1 1 0,1-2 0,0 1 0,0-1 0,0 0 0,0 0 0,0-1 0,1 0 0,-1 0 0,1-1 0,0 0 0,-1 0 0,1-1 0,0 0 0,-1 0 0,1-1 0,0 0 0,11-2 0,-11 1 0,0-1 0,1 0 0,-1 0 0,0 0 0,0-1 0,-1 0 0,1 0 0,-1-1 0,0 0 0,0-1 0,0 1 0,-1-1 0,11-13 0,8-14 0,-1 0 0,-2-2 0,-2 0 0,-1-1 0,-1-2 0,-2 1 0,14-53 0,0-45 0,52-117-1365,-74 227-5461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24575,'6'0'0,"9"0"0,8 0 0,0-7 0,3-1 0,3 0 0,2 2 0,3 1 0,-4-4 0,-1-1 0,1 1 0,-5 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24575,'-7'0'0,"-2"0"-8191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7 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24575,'0'6'0,"0"9"0,6 7 0,2 7 0,0-1-8191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24575,'0'7'0,"0"8"0,0 8 0,0 6 0,0 5 0,0-4-8191</inkml:trace>
  <inkml:trace contextRef="#ctx0" brushRef="#br0" timeOffset="1">1 635 24575,'0'7'0,"0"8"0,0 8 0,0 6 0,0 5 0,0 3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24575,'0'6'0,"0"9"0,0 8 0,0 6 0,0 5 0,0-3-8191</inkml:trace>
  <inkml:trace contextRef="#ctx0" brushRef="#br0" timeOffset="1">2 673 24575,'0'38'0,"-1"7"0,2 0 0,13 88 0,-3-60 0,-3 0 0,-3 0 0,-5 76 0,-1-103 0,3-15 45,1 0-1,12 52 1,-8-45-795,4 39 1,-9-44-6077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24575,'0'6'0,"0"2"-8191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24575,'-7'0'0,"-1"0"-8191</inkml:trace>
  <inkml:trace contextRef="#ctx0" brushRef="#br0" timeOffset="1">1 338 24575,'0'860'-1365,"0"-828"-5461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24575,'0'7'0,"0"7"0,0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6 0,0 5 0,0-3-8191</inkml:trace>
  <inkml:trace contextRef="#ctx0" brushRef="#br0" timeOffset="1">40 225 24575,'0'6'0,"0"9"0,0 8 0,0 6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7 0,0 4 0,0 2 0,0 3 0,0 0 0,0-6-8191</inkml:trace>
  <inkml:trace contextRef="#ctx0" brushRef="#br0" timeOffset="1">1 301 24575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3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24575,'1'2'0,"-1"1"0,0-1 0,1 0 0,0 0 0,0 0 0,-1 0 0,1 0 0,0 0 0,1 0 0,-1 0 0,0 0 0,1 0 0,-1 0 0,1-1 0,-1 1 0,1 0 0,1 1 0,37 24 0,-28-19 0,32 21 0,94 67 0,-119-83 0,1 0 0,27 12 0,-23-13 0,30 21 0,-40-24 0,1-1 0,-1-1 0,1 0 0,27 8 0,30 15 0,-38-14 0,0-1 0,71 21 0,14-7 0,-97-22 0,16 5 0,0-1 0,1-1 0,0-3 0,61 5 0,-1-13 0,-55-1 0,0 3 0,0 1 0,63 11 0,-60-5 0,82 3 0,-45-5 0,-63-3 0,38 11 0,16 2 0,23 3 0,-69-12 0,0-1 0,35 2 0,334-5 0,-198-6 0,1817 3 0,-1997-1 0,0-1 0,0-1 0,29-8 0,32-5 0,-49 11 0,36-10 0,-41 8 0,0 1 0,40-3 0,-29 4 0,68-16 0,-62 11 0,15-5 0,-39 8 0,1 2 0,29-4 0,-34 7 0,1 0 0,-1 0 0,-1-2 0,1 0 0,0-1 0,-1 0 0,0-2 0,0 1 0,-1-2 0,24-16 0,-26 17 0,0 0 0,0 1 0,0 0 0,1 0 0,0 2 0,0-1 0,0 2 0,1 0 0,14-2 0,-10 2 0,1-1 0,-1-1 0,0 0 0,20-10 0,-17 5 0,-13 7 0,0-1 0,0 0 0,0 0 0,0-1 0,-1 0 0,0 0 0,11-11 0,-4 2 0,1 0 0,1 1 0,0 1 0,31-17 0,18-13 0,-49 31 0,1 1 0,0 1 0,1 1 0,26-9 0,-26 11 0,-1-1 0,1 0 0,-1-2 0,28-18 0,8-10 38,74-38 1,-34 22-1481,-69 39-5384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34 24575,'-9'-1'0,"-1"0"0,1-1 0,-1 0 0,1 0 0,-13-6 0,-25-5 0,38 11 0,0 1 0,1 0 0,-1 1 0,0 0 0,0 0 0,0 0 0,0 1 0,1 1 0,-1 0 0,-15 5 0,17-4 0,0 0 0,0 1 0,1 0 0,0 0 0,0 1 0,0 0 0,0 0 0,1 0 0,0 1 0,0 0 0,0 0 0,1 0 0,-5 9 0,4-6 0,1 1 0,-1 0 0,2 1 0,-1-1 0,1 1 0,1 0 0,0 0 0,-1 16 0,5 93 0,0-68 0,-2-41 0,1 0 0,0-1 0,0 1 0,1 0 0,1 0 0,4 14 0,-5-22 0,0 1 0,-1 0 0,1-1 0,1 1 0,-1-1 0,0 0 0,1 0 0,0 0 0,0 0 0,0 0 0,0 0 0,0-1 0,0 0 0,1 1 0,-1-1 0,1 0 0,0-1 0,-1 1 0,1-1 0,5 2 0,2-1 0,0 0 0,0-1 0,0 0 0,0-1 0,0 0 0,0-1 0,0 0 0,0-1 0,0 0 0,-1-1 0,1 0 0,0 0 0,-1-1 0,11-6 0,-8 3 0,0-1 0,0 0 0,-1 0 0,0-1 0,0-1 0,-1 0 0,0-1 0,-1 0 0,17-24 0,-21 24 0,0-1 0,-2 1 0,1-1 0,-1 0 0,-1 0 0,2-16 0,6-16 0,5-35 0,-13 169 0,-3-67 0,0 0 0,2 0 0,0 0 0,11 42 0,-11-58 0,0 0 0,1 0 0,-1 0 0,1-1 0,1 0 0,-1 1 0,1-1 0,0 0 0,1-1 0,-1 1 0,1-1 0,0 0 0,1 0 0,-1 0 0,1-1 0,0 0 0,0 0 0,0-1 0,12 6 0,9 0 0,1 0 0,0-2 0,0-1 0,0-2 0,1 0 0,0-2 0,31-2 0,-23 0-1365,-5-1-5461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416 153 24575,'0'-9'0,"0"0"0,-1 0 0,0 0 0,0 0 0,-1 0 0,0 0 0,-6-14 0,6 19 0,0 0 0,0 0 0,-1 1 0,1-1 0,-1 1 0,0-1 0,0 1 0,0 0 0,0 0 0,0 0 0,-1 1 0,1-1 0,-1 1 0,0 0 0,0 0 0,0 0 0,0 0 0,-5-1 0,-1 0 0,0 1 0,0 0 0,-1 0 0,1 1 0,-1 1 0,1-1 0,0 2 0,-1-1 0,1 1 0,-1 1 0,1 0 0,0 1 0,0 0 0,0 0 0,0 1 0,1 0 0,-1 1 0,1 0 0,0 0 0,-16 13 0,15-9 0,1 0 0,0 1 0,0 0 0,1 0 0,0 1 0,0 0 0,1 0 0,1 1 0,0-1 0,1 1 0,0 1 0,1-1 0,0 1 0,1 0 0,0 0 0,-1 16 0,3-15 0,0 0 0,1 0 0,0 0 0,2 0 0,-1-1 0,5 16 0,-5-25 0,0 0 0,0 0 0,1 0 0,0 0 0,0 0 0,0 0 0,0 0 0,0-1 0,1 1 0,0-1 0,0 0 0,0 0 0,0 0 0,0 0 0,0 0 0,1-1 0,0 1 0,-1-1 0,1 0 0,0 0 0,0 0 0,0-1 0,6 2 0,21 2 0,-1-1-1,1-2 0,0-1 1,59-6-1,-7 1-1361,-50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416 189 24575,'0'-13'0,"0"0"0,-1 0 0,0 0 0,-1 0 0,0 1 0,-5-15 0,5 23 0,0-1 0,-1 0 0,1 1 0,-1-1 0,0 1 0,0 0 0,0 0 0,0 0 0,-1 0 0,0 0 0,0 1 0,0 0 0,0 0 0,0 0 0,-1 0 0,1 1 0,-1-1 0,-6-1 0,2 1 0,0 0 0,-1 1 0,1 0 0,-1 0 0,1 1 0,-1 1 0,0-1 0,1 1 0,-1 1 0,1 0 0,-1 0 0,1 1 0,-1 1 0,1-1 0,0 1 0,0 1 0,0-1 0,0 2 0,1-1 0,-1 1 0,1 1 0,1-1 0,-1 1 0,1 1 0,0-1 0,0 1 0,1 0 0,0 1 0,-6 9 0,2 0 0,1 1 0,1 0 0,1 0 0,1 1 0,0 0 0,1 0 0,-2 22 0,3-12 0,-1 59 0,5-81 0,0 0 0,1 1 0,0-1 0,0 0 0,0 1 0,1-1 0,0 0 0,1 0 0,-1 0 0,1-1 0,1 1 0,-1 0 0,8 9 0,-7-13 0,0 1 0,0-1 0,1 0 0,-1 0 0,1 0 0,-1-1 0,1 1 0,0-1 0,0 0 0,0-1 0,0 1 0,0-1 0,0 0 0,7 0 0,11 1 0,0-2 0,22-1 0,-21 0 0,-2 1 0,0-2 0,0 0 0,0-1 0,28-9 0,-43 10 0,1 0 0,-1-1 0,-1 0 0,1-1 0,0 1 0,-1-1 0,0-1 0,0 1 0,0-1 0,0 0 0,-1 0 0,0-1 0,0 1 0,0-1 0,-1 0 0,6-10 0,0-3 0,-1-1 0,-1 1 0,-1-1 0,-1-1 0,0 1 0,-2-1 0,0 0 0,-1 0 0,0-35 0,-3 19-1365,-1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79 24575,'0'-3'0,"0"1"0,0-1 0,0 0 0,-1 1 0,1-1 0,-1 1 0,0-1 0,1 0 0,-1 1 0,-1 0 0,1-1 0,0 1 0,0 0 0,-1-1 0,0 1 0,1 0 0,-5-3 0,2 2 0,0 0 0,0 0 0,0 1 0,0-1 0,-1 1 0,1 0 0,-1 0 0,1 1 0,-7-2 0,-5 0 0,0 1 0,0 1 0,0 0 0,-32 3 0,44-2 0,1 0 0,0 0 0,-1 1 0,1-1 0,0 1 0,-1 0 0,1 0 0,0 0 0,0 0 0,0 1 0,0-1 0,0 1 0,0 0 0,0 0 0,1 0 0,-1 0 0,1 0 0,-1 0 0,1 1 0,0-1 0,0 1 0,0 0 0,0 0 0,0-1 0,1 1 0,-1 1 0,1-1 0,0 0 0,0 0 0,0 0 0,0 0 0,1 1 0,-1-1 0,1 0 0,0 1 0,0 5 0,1-3 0,-1 1 0,1 0 0,1 0 0,0-1 0,0 1 0,0-1 0,0 1 0,1-1 0,0 0 0,1 0 0,-1 0 0,1 0 0,0-1 0,0 0 0,1 1 0,0-2 0,7 8 0,39 21 0,-37-25 0,-1 0 0,0 2 0,22 19 0,-31-25 0,0 1 0,-1-1 0,1 1 0,-1 0 0,0 0 0,-1 0 0,1 0 0,-1 1 0,0-1 0,0 1 0,0-1 0,-1 1 0,0 0 0,0 8 0,0-8 0,-1 1 0,0-1 0,0 0 0,-1 0 0,0 1 0,0-1 0,0 0 0,-1 0 0,0 0 0,0 0 0,0 0 0,-1-1 0,0 1 0,-5 7 0,2-6 0,0 0 0,0-1 0,-1 1 0,0-2 0,0 1 0,0-1 0,-1 0 0,0 0 0,-9 4 0,16-9 0,-94 43 0,82-39 0,1 1 0,-1-2 0,0 0 0,0 0 0,-25 1 0,33-4-124,-1-1 0,1 1 0,0-1 0,-1 0 0,1 0 0,0-1-1,0 0 1,0 0 0,0 0 0,-6-3 0,-13-12-6702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675 120 24575,'0'-3'0,"-1"1"0,1 0 0,-1-1 0,0 1 0,1 0 0,-1 0 0,0-1 0,0 1 0,-1 0 0,1 0 0,0 0 0,-1 0 0,1 1 0,-1-1 0,1 0 0,-4-2 0,-35-24 0,30 20 0,-2 2 0,0-1 0,0 2 0,0 0 0,-1 0 0,0 1 0,0 1 0,0 0 0,0 0 0,-21 0 0,-2 1 0,0 2 0,-47 6 0,75-5 0,0 0 0,1 1 0,-1 0 0,1 0 0,-1 0 0,1 1 0,0 1 0,0-1 0,0 1 0,1 0 0,-1 1 0,1-1 0,-6 6 0,-3 6 0,1 0 0,1 0 0,-16 25 0,-12 17 0,35-51 0,1 0 0,0 1 0,1 0 0,0 0 0,0 1 0,1-1 0,0 1 0,-3 11 0,1 8 0,-3 37 0,-2 13 0,2-32 0,1 0 0,3 0 0,1 1 0,6 68 0,-3-109 0,1 0 0,-1-1 0,1 1 0,1 0 0,-1-1 0,1 1 0,0-1 0,1 0 0,-1 0 0,1 0 0,0 0 0,0 0 0,6 6 0,-5-7 0,0-1 0,0 0 0,0 0 0,1 0 0,0 0 0,-1-1 0,1 1 0,0-1 0,0-1 0,0 1 0,0-1 0,1 0 0,-1 0 0,8 1 0,8 0 0,44-1 0,-59-2 0,1 1 0,0-1 0,-1 0 0,1-1 0,-1 0 0,1 0 0,-1 0 0,0-1 0,0 0 0,10-6 0,45-40 0,-3-3 0,54-61 0,-15 14 0,-67 65 0,-1 0 0,-2-3 0,29-49 0,-55 84 0,50-95-1365,-40 76-5461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24575,'5'-1'0,"0"0"0,1 0 0,-1 0 0,0 0 0,0-1 0,8-3 0,19-6 0,-12 7 0,260-47 0,-188 37 0,-28 4 0,79-2 0,30 12-1365,-158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24575,'0'488'0,"2"-455"0,1-1 0,10 45 0,-5-39 0,2 43 0,-8 156 19,-3-139-1403,1-66-5442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1 0,1-1 0,-1 1 0,0-1 0,0 1 0,1-1 0,-1 1 0,0 0 0,0 0 0,0 0 0,0-1 0,0 1 0,0 0 0,0 0 0,0 0 0,-1 0 0,1 1 0,0-1 0,-1 0 0,1 0 0,-1 0 0,1 1 0,-1-1 0,1 0 0,0 3 0,6 39 0,-6-39 0,3 94 0,-4-72 0,1 1 0,1-1 0,10 46 0,1-16 0,12 38 0,-18-69 0,8 51 0,2 8 0,-9-43-106,-1-1 0,-2 1 0,-2 0 0,-4 70 0,0-72-729,1-6-5991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7919 24575,'1'-4'0,"0"0"0,1 0 0,-1 0 0,1 0 0,-1 1 0,1-1 0,4-5 0,1-4 0,32-76 0,-25 55 0,1 1 0,32-53 0,-25 54 0,-2-1 0,-1-1 0,-2-1 0,20-55 0,-32 76 0,2-1 0,0 1 0,0 0 0,2 1 0,15-21 0,16-26 0,20-32 0,-16 28 0,39-52 0,-34 52 0,-9-5 0,-30 48 0,21-29 0,179-231 0,-132 157 0,-38 56 0,99-130 0,-109 156 0,25-49 0,-30 47 0,34-45 0,16-24 0,-54 78 0,2 0 0,41-47 0,17-19 0,-55 66 0,43-45 0,-22 29 0,45-65 0,-48 58 0,172-240 0,-107 148 0,-89 123 0,2 0 0,0 2 0,30-26 0,-35 33 0,0 0 0,-2-1 0,23-37 0,22-27 0,41-22 0,-67 73 0,-1-1 0,46-64 0,-48 56 0,3 0 0,57-54 0,-78 82 0,26-29 0,-22 22 0,35-29 0,-35 34 0,0-1 0,-1-1 0,-1 0 0,0-1 0,22-37 0,-28 42 0,1 0 0,0 1 0,1 0 0,1 1 0,-1 0 0,21-13 0,-13 9 0,30-30 0,31-30 0,-13 13 0,153-139 0,-168 155 0,57-60 0,-31 28 0,148-124 0,-197 179 0,1 1 0,0 2 0,55-27 0,8-5 0,-11 9 0,-58 32 0,-2 0 0,0-2 0,26-19 0,-16 9 0,1 2 0,1 1 0,41-17 0,-32 16 0,56-36 0,-65 36 0,44-20 0,3-1 0,-45 23 0,46-18 0,-9 6 0,22-6 0,-69 28 0,-1 0 0,0-2 0,34-19 0,4-7 0,101-41 0,-1 0 0,-115 53 0,66-40 0,63-35 0,-17 11 0,24-21 0,-136 89 0,-34 16 0,0-2 0,22-11 0,95-57 0,-66 39 0,-2 5 0,-42 22 0,0-1 0,31-22 0,-18 10 0,49-24 0,-12 7 0,55-22 0,-59 31 0,-47 22 0,0 0 0,26-5 0,-25 8 0,-1-1 0,30-14 0,-2-7 0,-36 19 0,0 1 0,1 0 0,0 1 0,0 0 0,16-4 0,-7 4 0,0 0 0,-1-2 0,38-19 0,-38 18 0,0 0 0,26-6 0,-23 8 0,40-18 0,-48 17 0,19-10 0,1 1 0,47-14 0,117-34 0,9 3 0,-81 21 0,-103 35 0,0 0 0,1 1 0,-1 1 0,52 0 0,-41 3 0,60-10 0,126-34 0,-181 39 0,0 2 0,41 0 0,-42 4 0,0-3 0,47-8 0,-37 3 0,75-3 0,-43 6 0,-55 1 0,35-8 0,-38 6 0,49-5 0,22 10 0,-66 2 0,-1-1 0,0-1 0,0-2 0,43-8 0,-25 1 0,0 3 0,1 2 0,0 2 0,90 6 0,70-4 0,-176-4 0,33-7 0,25-5 0,12-2 0,-72 12 0,0 1 0,34-2 0,30 7 0,-65 3 0,0-2 0,0-1 0,0-2 0,46-9 0,-8-8 0,-38 10 0,-1 2 0,1 1 0,57-7 0,-50 12 0,-1-2 0,-1-1 0,1-1 0,-1-2 0,43-17 0,-52 18 0,1 0 0,47-5 0,3-1 0,-29 3 0,2 3 0,65-1 0,98 9 0,-75 2 0,-115-4 0,17 1 0,0 1 0,-1 1 0,50 11 0,-5 7 0,-36-7 0,84 11 0,-129-24-29,63 11-1307,-40-3-5490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42 24575,'-9'-1'0,"-1"0"0,1-1 0,0 0 0,0 0 0,-12-5 0,-26-7 0,12 9 0,-1 1 0,-48 1 0,65 3 0,-1 2 0,1 0 0,0 1 0,0 1 0,-37 12 0,49-12 0,1-1 0,-1 1 0,1 1 0,0-1 0,0 1 0,0 0 0,-6 8 0,-13 10 0,17-15 0,0 0 0,0 0 0,1 1 0,0-1 0,1 2 0,0-1 0,0 1 0,1 0 0,0 0 0,1 0 0,0 1 0,0-1 0,1 1 0,-2 19 0,1 9 0,1 1 0,5 73 0,1-39 0,-3-65 0,0 0 0,1 1 0,0-1 0,1 0 0,0 0 0,0 0 0,1-1 0,0 1 0,8 14 0,-8-17 0,1-1 0,0 1 0,0-1 0,1 0 0,-1-1 0,1 1 0,0-1 0,0 0 0,1 0 0,-1 0 0,1-1 0,0 0 0,-1 0 0,10 3 0,-2-2 0,0 0 0,1 0 0,-1-2 0,0 0 0,1 0 0,25-1 0,-32-1 0,-1 0 0,1-1 0,0 0 0,0-1 0,-1 1 0,1-1 0,-1 0 0,1-1 0,-1 0 0,0 0 0,0 0 0,0-1 0,0 1 0,-1-1 0,7-7 0,0 0 0,-1-1 0,0 0 0,-1-1 0,0 0 0,-1-1 0,-1 0 0,0 0 0,-1-1 0,-1 0 0,0 0 0,6-25 0,60-275 0,-72 315 0,0 0 0,0 0 0,0 1 0,0-1 0,0 0 0,0 0 0,1 0 0,-1 1 0,0-1 0,0 0 0,0 0 0,0 0 0,1 0 0,-1 0 0,0 1 0,0-1 0,0 0 0,0 0 0,1 0 0,-1 0 0,0 0 0,0 0 0,1 0 0,-1 0 0,0 0 0,0 0 0,0 0 0,1 0 0,-1 0 0,0 0 0,0 0 0,1 0 0,-1 0 0,0 0 0,0 0 0,0 0 0,1 0 0,-1 0 0,0 0 0,0 0 0,0 0 0,1 0 0,-1-1 0,0 1 0,0 0 0,0 0 0,1 0 0,-1 0 0,0-1 0,0 1 0,0 0 0,0 0 0,0 0 0,0 0 0,1-1 0,-1 1 0,0 0 0,0 0 0,0-1 0,8 22 0,45 127 0,-44-127 0,1 0 0,0-1 0,2 0 0,27 34 0,-32-46 0,2 1 0,-1-2 0,1 1 0,1-2 0,-1 1 0,1-1 0,0 0 0,1-1 0,-1 0 0,1-1 0,0 0 0,0-1 0,0 0 0,19 2 0,12-1 0,1-2 0,70-4 0,-37-1 0,-61 3-95,-4 0 133,0 0 0,0 0-1,0-1 1,-1-1 0,20-4 0,-27 5-100,0-1-1,0 1 1,0-1 0,0 0-1,0 1 1,-1-1 0,1 0-1,-1-1 1,1 1-1,-1 0 1,0-1 0,0 0-1,0 1 1,0-1-1,0 0 1,0 0 0,-1 0-1,0 0 1,1 0 0,-1 0-1,-1 0 1,1-1-1,1-3 1,2-20-6764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24575,'46'-2'0,"80"-14"0,-76 8 0,61-3 0,-72 10 0,6 1 0,88-13 0,-67 2 17,107-2-1,68 14-163,-92 1-1104,-118-2-5575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24575,'1'-2'0,"-1"1"0,0 0 0,1-1 0,-1 1 0,1 0 0,-1 0 0,1 0 0,0 0 0,0-1 0,-1 1 0,1 0 0,0 0 0,0 0 0,0 1 0,0-1 0,0 0 0,0 0 0,0 0 0,0 1 0,0-1 0,1 0 0,-1 1 0,0-1 0,0 1 0,1 0 0,1-1 0,40-7 0,-39 8 0,21-3 0,0 1 0,1 1 0,-1 2 0,0 0 0,0 2 0,0 0 0,0 2 0,0 1 0,43 16 0,-33-8 0,-18-8 0,0 1 0,0 1 0,0 0 0,29 21 0,-42-25 0,0 0 0,0 0 0,-1 1 0,0-1 0,0 1 0,0 0 0,0 0 0,-1 0 0,0 0 0,0 0 0,0 0 0,-1 1 0,1-1 0,-1 1 0,0 6 0,1 13 0,-1 0 0,-3 28 0,0-23 0,2-14 0,0-4 0,0-1 0,-1 0 0,0 0 0,-1 0 0,-5 19 0,6-27 0,0 0 0,-1 0 0,0 0 0,0 0 0,1 0 0,-2 0 0,1-1 0,0 1 0,0-1 0,-1 1 0,0-1 0,1 0 0,-1 0 0,0 0 0,0 0 0,0-1 0,0 1 0,0-1 0,0 0 0,-1 0 0,1 0 0,0 0 0,-5 0 0,-71 6 0,58-7 0,-1 1 0,-25 6 0,-47 15-1365,65-11-5461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28 24575,'-1'-2'0,"1"1"0,0 0 0,-1-1 0,1 1 0,-1 0 0,1-1 0,-1 1 0,0 0 0,0 0 0,1 0 0,-1 0 0,0-1 0,0 1 0,0 0 0,0 0 0,0 1 0,-1-1 0,1 0 0,0 0 0,0 1 0,0-1 0,-1 0 0,1 1 0,0-1 0,-1 1 0,1 0 0,-1-1 0,1 1 0,0 0 0,-1 0 0,1 0 0,-1 0 0,-2 0 0,-2 0 0,0 0 0,0 0 0,-1 1 0,1 0 0,0 0 0,-9 2 0,9 0 0,0 0 0,0 0 0,0 0 0,1 1 0,-1 0 0,1 0 0,0 0 0,0 1 0,0-1 0,1 1 0,0 0 0,0 1 0,0-1 0,0 1 0,1 0 0,0-1 0,0 1 0,1 1 0,-1-1 0,1 0 0,1 1 0,-2 8 0,-1 14 0,2 0 0,0 0 0,6 56 0,-1-26 0,-3-48 0,1-1 0,0 1 0,1 0 0,0-1 0,0 0 0,1 1 0,0-1 0,1 0 0,1 0 0,-1-1 0,1 1 0,11 14 0,-10-17 0,0-1 0,0 1 0,1-1 0,-1-1 0,1 1 0,0-1 0,1 0 0,-1-1 0,1 0 0,0 0 0,0-1 0,0 0 0,1 0 0,-1-1 0,17 3 0,-15-3 0,-1-1 0,0 0 0,1-1 0,-1 0 0,1 0 0,0-1 0,-1 0 0,12-4 0,-17 4 0,-1 0 0,0-1 0,1 1 0,-1-1 0,0 0 0,0 0 0,0 0 0,0-1 0,-1 1 0,1-1 0,-1 1 0,1-1 0,-1 0 0,0 0 0,0 0 0,0 0 0,0 0 0,-1-1 0,1 1 0,-1 0 0,0-1 0,0 1 0,0-1 0,0-4 0,4-29 0,-3 1 0,-1 0 0,-6-59 0,0 0 0,4 67 0,-1-1 0,-9-45 0,84 186 0,-61-92 0,2 4 0,1 2 0,1-1 0,1 0 0,1-1 0,1-1 0,23 22 0,-33-40 0,-1 0 0,1 0 0,0 0 0,1-1 0,-1-1 0,1 0 0,-1 0 0,1-1 0,0 0 0,20 1 0,24 6 0,-25-2-1365,-4-2-5461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24575,'1'-8'0,"-1"0"0,2 1 0,-1-1 0,1 0 0,0 0 0,0 1 0,1-1 0,0 1 0,1 0 0,7-13 0,5-3 0,33-37 0,-22 30 0,-24 26 0,0 0 0,1 0 0,-1 1 0,1-1 0,0 1 0,0 0 0,0 0 0,0 1 0,1-1 0,-1 1 0,1 0 0,0 0 0,0 0 0,-1 1 0,1 0 0,0 0 0,0 0 0,0 0 0,0 1 0,0 0 0,0 0 0,0 0 0,0 1 0,8 1 0,-5 0 0,0 1 0,0 0 0,0 0 0,-1 1 0,0 0 0,1 0 0,-1 1 0,-1 0 0,1 0 0,-1 1 0,0-1 0,0 1 0,0 1 0,4 6 0,97 152 0,-104-161-151,0 0-1,1 0 0,-1-1 0,1 1 1,-1-1-1,1 0 0,0 0 1,6 3-1,10 5-6674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24575,'877'0'0,"-851"-2"45,0 0-1,49-13 1,-44 9-795,41-5 1,-42 9-6077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24575,'24'1'0,"-1"2"0,0 0 0,0 1 0,0 1 0,0 1 0,26 11 0,126 64 0,-168-78 0,58 38 0,-51-31 0,0 0 0,1-2 0,0 1 0,20 7 0,-29-15 0,-1 2 0,1-1 0,0 1 0,-1-1 0,1 2 0,-1-1 0,0 1 0,0-1 0,8 9 0,-12-10 0,0 0 0,1 0 0,-1 0 0,0 0 0,0 0 0,0 0 0,-1 0 0,1 0 0,0 0 0,-1 0 0,0 0 0,1 0 0,-1 1 0,0-1 0,0 0 0,0 0 0,0 0 0,-1 1 0,1-1 0,-1 0 0,1 0 0,-1 0 0,0 0 0,1 0 0,-1 0 0,0 0 0,0 0 0,-1 0 0,1 0 0,0-1 0,-2 3 0,-7 6 0,1 0 0,-2 0 0,1-1 0,-1-1 0,-1 0 0,0 0 0,0-1 0,-23 10 0,-15 10 0,-9 2-1365,33-19-5461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926 1 24575,'-25'-1'0,"0"2"0,0 0 0,0 2 0,1 0 0,-49 14 0,-102 54 0,103-41 0,41-14 0,0 1 0,1 2 0,-51 40 0,68-50 0,0 2 0,1 0 0,0 0 0,0 1 0,1 0 0,1 1 0,0 1 0,1-1 0,0 2 0,1-1 0,-8 23 0,-2 16 0,2 1 0,-9 58 0,-15 55 0,20-97 0,-10 98 0,21-121 0,2-1 0,-2 68 0,11 97 0,0-75 0,-4-18 0,5 131 0,0-231 0,1 0 0,1-1 0,0 1 0,1-1 0,13 25 0,7 19 0,-19-44 0,0 0 0,2 0 0,0-1 0,1 0 0,0-1 0,22 25 0,85 72 0,-85-84 0,-19-18 0,0-1 0,0 0 0,1-1 0,25 11 0,24 14 0,-44-22 0,1 0 0,0-1 0,0-1 0,1-1 0,0-1 0,27 5 0,-23-5 0,47 19 0,-4 0 0,7-11 116,-55-12-857,36 10 1,-32-5-6086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32 263 24575,'-1'-1'0,"-1"1"0,1 0 0,-1-1 0,1 0 0,0 1 0,0-1 0,-1 0 0,1 0 0,0 1 0,0-1 0,0 0 0,0 0 0,0 0 0,0 0 0,0 0 0,0-1 0,0 1 0,1 0 0,-1 0 0,0-1 0,1 1 0,-1 0 0,1-1 0,-1 1 0,1 0 0,-1-4 0,-5-37 0,6 35 0,0 0 0,1 0 0,0 0 0,0 0 0,0 1 0,1-1 0,0 0 0,0 1 0,1-1 0,0 1 0,0 0 0,0 0 0,1 0 0,0 0 0,0 1 0,0-1 0,1 1 0,0 0 0,0 1 0,0-1 0,1 1 0,-1 0 0,1 0 0,0 1 0,0-1 0,7-1 0,5-3 0,1 2 0,0 0 0,0 1 0,0 1 0,1 0 0,0 2 0,36-1 0,-13 3 0,68 2 0,-96-1 0,0 1 0,0 0 0,0 2 0,-1-1 0,18 8 0,4 4 0,-1 0 0,-1 3 0,0 1 0,-1 1 0,-2 1 0,45 40 0,-62-48 0,-1 0 0,0 1 0,-1 1 0,-1 0 0,-1 1 0,0 0 0,0 0 0,-2 1 0,12 33 0,-14-33 0,2 8 0,0 1 0,-2 1 0,5 44 0,-10-63 0,-1-1 0,0 1 0,0-1 0,-1 1 0,0 0 0,-1-1 0,1 0 0,-1 1 0,-1-1 0,0 0 0,0 0 0,0 0 0,0 0 0,-1-1 0,0 0 0,-1 1 0,-9 9 0,-20 16 0,0-2 0,-2-1 0,-2-1 0,0-3 0,-2-1 0,-63 28 0,53-26 0,-85 58 0,27-15 0,5-11 0,102-53 0,9-2 0,14-2 0,719-5 0,-733 4-105,1 0 0,-1 0 0,1 1 0,-1 0 0,1 0 0,-1 1 0,0 0 0,1 1 0,-1-1 0,-1 2 0,1-1 0,10 7 0,-1 4-6721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63 24575,'-16'0'0,"2"1"0,0-1 0,-26-4 0,38 4 0,0 0 0,0 0 0,0-1 0,0 1 0,0 0 0,0-1 0,0 0 0,1 1 0,-1-1 0,0 0 0,0 0 0,1 0 0,-1 0 0,1 0 0,-1-1 0,1 1 0,-1 0 0,1-1 0,0 1 0,0-1 0,-1 0 0,1 1 0,0-1 0,0 0 0,1 1 0,-1-1 0,-1-4 0,2 5 0,0 0 0,0 0 0,0 0 0,0 0 0,0 0 0,1 0 0,-1 0 0,0 0 0,0 0 0,1 1 0,-1-1 0,1 0 0,-1 0 0,1 0 0,-1 0 0,1 0 0,0 1 0,-1-1 0,1 0 0,0 0 0,-1 1 0,1-1 0,0 1 0,0-1 0,0 1 0,0-1 0,-1 1 0,1-1 0,0 1 0,0 0 0,0-1 0,0 1 0,0 0 0,0 0 0,0 0 0,0 0 0,2 0 0,1-1 0,0 1 0,1 0 0,-1 0 0,1 0 0,-1 1 0,0 0 0,6 1 0,-4 0 0,0 1 0,0-1 0,0 1 0,-1 0 0,1 1 0,-1-1 0,0 1 0,0 0 0,0 0 0,-1 1 0,1-1 0,-1 1 0,0 0 0,-1 1 0,1-1 0,-1 0 0,0 1 0,0 0 0,-1 0 0,1 0 0,-1 0 0,-1 0 0,1 0 0,-1 0 0,0 1 0,0 11 0,-1-10 0,0 1 0,-1-1 0,0 0 0,0 0 0,-1 0 0,0 0 0,0 0 0,-1-1 0,1 1 0,-2-1 0,1 1 0,-1-1 0,-1 0 0,1-1 0,-1 1 0,0-1 0,0 0 0,-1 0 0,0 0 0,-10 7 0,-14 8 0,19-12 0,-1 0 0,-1-1 0,1-1 0,-1 0 0,-1 0 0,1-2 0,-17 6 0,-28 3-341,-1-3 0,0-2-1,-95 2 1,123-11-6485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24575,'1'3'0,"0"0"0,-1 0 0,1 0 0,0 0 0,0-1 0,1 1 0,-1 0 0,3 4 0,7 14 0,-5 13 0,0 0 0,-2-1 0,-2 2 0,-1-1 0,-4 35 0,2-4 0,0 1018 0,1-1068 40,1-1 0,4 28 0,-4-39-114,-1 0-1,1 0 1,0 1 0,0-1 0,0 0-1,0-1 1,0 1 0,1 0 0,-1 0-1,1 0 1,0-1 0,0 1 0,0-1-1,0 1 1,0-1 0,1 0 0,-1 0-1,0 0 1,6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24575,'3'0'0,"-1"-1"0,1 1 0,0-1 0,0 0 0,-1 0 0,1-1 0,-1 1 0,1 0 0,2-3 0,16-7 0,-6 7 0,1 1 0,-1 0 0,1 1 0,0 1 0,0 0 0,-1 1 0,1 1 0,0 0 0,-1 1 0,26 7 0,8 6 0,91 40 0,-132-51 0,131 73 0,-68-41 25,69 48-1,-13-7-666,60 50 531,-128-83 104,-2-3-132,50 36-758,177 162 0,-186-143 896,-40-42-1,-2 2-1,94 127 1,-122-136-11,-3 2 0,29 76 1,-32-72 9,-8-12 508,-1 2 1,-3 0-1,8 61 0,-11-53-337,-2 0 0,-2 0 0,-7 78 0,3-119-168,-1 1 0,-1 0 0,0-1 0,0 1 0,-1-1 0,0 0 0,-1 0 0,0 0 0,-1-1 0,0 0 0,0 0 0,-1 0 0,0-1 0,0 0 0,-1 0 0,0-1 0,-1 0 0,-9 6 0,-7 4 0,-1-2 0,-1-1 0,0-1 0,-1-1 0,-37 10 0,-73 27 0,70-23 0,-97 23 0,-13-1 0,119-30 0,1-2 0,-2-3 0,-64 6 0,77-13 0,0 2 0,0 2 0,1 3 0,-54 21 0,57-19 0,14-6 0,-45 6 0,51-12 0,1 2 0,0 0 0,0 2 0,-31 12 0,30-7-1365,2-2-5461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1505 24575,'0'1'0,"1"1"0,-1-1 0,0 0 0,1 0 0,-1 0 0,1 0 0,-1 0 0,1 0 0,-1 0 0,1 0 0,0 0 0,-1 0 0,1-1 0,0 1 0,0 0 0,0 0 0,-1 0 0,1-1 0,0 1 0,0-1 0,0 1 0,2 0 0,30 12 0,-17-7 0,32 19 0,-37-18 0,0-1 0,1 0 0,-1-1 0,1 0 0,0-1 0,1 0 0,15 2 0,55-1 0,-60-5 0,0 2 0,1 0 0,27 7 0,23 12 0,-47-12 0,1-1 0,0-1 0,51 5 0,285-10 0,-175-4 0,-117 3 0,-24 1 0,1-3 0,0-1 0,64-12 0,-54 2 0,-35 9 0,0-2 0,0-1 0,-1-1 0,0 0 0,23-12 0,12-9 0,-31 16 0,0-2 0,38-25 0,-21 9 0,-33 24 0,1-2 0,-1 1 0,0-1 0,-1-1 0,0 0 0,-1 0 0,10-13 0,82-131 0,-84 128 0,23-28 0,-3 5 0,-25 30 0,-1 3 0,0 0 0,-2 0 0,0-1 0,10-22 0,28-65 0,-30 69 0,21-58 0,-22 30 0,-11 41 0,0 0 0,2 1 0,10-25 0,-7 23 0,-2 0 0,10-43 0,-13 43 0,1 0 0,2 0 0,11-24 0,-16 38 0,45-94 0,-43 87 0,0 0 0,-1 0 0,0 0 0,-2 0 0,2-20 0,-4-111-1365,0 114-5461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24575,'3'0'0,"-1"1"0,1 0 0,-1-1 0,0 1 0,1 0 0,-1 0 0,0 0 0,0 0 0,1 1 0,-1-1 0,0 0 0,0 1 0,-1 0 0,1-1 0,0 1 0,0 0 0,-1 0 0,3 4 0,23 40 0,-25-42 0,9 24 0,-1 0 0,-2 0 0,0 1 0,-2 0 0,3 44 0,2 4 0,37 112 0,-4-25 0,-18-76 0,16 63 0,-41-146-124,0-1 0,0 0 0,0 0 0,1 0 0,0 0 0,0 0-1,0 0 1,0-1 0,0 1 0,5 5 0,9 5-6702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0 0,-1 1 0,0 0 0,0 0 0,0 1 0,0 0 0,11 7 0,4 4 0,36 29 0,2 2 0,43 21 26,164 94-1044,-93-55 1041,5 2-317,495 234-1064,-615-310 828,316 161-1141,-130-88 1671,-40-19 0,168 85 0,-276-131 0,105 26 0,20 8 0,362 155-244,-245-95-912,-203-89 1222,-84-29 634,79 34 0,-115-41-168,1-1 1,0 0-1,19 4 1,-11-6-6098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24575,'2'0'0,"0"1"0,0-1 0,-1 1 0,1-1 0,0 1 0,0 0 0,-1 0 0,1 0 0,0 0 0,-1 0 0,1 0 0,-1 0 0,0 1 0,1-1 0,-1 0 0,0 1 0,2 1 0,21 34 0,-14-20 0,73 123 0,-56-89 0,50 69 0,-18-27 0,-43-64 0,2-2 0,24 31 0,-32-45 0,0 1 0,-1 0 0,13 29 0,-13-24 0,20 31 0,-23-43 0,-1 1 0,-1-1 0,0 1 0,0 1 0,0-1 0,-1 0 0,0 1 0,3 16 0,-6-22 0,0 0 0,1 1 0,-1-1 0,0 0 0,0 0 0,-1 0 0,1 1 0,-1-1 0,1 0 0,-1 0 0,0 0 0,0 0 0,-1 0 0,1 0 0,0 0 0,-1 0 0,0-1 0,0 1 0,0 0 0,0-1 0,0 0 0,0 1 0,-1-1 0,1 0 0,-1 0 0,1 0 0,-5 2 0,-25 11 0,0-1 0,-1-2 0,0-1 0,-1-2 0,0-1 0,-60 6 0,71-11-170,-1 0-1,1 2 0,-1 1 1,1 1-1,1 1 0,0 1 1,-39 21-1,42-17-6655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 24575,'-12'0'0,"-31"0"0,1 1 0,-79 13 0,104-11 0,-9 2 0,-35 12 0,51-13 0,1 0 0,0 0 0,0 1 0,0 0 0,1 1 0,-1 0 0,-7 7 0,-6 5 0,-1-1 0,0-2 0,-33 17 0,26-16 0,-49 37 0,-46 52 0,87-74 0,28-23 0,0 0 0,0 1 0,0 0 0,1 1 0,-10 13 0,-169 241 0,140-197 0,27-39 0,-35 60 0,30-27 0,2 1 0,3 1 0,-22 112 0,33-131 0,-1 26 0,2 0 0,4 1 0,5 107 0,1-119 0,1-24 14,1 1 0,2-1-1,1 0 1,15 48 0,57 131-866,-54-163 777,53 84 0,-35-65 68,-8-12 47,2-2-1,3-2 0,49 54 0,-76-94 256,10 11-197,1-1-1,1-1 1,0-1 0,49 33-1,-10-18-97,-15-10 0,-2 1 0,44 38 0,-67-49 0,1-1 0,1-1 0,0-2 0,45 19 0,5 2 0,-35-17-455,1-1 0,77 18 0,-83-26-6371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24575,'1'1'0,"-1"1"0,0-1 0,1 0 0,-1 0 0,1 0 0,-1 1 0,1-1 0,0 0 0,0 0 0,-1 0 0,1 0 0,0 0 0,0 0 0,0 0 0,0 0 0,0 0 0,0-1 0,0 1 0,0 0 0,1-1 0,-1 1 0,0 0 0,0-1 0,0 0 0,1 1 0,-1-1 0,2 1 0,39 6 0,-38-6 0,89 5-267,118-6 0,-83-2 126,-18 2 45,420-15-1720,235-5 322,-290 17 1075,-171-15 56,105-1-116,-197 20 4248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1 962 24575,'0'-36'0,"1"0"0,2 0 0,8-36 0,-1 18 0,-7 31 0,2-1 0,0 2 0,2-1 0,15-36 0,-6 27 0,1 0 0,-2-1 0,12-38 0,-24 59 0,1 1 0,1-1 0,0 1 0,0 0 0,1 1 0,1-1 0,10-13 0,-14 21 0,-1 0 0,0 1 0,1-1 0,0 1 0,-1-1 0,1 1 0,0 0 0,0 0 0,0 1 0,1-1 0,-1 1 0,0-1 0,1 1 0,-1 0 0,0 0 0,1 0 0,0 1 0,-1-1 0,1 1 0,-1 0 0,1 0 0,-1 0 0,1 0 0,0 1 0,-1 0 0,1-1 0,-1 1 0,0 1 0,5 1 0,2 3 0,0 0 0,-1 1 0,0 0 0,0 1 0,-1 0 0,0 0 0,0 1 0,-1 0 0,0 0 0,10 17 0,5 7 0,14 22 0,41 82 0,-21-34 0,17 36 0,-49-89 0,2-2 0,2 0 0,58 75 0,-71-105 0,104 110 0,-103-114 0,1 0 0,0-1 0,1 0 0,0-2 0,1 0 0,22 9 0,-39-19 0,1 0 0,-1 0 0,1 0 0,0 0 0,-1 0 0,1-1 0,0 1 0,0-1 0,0 0 0,0 0 0,-1 0 0,1 0 0,0 0 0,0 0 0,0-1 0,0 0 0,-1 1 0,1-1 0,0 0 0,3-2 0,-3 1 0,0-1 0,0 1 0,0-1 0,-1 0 0,1 0 0,-1 0 0,1 0 0,-1 0 0,0 0 0,0-1 0,-1 1 0,1-1 0,1-4 0,2-9 0,-1-1 0,-1 0 0,0 0 0,-1 0 0,-1-21 0,-2-388 0,-2 147 0,1 174 0,5-118 0,-2 220 0,0-1 0,0 1 0,0-1 0,1 1 0,-1 0 0,1 0 0,0 0 0,1 0 0,-1 0 0,0 0 0,1 0 0,0 1 0,0-1 0,0 1 0,1 0 0,-1 0 0,0 0 0,1 0 0,0 1 0,0 0 0,0-1 0,7-1 0,9-5 0,1 2 0,0 0 0,33-5 0,-16 4 0,0 0 0,1 1 0,71-3 0,83 12 0,-77 0 0,-53 1 0,74 13 0,34 3 0,151-17 0,-181-4 0,-124 2 0,0 1 0,-1 1 0,21 4 0,-32-5 0,0 0 0,0 0 0,0 1 0,-1 0 0,1 0 0,0 0 0,-1 1 0,1-1 0,-1 1 0,0 0 0,0 0 0,0 1 0,0-1 0,4 6 0,-7-8 4,-1 0 0,1 0 0,0 0 0,-1 0 0,1 0 0,0 1 0,-1-1 0,0 0 0,1 0 0,-1 1 0,0-1 0,1 0 0,-1 1 0,0-1 0,0 0 0,0 0 0,0 1 0,0-1 0,-1 0 0,1 1 0,0-1 0,0 0 0,-1 2 0,-1 0-167,1-1 1,-1 1 0,0-1-1,0 1 1,0-1 0,0 1 0,0-1-1,-4 3 1,-16 11-6664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24575,'-1'11'0,"-1"-1"0,-1 1 0,0 0 0,0-1 0,-1 0 0,0 1 0,-1-1 0,0-1 0,-9 14 0,-3 8 0,-24 41 0,24-44 0,1 1 0,1 0 0,2 1 0,-14 43 0,27-70 0,-1-1 0,0 0 0,1 0 0,0 1 0,-1-1 0,1 0 0,0 1 0,0-1 0,0 0 0,1 1 0,-1-1 0,0 0 0,1 1 0,0-1 0,-1 0 0,1 0 0,0 0 0,0 1 0,0-1 0,1 0 0,-1 0 0,0-1 0,1 1 0,-1 0 0,1 0 0,0-1 0,-1 1 0,1-1 0,0 1 0,0-1 0,0 0 0,0 0 0,0 0 0,0 0 0,1 0 0,-1 0 0,0 0 0,0-1 0,1 1 0,3-1 0,11 3 0,1-1 0,0-1 0,0-1 0,25-2 0,-19 0 0,-8 3 0,1 0 0,-1 0 0,0 2 0,0 0 0,-1 1 0,1 0 0,-1 1 0,0 1 0,20 10 0,-16-6 0,0 1 0,-1 1 0,0 1 0,-1 0 0,-1 2 0,23 23 0,-29-25 0,0 0 0,0 1 0,-2 0 0,0 1 0,0 0 0,-1 0 0,4 16 0,-7-20 0,-1 0 0,0 1 0,-1-1 0,0 1 0,-1-1 0,0 1 0,-1 0 0,0 0 0,-1-1 0,-3 20 0,3-26 0,-1 0 0,0-1 0,0 1 0,0-1 0,0 0 0,-1 1 0,1-1 0,-1 0 0,0-1 0,0 1 0,-1 0 0,1-1 0,-1 0 0,0 0 0,0 0 0,0 0 0,0 0 0,0-1 0,-1 0 0,1 0 0,-1 0 0,1 0 0,-1-1 0,0 0 0,-7 1 0,-12 2 0,-1-2 0,1-2 0,-1 0 0,-25-3 0,3 0 0,34 3 24,1-1 0,-1-1 0,0 0 0,-12-3 0,21 3-123,0 1 0,0-1 0,-1 1 0,1-1 0,1 0 0,-1-1 0,0 1 0,0-1 0,1 1 0,-1-1 0,1 0 0,0-1 0,0 1 0,-5-7 0,-3-11-6727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24575,'0'-7'0,"6"-1"0,8 0 0,9-5 0,6 0 0,5 2 0,2 3 0,2 3 0,0 2 0,0 2 0,1 1 0,-8-6 0,-2-2 0,1 1 0,0 1 0,2 2 0,-4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24575,'3'0'0,"-1"-1"0,1 0 0,0 0 0,0 0 0,0 0 0,-1 0 0,1 0 0,4-4 0,14-5 0,67-18 0,-48 13 0,1 3 0,0 1 0,0 1 0,63-4 0,-92 13 0,34-1 0,74 6 0,-107-3 0,0 1 0,0 0 0,0 1 0,0 1 0,-1 0 0,1 1 0,-1 0 0,0 1 0,0 0 0,14 10 0,1 5 0,-10-10 0,-1 1 0,-1 1 0,0 1 0,15 17 0,-26-27 0,69 93 0,-64-83 0,-1 0 0,-1 1 0,0 0 0,-1 0 0,7 23 0,-8-16 0,-1-1 0,0 1 0,-2 0 0,0 38 0,-2-51 0,-1 1 0,0-1 0,0 0 0,-1 0 0,0 0 0,-1 0 0,0-1 0,0 1 0,-1-1 0,0 1 0,-1-1 0,1 0 0,-12 13 0,-1-4 0,0-1 0,-2 0 0,1-2 0,-2 0 0,0-1 0,-23 11 0,0-3 0,-93 29 0,102-38 0,1 2 0,-38 21 0,12-5 0,35-20 0,-37 10 0,-13 6 0,39-13 0,-57 13 0,61-19 0,0 2 0,-37 16 0,73-21 0,0-1 0,1 0 0,0 0 0,-1 0 0,13 3 0,6 0 1,0 0-1,0-2 1,46 3 0,78-7-357,-77-2-51,74 0 407,192 4 0,-180 16 0,50 1 0,-63-20-732,-113 1-5967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334 224 24575,'-1'-9'0,"0"-1"0,-1 1 0,0 0 0,0 0 0,-1 0 0,-1 0 0,-6-14 0,6 16 0,0-1 0,1 0 0,0 0 0,0-1 0,1 1 0,0 0 0,0-1 0,0-13 0,2 20 0,1 0 0,-1-1 0,1 1 0,-1 0 0,1 0 0,0-1 0,0 1 0,0 0 0,0 0 0,0 0 0,0 0 0,1 0 0,-1 0 0,1 1 0,-1-1 0,1 0 0,0 1 0,0-1 0,-1 1 0,1 0 0,0-1 0,0 1 0,0 0 0,1 0 0,-1 0 0,0 1 0,0-1 0,1 0 0,-1 1 0,0 0 0,0-1 0,1 1 0,2 0 0,3 0 0,0-1 0,0 1 0,-1 1 0,1 0 0,0 0 0,-1 0 0,1 1 0,-1 0 0,8 4 0,-9-3 0,1 0 0,-1 1 0,0 0 0,0 0 0,-1 0 0,1 1 0,-1 0 0,0 0 0,0 1 0,0-1 0,-1 1 0,0 0 0,0 0 0,-1 0 0,1 1 0,-1-1 0,-1 1 0,1 0 0,-1 0 0,2 12 0,0 9 0,-2 1 0,0-1 0,-2 1 0,-4 28 0,1 6 0,3-43 0,-1 0 0,0-1 0,-2 1 0,0-1 0,-1 0 0,-1 0 0,-1 0 0,-1-1 0,0 1 0,-1-1 0,-1-1 0,-1 0 0,-14 19 0,-19 20 0,16-18 0,-3-1 0,-1-1 0,-1-1 0,-56 45 0,-1 2 0,57-48 92,26-27-384,1-1 1,-1 0 0,0 0-1,-12 8 1,-1-3-6535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24575,'3455'0'-4412,"-3434"0"4726,40 6 0,-53-5-51,0 1-1,-1 0 1,0 0-1,1 1 0,-1-1 1,0 1-1,0 1 0,9 6 1,-15-10-266,0 0 0,-1 1-1,1-1 1,-1 0 0,1 1 0,-1-1 0,1 1 0,-1-1 0,1 0-1,-1 1 1,1-1 0,-1 1 0,1 0 0,-1-1 0,0 1 0,1-1-1,-1 1 1,0-1 0,0 1 0,1 0 0,-1-1 0,0 1-1,0 0 1,0-1 0,0 1 0,0 0 0,0-1 0,0 1 0,0 0-1,0-1 1,0 1 0,0 0 0,0-1 0,-1 1 0,1 0 0,0-1-1,0 1 1,-1-1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24575,'0'6'0,"0"9"0,0 7 0,0 7 0,0 5 0,-6-3 0,-3-1 0,2 1 0,0-5-8191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24575,'5'0'0,"0"-1"0,0 1 0,0 0 0,0 1 0,0-1 0,0 1 0,-1 0 0,1 0 0,0 1 0,0-1 0,-1 1 0,1 0 0,-1 0 0,0 1 0,1-1 0,-1 1 0,0 0 0,-1 0 0,1 0 0,0 1 0,-1-1 0,4 6 0,70 89 0,-41-48 0,55 55 0,196 185 0,-260-261 0,-1 0 0,-2 3 0,28 44 0,-50-73 0,0 1 0,0-1 0,0 0 0,1 0 0,-1 0 0,7 5 0,-9-7 0,1-1 0,-1 0 0,1 1 0,-1-1 0,1 0 0,-1 0 0,1 1 0,-1-1 0,0 0 0,1 0 0,-1 0 0,1 0 0,-1 0 0,1 0 0,-1 0 0,1 0 0,0 0 0,-1 0 0,1 0 0,-1 0 0,1 0 0,-1 0 0,1-1 0,0 1 0,0-1 0,0 0 0,-1 1 0,1-1 0,0 0 0,-1 0 0,1 0 0,-1 0 0,1 0 0,-1 0 0,1 1 0,-1-1 0,1 0 0,-1 0 0,0 0 0,1-2 0,3-24 0,-1-1 0,0 0 0,-2 1 0,-5-46 0,1 4 0,3-779 0,0 836 0,1 0 0,1 0 0,0 0 0,0 0 0,1 1 0,1-1 0,0 1 0,1 0 0,0 0 0,0 0 0,1 1 0,1 0 0,0 0 0,0 0 0,1 1 0,0 0 0,1 0 0,-1 1 0,2 0 0,-1 1 0,1 0 0,0 1 0,17-9 0,-11 7 0,1 0 0,-1 2 0,1 0 0,0 0 0,0 2 0,1 0 0,0 1 0,34-1 0,472 3-466,-236 3 279,1286-2-655,-1571 0 810,3 0-93,0 0 0,0 0 0,0 0 0,0 1 0,0 0 1,0 0-1,6 3 0,2 4-5540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24575,'0'49'0,"2"-20"0,-2-1 0,-1 1 0,-2-1 0,-10 51 0,5-47 0,2 0 0,1 1 0,-1 56 0,6-89 0,0 0 0,0 0 0,0 1 0,0-1 0,0 0 0,0 0 0,0 1 0,0-1 0,0 0 0,0 0 0,0 0 0,0 1 0,0-1 0,0 0 0,0 0 0,0 0 0,1 1 0,-1-1 0,0 0 0,0 0 0,0 0 0,0 1 0,0-1 0,1 0 0,-1 0 0,0 0 0,0 0 0,0 0 0,1 1 0,-1-1 0,0 0 0,0 0 0,0 0 0,1 0 0,-1 0 0,0 0 0,0 0 0,1 0 0,-1 0 0,0 0 0,14-4 0,18-18 0,-22 16 0,17-10 0,1 1 0,1 1 0,0 1 0,1 2 0,1 1 0,-1 2 0,2 1 0,-1 1 0,0 1 0,1 2 0,51 2 0,-64 3 0,0 2 0,0 0 0,-1 2 0,1 0 0,-1 0 0,0 2 0,-1 0 0,0 1 0,0 1 0,19 15 0,-29-19 0,-1 0 0,0 0 0,0 1 0,0 0 0,-1 0 0,0 0 0,0 0 0,5 13 0,26 67 0,-33-78 0,6 20 0,-2 0 0,-1 1 0,-2-1 0,0 1 0,-2 0 0,-1 0 0,-2 1 0,-4 29 0,4-56 0,1-1 0,-1 1 0,0-1 0,0 1 0,0-1 0,0 1 0,-1-1 0,0 0 0,1 0 0,-1 0 0,0 0 0,0 0 0,-1 0 0,1 0 0,-1-1 0,1 1 0,-1-1 0,0 0 0,0 1 0,-5 2 0,-5 1 0,1-1 0,-1 0 0,0-1 0,-17 4 0,-29 10 0,40-10 0,0-2 0,-1 0 0,0-2 0,0 0 0,-32 3 0,-103-6 0,89-3 0,57 2 24,0 0 0,0-1 0,0 0 0,-14-4 0,20 4-107,0 0 1,0 0-1,0 0 1,1 0-1,-1-1 1,0 0-1,1 1 1,-1-1-1,1 0 1,0 0-1,0 0 1,-1 0-1,2-1 1,-1 1-1,0-1 1,0 1-1,-1-5 1,-6-15-6744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24575,'0'-4'0,"0"-1"0,1 1 0,-1 0 0,1-1 0,0 1 0,0 0 0,0-1 0,0 1 0,1 0 0,0 0 0,0 0 0,0 0 0,0 0 0,0 1 0,1-1 0,0 1 0,0-1 0,0 1 0,0 0 0,0 0 0,1 0 0,-1 1 0,1-1 0,0 1 0,-1 0 0,1 0 0,0 0 0,1 1 0,-1-1 0,8-1 0,10-1 0,0 0 0,1 2 0,-1 0 0,42 3 0,-43 0 0,728 2-887,-497-3 1019,-244 0-231,-3 1 12,0-1-1,0 0 0,0 0 0,-1-1 1,1 1-1,0-1 0,0 0 0,0 0 1,0-1-1,-1 1 0,1-1 1,8-4-1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24575,'0'1108'0,"1"-1080"0,1 1 0,2-1 0,1-1 0,0 1 0,17 45 0,-20-68-91,0 0 0,0 0 0,0-1 0,0 1 0,1-1 0,-1 0 0,1 1 0,0-1 0,1 0 0,-1-1 0,1 1 0,0 0 0,-1-1 0,7 4 0,11 3-6735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5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24575,'4'1'0,"-1"0"0,1 0 0,-1 1 0,1-1 0,-1 1 0,0 0 0,1 0 0,-1 0 0,0 1 0,4 3 0,2 2 0,26 19 0,-2 3 0,-1 0 0,-1 2 0,29 40 0,94 150 0,-126-180 0,46 86 0,-31-52 0,28 70 0,-38-88 0,-1 1 0,-4 1 0,-2 2 0,23 82 0,9 30 0,5 21 0,-28-77 0,-20-72 0,-1 1 0,14 97 0,-21-90 0,4 0 0,26 82 0,-21-86 0,-3 0 0,-2 0 0,5 58 0,-12 317-638,-7-225 435,3 468 127,-1-645 68,0-1-1,-2 1 1,-1-1 0,0 0-1,-15 40 1,-53 100 700,64-146-482,-23 57-142,21-47-69,-1 0 0,-19 32 0,-40 38 1,22-31 0,39-55 0,1 0 0,-1-1 0,-1 0 0,-11 9 0,10-9 0,0 0 0,1 1 0,-10 12 0,6-6 0,0 0 0,-1 0 0,-1-2 0,0 0 0,0-1 0,-2-1 0,0 0 0,0-1 0,-1-1 0,-21 8 0,-279 142 0,170-69 0,91-63 5,44-22-233,0 0 0,0 1-1,1 1 1,0 0-1,-21 17 1,16-7-6598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8 0,0 6 0,0 5 0,0-4-8191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customXml" Target="../ink/ink15.xml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47" Type="http://schemas.openxmlformats.org/officeDocument/2006/relationships/customXml" Target="../ink/ink29.xml"/><Relationship Id="rId50" Type="http://schemas.openxmlformats.org/officeDocument/2006/relationships/image" Target="../media/image35.png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" Type="http://schemas.openxmlformats.org/officeDocument/2006/relationships/customXml" Target="../ink/ink5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9.xml"/><Relationship Id="rId41" Type="http://schemas.openxmlformats.org/officeDocument/2006/relationships/customXml" Target="../ink/ink26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customXml" Target="../ink/ink10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0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14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png"/><Relationship Id="rId36" Type="http://schemas.openxmlformats.org/officeDocument/2006/relationships/customXml" Target="../ink/ink23.xml"/><Relationship Id="rId49" Type="http://schemas.openxmlformats.org/officeDocument/2006/relationships/customXml" Target="../ink/ink30.xml"/><Relationship Id="rId10" Type="http://schemas.openxmlformats.org/officeDocument/2006/relationships/image" Target="../media/image16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8.xml"/><Relationship Id="rId30" Type="http://schemas.openxmlformats.org/officeDocument/2006/relationships/image" Target="../media/image26.png"/><Relationship Id="rId35" Type="http://schemas.openxmlformats.org/officeDocument/2006/relationships/customXml" Target="../ink/ink22.xml"/><Relationship Id="rId43" Type="http://schemas.openxmlformats.org/officeDocument/2006/relationships/customXml" Target="../ink/ink27.xml"/><Relationship Id="rId48" Type="http://schemas.openxmlformats.org/officeDocument/2006/relationships/image" Target="../media/image34.png"/><Relationship Id="rId8" Type="http://schemas.openxmlformats.org/officeDocument/2006/relationships/image" Target="../media/image15.png"/><Relationship Id="rId51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png"/><Relationship Id="rId3" Type="http://schemas.openxmlformats.org/officeDocument/2006/relationships/image" Target="../media/image13.png"/><Relationship Id="rId21" Type="http://schemas.openxmlformats.org/officeDocument/2006/relationships/image" Target="../media/image44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8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png"/><Relationship Id="rId40" Type="http://schemas.openxmlformats.org/officeDocument/2006/relationships/customXml" Target="../ink/ink52.xml"/><Relationship Id="rId45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5.png"/><Relationship Id="rId21" Type="http://schemas.openxmlformats.org/officeDocument/2006/relationships/image" Target="../media/image66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79.png"/><Relationship Id="rId50" Type="http://schemas.openxmlformats.org/officeDocument/2006/relationships/customXml" Target="../ink/ink79.xml"/><Relationship Id="rId55" Type="http://schemas.openxmlformats.org/officeDocument/2006/relationships/image" Target="../media/image83.png"/><Relationship Id="rId7" Type="http://schemas.openxmlformats.org/officeDocument/2006/relationships/image" Target="../media/image59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29" Type="http://schemas.openxmlformats.org/officeDocument/2006/relationships/image" Target="../media/image70.png"/><Relationship Id="rId41" Type="http://schemas.openxmlformats.org/officeDocument/2006/relationships/image" Target="../media/image76.png"/><Relationship Id="rId54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4.png"/><Relationship Id="rId40" Type="http://schemas.openxmlformats.org/officeDocument/2006/relationships/customXml" Target="../ink/ink74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3.xml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61" Type="http://schemas.openxmlformats.org/officeDocument/2006/relationships/image" Target="../media/image86.png"/><Relationship Id="rId10" Type="http://schemas.openxmlformats.org/officeDocument/2006/relationships/customXml" Target="../ink/ink59.xml"/><Relationship Id="rId19" Type="http://schemas.openxmlformats.org/officeDocument/2006/relationships/image" Target="../media/image65.png"/><Relationship Id="rId31" Type="http://schemas.openxmlformats.org/officeDocument/2006/relationships/image" Target="../media/image71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9.png"/><Relationship Id="rId30" Type="http://schemas.openxmlformats.org/officeDocument/2006/relationships/customXml" Target="../ink/ink69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8" Type="http://schemas.openxmlformats.org/officeDocument/2006/relationships/customXml" Target="../ink/ink58.xml"/><Relationship Id="rId51" Type="http://schemas.openxmlformats.org/officeDocument/2006/relationships/image" Target="../media/image81.png"/><Relationship Id="rId3" Type="http://schemas.openxmlformats.org/officeDocument/2006/relationships/image" Target="../media/image57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48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3712656" y="3304674"/>
            <a:ext cx="3361912" cy="248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712656" y="668552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5393612" y="66855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556217" y="36408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329635" y="2729033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515" y="2722913"/>
                <a:ext cx="254880" cy="63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08F1B04-F394-B8A6-475D-AED5529D2999}"/>
              </a:ext>
            </a:extLst>
          </p:cNvPr>
          <p:cNvSpPr/>
          <p:nvPr/>
        </p:nvSpPr>
        <p:spPr>
          <a:xfrm>
            <a:off x="2840398" y="2772214"/>
            <a:ext cx="1250576" cy="1064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14:cNvPr>
              <p14:cNvContentPartPr/>
              <p14:nvPr/>
            </p14:nvContentPartPr>
            <p14:xfrm>
              <a:off x="7838915" y="1075553"/>
              <a:ext cx="360" cy="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275" y="10575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14:cNvPr>
              <p14:cNvContentPartPr/>
              <p14:nvPr/>
            </p14:nvContentPartPr>
            <p14:xfrm>
              <a:off x="6118115" y="739313"/>
              <a:ext cx="360" cy="36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115" y="7213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971F56-54CA-FC33-2202-5F77572D86CF}"/>
              </a:ext>
            </a:extLst>
          </p:cNvPr>
          <p:cNvGrpSpPr/>
          <p:nvPr/>
        </p:nvGrpSpPr>
        <p:grpSpPr>
          <a:xfrm>
            <a:off x="6080315" y="900593"/>
            <a:ext cx="24840" cy="525240"/>
            <a:chOff x="6080315" y="900593"/>
            <a:chExt cx="248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14:cNvPr>
                <p14:cNvContentPartPr/>
                <p14:nvPr/>
              </p14:nvContentPartPr>
              <p14:xfrm>
                <a:off x="6094355" y="900593"/>
                <a:ext cx="10800" cy="8136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6355" y="882953"/>
                  <a:ext cx="46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14:cNvPr>
                <p14:cNvContentPartPr/>
                <p14:nvPr/>
              </p14:nvContentPartPr>
              <p14:xfrm>
                <a:off x="6091475" y="1061873"/>
                <a:ext cx="360" cy="496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3475" y="1044233"/>
                  <a:ext cx="3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14:cNvPr>
                <p14:cNvContentPartPr/>
                <p14:nvPr/>
              </p14:nvContentPartPr>
              <p14:xfrm>
                <a:off x="6080315" y="1169513"/>
                <a:ext cx="11520" cy="2563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2675" y="1151513"/>
                  <a:ext cx="47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14:cNvPr>
              <p14:cNvContentPartPr/>
              <p14:nvPr/>
            </p14:nvContentPartPr>
            <p14:xfrm>
              <a:off x="6088955" y="1572713"/>
              <a:ext cx="28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1315" y="1555073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14:cNvPr>
              <p14:cNvContentPartPr/>
              <p14:nvPr/>
            </p14:nvContentPartPr>
            <p14:xfrm>
              <a:off x="6064115" y="1680353"/>
              <a:ext cx="360" cy="3708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115" y="1662353"/>
                <a:ext cx="36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4407CE5-44EC-E6FB-B516-933929174ECF}"/>
              </a:ext>
            </a:extLst>
          </p:cNvPr>
          <p:cNvGrpSpPr/>
          <p:nvPr/>
        </p:nvGrpSpPr>
        <p:grpSpPr>
          <a:xfrm>
            <a:off x="6072035" y="1814993"/>
            <a:ext cx="5760" cy="232920"/>
            <a:chOff x="6072035" y="1814993"/>
            <a:chExt cx="57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14:cNvPr>
                <p14:cNvContentPartPr/>
                <p14:nvPr/>
              </p14:nvContentPartPr>
              <p14:xfrm>
                <a:off x="6077435" y="1814993"/>
                <a:ext cx="360" cy="1292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9435" y="1796993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14:cNvPr>
                <p14:cNvContentPartPr/>
                <p14:nvPr/>
              </p14:nvContentPartPr>
              <p14:xfrm>
                <a:off x="6072035" y="2002913"/>
                <a:ext cx="5760" cy="4500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4395" y="1984913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31B49EC-D97D-64DA-A367-E4AE9DD43D44}"/>
              </a:ext>
            </a:extLst>
          </p:cNvPr>
          <p:cNvGrpSpPr/>
          <p:nvPr/>
        </p:nvGrpSpPr>
        <p:grpSpPr>
          <a:xfrm>
            <a:off x="3858755" y="2204873"/>
            <a:ext cx="2165760" cy="2373480"/>
            <a:chOff x="3858755" y="2204873"/>
            <a:chExt cx="2165760" cy="23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14:cNvPr>
                <p14:cNvContentPartPr/>
                <p14:nvPr/>
              </p14:nvContentPartPr>
              <p14:xfrm>
                <a:off x="5969435" y="2204873"/>
                <a:ext cx="55080" cy="4438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1435" y="2187233"/>
                  <a:ext cx="90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14:cNvPr>
                <p14:cNvContentPartPr/>
                <p14:nvPr/>
              </p14:nvContentPartPr>
              <p14:xfrm>
                <a:off x="5970155" y="2648393"/>
                <a:ext cx="360" cy="828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2155" y="2630393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14:cNvPr>
                <p14:cNvContentPartPr/>
                <p14:nvPr/>
              </p14:nvContentPartPr>
              <p14:xfrm>
                <a:off x="5956115" y="2715713"/>
                <a:ext cx="14040" cy="38916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8475" y="2697713"/>
                  <a:ext cx="49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14:cNvPr>
                <p14:cNvContentPartPr/>
                <p14:nvPr/>
              </p14:nvContentPartPr>
              <p14:xfrm>
                <a:off x="5956835" y="3132593"/>
                <a:ext cx="360" cy="13248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8835" y="3114593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14:cNvPr>
                <p14:cNvContentPartPr/>
                <p14:nvPr/>
              </p14:nvContentPartPr>
              <p14:xfrm>
                <a:off x="5956835" y="3347873"/>
                <a:ext cx="360" cy="25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38835" y="3329873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14:cNvPr>
                <p14:cNvContentPartPr/>
                <p14:nvPr/>
              </p14:nvContentPartPr>
              <p14:xfrm>
                <a:off x="5956835" y="3374513"/>
                <a:ext cx="360" cy="36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565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14:cNvPr>
                <p14:cNvContentPartPr/>
                <p14:nvPr/>
              </p14:nvContentPartPr>
              <p14:xfrm>
                <a:off x="5956835" y="3415193"/>
                <a:ext cx="360" cy="3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97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14:cNvPr>
                <p14:cNvContentPartPr/>
                <p14:nvPr/>
              </p14:nvContentPartPr>
              <p14:xfrm>
                <a:off x="3858755" y="3401873"/>
                <a:ext cx="2075400" cy="52344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41115" y="3383873"/>
                  <a:ext cx="21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14:cNvPr>
                <p14:cNvContentPartPr/>
                <p14:nvPr/>
              </p14:nvContentPartPr>
              <p14:xfrm>
                <a:off x="3898355" y="4006673"/>
                <a:ext cx="15840" cy="42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0355" y="3988673"/>
                  <a:ext cx="51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14:cNvPr>
                <p14:cNvContentPartPr/>
                <p14:nvPr/>
              </p14:nvContentPartPr>
              <p14:xfrm>
                <a:off x="4125875" y="4142033"/>
                <a:ext cx="371520" cy="27900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8235" y="4124393"/>
                  <a:ext cx="407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14:cNvPr>
                <p14:cNvContentPartPr/>
                <p14:nvPr/>
              </p14:nvContentPartPr>
              <p14:xfrm>
                <a:off x="4611875" y="4060673"/>
                <a:ext cx="14040" cy="5176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3875" y="4042673"/>
                  <a:ext cx="49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14:cNvPr>
                <p14:cNvContentPartPr/>
                <p14:nvPr/>
              </p14:nvContentPartPr>
              <p14:xfrm>
                <a:off x="4812395" y="4275233"/>
                <a:ext cx="188640" cy="24408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4395" y="4257593"/>
                  <a:ext cx="22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14:cNvPr>
                <p14:cNvContentPartPr/>
                <p14:nvPr/>
              </p14:nvContentPartPr>
              <p14:xfrm>
                <a:off x="5067275" y="4314473"/>
                <a:ext cx="112680" cy="2268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275" y="4296473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14:cNvPr>
                <p14:cNvContentPartPr/>
                <p14:nvPr/>
              </p14:nvContentPartPr>
              <p14:xfrm>
                <a:off x="5247275" y="4327793"/>
                <a:ext cx="173160" cy="232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635" y="4309793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14:cNvPr>
                <p14:cNvContentPartPr/>
                <p14:nvPr/>
              </p14:nvContentPartPr>
              <p14:xfrm>
                <a:off x="5605115" y="4127273"/>
                <a:ext cx="242280" cy="40536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7475" y="4109273"/>
                  <a:ext cx="277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14:cNvPr>
                <p14:cNvContentPartPr/>
                <p14:nvPr/>
              </p14:nvContentPartPr>
              <p14:xfrm>
                <a:off x="5660555" y="4278113"/>
                <a:ext cx="108720" cy="24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42915" y="4260473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020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4035385" y="5084399"/>
            <a:ext cx="3293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35385" y="2406158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4969752" y="29441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853259" y="52465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558055" y="4424520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935" y="4418400"/>
                <a:ext cx="254880" cy="6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2E6CC0-FC2D-7D8A-4C92-163D40F59115}"/>
              </a:ext>
            </a:extLst>
          </p:cNvPr>
          <p:cNvGrpSpPr/>
          <p:nvPr/>
        </p:nvGrpSpPr>
        <p:grpSpPr>
          <a:xfrm>
            <a:off x="4955352" y="4405486"/>
            <a:ext cx="271800" cy="406440"/>
            <a:chOff x="4664795" y="2741273"/>
            <a:chExt cx="2718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14:cNvPr>
              <p14:cNvContentPartPr/>
              <p14:nvPr/>
            </p14:nvContentPartPr>
            <p14:xfrm>
              <a:off x="6408635" y="2487113"/>
              <a:ext cx="57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315" y="2482793"/>
                <a:ext cx="14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14:cNvPr>
              <p14:cNvContentPartPr/>
              <p14:nvPr/>
            </p14:nvContentPartPr>
            <p14:xfrm>
              <a:off x="6373355" y="2783033"/>
              <a:ext cx="360" cy="244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9035" y="2778713"/>
                <a:ext cx="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14:cNvPr>
              <p14:cNvContentPartPr/>
              <p14:nvPr/>
            </p14:nvContentPartPr>
            <p14:xfrm>
              <a:off x="6373355" y="2917673"/>
              <a:ext cx="8640" cy="36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9035" y="2913353"/>
                <a:ext cx="1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14:cNvPr>
              <p14:cNvContentPartPr/>
              <p14:nvPr/>
            </p14:nvContentPartPr>
            <p14:xfrm>
              <a:off x="6386675" y="3051953"/>
              <a:ext cx="360" cy="2926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355" y="3047273"/>
                <a:ext cx="9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14:cNvPr>
              <p14:cNvContentPartPr/>
              <p14:nvPr/>
            </p14:nvContentPartPr>
            <p14:xfrm>
              <a:off x="6386315" y="3441833"/>
              <a:ext cx="28440" cy="590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1995" y="3437513"/>
                <a:ext cx="370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B86835-B83B-8DD1-5AB5-B10EA49105B3}"/>
              </a:ext>
            </a:extLst>
          </p:cNvPr>
          <p:cNvGrpSpPr/>
          <p:nvPr/>
        </p:nvGrpSpPr>
        <p:grpSpPr>
          <a:xfrm>
            <a:off x="6399995" y="4208633"/>
            <a:ext cx="27720" cy="482760"/>
            <a:chOff x="6399995" y="4208633"/>
            <a:chExt cx="277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14:cNvPr>
                <p14:cNvContentPartPr/>
                <p14:nvPr/>
              </p14:nvContentPartPr>
              <p14:xfrm>
                <a:off x="6427355" y="4208633"/>
                <a:ext cx="360" cy="576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3035" y="4204313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14:cNvPr>
                <p14:cNvContentPartPr/>
                <p14:nvPr/>
              </p14:nvContentPartPr>
              <p14:xfrm>
                <a:off x="6399995" y="4248593"/>
                <a:ext cx="27720" cy="4428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675" y="4244273"/>
                  <a:ext cx="363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07A202-3AA1-8EB2-FFD1-692E66079CD7}"/>
              </a:ext>
            </a:extLst>
          </p:cNvPr>
          <p:cNvGrpSpPr/>
          <p:nvPr/>
        </p:nvGrpSpPr>
        <p:grpSpPr>
          <a:xfrm>
            <a:off x="6399995" y="4773473"/>
            <a:ext cx="14400" cy="157680"/>
            <a:chOff x="6399995" y="4773473"/>
            <a:chExt cx="144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14:cNvPr>
                <p14:cNvContentPartPr/>
                <p14:nvPr/>
              </p14:nvContentPartPr>
              <p14:xfrm>
                <a:off x="6399995" y="4773473"/>
                <a:ext cx="360" cy="1368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5675" y="4769153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14:cNvPr>
                <p14:cNvContentPartPr/>
                <p14:nvPr/>
              </p14:nvContentPartPr>
              <p14:xfrm>
                <a:off x="6399995" y="4813433"/>
                <a:ext cx="14400" cy="11772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5675" y="4809113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14:cNvPr>
              <p14:cNvContentPartPr/>
              <p14:nvPr/>
            </p14:nvContentPartPr>
            <p14:xfrm>
              <a:off x="6427355" y="5055353"/>
              <a:ext cx="360" cy="108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035" y="5051033"/>
                <a:ext cx="9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14:cNvPr>
              <p14:cNvContentPartPr/>
              <p14:nvPr/>
            </p14:nvContentPartPr>
            <p14:xfrm>
              <a:off x="4047035" y="5141393"/>
              <a:ext cx="2423880" cy="27864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715" y="5137073"/>
                <a:ext cx="243252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F3796E-0DD5-28C4-0211-1A8ADF9340EA}"/>
              </a:ext>
            </a:extLst>
          </p:cNvPr>
          <p:cNvGrpSpPr/>
          <p:nvPr/>
        </p:nvGrpSpPr>
        <p:grpSpPr>
          <a:xfrm>
            <a:off x="4450235" y="5537393"/>
            <a:ext cx="1615680" cy="485280"/>
            <a:chOff x="4450235" y="5537393"/>
            <a:chExt cx="16156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14:cNvPr>
                <p14:cNvContentPartPr/>
                <p14:nvPr/>
              </p14:nvContentPartPr>
              <p14:xfrm>
                <a:off x="4596395" y="5702273"/>
                <a:ext cx="323280" cy="2019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075" y="569795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14:cNvPr>
                <p14:cNvContentPartPr/>
                <p14:nvPr/>
              </p14:nvContentPartPr>
              <p14:xfrm>
                <a:off x="4973675" y="5740073"/>
                <a:ext cx="150120" cy="1666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355" y="5735753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14:cNvPr>
                <p14:cNvContentPartPr/>
                <p14:nvPr/>
              </p14:nvContentPartPr>
              <p14:xfrm>
                <a:off x="5215595" y="5713793"/>
                <a:ext cx="190800" cy="19224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275" y="5709473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14:cNvPr>
                <p14:cNvContentPartPr/>
                <p14:nvPr/>
              </p14:nvContentPartPr>
              <p14:xfrm>
                <a:off x="5466875" y="5686073"/>
                <a:ext cx="154080" cy="21636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2555" y="5681753"/>
                  <a:ext cx="16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14:cNvPr>
                <p14:cNvContentPartPr/>
                <p14:nvPr/>
              </p14:nvContentPartPr>
              <p14:xfrm>
                <a:off x="5727155" y="5537393"/>
                <a:ext cx="293040" cy="3146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2835" y="5533073"/>
                  <a:ext cx="301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14:cNvPr>
                <p14:cNvContentPartPr/>
                <p14:nvPr/>
              </p14:nvContentPartPr>
              <p14:xfrm>
                <a:off x="5754515" y="5619833"/>
                <a:ext cx="311400" cy="4140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195" y="5615513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14:cNvPr>
                <p14:cNvContentPartPr/>
                <p14:nvPr/>
              </p14:nvContentPartPr>
              <p14:xfrm>
                <a:off x="4450235" y="5620193"/>
                <a:ext cx="14040" cy="40248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5915" y="5615873"/>
                  <a:ext cx="22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14:cNvPr>
                <p14:cNvContentPartPr/>
                <p14:nvPr/>
              </p14:nvContentPartPr>
              <p14:xfrm>
                <a:off x="4921115" y="5660873"/>
                <a:ext cx="55080" cy="3614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795" y="5656553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21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480034-893B-CB55-E14E-015ED22A04A6}"/>
              </a:ext>
            </a:extLst>
          </p:cNvPr>
          <p:cNvCxnSpPr/>
          <p:nvPr/>
        </p:nvCxnSpPr>
        <p:spPr>
          <a:xfrm flipV="1">
            <a:off x="3087756" y="1298714"/>
            <a:ext cx="4863548" cy="2928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F691A2-7419-0AD9-E601-D6B505993A2F}"/>
              </a:ext>
            </a:extLst>
          </p:cNvPr>
          <p:cNvCxnSpPr>
            <a:cxnSpLocks/>
          </p:cNvCxnSpPr>
          <p:nvPr/>
        </p:nvCxnSpPr>
        <p:spPr>
          <a:xfrm flipV="1">
            <a:off x="3200399" y="3790121"/>
            <a:ext cx="1066801" cy="616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14:cNvPr>
              <p14:cNvContentPartPr/>
              <p14:nvPr/>
            </p14:nvContentPartPr>
            <p14:xfrm>
              <a:off x="2981457" y="1217077"/>
              <a:ext cx="4790880" cy="285084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3457" y="1199437"/>
                <a:ext cx="4826520" cy="28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D0527A6-ACB0-56BC-D940-EF0CE353614C}"/>
              </a:ext>
            </a:extLst>
          </p:cNvPr>
          <p:cNvGrpSpPr/>
          <p:nvPr/>
        </p:nvGrpSpPr>
        <p:grpSpPr>
          <a:xfrm>
            <a:off x="5194737" y="1960477"/>
            <a:ext cx="598680" cy="427320"/>
            <a:chOff x="5194737" y="1960477"/>
            <a:chExt cx="5986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14:cNvPr>
                <p14:cNvContentPartPr/>
                <p14:nvPr/>
              </p14:nvContentPartPr>
              <p14:xfrm>
                <a:off x="5311377" y="2131477"/>
                <a:ext cx="455760" cy="2563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3737" y="2113837"/>
                  <a:ext cx="49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14:cNvPr>
                <p14:cNvContentPartPr/>
                <p14:nvPr/>
              </p14:nvContentPartPr>
              <p14:xfrm>
                <a:off x="5194737" y="2052637"/>
                <a:ext cx="435960" cy="277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6737" y="2034997"/>
                  <a:ext cx="47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14:cNvPr>
                <p14:cNvContentPartPr/>
                <p14:nvPr/>
              </p14:nvContentPartPr>
              <p14:xfrm>
                <a:off x="5592177" y="1960477"/>
                <a:ext cx="201240" cy="1911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4177" y="1942477"/>
                  <a:ext cx="236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D34D8BB-F13F-6DB0-E218-5887D2BBA093}"/>
              </a:ext>
            </a:extLst>
          </p:cNvPr>
          <p:cNvGrpSpPr/>
          <p:nvPr/>
        </p:nvGrpSpPr>
        <p:grpSpPr>
          <a:xfrm>
            <a:off x="4253697" y="3325957"/>
            <a:ext cx="574200" cy="519120"/>
            <a:chOff x="4253697" y="3325957"/>
            <a:chExt cx="574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14:cNvPr>
                <p14:cNvContentPartPr/>
                <p14:nvPr/>
              </p14:nvContentPartPr>
              <p14:xfrm>
                <a:off x="4449177" y="3634117"/>
                <a:ext cx="282600" cy="21096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1177" y="3616477"/>
                  <a:ext cx="318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14:cNvPr>
                <p14:cNvContentPartPr/>
                <p14:nvPr/>
              </p14:nvContentPartPr>
              <p14:xfrm>
                <a:off x="4399497" y="3538717"/>
                <a:ext cx="185760" cy="10404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1497" y="3521077"/>
                  <a:ext cx="22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14:cNvPr>
                <p14:cNvContentPartPr/>
                <p14:nvPr/>
              </p14:nvContentPartPr>
              <p14:xfrm>
                <a:off x="4253697" y="3431437"/>
                <a:ext cx="409320" cy="1404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5697" y="3413437"/>
                  <a:ext cx="44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14:cNvPr>
                <p14:cNvContentPartPr/>
                <p14:nvPr/>
              </p14:nvContentPartPr>
              <p14:xfrm>
                <a:off x="4611177" y="3325957"/>
                <a:ext cx="216720" cy="17100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3177" y="3307957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E09DB47-F6C1-BFC3-B4FD-FA74C9C0E37C}"/>
              </a:ext>
            </a:extLst>
          </p:cNvPr>
          <p:cNvGrpSpPr/>
          <p:nvPr/>
        </p:nvGrpSpPr>
        <p:grpSpPr>
          <a:xfrm>
            <a:off x="8267337" y="820717"/>
            <a:ext cx="1036080" cy="964080"/>
            <a:chOff x="8267337" y="820717"/>
            <a:chExt cx="103608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14:cNvPr>
                <p14:cNvContentPartPr/>
                <p14:nvPr/>
              </p14:nvContentPartPr>
              <p14:xfrm>
                <a:off x="8267337" y="820717"/>
                <a:ext cx="349560" cy="96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9337" y="802717"/>
                  <a:ext cx="38520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14:cNvPr>
                <p14:cNvContentPartPr/>
                <p14:nvPr/>
              </p14:nvContentPartPr>
              <p14:xfrm>
                <a:off x="8641737" y="1164157"/>
                <a:ext cx="405720" cy="42804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3737" y="1146517"/>
                  <a:ext cx="441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14:cNvPr>
                <p14:cNvContentPartPr/>
                <p14:nvPr/>
              </p14:nvContentPartPr>
              <p14:xfrm>
                <a:off x="9092097" y="1567357"/>
                <a:ext cx="211320" cy="1558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4457" y="1549717"/>
                  <a:ext cx="246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B82E83-82BA-1394-83FB-FBEBCBFEFAC5}"/>
              </a:ext>
            </a:extLst>
          </p:cNvPr>
          <p:cNvGrpSpPr/>
          <p:nvPr/>
        </p:nvGrpSpPr>
        <p:grpSpPr>
          <a:xfrm>
            <a:off x="9806337" y="741877"/>
            <a:ext cx="955800" cy="989280"/>
            <a:chOff x="9806337" y="741877"/>
            <a:chExt cx="95580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14:cNvPr>
                <p14:cNvContentPartPr/>
                <p14:nvPr/>
              </p14:nvContentPartPr>
              <p14:xfrm>
                <a:off x="9806337" y="1046437"/>
                <a:ext cx="28800" cy="563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8337" y="1028437"/>
                  <a:ext cx="644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14:cNvPr>
                <p14:cNvContentPartPr/>
                <p14:nvPr/>
              </p14:nvContentPartPr>
              <p14:xfrm>
                <a:off x="9978417" y="741877"/>
                <a:ext cx="783720" cy="98928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60777" y="723877"/>
                  <a:ext cx="819360" cy="10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28A0E67-7C5E-BECF-C282-480F1C24ADD9}"/>
              </a:ext>
            </a:extLst>
          </p:cNvPr>
          <p:cNvGrpSpPr/>
          <p:nvPr/>
        </p:nvGrpSpPr>
        <p:grpSpPr>
          <a:xfrm>
            <a:off x="3286377" y="3908797"/>
            <a:ext cx="7872840" cy="1910880"/>
            <a:chOff x="3286377" y="3908797"/>
            <a:chExt cx="78728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14:cNvPr>
                <p14:cNvContentPartPr/>
                <p14:nvPr/>
              </p14:nvContentPartPr>
              <p14:xfrm>
                <a:off x="3286377" y="3950557"/>
                <a:ext cx="955080" cy="6087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77" y="3932917"/>
                  <a:ext cx="990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14:cNvPr>
                <p14:cNvContentPartPr/>
                <p14:nvPr/>
              </p14:nvContentPartPr>
              <p14:xfrm>
                <a:off x="4068297" y="4783597"/>
                <a:ext cx="120240" cy="36936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297" y="4765597"/>
                  <a:ext cx="155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14:cNvPr>
                <p14:cNvContentPartPr/>
                <p14:nvPr/>
              </p14:nvContentPartPr>
              <p14:xfrm>
                <a:off x="4279977" y="3908797"/>
                <a:ext cx="1723680" cy="782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1977" y="3890797"/>
                  <a:ext cx="175932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14:cNvPr>
                <p14:cNvContentPartPr/>
                <p14:nvPr/>
              </p14:nvContentPartPr>
              <p14:xfrm>
                <a:off x="5862537" y="4426117"/>
                <a:ext cx="206640" cy="38916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4537" y="4408117"/>
                  <a:ext cx="242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14:cNvPr>
                <p14:cNvContentPartPr/>
                <p14:nvPr/>
              </p14:nvContentPartPr>
              <p14:xfrm>
                <a:off x="6386697" y="4346197"/>
                <a:ext cx="488880" cy="1164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8697" y="4328557"/>
                  <a:ext cx="52452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14:cNvPr>
                <p14:cNvContentPartPr/>
                <p14:nvPr/>
              </p14:nvContentPartPr>
              <p14:xfrm>
                <a:off x="7116057" y="4849117"/>
                <a:ext cx="1191960" cy="2808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8057" y="4831477"/>
                  <a:ext cx="122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14:cNvPr>
                <p14:cNvContentPartPr/>
                <p14:nvPr/>
              </p14:nvContentPartPr>
              <p14:xfrm>
                <a:off x="7195257" y="5033797"/>
                <a:ext cx="1055520" cy="49356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7617" y="5015797"/>
                  <a:ext cx="1091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14:cNvPr>
                <p14:cNvContentPartPr/>
                <p14:nvPr/>
              </p14:nvContentPartPr>
              <p14:xfrm>
                <a:off x="7868097" y="5247277"/>
                <a:ext cx="216360" cy="3618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0097" y="5229637"/>
                  <a:ext cx="252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14:cNvPr>
                <p14:cNvContentPartPr/>
                <p14:nvPr/>
              </p14:nvContentPartPr>
              <p14:xfrm>
                <a:off x="7924257" y="5327197"/>
                <a:ext cx="171360" cy="403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6617" y="5309197"/>
                  <a:ext cx="20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14:cNvPr>
                <p14:cNvContentPartPr/>
                <p14:nvPr/>
              </p14:nvContentPartPr>
              <p14:xfrm>
                <a:off x="7487217" y="4384717"/>
                <a:ext cx="515520" cy="41292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9577" y="4366717"/>
                  <a:ext cx="551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14:cNvPr>
                <p14:cNvContentPartPr/>
                <p14:nvPr/>
              </p14:nvContentPartPr>
              <p14:xfrm>
                <a:off x="8705097" y="4954597"/>
                <a:ext cx="190080" cy="3967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097" y="4936597"/>
                  <a:ext cx="225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14:cNvPr>
                <p14:cNvContentPartPr/>
                <p14:nvPr/>
              </p14:nvContentPartPr>
              <p14:xfrm>
                <a:off x="9236457" y="4810237"/>
                <a:ext cx="1304280" cy="21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8817" y="4792597"/>
                  <a:ext cx="133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14:cNvPr>
                <p14:cNvContentPartPr/>
                <p14:nvPr/>
              </p14:nvContentPartPr>
              <p14:xfrm>
                <a:off x="9249777" y="5113717"/>
                <a:ext cx="1288080" cy="50904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777" y="5096077"/>
                  <a:ext cx="1323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14:cNvPr>
                <p14:cNvContentPartPr/>
                <p14:nvPr/>
              </p14:nvContentPartPr>
              <p14:xfrm>
                <a:off x="9858177" y="5380117"/>
                <a:ext cx="295200" cy="35856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40537" y="5362117"/>
                  <a:ext cx="33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14:cNvPr>
                <p14:cNvContentPartPr/>
                <p14:nvPr/>
              </p14:nvContentPartPr>
              <p14:xfrm>
                <a:off x="9885897" y="5414317"/>
                <a:ext cx="481320" cy="4572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67897" y="5396677"/>
                  <a:ext cx="516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14:cNvPr>
                <p14:cNvContentPartPr/>
                <p14:nvPr/>
              </p14:nvContentPartPr>
              <p14:xfrm>
                <a:off x="9819297" y="4121197"/>
                <a:ext cx="39600" cy="50328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1657" y="4103197"/>
                  <a:ext cx="75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14:cNvPr>
                <p14:cNvContentPartPr/>
                <p14:nvPr/>
              </p14:nvContentPartPr>
              <p14:xfrm>
                <a:off x="10700217" y="4001317"/>
                <a:ext cx="459000" cy="181836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82577" y="3983677"/>
                  <a:ext cx="494640" cy="185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B14A2AF-1580-22D8-ECD2-3FB6FCC27F38}"/>
              </a:ext>
            </a:extLst>
          </p:cNvPr>
          <p:cNvSpPr txBox="1"/>
          <p:nvPr/>
        </p:nvSpPr>
        <p:spPr>
          <a:xfrm>
            <a:off x="1534732" y="5558016"/>
            <a:ext cx="528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同じ方向を向いているが、</a:t>
            </a:r>
            <a:endParaRPr kumimoji="1" lang="en-US" altLang="ja-JP" sz="2400" dirty="0"/>
          </a:p>
          <a:p>
            <a:r>
              <a:rPr kumimoji="1" lang="ja-JP" altLang="en-US" sz="2400" dirty="0"/>
              <a:t>大きさが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</a:t>
            </a:r>
            <a:r>
              <a:rPr lang="ja-JP" altLang="en-US" sz="2400" dirty="0"/>
              <a:t>なるのが単位ベクトル。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55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H="1">
            <a:off x="4083575" y="5180340"/>
            <a:ext cx="2346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83575" y="3370614"/>
            <a:ext cx="1897950" cy="17511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4913679" y="5297557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578580" y="359984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54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839ADF-5A6B-0048-625E-A73DB89B07DD}"/>
              </a:ext>
            </a:extLst>
          </p:cNvPr>
          <p:cNvCxnSpPr/>
          <p:nvPr/>
        </p:nvCxnSpPr>
        <p:spPr>
          <a:xfrm flipV="1">
            <a:off x="6891130" y="3165165"/>
            <a:ext cx="5181600" cy="36045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C5B506-2274-6AD3-C888-110394889060}"/>
              </a:ext>
            </a:extLst>
          </p:cNvPr>
          <p:cNvSpPr/>
          <p:nvPr/>
        </p:nvSpPr>
        <p:spPr>
          <a:xfrm rot="19537651">
            <a:off x="7613882" y="3425196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6183B-DBCD-C88F-A4EC-DF4722DB7830}"/>
              </a:ext>
            </a:extLst>
          </p:cNvPr>
          <p:cNvCxnSpPr>
            <a:cxnSpLocks/>
          </p:cNvCxnSpPr>
          <p:nvPr/>
        </p:nvCxnSpPr>
        <p:spPr>
          <a:xfrm>
            <a:off x="609599" y="5332653"/>
            <a:ext cx="534926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81A21-6DBB-4A9F-AAB6-82003F1875C1}"/>
              </a:ext>
            </a:extLst>
          </p:cNvPr>
          <p:cNvSpPr/>
          <p:nvPr/>
        </p:nvSpPr>
        <p:spPr>
          <a:xfrm rot="29261">
            <a:off x="1826492" y="3743264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9821B6-7B53-733B-3D1F-F636214E08C9}"/>
              </a:ext>
            </a:extLst>
          </p:cNvPr>
          <p:cNvSpPr txBox="1"/>
          <p:nvPr/>
        </p:nvSpPr>
        <p:spPr>
          <a:xfrm>
            <a:off x="7050156" y="183474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斜めに乗っている物体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E755ED-EF11-1C08-F41C-0882A0085CC0}"/>
              </a:ext>
            </a:extLst>
          </p:cNvPr>
          <p:cNvSpPr txBox="1"/>
          <p:nvPr/>
        </p:nvSpPr>
        <p:spPr>
          <a:xfrm>
            <a:off x="1653014" y="285373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垂直に乗っている物体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BEEF015-A191-CE9C-9B07-3AC9A9966AF2}"/>
              </a:ext>
            </a:extLst>
          </p:cNvPr>
          <p:cNvCxnSpPr/>
          <p:nvPr/>
        </p:nvCxnSpPr>
        <p:spPr>
          <a:xfrm>
            <a:off x="3284230" y="4701827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D085EB-AFBA-A88D-AD6D-61DCF676A0A7}"/>
              </a:ext>
            </a:extLst>
          </p:cNvPr>
          <p:cNvCxnSpPr/>
          <p:nvPr/>
        </p:nvCxnSpPr>
        <p:spPr>
          <a:xfrm>
            <a:off x="9102442" y="4422184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2D82C6-0C59-83D5-30BB-20F9BC01A7E2}"/>
              </a:ext>
            </a:extLst>
          </p:cNvPr>
          <p:cNvCxnSpPr>
            <a:cxnSpLocks/>
          </p:cNvCxnSpPr>
          <p:nvPr/>
        </p:nvCxnSpPr>
        <p:spPr>
          <a:xfrm>
            <a:off x="9131762" y="4422184"/>
            <a:ext cx="902949" cy="12653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025A54-412F-1504-581B-C566BA9F2E9B}"/>
              </a:ext>
            </a:extLst>
          </p:cNvPr>
          <p:cNvSpPr txBox="1"/>
          <p:nvPr/>
        </p:nvSpPr>
        <p:spPr>
          <a:xfrm>
            <a:off x="2961064" y="643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重力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33505-348D-AEC7-7082-84B398BC9241}"/>
              </a:ext>
            </a:extLst>
          </p:cNvPr>
          <p:cNvSpPr txBox="1"/>
          <p:nvPr/>
        </p:nvSpPr>
        <p:spPr>
          <a:xfrm>
            <a:off x="3668951" y="6424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18191F-0EB9-DAA6-11CE-64DE5857C8E7}"/>
              </a:ext>
            </a:extLst>
          </p:cNvPr>
          <p:cNvSpPr txBox="1"/>
          <p:nvPr/>
        </p:nvSpPr>
        <p:spPr>
          <a:xfrm>
            <a:off x="9676419" y="57616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262607A-7C45-3625-0370-CAAA45E52411}"/>
              </a:ext>
            </a:extLst>
          </p:cNvPr>
          <p:cNvCxnSpPr>
            <a:cxnSpLocks/>
          </p:cNvCxnSpPr>
          <p:nvPr/>
        </p:nvCxnSpPr>
        <p:spPr>
          <a:xfrm>
            <a:off x="3920736" y="4702321"/>
            <a:ext cx="0" cy="16451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6183B-DBCD-C88F-A4EC-DF4722DB7830}"/>
              </a:ext>
            </a:extLst>
          </p:cNvPr>
          <p:cNvCxnSpPr>
            <a:cxnSpLocks/>
          </p:cNvCxnSpPr>
          <p:nvPr/>
        </p:nvCxnSpPr>
        <p:spPr>
          <a:xfrm>
            <a:off x="3207025" y="4229884"/>
            <a:ext cx="534926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81A21-6DBB-4A9F-AAB6-82003F1875C1}"/>
              </a:ext>
            </a:extLst>
          </p:cNvPr>
          <p:cNvSpPr/>
          <p:nvPr/>
        </p:nvSpPr>
        <p:spPr>
          <a:xfrm rot="29261">
            <a:off x="4423918" y="2640495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33505-348D-AEC7-7082-84B398BC9241}"/>
              </a:ext>
            </a:extLst>
          </p:cNvPr>
          <p:cNvSpPr txBox="1"/>
          <p:nvPr/>
        </p:nvSpPr>
        <p:spPr>
          <a:xfrm>
            <a:off x="4635161" y="51268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262607A-7C45-3625-0370-CAAA45E52411}"/>
              </a:ext>
            </a:extLst>
          </p:cNvPr>
          <p:cNvCxnSpPr>
            <a:cxnSpLocks/>
          </p:cNvCxnSpPr>
          <p:nvPr/>
        </p:nvCxnSpPr>
        <p:spPr>
          <a:xfrm>
            <a:off x="5881656" y="3428999"/>
            <a:ext cx="0" cy="16451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64ECD36-ABAA-A75E-B717-37C0D05150F4}"/>
              </a:ext>
            </a:extLst>
          </p:cNvPr>
          <p:cNvCxnSpPr>
            <a:cxnSpLocks/>
          </p:cNvCxnSpPr>
          <p:nvPr/>
        </p:nvCxnSpPr>
        <p:spPr>
          <a:xfrm flipH="1">
            <a:off x="3847415" y="4072602"/>
            <a:ext cx="11396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41C6DC0C-FFE9-9DB6-AA37-E6DF6EF8798A}"/>
              </a:ext>
            </a:extLst>
          </p:cNvPr>
          <p:cNvSpPr/>
          <p:nvPr/>
        </p:nvSpPr>
        <p:spPr>
          <a:xfrm>
            <a:off x="2678125" y="2754105"/>
            <a:ext cx="1621050" cy="842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押す力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28C5DA-A514-BC36-DCAD-6817A0052B72}"/>
              </a:ext>
            </a:extLst>
          </p:cNvPr>
          <p:cNvSpPr txBox="1"/>
          <p:nvPr/>
        </p:nvSpPr>
        <p:spPr>
          <a:xfrm>
            <a:off x="3978676" y="4229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422610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351</Words>
  <Application>Microsoft Office PowerPoint</Application>
  <PresentationFormat>ワイド画面</PresentationFormat>
  <Paragraphs>155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183</cp:revision>
  <dcterms:created xsi:type="dcterms:W3CDTF">2023-11-30T02:56:26Z</dcterms:created>
  <dcterms:modified xsi:type="dcterms:W3CDTF">2024-07-04T07:16:03Z</dcterms:modified>
</cp:coreProperties>
</file>