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7919 24575,'1'-4'0,"0"0"0,1 0 0,-1 0 0,1 0 0,-1 1 0,1-1 0,4-5 0,1-4 0,32-76 0,-25 55 0,1 1 0,32-53 0,-25 54 0,-2-1 0,-1-1 0,-2-1 0,20-55 0,-32 76 0,2-1 0,0 1 0,0 0 0,2 1 0,15-21 0,16-26 0,20-32 0,-16 28 0,39-52 0,-34 52 0,-9-5 0,-30 48 0,21-29 0,179-231 0,-132 157 0,-38 56 0,99-130 0,-109 156 0,25-49 0,-30 47 0,34-45 0,16-24 0,-54 78 0,2 0 0,41-47 0,17-19 0,-55 66 0,43-45 0,-22 29 0,45-65 0,-48 58 0,172-240 0,-107 148 0,-89 123 0,2 0 0,0 2 0,30-26 0,-35 33 0,0 0 0,-2-1 0,23-37 0,22-27 0,41-22 0,-67 73 0,-1-1 0,46-64 0,-48 56 0,3 0 0,57-54 0,-78 82 0,26-29 0,-22 22 0,35-29 0,-35 34 0,0-1 0,-1-1 0,-1 0 0,0-1 0,22-37 0,-28 42 0,1 0 0,0 1 0,1 0 0,1 1 0,-1 0 0,21-13 0,-13 9 0,30-30 0,31-30 0,-13 13 0,153-139 0,-168 155 0,57-60 0,-31 28 0,148-124 0,-197 179 0,1 1 0,0 2 0,55-27 0,8-5 0,-11 9 0,-58 32 0,-2 0 0,0-2 0,26-19 0,-16 9 0,1 2 0,1 1 0,41-17 0,-32 16 0,56-36 0,-65 36 0,44-20 0,3-1 0,-45 23 0,46-18 0,-9 6 0,22-6 0,-69 28 0,-1 0 0,0-2 0,34-19 0,4-7 0,101-41 0,-1 0 0,-115 53 0,66-40 0,63-35 0,-17 11 0,24-21 0,-136 89 0,-34 16 0,0-2 0,22-11 0,95-57 0,-66 39 0,-2 5 0,-42 22 0,0-1 0,31-22 0,-18 10 0,49-24 0,-12 7 0,55-22 0,-59 31 0,-47 22 0,0 0 0,26-5 0,-25 8 0,-1-1 0,30-14 0,-2-7 0,-36 19 0,0 1 0,1 0 0,0 1 0,0 0 0,16-4 0,-7 4 0,0 0 0,-1-2 0,38-19 0,-38 18 0,0 0 0,26-6 0,-23 8 0,40-18 0,-48 17 0,19-10 0,1 1 0,47-14 0,117-34 0,9 3 0,-81 21 0,-103 35 0,0 0 0,1 1 0,-1 1 0,52 0 0,-41 3 0,60-10 0,126-34 0,-181 39 0,0 2 0,41 0 0,-42 4 0,0-3 0,47-8 0,-37 3 0,75-3 0,-43 6 0,-55 1 0,35-8 0,-38 6 0,49-5 0,22 10 0,-66 2 0,-1-1 0,0-1 0,0-2 0,43-8 0,-25 1 0,0 3 0,1 2 0,0 2 0,90 6 0,70-4 0,-176-4 0,33-7 0,25-5 0,12-2 0,-72 12 0,0 1 0,34-2 0,30 7 0,-65 3 0,0-2 0,0-1 0,0-2 0,46-9 0,-8-8 0,-38 10 0,-1 2 0,1 1 0,57-7 0,-50 12 0,-1-2 0,-1-1 0,1-1 0,-1-2 0,43-17 0,-52 18 0,1 0 0,47-5 0,3-1 0,-29 3 0,2 3 0,65-1 0,98 9 0,-75 2 0,-115-4 0,17 1 0,0 1 0,-1 1 0,50 11 0,-5 7 0,-36-7 0,84 11 0,-129-24-29,63 11-1307,-40-3-5490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42 24575,'-9'-1'0,"-1"0"0,1-1 0,0 0 0,0 0 0,-12-5 0,-26-7 0,12 9 0,-1 1 0,-48 1 0,65 3 0,-1 2 0,1 0 0,0 1 0,0 1 0,-37 12 0,49-12 0,1-1 0,-1 1 0,1 1 0,0-1 0,0 1 0,0 0 0,-6 8 0,-13 10 0,17-15 0,0 0 0,0 0 0,1 1 0,0-1 0,1 2 0,0-1 0,0 1 0,1 0 0,0 0 0,1 0 0,0 1 0,0-1 0,1 1 0,-2 19 0,1 9 0,1 1 0,5 73 0,1-39 0,-3-65 0,0 0 0,1 1 0,0-1 0,1 0 0,0 0 0,0 0 0,1-1 0,0 1 0,8 14 0,-8-17 0,1-1 0,0 1 0,0-1 0,1 0 0,-1-1 0,1 1 0,0-1 0,0 0 0,1 0 0,-1 0 0,1-1 0,0 0 0,-1 0 0,10 3 0,-2-2 0,0 0 0,1 0 0,-1-2 0,0 0 0,1 0 0,25-1 0,-32-1 0,-1 0 0,1-1 0,0 0 0,0-1 0,-1 1 0,1-1 0,-1 0 0,1-1 0,-1 0 0,0 0 0,0 0 0,0-1 0,0 1 0,-1-1 0,7-7 0,0 0 0,-1-1 0,0 0 0,-1-1 0,0 0 0,-1-1 0,-1 0 0,0 0 0,-1-1 0,-1 0 0,0 0 0,6-25 0,60-275 0,-72 315 0,0 0 0,0 0 0,0 1 0,0-1 0,0 0 0,0 0 0,1 0 0,-1 1 0,0-1 0,0 0 0,0 0 0,0 0 0,1 0 0,-1 0 0,0 1 0,0-1 0,0 0 0,0 0 0,1 0 0,-1 0 0,0 0 0,0 0 0,1 0 0,-1 0 0,0 0 0,0 0 0,0 0 0,1 0 0,-1 0 0,0 0 0,0 0 0,1 0 0,-1 0 0,0 0 0,0 0 0,0 0 0,1 0 0,-1 0 0,0 0 0,0 0 0,0 0 0,1 0 0,-1-1 0,0 1 0,0 0 0,0 0 0,1 0 0,-1 0 0,0-1 0,0 1 0,0 0 0,0 0 0,0 0 0,0 0 0,1-1 0,-1 1 0,0 0 0,0 0 0,0-1 0,8 22 0,45 127 0,-44-127 0,1 0 0,0-1 0,2 0 0,27 34 0,-32-46 0,2 1 0,-1-2 0,1 1 0,1-2 0,-1 1 0,1-1 0,0 0 0,1-1 0,-1 0 0,1-1 0,0 0 0,0-1 0,0 0 0,19 2 0,12-1 0,1-2 0,70-4 0,-37-1 0,-61 3-95,-4 0 133,0 0 0,0 0-1,0-1 1,-1-1 0,20-4 0,-27 5-100,0-1-1,0 1 1,0-1 0,0 0-1,0 1 1,-1-1 0,1 0-1,-1-1 1,1 1-1,-1 0 1,0-1 0,0 0-1,0 1 1,0-1-1,0 0 1,0 0 0,-1 0-1,0 0 1,1 0 0,-1 0-1,-1 0 1,1-1-1,1-3 1,2-20-6764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24575,'46'-2'0,"80"-14"0,-76 8 0,61-3 0,-72 10 0,6 1 0,88-13 0,-67 2 17,107-2-1,68 14-163,-92 1-1104,-118-2-5575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24575,'1'-2'0,"-1"1"0,0 0 0,1-1 0,-1 1 0,1 0 0,-1 0 0,1 0 0,0 0 0,0-1 0,-1 1 0,1 0 0,0 0 0,0 0 0,0 1 0,0-1 0,0 0 0,0 0 0,0 0 0,0 1 0,0-1 0,1 0 0,-1 1 0,0-1 0,0 1 0,1 0 0,1-1 0,40-7 0,-39 8 0,21-3 0,0 1 0,1 1 0,-1 2 0,0 0 0,0 2 0,0 0 0,0 2 0,0 1 0,43 16 0,-33-8 0,-18-8 0,0 1 0,0 1 0,0 0 0,29 21 0,-42-25 0,0 0 0,0 0 0,-1 1 0,0-1 0,0 1 0,0 0 0,0 0 0,-1 0 0,0 0 0,0 0 0,0 0 0,-1 1 0,1-1 0,-1 1 0,0 6 0,1 13 0,-1 0 0,-3 28 0,0-23 0,2-14 0,0-4 0,0-1 0,-1 0 0,0 0 0,-1 0 0,-5 19 0,6-27 0,0 0 0,-1 0 0,0 0 0,0 0 0,1 0 0,-2 0 0,1-1 0,0 1 0,0-1 0,-1 1 0,0-1 0,1 0 0,-1 0 0,0 0 0,0 0 0,0-1 0,0 1 0,0-1 0,0 0 0,-1 0 0,1 0 0,0 0 0,-5 0 0,-71 6 0,58-7 0,-1 1 0,-25 6 0,-47 15-1365,65-11-5461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28 24575,'-1'-2'0,"1"1"0,0 0 0,-1-1 0,1 1 0,-1 0 0,1-1 0,-1 1 0,0 0 0,0 0 0,1 0 0,-1 0 0,0-1 0,0 1 0,0 0 0,0 0 0,0 1 0,-1-1 0,1 0 0,0 0 0,0 1 0,0-1 0,-1 0 0,1 1 0,0-1 0,-1 1 0,1 0 0,-1-1 0,1 1 0,0 0 0,-1 0 0,1 0 0,-1 0 0,-2 0 0,-2 0 0,0 0 0,0 0 0,-1 1 0,1 0 0,0 0 0,-9 2 0,9 0 0,0 0 0,0 0 0,0 0 0,1 1 0,-1 0 0,1 0 0,0 0 0,0 1 0,0-1 0,1 1 0,0 0 0,0 1 0,0-1 0,0 1 0,1 0 0,0-1 0,0 1 0,1 1 0,-1-1 0,1 0 0,1 1 0,-2 8 0,-1 14 0,2 0 0,0 0 0,6 56 0,-1-26 0,-3-48 0,1-1 0,0 1 0,1 0 0,0-1 0,0 0 0,1 1 0,0-1 0,1 0 0,1 0 0,-1-1 0,1 1 0,11 14 0,-10-17 0,0-1 0,0 1 0,1-1 0,-1-1 0,1 1 0,0-1 0,1 0 0,-1-1 0,1 0 0,0 0 0,0-1 0,0 0 0,1 0 0,-1-1 0,17 3 0,-15-3 0,-1-1 0,0 0 0,1-1 0,-1 0 0,1 0 0,0-1 0,-1 0 0,12-4 0,-17 4 0,-1 0 0,0-1 0,1 1 0,-1-1 0,0 0 0,0 0 0,0 0 0,0-1 0,-1 1 0,1-1 0,-1 1 0,1-1 0,-1 0 0,0 0 0,0 0 0,0 0 0,0 0 0,-1-1 0,1 1 0,-1 0 0,0-1 0,0 1 0,0-1 0,0-4 0,4-29 0,-3 1 0,-1 0 0,-6-59 0,0 0 0,4 67 0,-1-1 0,-9-45 0,84 186 0,-61-92 0,2 4 0,1 2 0,1-1 0,1 0 0,1-1 0,1-1 0,23 22 0,-33-40 0,-1 0 0,1 0 0,0 0 0,1-1 0,-1-1 0,1 0 0,-1 0 0,1-1 0,0 0 0,20 1 0,24 6 0,-25-2-1365,-4-2-5461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24575,'1'-8'0,"-1"0"0,2 1 0,-1-1 0,1 0 0,0 0 0,0 1 0,1-1 0,0 1 0,1 0 0,7-13 0,5-3 0,33-37 0,-22 30 0,-24 26 0,0 0 0,1 0 0,-1 1 0,1-1 0,0 1 0,0 0 0,0 0 0,0 1 0,1-1 0,-1 1 0,1 0 0,0 0 0,0 0 0,-1 1 0,1 0 0,0 0 0,0 0 0,0 0 0,0 1 0,0 0 0,0 0 0,0 0 0,0 1 0,8 1 0,-5 0 0,0 1 0,0 0 0,0 0 0,-1 1 0,0 0 0,1 0 0,-1 1 0,-1 0 0,1 0 0,-1 1 0,0-1 0,0 1 0,0 1 0,4 6 0,97 152 0,-104-161-151,0 0-1,1 0 0,-1-1 0,1 1 1,-1-1-1,1 0 0,0 0 1,6 3-1,10 5-6674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24575,'877'0'0,"-851"-2"45,0 0-1,49-13 1,-44 9-795,41-5 1,-42 9-6077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24575,'24'1'0,"-1"2"0,0 0 0,0 1 0,0 1 0,0 1 0,26 11 0,126 64 0,-168-78 0,58 38 0,-51-31 0,0 0 0,1-2 0,0 1 0,20 7 0,-29-15 0,-1 2 0,1-1 0,0 1 0,-1-1 0,1 2 0,-1-1 0,0 1 0,0-1 0,8 9 0,-12-10 0,0 0 0,1 0 0,-1 0 0,0 0 0,0 0 0,0 0 0,-1 0 0,1 0 0,0 0 0,-1 0 0,0 0 0,1 0 0,-1 1 0,0-1 0,0 0 0,0 0 0,0 0 0,-1 1 0,1-1 0,-1 0 0,1 0 0,-1 0 0,0 0 0,1 0 0,-1 0 0,0 0 0,0 0 0,-1 0 0,1 0 0,0-1 0,-2 3 0,-7 6 0,1 0 0,-2 0 0,1-1 0,-1-1 0,-1 0 0,0 0 0,0-1 0,-23 10 0,-15 10 0,-9 2-1365,33-19-5461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 1 24575,'-25'-1'0,"0"2"0,0 0 0,0 2 0,1 0 0,-49 14 0,-102 54 0,103-41 0,41-14 0,0 1 0,1 2 0,-51 40 0,68-50 0,0 2 0,1 0 0,0 0 0,0 1 0,1 0 0,1 1 0,0 1 0,1-1 0,0 2 0,1-1 0,-8 23 0,-2 16 0,2 1 0,-9 58 0,-15 55 0,20-97 0,-10 98 0,21-121 0,2-1 0,-2 68 0,11 97 0,0-75 0,-4-18 0,5 131 0,0-231 0,1 0 0,1-1 0,0 1 0,1-1 0,13 25 0,7 19 0,-19-44 0,0 0 0,2 0 0,0-1 0,1 0 0,0-1 0,22 25 0,85 72 0,-85-84 0,-19-18 0,0-1 0,0 0 0,1-1 0,25 11 0,24 14 0,-44-22 0,1 0 0,0-1 0,0-1 0,1-1 0,0-1 0,27 5 0,-23-5 0,47 19 0,-4 0 0,7-11 116,-55-12-857,36 10 1,-32-5-6086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24575,'-1'-1'0,"-1"1"0,1 0 0,-1-1 0,1 0 0,0 1 0,0-1 0,-1 0 0,1 0 0,0 1 0,0-1 0,0 0 0,0 0 0,0 0 0,0 0 0,0 0 0,0-1 0,0 1 0,1 0 0,-1 0 0,0-1 0,1 1 0,-1 0 0,1-1 0,-1 1 0,1 0 0,-1-4 0,-5-37 0,6 35 0,0 0 0,1 0 0,0 0 0,0 0 0,0 1 0,1-1 0,0 0 0,0 1 0,1-1 0,0 1 0,0 0 0,0 0 0,1 0 0,0 0 0,0 1 0,0-1 0,1 1 0,0 0 0,0 1 0,0-1 0,1 1 0,-1 0 0,1 0 0,0 1 0,0-1 0,7-1 0,5-3 0,1 2 0,0 0 0,0 1 0,0 1 0,1 0 0,0 2 0,36-1 0,-13 3 0,68 2 0,-96-1 0,0 1 0,0 0 0,0 2 0,-1-1 0,18 8 0,4 4 0,-1 0 0,-1 3 0,0 1 0,-1 1 0,-2 1 0,45 40 0,-62-48 0,-1 0 0,0 1 0,-1 1 0,-1 0 0,-1 1 0,0 0 0,0 0 0,-2 1 0,12 33 0,-14-33 0,2 8 0,0 1 0,-2 1 0,5 44 0,-10-63 0,-1-1 0,0 1 0,0-1 0,-1 1 0,0 0 0,-1-1 0,1 0 0,-1 1 0,-1-1 0,0 0 0,0 0 0,0 0 0,0 0 0,-1-1 0,0 0 0,-1 1 0,-9 9 0,-20 16 0,0-2 0,-2-1 0,-2-1 0,0-3 0,-2-1 0,-63 28 0,53-26 0,-85 58 0,27-15 0,5-11 0,102-53 0,9-2 0,14-2 0,719-5 0,-733 4-105,1 0 0,-1 0 0,1 1 0,-1 0 0,1 0 0,-1 1 0,0 0 0,1 1 0,-1-1 0,-1 2 0,1-1 0,10 7 0,-1 4-6721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63 24575,'-16'0'0,"2"1"0,0-1 0,-26-4 0,38 4 0,0 0 0,0 0 0,0-1 0,0 1 0,0 0 0,0-1 0,0 0 0,1 1 0,-1-1 0,0 0 0,0 0 0,1 0 0,-1 0 0,1 0 0,-1-1 0,1 1 0,-1 0 0,1-1 0,0 1 0,0-1 0,-1 0 0,1 1 0,0-1 0,0 0 0,1 1 0,-1-1 0,-1-4 0,2 5 0,0 0 0,0 0 0,0 0 0,0 0 0,0 0 0,1 0 0,-1 0 0,0 0 0,0 0 0,1 1 0,-1-1 0,1 0 0,-1 0 0,1 0 0,-1 0 0,1 0 0,0 1 0,-1-1 0,1 0 0,0 0 0,-1 1 0,1-1 0,0 1 0,0-1 0,0 1 0,0-1 0,-1 1 0,1-1 0,0 1 0,0 0 0,0-1 0,0 1 0,0 0 0,0 0 0,0 0 0,0 0 0,2 0 0,1-1 0,0 1 0,1 0 0,-1 0 0,1 0 0,-1 1 0,0 0 0,6 1 0,-4 0 0,0 1 0,0-1 0,0 1 0,-1 0 0,1 1 0,-1-1 0,0 1 0,0 0 0,0 0 0,-1 1 0,1-1 0,-1 1 0,0 0 0,-1 1 0,1-1 0,-1 0 0,0 1 0,0 0 0,-1 0 0,1 0 0,-1 0 0,-1 0 0,1 0 0,-1 0 0,0 1 0,0 11 0,-1-10 0,0 1 0,-1-1 0,0 0 0,0 0 0,-1 0 0,0 0 0,0 0 0,-1-1 0,1 1 0,-2-1 0,1 1 0,-1-1 0,-1 0 0,1-1 0,-1 1 0,0-1 0,0 0 0,-1 0 0,0 0 0,-10 7 0,-14 8 0,19-12 0,-1 0 0,-1-1 0,1-1 0,-1 0 0,-1 0 0,1-2 0,-17 6 0,-28 3-341,-1-3 0,0-2-1,-95 2 1,123-11-6485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24575,'1'3'0,"0"0"0,-1 0 0,1 0 0,0 0 0,0-1 0,1 1 0,-1 0 0,3 4 0,7 14 0,-5 13 0,0 0 0,-2-1 0,-2 2 0,-1-1 0,-4 35 0,2-4 0,0 1018 0,1-1068 40,1-1 0,4 28 0,-4-39-114,-1 0-1,1 0 1,0 1 0,0-1 0,0 0-1,0-1 1,0 1 0,1 0 0,-1 0-1,1 0 1,0-1 0,0 1 0,0-1-1,0 1 1,0-1 0,1 0 0,-1 0-1,0 0 1,6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24575,'3'0'0,"-1"-1"0,1 1 0,0-1 0,0 0 0,-1 0 0,1-1 0,-1 1 0,1 0 0,2-3 0,16-7 0,-6 7 0,1 1 0,-1 0 0,1 1 0,0 1 0,0 0 0,-1 1 0,1 1 0,0 0 0,-1 1 0,26 7 0,8 6 0,91 40 0,-132-51 0,131 73 0,-68-41 25,69 48-1,-13-7-666,60 50 531,-128-83 104,-2-3-132,50 36-758,177 162 0,-186-143 896,-40-42-1,-2 2-1,94 127 1,-122-136-11,-3 2 0,29 76 1,-32-72 9,-8-12 508,-1 2 1,-3 0-1,8 61 0,-11-53-337,-2 0 0,-2 0 0,-7 78 0,3-119-168,-1 1 0,-1 0 0,0-1 0,0 1 0,-1-1 0,0 0 0,-1 0 0,0 0 0,-1-1 0,0 0 0,0 0 0,-1 0 0,0-1 0,0 0 0,-1 0 0,0-1 0,-1 0 0,-9 6 0,-7 4 0,-1-2 0,-1-1 0,0-1 0,-1-1 0,-37 10 0,-73 27 0,70-23 0,-97 23 0,-13-1 0,119-30 0,1-2 0,-2-3 0,-64 6 0,77-13 0,0 2 0,0 2 0,1 3 0,-54 21 0,57-19 0,14-6 0,-45 6 0,51-12 0,1 2 0,0 0 0,0 2 0,-31 12 0,30-7-1365,2-2-5461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1505 24575,'0'1'0,"1"1"0,-1-1 0,0 0 0,1 0 0,-1 0 0,1 0 0,-1 0 0,1 0 0,-1 0 0,1 0 0,0 0 0,-1 0 0,1-1 0,0 1 0,0 0 0,0 0 0,-1 0 0,1-1 0,0 1 0,0-1 0,0 1 0,2 0 0,30 12 0,-17-7 0,32 19 0,-37-18 0,0-1 0,1 0 0,-1-1 0,1 0 0,0-1 0,1 0 0,15 2 0,55-1 0,-60-5 0,0 2 0,1 0 0,27 7 0,23 12 0,-47-12 0,1-1 0,0-1 0,51 5 0,285-10 0,-175-4 0,-117 3 0,-24 1 0,1-3 0,0-1 0,64-12 0,-54 2 0,-35 9 0,0-2 0,0-1 0,-1-1 0,0 0 0,23-12 0,12-9 0,-31 16 0,0-2 0,38-25 0,-21 9 0,-33 24 0,1-2 0,-1 1 0,0-1 0,-1-1 0,0 0 0,-1 0 0,10-13 0,82-131 0,-84 128 0,23-28 0,-3 5 0,-25 30 0,-1 3 0,0 0 0,-2 0 0,0-1 0,10-22 0,28-65 0,-30 69 0,21-58 0,-22 30 0,-11 41 0,0 0 0,2 1 0,10-25 0,-7 23 0,-2 0 0,10-43 0,-13 43 0,1 0 0,2 0 0,11-24 0,-16 38 0,45-94 0,-43 87 0,0 0 0,-1 0 0,0 0 0,-2 0 0,2-20 0,-4-111-1365,0 114-5461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24575,'3'0'0,"-1"1"0,1 0 0,-1-1 0,0 1 0,1 0 0,-1 0 0,0 0 0,0 0 0,1 1 0,-1-1 0,0 0 0,0 1 0,-1 0 0,1-1 0,0 1 0,0 0 0,-1 0 0,3 4 0,23 40 0,-25-42 0,9 24 0,-1 0 0,-2 0 0,0 1 0,-2 0 0,3 44 0,2 4 0,37 112 0,-4-25 0,-18-76 0,16 63 0,-41-146-124,0-1 0,0 0 0,0 0 0,1 0 0,0 0 0,0 0-1,0 0 1,0-1 0,0 1 0,5 5 0,9 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0 0,-1 1 0,0 0 0,0 0 0,0 1 0,0 0 0,11 7 0,4 4 0,36 29 0,2 2 0,43 21 26,164 94-1044,-93-55 1041,5 2-317,495 234-1064,-615-310 828,316 161-1141,-130-88 1671,-40-19 0,168 85 0,-276-131 0,105 26 0,20 8 0,362 155-244,-245-95-912,-203-89 1222,-84-29 634,79 34 0,-115-41-168,1-1 1,0 0-1,19 4 1,-11-6-6098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24575,'2'0'0,"0"1"0,0-1 0,-1 1 0,1-1 0,0 1 0,0 0 0,-1 0 0,1 0 0,0 0 0,-1 0 0,1 0 0,-1 0 0,0 1 0,1-1 0,-1 0 0,0 1 0,2 1 0,21 34 0,-14-20 0,73 123 0,-56-89 0,50 69 0,-18-27 0,-43-64 0,2-2 0,24 31 0,-32-45 0,0 1 0,-1 0 0,13 29 0,-13-24 0,20 31 0,-23-43 0,-1 1 0,-1-1 0,0 1 0,0 1 0,0-1 0,-1 0 0,0 1 0,3 16 0,-6-22 0,0 0 0,1 1 0,-1-1 0,0 0 0,0 0 0,-1 0 0,1 1 0,-1-1 0,1 0 0,-1 0 0,0 0 0,0 0 0,-1 0 0,1 0 0,0 0 0,-1 0 0,0-1 0,0 1 0,0 0 0,0-1 0,0 0 0,0 1 0,-1-1 0,1 0 0,-1 0 0,1 0 0,-5 2 0,-25 11 0,0-1 0,-1-2 0,0-1 0,-1-2 0,0-1 0,-60 6 0,71-11-170,-1 0-1,1 2 0,-1 1 1,1 1-1,1 1 0,0 1 1,-39 21-1,42-17-6655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24575,'-12'0'0,"-31"0"0,1 1 0,-79 13 0,104-11 0,-9 2 0,-35 12 0,51-13 0,1 0 0,0 0 0,0 1 0,0 0 0,1 1 0,-1 0 0,-7 7 0,-6 5 0,-1-1 0,0-2 0,-33 17 0,26-16 0,-49 37 0,-46 52 0,87-74 0,28-23 0,0 0 0,0 1 0,0 0 0,1 1 0,-10 13 0,-169 241 0,140-197 0,27-39 0,-35 60 0,30-27 0,2 1 0,3 1 0,-22 112 0,33-131 0,-1 26 0,2 0 0,4 1 0,5 107 0,1-119 0,1-24 14,1 1 0,2-1-1,1 0 1,15 48 0,57 131-866,-54-163 777,53 84 0,-35-65 68,-8-12 47,2-2-1,3-2 0,49 54 0,-76-94 256,10 11-197,1-1-1,1-1 1,0-1 0,49 33-1,-10-18-97,-15-10 0,-2 1 0,44 38 0,-67-49 0,1-1 0,1-1 0,0-2 0,45 19 0,5 2 0,-35-17-455,1-1 0,77 18 0,-83-26-6371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24575,'1'1'0,"-1"1"0,0-1 0,1 0 0,-1 0 0,1 0 0,-1 1 0,1-1 0,0 0 0,0 0 0,-1 0 0,1 0 0,0 0 0,0 0 0,0 0 0,0 0 0,0 0 0,0-1 0,0 1 0,0 0 0,1-1 0,-1 1 0,0 0 0,0-1 0,0 0 0,1 1 0,-1-1 0,2 1 0,39 6 0,-38-6 0,89 5-267,118-6 0,-83-2 126,-18 2 45,420-15-1720,235-5 322,-290 17 1075,-171-15 56,105-1-116,-197 20 4248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1 962 24575,'0'-36'0,"1"0"0,2 0 0,8-36 0,-1 18 0,-7 31 0,2-1 0,0 2 0,2-1 0,15-36 0,-6 27 0,1 0 0,-2-1 0,12-38 0,-24 59 0,1 1 0,1-1 0,0 1 0,0 0 0,1 1 0,1-1 0,10-13 0,-14 21 0,-1 0 0,0 1 0,1-1 0,0 1 0,-1-1 0,1 1 0,0 0 0,0 0 0,0 1 0,1-1 0,-1 1 0,0-1 0,1 1 0,-1 0 0,0 0 0,1 0 0,0 1 0,-1-1 0,1 1 0,-1 0 0,1 0 0,-1 0 0,1 0 0,0 1 0,-1 0 0,1-1 0,-1 1 0,0 1 0,5 1 0,2 3 0,0 0 0,-1 1 0,0 0 0,0 1 0,-1 0 0,0 0 0,0 1 0,-1 0 0,0 0 0,10 17 0,5 7 0,14 22 0,41 82 0,-21-34 0,17 36 0,-49-89 0,2-2 0,2 0 0,58 75 0,-71-105 0,104 110 0,-103-114 0,1 0 0,0-1 0,1 0 0,0-2 0,1 0 0,22 9 0,-39-19 0,1 0 0,-1 0 0,1 0 0,0 0 0,-1 0 0,1-1 0,0 1 0,0-1 0,0 0 0,0 0 0,-1 0 0,1 0 0,0 0 0,0 0 0,0-1 0,0 0 0,-1 1 0,1-1 0,0 0 0,3-2 0,-3 1 0,0-1 0,0 1 0,0-1 0,-1 0 0,1 0 0,-1 0 0,1 0 0,-1 0 0,0 0 0,0-1 0,-1 1 0,1-1 0,1-4 0,2-9 0,-1-1 0,-1 0 0,0 0 0,-1 0 0,-1-21 0,-2-388 0,-2 147 0,1 174 0,5-118 0,-2 220 0,0-1 0,0 1 0,0-1 0,1 1 0,-1 0 0,1 0 0,0 0 0,1 0 0,-1 0 0,0 0 0,1 0 0,0 1 0,0-1 0,0 1 0,1 0 0,-1 0 0,0 0 0,1 0 0,0 1 0,0 0 0,0-1 0,7-1 0,9-5 0,1 2 0,0 0 0,33-5 0,-16 4 0,0 0 0,1 1 0,71-3 0,83 12 0,-77 0 0,-53 1 0,74 13 0,34 3 0,151-17 0,-181-4 0,-124 2 0,0 1 0,-1 1 0,21 4 0,-32-5 0,0 0 0,0 0 0,0 1 0,-1 0 0,1 0 0,0 0 0,-1 1 0,1-1 0,-1 1 0,0 0 0,0 0 0,0 1 0,0-1 0,4 6 0,-7-8 4,-1 0 0,1 0 0,0 0 0,-1 0 0,1 0 0,0 1 0,-1-1 0,0 0 0,1 0 0,-1 1 0,0-1 0,1 0 0,-1 1 0,0-1 0,0 0 0,0 0 0,0 1 0,0-1 0,-1 0 0,1 1 0,0-1 0,0 0 0,-1 2 0,-1 0-167,1-1 1,-1 1 0,0-1-1,0 1 1,0-1 0,0 1 0,0-1-1,-4 3 1,-16 11-6664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24575,'-1'11'0,"-1"-1"0,-1 1 0,0 0 0,0-1 0,-1 0 0,0 1 0,-1-1 0,0-1 0,-9 14 0,-3 8 0,-24 41 0,24-44 0,1 1 0,1 0 0,2 1 0,-14 43 0,27-70 0,-1-1 0,0 0 0,1 0 0,0 1 0,-1-1 0,1 0 0,0 1 0,0-1 0,0 0 0,1 1 0,-1-1 0,0 0 0,1 1 0,0-1 0,-1 0 0,1 0 0,0 0 0,0 1 0,0-1 0,1 0 0,-1 0 0,0-1 0,1 1 0,-1 0 0,1 0 0,0-1 0,-1 1 0,1-1 0,0 1 0,0-1 0,0 0 0,0 0 0,0 0 0,0 0 0,1 0 0,-1 0 0,0 0 0,0-1 0,1 1 0,3-1 0,11 3 0,1-1 0,0-1 0,0-1 0,25-2 0,-19 0 0,-8 3 0,1 0 0,-1 0 0,0 2 0,0 0 0,-1 1 0,1 0 0,-1 1 0,0 1 0,20 10 0,-16-6 0,0 1 0,-1 1 0,0 1 0,-1 0 0,-1 2 0,23 23 0,-29-25 0,0 0 0,0 1 0,-2 0 0,0 1 0,0 0 0,-1 0 0,4 16 0,-7-20 0,-1 0 0,0 1 0,-1-1 0,0 1 0,-1-1 0,0 1 0,-1 0 0,0 0 0,-1-1 0,-3 20 0,3-26 0,-1 0 0,0-1 0,0 1 0,0-1 0,0 0 0,-1 1 0,1-1 0,-1 0 0,0-1 0,0 1 0,-1 0 0,1-1 0,-1 0 0,0 0 0,0 0 0,0 0 0,0 0 0,0-1 0,-1 0 0,1 0 0,-1 0 0,1 0 0,-1-1 0,0 0 0,-7 1 0,-12 2 0,-1-2 0,1-2 0,-1 0 0,-25-3 0,3 0 0,34 3 24,1-1 0,-1-1 0,0 0 0,-12-3 0,21 3-123,0 1 0,0-1 0,-1 1 0,1-1 0,1 0 0,-1-1 0,0 1 0,0-1 0,1 1 0,-1-1 0,1 0 0,0-1 0,0 1 0,-5-7 0,-3-11-6727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24575,'0'-7'0,"6"-1"0,8 0 0,9-5 0,6 0 0,5 2 0,2 3 0,2 3 0,0 2 0,0 2 0,1 1 0,-8-6 0,-2-2 0,1 1 0,0 1 0,2 2 0,-4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24575,'3'0'0,"-1"-1"0,1 0 0,0 0 0,0 0 0,0 0 0,-1 0 0,1 0 0,4-4 0,14-5 0,67-18 0,-48 13 0,1 3 0,0 1 0,0 1 0,63-4 0,-92 13 0,34-1 0,74 6 0,-107-3 0,0 1 0,0 0 0,0 1 0,0 1 0,-1 0 0,1 1 0,-1 0 0,0 1 0,0 0 0,14 10 0,1 5 0,-10-10 0,-1 1 0,-1 1 0,0 1 0,15 17 0,-26-27 0,69 93 0,-64-83 0,-1 0 0,-1 1 0,0 0 0,-1 0 0,7 23 0,-8-16 0,-1-1 0,0 1 0,-2 0 0,0 38 0,-2-51 0,-1 1 0,0-1 0,0 0 0,-1 0 0,0 0 0,-1 0 0,0-1 0,0 1 0,-1-1 0,0 1 0,-1-1 0,1 0 0,-12 13 0,-1-4 0,0-1 0,-2 0 0,1-2 0,-2 0 0,0-1 0,-23 11 0,0-3 0,-93 29 0,102-38 0,1 2 0,-38 21 0,12-5 0,35-20 0,-37 10 0,-13 6 0,39-13 0,-57 13 0,61-19 0,0 2 0,-37 16 0,73-21 0,0-1 0,1 0 0,0 0 0,-1 0 0,13 3 0,6 0 1,0 0-1,0-2 1,46 3 0,78-7-357,-77-2-51,74 0 407,192 4 0,-180 16 0,50 1 0,-63-20-732,-113 1-5967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334 224 24575,'-1'-9'0,"0"-1"0,-1 1 0,0 0 0,0 0 0,-1 0 0,-1 0 0,-6-14 0,6 16 0,0-1 0,1 0 0,0 0 0,0-1 0,1 1 0,0 0 0,0-1 0,0-13 0,2 20 0,1 0 0,-1-1 0,1 1 0,-1 0 0,1 0 0,0-1 0,0 1 0,0 0 0,0 0 0,0 0 0,0 0 0,1 0 0,-1 0 0,1 1 0,-1-1 0,1 0 0,0 1 0,0-1 0,-1 1 0,1 0 0,0-1 0,0 1 0,0 0 0,1 0 0,-1 0 0,0 1 0,0-1 0,1 0 0,-1 1 0,0 0 0,0-1 0,1 1 0,2 0 0,3 0 0,0-1 0,0 1 0,-1 1 0,1 0 0,0 0 0,-1 0 0,1 1 0,-1 0 0,8 4 0,-9-3 0,1 0 0,-1 1 0,0 0 0,0 0 0,-1 0 0,1 1 0,-1 0 0,0 0 0,0 1 0,0-1 0,-1 1 0,0 0 0,0 0 0,-1 0 0,1 1 0,-1-1 0,-1 1 0,1 0 0,-1 0 0,2 12 0,0 9 0,-2 1 0,0-1 0,-2 1 0,-4 28 0,1 6 0,3-43 0,-1 0 0,0-1 0,-2 1 0,0-1 0,-1 0 0,-1 0 0,-1 0 0,-1-1 0,0 1 0,-1-1 0,-1-1 0,-1 0 0,-14 19 0,-19 20 0,16-18 0,-3-1 0,-1-1 0,-1-1 0,-56 45 0,-1 2 0,57-48 92,26-27-384,1-1 1,-1 0 0,0 0-1,-12 8 1,-1-3-6535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24575,'3455'0'-4412,"-3434"0"4726,40 6 0,-53-5-51,0 1-1,-1 0 1,0 0-1,1 1 0,-1-1 1,0 1-1,0 1 0,9 6 1,-15-10-266,0 0 0,-1 1-1,1-1 1,-1 0 0,1 1 0,-1-1 0,1 1 0,-1-1 0,1 0-1,-1 1 1,1-1 0,-1 1 0,1 0 0,-1-1 0,0 1 0,1-1-1,-1 1 1,0-1 0,0 1 0,1 0 0,-1-1 0,0 1-1,0 0 1,0-1 0,0 1 0,0 0 0,0-1 0,0 1 0,0 0-1,0-1 1,0 1 0,0 0 0,0-1 0,-1 1 0,1 0 0,0-1-1,0 1 1,-1-1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24575,'5'0'0,"0"-1"0,0 1 0,0 0 0,0 1 0,0-1 0,0 1 0,-1 0 0,1 0 0,0 1 0,0-1 0,-1 1 0,1 0 0,-1 0 0,0 1 0,1-1 0,-1 1 0,0 0 0,-1 0 0,1 0 0,0 1 0,-1-1 0,4 6 0,70 89 0,-41-48 0,55 55 0,196 185 0,-260-261 0,-1 0 0,-2 3 0,28 44 0,-50-73 0,0 1 0,0-1 0,0 0 0,1 0 0,-1 0 0,7 5 0,-9-7 0,1-1 0,-1 0 0,1 1 0,-1-1 0,1 0 0,-1 0 0,1 1 0,-1-1 0,0 0 0,1 0 0,-1 0 0,1 0 0,-1 0 0,1 0 0,-1 0 0,1 0 0,0 0 0,-1 0 0,1 0 0,-1 0 0,1 0 0,-1 0 0,1-1 0,0 1 0,0-1 0,0 0 0,-1 1 0,1-1 0,0 0 0,-1 0 0,1 0 0,-1 0 0,1 0 0,-1 0 0,1 1 0,-1-1 0,1 0 0,-1 0 0,0 0 0,1-2 0,3-24 0,-1-1 0,0 0 0,-2 1 0,-5-46 0,1 4 0,3-779 0,0 836 0,1 0 0,1 0 0,0 0 0,0 0 0,1 1 0,1-1 0,0 1 0,1 0 0,0 0 0,0 0 0,1 1 0,1 0 0,0 0 0,0 0 0,1 1 0,0 0 0,1 0 0,-1 1 0,2 0 0,-1 1 0,1 0 0,0 1 0,17-9 0,-11 7 0,1 0 0,-1 2 0,1 0 0,0 0 0,0 2 0,1 0 0,0 1 0,34-1 0,472 3-466,-236 3 279,1286-2-655,-1571 0 810,3 0-93,0 0 0,0 0 0,0 0 0,0 1 0,0 0 1,0 0-1,6 3 0,2 4-5540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24575,'0'49'0,"2"-20"0,-2-1 0,-1 1 0,-2-1 0,-10 51 0,5-47 0,2 0 0,1 1 0,-1 56 0,6-89 0,0 0 0,0 0 0,0 1 0,0-1 0,0 0 0,0 0 0,0 1 0,0-1 0,0 0 0,0 0 0,0 0 0,0 1 0,0-1 0,0 0 0,0 0 0,0 0 0,1 1 0,-1-1 0,0 0 0,0 0 0,0 0 0,0 1 0,0-1 0,1 0 0,-1 0 0,0 0 0,0 0 0,0 0 0,1 1 0,-1-1 0,0 0 0,0 0 0,0 0 0,1 0 0,-1 0 0,0 0 0,0 0 0,1 0 0,-1 0 0,0 0 0,14-4 0,18-18 0,-22 16 0,17-10 0,1 1 0,1 1 0,0 1 0,1 2 0,1 1 0,-1 2 0,2 1 0,-1 1 0,0 1 0,1 2 0,51 2 0,-64 3 0,0 2 0,0 0 0,-1 2 0,1 0 0,-1 0 0,0 2 0,-1 0 0,0 1 0,0 1 0,19 15 0,-29-19 0,-1 0 0,0 0 0,0 1 0,0 0 0,-1 0 0,0 0 0,0 0 0,5 13 0,26 67 0,-33-78 0,6 20 0,-2 0 0,-1 1 0,-2-1 0,0 1 0,-2 0 0,-1 0 0,-2 1 0,-4 29 0,4-56 0,1-1 0,-1 1 0,0-1 0,0 1 0,0-1 0,0 1 0,-1-1 0,0 0 0,1 0 0,-1 0 0,0 0 0,0 0 0,-1 0 0,1 0 0,-1-1 0,1 1 0,-1-1 0,0 0 0,0 1 0,-5 2 0,-5 1 0,1-1 0,-1 0 0,0-1 0,-17 4 0,-29 10 0,40-10 0,0-2 0,-1 0 0,0-2 0,0 0 0,-32 3 0,-103-6 0,89-3 0,57 2 24,0 0 0,0-1 0,0 0 0,-14-4 0,20 4-107,0 0 1,0 0-1,0 0 1,1 0-1,-1-1 1,0 0-1,1 1 1,-1-1-1,1 0 1,0 0-1,0 0 1,-1 0-1,2-1 1,-1 1-1,0-1 1,0 1-1,-1-5 1,-6-15-6744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24575,'0'-4'0,"0"-1"0,1 1 0,-1 0 0,1-1 0,0 1 0,0 0 0,0-1 0,0 1 0,1 0 0,0 0 0,0 0 0,0 0 0,0 0 0,0 1 0,1-1 0,0 1 0,0-1 0,0 1 0,0 0 0,0 0 0,1 0 0,-1 1 0,1-1 0,0 1 0,-1 0 0,1 0 0,0 0 0,1 1 0,-1-1 0,8-1 0,10-1 0,0 0 0,1 2 0,-1 0 0,42 3 0,-43 0 0,728 2-887,-497-3 1019,-244 0-231,-3 1 12,0-1-1,0 0 0,0 0 0,-1-1 1,1 1-1,0-1 0,0 0 0,0 0 1,0-1-1,-1 1 0,1-1 1,8-4-1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24575,'0'1108'0,"1"-1080"0,1 1 0,2-1 0,1-1 0,0 1 0,17 45 0,-20-68-91,0 0 0,0 0 0,0-1 0,0 1 0,1-1 0,-1 0 0,1 1 0,0-1 0,1 0 0,-1-1 0,1 1 0,0 0 0,-1-1 0,7 4 0,11 3-6735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24575,'4'1'0,"-1"0"0,1 0 0,-1 1 0,1-1 0,-1 1 0,0 0 0,1 0 0,-1 0 0,0 1 0,4 3 0,2 2 0,26 19 0,-2 3 0,-1 0 0,-1 2 0,29 40 0,94 150 0,-126-180 0,46 86 0,-31-52 0,28 70 0,-38-88 0,-1 1 0,-4 1 0,-2 2 0,23 82 0,9 30 0,5 21 0,-28-77 0,-20-72 0,-1 1 0,14 97 0,-21-90 0,4 0 0,26 82 0,-21-86 0,-3 0 0,-2 0 0,5 58 0,-12 317-638,-7-225 435,3 468 127,-1-645 68,0-1-1,-2 1 1,-1-1 0,0 0-1,-15 40 1,-53 100 700,64-146-482,-23 57-142,21-47-69,-1 0 0,-19 32 0,-40 38 1,22-31 0,39-55 0,1 0 0,-1-1 0,-1 0 0,-11 9 0,10-9 0,0 0 0,1 1 0,-10 12 0,6-6 0,0 0 0,-1 0 0,-1-2 0,0 0 0,0-1 0,-2-1 0,0 0 0,0-1 0,-1-1 0,-21 8 0,-279 142 0,170-69 0,91-63 5,44-22-233,0 0 0,0 1-1,1 1 1,0 0-1,-21 17 1,16-7-6598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47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24575,'1'5'0,"1"-1"0,-1 0 0,1-1 0,0 1 0,0 0 0,1 0 0,-1-1 0,1 1 0,0-1 0,3 3 0,8 12 0,28 42 0,-29-43 0,0 1 0,20 37 0,45 120 0,-68-150 0,-2-1 0,0 1 0,-2 1 0,6 38 0,-7-35 0,14 41 0,-12-49 0,-1 0 0,-1 0 0,-1 0 0,1 32 0,-6 445 0,0-484 11,0 0 1,-1 0-1,-6 20 0,0 0-1421,5-15-5416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50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1 24575,'-4'0'0,"-17"0"0,0 1 0,-39 5 0,54-4 0,0-1 0,0 1 0,0 0 0,0 1 0,0-1 0,0 1 0,0 0 0,1 1 0,-1-1 0,1 1 0,0 0 0,1 1 0,-8 6 0,-7 10 0,-1-1 0,-28 20 0,25-22 0,2 1 0,-24 26 0,23-18 0,0 0 0,-19 35 0,33-49 0,2 0 0,0 1 0,0-1 0,1 1 0,1 0 0,0 0 0,-3 28 0,4 30 0,2-46 0,-1 1 0,-8 43 0,4-27 0,1 1 0,2 0 0,5 85 0,0-33 0,-2-93 0,-1 19 0,1 0 0,1 0 0,1 0 0,1 0 0,1 0 0,0 0 0,11 28 0,-8-32 0,1-1 0,1 0 0,0 0 0,1-1 0,0 0 0,2-1 0,0 0 0,0-1 0,1 0 0,16 12 0,21 14 0,-28-22 0,1-1 0,40 24 0,-52-35 0,1 0 0,1 0 0,-1-1 0,1-1 0,0 0 0,0 0 0,0-2 0,0 1 0,1-2 0,14 1 0,76-4-1365,-81 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53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0 24575,'1'4'0,"1"0"0,-1 0 0,1 0 0,0 0 0,1-1 0,-1 1 0,1-1 0,-1 0 0,1 0 0,0 1 0,0-2 0,5 4 0,0 3 0,132 161 0,-127-151 0,0-1 0,-1 2 0,10 24 0,-18-37 0,-1 0 0,-1 1 0,1-1 0,-1 1 0,0-1 0,-1 1 0,0 0 0,0 0 0,-1 0 0,0-1 0,0 1 0,-3 14 0,0-14 0,-1 1 0,0-1 0,0 0 0,-1 0 0,0 0 0,0-1 0,-1 1 0,0-1 0,-1-1 0,1 1 0,-1-1 0,0 0 0,-9 5 0,-24 23 0,15-12 0,-2-1 0,-1 0 0,-30 15 0,28-18 0,1 2 0,-47 39 0,62-47-1365,2-2-5461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34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24575,'411'0'0,"-379"-2"0,60-10 0,-60 6 0,58-3 0,1009 10-1365,-1077-1-5461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8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 1 24575,'-15'0'0,"-1"2"0,1 0 0,0 0 0,0 2 0,0-1 0,0 2 0,1 0 0,0 1 0,0 1 0,-15 8 0,11-4 0,1 1 0,0 1 0,0 1 0,2 0 0,-1 1 0,-22 29 0,33-36 0,0 1 0,1-1 0,0 1 0,1-1 0,0 1 0,1 0 0,-1 0 0,2 0 0,-2 10 0,-8 34 0,2-25 0,1 0 0,1 1 0,-5 57 0,11-77 0,1-1 0,1 0 0,-1 1 0,1-1 0,0 1 0,1-1 0,0 0 0,1 0 0,0 0 0,0 0 0,0 0 0,1 0 0,0-1 0,1 0 0,-1 0 0,1 0 0,1 0 0,7 7 0,-2-5 0,-1-1 0,1 0 0,1 0 0,-1-1 0,1-1 0,0 0 0,1-1 0,0 0 0,-1-1 0,2 0 0,-1-1 0,14 1 0,19 1 0,0-3 0,57-3 0,-26-1 0,-71 2 0,1 0 0,-1 0 0,1-1 0,-1 0 0,0 0 0,1 0 0,-1-1 0,0 0 0,0 0 0,0-1 0,0 0 0,0 0 0,-1 0 0,1-1 0,-1 0 0,0 0 0,0 0 0,0 0 0,-1-1 0,1 0 0,-1 0 0,0 0 0,-1 0 0,1-1 0,-1 1 0,0-1 0,0 0 0,-1 0 0,0 0 0,0-1 0,0 1 0,1-10 0,-2 6 0,0 0 0,-1-1 0,0 1 0,-1 0 0,0 0 0,0 0 0,-1 0 0,-3-10 0,3 16 0,0-1 0,0 0 0,0 1 0,-1-1 0,0 1 0,0 0 0,0 0 0,0 0 0,-1 0 0,1 1 0,-1-1 0,0 1 0,0 0 0,0 0 0,-1 0 0,1 1 0,-9-4 0,-7-2 0,0 2 0,0 0 0,0 0 0,-1 2 0,-25-2 0,-104 3 0,102 4 0,28-1-109,-9-1-142,1 2-1,-1 1 1,1 1 0,-31 8 0,41-7-6575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8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24575,'0'35'0,"-1"22"0,3-1 0,13 85 0,-2-52 0,-9-55 0,1 1 0,19 58 0,-18-73-1365,-1-2-5461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9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24575,'917'0'-1365,"-894"0"-5461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50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0 24575,'-1'17'0,"-1"-1"0,-1 0 0,0 0 0,-1 0 0,-11 26 0,-5 19 0,17-48 0,-2 0 0,0 0 0,0-1 0,-2 1 0,1-1 0,-1-1 0,-17 22 0,7-15 0,0 0 0,-1-1 0,-30 23 0,24-21-101,-25 18 325,46-35-331,0 0 1,0 0 0,-1-1-1,1 1 1,-1-1 0,0 0 0,1 0-1,-1 0 1,0-1 0,1 1 0,-1-1-1,0 0 1,-4 0 0,-7-3-6720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51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24575,'0'42'0,"-1"-12"0,4 37 0,-2-57 0,1 1 0,0-1 0,0 0 0,1 0 0,1 0 0,0-1 0,7 14 0,-9-19 0,0 0 0,1-1 0,-1 1 0,1 0 0,0-1 0,0 1 0,1-1 0,-1 0 0,1 0 0,-1 0 0,1-1 0,0 1 0,8 3 0,-4-4 0,0 0 0,0 0 0,1 0 0,-1-1 0,0 0 0,16-1 0,17 1 0,156-6 0,-176 1-227,0-2-1,0 0 1,-1-1-1,0-1 1,31-16-1,-37 16-6598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9.xml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3" Type="http://schemas.openxmlformats.org/officeDocument/2006/relationships/image" Target="../media/image1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9.png"/><Relationship Id="rId50" Type="http://schemas.openxmlformats.org/officeDocument/2006/relationships/customXml" Target="../ink/ink79.xml"/><Relationship Id="rId55" Type="http://schemas.openxmlformats.org/officeDocument/2006/relationships/image" Target="../media/image83.png"/><Relationship Id="rId7" Type="http://schemas.openxmlformats.org/officeDocument/2006/relationships/image" Target="../media/image59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70.png"/><Relationship Id="rId41" Type="http://schemas.openxmlformats.org/officeDocument/2006/relationships/image" Target="../media/image76.png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4.png"/><Relationship Id="rId40" Type="http://schemas.openxmlformats.org/officeDocument/2006/relationships/customXml" Target="../ink/ink74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3.xml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61" Type="http://schemas.openxmlformats.org/officeDocument/2006/relationships/image" Target="../media/image86.png"/><Relationship Id="rId10" Type="http://schemas.openxmlformats.org/officeDocument/2006/relationships/customXml" Target="../ink/ink59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9.png"/><Relationship Id="rId30" Type="http://schemas.openxmlformats.org/officeDocument/2006/relationships/customXml" Target="../ink/ink69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customXml" Target="../ink/ink58.xml"/><Relationship Id="rId51" Type="http://schemas.openxmlformats.org/officeDocument/2006/relationships/image" Target="../media/image81.png"/><Relationship Id="rId3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92.png"/><Relationship Id="rId18" Type="http://schemas.openxmlformats.org/officeDocument/2006/relationships/customXml" Target="../ink/ink93.xml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customXml" Target="../ink/ink90.xml"/><Relationship Id="rId17" Type="http://schemas.openxmlformats.org/officeDocument/2006/relationships/image" Target="../media/image94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10" Type="http://schemas.openxmlformats.org/officeDocument/2006/relationships/customXml" Target="../ink/ink89.xml"/><Relationship Id="rId19" Type="http://schemas.openxmlformats.org/officeDocument/2006/relationships/image" Target="../media/image95.png"/><Relationship Id="rId4" Type="http://schemas.openxmlformats.org/officeDocument/2006/relationships/customXml" Target="../ink/ink86.xml"/><Relationship Id="rId9" Type="http://schemas.openxmlformats.org/officeDocument/2006/relationships/image" Target="../media/image90.png"/><Relationship Id="rId14" Type="http://schemas.openxmlformats.org/officeDocument/2006/relationships/customXml" Target="../ink/ink9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480034-893B-CB55-E14E-015ED22A04A6}"/>
              </a:ext>
            </a:extLst>
          </p:cNvPr>
          <p:cNvCxnSpPr/>
          <p:nvPr/>
        </p:nvCxnSpPr>
        <p:spPr>
          <a:xfrm flipV="1">
            <a:off x="3087756" y="1298714"/>
            <a:ext cx="4863548" cy="2928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F691A2-7419-0AD9-E601-D6B505993A2F}"/>
              </a:ext>
            </a:extLst>
          </p:cNvPr>
          <p:cNvCxnSpPr>
            <a:cxnSpLocks/>
          </p:cNvCxnSpPr>
          <p:nvPr/>
        </p:nvCxnSpPr>
        <p:spPr>
          <a:xfrm flipV="1">
            <a:off x="3200399" y="3790121"/>
            <a:ext cx="1066801" cy="616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14:cNvPr>
              <p14:cNvContentPartPr/>
              <p14:nvPr/>
            </p14:nvContentPartPr>
            <p14:xfrm>
              <a:off x="2981457" y="1217077"/>
              <a:ext cx="4790880" cy="285084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457" y="1199437"/>
                <a:ext cx="4826520" cy="28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D0527A6-ACB0-56BC-D940-EF0CE353614C}"/>
              </a:ext>
            </a:extLst>
          </p:cNvPr>
          <p:cNvGrpSpPr/>
          <p:nvPr/>
        </p:nvGrpSpPr>
        <p:grpSpPr>
          <a:xfrm>
            <a:off x="5194737" y="1960477"/>
            <a:ext cx="598680" cy="427320"/>
            <a:chOff x="5194737" y="1960477"/>
            <a:chExt cx="5986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14:cNvPr>
                <p14:cNvContentPartPr/>
                <p14:nvPr/>
              </p14:nvContentPartPr>
              <p14:xfrm>
                <a:off x="5311377" y="2131477"/>
                <a:ext cx="455760" cy="2563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3737" y="2113837"/>
                  <a:ext cx="49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14:cNvPr>
                <p14:cNvContentPartPr/>
                <p14:nvPr/>
              </p14:nvContentPartPr>
              <p14:xfrm>
                <a:off x="5194737" y="2052637"/>
                <a:ext cx="43596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6737" y="2034997"/>
                  <a:ext cx="47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14:cNvPr>
                <p14:cNvContentPartPr/>
                <p14:nvPr/>
              </p14:nvContentPartPr>
              <p14:xfrm>
                <a:off x="5592177" y="1960477"/>
                <a:ext cx="201240" cy="1911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177" y="1942477"/>
                  <a:ext cx="236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D34D8BB-F13F-6DB0-E218-5887D2BBA093}"/>
              </a:ext>
            </a:extLst>
          </p:cNvPr>
          <p:cNvGrpSpPr/>
          <p:nvPr/>
        </p:nvGrpSpPr>
        <p:grpSpPr>
          <a:xfrm>
            <a:off x="4253697" y="3325957"/>
            <a:ext cx="574200" cy="519120"/>
            <a:chOff x="4253697" y="3325957"/>
            <a:chExt cx="574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14:cNvPr>
                <p14:cNvContentPartPr/>
                <p14:nvPr/>
              </p14:nvContentPartPr>
              <p14:xfrm>
                <a:off x="4449177" y="3634117"/>
                <a:ext cx="282600" cy="2109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1177" y="3616477"/>
                  <a:ext cx="318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14:cNvPr>
                <p14:cNvContentPartPr/>
                <p14:nvPr/>
              </p14:nvContentPartPr>
              <p14:xfrm>
                <a:off x="4399497" y="3538717"/>
                <a:ext cx="185760" cy="10404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1497" y="3521077"/>
                  <a:ext cx="22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14:cNvPr>
                <p14:cNvContentPartPr/>
                <p14:nvPr/>
              </p14:nvContentPartPr>
              <p14:xfrm>
                <a:off x="4253697" y="3431437"/>
                <a:ext cx="409320" cy="1404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697" y="3413437"/>
                  <a:ext cx="44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14:cNvPr>
                <p14:cNvContentPartPr/>
                <p14:nvPr/>
              </p14:nvContentPartPr>
              <p14:xfrm>
                <a:off x="4611177" y="3325957"/>
                <a:ext cx="216720" cy="17100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177" y="3307957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E09DB47-F6C1-BFC3-B4FD-FA74C9C0E37C}"/>
              </a:ext>
            </a:extLst>
          </p:cNvPr>
          <p:cNvGrpSpPr/>
          <p:nvPr/>
        </p:nvGrpSpPr>
        <p:grpSpPr>
          <a:xfrm>
            <a:off x="8267337" y="820717"/>
            <a:ext cx="1036080" cy="964080"/>
            <a:chOff x="8267337" y="820717"/>
            <a:chExt cx="10360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14:cNvPr>
                <p14:cNvContentPartPr/>
                <p14:nvPr/>
              </p14:nvContentPartPr>
              <p14:xfrm>
                <a:off x="8267337" y="820717"/>
                <a:ext cx="349560" cy="96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9337" y="802717"/>
                  <a:ext cx="385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14:cNvPr>
                <p14:cNvContentPartPr/>
                <p14:nvPr/>
              </p14:nvContentPartPr>
              <p14:xfrm>
                <a:off x="8641737" y="1164157"/>
                <a:ext cx="405720" cy="4280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3737" y="1146517"/>
                  <a:ext cx="441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14:cNvPr>
                <p14:cNvContentPartPr/>
                <p14:nvPr/>
              </p14:nvContentPartPr>
              <p14:xfrm>
                <a:off x="9092097" y="1567357"/>
                <a:ext cx="211320" cy="1558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457" y="1549717"/>
                  <a:ext cx="246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B82E83-82BA-1394-83FB-FBEBCBFEFAC5}"/>
              </a:ext>
            </a:extLst>
          </p:cNvPr>
          <p:cNvGrpSpPr/>
          <p:nvPr/>
        </p:nvGrpSpPr>
        <p:grpSpPr>
          <a:xfrm>
            <a:off x="9806337" y="741877"/>
            <a:ext cx="955800" cy="989280"/>
            <a:chOff x="9806337" y="741877"/>
            <a:chExt cx="95580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14:cNvPr>
                <p14:cNvContentPartPr/>
                <p14:nvPr/>
              </p14:nvContentPartPr>
              <p14:xfrm>
                <a:off x="9806337" y="1046437"/>
                <a:ext cx="28800" cy="563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8337" y="1028437"/>
                  <a:ext cx="64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14:cNvPr>
                <p14:cNvContentPartPr/>
                <p14:nvPr/>
              </p14:nvContentPartPr>
              <p14:xfrm>
                <a:off x="9978417" y="741877"/>
                <a:ext cx="783720" cy="98928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0777" y="723877"/>
                  <a:ext cx="819360" cy="10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28A0E67-7C5E-BECF-C282-480F1C24ADD9}"/>
              </a:ext>
            </a:extLst>
          </p:cNvPr>
          <p:cNvGrpSpPr/>
          <p:nvPr/>
        </p:nvGrpSpPr>
        <p:grpSpPr>
          <a:xfrm>
            <a:off x="3286377" y="3908797"/>
            <a:ext cx="7872840" cy="1910880"/>
            <a:chOff x="3286377" y="3908797"/>
            <a:chExt cx="78728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14:cNvPr>
                <p14:cNvContentPartPr/>
                <p14:nvPr/>
              </p14:nvContentPartPr>
              <p14:xfrm>
                <a:off x="3286377" y="3950557"/>
                <a:ext cx="955080" cy="6087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77" y="3932917"/>
                  <a:ext cx="990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14:cNvPr>
                <p14:cNvContentPartPr/>
                <p14:nvPr/>
              </p14:nvContentPartPr>
              <p14:xfrm>
                <a:off x="4068297" y="4783597"/>
                <a:ext cx="120240" cy="3693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297" y="4765597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14:cNvPr>
                <p14:cNvContentPartPr/>
                <p14:nvPr/>
              </p14:nvContentPartPr>
              <p14:xfrm>
                <a:off x="4279977" y="3908797"/>
                <a:ext cx="1723680" cy="782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1977" y="3890797"/>
                  <a:ext cx="1759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14:cNvPr>
                <p14:cNvContentPartPr/>
                <p14:nvPr/>
              </p14:nvContentPartPr>
              <p14:xfrm>
                <a:off x="5862537" y="4426117"/>
                <a:ext cx="206640" cy="3891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537" y="4408117"/>
                  <a:ext cx="242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14:cNvPr>
                <p14:cNvContentPartPr/>
                <p14:nvPr/>
              </p14:nvContentPartPr>
              <p14:xfrm>
                <a:off x="6386697" y="4346197"/>
                <a:ext cx="488880" cy="1164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8697" y="4328557"/>
                  <a:ext cx="52452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14:cNvPr>
                <p14:cNvContentPartPr/>
                <p14:nvPr/>
              </p14:nvContentPartPr>
              <p14:xfrm>
                <a:off x="7116057" y="4849117"/>
                <a:ext cx="1191960" cy="280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8057" y="4831477"/>
                  <a:ext cx="122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14:cNvPr>
                <p14:cNvContentPartPr/>
                <p14:nvPr/>
              </p14:nvContentPartPr>
              <p14:xfrm>
                <a:off x="7195257" y="5033797"/>
                <a:ext cx="1055520" cy="49356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617" y="5015797"/>
                  <a:ext cx="1091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14:cNvPr>
                <p14:cNvContentPartPr/>
                <p14:nvPr/>
              </p14:nvContentPartPr>
              <p14:xfrm>
                <a:off x="7868097" y="5247277"/>
                <a:ext cx="216360" cy="361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0097" y="5229637"/>
                  <a:ext cx="252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14:cNvPr>
                <p14:cNvContentPartPr/>
                <p14:nvPr/>
              </p14:nvContentPartPr>
              <p14:xfrm>
                <a:off x="7924257" y="5327197"/>
                <a:ext cx="171360" cy="403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617" y="5309197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14:cNvPr>
                <p14:cNvContentPartPr/>
                <p14:nvPr/>
              </p14:nvContentPartPr>
              <p14:xfrm>
                <a:off x="7487217" y="4384717"/>
                <a:ext cx="515520" cy="41292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577" y="4366717"/>
                  <a:ext cx="55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14:cNvPr>
                <p14:cNvContentPartPr/>
                <p14:nvPr/>
              </p14:nvContentPartPr>
              <p14:xfrm>
                <a:off x="8705097" y="4954597"/>
                <a:ext cx="190080" cy="3967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097" y="4936597"/>
                  <a:ext cx="22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14:cNvPr>
                <p14:cNvContentPartPr/>
                <p14:nvPr/>
              </p14:nvContentPartPr>
              <p14:xfrm>
                <a:off x="9236457" y="4810237"/>
                <a:ext cx="1304280" cy="21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8817" y="4792597"/>
                  <a:ext cx="133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14:cNvPr>
                <p14:cNvContentPartPr/>
                <p14:nvPr/>
              </p14:nvContentPartPr>
              <p14:xfrm>
                <a:off x="9249777" y="5113717"/>
                <a:ext cx="1288080" cy="50904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777" y="5096077"/>
                  <a:ext cx="1323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14:cNvPr>
                <p14:cNvContentPartPr/>
                <p14:nvPr/>
              </p14:nvContentPartPr>
              <p14:xfrm>
                <a:off x="9858177" y="5380117"/>
                <a:ext cx="295200" cy="35856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0537" y="5362117"/>
                  <a:ext cx="33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14:cNvPr>
                <p14:cNvContentPartPr/>
                <p14:nvPr/>
              </p14:nvContentPartPr>
              <p14:xfrm>
                <a:off x="9885897" y="5414317"/>
                <a:ext cx="481320" cy="4572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67897" y="5396677"/>
                  <a:ext cx="51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14:cNvPr>
                <p14:cNvContentPartPr/>
                <p14:nvPr/>
              </p14:nvContentPartPr>
              <p14:xfrm>
                <a:off x="9819297" y="4121197"/>
                <a:ext cx="39600" cy="5032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657" y="4103197"/>
                  <a:ext cx="75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14:cNvPr>
                <p14:cNvContentPartPr/>
                <p14:nvPr/>
              </p14:nvContentPartPr>
              <p14:xfrm>
                <a:off x="10700217" y="4001317"/>
                <a:ext cx="459000" cy="18183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2577" y="3983677"/>
                  <a:ext cx="494640" cy="185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14A2AF-1580-22D8-ECD2-3FB6FCC27F38}"/>
              </a:ext>
            </a:extLst>
          </p:cNvPr>
          <p:cNvSpPr txBox="1"/>
          <p:nvPr/>
        </p:nvSpPr>
        <p:spPr>
          <a:xfrm>
            <a:off x="1534732" y="5558016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同じ方向を向いているが、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大きさが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</a:t>
            </a:r>
            <a:r>
              <a:rPr lang="ja-JP" altLang="en-US" sz="2400" dirty="0"/>
              <a:t>なるのが単位ベクトル。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5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H="1">
            <a:off x="4083575" y="5180340"/>
            <a:ext cx="2346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83575" y="3370614"/>
            <a:ext cx="1897950" cy="17511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4913679" y="5297557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578580" y="35998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54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839ADF-5A6B-0048-625E-A73DB89B07DD}"/>
              </a:ext>
            </a:extLst>
          </p:cNvPr>
          <p:cNvCxnSpPr/>
          <p:nvPr/>
        </p:nvCxnSpPr>
        <p:spPr>
          <a:xfrm flipV="1">
            <a:off x="6891130" y="3165165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C5B506-2274-6AD3-C888-110394889060}"/>
              </a:ext>
            </a:extLst>
          </p:cNvPr>
          <p:cNvSpPr/>
          <p:nvPr/>
        </p:nvSpPr>
        <p:spPr>
          <a:xfrm rot="19537651">
            <a:off x="7613882" y="3425196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609599" y="5332653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1826492" y="3743264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9821B6-7B53-733B-3D1F-F636214E08C9}"/>
              </a:ext>
            </a:extLst>
          </p:cNvPr>
          <p:cNvSpPr txBox="1"/>
          <p:nvPr/>
        </p:nvSpPr>
        <p:spPr>
          <a:xfrm>
            <a:off x="7050156" y="183474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斜めに乗っている物体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E755ED-EF11-1C08-F41C-0882A0085CC0}"/>
              </a:ext>
            </a:extLst>
          </p:cNvPr>
          <p:cNvSpPr txBox="1"/>
          <p:nvPr/>
        </p:nvSpPr>
        <p:spPr>
          <a:xfrm>
            <a:off x="1653014" y="285373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垂直に乗っている物体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BEEF015-A191-CE9C-9B07-3AC9A9966AF2}"/>
              </a:ext>
            </a:extLst>
          </p:cNvPr>
          <p:cNvCxnSpPr/>
          <p:nvPr/>
        </p:nvCxnSpPr>
        <p:spPr>
          <a:xfrm>
            <a:off x="3284230" y="4701827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D085EB-AFBA-A88D-AD6D-61DCF676A0A7}"/>
              </a:ext>
            </a:extLst>
          </p:cNvPr>
          <p:cNvCxnSpPr/>
          <p:nvPr/>
        </p:nvCxnSpPr>
        <p:spPr>
          <a:xfrm>
            <a:off x="9102442" y="4422184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2D82C6-0C59-83D5-30BB-20F9BC01A7E2}"/>
              </a:ext>
            </a:extLst>
          </p:cNvPr>
          <p:cNvCxnSpPr>
            <a:cxnSpLocks/>
          </p:cNvCxnSpPr>
          <p:nvPr/>
        </p:nvCxnSpPr>
        <p:spPr>
          <a:xfrm>
            <a:off x="9131762" y="4422184"/>
            <a:ext cx="902949" cy="12653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025A54-412F-1504-581B-C566BA9F2E9B}"/>
              </a:ext>
            </a:extLst>
          </p:cNvPr>
          <p:cNvSpPr txBox="1"/>
          <p:nvPr/>
        </p:nvSpPr>
        <p:spPr>
          <a:xfrm>
            <a:off x="2961064" y="643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重力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3668951" y="6424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18191F-0EB9-DAA6-11CE-64DE5857C8E7}"/>
              </a:ext>
            </a:extLst>
          </p:cNvPr>
          <p:cNvSpPr txBox="1"/>
          <p:nvPr/>
        </p:nvSpPr>
        <p:spPr>
          <a:xfrm>
            <a:off x="9676419" y="57616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3920736" y="4702321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3207025" y="4229884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4423918" y="2640495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4635161" y="51268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5881656" y="3428999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4ECD36-ABAA-A75E-B717-37C0D05150F4}"/>
              </a:ext>
            </a:extLst>
          </p:cNvPr>
          <p:cNvCxnSpPr>
            <a:cxnSpLocks/>
          </p:cNvCxnSpPr>
          <p:nvPr/>
        </p:nvCxnSpPr>
        <p:spPr>
          <a:xfrm flipH="1">
            <a:off x="3847415" y="4072602"/>
            <a:ext cx="11396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41C6DC0C-FFE9-9DB6-AA37-E6DF6EF8798A}"/>
              </a:ext>
            </a:extLst>
          </p:cNvPr>
          <p:cNvSpPr/>
          <p:nvPr/>
        </p:nvSpPr>
        <p:spPr>
          <a:xfrm>
            <a:off x="2678125" y="2754105"/>
            <a:ext cx="1621050" cy="842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押す力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28C5DA-A514-BC36-DCAD-6817A0052B72}"/>
              </a:ext>
            </a:extLst>
          </p:cNvPr>
          <p:cNvSpPr txBox="1"/>
          <p:nvPr/>
        </p:nvSpPr>
        <p:spPr>
          <a:xfrm>
            <a:off x="3978676" y="4229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422610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D53461-0E6E-F4E5-D7EC-FC8AE26C23EF}"/>
              </a:ext>
            </a:extLst>
          </p:cNvPr>
          <p:cNvCxnSpPr/>
          <p:nvPr/>
        </p:nvCxnSpPr>
        <p:spPr>
          <a:xfrm flipV="1">
            <a:off x="3597455" y="2038729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852CD5-F98A-E28C-549A-277B72646E17}"/>
              </a:ext>
            </a:extLst>
          </p:cNvPr>
          <p:cNvSpPr/>
          <p:nvPr/>
        </p:nvSpPr>
        <p:spPr>
          <a:xfrm rot="19537651">
            <a:off x="4320207" y="2298760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DB610A1-BD20-4D07-C751-76D2AF2A7948}"/>
              </a:ext>
            </a:extLst>
          </p:cNvPr>
          <p:cNvCxnSpPr/>
          <p:nvPr/>
        </p:nvCxnSpPr>
        <p:spPr>
          <a:xfrm>
            <a:off x="5808767" y="3295748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192F5-CFCA-FB2D-586D-910360AD8A7F}"/>
              </a:ext>
            </a:extLst>
          </p:cNvPr>
          <p:cNvSpPr txBox="1"/>
          <p:nvPr/>
        </p:nvSpPr>
        <p:spPr>
          <a:xfrm>
            <a:off x="5284089" y="4994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重力方向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27D80E-18AF-CFBA-9D04-1FE138898D9C}"/>
              </a:ext>
            </a:extLst>
          </p:cNvPr>
          <p:cNvCxnSpPr>
            <a:cxnSpLocks/>
          </p:cNvCxnSpPr>
          <p:nvPr/>
        </p:nvCxnSpPr>
        <p:spPr>
          <a:xfrm>
            <a:off x="3597455" y="5624467"/>
            <a:ext cx="783367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90D884C-AFF3-B09E-B3CD-70BE76F501DC}"/>
              </a:ext>
            </a:extLst>
          </p:cNvPr>
          <p:cNvGrpSpPr/>
          <p:nvPr/>
        </p:nvGrpSpPr>
        <p:grpSpPr>
          <a:xfrm>
            <a:off x="4136393" y="5080598"/>
            <a:ext cx="482760" cy="934560"/>
            <a:chOff x="4136393" y="5080598"/>
            <a:chExt cx="48276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97E09E63-5A63-0267-25BD-3620E528B19E}"/>
                    </a:ext>
                  </a:extLst>
                </p14:cNvPr>
                <p14:cNvContentPartPr/>
                <p14:nvPr/>
              </p14:nvContentPartPr>
              <p14:xfrm>
                <a:off x="4505393" y="5080598"/>
                <a:ext cx="113760" cy="50940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97E09E63-5A63-0267-25BD-3620E528B1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9273" y="5074478"/>
                  <a:ext cx="126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178FCDB3-8439-451A-06B4-834220AB3E7A}"/>
                    </a:ext>
                  </a:extLst>
                </p14:cNvPr>
                <p14:cNvContentPartPr/>
                <p14:nvPr/>
              </p14:nvContentPartPr>
              <p14:xfrm>
                <a:off x="4136393" y="5448158"/>
                <a:ext cx="217440" cy="567000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178FCDB3-8439-451A-06B4-834220AB3E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0273" y="5442038"/>
                  <a:ext cx="22968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E71D158E-DC39-7082-C5C7-3F5ED9E5DE71}"/>
                  </a:ext>
                </a:extLst>
              </p14:cNvPr>
              <p14:cNvContentPartPr/>
              <p14:nvPr/>
            </p14:nvContentPartPr>
            <p14:xfrm>
              <a:off x="4257713" y="5891678"/>
              <a:ext cx="154080" cy="28872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E71D158E-DC39-7082-C5C7-3F5ED9E5DE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593" y="5885558"/>
                <a:ext cx="166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22A014C6-C647-3675-EBEE-03B88677CD5C}"/>
                  </a:ext>
                </a:extLst>
              </p14:cNvPr>
              <p14:cNvContentPartPr/>
              <p14:nvPr/>
            </p14:nvContentPartPr>
            <p14:xfrm>
              <a:off x="4656593" y="6107678"/>
              <a:ext cx="640440" cy="1044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22A014C6-C647-3675-EBEE-03B88677CD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0473" y="6101558"/>
                <a:ext cx="65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4FF4D3AD-F8F0-6B37-6BED-CFC7EFCA1EA7}"/>
                  </a:ext>
                </a:extLst>
              </p14:cNvPr>
              <p14:cNvContentPartPr/>
              <p14:nvPr/>
            </p14:nvContentPartPr>
            <p14:xfrm>
              <a:off x="4881593" y="6183638"/>
              <a:ext cx="238320" cy="265320"/>
            </p14:xfrm>
          </p:contentPart>
        </mc:Choice>
        <mc:Fallback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4FF4D3AD-F8F0-6B37-6BED-CFC7EFCA1E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5473" y="6177518"/>
                <a:ext cx="250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DD685FC3-8E0F-D0CE-8D27-AC1E9AD40E78}"/>
                  </a:ext>
                </a:extLst>
              </p14:cNvPr>
              <p14:cNvContentPartPr/>
              <p14:nvPr/>
            </p14:nvContentPartPr>
            <p14:xfrm>
              <a:off x="4929473" y="5731118"/>
              <a:ext cx="27000" cy="208440"/>
            </p14:xfrm>
          </p:contentPart>
        </mc:Choice>
        <mc:Fallback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DD685FC3-8E0F-D0CE-8D27-AC1E9AD40E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3353" y="5724998"/>
                <a:ext cx="392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5D1FE70-DF93-4FC7-03E2-2F1CA887E51E}"/>
              </a:ext>
            </a:extLst>
          </p:cNvPr>
          <p:cNvGrpSpPr/>
          <p:nvPr/>
        </p:nvGrpSpPr>
        <p:grpSpPr>
          <a:xfrm>
            <a:off x="5406473" y="6079958"/>
            <a:ext cx="423720" cy="196560"/>
            <a:chOff x="5406473" y="6079958"/>
            <a:chExt cx="4237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709F5848-4EC3-E469-8AE0-F5E81C8AB820}"/>
                    </a:ext>
                  </a:extLst>
                </p14:cNvPr>
                <p14:cNvContentPartPr/>
                <p14:nvPr/>
              </p14:nvContentPartPr>
              <p14:xfrm>
                <a:off x="5457593" y="6079958"/>
                <a:ext cx="338760" cy="36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709F5848-4EC3-E469-8AE0-F5E81C8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1473" y="6073838"/>
                  <a:ext cx="351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76B99B83-C1BA-1D39-8BE8-452F05FBB711}"/>
                    </a:ext>
                  </a:extLst>
                </p14:cNvPr>
                <p14:cNvContentPartPr/>
                <p14:nvPr/>
              </p14:nvContentPartPr>
              <p14:xfrm>
                <a:off x="5406473" y="6108038"/>
                <a:ext cx="127080" cy="16848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76B99B83-C1BA-1D39-8BE8-452F05FBB7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0353" y="6101918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8EA984C9-7E8D-CB9F-078F-3DFE28BD64DD}"/>
                    </a:ext>
                  </a:extLst>
                </p14:cNvPr>
                <p14:cNvContentPartPr/>
                <p14:nvPr/>
              </p14:nvContentPartPr>
              <p14:xfrm>
                <a:off x="5626793" y="6127118"/>
                <a:ext cx="203400" cy="10548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8EA984C9-7E8D-CB9F-078F-3DFE28BD6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0673" y="6120998"/>
                  <a:ext cx="21564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E752EC88-4E6E-92DC-FC73-C0926AECFCDF}"/>
              </a:ext>
            </a:extLst>
          </p:cNvPr>
          <p:cNvSpPr/>
          <p:nvPr/>
        </p:nvSpPr>
        <p:spPr>
          <a:xfrm rot="8729421">
            <a:off x="3235185" y="2844947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8C5D0E-5F44-6085-1F3E-F0BE201453CE}"/>
              </a:ext>
            </a:extLst>
          </p:cNvPr>
          <p:cNvSpPr txBox="1"/>
          <p:nvPr/>
        </p:nvSpPr>
        <p:spPr>
          <a:xfrm>
            <a:off x="3128980" y="2090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滑り落ちている</a:t>
            </a:r>
          </a:p>
        </p:txBody>
      </p:sp>
    </p:spTree>
    <p:extLst>
      <p:ext uri="{BB962C8B-B14F-4D97-AF65-F5344CB8AC3E}">
        <p14:creationId xmlns:p14="http://schemas.microsoft.com/office/powerpoint/2010/main" val="172989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355</Words>
  <Application>Microsoft Office PowerPoint</Application>
  <PresentationFormat>ワイド画面</PresentationFormat>
  <Paragraphs>157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189</cp:revision>
  <dcterms:created xsi:type="dcterms:W3CDTF">2023-11-30T02:56:26Z</dcterms:created>
  <dcterms:modified xsi:type="dcterms:W3CDTF">2024-07-04T23:56:10Z</dcterms:modified>
</cp:coreProperties>
</file>