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79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7.6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9350,'0'-37,"-2"13,2 0,1 0,1 0,0 0,2 0,1 0,11-32,71-127,-46 99,65-97,-57 92,-37 64,1 1,1 1,22-29,-23 35,0-2,13-26,-18 29,2 0,-1 0,2 1,15-16,-2 4,35-52,2-2,-22 27,-33 44,1-1,1 1,-1 0,2 0,-1 1,1 1,1-1,11-7,-8 6,-1 0,0 0,-1-2,0 1,12-18,19-18,-19 26,27-19,12-10,-7 9,-42 32,0 0,0-1,-1 0,13-15,-8 8,0 0,2 2,38-25,-12 8,82-51,-74 51,-8-2,-34 25,1 0,-1 0,18-8,0 3,0 1,0-2,-1-1,40-30,2-2,-50 35,8-3,56-22,-76 35,48-18,-28 11,-2-1,27-14,-32 15,0 1,0 0,33-7,17-6,-52 15,0 2,27-4,-26 6,-1-1,31-11,12-6,97-21,-149 40,77-22,130-54,-145 56,11-6,78-26,-13-3,-85 35,84-43,-120 52,40-13,5-1,92-36,-6 2,-98 40,-38 14,37-17,-40 15,38-11,-36 13,34-15,-28 9,209-99,-163 81,136-78,-175 88,136-95,-116 77,-31 23,0-2,29-27,-21 14,50-40,-68 60,0-1,15-19,-17 18,1 1,23-20,-22 21,-1 0,-1-1,13-14,19-21,-13 15,-1-1,48-70,21-27,-76 103,21-34,13-16,-1-2,-38 54,30-38,-30 42,-2 0,21-38,-19 31,23-32,-8 16,32-61,13-18,-65 106,-1 0,-1-1,15-35,-17 37,0 0,1 1,22-29,4-7,-8 4,23-51,67-175,-115 269,0-1,0 0,1 1,0-1,0 1,0 0,0 0,7-6,-9 9,-1 1,1-1,-1 1,1 0,-1 0,1-1,-1 1,1 0,-1 0,1-1,-1 1,1 0,-1 0,1 0,0 0,-1 0,1 0,-1 0,1 0,-1 0,1 0,0 0,-1 0,1 0,-1 0,1 1,-1-1,1 0,0 1,0 0,0 1,1-1,-1 1,0 0,0-1,-1 1,1 0,0 0,-1 0,1-1,-1 1,1 0,-1 0,0 3,1 9,-2 0,0 0,0 0,-1 0,-1-1,0 1,-1 0,-7 16,4-10,1 0,-7 38,10-30,1-1,1 0,1 1,1-1,8 42,-8-66,0 1,0-1,1 1,0-1,-1 0,1 0,1 0,-1 0,0 0,1-1,-1 1,1-1,0 1,0-1,0 0,0 0,0 0,0 0,1-1,-1 1,0-1,1 0,-1 0,1 0,6 0,10 1,0-1,0-1,35-3,-12 0,0 3,-29 1,0-1,0 0,0-1,0 0,0-1,0-1,-1 0,1-1,12-5,3-4,44-12,3-1,-21 4,-18 8,0-1,-1-2,53-34,-49 26,70-33,-22 13,95-53,-136 73,-29 15,1 0,29-10,-18 8,-1-1,0-2,-1 0,35-26,-38 24,76-40,9-6,-83 47,1 1,50-20,-48 23,-2-1,45-27,-40 20,2 1,54-21,17-9,-10 4,-56 27,0-2,41-27,-30 15,73-34,-32 18,181-105,-213 123,-33 18,0-2,26-19,9-2,-47 27,1 0,17-14,46-35,101-55,-96 56,-58 37,1 1,32-15,-26 15,39-28,17-8,282-161,-253 145,39-21,-127 74,42-30,-46 28,57-30,21-10,-5 3,-54 32,69-50,-97 62,46-22,-6 4,-5 0,73-32,-2 3,-23 13,-70 34,-1-1,53-32,-50 26,0 1,2 1,45-15,-33 14,43-24,-52 23,1 3,52-17,-40 16,18-12,-49 19,1 1,31-9,15-3,-45 14,-1 0,1 1,33-4,-37 7,-1 0,0-1,0-1,20-8,6-2,103-28,-110 30,0 2,0 2,45-7,-30 7,0-2,58-22,-49 14,7-7,-46 18,0 0,26-6,29-9,-56 16,0 0,1 2,29-4,-29 5,0 0,0-1,0-1,-1-1,0-1,31-17,-42 21,5-1,0 0,1 0,22-3,26-9,62-22,-81 28,71-30,-90 32,1 1,28-7,26-7,-56 15,-1 2,1 0,34-2,11-2,-30 2,18-3,1 1,81-1,-113 10,1 2,-1 1,40 9,-42-8,0-1,0 0,27-2,-27-1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9.1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1 476,'-1'-30,"8"-54,-5 72,1-1,0 1,1 0,1 0,0 0,13-22,-1 5,27-34,-36 54,0 0,1 1,0-1,0 2,0-1,1 1,12-6,14-4,0 3,1 0,1 3,0 1,58-7,-53 12,0 2,-1 2,66 6,-91-3,-1 1,1 1,0 0,-1 1,0 1,0 1,0 0,-1 1,0 1,-1 0,14 12,-17-10,-1 1,-1 0,0 1,-1 0,8 15,5 9,-18-32,1 2,-1-1,0 0,-1 1,1-1,-1 1,-1 0,1-1,-1 1,0 0,-1 0,1 0,-2 0,1 0,-1 0,0 0,0 0,-1-1,-3 10,2-7,-1 0,-1 0,0-1,0 0,-1 0,0 0,0 0,0-1,-1 0,0-1,-1 1,0-1,-11 6,-180 105,89-64,83-38,18-11,0 0,1 1,0 0,-9 8,14-10,1 0,-1 0,0 0,1 1,0-1,-1 1,1 0,1-1,-1 1,0 0,1 0,0 0,-1 5,-2 28,1 0,1 0,6 49,-1 4,-3 144,0-211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9.9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282 72,'0'-2,"-1"1,1 0,-1 0,1 0,-1 0,0 0,1 0,-1 0,0 0,0 0,0 0,0 0,0 0,0 1,0-1,0 0,0 1,0-1,0 1,0-1,0 1,0-1,-1 1,1 0,0-1,0 1,-2 0,-40-5,38 5,-137-1,98 1,43 0,0 1,0-1,0 0,0 0,0 0,0 0,0 0,0 0,0 0,0-1,0 1,0 0,1 0,-1-1,0 1,0-1,0 1,0-1,0 1,-1-2,2 2,1-1,-1 0,0 1,0-1,0 1,0-1,1 0,-1 1,0-1,0 1,1-1,-1 1,0-1,1 1,-1-1,1 1,-1-1,1 1,-1 0,1-1,-1 1,2-1,38-21,-36 21,0 0,0 0,0 0,1 0,-1 0,0 1,9 0,4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11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2363 2624,'0'3,"0"1,0-1,-1 1,0-1,0 1,0-1,0 0,0 1,-1-1,1 0,-1 0,0 0,0 0,0 0,0-1,-1 1,1-1,-1 1,0-1,1 0,-1 0,0 0,-5 2,-7 3,-1 0,1-1,-30 7,9-2,9-4,0-2,-1-1,0-1,1-2,-1 0,-36-5,-11 2,-997 2,1054-1,1 0,0-1,-1-1,1-1,-28-9,-78-40,102 43,-107-40,112 42,0-1,0 0,1-1,0-1,1 0,0-1,1 0,0-2,1 1,1-1,0-1,1 0,0-1,1 1,1-2,1 1,-8-24,-54-221,43 181,19 61,0 1,1-2,-4-27,2-1,-18-63,17 79,3-4,1 0,1 0,3 0,4-63,0 9,-4 23,1-62,2 110,0 1,1-1,1 1,11-32,10-32,5-13,-7 44,3 1,59-87,86-76,-150 193,1 0,1 2,47-31,-4 4,81-59,-108 75,2 3,2 1,0 2,1 2,60-20,-86 35,0 2,1 0,-1 1,34-2,78 7,-44 1,18-5,106 5,-177 1,-1 3,0 0,35 15,5 0,-42-14,123 28,-130-31,1 1,-2 1,40 17,15 5,-61-23,110 37,-119-39,-1 0,0 0,0 0,0 1,-1 0,1 0,-1 0,5 8,29 25,-27-29,-1 1,0 0,0 1,-1 0,0 0,13 22,8-1,-25-26,0-1,-1 0,0 1,7 10,6 15,-2 0,-1 2,13 44,23 105,-50-178,7 27,15 71,-11-45,-7-36,-1 0,2 36,-6 283,-1-155,-1-164,-1 0,-2 0,0 0,-1-1,0 1,-2-1,-12 21,10-18,5-12,-6 20,-2-2,-1 0,-2 0,-1-2,-1 0,-27 32,-16 12,25-38,-74 51,64-45,34-28,0 0,-17 11,-2 3,26-20,-1 0,0 0,0-1,0 1,-7 2,-7 5,1 1,1 0,0 1,-16 17,24-22,-16 16,13-16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613C8-ABF4-464D-86E6-0B647E9B3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EDBCE5-6982-4A94-9582-8BA303C31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4A14F6-1BDD-4105-BE3F-B6FC5CA8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D28F9-E612-44F4-9436-386BA5B6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1EEFE5-ABD1-46BD-963F-0E29D89C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53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4CAEB-82FC-47B4-AE9A-218C19BE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677BA8-797D-4303-AE08-D3E6DC9CA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9E25F-6475-4326-97BD-A0013262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9011A7-057A-4E82-A46A-3C7231B9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AEFC2A-83BE-4DF3-8AE8-816EA3B3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95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528E3A-9CDA-4ABE-873E-D43F503F6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5A7D57-13D8-4500-B9FB-D0468EA80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490885-12BD-4103-B0CB-8C5D066E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A32FDF-70BA-4199-B50E-2A07C8AA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12BAA-24F2-4F19-A74F-A1970585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12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405E40-82CA-499F-980B-3874CBC9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8BC6CA-A3CC-4BA9-AD2E-1C0DC95A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D40D5D-A5C2-4776-9A54-19159659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D4DBE-0325-4E9B-89DA-AB3C7A41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9F43B-FAFB-4B6D-B020-D0B311CB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71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19375-88C9-4FB2-8B69-C10B627D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CB910C-852B-4500-B09F-816F7901E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2847EB-EEA0-41EC-A4FF-2DF521AD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049DBB-90D9-4A0F-B71F-68878ED6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ED5F6E-03E6-49EF-BAFC-F0E46335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23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23F5D-C290-4280-8301-C314CCA6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8B8B9-991A-4CBC-B148-55B822CE4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AE3CE6-68CF-4900-885D-84C53D102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06CC97-BE9F-4C87-B2E2-AA072FF3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0A2B89-4853-4153-BFE1-5C3F0109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EDFE77-D21F-4366-B4D4-D8D50238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56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28D63-7351-4AE4-B02E-94D9F358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4FD3DC-95F7-43E2-921C-D2F15812B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913A8D-FE2E-45EF-A77A-43C5D90AB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F01EC69-652F-4010-9CA5-77F34DA39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15E067-2C40-480F-9800-28B302EE1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CF2F58-5DDD-4A24-B7BC-9DDD2244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CD250A-45B5-4292-9AC7-5F93EFE6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7C45CA-B49D-436B-98C4-BA4CBE29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89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E3416-4090-4D17-950C-29B888B6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73C4D5-D7D0-4946-8569-2CFBE049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497CCD-0590-47F3-8C49-D033BDAB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E6372C-DEFF-4F9D-B672-640E31FC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43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D76713-7BC1-44DC-9835-07610445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7CFD97-5CC4-429D-9566-794BD650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9E95A4-18B0-4405-AAE4-3C994BC3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51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BEAC9-7308-4DAB-B599-499E2FAA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4472FA-F0E4-4404-A718-2FDC749B4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DCE32E-A902-489F-89DE-6FB382E29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DF693C-A164-4F0D-82A7-18F07F23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5DC3A6-2BD7-417E-8101-09440470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0DCAD0-7D06-4FAD-B7CE-65A4DCD6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71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EA5DB-79C6-4526-9F4E-3310C5C6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339165-0974-4139-A6A8-67953E6F1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AFE661-95D9-4BA3-9444-218F32EE4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54F1CD-5CAB-464C-AAB8-4A2DC148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BBB8F9-CC10-4448-A27B-3B253467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E70BCB-02F5-4D32-A000-119E1ACB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1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DDF8E5-2A29-4828-A5A2-62CCC23F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57442F-FA5B-49D1-8DC5-48FCDA15F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72017A-8BD8-4BFF-8375-5D8B4E4BE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628C9-5609-4CD9-B2CE-2EE4BC5A64D5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95FC27-9D32-47D3-993E-B3D15E504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06C1D-E256-4B8E-8748-73D915FAE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3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6.sv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7497543-724A-4811-B2B2-DD36F018799D}"/>
              </a:ext>
            </a:extLst>
          </p:cNvPr>
          <p:cNvSpPr/>
          <p:nvPr/>
        </p:nvSpPr>
        <p:spPr>
          <a:xfrm>
            <a:off x="681697" y="828288"/>
            <a:ext cx="10828605" cy="52014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1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ゲーム数学</a:t>
            </a:r>
            <a:endParaRPr lang="en-US" altLang="ja-JP" sz="1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ja-JP" altLang="en-US" sz="1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超・入門</a:t>
            </a:r>
            <a:endParaRPr lang="ja-JP" altLang="en-US" sz="1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456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47500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FF3F41-3501-458F-AD7E-DA6EAA44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81" y="311523"/>
            <a:ext cx="2196104" cy="26559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80A05E5-D9F6-4F50-9862-8B3DCF40B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95629" y="3883551"/>
            <a:ext cx="2196104" cy="265591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D0740-F440-44A8-A510-9B4C78FF7428}"/>
              </a:ext>
            </a:extLst>
          </p:cNvPr>
          <p:cNvSpPr txBox="1"/>
          <p:nvPr/>
        </p:nvSpPr>
        <p:spPr>
          <a:xfrm>
            <a:off x="8749065" y="15975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=(x-a)^2 + b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AE452E-12CB-4216-BC7B-3BA53C0FE1AE}"/>
              </a:ext>
            </a:extLst>
          </p:cNvPr>
          <p:cNvSpPr txBox="1"/>
          <p:nvPr/>
        </p:nvSpPr>
        <p:spPr>
          <a:xfrm>
            <a:off x="1308911" y="595908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</a:t>
            </a:r>
            <a:r>
              <a:rPr lang="ja-JP" altLang="en-US" dirty="0"/>
              <a:t> </a:t>
            </a:r>
            <a:r>
              <a:rPr kumimoji="1" lang="en-US" altLang="ja-JP" dirty="0"/>
              <a:t>-(</a:t>
            </a:r>
            <a:r>
              <a:rPr kumimoji="1" lang="en-US" altLang="ja-JP" dirty="0" err="1"/>
              <a:t>x+a</a:t>
            </a:r>
            <a:r>
              <a:rPr kumimoji="1" lang="en-US" altLang="ja-JP" dirty="0"/>
              <a:t>)^2 - b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D1F415-DC84-4E26-AA29-28D910390EEF}"/>
              </a:ext>
            </a:extLst>
          </p:cNvPr>
          <p:cNvSpPr txBox="1"/>
          <p:nvPr/>
        </p:nvSpPr>
        <p:spPr>
          <a:xfrm>
            <a:off x="5528867" y="27827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167AA67-F984-4900-AE0F-01B39E5C7DBF}"/>
              </a:ext>
            </a:extLst>
          </p:cNvPr>
          <p:cNvSpPr txBox="1"/>
          <p:nvPr/>
        </p:nvSpPr>
        <p:spPr>
          <a:xfrm>
            <a:off x="7344867" y="3546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E465ACA-083F-40F8-9A43-798EC22C7C55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6025368" y="2967436"/>
            <a:ext cx="148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CFD2D20-00EF-4838-9888-78350C6304E3}"/>
              </a:ext>
            </a:extLst>
          </p:cNvPr>
          <p:cNvCxnSpPr>
            <a:cxnSpLocks/>
          </p:cNvCxnSpPr>
          <p:nvPr/>
        </p:nvCxnSpPr>
        <p:spPr>
          <a:xfrm>
            <a:off x="7501320" y="2967436"/>
            <a:ext cx="6413" cy="46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B011FA-35BE-4E77-A505-BB8E36EFFC2E}"/>
              </a:ext>
            </a:extLst>
          </p:cNvPr>
          <p:cNvCxnSpPr>
            <a:cxnSpLocks/>
          </p:cNvCxnSpPr>
          <p:nvPr/>
        </p:nvCxnSpPr>
        <p:spPr>
          <a:xfrm>
            <a:off x="4565135" y="3890564"/>
            <a:ext cx="148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38AD305-4408-4668-8E83-AF0F6C7B3E17}"/>
              </a:ext>
            </a:extLst>
          </p:cNvPr>
          <p:cNvCxnSpPr>
            <a:cxnSpLocks/>
          </p:cNvCxnSpPr>
          <p:nvPr/>
        </p:nvCxnSpPr>
        <p:spPr>
          <a:xfrm>
            <a:off x="4558721" y="3429000"/>
            <a:ext cx="6413" cy="46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A5C7497-ABC4-49E3-B587-A5603D10210D}"/>
              </a:ext>
            </a:extLst>
          </p:cNvPr>
          <p:cNvSpPr txBox="1"/>
          <p:nvPr/>
        </p:nvSpPr>
        <p:spPr>
          <a:xfrm>
            <a:off x="6066113" y="374355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-b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FD9CDB-9FB4-4458-942C-4765C4226812}"/>
              </a:ext>
            </a:extLst>
          </p:cNvPr>
          <p:cNvSpPr txBox="1"/>
          <p:nvPr/>
        </p:nvSpPr>
        <p:spPr>
          <a:xfrm>
            <a:off x="4402268" y="309877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2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EB15CE0-F8B9-462C-A3F6-91755A0E3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502920"/>
            <a:ext cx="780288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3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1CC9F5-5614-4D0B-ACFA-093EAE0C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03" y="2239513"/>
            <a:ext cx="2840307" cy="265706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E408BB-CECF-454B-955F-DEA5BA43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84945" y="2239512"/>
            <a:ext cx="2915775" cy="2657061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A142F59-4679-4C75-A4C1-FC68C558582B}"/>
              </a:ext>
            </a:extLst>
          </p:cNvPr>
          <p:cNvSpPr/>
          <p:nvPr/>
        </p:nvSpPr>
        <p:spPr>
          <a:xfrm>
            <a:off x="1784304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3229596-D27E-41FF-BF29-F08429C87B9E}"/>
              </a:ext>
            </a:extLst>
          </p:cNvPr>
          <p:cNvSpPr/>
          <p:nvPr/>
        </p:nvSpPr>
        <p:spPr>
          <a:xfrm>
            <a:off x="4892512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BC5AB1-23FE-4F12-B74E-D35BE14F8360}"/>
              </a:ext>
            </a:extLst>
          </p:cNvPr>
          <p:cNvCxnSpPr>
            <a:cxnSpLocks/>
          </p:cNvCxnSpPr>
          <p:nvPr/>
        </p:nvCxnSpPr>
        <p:spPr>
          <a:xfrm>
            <a:off x="3412503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9F1760-EB30-4143-84D5-EE3D2A117B8F}"/>
              </a:ext>
            </a:extLst>
          </p:cNvPr>
          <p:cNvCxnSpPr>
            <a:cxnSpLocks/>
          </p:cNvCxnSpPr>
          <p:nvPr/>
        </p:nvCxnSpPr>
        <p:spPr>
          <a:xfrm>
            <a:off x="4892512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AB1CDC-A910-4D42-A91E-BBD5654C54DA}"/>
              </a:ext>
            </a:extLst>
          </p:cNvPr>
          <p:cNvSpPr txBox="1"/>
          <p:nvPr/>
        </p:nvSpPr>
        <p:spPr>
          <a:xfrm>
            <a:off x="4015290" y="3383376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0B7A7E-05D6-4D56-86F1-CBBC08F1D7EB}"/>
              </a:ext>
            </a:extLst>
          </p:cNvPr>
          <p:cNvSpPr txBox="1"/>
          <p:nvPr/>
        </p:nvSpPr>
        <p:spPr>
          <a:xfrm>
            <a:off x="5432177" y="3383376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1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1CC9F5-5614-4D0B-ACFA-093EAE0C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03" y="2239513"/>
            <a:ext cx="2840307" cy="265706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E408BB-CECF-454B-955F-DEA5BA43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7397" y="1593460"/>
            <a:ext cx="4238371" cy="3862305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A142F59-4679-4C75-A4C1-FC68C558582B}"/>
              </a:ext>
            </a:extLst>
          </p:cNvPr>
          <p:cNvSpPr/>
          <p:nvPr/>
        </p:nvSpPr>
        <p:spPr>
          <a:xfrm>
            <a:off x="1784304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3229596-D27E-41FF-BF29-F08429C87B9E}"/>
              </a:ext>
            </a:extLst>
          </p:cNvPr>
          <p:cNvSpPr/>
          <p:nvPr/>
        </p:nvSpPr>
        <p:spPr>
          <a:xfrm>
            <a:off x="4892511" y="1409305"/>
            <a:ext cx="4628561" cy="4317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BC5AB1-23FE-4F12-B74E-D35BE14F8360}"/>
              </a:ext>
            </a:extLst>
          </p:cNvPr>
          <p:cNvCxnSpPr>
            <a:cxnSpLocks/>
          </p:cNvCxnSpPr>
          <p:nvPr/>
        </p:nvCxnSpPr>
        <p:spPr>
          <a:xfrm>
            <a:off x="3412503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9F1760-EB30-4143-84D5-EE3D2A117B8F}"/>
              </a:ext>
            </a:extLst>
          </p:cNvPr>
          <p:cNvCxnSpPr>
            <a:cxnSpLocks/>
          </p:cNvCxnSpPr>
          <p:nvPr/>
        </p:nvCxnSpPr>
        <p:spPr>
          <a:xfrm>
            <a:off x="4892512" y="3690590"/>
            <a:ext cx="23142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AB1CDC-A910-4D42-A91E-BBD5654C54DA}"/>
              </a:ext>
            </a:extLst>
          </p:cNvPr>
          <p:cNvSpPr txBox="1"/>
          <p:nvPr/>
        </p:nvSpPr>
        <p:spPr>
          <a:xfrm>
            <a:off x="4015290" y="3505924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0B7A7E-05D6-4D56-86F1-CBBC08F1D7EB}"/>
              </a:ext>
            </a:extLst>
          </p:cNvPr>
          <p:cNvSpPr txBox="1"/>
          <p:nvPr/>
        </p:nvSpPr>
        <p:spPr>
          <a:xfrm>
            <a:off x="5703081" y="3505924"/>
            <a:ext cx="3465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79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44FAC2-AA5C-2BCE-3E76-9A75B199EABC}"/>
              </a:ext>
            </a:extLst>
          </p:cNvPr>
          <p:cNvSpPr/>
          <p:nvPr/>
        </p:nvSpPr>
        <p:spPr>
          <a:xfrm>
            <a:off x="1027217" y="897835"/>
            <a:ext cx="3803374" cy="5062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72B63E3-9E4B-B284-FF0F-BE42A1A0C235}"/>
              </a:ext>
            </a:extLst>
          </p:cNvPr>
          <p:cNvCxnSpPr>
            <a:cxnSpLocks/>
          </p:cNvCxnSpPr>
          <p:nvPr/>
        </p:nvCxnSpPr>
        <p:spPr>
          <a:xfrm>
            <a:off x="1027217" y="11234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4709C60-C432-F675-B7C0-3A5E479E2D16}"/>
              </a:ext>
            </a:extLst>
          </p:cNvPr>
          <p:cNvCxnSpPr>
            <a:cxnSpLocks/>
          </p:cNvCxnSpPr>
          <p:nvPr/>
        </p:nvCxnSpPr>
        <p:spPr>
          <a:xfrm>
            <a:off x="1027217" y="1368450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F0493D7-4E74-5DFA-F062-38B7B3821F2A}"/>
              </a:ext>
            </a:extLst>
          </p:cNvPr>
          <p:cNvCxnSpPr>
            <a:cxnSpLocks/>
          </p:cNvCxnSpPr>
          <p:nvPr/>
        </p:nvCxnSpPr>
        <p:spPr>
          <a:xfrm>
            <a:off x="1027217" y="162309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FCF2C25-B2E7-D801-D952-7D396BEF4674}"/>
              </a:ext>
            </a:extLst>
          </p:cNvPr>
          <p:cNvCxnSpPr>
            <a:cxnSpLocks/>
          </p:cNvCxnSpPr>
          <p:nvPr/>
        </p:nvCxnSpPr>
        <p:spPr>
          <a:xfrm>
            <a:off x="1027217" y="188217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993CF58-AF3F-B390-F8E6-D00A3D467204}"/>
              </a:ext>
            </a:extLst>
          </p:cNvPr>
          <p:cNvSpPr txBox="1"/>
          <p:nvPr/>
        </p:nvSpPr>
        <p:spPr>
          <a:xfrm>
            <a:off x="2529098" y="2495551"/>
            <a:ext cx="677108" cy="18668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3200" dirty="0"/>
              <a:t>…………</a:t>
            </a:r>
            <a:endParaRPr kumimoji="1" lang="ja-JP" altLang="en-US" sz="3200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FBA45CF-2783-47F8-71FB-05416C920E3B}"/>
              </a:ext>
            </a:extLst>
          </p:cNvPr>
          <p:cNvCxnSpPr>
            <a:cxnSpLocks/>
          </p:cNvCxnSpPr>
          <p:nvPr/>
        </p:nvCxnSpPr>
        <p:spPr>
          <a:xfrm>
            <a:off x="1027217" y="514353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0DE6D19-59FF-7A58-2395-7FA474BA70C4}"/>
              </a:ext>
            </a:extLst>
          </p:cNvPr>
          <p:cNvCxnSpPr>
            <a:cxnSpLocks/>
          </p:cNvCxnSpPr>
          <p:nvPr/>
        </p:nvCxnSpPr>
        <p:spPr>
          <a:xfrm>
            <a:off x="1027217" y="53797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460A728-11E4-7029-A79D-6646B05810B4}"/>
              </a:ext>
            </a:extLst>
          </p:cNvPr>
          <p:cNvCxnSpPr>
            <a:cxnSpLocks/>
          </p:cNvCxnSpPr>
          <p:nvPr/>
        </p:nvCxnSpPr>
        <p:spPr>
          <a:xfrm>
            <a:off x="1027217" y="56083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C687C91-08BC-D289-7E62-D3C13A79DF3B}"/>
              </a:ext>
            </a:extLst>
          </p:cNvPr>
          <p:cNvCxnSpPr>
            <a:cxnSpLocks/>
          </p:cNvCxnSpPr>
          <p:nvPr/>
        </p:nvCxnSpPr>
        <p:spPr>
          <a:xfrm>
            <a:off x="1027217" y="579123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CB322F-C688-9143-0B4D-B93614A2A445}"/>
              </a:ext>
            </a:extLst>
          </p:cNvPr>
          <p:cNvSpPr txBox="1"/>
          <p:nvPr/>
        </p:nvSpPr>
        <p:spPr>
          <a:xfrm>
            <a:off x="2159766" y="23584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メモリ</a:t>
            </a:r>
            <a:endParaRPr kumimoji="1" lang="ja-JP" altLang="en-US" sz="3200" b="1" dirty="0"/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53C42BC4-A23F-A116-8D42-93C8748D6B63}"/>
              </a:ext>
            </a:extLst>
          </p:cNvPr>
          <p:cNvSpPr/>
          <p:nvPr/>
        </p:nvSpPr>
        <p:spPr>
          <a:xfrm>
            <a:off x="4830592" y="897836"/>
            <a:ext cx="304632" cy="2343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8892041-3445-BFA9-BCE8-F727354E2EDB}"/>
              </a:ext>
            </a:extLst>
          </p:cNvPr>
          <p:cNvSpPr/>
          <p:nvPr/>
        </p:nvSpPr>
        <p:spPr>
          <a:xfrm>
            <a:off x="5242404" y="897837"/>
            <a:ext cx="6446832" cy="2224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………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F29DB969-6888-DF3E-C396-2404A0E839B4}"/>
              </a:ext>
            </a:extLst>
          </p:cNvPr>
          <p:cNvSpPr/>
          <p:nvPr/>
        </p:nvSpPr>
        <p:spPr>
          <a:xfrm>
            <a:off x="7251486" y="1826031"/>
            <a:ext cx="1904214" cy="9784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61272D1-17E0-2811-269A-C8DDD84B5763}"/>
              </a:ext>
            </a:extLst>
          </p:cNvPr>
          <p:cNvCxnSpPr>
            <a:cxnSpLocks/>
          </p:cNvCxnSpPr>
          <p:nvPr/>
        </p:nvCxnSpPr>
        <p:spPr>
          <a:xfrm>
            <a:off x="5452532" y="906613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6ED5384-33DB-242A-0D22-5A4FB9F0E574}"/>
              </a:ext>
            </a:extLst>
          </p:cNvPr>
          <p:cNvCxnSpPr>
            <a:cxnSpLocks/>
          </p:cNvCxnSpPr>
          <p:nvPr/>
        </p:nvCxnSpPr>
        <p:spPr>
          <a:xfrm>
            <a:off x="11397496" y="885874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107CB42-EF3A-B0E3-D636-D9E82593F800}"/>
              </a:ext>
            </a:extLst>
          </p:cNvPr>
          <p:cNvCxnSpPr>
            <a:cxnSpLocks/>
          </p:cNvCxnSpPr>
          <p:nvPr/>
        </p:nvCxnSpPr>
        <p:spPr>
          <a:xfrm>
            <a:off x="11150074" y="906613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B0CB1B-6D07-AE19-61A6-8BC1019993C1}"/>
              </a:ext>
            </a:extLst>
          </p:cNvPr>
          <p:cNvCxnSpPr>
            <a:cxnSpLocks/>
          </p:cNvCxnSpPr>
          <p:nvPr/>
        </p:nvCxnSpPr>
        <p:spPr>
          <a:xfrm>
            <a:off x="5699200" y="885874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75B48ED-82D6-64E3-2487-9C6195014849}"/>
              </a:ext>
            </a:extLst>
          </p:cNvPr>
          <p:cNvSpPr txBox="1"/>
          <p:nvPr/>
        </p:nvSpPr>
        <p:spPr>
          <a:xfrm>
            <a:off x="5186863" y="8497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7C09C1-219F-E955-0634-FCCEDD32D2B1}"/>
              </a:ext>
            </a:extLst>
          </p:cNvPr>
          <p:cNvSpPr txBox="1"/>
          <p:nvPr/>
        </p:nvSpPr>
        <p:spPr>
          <a:xfrm>
            <a:off x="5434285" y="8497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67C9A23-71A2-00EE-3D6A-71D9B270B840}"/>
              </a:ext>
            </a:extLst>
          </p:cNvPr>
          <p:cNvSpPr txBox="1"/>
          <p:nvPr/>
        </p:nvSpPr>
        <p:spPr>
          <a:xfrm>
            <a:off x="11117333" y="839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735939-A04A-002C-514A-3671FA544A79}"/>
              </a:ext>
            </a:extLst>
          </p:cNvPr>
          <p:cNvSpPr txBox="1"/>
          <p:nvPr/>
        </p:nvSpPr>
        <p:spPr>
          <a:xfrm>
            <a:off x="11397496" y="839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0CA64A8-646E-9331-4B1D-723E939C58C0}"/>
              </a:ext>
            </a:extLst>
          </p:cNvPr>
          <p:cNvSpPr/>
          <p:nvPr/>
        </p:nvSpPr>
        <p:spPr>
          <a:xfrm>
            <a:off x="5242405" y="3617732"/>
            <a:ext cx="687056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命令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D64E2A3-681F-AC53-5A91-5399AFC1D392}"/>
              </a:ext>
            </a:extLst>
          </p:cNvPr>
          <p:cNvSpPr/>
          <p:nvPr/>
        </p:nvSpPr>
        <p:spPr>
          <a:xfrm>
            <a:off x="5929461" y="3617732"/>
            <a:ext cx="2292342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3EB76E8-C735-5C7A-598C-8424B12264FD}"/>
              </a:ext>
            </a:extLst>
          </p:cNvPr>
          <p:cNvSpPr/>
          <p:nvPr/>
        </p:nvSpPr>
        <p:spPr>
          <a:xfrm>
            <a:off x="8221804" y="3615571"/>
            <a:ext cx="2530164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F73F328-C06B-D964-B7D8-8FE8CE93CA52}"/>
              </a:ext>
            </a:extLst>
          </p:cNvPr>
          <p:cNvSpPr txBox="1"/>
          <p:nvPr/>
        </p:nvSpPr>
        <p:spPr>
          <a:xfrm>
            <a:off x="5110697" y="4812790"/>
            <a:ext cx="6673623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メモリの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行毎に上記が記述されており、</a:t>
            </a:r>
            <a:endParaRPr kumimoji="1" lang="en-US" altLang="ja-JP" sz="2400" dirty="0"/>
          </a:p>
          <a:p>
            <a:r>
              <a:rPr lang="ja-JP" altLang="en-US" sz="2400" dirty="0"/>
              <a:t>１行単位で</a:t>
            </a:r>
            <a:r>
              <a:rPr lang="en-US" altLang="ja-JP" sz="2400" dirty="0"/>
              <a:t>CPU</a:t>
            </a:r>
            <a:r>
              <a:rPr lang="ja-JP" altLang="en-US" sz="2400" dirty="0"/>
              <a:t>にデータが流れていくイメージ</a:t>
            </a:r>
            <a:endParaRPr kumimoji="1" lang="ja-JP" altLang="en-US" sz="2400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8BE1613-5A2A-D02A-9F7D-3C507F35C0D4}"/>
              </a:ext>
            </a:extLst>
          </p:cNvPr>
          <p:cNvSpPr/>
          <p:nvPr/>
        </p:nvSpPr>
        <p:spPr>
          <a:xfrm>
            <a:off x="10751967" y="3615571"/>
            <a:ext cx="937270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000000"/>
                </a:solidFill>
              </a:rPr>
              <a:t>保存先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5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DDD889E-9A71-410D-B075-3B5C8553543A}"/>
              </a:ext>
            </a:extLst>
          </p:cNvPr>
          <p:cNvSpPr/>
          <p:nvPr/>
        </p:nvSpPr>
        <p:spPr>
          <a:xfrm>
            <a:off x="1082843" y="745957"/>
            <a:ext cx="4463715" cy="5366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1B1825-9BEA-4CFA-903F-A6480AF1395C}"/>
              </a:ext>
            </a:extLst>
          </p:cNvPr>
          <p:cNvSpPr txBox="1"/>
          <p:nvPr/>
        </p:nvSpPr>
        <p:spPr>
          <a:xfrm>
            <a:off x="5955631" y="1074508"/>
            <a:ext cx="5630779" cy="470898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6000" dirty="0"/>
              <a:t>i</a:t>
            </a:r>
            <a:r>
              <a:rPr kumimoji="1" lang="en-US" altLang="ja-JP" sz="6000" dirty="0"/>
              <a:t>nt a;</a:t>
            </a:r>
          </a:p>
          <a:p>
            <a:r>
              <a:rPr lang="en-US" altLang="ja-JP" sz="6000" dirty="0"/>
              <a:t>int b;</a:t>
            </a:r>
            <a:endParaRPr kumimoji="1" lang="en-US" altLang="ja-JP" sz="6000" dirty="0"/>
          </a:p>
          <a:p>
            <a:r>
              <a:rPr lang="en-US" altLang="ja-JP" sz="6000" dirty="0"/>
              <a:t>int c;</a:t>
            </a:r>
          </a:p>
          <a:p>
            <a:endParaRPr kumimoji="1" lang="en-US" altLang="ja-JP" sz="6000" dirty="0"/>
          </a:p>
          <a:p>
            <a:r>
              <a:rPr lang="en-US" altLang="ja-JP" sz="6000" dirty="0"/>
              <a:t>c</a:t>
            </a:r>
            <a:r>
              <a:rPr kumimoji="1" lang="en-US" altLang="ja-JP" sz="6000" dirty="0"/>
              <a:t>=</a:t>
            </a:r>
            <a:r>
              <a:rPr kumimoji="1" lang="en-US" altLang="ja-JP" sz="6000" dirty="0" err="1"/>
              <a:t>a+b</a:t>
            </a:r>
            <a:r>
              <a:rPr kumimoji="1" lang="en-US" altLang="ja-JP" dirty="0"/>
              <a:t>;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06B015-5163-45B9-AA22-9A7C8CEADB36}"/>
              </a:ext>
            </a:extLst>
          </p:cNvPr>
          <p:cNvSpPr txBox="1"/>
          <p:nvPr/>
        </p:nvSpPr>
        <p:spPr>
          <a:xfrm>
            <a:off x="1375707" y="6112042"/>
            <a:ext cx="387798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めちゃくちゃ適当に書いてます。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472C8E2-7FC9-483D-8CC8-42F72FE2F195}"/>
              </a:ext>
            </a:extLst>
          </p:cNvPr>
          <p:cNvCxnSpPr>
            <a:cxnSpLocks/>
          </p:cNvCxnSpPr>
          <p:nvPr/>
        </p:nvCxnSpPr>
        <p:spPr>
          <a:xfrm>
            <a:off x="1082843" y="19250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6F8D9AB-CF67-4789-BE58-9BE6B5694031}"/>
              </a:ext>
            </a:extLst>
          </p:cNvPr>
          <p:cNvCxnSpPr>
            <a:cxnSpLocks/>
          </p:cNvCxnSpPr>
          <p:nvPr/>
        </p:nvCxnSpPr>
        <p:spPr>
          <a:xfrm>
            <a:off x="1082843" y="32204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0F0793-56E1-4CBF-AC38-4D280A12D707}"/>
              </a:ext>
            </a:extLst>
          </p:cNvPr>
          <p:cNvCxnSpPr>
            <a:cxnSpLocks/>
          </p:cNvCxnSpPr>
          <p:nvPr/>
        </p:nvCxnSpPr>
        <p:spPr>
          <a:xfrm>
            <a:off x="1082843" y="45920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095943-679F-4A4D-9138-AE405DC8890C}"/>
              </a:ext>
            </a:extLst>
          </p:cNvPr>
          <p:cNvSpPr txBox="1"/>
          <p:nvPr/>
        </p:nvSpPr>
        <p:spPr>
          <a:xfrm>
            <a:off x="1102713" y="2374432"/>
            <a:ext cx="1297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B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ABCB25-F987-402D-95AE-006C44A425B0}"/>
              </a:ext>
            </a:extLst>
          </p:cNvPr>
          <p:cNvSpPr txBox="1"/>
          <p:nvPr/>
        </p:nvSpPr>
        <p:spPr>
          <a:xfrm>
            <a:off x="605590" y="12234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2C941CB-26CF-4868-9724-D8B24AFA0429}"/>
              </a:ext>
            </a:extLst>
          </p:cNvPr>
          <p:cNvSpPr txBox="1"/>
          <p:nvPr/>
        </p:nvSpPr>
        <p:spPr>
          <a:xfrm>
            <a:off x="636468" y="2374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F57AE3-7864-4F29-B109-C02EF4B2099E}"/>
              </a:ext>
            </a:extLst>
          </p:cNvPr>
          <p:cNvSpPr txBox="1"/>
          <p:nvPr/>
        </p:nvSpPr>
        <p:spPr>
          <a:xfrm>
            <a:off x="656886" y="36931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6A9188F-5ADA-4C36-B4DA-26D7B9D9856F}"/>
              </a:ext>
            </a:extLst>
          </p:cNvPr>
          <p:cNvSpPr txBox="1"/>
          <p:nvPr/>
        </p:nvSpPr>
        <p:spPr>
          <a:xfrm>
            <a:off x="636468" y="5265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04DAE5-106D-4A8A-AD8C-F213A07AFC08}"/>
              </a:ext>
            </a:extLst>
          </p:cNvPr>
          <p:cNvSpPr txBox="1"/>
          <p:nvPr/>
        </p:nvSpPr>
        <p:spPr>
          <a:xfrm>
            <a:off x="1082843" y="1103857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6AB5380-98A4-4FF7-90BF-2489E1331DA8}"/>
              </a:ext>
            </a:extLst>
          </p:cNvPr>
          <p:cNvSpPr txBox="1"/>
          <p:nvPr/>
        </p:nvSpPr>
        <p:spPr>
          <a:xfrm>
            <a:off x="1101110" y="368806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C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AB1415A-95CA-480B-B43D-082F76C35A0D}"/>
              </a:ext>
            </a:extLst>
          </p:cNvPr>
          <p:cNvSpPr txBox="1"/>
          <p:nvPr/>
        </p:nvSpPr>
        <p:spPr>
          <a:xfrm>
            <a:off x="1101110" y="5157535"/>
            <a:ext cx="444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ADD</a:t>
            </a:r>
            <a:r>
              <a:rPr lang="ja-JP" altLang="en-US" sz="3200" b="1" dirty="0"/>
              <a:t>　ｱﾄﾞﾚｽ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　ｱﾄﾞﾚｽ</a:t>
            </a:r>
            <a:r>
              <a:rPr lang="en-US" altLang="ja-JP" sz="3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836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733DE14-C8AE-69BB-2E95-EEF341085FFC}"/>
              </a:ext>
            </a:extLst>
          </p:cNvPr>
          <p:cNvCxnSpPr/>
          <p:nvPr/>
        </p:nvCxnSpPr>
        <p:spPr>
          <a:xfrm>
            <a:off x="3068425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20FBD8C-3417-E868-B741-A0C091D236F9}"/>
              </a:ext>
            </a:extLst>
          </p:cNvPr>
          <p:cNvCxnSpPr/>
          <p:nvPr/>
        </p:nvCxnSpPr>
        <p:spPr>
          <a:xfrm>
            <a:off x="3068425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38D9B9A-D210-E456-5AB2-33D71AC765E5}"/>
              </a:ext>
            </a:extLst>
          </p:cNvPr>
          <p:cNvCxnSpPr>
            <a:cxnSpLocks/>
          </p:cNvCxnSpPr>
          <p:nvPr/>
        </p:nvCxnSpPr>
        <p:spPr>
          <a:xfrm>
            <a:off x="3685880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7B7C40-4F07-4697-9025-C2A0399A2365}"/>
              </a:ext>
            </a:extLst>
          </p:cNvPr>
          <p:cNvCxnSpPr>
            <a:cxnSpLocks/>
          </p:cNvCxnSpPr>
          <p:nvPr/>
        </p:nvCxnSpPr>
        <p:spPr>
          <a:xfrm>
            <a:off x="3685880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AA8DCA9-3600-8A64-9123-A38D73DEC829}"/>
              </a:ext>
            </a:extLst>
          </p:cNvPr>
          <p:cNvCxnSpPr/>
          <p:nvPr/>
        </p:nvCxnSpPr>
        <p:spPr>
          <a:xfrm>
            <a:off x="4587712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5BA48B-DEF4-A04A-06B2-0E64CB2531F6}"/>
              </a:ext>
            </a:extLst>
          </p:cNvPr>
          <p:cNvCxnSpPr/>
          <p:nvPr/>
        </p:nvCxnSpPr>
        <p:spPr>
          <a:xfrm>
            <a:off x="4587712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36A0E0E-0A33-F03C-D683-29269A3489FD}"/>
              </a:ext>
            </a:extLst>
          </p:cNvPr>
          <p:cNvCxnSpPr>
            <a:cxnSpLocks/>
          </p:cNvCxnSpPr>
          <p:nvPr/>
        </p:nvCxnSpPr>
        <p:spPr>
          <a:xfrm>
            <a:off x="5205167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CF9D7DC-2F24-E1AC-1630-C0BD1FE59548}"/>
              </a:ext>
            </a:extLst>
          </p:cNvPr>
          <p:cNvCxnSpPr>
            <a:cxnSpLocks/>
          </p:cNvCxnSpPr>
          <p:nvPr/>
        </p:nvCxnSpPr>
        <p:spPr>
          <a:xfrm>
            <a:off x="5205167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1A19E5F-1AB2-924E-549E-253A9403ABD9}"/>
              </a:ext>
            </a:extLst>
          </p:cNvPr>
          <p:cNvCxnSpPr/>
          <p:nvPr/>
        </p:nvCxnSpPr>
        <p:spPr>
          <a:xfrm>
            <a:off x="6096000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0BD21B9-DB16-BDB9-2028-9503B8389DFB}"/>
              </a:ext>
            </a:extLst>
          </p:cNvPr>
          <p:cNvCxnSpPr/>
          <p:nvPr/>
        </p:nvCxnSpPr>
        <p:spPr>
          <a:xfrm>
            <a:off x="6096000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CEDB9C4-3918-09E9-3A39-B828092B858F}"/>
              </a:ext>
            </a:extLst>
          </p:cNvPr>
          <p:cNvCxnSpPr>
            <a:cxnSpLocks/>
          </p:cNvCxnSpPr>
          <p:nvPr/>
        </p:nvCxnSpPr>
        <p:spPr>
          <a:xfrm>
            <a:off x="6713455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3A44B43-E993-98C1-5908-054E14877C4F}"/>
              </a:ext>
            </a:extLst>
          </p:cNvPr>
          <p:cNvCxnSpPr>
            <a:cxnSpLocks/>
          </p:cNvCxnSpPr>
          <p:nvPr/>
        </p:nvCxnSpPr>
        <p:spPr>
          <a:xfrm>
            <a:off x="6713455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E9DC99D-E2C7-0F1A-9082-34109833D594}"/>
              </a:ext>
            </a:extLst>
          </p:cNvPr>
          <p:cNvCxnSpPr/>
          <p:nvPr/>
        </p:nvCxnSpPr>
        <p:spPr>
          <a:xfrm>
            <a:off x="7594862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9047907-D446-C287-536C-18A95E782730}"/>
              </a:ext>
            </a:extLst>
          </p:cNvPr>
          <p:cNvCxnSpPr/>
          <p:nvPr/>
        </p:nvCxnSpPr>
        <p:spPr>
          <a:xfrm>
            <a:off x="7594862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CF5D9D0-919D-4A40-B65D-EA88984EA48F}"/>
              </a:ext>
            </a:extLst>
          </p:cNvPr>
          <p:cNvCxnSpPr>
            <a:cxnSpLocks/>
          </p:cNvCxnSpPr>
          <p:nvPr/>
        </p:nvCxnSpPr>
        <p:spPr>
          <a:xfrm>
            <a:off x="8212317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A13C3BB-47FF-FA4E-3070-858337461ADA}"/>
              </a:ext>
            </a:extLst>
          </p:cNvPr>
          <p:cNvCxnSpPr>
            <a:cxnSpLocks/>
          </p:cNvCxnSpPr>
          <p:nvPr/>
        </p:nvCxnSpPr>
        <p:spPr>
          <a:xfrm>
            <a:off x="8212317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8806D1A7-A8D0-4CA3-9BD2-23430388F96B}"/>
              </a:ext>
            </a:extLst>
          </p:cNvPr>
          <p:cNvSpPr/>
          <p:nvPr/>
        </p:nvSpPr>
        <p:spPr>
          <a:xfrm>
            <a:off x="3351483" y="2919955"/>
            <a:ext cx="709645" cy="44698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3384155-4ACB-4E88-82FB-32823E66F251}"/>
              </a:ext>
            </a:extLst>
          </p:cNvPr>
          <p:cNvSpPr/>
          <p:nvPr/>
        </p:nvSpPr>
        <p:spPr>
          <a:xfrm>
            <a:off x="7888666" y="2950588"/>
            <a:ext cx="709645" cy="44698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65D9AC-4E89-4C78-A7E6-EB0EE745D316}"/>
              </a:ext>
            </a:extLst>
          </p:cNvPr>
          <p:cNvSpPr txBox="1"/>
          <p:nvPr/>
        </p:nvSpPr>
        <p:spPr>
          <a:xfrm>
            <a:off x="3169558" y="1409985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コンデンサに電荷が溜まっている物を</a:t>
            </a:r>
            <a:r>
              <a:rPr lang="en-US" altLang="ja-JP" dirty="0"/>
              <a:t>1</a:t>
            </a:r>
          </a:p>
          <a:p>
            <a:r>
              <a:rPr lang="ja-JP" altLang="en-US" dirty="0"/>
              <a:t>溜まっていないものを</a:t>
            </a:r>
            <a:r>
              <a:rPr lang="en-US" altLang="ja-JP" dirty="0"/>
              <a:t>0</a:t>
            </a:r>
            <a:r>
              <a:rPr lang="ja-JP" altLang="en-US" dirty="0"/>
              <a:t>としてデータを保存している。</a:t>
            </a:r>
            <a:endParaRPr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BF22A3-B8A0-4D76-86F0-1A3A59962572}"/>
              </a:ext>
            </a:extLst>
          </p:cNvPr>
          <p:cNvSpPr txBox="1"/>
          <p:nvPr/>
        </p:nvSpPr>
        <p:spPr>
          <a:xfrm>
            <a:off x="3169558" y="461701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上記は、</a:t>
            </a:r>
            <a:r>
              <a:rPr lang="en-US" altLang="ja-JP" dirty="0"/>
              <a:t>1001</a:t>
            </a:r>
          </a:p>
        </p:txBody>
      </p:sp>
    </p:spTree>
    <p:extLst>
      <p:ext uri="{BB962C8B-B14F-4D97-AF65-F5344CB8AC3E}">
        <p14:creationId xmlns:p14="http://schemas.microsoft.com/office/powerpoint/2010/main" val="258861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0B68B736-1D30-9DAC-2734-DC173C444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862"/>
            <a:ext cx="7896225" cy="601027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F6A30E-655A-FB34-A6F3-A0475369E19E}"/>
              </a:ext>
            </a:extLst>
          </p:cNvPr>
          <p:cNvSpPr txBox="1"/>
          <p:nvPr/>
        </p:nvSpPr>
        <p:spPr>
          <a:xfrm>
            <a:off x="8044773" y="1826807"/>
            <a:ext cx="38618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ja-JP" sz="2000" dirty="0"/>
              <a:t>Θ</a:t>
            </a:r>
            <a:r>
              <a:rPr kumimoji="1" lang="en-US" altLang="ja-JP" sz="2000" dirty="0"/>
              <a:t>=45</a:t>
            </a:r>
            <a:r>
              <a:rPr kumimoji="1" lang="ja-JP" altLang="en-US" sz="2000" dirty="0"/>
              <a:t>度</a:t>
            </a:r>
            <a:r>
              <a:rPr lang="en-US" altLang="ja-JP" sz="2000" dirty="0"/>
              <a:t>,</a:t>
            </a:r>
            <a:r>
              <a:rPr kumimoji="1" lang="en-US" altLang="ja-JP" sz="2000" dirty="0"/>
              <a:t>A(</a:t>
            </a:r>
            <a:r>
              <a:rPr kumimoji="1" lang="ja-JP" altLang="en-US" sz="2000" dirty="0"/>
              <a:t>√</a:t>
            </a:r>
            <a:r>
              <a:rPr kumimoji="1" lang="en-US" altLang="ja-JP" sz="2000" dirty="0"/>
              <a:t>2,</a:t>
            </a:r>
            <a:r>
              <a:rPr kumimoji="1" lang="ja-JP" altLang="en-US" sz="2000" dirty="0"/>
              <a:t>√</a:t>
            </a:r>
            <a:r>
              <a:rPr kumimoji="1" lang="en-US" altLang="ja-JP" sz="2000" dirty="0"/>
              <a:t>2)</a:t>
            </a:r>
          </a:p>
          <a:p>
            <a:endParaRPr kumimoji="1" lang="en-US" altLang="ja-JP" sz="2000" dirty="0"/>
          </a:p>
          <a:p>
            <a:r>
              <a:rPr lang="ja-JP" altLang="en-US" sz="2000" dirty="0"/>
              <a:t>これに</a:t>
            </a:r>
            <a:endParaRPr lang="en-US" altLang="ja-JP" sz="2000" dirty="0"/>
          </a:p>
          <a:p>
            <a:r>
              <a:rPr lang="ja-JP" altLang="en-US" sz="2000" dirty="0"/>
              <a:t>さらに</a:t>
            </a:r>
            <a:r>
              <a:rPr lang="en-US" altLang="ja-JP" sz="2000" dirty="0"/>
              <a:t>45</a:t>
            </a:r>
            <a:r>
              <a:rPr lang="ja-JP" altLang="en-US" sz="2000" dirty="0"/>
              <a:t>度足して、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l-GR" altLang="ja-JP" sz="2000" dirty="0"/>
              <a:t>Θ</a:t>
            </a:r>
            <a:r>
              <a:rPr lang="ja-JP" altLang="en-US" sz="2000" dirty="0"/>
              <a:t>＝</a:t>
            </a:r>
            <a:r>
              <a:rPr lang="en-US" altLang="ja-JP" sz="2000" dirty="0"/>
              <a:t>90</a:t>
            </a:r>
            <a:r>
              <a:rPr lang="ja-JP" altLang="en-US" sz="2000" dirty="0"/>
              <a:t>度での点</a:t>
            </a:r>
            <a:r>
              <a:rPr lang="en-US" altLang="ja-JP" sz="2000" dirty="0"/>
              <a:t>A</a:t>
            </a:r>
            <a:r>
              <a:rPr lang="ja-JP" altLang="en-US" sz="2000" dirty="0"/>
              <a:t>の座標</a:t>
            </a:r>
            <a:endParaRPr lang="en-US" altLang="ja-JP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DB8FAB-471F-6A41-A028-0BA3B7A636E1}"/>
              </a:ext>
            </a:extLst>
          </p:cNvPr>
          <p:cNvSpPr txBox="1"/>
          <p:nvPr/>
        </p:nvSpPr>
        <p:spPr>
          <a:xfrm>
            <a:off x="5719864" y="164397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942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DAE5471-BD9A-7953-8568-E9CAB7BB8D7B}"/>
              </a:ext>
            </a:extLst>
          </p:cNvPr>
          <p:cNvSpPr/>
          <p:nvPr/>
        </p:nvSpPr>
        <p:spPr>
          <a:xfrm>
            <a:off x="4741681" y="1921364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F76F5C7-F04A-0727-3095-D84F9D58123E}"/>
              </a:ext>
            </a:extLst>
          </p:cNvPr>
          <p:cNvSpPr txBox="1"/>
          <p:nvPr/>
        </p:nvSpPr>
        <p:spPr>
          <a:xfrm>
            <a:off x="499621" y="46174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F4EA4B4-C3EE-B8A4-8C21-B1E9B68F5E97}"/>
              </a:ext>
            </a:extLst>
          </p:cNvPr>
          <p:cNvSpPr/>
          <p:nvPr/>
        </p:nvSpPr>
        <p:spPr>
          <a:xfrm>
            <a:off x="915969" y="4717256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9FBFC6-6EF9-806F-EAAA-39A9F3DA9A1C}"/>
              </a:ext>
            </a:extLst>
          </p:cNvPr>
          <p:cNvSpPr txBox="1"/>
          <p:nvPr/>
        </p:nvSpPr>
        <p:spPr>
          <a:xfrm>
            <a:off x="5035485" y="182153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1095079" y="2091046"/>
            <a:ext cx="3699062" cy="2675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3E181237-9209-9CCE-20A3-11B6F383617B}"/>
              </a:ext>
            </a:extLst>
          </p:cNvPr>
          <p:cNvSpPr/>
          <p:nvPr/>
        </p:nvSpPr>
        <p:spPr>
          <a:xfrm>
            <a:off x="10237814" y="1921364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176E2C-B3CC-E554-8D44-16359951F58D}"/>
              </a:ext>
            </a:extLst>
          </p:cNvPr>
          <p:cNvSpPr txBox="1"/>
          <p:nvPr/>
        </p:nvSpPr>
        <p:spPr>
          <a:xfrm>
            <a:off x="5995754" y="46174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16E96D6-95F1-18C4-D489-C012C22715DA}"/>
              </a:ext>
            </a:extLst>
          </p:cNvPr>
          <p:cNvSpPr/>
          <p:nvPr/>
        </p:nvSpPr>
        <p:spPr>
          <a:xfrm>
            <a:off x="6412102" y="4717256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62EF58-30E2-17C9-EE5A-01FBB0D51313}"/>
              </a:ext>
            </a:extLst>
          </p:cNvPr>
          <p:cNvSpPr txBox="1"/>
          <p:nvPr/>
        </p:nvSpPr>
        <p:spPr>
          <a:xfrm>
            <a:off x="10531618" y="182153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8AB04C-2B6C-6238-A569-0405A5E25BED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6564982" y="2066197"/>
            <a:ext cx="3699062" cy="2675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30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1652860" y="3661892"/>
            <a:ext cx="2436628" cy="173665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8AB04C-2B6C-6238-A569-0405A5E25BED}"/>
              </a:ext>
            </a:extLst>
          </p:cNvPr>
          <p:cNvCxnSpPr>
            <a:cxnSpLocks/>
          </p:cNvCxnSpPr>
          <p:nvPr/>
        </p:nvCxnSpPr>
        <p:spPr>
          <a:xfrm flipH="1" flipV="1">
            <a:off x="3052540" y="2309567"/>
            <a:ext cx="1036948" cy="135232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8FE831B-4EBC-67F1-327C-9ABB2B459A19}"/>
              </a:ext>
            </a:extLst>
          </p:cNvPr>
          <p:cNvCxnSpPr>
            <a:cxnSpLocks/>
          </p:cNvCxnSpPr>
          <p:nvPr/>
        </p:nvCxnSpPr>
        <p:spPr>
          <a:xfrm flipV="1">
            <a:off x="1652860" y="2309567"/>
            <a:ext cx="1399680" cy="30889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3A4CA79-6929-54BA-6B82-72D43861A2AE}"/>
              </a:ext>
            </a:extLst>
          </p:cNvPr>
          <p:cNvCxnSpPr>
            <a:cxnSpLocks/>
          </p:cNvCxnSpPr>
          <p:nvPr/>
        </p:nvCxnSpPr>
        <p:spPr>
          <a:xfrm>
            <a:off x="9351216" y="3661892"/>
            <a:ext cx="914574" cy="13531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AA3F29F-5B85-5031-4C6E-1007FE8CBABB}"/>
              </a:ext>
            </a:extLst>
          </p:cNvPr>
          <p:cNvCxnSpPr>
            <a:cxnSpLocks/>
          </p:cNvCxnSpPr>
          <p:nvPr/>
        </p:nvCxnSpPr>
        <p:spPr>
          <a:xfrm flipV="1">
            <a:off x="6914588" y="5015060"/>
            <a:ext cx="3351202" cy="3834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271E753-023C-6386-94A9-EB63801B75C8}"/>
              </a:ext>
            </a:extLst>
          </p:cNvPr>
          <p:cNvSpPr txBox="1"/>
          <p:nvPr/>
        </p:nvSpPr>
        <p:spPr>
          <a:xfrm>
            <a:off x="2896087" y="45302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392F228-642A-09D0-3502-E0CA6872E5F5}"/>
              </a:ext>
            </a:extLst>
          </p:cNvPr>
          <p:cNvSpPr txBox="1"/>
          <p:nvPr/>
        </p:nvSpPr>
        <p:spPr>
          <a:xfrm>
            <a:off x="9985754" y="4103894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-b</a:t>
            </a:r>
            <a:endParaRPr kumimoji="1" lang="ja-JP" altLang="en-US" sz="2000" b="1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B2B0860-8C20-2B96-C47E-1F1611AC8AEB}"/>
              </a:ext>
            </a:extLst>
          </p:cNvPr>
          <p:cNvSpPr txBox="1"/>
          <p:nvPr/>
        </p:nvSpPr>
        <p:spPr>
          <a:xfrm>
            <a:off x="1652860" y="3287203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err="1"/>
              <a:t>a+b</a:t>
            </a:r>
            <a:endParaRPr kumimoji="1" lang="ja-JP" altLang="en-US" sz="2000" b="1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76AA2DF-5C33-EE0C-5EFC-BE52FFE209EF}"/>
              </a:ext>
            </a:extLst>
          </p:cNvPr>
          <p:cNvSpPr txBox="1"/>
          <p:nvPr/>
        </p:nvSpPr>
        <p:spPr>
          <a:xfrm>
            <a:off x="7824695" y="399294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732AE2D-59EF-9704-8E44-282E7BE591BB}"/>
              </a:ext>
            </a:extLst>
          </p:cNvPr>
          <p:cNvSpPr txBox="1"/>
          <p:nvPr/>
        </p:nvSpPr>
        <p:spPr>
          <a:xfrm>
            <a:off x="8457865" y="527783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a-</a:t>
            </a:r>
            <a:r>
              <a:rPr kumimoji="1" lang="en-US" altLang="ja-JP" sz="2000" b="1" dirty="0"/>
              <a:t>b</a:t>
            </a:r>
            <a:endParaRPr kumimoji="1" lang="ja-JP" altLang="en-US" sz="2000" b="1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7B60F4A-DC15-85A1-33C6-C14A5F1BC649}"/>
              </a:ext>
            </a:extLst>
          </p:cNvPr>
          <p:cNvCxnSpPr>
            <a:cxnSpLocks/>
          </p:cNvCxnSpPr>
          <p:nvPr/>
        </p:nvCxnSpPr>
        <p:spPr>
          <a:xfrm flipV="1">
            <a:off x="6914588" y="3686072"/>
            <a:ext cx="2436628" cy="173665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7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179DEE20-8157-4321-9804-C5467F69E443}"/>
              </a:ext>
            </a:extLst>
          </p:cNvPr>
          <p:cNvSpPr/>
          <p:nvPr/>
        </p:nvSpPr>
        <p:spPr>
          <a:xfrm>
            <a:off x="6014301" y="3381866"/>
            <a:ext cx="122548" cy="113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9843C2-88F7-4280-BD79-DF5F74213AC9}"/>
              </a:ext>
            </a:extLst>
          </p:cNvPr>
          <p:cNvSpPr txBox="1"/>
          <p:nvPr/>
        </p:nvSpPr>
        <p:spPr>
          <a:xfrm>
            <a:off x="5750838" y="3542119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原点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3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2396938" y="2091046"/>
            <a:ext cx="3699062" cy="267590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5565915" y="622169"/>
            <a:ext cx="5793384" cy="41447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BBBB6F-8510-B635-77A1-2F40D1B3DB3C}"/>
              </a:ext>
            </a:extLst>
          </p:cNvPr>
          <p:cNvSpPr txBox="1"/>
          <p:nvPr/>
        </p:nvSpPr>
        <p:spPr>
          <a:xfrm>
            <a:off x="3647681" y="292766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62C310-EB2D-F5AC-6D6D-61062CCFB798}"/>
              </a:ext>
            </a:extLst>
          </p:cNvPr>
          <p:cNvSpPr txBox="1"/>
          <p:nvPr/>
        </p:nvSpPr>
        <p:spPr>
          <a:xfrm>
            <a:off x="8768007" y="2927664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ka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76896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5472892" y="2468229"/>
            <a:ext cx="3699062" cy="2675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3199308" y="798710"/>
            <a:ext cx="5793384" cy="414478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BBBB6F-8510-B635-77A1-2F40D1B3DB3C}"/>
              </a:ext>
            </a:extLst>
          </p:cNvPr>
          <p:cNvSpPr txBox="1"/>
          <p:nvPr/>
        </p:nvSpPr>
        <p:spPr>
          <a:xfrm>
            <a:off x="7585301" y="380618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a/k</a:t>
            </a:r>
            <a:endParaRPr kumimoji="1" lang="ja-JP" altLang="en-US" sz="20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62C310-EB2D-F5AC-6D6D-61062CCFB798}"/>
              </a:ext>
            </a:extLst>
          </p:cNvPr>
          <p:cNvSpPr txBox="1"/>
          <p:nvPr/>
        </p:nvSpPr>
        <p:spPr>
          <a:xfrm>
            <a:off x="4601360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3903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179DEE20-8157-4321-9804-C5467F69E443}"/>
              </a:ext>
            </a:extLst>
          </p:cNvPr>
          <p:cNvSpPr/>
          <p:nvPr/>
        </p:nvSpPr>
        <p:spPr>
          <a:xfrm>
            <a:off x="6014301" y="3381866"/>
            <a:ext cx="122548" cy="113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7815963" y="2002117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6773004" y="5070830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95DA326F-8152-4D30-B789-664EA2F5E217}"/>
              </a:ext>
            </a:extLst>
          </p:cNvPr>
          <p:cNvSpPr/>
          <p:nvPr/>
        </p:nvSpPr>
        <p:spPr>
          <a:xfrm>
            <a:off x="7474962" y="3819681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53295C5-1543-48C9-A594-7443616EC89C}"/>
              </a:ext>
            </a:extLst>
          </p:cNvPr>
          <p:cNvSpPr txBox="1"/>
          <p:nvPr/>
        </p:nvSpPr>
        <p:spPr>
          <a:xfrm>
            <a:off x="5419657" y="369157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-1/2</a:t>
            </a:r>
            <a:endParaRPr kumimoji="1" lang="ja-JP" altLang="en-US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60AB731-D44E-4CF0-A676-DCFFADFB74EA}"/>
              </a:ext>
            </a:extLst>
          </p:cNvPr>
          <p:cNvCxnSpPr>
            <a:cxnSpLocks/>
            <a:stCxn id="33" idx="3"/>
            <a:endCxn id="30" idx="2"/>
          </p:cNvCxnSpPr>
          <p:nvPr/>
        </p:nvCxnSpPr>
        <p:spPr>
          <a:xfrm>
            <a:off x="6074003" y="3876241"/>
            <a:ext cx="1400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6469B1A-6B8D-49B4-BF50-43C46BDB2C1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536236" y="3429000"/>
            <a:ext cx="0" cy="39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B0733F7-2128-46F2-917C-9F501281969B}"/>
              </a:ext>
            </a:extLst>
          </p:cNvPr>
          <p:cNvSpPr txBox="1"/>
          <p:nvPr/>
        </p:nvSpPr>
        <p:spPr>
          <a:xfrm>
            <a:off x="7251741" y="3108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3/2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CA48DA1-6FB0-40B5-B739-42AB6B9E4A1B}"/>
              </a:ext>
            </a:extLst>
          </p:cNvPr>
          <p:cNvSpPr txBox="1"/>
          <p:nvPr/>
        </p:nvSpPr>
        <p:spPr>
          <a:xfrm>
            <a:off x="7361348" y="3961946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05728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2C02DE8-764A-44E4-BFA5-052C14F4EB86}"/>
              </a:ext>
            </a:extLst>
          </p:cNvPr>
          <p:cNvSpPr txBox="1"/>
          <p:nvPr/>
        </p:nvSpPr>
        <p:spPr>
          <a:xfrm>
            <a:off x="5508781" y="300137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1/3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6233233" y="352182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1/3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6414363" y="3077393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6475637" y="3099645"/>
            <a:ext cx="0" cy="357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B8420C9-A41F-4968-9CF6-619BDD2A7188}"/>
              </a:ext>
            </a:extLst>
          </p:cNvPr>
          <p:cNvCxnSpPr>
            <a:cxnSpLocks/>
          </p:cNvCxnSpPr>
          <p:nvPr/>
        </p:nvCxnSpPr>
        <p:spPr>
          <a:xfrm>
            <a:off x="6076775" y="3116733"/>
            <a:ext cx="302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6690221" y="2620534"/>
            <a:ext cx="362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D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78205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2246725" y="306236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-4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2523195" y="3444257"/>
            <a:ext cx="19947" cy="147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1885043" y="4887737"/>
            <a:ext cx="362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D</a:t>
            </a:r>
            <a:endParaRPr kumimoji="1" lang="ja-JP" altLang="en-US" b="1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B705C76-AF0D-4A1F-8667-BDC4BF8CF83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587297" y="4986657"/>
            <a:ext cx="3123609" cy="2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85383CB-B979-4C10-9C90-91FD519B1AE5}"/>
              </a:ext>
            </a:extLst>
          </p:cNvPr>
          <p:cNvSpPr txBox="1"/>
          <p:nvPr/>
        </p:nvSpPr>
        <p:spPr>
          <a:xfrm>
            <a:off x="5273911" y="3862117"/>
            <a:ext cx="3337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E</a:t>
            </a:r>
            <a:endParaRPr kumimoji="1" lang="ja-JP" altLang="en-US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C66747F-4ADF-45C4-BB1D-C25E46795D77}"/>
              </a:ext>
            </a:extLst>
          </p:cNvPr>
          <p:cNvSpPr txBox="1"/>
          <p:nvPr/>
        </p:nvSpPr>
        <p:spPr>
          <a:xfrm>
            <a:off x="5077724" y="305024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-3/4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69F28D4-8EEF-4CF5-841C-4C598973B8B0}"/>
              </a:ext>
            </a:extLst>
          </p:cNvPr>
          <p:cNvSpPr txBox="1"/>
          <p:nvPr/>
        </p:nvSpPr>
        <p:spPr>
          <a:xfrm>
            <a:off x="6012976" y="35159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-1/4</a:t>
            </a:r>
            <a:endParaRPr kumimoji="1" lang="ja-JP" altLang="en-US" dirty="0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C89B25D1-00D4-4F44-818C-5968CAC840C4}"/>
              </a:ext>
            </a:extLst>
          </p:cNvPr>
          <p:cNvSpPr/>
          <p:nvPr/>
        </p:nvSpPr>
        <p:spPr>
          <a:xfrm>
            <a:off x="5385665" y="3676671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1B798BD-76CA-4611-BC43-D7C268662B5E}"/>
              </a:ext>
            </a:extLst>
          </p:cNvPr>
          <p:cNvCxnSpPr>
            <a:cxnSpLocks/>
          </p:cNvCxnSpPr>
          <p:nvPr/>
        </p:nvCxnSpPr>
        <p:spPr>
          <a:xfrm>
            <a:off x="5434630" y="3389455"/>
            <a:ext cx="12309" cy="28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BDDC8FD-6589-4943-B52B-C82EDAA88112}"/>
              </a:ext>
            </a:extLst>
          </p:cNvPr>
          <p:cNvCxnSpPr>
            <a:cxnSpLocks/>
          </p:cNvCxnSpPr>
          <p:nvPr/>
        </p:nvCxnSpPr>
        <p:spPr>
          <a:xfrm>
            <a:off x="5512403" y="3699120"/>
            <a:ext cx="521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0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3AAD2C2-B48D-4B02-94E6-A7D46FC79A46}"/>
              </a:ext>
            </a:extLst>
          </p:cNvPr>
          <p:cNvSpPr txBox="1"/>
          <p:nvPr/>
        </p:nvSpPr>
        <p:spPr>
          <a:xfrm>
            <a:off x="1435500" y="4770244"/>
            <a:ext cx="8595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A(1,3)</a:t>
            </a:r>
            <a:endParaRPr kumimoji="1" lang="ja-JP" altLang="en-US" b="1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0858A4-7633-4B55-8839-03D1856F827B}"/>
              </a:ext>
            </a:extLst>
          </p:cNvPr>
          <p:cNvSpPr/>
          <p:nvPr/>
        </p:nvSpPr>
        <p:spPr>
          <a:xfrm>
            <a:off x="8581149" y="1344778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513C7D9-CFF8-49A0-92BA-7C121AC59204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9705088-3123-4267-88F0-FFC13873D0F0}"/>
              </a:ext>
            </a:extLst>
          </p:cNvPr>
          <p:cNvSpPr txBox="1"/>
          <p:nvPr/>
        </p:nvSpPr>
        <p:spPr>
          <a:xfrm>
            <a:off x="8948071" y="1160112"/>
            <a:ext cx="8643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(</a:t>
            </a:r>
            <a:r>
              <a:rPr lang="en-US" altLang="ja-JP" b="1" dirty="0"/>
              <a:t>8</a:t>
            </a:r>
            <a:r>
              <a:rPr kumimoji="1" lang="en-US" altLang="ja-JP" b="1" dirty="0"/>
              <a:t>,6)</a:t>
            </a:r>
            <a:endParaRPr kumimoji="1" lang="ja-JP" altLang="en-US" b="1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83BA07B-AF6B-4CDF-BC57-517A9D428450}"/>
              </a:ext>
            </a:extLst>
          </p:cNvPr>
          <p:cNvCxnSpPr>
            <a:cxnSpLocks/>
            <a:stCxn id="44" idx="7"/>
            <a:endCxn id="43" idx="3"/>
          </p:cNvCxnSpPr>
          <p:nvPr/>
        </p:nvCxnSpPr>
        <p:spPr>
          <a:xfrm flipV="1">
            <a:off x="2554036" y="1441331"/>
            <a:ext cx="6045060" cy="3505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ED4FF34-4DBD-42B7-BC6C-12D1D9EE2405}"/>
              </a:ext>
            </a:extLst>
          </p:cNvPr>
          <p:cNvGrpSpPr/>
          <p:nvPr/>
        </p:nvGrpSpPr>
        <p:grpSpPr>
          <a:xfrm>
            <a:off x="2553833" y="1270718"/>
            <a:ext cx="5882040" cy="3480120"/>
            <a:chOff x="2553833" y="1270718"/>
            <a:chExt cx="5882040" cy="348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インク 6">
                  <a:extLst>
                    <a:ext uri="{FF2B5EF4-FFF2-40B4-BE49-F238E27FC236}">
                      <a16:creationId xmlns:a16="http://schemas.microsoft.com/office/drawing/2014/main" id="{410C97E5-2D7F-40D4-A0CB-5F2D4F509AA9}"/>
                    </a:ext>
                  </a:extLst>
                </p14:cNvPr>
                <p14:cNvContentPartPr/>
                <p14:nvPr/>
              </p14:nvContentPartPr>
              <p14:xfrm>
                <a:off x="2553833" y="1384838"/>
                <a:ext cx="5882040" cy="3366000"/>
              </p14:xfrm>
            </p:contentPart>
          </mc:Choice>
          <mc:Fallback xmlns="">
            <p:pic>
              <p:nvPicPr>
                <p:cNvPr id="7" name="インク 6">
                  <a:extLst>
                    <a:ext uri="{FF2B5EF4-FFF2-40B4-BE49-F238E27FC236}">
                      <a16:creationId xmlns:a16="http://schemas.microsoft.com/office/drawing/2014/main" id="{410C97E5-2D7F-40D4-A0CB-5F2D4F509A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44833" y="1376198"/>
                  <a:ext cx="5899680" cy="33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インク 7">
                  <a:extLst>
                    <a:ext uri="{FF2B5EF4-FFF2-40B4-BE49-F238E27FC236}">
                      <a16:creationId xmlns:a16="http://schemas.microsoft.com/office/drawing/2014/main" id="{EA897574-DD63-4EFC-83E5-5E4A479FC8AE}"/>
                    </a:ext>
                  </a:extLst>
                </p14:cNvPr>
                <p14:cNvContentPartPr/>
                <p14:nvPr/>
              </p14:nvContentPartPr>
              <p14:xfrm>
                <a:off x="4326473" y="1468358"/>
                <a:ext cx="367920" cy="462960"/>
              </p14:xfrm>
            </p:contentPart>
          </mc:Choice>
          <mc:Fallback xmlns="">
            <p:pic>
              <p:nvPicPr>
                <p:cNvPr id="8" name="インク 7">
                  <a:extLst>
                    <a:ext uri="{FF2B5EF4-FFF2-40B4-BE49-F238E27FC236}">
                      <a16:creationId xmlns:a16="http://schemas.microsoft.com/office/drawing/2014/main" id="{EA897574-DD63-4EFC-83E5-5E4A479FC8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17473" y="1459718"/>
                  <a:ext cx="3855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インク 9">
                  <a:extLst>
                    <a:ext uri="{FF2B5EF4-FFF2-40B4-BE49-F238E27FC236}">
                      <a16:creationId xmlns:a16="http://schemas.microsoft.com/office/drawing/2014/main" id="{9D6BBBB2-0917-463F-960D-B16958A981AD}"/>
                    </a:ext>
                  </a:extLst>
                </p14:cNvPr>
                <p14:cNvContentPartPr/>
                <p14:nvPr/>
              </p14:nvContentPartPr>
              <p14:xfrm>
                <a:off x="4470113" y="2123198"/>
                <a:ext cx="101880" cy="25920"/>
              </p14:xfrm>
            </p:contentPart>
          </mc:Choice>
          <mc:Fallback xmlns="">
            <p:pic>
              <p:nvPicPr>
                <p:cNvPr id="10" name="インク 9">
                  <a:extLst>
                    <a:ext uri="{FF2B5EF4-FFF2-40B4-BE49-F238E27FC236}">
                      <a16:creationId xmlns:a16="http://schemas.microsoft.com/office/drawing/2014/main" id="{9D6BBBB2-0917-463F-960D-B16958A981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61113" y="2114198"/>
                  <a:ext cx="119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52423396-649D-4B0F-B552-32572A6B433B}"/>
                    </a:ext>
                  </a:extLst>
                </p14:cNvPr>
                <p14:cNvContentPartPr/>
                <p14:nvPr/>
              </p14:nvContentPartPr>
              <p14:xfrm>
                <a:off x="3928313" y="1270718"/>
                <a:ext cx="1049400" cy="99396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52423396-649D-4B0F-B552-32572A6B43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19673" y="1261718"/>
                  <a:ext cx="1067040" cy="1011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3D4BB2-9B9B-477E-8AE0-62626C3AB45E}"/>
              </a:ext>
            </a:extLst>
          </p:cNvPr>
          <p:cNvSpPr txBox="1"/>
          <p:nvPr/>
        </p:nvSpPr>
        <p:spPr>
          <a:xfrm>
            <a:off x="6483293" y="306783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……</a:t>
            </a:r>
            <a:r>
              <a:rPr kumimoji="1" lang="ja-JP" altLang="en-US"/>
              <a:t>直線距離っていくつだろう</a:t>
            </a:r>
            <a:r>
              <a:rPr lang="ja-JP" altLang="en-US"/>
              <a:t>？</a:t>
            </a:r>
            <a:endParaRPr kumimoji="1" lang="en-US" altLang="ja-JP" dirty="0"/>
          </a:p>
        </p:txBody>
      </p:sp>
      <p:pic>
        <p:nvPicPr>
          <p:cNvPr id="15" name="グラフィックス 14" descr="悲しい顔 (塗りつぶしなし) 単色塗りつぶし">
            <a:extLst>
              <a:ext uri="{FF2B5EF4-FFF2-40B4-BE49-F238E27FC236}">
                <a16:creationId xmlns:a16="http://schemas.microsoft.com/office/drawing/2014/main" id="{6363353F-D501-4CAE-AF50-2A8D18BA4F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0084" y="3314542"/>
            <a:ext cx="2167776" cy="21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1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3AAD2C2-B48D-4B02-94E6-A7D46FC79A46}"/>
              </a:ext>
            </a:extLst>
          </p:cNvPr>
          <p:cNvSpPr txBox="1"/>
          <p:nvPr/>
        </p:nvSpPr>
        <p:spPr>
          <a:xfrm>
            <a:off x="1435500" y="4770244"/>
            <a:ext cx="8595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A(1,3)</a:t>
            </a:r>
            <a:endParaRPr kumimoji="1" lang="ja-JP" altLang="en-US" b="1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0858A4-7633-4B55-8839-03D1856F827B}"/>
              </a:ext>
            </a:extLst>
          </p:cNvPr>
          <p:cNvSpPr/>
          <p:nvPr/>
        </p:nvSpPr>
        <p:spPr>
          <a:xfrm>
            <a:off x="8581149" y="1344778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513C7D9-CFF8-49A0-92BA-7C121AC59204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9705088-3123-4267-88F0-FFC13873D0F0}"/>
              </a:ext>
            </a:extLst>
          </p:cNvPr>
          <p:cNvSpPr txBox="1"/>
          <p:nvPr/>
        </p:nvSpPr>
        <p:spPr>
          <a:xfrm>
            <a:off x="8948071" y="1160112"/>
            <a:ext cx="8643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(</a:t>
            </a:r>
            <a:r>
              <a:rPr lang="en-US" altLang="ja-JP" b="1" dirty="0"/>
              <a:t>8</a:t>
            </a:r>
            <a:r>
              <a:rPr kumimoji="1" lang="en-US" altLang="ja-JP" b="1" dirty="0"/>
              <a:t>,6)</a:t>
            </a:r>
            <a:endParaRPr kumimoji="1" lang="ja-JP" altLang="en-US" b="1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83BA07B-AF6B-4CDF-BC57-517A9D428450}"/>
              </a:ext>
            </a:extLst>
          </p:cNvPr>
          <p:cNvCxnSpPr>
            <a:cxnSpLocks/>
            <a:stCxn id="44" idx="7"/>
            <a:endCxn id="43" idx="3"/>
          </p:cNvCxnSpPr>
          <p:nvPr/>
        </p:nvCxnSpPr>
        <p:spPr>
          <a:xfrm flipV="1">
            <a:off x="2554036" y="1441331"/>
            <a:ext cx="6045060" cy="3505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3D4BB2-9B9B-477E-8AE0-62626C3AB45E}"/>
              </a:ext>
            </a:extLst>
          </p:cNvPr>
          <p:cNvSpPr txBox="1"/>
          <p:nvPr/>
        </p:nvSpPr>
        <p:spPr>
          <a:xfrm>
            <a:off x="3459637" y="108856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直角三角形あるやん！</a:t>
            </a:r>
            <a:endParaRPr kumimoji="1" lang="en-US" altLang="ja-JP" dirty="0"/>
          </a:p>
        </p:txBody>
      </p:sp>
      <p:pic>
        <p:nvPicPr>
          <p:cNvPr id="4" name="グラフィックス 3" descr="ニヤリとした顔 (塗りつぶしなし) 単色塗りつぶし">
            <a:extLst>
              <a:ext uri="{FF2B5EF4-FFF2-40B4-BE49-F238E27FC236}">
                <a16:creationId xmlns:a16="http://schemas.microsoft.com/office/drawing/2014/main" id="{42EDA87F-7219-427F-8853-6BD17287C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2348" y="702911"/>
            <a:ext cx="1075375" cy="1075375"/>
          </a:xfrm>
          <a:prstGeom prst="rect">
            <a:avLst/>
          </a:prstGeom>
        </p:spPr>
      </p:pic>
      <p:sp>
        <p:nvSpPr>
          <p:cNvPr id="5" name="直角三角形 4">
            <a:extLst>
              <a:ext uri="{FF2B5EF4-FFF2-40B4-BE49-F238E27FC236}">
                <a16:creationId xmlns:a16="http://schemas.microsoft.com/office/drawing/2014/main" id="{1243E36F-CC36-464E-86EC-D0A744E44D71}"/>
              </a:ext>
            </a:extLst>
          </p:cNvPr>
          <p:cNvSpPr/>
          <p:nvPr/>
        </p:nvSpPr>
        <p:spPr>
          <a:xfrm flipH="1">
            <a:off x="2571983" y="1441331"/>
            <a:ext cx="6045059" cy="3513579"/>
          </a:xfrm>
          <a:prstGeom prst="rt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DD927A-EF4D-49CA-A25D-A3C4319C60A0}"/>
              </a:ext>
            </a:extLst>
          </p:cNvPr>
          <p:cNvSpPr txBox="1"/>
          <p:nvPr/>
        </p:nvSpPr>
        <p:spPr>
          <a:xfrm>
            <a:off x="5438059" y="5007075"/>
            <a:ext cx="31290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F5DC69-01F1-40BF-A8DE-46BF5232F9BE}"/>
              </a:ext>
            </a:extLst>
          </p:cNvPr>
          <p:cNvSpPr txBox="1"/>
          <p:nvPr/>
        </p:nvSpPr>
        <p:spPr>
          <a:xfrm>
            <a:off x="8701648" y="3244334"/>
            <a:ext cx="31931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4C8B16D-83BB-487B-842A-4284B459F5E6}"/>
              </a:ext>
            </a:extLst>
          </p:cNvPr>
          <p:cNvCxnSpPr>
            <a:cxnSpLocks/>
          </p:cNvCxnSpPr>
          <p:nvPr/>
        </p:nvCxnSpPr>
        <p:spPr>
          <a:xfrm>
            <a:off x="8324147" y="4611273"/>
            <a:ext cx="17946" cy="33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0D43EF5-4A8E-44DB-A92A-9B43BBF538D1}"/>
              </a:ext>
            </a:extLst>
          </p:cNvPr>
          <p:cNvCxnSpPr>
            <a:cxnSpLocks/>
          </p:cNvCxnSpPr>
          <p:nvPr/>
        </p:nvCxnSpPr>
        <p:spPr>
          <a:xfrm flipH="1">
            <a:off x="8342093" y="4611273"/>
            <a:ext cx="274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286F95-4E2F-4978-911F-F07B6B891179}"/>
              </a:ext>
            </a:extLst>
          </p:cNvPr>
          <p:cNvSpPr txBox="1"/>
          <p:nvPr/>
        </p:nvSpPr>
        <p:spPr>
          <a:xfrm>
            <a:off x="5372686" y="2717933"/>
            <a:ext cx="30328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615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2246725" y="306236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-4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2523195" y="3444257"/>
            <a:ext cx="19947" cy="147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1885043" y="4887737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B705C76-AF0D-4A1F-8667-BDC4BF8CF83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587297" y="4986657"/>
            <a:ext cx="3123609" cy="2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6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47500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FF3F41-3501-458F-AD7E-DA6EAA44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448" y="773087"/>
            <a:ext cx="2196104" cy="26559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80A05E5-D9F6-4F50-9862-8B3DCF40B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49448" y="3443578"/>
            <a:ext cx="2196104" cy="265591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D0740-F440-44A8-A510-9B4C78FF7428}"/>
              </a:ext>
            </a:extLst>
          </p:cNvPr>
          <p:cNvSpPr txBox="1"/>
          <p:nvPr/>
        </p:nvSpPr>
        <p:spPr>
          <a:xfrm>
            <a:off x="7145552" y="52958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=x^2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AE452E-12CB-4216-BC7B-3BA53C0FE1AE}"/>
              </a:ext>
            </a:extLst>
          </p:cNvPr>
          <p:cNvSpPr txBox="1"/>
          <p:nvPr/>
        </p:nvSpPr>
        <p:spPr>
          <a:xfrm>
            <a:off x="7225305" y="590024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</a:t>
            </a:r>
            <a:r>
              <a:rPr lang="ja-JP" altLang="en-US" dirty="0"/>
              <a:t> </a:t>
            </a:r>
            <a:r>
              <a:rPr kumimoji="1" lang="en-US" altLang="ja-JP" dirty="0"/>
              <a:t>-x^2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908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299</Words>
  <Application>Microsoft Office PowerPoint</Application>
  <PresentationFormat>ワイド画面</PresentationFormat>
  <Paragraphs>139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内藤 真広</dc:creator>
  <cp:lastModifiedBy>内藤 真広</cp:lastModifiedBy>
  <cp:revision>140</cp:revision>
  <dcterms:created xsi:type="dcterms:W3CDTF">2023-11-30T02:56:26Z</dcterms:created>
  <dcterms:modified xsi:type="dcterms:W3CDTF">2024-06-28T05:54:47Z</dcterms:modified>
</cp:coreProperties>
</file>