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0" r:id="rId22"/>
    <p:sldId id="279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7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9350,'0'-37,"-2"13,2 0,1 0,1 0,0 0,2 0,1 0,11-32,71-127,-46 99,65-97,-57 92,-37 64,1 1,1 1,22-29,-23 35,0-2,13-26,-18 29,2 0,-1 0,2 1,15-16,-2 4,35-52,2-2,-22 27,-33 44,1-1,1 1,-1 0,2 0,-1 1,1 1,1-1,11-7,-8 6,-1 0,0 0,-1-2,0 1,12-18,19-18,-19 26,27-19,12-10,-7 9,-42 32,0 0,0-1,-1 0,13-15,-8 8,0 0,2 2,38-25,-12 8,82-51,-74 51,-8-2,-34 25,1 0,-1 0,18-8,0 3,0 1,0-2,-1-1,40-30,2-2,-50 35,8-3,56-22,-76 35,48-18,-28 11,-2-1,27-14,-32 15,0 1,0 0,33-7,17-6,-52 15,0 2,27-4,-26 6,-1-1,31-11,12-6,97-21,-149 40,77-22,130-54,-145 56,11-6,78-26,-13-3,-85 35,84-43,-120 52,40-13,5-1,92-36,-6 2,-98 40,-38 14,37-17,-40 15,38-11,-36 13,34-15,-28 9,209-99,-163 81,136-78,-175 88,136-95,-116 77,-31 23,0-2,29-27,-21 14,50-40,-68 60,0-1,15-19,-17 18,1 1,23-20,-22 21,-1 0,-1-1,13-14,19-21,-13 15,-1-1,48-70,21-27,-76 103,21-34,13-16,-1-2,-38 54,30-38,-30 42,-2 0,21-38,-19 31,23-32,-8 16,32-61,13-18,-65 106,-1 0,-1-1,15-35,-17 37,0 0,1 1,22-29,4-7,-8 4,23-51,67-175,-115 269,0-1,0 0,1 1,0-1,0 1,0 0,0 0,7-6,-9 9,-1 1,1-1,-1 1,1 0,-1 0,1-1,-1 1,1 0,-1 0,1-1,-1 1,1 0,-1 0,1 0,0 0,-1 0,1 0,-1 0,1 0,-1 0,1 0,0 0,-1 0,1 0,-1 0,1 1,-1-1,1 0,0 1,0 0,0 1,1-1,-1 1,0 0,0-1,-1 1,1 0,0 0,-1 0,1-1,-1 1,1 0,-1 0,0 3,1 9,-2 0,0 0,0 0,-1 0,-1-1,0 1,-1 0,-7 16,4-10,1 0,-7 38,10-30,1-1,1 0,1 1,1-1,8 42,-8-66,0 1,0-1,1 1,0-1,-1 0,1 0,1 0,-1 0,0 0,1-1,-1 1,1-1,0 1,0-1,0 0,0 0,0 0,0 0,1-1,-1 1,0-1,1 0,-1 0,1 0,6 0,10 1,0-1,0-1,35-3,-12 0,0 3,-29 1,0-1,0 0,0-1,0 0,0-1,0-1,-1 0,1-1,12-5,3-4,44-12,3-1,-21 4,-18 8,0-1,-1-2,53-34,-49 26,70-33,-22 13,95-53,-136 73,-29 15,1 0,29-10,-18 8,-1-1,0-2,-1 0,35-26,-38 24,76-40,9-6,-83 47,1 1,50-20,-48 23,-2-1,45-27,-40 20,2 1,54-21,17-9,-10 4,-56 27,0-2,41-27,-30 15,73-34,-32 18,181-105,-213 123,-33 18,0-2,26-19,9-2,-47 27,1 0,17-14,46-35,101-55,-96 56,-58 37,1 1,32-15,-26 15,39-28,17-8,282-161,-253 145,39-21,-127 74,42-30,-46 28,57-30,21-10,-5 3,-54 32,69-50,-97 62,46-22,-6 4,-5 0,73-32,-2 3,-23 13,-70 34,-1-1,53-32,-50 26,0 1,2 1,45-15,-33 14,43-24,-52 23,1 3,52-17,-40 16,18-12,-49 19,1 1,31-9,15-3,-45 14,-1 0,1 1,33-4,-37 7,-1 0,0-1,0-1,20-8,6-2,103-28,-110 30,0 2,0 2,45-7,-30 7,0-2,58-22,-49 14,7-7,-46 18,0 0,26-6,29-9,-56 16,0 0,1 2,29-4,-29 5,0 0,0-1,0-1,-1-1,0-1,31-17,-42 21,5-1,0 0,1 0,22-3,26-9,62-22,-81 28,71-30,-90 32,1 1,28-7,26-7,-56 15,-1 2,1 0,34-2,11-2,-30 2,18-3,1 1,81-1,-113 10,1 2,-1 1,40 9,-42-8,0-1,0 0,27-2,-27-1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24575,'0'6'0,"0"9"0,0 8 0,0 7 0,0 4 0,0 3 0,0 1 0,0-6-8191</inkml:trace>
  <inkml:trace contextRef="#ctx0" brushRef="#br0" timeOffset="1">31 448 24575,'0'7'0,"0"7"0,0 9 0,0 7 0,0 4 0,0 3 0,-6-5 0,-3-2 0,0 1 0,3-5-8191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24575,'-6'0'0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24575,'0'7'0,"0"8"0,0 8 0,0 6 0,0-1-8191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24575,'0'6'0,"0"9"0,0 8 0,0 7 0,0 4 0,0 3 0,0-6-8191</inkml:trace>
  <inkml:trace contextRef="#ctx0" brushRef="#br0" timeOffset="1">0 337 24575,'0'6'0,"0"9"0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24575,'0'7'0,"0"8"0,0 8 0,0 7 0,-6-3 0,-2-5-8191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24575,'-2'30'0,"-1"0"0,-2 0 0,-1 0 0,-16 47 0,11-44 0,2 0 0,2 0 0,-5 46 0,2 18 0,-29 127 0,28-171 0,5-12-455,1 1 0,1 60 0,4-70-6371</inkml:trace>
  <inkml:trace contextRef="#ctx0" brushRef="#br0" timeOffset="1">2 1232 24575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24575,'0'7'0,"0"8"0,0 8 0,0 6 0,0 5 0,0 3 0,0 1 0,0-5-8191</inkml:trace>
  <inkml:trace contextRef="#ctx0" brushRef="#br0" timeOffset="1">39 673 24575,'0'6'0,"0"9"0,0 8 0,0 7 0,0 4 0,0 2 0,-6 3 0,-3 0 0,1 0 0,2 0 0,1-1 0,3 0 0,0-7-8191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1 476,'-1'-30,"8"-54,-5 72,1-1,0 1,1 0,1 0,0 0,13-22,-1 5,27-34,-36 54,0 0,1 1,0-1,0 2,0-1,1 1,12-6,14-4,0 3,1 0,1 3,0 1,58-7,-53 12,0 2,-1 2,66 6,-91-3,-1 1,1 1,0 0,-1 1,0 1,0 1,0 0,-1 1,0 1,-1 0,14 12,-17-10,-1 1,-1 0,0 1,-1 0,8 15,5 9,-18-32,1 2,-1-1,0 0,-1 1,1-1,-1 1,-1 0,1-1,-1 1,0 0,-1 0,1 0,-2 0,1 0,-1 0,0 0,0 0,-1-1,-3 10,2-7,-1 0,-1 0,0-1,0 0,-1 0,0 0,0 0,0-1,-1 0,0-1,-1 1,0-1,-11 6,-180 105,89-64,83-38,18-11,0 0,1 1,0 0,-9 8,14-10,1 0,-1 0,0 0,1 1,0-1,-1 1,1 0,1-1,-1 1,0 0,1 0,0 0,-1 5,-2 28,1 0,1 0,6 49,-1 4,-3 144,0-211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  <inkml:trace contextRef="#ctx0" brushRef="#br0" timeOffset="1">0 113 24575,'0'6'0,"0"9"0,0 8 0,0 6 0,0 5 0,0 3 0,0 2 0,0-1 0,0-5-8191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2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6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24575,'1'10'0,"0"0"0,0-1 0,1 1 0,1 0 0,0-1 0,0 0 0,8 17 0,39 60 0,-43-73 0,117 176 0,-94-144 0,1-2 0,3-1 0,1-2 0,2-1 0,69 55 0,42 16 0,-119-89 0,38 19 0,24 18 0,-71-46 0,0 0 0,1 0 0,0-2 0,1-1 0,0-1 0,0 0 0,1-2 0,0 0 0,24 1 0,-17-3 0,-2 0 0,39 9 0,-32-5 0,61 6 0,13 2 0,-57-6 0,0-3 0,67 2 0,109-11 0,-80 0 0,-95 3 0,-26 0 0,0-1 0,0-1 0,0-1 0,0-1 0,32-8 0,90-28 0,-123 31 0,49-6 0,-55 12 0,-1-2 0,1 0 0,-1-1 0,0-1 0,23-10 0,-29 9 0,0 0 0,1 1 0,0 0 0,0 1 0,0 1 0,1 0 0,20-2 0,-32 7 0,-1-1 0,1 1 0,0 0 0,0 0 0,0 0 0,-1 0 0,1 0 0,0 0 0,-1 1 0,1 0 0,-1-1 0,0 1 0,1 0 0,-1 0 0,0 0 0,0 0 0,0 1 0,-1-1 0,1 0 0,0 1 0,-1 0 0,2 4 0,3 4 0,-1 1 0,-1 0 0,6 23 0,1 10 0,27 144 0,-35-169 0,0-1 0,1 1 0,1-1 0,11 29 0,-15-44 0,1 0 0,0 0 0,1 0 0,-1-1 0,1 1 0,-1-1 0,1 1 0,0-1 0,0 0 0,1 0 0,5 4 0,-6-6 0,0 1 0,-1-1 0,1 0 0,0 0 0,0-1 0,0 1 0,0 0 0,0-1 0,0 0 0,0 0 0,0 0 0,0 0 0,0 0 0,-1-1 0,1 1 0,0-1 0,0 0 0,0 1 0,3-3 0,2 0 0,0-1 0,0 0 0,-1-1 0,0 1 0,0-1 0,0-1 0,-1 1 0,0-1 0,10-11 0,1-6 0,24-39 0,-28 40 0,1 0 0,19-21 0,68-56 0,-34 35 0,-62 59 0,1 0 0,-1 1 0,1 0 0,0 0 0,1 0 0,-1 1 0,1 0 0,-1 0 0,1 0 0,0 1 0,0 0 0,0 0 0,0 1 0,0 0 0,0 0 0,9 1 0,-10 0 0,-1 0 0,1 1 0,-1 0 0,1 0 0,-1 0 0,0 0 0,1 1 0,-1 0 0,0 0 0,0 1 0,0-1 0,-1 1 0,1 0 0,0 0 0,-1 1 0,0-1 0,0 1 0,0 0 0,0 0 0,-1 0 0,5 8 0,3 7 0,-6-10 0,0 0 0,1 0 0,13 15 0,-10-13 0,0 1 0,0-1 0,9 20 0,-15-24 0,1 0 0,0 0 0,0 0 0,1 0 0,0-1 0,0 0 0,0 0 0,1 0 0,0 0 0,0-1 0,0 0 0,1-1 0,0 1 0,0-1 0,7 3 0,1-2 0,-1-1 0,1-1 0,-1 0 0,1-1 0,19 0 0,79-5 0,-46 0 0,72 4 0,96-4 0,-94-22 0,-96 15 0,-25 5 0,0-2 0,0 0 0,18-9 0,-19 7 0,0 1 0,0 1 0,21-4 0,-21 6 0,0 0 0,-1-1 0,0-1 0,-1 0 0,25-16 0,-30 18 0,-1 0 0,1 1 0,0 0 0,13-2 0,-15 4 0,0 0 0,-1-1 0,1 0 0,-1 0 0,0-1 0,0-1 0,0 1 0,8-7 0,19-18 0,1 2 0,2 1 0,68-33 0,-34 17 0,-29 15 0,-28 17 0,-1-2 0,0 1 0,-1-2 0,20-21 0,18-17 0,48-33-1365,-80 69-5461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7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24575,'1'6'0,"0"-1"0,0 1 0,0-1 0,0 0 0,1 0 0,4 9 0,5 15 0,-3 19 0,-3-1 0,-1 1 0,-4 86 0,-1-72 0,-1-39 0,-1 0 0,0-1 0,-9 29 0,6-25 0,-7 54 0,10 221 0,5-155 0,-2-135-273,0 0 0,1 0 0,1 0 0,2 12 0,5 1-6553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73 24575,'0'-3'0,"0"0"0,0 0 0,-1 0 0,1 0 0,-1 0 0,0 0 0,0 0 0,0 0 0,0 0 0,0 1 0,-1-1 0,1 0 0,-1 1 0,0-1 0,0 1 0,0 0 0,0 0 0,0-1 0,0 1 0,-1 1 0,1-1 0,-1 0 0,1 1 0,-1-1 0,0 1 0,0 0 0,1-1 0,-1 1 0,0 1 0,0-1 0,0 0 0,-3 1 0,-2-2 0,1 1 0,-1 1 0,1 0 0,-1 0 0,1 0 0,-1 1 0,1 0 0,-1 0 0,1 1 0,0 0 0,0 0 0,-9 5 0,8-3 0,0 1 0,0 0 0,0 1 0,1 0 0,0 0 0,0 1 0,1 0 0,0 0 0,0 0 0,0 1 0,-6 11 0,-2 8 0,1 1 0,-10 34 0,14-39 0,2 4 0,1-1 0,1 2 0,1-1 0,2 0 0,1 1 0,3 46 0,-1-33 0,-1-30 0,1 0 0,0-1 0,0 1 0,1 0 0,1-1 0,0 0 0,0 1 0,1-1 0,5 10 0,-6-15 0,0 0 0,0 0 0,1-1 0,-1 1 0,1-1 0,0 0 0,0 0 0,1 0 0,-1 0 0,1-1 0,0 0 0,0 0 0,0 0 0,0 0 0,0-1 0,1 0 0,-1 0 0,9 1 0,9 1 0,0-1 0,0-1 0,0 0 0,0-2 0,0-1 0,0-1 0,0-1 0,-1-1 0,28-9 0,-43 11 0,0-1 0,-1 0 0,1 0 0,-1-1 0,0 0 0,0 0 0,-1 0 0,1-1 0,-1 0 0,0 0 0,0 0 0,0-1 0,-1 0 0,0 1 0,0-1 0,0-1 0,-1 1 0,0-1 0,0 1 0,-1-1 0,0 0 0,2-12 0,1-10 0,-2-1 0,-1 0 0,-2 0 0,-3-35 0,1 18 0,0-162 0,2 571 0,0-353 0,0-1 0,0 1 0,1 0 0,1-1 0,-1 0 0,1 1 0,1-1 0,0 0 0,0 0 0,0 0 0,8 11 0,-7-13 0,0 0 0,1-1 0,0 0 0,0 0 0,0-1 0,1 1 0,-1-1 0,1 0 0,0-1 0,0 1 0,0-1 0,1 0 0,-1-1 0,13 4 0,2 0 0,136 33 0,-137-34 0,0 1 0,-1 1 0,19 9 0,28 10 0,-61-24-151,1 0-1,-1-1 0,0 0 0,0-1 1,1 1-1,-1-1 0,0 0 1,8-1-1,8-4-6674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24575,'0'1347'0,"0"-1338"-112,2 32 358,-1-39-340,-1 0 1,1 0-1,-1 0 0,1 0 0,0 0 1,0 0-1,0 0 0,0 0 1,0 0-1,0 0 0,0-1 1,1 1-1,-1 0 0,1-1 1,3 4-1,11 2-6732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415 264 24575,'1'-17'0,"-2"0"0,0 0 0,-1 0 0,-1 0 0,0 0 0,-1 1 0,-11-29 0,12 39 0,0-1 0,-1 1 0,0 0 0,0 0 0,0 1 0,-1-1 0,0 1 0,0 0 0,0 0 0,0 1 0,-1-1 0,0 1 0,0 0 0,0 1 0,0-1 0,-1 1 0,1 1 0,-1-1 0,0 1 0,0 0 0,-8-1 0,9 2 0,1 0 0,0 0 0,0 0 0,0 1 0,0 0 0,-1 0 0,1 0 0,0 1 0,0 0 0,0 0 0,0 0 0,0 0 0,0 1 0,0 0 0,0 0 0,1 0 0,-1 1 0,1-1 0,-1 1 0,1 0 0,0 1 0,0-1 0,0 1 0,1-1 0,-1 1 0,1 0 0,0 1 0,0-1 0,0 0 0,1 1 0,-4 8 0,-38 75 0,33-71 0,1 1 0,1 1 0,0-1 0,2 1 0,0 1 0,1 0 0,-4 24 0,7-4 0,1-1 0,6 65 0,-4-98 0,1 0 0,0-1 0,1 1 0,0-1 0,-1 0 0,2 1 0,-1-1 0,0 0 0,1 0 0,0 0 0,0 0 0,1-1 0,7 9 0,-4-7 0,0 0 0,0-1 0,1 0 0,0 0 0,0 0 0,0-1 0,17 6 0,-1-3 0,0-1 0,0-1 0,1-1 0,-1-1 0,37-1 0,128-4-1365,-157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304 266 24575,'1'-57'0,"-3"-67"0,2 120 0,-1 0 0,0 0 0,1 0 0,-1 1 0,0-1 0,-1 0 0,1 1 0,-1-1 0,0 1 0,0-1 0,0 1 0,0 0 0,0 0 0,-1 0 0,1 0 0,-1 0 0,0 1 0,0-1 0,0 1 0,0-1 0,0 1 0,-1 0 0,1 0 0,0 1 0,-1-1 0,0 1 0,1 0 0,-1 0 0,0 0 0,-4 0 0,3 0 0,0 0 0,0 1 0,0 0 0,0 0 0,-1 1 0,1-1 0,0 1 0,0 0 0,0 1 0,0-1 0,0 1 0,0 0 0,1 0 0,-1 0 0,1 1 0,-1 0 0,1 0 0,0 0 0,0 0 0,0 1 0,0-1 0,-3 6 0,-8 14 0,1 0 0,2 1 0,0 1 0,1 0 0,2 1 0,0 0 0,2 0 0,-6 44 0,8-35 0,-1 50 0,6-72 0,0 0 0,1 0 0,1-1 0,0 1 0,1 0 0,0-1 0,7 17 0,-9-26 0,1 1 0,0-1 0,1 1 0,-1-1 0,1 0 0,-1 0 0,1 0 0,0-1 0,0 1 0,0-1 0,0 1 0,1-1 0,-1 0 0,1 0 0,5 2 0,5 1 0,1 0 0,27 4 0,-10-2 0,-28-5 0,0-1 0,0 0 0,-1 0 0,1-1 0,0 1 0,0-1 0,0 0 0,0 0 0,0 0 0,-1 0 0,1-1 0,0 0 0,0 0 0,0 0 0,-1 0 0,1 0 0,0-1 0,-1 1 0,0-1 0,1 0 0,-1 0 0,0-1 0,0 1 0,0-1 0,0 1 0,0-1 0,-1 0 0,1 0 0,-1 0 0,0 0 0,1 0 0,-2-1 0,1 1 0,0-1 0,1-4 0,2-6 7,-1-1-1,-1 0 1,0 1-1,0-1 0,0-26 1,-7-80-195,1 54-1028,3 35-5610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282 72,'0'-2,"-1"1,1 0,-1 0,1 0,-1 0,0 0,1 0,-1 0,0 0,0 0,0 0,0 0,0 0,0 1,0-1,0 0,0 1,0-1,0 1,0-1,0 1,0-1,-1 1,1 0,0-1,0 1,-2 0,-40-5,38 5,-137-1,98 1,43 0,0 1,0-1,0 0,0 0,0 0,0 0,0 0,0 0,0 0,0-1,0 1,0 0,1 0,-1-1,0 1,0-1,0 1,0-1,0 1,-1-2,2 2,1-1,-1 0,0 1,0-1,0 1,0-1,1 0,-1 1,0-1,0 1,1-1,-1 1,0-1,1 1,-1-1,1 1,-1-1,1 1,-1 0,1-1,-1 1,2-1,38-21,-36 21,0 0,0 0,0 0,1 0,-1 0,0 1,9 0,4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3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402 155 24575,'0'-10'0,"0"1"0,-1-1 0,0 1 0,0 0 0,-1-1 0,0 1 0,-5-12 0,5 17 0,0 0 0,0 0 0,0 1 0,-1-1 0,1 1 0,-1-1 0,0 1 0,0 0 0,0 0 0,0 0 0,-1 1 0,1-1 0,-1 1 0,1 0 0,-1 0 0,0 0 0,0 0 0,-7-1 0,1-1 0,0 2 0,-1 0 0,0 0 0,1 1 0,-1 0 0,0 1 0,0 0 0,1 1 0,-1 0 0,0 1 0,-15 4 0,22-5 0,-1 1 0,1-1 0,0 1 0,0 0 0,0 1 0,0-1 0,0 1 0,0-1 0,0 1 0,1 0 0,0 1 0,-1-1 0,1 1 0,0-1 0,1 1 0,-1 0 0,1 0 0,-1 0 0,1 0 0,1 0 0,-1 1 0,0-1 0,1 1 0,0-1 0,0 1 0,0-1 0,1 1 0,0 6 0,0-6 0,1 0 0,0 1 0,0-1 0,1 0 0,-1 0 0,1 0 0,1 0 0,-1 0 0,1 0 0,-1-1 0,1 1 0,1-1 0,-1 1 0,1-1 0,-1 0 0,1-1 0,0 1 0,0-1 0,1 0 0,-1 0 0,10 5 0,0 0 0,0-1 0,0 0 0,1-1 0,0-1 0,0 0 0,22 3 0,-25-6 0,-1 0 0,0 1 0,1 0 0,-1 1 0,-1 0 0,1 1 0,-1 0 0,1 0 0,9 8 0,-14-9 0,-1 1 0,0 0 0,0 0 0,-1 0 0,1 0 0,-1 1 0,0-1 0,0 1 0,-1 0 0,0 0 0,0 1 0,0-1 0,-1 1 0,0-1 0,0 1 0,1 10 0,-2-6 0,0 0 0,0 1 0,-1-1 0,-1 0 0,0 0 0,0 1 0,-1-1 0,0 0 0,-1-1 0,-6 15 0,7-19 0,-1-1 0,0 1 0,0-1 0,0 0 0,0 0 0,-1 0 0,0 0 0,0-1 0,-1 0 0,1 0 0,-1 0 0,0 0 0,0-1 0,0 1 0,0-1 0,-1-1 0,1 1 0,-1-1 0,0 0 0,-10 3 0,-6-2 0,0-1 0,0-1 0,0 0 0,0-2 0,0 0 0,0-2 0,0 0 0,1-2 0,-1 0 0,1-1 0,-32-15 0,46 18 20,1 0 0,0 0 0,-1 0 0,1-1 0,-7-6 0,11 8-103,1 1 1,-1-1-1,0 0 1,0 0-1,1 0 1,-1 0-1,1 0 1,0-1-1,0 1 1,0 0-1,0-1 1,0 1-1,0 0 1,0-1-1,1 1 1,-1-1-1,1-4 1,2-11-6744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566 338 24575,'0'-23'0,"-1"1"0,-1 0 0,-1-1 0,-7-24 0,8 39 0,0 0 0,-1-1 0,0 1 0,-1 1 0,0-1 0,0 0 0,-1 1 0,0 0 0,0 0 0,0 1 0,-1-1 0,0 1 0,-12-10 0,-3 1 0,-1 0 0,0 2 0,-40-18 0,55 28 0,-1 0 0,1 1 0,-1 0 0,1 0 0,-1 1 0,0 0 0,0 1 0,0-1 0,1 1 0,-1 1 0,0 0 0,0 0 0,0 0 0,1 1 0,-1 0 0,-11 5 0,13-3 0,-1-1 0,2 2 0,-1-1 0,0 1 0,1-1 0,0 1 0,0 1 0,0-1 0,-5 9 0,-33 57 0,33-55 0,1 0 0,1 1 0,1 0 0,0 1 0,1-1 0,1 1 0,1 0 0,1 1 0,-2 23 0,5 37 0,1-53 0,-1-1 0,-1 1 0,-1 0 0,-9 40 0,2-32 0,2 0 0,2 1 0,1 0 0,1 0 0,3 1 0,0-1 0,3 0 0,6 35 0,-7-59 0,1 0 0,1 0 0,0-1 0,1 1 0,-1-1 0,2 0 0,0-1 0,0 1 0,1-1 0,0 0 0,0-1 0,1 0 0,11 10 0,-13-13 0,0 0 0,1-1 0,-1 1 0,1-2 0,0 1 0,0-1 0,0 0 0,0 0 0,0-1 0,1 0 0,-1 0 0,1-1 0,0 0 0,-1 0 0,1-1 0,0 0 0,-1 0 0,1-1 0,0 0 0,11-2 0,-11 1 0,0-1 0,1 0 0,-1 0 0,0 0 0,0-1 0,-1 0 0,1 0 0,-1-1 0,0 0 0,0-1 0,0 1 0,-1-1 0,11-13 0,8-14 0,-1 0 0,-2-2 0,-2 0 0,-1-1 0,-1-2 0,-2 1 0,14-53 0,0-45 0,52-117-1365,-74 227-5461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24575,'6'0'0,"9"0"0,8 0 0,0-7 0,3-1 0,3 0 0,2 2 0,3 1 0,-4-4 0,-1-1 0,1 1 0,-5 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6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24575,'-7'0'0,"-2"0"-8191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7 0,0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24575,'0'6'0,"0"9"0,6 7 0,2 7 0,0-1-8191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24575,'0'7'0,"0"8"0,0 8 0,0 6 0,0 5 0,0-4-8191</inkml:trace>
  <inkml:trace contextRef="#ctx0" brushRef="#br0" timeOffset="1">1 635 24575,'0'7'0,"0"8"0,0 8 0,0 6 0,0 5 0,0 3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11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2624,'0'3,"0"1,0-1,-1 1,0-1,0 1,0-1,0 0,0 1,-1-1,1 0,-1 0,0 0,0 0,0 0,0-1,-1 1,1-1,-1 1,0-1,1 0,-1 0,0 0,-5 2,-7 3,-1 0,1-1,-30 7,9-2,9-4,0-2,-1-1,0-1,1-2,-1 0,-36-5,-11 2,-997 2,1054-1,1 0,0-1,-1-1,1-1,-28-9,-78-40,102 43,-107-40,112 42,0-1,0 0,1-1,0-1,1 0,0-1,1 0,0-2,1 1,1-1,0-1,1 0,0-1,1 1,1-2,1 1,-8-24,-54-221,43 181,19 61,0 1,1-2,-4-27,2-1,-18-63,17 79,3-4,1 0,1 0,3 0,4-63,0 9,-4 23,1-62,2 110,0 1,1-1,1 1,11-32,10-32,5-13,-7 44,3 1,59-87,86-76,-150 193,1 0,1 2,47-31,-4 4,81-59,-108 75,2 3,2 1,0 2,1 2,60-20,-86 35,0 2,1 0,-1 1,34-2,78 7,-44 1,18-5,106 5,-177 1,-1 3,0 0,35 15,5 0,-42-14,123 28,-130-31,1 1,-2 1,40 17,15 5,-61-23,110 37,-119-39,-1 0,0 0,0 0,0 1,-1 0,1 0,-1 0,5 8,29 25,-27-29,-1 1,0 0,0 1,-1 0,0 0,13 22,8-1,-25-26,0-1,-1 0,0 1,7 10,6 15,-2 0,-1 2,13 44,23 105,-50-178,7 27,15 71,-11-45,-7-36,-1 0,2 36,-6 283,-1-155,-1-164,-1 0,-2 0,0 0,-1-1,0 1,-2-1,-12 21,10-18,5-12,-6 20,-2-2,-1 0,-2 0,-1-2,-1 0,-27 32,-16 12,25-38,-74 51,64-45,34-28,0 0,-17 11,-2 3,26-20,-1 0,0 0,0-1,0 1,-7 2,-7 5,1 1,1 0,0 1,-16 17,24-22,-16 16,13-16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24575,'0'6'0,"0"9"0,0 8 0,0 6 0,0 5 0,0-3-8191</inkml:trace>
  <inkml:trace contextRef="#ctx0" brushRef="#br0" timeOffset="1">2 673 24575,'0'38'0,"-1"7"0,2 0 0,13 88 0,-3-60 0,-3 0 0,-3 0 0,-5 76 0,-1-103 0,3-15 45,1 0-1,12 52 1,-8-45-795,4 39 1,-9-44-6077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24575,'0'6'0,"0"2"-8191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24575,'-7'0'0,"-1"0"-8191</inkml:trace>
  <inkml:trace contextRef="#ctx0" brushRef="#br0" timeOffset="1">1 338 24575,'0'860'-1365,"0"-828"-5461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24575,'0'7'0,"0"7"0,0 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6 0,0 5 0,0-3-8191</inkml:trace>
  <inkml:trace contextRef="#ctx0" brushRef="#br0" timeOffset="1">40 225 24575,'0'6'0,"0"9"0,0 8 0,0 6 0,0-1-8191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7 0,0 4 0,0 2 0,0 3 0,0 0 0,0-6-8191</inkml:trace>
  <inkml:trace contextRef="#ctx0" brushRef="#br0" timeOffset="1">1 301 24575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39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24575,'1'2'0,"-1"1"0,0-1 0,1 0 0,0 0 0,0 0 0,-1 0 0,1 0 0,0 0 0,1 0 0,-1 0 0,0 0 0,1 0 0,-1 0 0,1-1 0,-1 1 0,1 0 0,1 1 0,37 24 0,-28-19 0,32 21 0,94 67 0,-119-83 0,1 0 0,27 12 0,-23-13 0,30 21 0,-40-24 0,1-1 0,-1-1 0,1 0 0,27 8 0,30 15 0,-38-14 0,0-1 0,71 21 0,14-7 0,-97-22 0,16 5 0,0-1 0,1-1 0,0-3 0,61 5 0,-1-13 0,-55-1 0,0 3 0,0 1 0,63 11 0,-60-5 0,82 3 0,-45-5 0,-63-3 0,38 11 0,16 2 0,23 3 0,-69-12 0,0-1 0,35 2 0,334-5 0,-198-6 0,1817 3 0,-1997-1 0,0-1 0,0-1 0,29-8 0,32-5 0,-49 11 0,36-10 0,-41 8 0,0 1 0,40-3 0,-29 4 0,68-16 0,-62 11 0,15-5 0,-39 8 0,1 2 0,29-4 0,-34 7 0,1 0 0,-1 0 0,-1-2 0,1 0 0,0-1 0,-1 0 0,0-2 0,0 1 0,-1-2 0,24-16 0,-26 17 0,0 0 0,0 1 0,0 0 0,1 0 0,0 2 0,0-1 0,0 2 0,1 0 0,14-2 0,-10 2 0,1-1 0,-1-1 0,0 0 0,20-10 0,-17 5 0,-13 7 0,0-1 0,0 0 0,0 0 0,0-1 0,-1 0 0,0 0 0,11-11 0,-4 2 0,1 0 0,1 1 0,0 1 0,31-17 0,18-13 0,-49 31 0,1 1 0,0 1 0,1 1 0,26-9 0,-26 11 0,-1-1 0,1 0 0,-1-2 0,28-18 0,8-10 38,74-38 1,-34 22-1481,-69 39-5384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1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34 24575,'-9'-1'0,"-1"0"0,1-1 0,-1 0 0,1 0 0,-13-6 0,-25-5 0,38 11 0,0 1 0,1 0 0,-1 1 0,0 0 0,0 0 0,0 0 0,0 1 0,1 1 0,-1 0 0,-15 5 0,17-4 0,0 0 0,0 1 0,1 0 0,0 0 0,0 1 0,0 0 0,0 0 0,1 0 0,0 1 0,0 0 0,0 0 0,1 0 0,-5 9 0,4-6 0,1 1 0,-1 0 0,2 1 0,-1-1 0,1 1 0,1 0 0,0 0 0,-1 16 0,5 93 0,0-68 0,-2-41 0,1 0 0,0-1 0,0 1 0,1 0 0,1 0 0,4 14 0,-5-22 0,0 1 0,-1 0 0,1-1 0,1 1 0,-1-1 0,0 0 0,1 0 0,0 0 0,0 0 0,0 0 0,0 0 0,0-1 0,0 0 0,1 1 0,-1-1 0,1 0 0,0-1 0,-1 1 0,1-1 0,5 2 0,2-1 0,0 0 0,0-1 0,0 0 0,0-1 0,0 0 0,0-1 0,0 0 0,0-1 0,0 0 0,-1-1 0,1 0 0,0 0 0,-1-1 0,11-6 0,-8 3 0,0-1 0,0 0 0,-1 0 0,0-1 0,0-1 0,-1 0 0,0-1 0,-1 0 0,17-24 0,-21 24 0,0-1 0,-2 1 0,1-1 0,-1 0 0,-1 0 0,2-16 0,6-16 0,5-35 0,-13 169 0,-3-67 0,0 0 0,2 0 0,0 0 0,11 42 0,-11-58 0,0 0 0,1 0 0,-1 0 0,1-1 0,1 0 0,-1 1 0,1-1 0,0 0 0,1-1 0,-1 1 0,1-1 0,0 0 0,1 0 0,-1 0 0,1-1 0,0 0 0,0 0 0,0-1 0,12 6 0,9 0 0,1 0 0,0-2 0,0-1 0,0-2 0,1 0 0,0-2 0,31-2 0,-23 0-1365,-5-1-5461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416 153 24575,'0'-9'0,"0"0"0,-1 0 0,0 0 0,0 0 0,-1 0 0,0 0 0,-6-14 0,6 19 0,0 0 0,0 0 0,-1 1 0,1-1 0,-1 1 0,0-1 0,0 1 0,0 0 0,0 0 0,0 0 0,-1 1 0,1-1 0,-1 1 0,0 0 0,0 0 0,0 0 0,0 0 0,-5-1 0,-1 0 0,0 1 0,0 0 0,-1 0 0,1 1 0,-1 1 0,1-1 0,0 2 0,-1-1 0,1 1 0,-1 1 0,1 0 0,0 1 0,0 0 0,0 0 0,0 1 0,1 0 0,-1 1 0,1 0 0,0 0 0,-16 13 0,15-9 0,1 0 0,0 1 0,0 0 0,1 0 0,0 1 0,0 0 0,1 0 0,1 1 0,0-1 0,1 1 0,0 1 0,1-1 0,0 1 0,1 0 0,0 0 0,-1 16 0,3-15 0,0 0 0,1 0 0,0 0 0,2 0 0,-1-1 0,5 16 0,-5-25 0,0 0 0,0 0 0,1 0 0,0 0 0,0 0 0,0 0 0,0 0 0,0-1 0,1 1 0,0-1 0,0 0 0,0 0 0,0 0 0,0 0 0,0 0 0,1-1 0,0 1 0,-1-1 0,1 0 0,0 0 0,0 0 0,0-1 0,6 2 0,21 2 0,-1-1-1,1-2 0,0-1 1,59-6-1,-7 1-1361,-50 3-5464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3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416 189 24575,'0'-13'0,"0"0"0,-1 0 0,0 0 0,-1 0 0,0 1 0,-5-15 0,5 23 0,0-1 0,-1 0 0,1 1 0,-1-1 0,0 1 0,0 0 0,0 0 0,0 0 0,-1 0 0,0 0 0,0 1 0,0 0 0,0 0 0,0 0 0,-1 0 0,1 1 0,-1-1 0,-6-1 0,2 1 0,0 0 0,-1 1 0,1 0 0,-1 0 0,1 1 0,-1 1 0,0-1 0,1 1 0,-1 1 0,1 0 0,-1 0 0,1 1 0,-1 1 0,1-1 0,0 1 0,0 1 0,0-1 0,0 2 0,1-1 0,-1 1 0,1 1 0,1-1 0,-1 1 0,1 1 0,0-1 0,0 1 0,1 0 0,0 1 0,-6 9 0,2 0 0,1 1 0,1 0 0,1 0 0,1 1 0,0 0 0,1 0 0,-2 22 0,3-12 0,-1 59 0,5-81 0,0 0 0,1 1 0,0-1 0,0 0 0,0 1 0,1-1 0,0 0 0,1 0 0,-1 0 0,1-1 0,1 1 0,-1 0 0,8 9 0,-7-13 0,0 1 0,0-1 0,1 0 0,-1 0 0,1 0 0,-1-1 0,1 1 0,0-1 0,0 0 0,0-1 0,0 1 0,0-1 0,0 0 0,7 0 0,11 1 0,0-2 0,22-1 0,-21 0 0,-2 1 0,0-2 0,0 0 0,0-1 0,28-9 0,-43 10 0,1 0 0,-1-1 0,-1 0 0,1-1 0,0 1 0,-1-1 0,0-1 0,0 1 0,0-1 0,0 0 0,-1 0 0,0-1 0,0 1 0,0-1 0,-1 0 0,6-10 0,0-3 0,-1-1 0,-1 1 0,-1-1 0,-1-1 0,0 1 0,-2-1 0,0 0 0,-1 0 0,0-35 0,-3 19-1365,-1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79 24575,'0'-3'0,"0"1"0,0-1 0,0 0 0,-1 1 0,1-1 0,-1 1 0,0-1 0,1 0 0,-1 1 0,-1 0 0,1-1 0,0 1 0,0 0 0,-1-1 0,0 1 0,1 0 0,-5-3 0,2 2 0,0 0 0,0 0 0,0 1 0,0-1 0,-1 1 0,1 0 0,-1 0 0,1 1 0,-7-2 0,-5 0 0,0 1 0,0 1 0,0 0 0,-32 3 0,44-2 0,1 0 0,0 0 0,-1 1 0,1-1 0,0 1 0,-1 0 0,1 0 0,0 0 0,0 0 0,0 1 0,0-1 0,0 1 0,0 0 0,0 0 0,1 0 0,-1 0 0,1 0 0,-1 0 0,1 1 0,0-1 0,0 1 0,0 0 0,0 0 0,0-1 0,1 1 0,-1 1 0,1-1 0,0 0 0,0 0 0,0 0 0,0 0 0,1 1 0,-1-1 0,1 0 0,0 1 0,0 5 0,1-3 0,-1 1 0,1 0 0,1 0 0,0-1 0,0 1 0,0-1 0,0 1 0,1-1 0,0 0 0,1 0 0,-1 0 0,1 0 0,0-1 0,0 0 0,1 1 0,0-2 0,7 8 0,39 21 0,-37-25 0,-1 0 0,0 2 0,22 19 0,-31-25 0,0 1 0,-1-1 0,1 1 0,-1 0 0,0 0 0,-1 0 0,1 0 0,-1 1 0,0-1 0,0 1 0,0-1 0,-1 1 0,0 0 0,0 8 0,0-8 0,-1 1 0,0-1 0,0 0 0,-1 0 0,0 1 0,0-1 0,0 0 0,-1 0 0,0 0 0,0 0 0,0 0 0,-1-1 0,0 1 0,-5 7 0,2-6 0,0 0 0,0-1 0,-1 1 0,0-2 0,0 1 0,0-1 0,-1 0 0,0 0 0,-9 4 0,16-9 0,-94 43 0,82-39 0,1 1 0,-1-2 0,0 0 0,0 0 0,-25 1 0,33-4-124,-1-1 0,1 1 0,0-1 0,-1 0 0,1 0 0,0-1-1,0 0 1,0 0 0,0 0 0,-6-3 0,-13-12-6702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5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675 120 24575,'0'-3'0,"-1"1"0,1 0 0,-1-1 0,0 1 0,1 0 0,-1 0 0,0-1 0,0 1 0,-1 0 0,1 0 0,0 0 0,-1 0 0,1 1 0,-1-1 0,1 0 0,-4-2 0,-35-24 0,30 20 0,-2 2 0,0-1 0,0 2 0,0 0 0,-1 0 0,0 1 0,0 1 0,0 0 0,0 0 0,-21 0 0,-2 1 0,0 2 0,-47 6 0,75-5 0,0 0 0,1 1 0,-1 0 0,1 0 0,-1 0 0,1 1 0,0 1 0,0-1 0,0 1 0,1 0 0,-1 1 0,1-1 0,-6 6 0,-3 6 0,1 0 0,1 0 0,-16 25 0,-12 17 0,35-51 0,1 0 0,0 1 0,1 0 0,0 0 0,0 1 0,1-1 0,0 1 0,-3 11 0,1 8 0,-3 37 0,-2 13 0,2-32 0,1 0 0,3 0 0,1 1 0,6 68 0,-3-109 0,1 0 0,-1-1 0,1 1 0,1 0 0,-1-1 0,1 1 0,0-1 0,1 0 0,-1 0 0,1 0 0,0 0 0,0 0 0,6 6 0,-5-7 0,0-1 0,0 0 0,0 0 0,1 0 0,0 0 0,-1-1 0,1 1 0,0-1 0,0-1 0,0 1 0,0-1 0,1 0 0,-1 0 0,8 1 0,8 0 0,44-1 0,-59-2 0,1 1 0,0-1 0,-1 0 0,1-1 0,-1 0 0,1 0 0,-1 0 0,0-1 0,0 0 0,10-6 0,45-40 0,-3-3 0,54-61 0,-15 14 0,-67 65 0,-1 0 0,-2-3 0,29-49 0,-55 84 0,50-95-1365,-40 76-5461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6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24575,'5'-1'0,"0"0"0,1 0 0,-1 0 0,0 0 0,0-1 0,8-3 0,19-6 0,-12 7 0,260-47 0,-188 37 0,-28 4 0,79-2 0,30 12-1365,-158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24575,'0'488'0,"2"-455"0,1-1 0,10 45 0,-5-39 0,2 43 0,-8 156 19,-3-139-1403,1-66-5442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4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1 0,1-1 0,-1 1 0,0-1 0,0 1 0,1-1 0,-1 1 0,0 0 0,0 0 0,0 0 0,0-1 0,0 1 0,0 0 0,0 0 0,0 0 0,-1 0 0,1 1 0,0-1 0,-1 0 0,1 0 0,-1 0 0,1 1 0,-1-1 0,1 0 0,0 3 0,6 39 0,-6-39 0,3 94 0,-4-72 0,1 1 0,1-1 0,10 46 0,1-16 0,12 38 0,-18-69 0,8 51 0,2 8 0,-9-43-106,-1-1 0,-2 1 0,-2 0 0,-4 70 0,0-72-729,1-6-5991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8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7919 24575,'1'-4'0,"0"0"0,1 0 0,-1 0 0,1 0 0,-1 1 0,1-1 0,4-5 0,1-4 0,32-76 0,-25 55 0,1 1 0,32-53 0,-25 54 0,-2-1 0,-1-1 0,-2-1 0,20-55 0,-32 76 0,2-1 0,0 1 0,0 0 0,2 1 0,15-21 0,16-26 0,20-32 0,-16 28 0,39-52 0,-34 52 0,-9-5 0,-30 48 0,21-29 0,179-231 0,-132 157 0,-38 56 0,99-130 0,-109 156 0,25-49 0,-30 47 0,34-45 0,16-24 0,-54 78 0,2 0 0,41-47 0,17-19 0,-55 66 0,43-45 0,-22 29 0,45-65 0,-48 58 0,172-240 0,-107 148 0,-89 123 0,2 0 0,0 2 0,30-26 0,-35 33 0,0 0 0,-2-1 0,23-37 0,22-27 0,41-22 0,-67 73 0,-1-1 0,46-64 0,-48 56 0,3 0 0,57-54 0,-78 82 0,26-29 0,-22 22 0,35-29 0,-35 34 0,0-1 0,-1-1 0,-1 0 0,0-1 0,22-37 0,-28 42 0,1 0 0,0 1 0,1 0 0,1 1 0,-1 0 0,21-13 0,-13 9 0,30-30 0,31-30 0,-13 13 0,153-139 0,-168 155 0,57-60 0,-31 28 0,148-124 0,-197 179 0,1 1 0,0 2 0,55-27 0,8-5 0,-11 9 0,-58 32 0,-2 0 0,0-2 0,26-19 0,-16 9 0,1 2 0,1 1 0,41-17 0,-32 16 0,56-36 0,-65 36 0,44-20 0,3-1 0,-45 23 0,46-18 0,-9 6 0,22-6 0,-69 28 0,-1 0 0,0-2 0,34-19 0,4-7 0,101-41 0,-1 0 0,-115 53 0,66-40 0,63-35 0,-17 11 0,24-21 0,-136 89 0,-34 16 0,0-2 0,22-11 0,95-57 0,-66 39 0,-2 5 0,-42 22 0,0-1 0,31-22 0,-18 10 0,49-24 0,-12 7 0,55-22 0,-59 31 0,-47 22 0,0 0 0,26-5 0,-25 8 0,-1-1 0,30-14 0,-2-7 0,-36 19 0,0 1 0,1 0 0,0 1 0,0 0 0,16-4 0,-7 4 0,0 0 0,-1-2 0,38-19 0,-38 18 0,0 0 0,26-6 0,-23 8 0,40-18 0,-48 17 0,19-10 0,1 1 0,47-14 0,117-34 0,9 3 0,-81 21 0,-103 35 0,0 0 0,1 1 0,-1 1 0,52 0 0,-41 3 0,60-10 0,126-34 0,-181 39 0,0 2 0,41 0 0,-42 4 0,0-3 0,47-8 0,-37 3 0,75-3 0,-43 6 0,-55 1 0,35-8 0,-38 6 0,49-5 0,22 10 0,-66 2 0,-1-1 0,0-1 0,0-2 0,43-8 0,-25 1 0,0 3 0,1 2 0,0 2 0,90 6 0,70-4 0,-176-4 0,33-7 0,25-5 0,12-2 0,-72 12 0,0 1 0,34-2 0,30 7 0,-65 3 0,0-2 0,0-1 0,0-2 0,46-9 0,-8-8 0,-38 10 0,-1 2 0,1 1 0,57-7 0,-50 12 0,-1-2 0,-1-1 0,1-1 0,-1-2 0,43-17 0,-52 18 0,1 0 0,47-5 0,3-1 0,-29 3 0,2 3 0,65-1 0,98 9 0,-75 2 0,-115-4 0,17 1 0,0 1 0,-1 1 0,50 11 0,-5 7 0,-36-7 0,84 11 0,-129-24-29,63 11-1307,-40-3-5490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3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42 24575,'-9'-1'0,"-1"0"0,1-1 0,0 0 0,0 0 0,-12-5 0,-26-7 0,12 9 0,-1 1 0,-48 1 0,65 3 0,-1 2 0,1 0 0,0 1 0,0 1 0,-37 12 0,49-12 0,1-1 0,-1 1 0,1 1 0,0-1 0,0 1 0,0 0 0,-6 8 0,-13 10 0,17-15 0,0 0 0,0 0 0,1 1 0,0-1 0,1 2 0,0-1 0,0 1 0,1 0 0,0 0 0,1 0 0,0 1 0,0-1 0,1 1 0,-2 19 0,1 9 0,1 1 0,5 73 0,1-39 0,-3-65 0,0 0 0,1 1 0,0-1 0,1 0 0,0 0 0,0 0 0,1-1 0,0 1 0,8 14 0,-8-17 0,1-1 0,0 1 0,0-1 0,1 0 0,-1-1 0,1 1 0,0-1 0,0 0 0,1 0 0,-1 0 0,1-1 0,0 0 0,-1 0 0,10 3 0,-2-2 0,0 0 0,1 0 0,-1-2 0,0 0 0,1 0 0,25-1 0,-32-1 0,-1 0 0,1-1 0,0 0 0,0-1 0,-1 1 0,1-1 0,-1 0 0,1-1 0,-1 0 0,0 0 0,0 0 0,0-1 0,0 1 0,-1-1 0,7-7 0,0 0 0,-1-1 0,0 0 0,-1-1 0,0 0 0,-1-1 0,-1 0 0,0 0 0,-1-1 0,-1 0 0,0 0 0,6-25 0,60-275 0,-72 315 0,0 0 0,0 0 0,0 1 0,0-1 0,0 0 0,0 0 0,1 0 0,-1 1 0,0-1 0,0 0 0,0 0 0,0 0 0,1 0 0,-1 0 0,0 1 0,0-1 0,0 0 0,0 0 0,1 0 0,-1 0 0,0 0 0,0 0 0,1 0 0,-1 0 0,0 0 0,0 0 0,0 0 0,1 0 0,-1 0 0,0 0 0,0 0 0,1 0 0,-1 0 0,0 0 0,0 0 0,0 0 0,1 0 0,-1 0 0,0 0 0,0 0 0,0 0 0,1 0 0,-1-1 0,0 1 0,0 0 0,0 0 0,1 0 0,-1 0 0,0-1 0,0 1 0,0 0 0,0 0 0,0 0 0,0 0 0,1-1 0,-1 1 0,0 0 0,0 0 0,0-1 0,8 22 0,45 127 0,-44-127 0,1 0 0,0-1 0,2 0 0,27 34 0,-32-46 0,2 1 0,-1-2 0,1 1 0,1-2 0,-1 1 0,1-1 0,0 0 0,1-1 0,-1 0 0,1-1 0,0 0 0,0-1 0,0 0 0,19 2 0,12-1 0,1-2 0,70-4 0,-37-1 0,-61 3-95,-4 0 133,0 0 0,0 0-1,0-1 1,-1-1 0,20-4 0,-27 5-100,0-1-1,0 1 1,0-1 0,0 0-1,0 1 1,-1-1 0,1 0-1,-1-1 1,1 1-1,-1 0 1,0-1 0,0 0-1,0 1 1,0-1-1,0 0 1,0 0 0,-1 0-1,0 0 1,1 0 0,-1 0-1,-1 0 1,1-1-1,1-3 1,2-20-6764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24575,'46'-2'0,"80"-14"0,-76 8 0,61-3 0,-72 10 0,6 1 0,88-13 0,-67 2 17,107-2-1,68 14-163,-92 1-1104,-118-2-5575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24575,'1'-2'0,"-1"1"0,0 0 0,1-1 0,-1 1 0,1 0 0,-1 0 0,1 0 0,0 0 0,0-1 0,-1 1 0,1 0 0,0 0 0,0 0 0,0 1 0,0-1 0,0 0 0,0 0 0,0 0 0,0 1 0,0-1 0,1 0 0,-1 1 0,0-1 0,0 1 0,1 0 0,1-1 0,40-7 0,-39 8 0,21-3 0,0 1 0,1 1 0,-1 2 0,0 0 0,0 2 0,0 0 0,0 2 0,0 1 0,43 16 0,-33-8 0,-18-8 0,0 1 0,0 1 0,0 0 0,29 21 0,-42-25 0,0 0 0,0 0 0,-1 1 0,0-1 0,0 1 0,0 0 0,0 0 0,-1 0 0,0 0 0,0 0 0,0 0 0,-1 1 0,1-1 0,-1 1 0,0 6 0,1 13 0,-1 0 0,-3 28 0,0-23 0,2-14 0,0-4 0,0-1 0,-1 0 0,0 0 0,-1 0 0,-5 19 0,6-27 0,0 0 0,-1 0 0,0 0 0,0 0 0,1 0 0,-2 0 0,1-1 0,0 1 0,0-1 0,-1 1 0,0-1 0,1 0 0,-1 0 0,0 0 0,0 0 0,0-1 0,0 1 0,0-1 0,0 0 0,-1 0 0,1 0 0,0 0 0,-5 0 0,-71 6 0,58-7 0,-1 1 0,-25 6 0,-47 15-1365,65-11-5461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28 24575,'-1'-2'0,"1"1"0,0 0 0,-1-1 0,1 1 0,-1 0 0,1-1 0,-1 1 0,0 0 0,0 0 0,1 0 0,-1 0 0,0-1 0,0 1 0,0 0 0,0 0 0,0 1 0,-1-1 0,1 0 0,0 0 0,0 1 0,0-1 0,-1 0 0,1 1 0,0-1 0,-1 1 0,1 0 0,-1-1 0,1 1 0,0 0 0,-1 0 0,1 0 0,-1 0 0,-2 0 0,-2 0 0,0 0 0,0 0 0,-1 1 0,1 0 0,0 0 0,-9 2 0,9 0 0,0 0 0,0 0 0,0 0 0,1 1 0,-1 0 0,1 0 0,0 0 0,0 1 0,0-1 0,1 1 0,0 0 0,0 1 0,0-1 0,0 1 0,1 0 0,0-1 0,0 1 0,1 1 0,-1-1 0,1 0 0,1 1 0,-2 8 0,-1 14 0,2 0 0,0 0 0,6 56 0,-1-26 0,-3-48 0,1-1 0,0 1 0,1 0 0,0-1 0,0 0 0,1 1 0,0-1 0,1 0 0,1 0 0,-1-1 0,1 1 0,11 14 0,-10-17 0,0-1 0,0 1 0,1-1 0,-1-1 0,1 1 0,0-1 0,1 0 0,-1-1 0,1 0 0,0 0 0,0-1 0,0 0 0,1 0 0,-1-1 0,17 3 0,-15-3 0,-1-1 0,0 0 0,1-1 0,-1 0 0,1 0 0,0-1 0,-1 0 0,12-4 0,-17 4 0,-1 0 0,0-1 0,1 1 0,-1-1 0,0 0 0,0 0 0,0 0 0,0-1 0,-1 1 0,1-1 0,-1 1 0,1-1 0,-1 0 0,0 0 0,0 0 0,0 0 0,0 0 0,-1-1 0,1 1 0,-1 0 0,0-1 0,0 1 0,0-1 0,0-4 0,4-29 0,-3 1 0,-1 0 0,-6-59 0,0 0 0,4 67 0,-1-1 0,-9-45 0,84 186 0,-61-92 0,2 4 0,1 2 0,1-1 0,1 0 0,1-1 0,1-1 0,23 22 0,-33-40 0,-1 0 0,1 0 0,0 0 0,1-1 0,-1-1 0,1 0 0,-1 0 0,1-1 0,0 0 0,20 1 0,24 6 0,-25-2-1365,-4-2-5461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0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24575,'1'-8'0,"-1"0"0,2 1 0,-1-1 0,1 0 0,0 0 0,0 1 0,1-1 0,0 1 0,1 0 0,7-13 0,5-3 0,33-37 0,-22 30 0,-24 26 0,0 0 0,1 0 0,-1 1 0,1-1 0,0 1 0,0 0 0,0 0 0,0 1 0,1-1 0,-1 1 0,1 0 0,0 0 0,0 0 0,-1 1 0,1 0 0,0 0 0,0 0 0,0 0 0,0 1 0,0 0 0,0 0 0,0 0 0,0 1 0,8 1 0,-5 0 0,0 1 0,0 0 0,0 0 0,-1 1 0,0 0 0,1 0 0,-1 1 0,-1 0 0,1 0 0,-1 1 0,0-1 0,0 1 0,0 1 0,4 6 0,97 152 0,-104-161-151,0 0-1,1 0 0,-1-1 0,1 1 1,-1-1-1,1 0 0,0 0 1,6 3-1,10 5-6674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24575,'877'0'0,"-851"-2"45,0 0-1,49-13 1,-44 9-795,41-5 1,-42 9-6077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24575,'24'1'0,"-1"2"0,0 0 0,0 1 0,0 1 0,0 1 0,26 11 0,126 64 0,-168-78 0,58 38 0,-51-31 0,0 0 0,1-2 0,0 1 0,20 7 0,-29-15 0,-1 2 0,1-1 0,0 1 0,-1-1 0,1 2 0,-1-1 0,0 1 0,0-1 0,8 9 0,-12-10 0,0 0 0,1 0 0,-1 0 0,0 0 0,0 0 0,0 0 0,-1 0 0,1 0 0,0 0 0,-1 0 0,0 0 0,1 0 0,-1 1 0,0-1 0,0 0 0,0 0 0,0 0 0,-1 1 0,1-1 0,-1 0 0,1 0 0,-1 0 0,0 0 0,1 0 0,-1 0 0,0 0 0,0 0 0,-1 0 0,1 0 0,0-1 0,-2 3 0,-7 6 0,1 0 0,-2 0 0,1-1 0,-1-1 0,-1 0 0,0 0 0,0-1 0,-23 10 0,-15 10 0,-9 2-1365,33-19-5461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2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926 1 24575,'-25'-1'0,"0"2"0,0 0 0,0 2 0,1 0 0,-49 14 0,-102 54 0,103-41 0,41-14 0,0 1 0,1 2 0,-51 40 0,68-50 0,0 2 0,1 0 0,0 0 0,0 1 0,1 0 0,1 1 0,0 1 0,1-1 0,0 2 0,1-1 0,-8 23 0,-2 16 0,2 1 0,-9 58 0,-15 55 0,20-97 0,-10 98 0,21-121 0,2-1 0,-2 68 0,11 97 0,0-75 0,-4-18 0,5 131 0,0-231 0,1 0 0,1-1 0,0 1 0,1-1 0,13 25 0,7 19 0,-19-44 0,0 0 0,2 0 0,0-1 0,1 0 0,0-1 0,22 25 0,85 72 0,-85-84 0,-19-18 0,0-1 0,0 0 0,1-1 0,25 11 0,24 14 0,-44-22 0,1 0 0,0-1 0,0-1 0,1-1 0,0-1 0,27 5 0,-23-5 0,47 19 0,-4 0 0,7-11 116,-55-12-857,36 10 1,-32-5-6086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32 263 24575,'-1'-1'0,"-1"1"0,1 0 0,-1-1 0,1 0 0,0 1 0,0-1 0,-1 0 0,1 0 0,0 1 0,0-1 0,0 0 0,0 0 0,0 0 0,0 0 0,0 0 0,0-1 0,0 1 0,1 0 0,-1 0 0,0-1 0,1 1 0,-1 0 0,1-1 0,-1 1 0,1 0 0,-1-4 0,-5-37 0,6 35 0,0 0 0,1 0 0,0 0 0,0 0 0,0 1 0,1-1 0,0 0 0,0 1 0,1-1 0,0 1 0,0 0 0,0 0 0,1 0 0,0 0 0,0 1 0,0-1 0,1 1 0,0 0 0,0 1 0,0-1 0,1 1 0,-1 0 0,1 0 0,0 1 0,0-1 0,7-1 0,5-3 0,1 2 0,0 0 0,0 1 0,0 1 0,1 0 0,0 2 0,36-1 0,-13 3 0,68 2 0,-96-1 0,0 1 0,0 0 0,0 2 0,-1-1 0,18 8 0,4 4 0,-1 0 0,-1 3 0,0 1 0,-1 1 0,-2 1 0,45 40 0,-62-48 0,-1 0 0,0 1 0,-1 1 0,-1 0 0,-1 1 0,0 0 0,0 0 0,-2 1 0,12 33 0,-14-33 0,2 8 0,0 1 0,-2 1 0,5 44 0,-10-63 0,-1-1 0,0 1 0,0-1 0,-1 1 0,0 0 0,-1-1 0,1 0 0,-1 1 0,-1-1 0,0 0 0,0 0 0,0 0 0,0 0 0,-1-1 0,0 0 0,-1 1 0,-9 9 0,-20 16 0,0-2 0,-2-1 0,-2-1 0,0-3 0,-2-1 0,-63 28 0,53-26 0,-85 58 0,27-15 0,5-11 0,102-53 0,9-2 0,14-2 0,719-5 0,-733 4-105,1 0 0,-1 0 0,1 1 0,-1 0 0,1 0 0,-1 1 0,0 0 0,1 1 0,-1-1 0,-1 2 0,1-1 0,10 7 0,-1 4-6721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63 24575,'-16'0'0,"2"1"0,0-1 0,-26-4 0,38 4 0,0 0 0,0 0 0,0-1 0,0 1 0,0 0 0,0-1 0,0 0 0,1 1 0,-1-1 0,0 0 0,0 0 0,1 0 0,-1 0 0,1 0 0,-1-1 0,1 1 0,-1 0 0,1-1 0,0 1 0,0-1 0,-1 0 0,1 1 0,0-1 0,0 0 0,1 1 0,-1-1 0,-1-4 0,2 5 0,0 0 0,0 0 0,0 0 0,0 0 0,0 0 0,1 0 0,-1 0 0,0 0 0,0 0 0,1 1 0,-1-1 0,1 0 0,-1 0 0,1 0 0,-1 0 0,1 0 0,0 1 0,-1-1 0,1 0 0,0 0 0,-1 1 0,1-1 0,0 1 0,0-1 0,0 1 0,0-1 0,-1 1 0,1-1 0,0 1 0,0 0 0,0-1 0,0 1 0,0 0 0,0 0 0,0 0 0,0 0 0,2 0 0,1-1 0,0 1 0,1 0 0,-1 0 0,1 0 0,-1 1 0,0 0 0,6 1 0,-4 0 0,0 1 0,0-1 0,0 1 0,-1 0 0,1 1 0,-1-1 0,0 1 0,0 0 0,0 0 0,-1 1 0,1-1 0,-1 1 0,0 0 0,-1 1 0,1-1 0,-1 0 0,0 1 0,0 0 0,-1 0 0,1 0 0,-1 0 0,-1 0 0,1 0 0,-1 0 0,0 1 0,0 11 0,-1-10 0,0 1 0,-1-1 0,0 0 0,0 0 0,-1 0 0,0 0 0,0 0 0,-1-1 0,1 1 0,-2-1 0,1 1 0,-1-1 0,-1 0 0,1-1 0,-1 1 0,0-1 0,0 0 0,-1 0 0,0 0 0,-10 7 0,-14 8 0,19-12 0,-1 0 0,-1-1 0,1-1 0,-1 0 0,-1 0 0,1-2 0,-17 6 0,-28 3-341,-1-3 0,0-2-1,-95 2 1,123-11-6485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24575,'1'3'0,"0"0"0,-1 0 0,1 0 0,0 0 0,0-1 0,1 1 0,-1 0 0,3 4 0,7 14 0,-5 13 0,0 0 0,-2-1 0,-2 2 0,-1-1 0,-4 35 0,2-4 0,0 1018 0,1-1068 40,1-1 0,4 28 0,-4-39-114,-1 0-1,1 0 1,0 1 0,0-1 0,0 0-1,0-1 1,0 1 0,1 0 0,-1 0-1,1 0 1,0-1 0,0 1 0,0-1-1,0 1 1,0-1 0,1 0 0,-1 0-1,0 0 1,6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5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24575,'3'0'0,"-1"-1"0,1 1 0,0-1 0,0 0 0,-1 0 0,1-1 0,-1 1 0,1 0 0,2-3 0,16-7 0,-6 7 0,1 1 0,-1 0 0,1 1 0,0 1 0,0 0 0,-1 1 0,1 1 0,0 0 0,-1 1 0,26 7 0,8 6 0,91 40 0,-132-51 0,131 73 0,-68-41 25,69 48-1,-13-7-666,60 50 531,-128-83 104,-2-3-132,50 36-758,177 162 0,-186-143 896,-40-42-1,-2 2-1,94 127 1,-122-136-11,-3 2 0,29 76 1,-32-72 9,-8-12 508,-1 2 1,-3 0-1,8 61 0,-11-53-337,-2 0 0,-2 0 0,-7 78 0,3-119-168,-1 1 0,-1 0 0,0-1 0,0 1 0,-1-1 0,0 0 0,-1 0 0,0 0 0,-1-1 0,0 0 0,0 0 0,-1 0 0,0-1 0,0 0 0,-1 0 0,0-1 0,-1 0 0,-9 6 0,-7 4 0,-1-2 0,-1-1 0,0-1 0,-1-1 0,-37 10 0,-73 27 0,70-23 0,-97 23 0,-13-1 0,119-30 0,1-2 0,-2-3 0,-64 6 0,77-13 0,0 2 0,0 2 0,1 3 0,-54 21 0,57-19 0,14-6 0,-45 6 0,51-12 0,1 2 0,0 0 0,0 2 0,-31 12 0,30-7-1365,2-2-5461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1505 24575,'0'1'0,"1"1"0,-1-1 0,0 0 0,1 0 0,-1 0 0,1 0 0,-1 0 0,1 0 0,-1 0 0,1 0 0,0 0 0,-1 0 0,1-1 0,0 1 0,0 0 0,0 0 0,-1 0 0,1-1 0,0 1 0,0-1 0,0 1 0,2 0 0,30 12 0,-17-7 0,32 19 0,-37-18 0,0-1 0,1 0 0,-1-1 0,1 0 0,0-1 0,1 0 0,15 2 0,55-1 0,-60-5 0,0 2 0,1 0 0,27 7 0,23 12 0,-47-12 0,1-1 0,0-1 0,51 5 0,285-10 0,-175-4 0,-117 3 0,-24 1 0,1-3 0,0-1 0,64-12 0,-54 2 0,-35 9 0,0-2 0,0-1 0,-1-1 0,0 0 0,23-12 0,12-9 0,-31 16 0,0-2 0,38-25 0,-21 9 0,-33 24 0,1-2 0,-1 1 0,0-1 0,-1-1 0,0 0 0,-1 0 0,10-13 0,82-131 0,-84 128 0,23-28 0,-3 5 0,-25 30 0,-1 3 0,0 0 0,-2 0 0,0-1 0,10-22 0,28-65 0,-30 69 0,21-58 0,-22 30 0,-11 41 0,0 0 0,2 1 0,10-25 0,-7 23 0,-2 0 0,10-43 0,-13 43 0,1 0 0,2 0 0,11-24 0,-16 38 0,45-94 0,-43 87 0,0 0 0,-1 0 0,0 0 0,-2 0 0,2-20 0,-4-111-1365,0 114-5461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2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24575,'3'0'0,"-1"1"0,1 0 0,-1-1 0,0 1 0,1 0 0,-1 0 0,0 0 0,0 0 0,1 1 0,-1-1 0,0 0 0,0 1 0,-1 0 0,1-1 0,0 1 0,0 0 0,-1 0 0,3 4 0,23 40 0,-25-42 0,9 24 0,-1 0 0,-2 0 0,0 1 0,-2 0 0,3 44 0,2 4 0,37 112 0,-4-25 0,-18-76 0,16 63 0,-41-146-124,0-1 0,0 0 0,0 0 0,1 0 0,0 0 0,0 0-1,0 0 1,0-1 0,0 1 0,5 5 0,9 5-6702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24575,'9'1'0,"-1"0"0,0 0 0,1 0 0,-1 1 0,0 0 0,0 0 0,0 1 0,0 0 0,11 7 0,4 4 0,36 29 0,2 2 0,43 21 26,164 94-1044,-93-55 1041,5 2-317,495 234-1064,-615-310 828,316 161-1141,-130-88 1671,-40-19 0,168 85 0,-276-131 0,105 26 0,20 8 0,362 155-244,-245-95-912,-203-89 1222,-84-29 634,79 34 0,-115-41-168,1-1 1,0 0-1,19 4 1,-11-6-6098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24575,'2'0'0,"0"1"0,0-1 0,-1 1 0,1-1 0,0 1 0,0 0 0,-1 0 0,1 0 0,0 0 0,-1 0 0,1 0 0,-1 0 0,0 1 0,1-1 0,-1 0 0,0 1 0,2 1 0,21 34 0,-14-20 0,73 123 0,-56-89 0,50 69 0,-18-27 0,-43-64 0,2-2 0,24 31 0,-32-45 0,0 1 0,-1 0 0,13 29 0,-13-24 0,20 31 0,-23-43 0,-1 1 0,-1-1 0,0 1 0,0 1 0,0-1 0,-1 0 0,0 1 0,3 16 0,-6-22 0,0 0 0,1 1 0,-1-1 0,0 0 0,0 0 0,-1 0 0,1 1 0,-1-1 0,1 0 0,-1 0 0,0 0 0,0 0 0,-1 0 0,1 0 0,0 0 0,-1 0 0,0-1 0,0 1 0,0 0 0,0-1 0,0 0 0,0 1 0,-1-1 0,1 0 0,-1 0 0,1 0 0,-5 2 0,-25 11 0,0-1 0,-1-2 0,0-1 0,-1-2 0,0-1 0,-60 6 0,71-11-170,-1 0-1,1 2 0,-1 1 1,1 1-1,1 1 0,0 1 1,-39 21-1,42-17-6655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1327 1 24575,'-12'0'0,"-31"0"0,1 1 0,-79 13 0,104-11 0,-9 2 0,-35 12 0,51-13 0,1 0 0,0 0 0,0 1 0,0 0 0,1 1 0,-1 0 0,-7 7 0,-6 5 0,-1-1 0,0-2 0,-33 17 0,26-16 0,-49 37 0,-46 52 0,87-74 0,28-23 0,0 0 0,0 1 0,0 0 0,1 1 0,-10 13 0,-169 241 0,140-197 0,27-39 0,-35 60 0,30-27 0,2 1 0,3 1 0,-22 112 0,33-131 0,-1 26 0,2 0 0,4 1 0,5 107 0,1-119 0,1-24 14,1 1 0,2-1-1,1 0 1,15 48 0,57 131-866,-54-163 777,53 84 0,-35-65 68,-8-12 47,2-2-1,3-2 0,49 54 0,-76-94 256,10 11-197,1-1-1,1-1 1,0-1 0,49 33-1,-10-18-97,-15-10 0,-2 1 0,44 38 0,-67-49 0,1-1 0,1-1 0,0-2 0,45 19 0,5 2 0,-35-17-455,1-1 0,77 18 0,-83-26-6371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1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24575,'1'1'0,"-1"1"0,0-1 0,1 0 0,-1 0 0,1 0 0,-1 1 0,1-1 0,0 0 0,0 0 0,-1 0 0,1 0 0,0 0 0,0 0 0,0 0 0,0 0 0,0 0 0,0-1 0,0 1 0,0 0 0,1-1 0,-1 1 0,0 0 0,0-1 0,0 0 0,1 1 0,-1-1 0,2 1 0,39 6 0,-38-6 0,89 5-267,118-6 0,-83-2 126,-18 2 45,420-15-1720,235-5 322,-290 17 1075,-171-15 56,105-1-116,-197 20 4248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1 962 24575,'0'-36'0,"1"0"0,2 0 0,8-36 0,-1 18 0,-7 31 0,2-1 0,0 2 0,2-1 0,15-36 0,-6 27 0,1 0 0,-2-1 0,12-38 0,-24 59 0,1 1 0,1-1 0,0 1 0,0 0 0,1 1 0,1-1 0,10-13 0,-14 21 0,-1 0 0,0 1 0,1-1 0,0 1 0,-1-1 0,1 1 0,0 0 0,0 0 0,0 1 0,1-1 0,-1 1 0,0-1 0,1 1 0,-1 0 0,0 0 0,1 0 0,0 1 0,-1-1 0,1 1 0,-1 0 0,1 0 0,-1 0 0,1 0 0,0 1 0,-1 0 0,1-1 0,-1 1 0,0 1 0,5 1 0,2 3 0,0 0 0,-1 1 0,0 0 0,0 1 0,-1 0 0,0 0 0,0 1 0,-1 0 0,0 0 0,10 17 0,5 7 0,14 22 0,41 82 0,-21-34 0,17 36 0,-49-89 0,2-2 0,2 0 0,58 75 0,-71-105 0,104 110 0,-103-114 0,1 0 0,0-1 0,1 0 0,0-2 0,1 0 0,22 9 0,-39-19 0,1 0 0,-1 0 0,1 0 0,0 0 0,-1 0 0,1-1 0,0 1 0,0-1 0,0 0 0,0 0 0,-1 0 0,1 0 0,0 0 0,0 0 0,0-1 0,0 0 0,-1 1 0,1-1 0,0 0 0,3-2 0,-3 1 0,0-1 0,0 1 0,0-1 0,-1 0 0,1 0 0,-1 0 0,1 0 0,-1 0 0,0 0 0,0-1 0,-1 1 0,1-1 0,1-4 0,2-9 0,-1-1 0,-1 0 0,0 0 0,-1 0 0,-1-21 0,-2-388 0,-2 147 0,1 174 0,5-118 0,-2 220 0,0-1 0,0 1 0,0-1 0,1 1 0,-1 0 0,1 0 0,0 0 0,1 0 0,-1 0 0,0 0 0,1 0 0,0 1 0,0-1 0,0 1 0,1 0 0,-1 0 0,0 0 0,1 0 0,0 1 0,0 0 0,0-1 0,7-1 0,9-5 0,1 2 0,0 0 0,33-5 0,-16 4 0,0 0 0,1 1 0,71-3 0,83 12 0,-77 0 0,-53 1 0,74 13 0,34 3 0,151-17 0,-181-4 0,-124 2 0,0 1 0,-1 1 0,21 4 0,-32-5 0,0 0 0,0 0 0,0 1 0,-1 0 0,1 0 0,0 0 0,-1 1 0,1-1 0,-1 1 0,0 0 0,0 0 0,0 1 0,0-1 0,4 6 0,-7-8 4,-1 0 0,1 0 0,0 0 0,-1 0 0,1 0 0,0 1 0,-1-1 0,0 0 0,1 0 0,-1 1 0,0-1 0,1 0 0,-1 1 0,0-1 0,0 0 0,0 0 0,0 1 0,0-1 0,-1 0 0,1 1 0,0-1 0,0 0 0,-1 2 0,-1 0-167,1-1 1,-1 1 0,0-1-1,0 1 1,0-1 0,0 1 0,0-1-1,-4 3 1,-16 11-6664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24575,'-1'11'0,"-1"-1"0,-1 1 0,0 0 0,0-1 0,-1 0 0,0 1 0,-1-1 0,0-1 0,-9 14 0,-3 8 0,-24 41 0,24-44 0,1 1 0,1 0 0,2 1 0,-14 43 0,27-70 0,-1-1 0,0 0 0,1 0 0,0 1 0,-1-1 0,1 0 0,0 1 0,0-1 0,0 0 0,1 1 0,-1-1 0,0 0 0,1 1 0,0-1 0,-1 0 0,1 0 0,0 0 0,0 1 0,0-1 0,1 0 0,-1 0 0,0-1 0,1 1 0,-1 0 0,1 0 0,0-1 0,-1 1 0,1-1 0,0 1 0,0-1 0,0 0 0,0 0 0,0 0 0,0 0 0,1 0 0,-1 0 0,0 0 0,0-1 0,1 1 0,3-1 0,11 3 0,1-1 0,0-1 0,0-1 0,25-2 0,-19 0 0,-8 3 0,1 0 0,-1 0 0,0 2 0,0 0 0,-1 1 0,1 0 0,-1 1 0,0 1 0,20 10 0,-16-6 0,0 1 0,-1 1 0,0 1 0,-1 0 0,-1 2 0,23 23 0,-29-25 0,0 0 0,0 1 0,-2 0 0,0 1 0,0 0 0,-1 0 0,4 16 0,-7-20 0,-1 0 0,0 1 0,-1-1 0,0 1 0,-1-1 0,0 1 0,-1 0 0,0 0 0,-1-1 0,-3 20 0,3-26 0,-1 0 0,0-1 0,0 1 0,0-1 0,0 0 0,-1 1 0,1-1 0,-1 0 0,0-1 0,0 1 0,-1 0 0,1-1 0,-1 0 0,0 0 0,0 0 0,0 0 0,0 0 0,0-1 0,-1 0 0,1 0 0,-1 0 0,1 0 0,-1-1 0,0 0 0,-7 1 0,-12 2 0,-1-2 0,1-2 0,-1 0 0,-25-3 0,3 0 0,34 3 24,1-1 0,-1-1 0,0 0 0,-12-3 0,21 3-123,0 1 0,0-1 0,-1 1 0,1-1 0,1 0 0,-1-1 0,0 1 0,0-1 0,1 1 0,-1-1 0,1 0 0,0-1 0,0 1 0,-5-7 0,-3-11-6727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24575,'0'-7'0,"6"-1"0,8 0 0,9-5 0,6 0 0,5 2 0,2 3 0,2 3 0,0 2 0,0 2 0,1 1 0,-8-6 0,-2-2 0,1 1 0,0 1 0,2 2 0,-4 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24575,'3'0'0,"-1"-1"0,1 0 0,0 0 0,0 0 0,0 0 0,-1 0 0,1 0 0,4-4 0,14-5 0,67-18 0,-48 13 0,1 3 0,0 1 0,0 1 0,63-4 0,-92 13 0,34-1 0,74 6 0,-107-3 0,0 1 0,0 0 0,0 1 0,0 1 0,-1 0 0,1 1 0,-1 0 0,0 1 0,0 0 0,14 10 0,1 5 0,-10-10 0,-1 1 0,-1 1 0,0 1 0,15 17 0,-26-27 0,69 93 0,-64-83 0,-1 0 0,-1 1 0,0 0 0,-1 0 0,7 23 0,-8-16 0,-1-1 0,0 1 0,-2 0 0,0 38 0,-2-51 0,-1 1 0,0-1 0,0 0 0,-1 0 0,0 0 0,-1 0 0,0-1 0,0 1 0,-1-1 0,0 1 0,-1-1 0,1 0 0,-12 13 0,-1-4 0,0-1 0,-2 0 0,1-2 0,-2 0 0,0-1 0,-23 11 0,0-3 0,-93 29 0,102-38 0,1 2 0,-38 21 0,12-5 0,35-20 0,-37 10 0,-13 6 0,39-13 0,-57 13 0,61-19 0,0 2 0,-37 16 0,73-21 0,0-1 0,1 0 0,0 0 0,-1 0 0,13 3 0,6 0 1,0 0-1,0-2 1,46 3 0,78-7-357,-77-2-51,74 0 407,192 4 0,-180 16 0,50 1 0,-63-20-732,-113 1-5967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334 224 24575,'-1'-9'0,"0"-1"0,-1 1 0,0 0 0,0 0 0,-1 0 0,-1 0 0,-6-14 0,6 16 0,0-1 0,1 0 0,0 0 0,0-1 0,1 1 0,0 0 0,0-1 0,0-13 0,2 20 0,1 0 0,-1-1 0,1 1 0,-1 0 0,1 0 0,0-1 0,0 1 0,0 0 0,0 0 0,0 0 0,0 0 0,1 0 0,-1 0 0,1 1 0,-1-1 0,1 0 0,0 1 0,0-1 0,-1 1 0,1 0 0,0-1 0,0 1 0,0 0 0,1 0 0,-1 0 0,0 1 0,0-1 0,1 0 0,-1 1 0,0 0 0,0-1 0,1 1 0,2 0 0,3 0 0,0-1 0,0 1 0,-1 1 0,1 0 0,0 0 0,-1 0 0,1 1 0,-1 0 0,8 4 0,-9-3 0,1 0 0,-1 1 0,0 0 0,0 0 0,-1 0 0,1 1 0,-1 0 0,0 0 0,0 1 0,0-1 0,-1 1 0,0 0 0,0 0 0,-1 0 0,1 1 0,-1-1 0,-1 1 0,1 0 0,-1 0 0,2 12 0,0 9 0,-2 1 0,0-1 0,-2 1 0,-4 28 0,1 6 0,3-43 0,-1 0 0,0-1 0,-2 1 0,0-1 0,-1 0 0,-1 0 0,-1 0 0,-1-1 0,0 1 0,-1-1 0,-1-1 0,-1 0 0,-14 19 0,-19 20 0,16-18 0,-3-1 0,-1-1 0,-1-1 0,-56 45 0,-1 2 0,57-48 92,26-27-384,1-1 1,-1 0 0,0 0-1,-12 8 1,-1-3-6535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24575,'3455'0'-4412,"-3434"0"4726,40 6 0,-53-5-51,0 1-1,-1 0 1,0 0-1,1 1 0,-1-1 1,0 1-1,0 1 0,9 6 1,-15-10-266,0 0 0,-1 1-1,1-1 1,-1 0 0,1 1 0,-1-1 0,1 1 0,-1-1 0,1 0-1,-1 1 1,1-1 0,-1 1 0,1 0 0,-1-1 0,0 1 0,1-1-1,-1 1 1,0-1 0,0 1 0,1 0 0,-1-1 0,0 1-1,0 0 1,0-1 0,0 1 0,0 0 0,0-1 0,0 1 0,0 0-1,0-1 1,0 1 0,0 0 0,0-1 0,-1 1 0,1 0 0,0-1-1,0 1 1,-1-1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24575,'0'6'0,"0"9"0,0 7 0,0 7 0,0 5 0,-6-3 0,-3-1 0,2 1 0,0-5-8191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0 629 24575,'5'0'0,"0"-1"0,0 1 0,0 0 0,0 1 0,0-1 0,0 1 0,-1 0 0,1 0 0,0 1 0,0-1 0,-1 1 0,1 0 0,-1 0 0,0 1 0,1-1 0,-1 1 0,0 0 0,-1 0 0,1 0 0,0 1 0,-1-1 0,4 6 0,70 89 0,-41-48 0,55 55 0,196 185 0,-260-261 0,-1 0 0,-2 3 0,28 44 0,-50-73 0,0 1 0,0-1 0,0 0 0,1 0 0,-1 0 0,7 5 0,-9-7 0,1-1 0,-1 0 0,1 1 0,-1-1 0,1 0 0,-1 0 0,1 1 0,-1-1 0,0 0 0,1 0 0,-1 0 0,1 0 0,-1 0 0,1 0 0,-1 0 0,1 0 0,0 0 0,-1 0 0,1 0 0,-1 0 0,1 0 0,-1 0 0,1-1 0,0 1 0,0-1 0,0 0 0,-1 1 0,1-1 0,0 0 0,-1 0 0,1 0 0,-1 0 0,1 0 0,-1 0 0,1 1 0,-1-1 0,1 0 0,-1 0 0,0 0 0,1-2 0,3-24 0,-1-1 0,0 0 0,-2 1 0,-5-46 0,1 4 0,3-779 0,0 836 0,1 0 0,1 0 0,0 0 0,0 0 0,1 1 0,1-1 0,0 1 0,1 0 0,0 0 0,0 0 0,1 1 0,1 0 0,0 0 0,0 0 0,1 1 0,0 0 0,1 0 0,-1 1 0,2 0 0,-1 1 0,1 0 0,0 1 0,17-9 0,-11 7 0,1 0 0,-1 2 0,1 0 0,0 0 0,0 2 0,1 0 0,0 1 0,34-1 0,472 3-466,-236 3 279,1286-2-655,-1571 0 810,3 0-93,0 0 0,0 0 0,0 0 0,0 1 0,0 0 1,0 0-1,6 3 0,2 4-5540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24575,'0'49'0,"2"-20"0,-2-1 0,-1 1 0,-2-1 0,-10 51 0,5-47 0,2 0 0,1 1 0,-1 56 0,6-89 0,0 0 0,0 0 0,0 1 0,0-1 0,0 0 0,0 0 0,0 1 0,0-1 0,0 0 0,0 0 0,0 0 0,0 1 0,0-1 0,0 0 0,0 0 0,0 0 0,1 1 0,-1-1 0,0 0 0,0 0 0,0 0 0,0 1 0,0-1 0,1 0 0,-1 0 0,0 0 0,0 0 0,0 0 0,1 1 0,-1-1 0,0 0 0,0 0 0,0 0 0,1 0 0,-1 0 0,0 0 0,0 0 0,1 0 0,-1 0 0,0 0 0,14-4 0,18-18 0,-22 16 0,17-10 0,1 1 0,1 1 0,0 1 0,1 2 0,1 1 0,-1 2 0,2 1 0,-1 1 0,0 1 0,1 2 0,51 2 0,-64 3 0,0 2 0,0 0 0,-1 2 0,1 0 0,-1 0 0,0 2 0,-1 0 0,0 1 0,0 1 0,19 15 0,-29-19 0,-1 0 0,0 0 0,0 1 0,0 0 0,-1 0 0,0 0 0,0 0 0,5 13 0,26 67 0,-33-78 0,6 20 0,-2 0 0,-1 1 0,-2-1 0,0 1 0,-2 0 0,-1 0 0,-2 1 0,-4 29 0,4-56 0,1-1 0,-1 1 0,0-1 0,0 1 0,0-1 0,0 1 0,-1-1 0,0 0 0,1 0 0,-1 0 0,0 0 0,0 0 0,-1 0 0,1 0 0,-1-1 0,1 1 0,-1-1 0,0 0 0,0 1 0,-5 2 0,-5 1 0,1-1 0,-1 0 0,0-1 0,-17 4 0,-29 10 0,40-10 0,0-2 0,-1 0 0,0-2 0,0 0 0,-32 3 0,-103-6 0,89-3 0,57 2 24,0 0 0,0-1 0,0 0 0,-14-4 0,20 4-107,0 0 1,0 0-1,0 0 1,1 0-1,-1-1 1,0 0-1,1 1 1,-1-1-1,1 0 1,0 0-1,0 0 1,-1 0-1,2-1 1,-1 1-1,0-1 1,0 1-1,-1-5 1,-6-15-6744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24575,'0'-4'0,"0"-1"0,1 1 0,-1 0 0,1-1 0,0 1 0,0 0 0,0-1 0,0 1 0,1 0 0,0 0 0,0 0 0,0 0 0,0 0 0,0 1 0,1-1 0,0 1 0,0-1 0,0 1 0,0 0 0,0 0 0,1 0 0,-1 1 0,1-1 0,0 1 0,-1 0 0,1 0 0,0 0 0,1 1 0,-1-1 0,8-1 0,10-1 0,0 0 0,1 2 0,-1 0 0,42 3 0,-43 0 0,728 2-887,-497-3 1019,-244 0-231,-3 1 12,0-1-1,0 0 0,0 0 0,-1-1 1,1 1-1,0-1 0,0 0 0,0 0 1,0-1-1,-1 1 0,1-1 1,8-4-1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9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24575,'0'1108'0,"1"-1080"0,1 1 0,2-1 0,1-1 0,0 1 0,17 45 0,-20-68-91,0 0 0,0 0 0,0-1 0,0 1 0,1-1 0,-1 0 0,1 1 0,0-1 0,1 0 0,-1-1 0,1 1 0,0 0 0,-1-1 0,7 4 0,11 3-6735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50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 24575,'4'1'0,"-1"0"0,1 0 0,-1 1 0,1-1 0,-1 1 0,0 0 0,1 0 0,-1 0 0,0 1 0,4 3 0,2 2 0,26 19 0,-2 3 0,-1 0 0,-1 2 0,29 40 0,94 150 0,-126-180 0,46 86 0,-31-52 0,28 70 0,-38-88 0,-1 1 0,-4 1 0,-2 2 0,23 82 0,9 30 0,5 21 0,-28-77 0,-20-72 0,-1 1 0,14 97 0,-21-90 0,4 0 0,26 82 0,-21-86 0,-3 0 0,-2 0 0,5 58 0,-12 317-638,-7-225 435,3 468 127,-1-645 68,0-1-1,-2 1 1,-1-1 0,0 0-1,-15 40 1,-53 100 700,64-146-482,-23 57-142,21-47-69,-1 0 0,-19 32 0,-40 38 1,22-31 0,39-55 0,1 0 0,-1-1 0,-1 0 0,-11 9 0,10-9 0,0 0 0,1 1 0,-10 12 0,6-6 0,0 0 0,-1 0 0,-1-2 0,0 0 0,0-1 0,-2-1 0,0 0 0,0-1 0,-1-1 0,-21 8 0,-279 142 0,170-69 0,91-63 5,44-22-233,0 0 0,0 1-1,1 1 1,0 0-1,-21 17 1,16-7-6598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24575,'0'6'0,"0"9"0,0 8 0,0 6 0,0 5 0,0-4-8191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13C8-ABF4-464D-86E6-0B647E9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DBCE5-6982-4A94-9582-8BA303C3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14F6-1BDD-4105-BE3F-B6FC5C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28F9-E612-44F4-9436-386BA5B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EEFE5-ABD1-46BD-963F-0E29D89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4CAEB-82FC-47B4-AE9A-218C19B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77BA8-797D-4303-AE08-D3E6DC9C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E25F-6475-4326-97BD-A001326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011A7-057A-4E82-A46A-3C7231B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EFC2A-83BE-4DF3-8AE8-816EA3B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528E3A-9CDA-4ABE-873E-D43F503F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5A7D57-13D8-4500-B9FB-D0468EA8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0885-12BD-4103-B0CB-8C5D066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32FDF-70BA-4199-B50E-2A07C8A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12BAA-24F2-4F19-A74F-A197058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E40-82CA-499F-980B-3874CBC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BC6CA-A3CC-4BA9-AD2E-1C0DC95A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40D5D-A5C2-4776-9A54-1915965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D4DBE-0325-4E9B-89DA-AB3C7A4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9F43B-FAFB-4B6D-B020-D0B311C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19375-88C9-4FB2-8B69-C10B627D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B910C-852B-4500-B09F-816F79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47EB-EEA0-41EC-A4FF-2DF521A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49DBB-90D9-4A0F-B71F-68878ED6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D5F6E-03E6-49EF-BAFC-F0E4633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3F5D-C290-4280-8301-C314CC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B8B9-991A-4CBC-B148-55B822CE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AE3CE6-68CF-4900-885D-84C53D1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6CC97-BE9F-4C87-B2E2-AA072FF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A2B89-4853-4153-BFE1-5C3F010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DFE77-D21F-4366-B4D4-D8D502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8D63-7351-4AE4-B02E-94D9F35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D3DC-95F7-43E2-921C-D2F15812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13A8D-FE2E-45EF-A77A-43C5D90A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1EC69-652F-4010-9CA5-77F34DA3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5E067-2C40-480F-9800-28B302E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F2F58-5DDD-4A24-B7BC-9DDD2244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D250A-45B5-4292-9AC7-5F93EFE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C45CA-B49D-436B-98C4-BA4CBE2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3416-4090-4D17-950C-29B888B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3C4D5-D7D0-4946-8569-2CFBE04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97CCD-0590-47F3-8C49-D033BDAB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6372C-DEFF-4F9D-B672-640E31F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D76713-7BC1-44DC-9835-07610445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7CFD97-5CC4-429D-9566-794BD65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95A4-18B0-4405-AAE4-3C994BC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BEAC9-7308-4DAB-B599-499E2FAA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472FA-F0E4-4404-A718-2FDC749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CE32E-A902-489F-89DE-6FB382E2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DF693C-A164-4F0D-82A7-18F07F2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DC3A6-2BD7-417E-8101-09440470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DCAD0-7D06-4FAD-B7CE-65A4DCD6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A5DB-79C6-4526-9F4E-3310C5C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39165-0974-4139-A6A8-67953E6F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FE661-95D9-4BA3-9444-218F32EE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4F1CD-5CAB-464C-AAB8-4A2DC14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BB8F9-CC10-4448-A27B-3B25346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70BCB-02F5-4D32-A000-119E1AC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DDF8E5-2A29-4828-A5A2-62CCC23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7442F-FA5B-49D1-8DC5-48FCDA15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2017A-8BD8-4BFF-8375-5D8B4E4B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5FC27-9D32-47D3-993E-B3D15E50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6C1D-E256-4B8E-8748-73D915FA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5.xml"/><Relationship Id="rId3" Type="http://schemas.openxmlformats.org/officeDocument/2006/relationships/image" Target="../media/image13.png"/><Relationship Id="rId21" Type="http://schemas.openxmlformats.org/officeDocument/2006/relationships/customXml" Target="../ink/ink15.xml"/><Relationship Id="rId34" Type="http://schemas.openxmlformats.org/officeDocument/2006/relationships/image" Target="../media/image28.png"/><Relationship Id="rId42" Type="http://schemas.openxmlformats.org/officeDocument/2006/relationships/image" Target="../media/image31.png"/><Relationship Id="rId47" Type="http://schemas.openxmlformats.org/officeDocument/2006/relationships/customXml" Target="../ink/ink29.xml"/><Relationship Id="rId50" Type="http://schemas.openxmlformats.org/officeDocument/2006/relationships/image" Target="../media/image35.png"/><Relationship Id="rId7" Type="http://schemas.openxmlformats.org/officeDocument/2006/relationships/customXml" Target="../ink/ink8.xml"/><Relationship Id="rId12" Type="http://schemas.openxmlformats.org/officeDocument/2006/relationships/image" Target="../media/image17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" Type="http://schemas.openxmlformats.org/officeDocument/2006/relationships/customXml" Target="../ink/ink5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9.xml"/><Relationship Id="rId41" Type="http://schemas.openxmlformats.org/officeDocument/2006/relationships/customXml" Target="../ink/ink26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customXml" Target="../ink/ink10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4.xml"/><Relationship Id="rId40" Type="http://schemas.openxmlformats.org/officeDocument/2006/relationships/image" Target="../media/image30.png"/><Relationship Id="rId45" Type="http://schemas.openxmlformats.org/officeDocument/2006/relationships/customXml" Target="../ink/ink28.xml"/><Relationship Id="rId53" Type="http://schemas.openxmlformats.org/officeDocument/2006/relationships/customXml" Target="../ink/ink32.xml"/><Relationship Id="rId5" Type="http://schemas.openxmlformats.org/officeDocument/2006/relationships/image" Target="../media/image14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5.png"/><Relationship Id="rId36" Type="http://schemas.openxmlformats.org/officeDocument/2006/relationships/customXml" Target="../ink/ink23.xml"/><Relationship Id="rId49" Type="http://schemas.openxmlformats.org/officeDocument/2006/relationships/customXml" Target="../ink/ink30.xml"/><Relationship Id="rId10" Type="http://schemas.openxmlformats.org/officeDocument/2006/relationships/image" Target="../media/image16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4" Type="http://schemas.openxmlformats.org/officeDocument/2006/relationships/customXml" Target="../ink/ink6.xml"/><Relationship Id="rId9" Type="http://schemas.openxmlformats.org/officeDocument/2006/relationships/customXml" Target="../ink/ink9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8.xml"/><Relationship Id="rId30" Type="http://schemas.openxmlformats.org/officeDocument/2006/relationships/image" Target="../media/image26.png"/><Relationship Id="rId35" Type="http://schemas.openxmlformats.org/officeDocument/2006/relationships/customXml" Target="../ink/ink22.xml"/><Relationship Id="rId43" Type="http://schemas.openxmlformats.org/officeDocument/2006/relationships/customXml" Target="../ink/ink27.xml"/><Relationship Id="rId48" Type="http://schemas.openxmlformats.org/officeDocument/2006/relationships/image" Target="../media/image34.png"/><Relationship Id="rId8" Type="http://schemas.openxmlformats.org/officeDocument/2006/relationships/image" Target="../media/image15.png"/><Relationship Id="rId51" Type="http://schemas.openxmlformats.org/officeDocument/2006/relationships/customXml" Target="../ink/ink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3.png"/><Relationship Id="rId3" Type="http://schemas.openxmlformats.org/officeDocument/2006/relationships/image" Target="../media/image13.png"/><Relationship Id="rId21" Type="http://schemas.openxmlformats.org/officeDocument/2006/relationships/image" Target="../media/image44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7" Type="http://schemas.openxmlformats.org/officeDocument/2006/relationships/image" Target="../media/image23.png"/><Relationship Id="rId12" Type="http://schemas.openxmlformats.org/officeDocument/2006/relationships/customXml" Target="../ink/ink38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51.xml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8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9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2.png"/><Relationship Id="rId40" Type="http://schemas.openxmlformats.org/officeDocument/2006/relationships/customXml" Target="../ink/ink52.xml"/><Relationship Id="rId45" Type="http://schemas.openxmlformats.org/officeDocument/2006/relationships/image" Target="../media/image56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4" Type="http://schemas.openxmlformats.org/officeDocument/2006/relationships/customXml" Target="../ink/ink54.xml"/><Relationship Id="rId4" Type="http://schemas.openxmlformats.org/officeDocument/2006/relationships/customXml" Target="../ink/ink34.xml"/><Relationship Id="rId9" Type="http://schemas.openxmlformats.org/officeDocument/2006/relationships/image" Target="../media/image38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7.png"/><Relationship Id="rId30" Type="http://schemas.openxmlformats.org/officeDocument/2006/relationships/customXml" Target="../ink/ink47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5.png"/><Relationship Id="rId21" Type="http://schemas.openxmlformats.org/officeDocument/2006/relationships/image" Target="../media/image66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47" Type="http://schemas.openxmlformats.org/officeDocument/2006/relationships/image" Target="../media/image79.png"/><Relationship Id="rId50" Type="http://schemas.openxmlformats.org/officeDocument/2006/relationships/customXml" Target="../ink/ink79.xml"/><Relationship Id="rId55" Type="http://schemas.openxmlformats.org/officeDocument/2006/relationships/image" Target="../media/image83.png"/><Relationship Id="rId7" Type="http://schemas.openxmlformats.org/officeDocument/2006/relationships/image" Target="../media/image59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29" Type="http://schemas.openxmlformats.org/officeDocument/2006/relationships/image" Target="../media/image70.png"/><Relationship Id="rId41" Type="http://schemas.openxmlformats.org/officeDocument/2006/relationships/image" Target="../media/image76.png"/><Relationship Id="rId54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61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4.png"/><Relationship Id="rId40" Type="http://schemas.openxmlformats.org/officeDocument/2006/relationships/customXml" Target="../ink/ink74.xml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8" Type="http://schemas.openxmlformats.org/officeDocument/2006/relationships/customXml" Target="../ink/ink83.xml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80.png"/><Relationship Id="rId57" Type="http://schemas.openxmlformats.org/officeDocument/2006/relationships/image" Target="../media/image84.png"/><Relationship Id="rId61" Type="http://schemas.openxmlformats.org/officeDocument/2006/relationships/image" Target="../media/image86.png"/><Relationship Id="rId10" Type="http://schemas.openxmlformats.org/officeDocument/2006/relationships/customXml" Target="../ink/ink59.xml"/><Relationship Id="rId19" Type="http://schemas.openxmlformats.org/officeDocument/2006/relationships/image" Target="../media/image65.png"/><Relationship Id="rId31" Type="http://schemas.openxmlformats.org/officeDocument/2006/relationships/image" Target="../media/image71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4" Type="http://schemas.openxmlformats.org/officeDocument/2006/relationships/customXml" Target="../ink/ink56.xml"/><Relationship Id="rId9" Type="http://schemas.openxmlformats.org/officeDocument/2006/relationships/image" Target="../media/image60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9.png"/><Relationship Id="rId30" Type="http://schemas.openxmlformats.org/officeDocument/2006/relationships/customXml" Target="../ink/ink69.xml"/><Relationship Id="rId35" Type="http://schemas.openxmlformats.org/officeDocument/2006/relationships/image" Target="../media/image73.png"/><Relationship Id="rId43" Type="http://schemas.openxmlformats.org/officeDocument/2006/relationships/image" Target="../media/image77.png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8" Type="http://schemas.openxmlformats.org/officeDocument/2006/relationships/customXml" Target="../ink/ink58.xml"/><Relationship Id="rId51" Type="http://schemas.openxmlformats.org/officeDocument/2006/relationships/image" Target="../media/image81.png"/><Relationship Id="rId3" Type="http://schemas.openxmlformats.org/officeDocument/2006/relationships/image" Target="../media/image57.png"/><Relationship Id="rId12" Type="http://schemas.openxmlformats.org/officeDocument/2006/relationships/customXml" Target="../ink/ink60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33" Type="http://schemas.openxmlformats.org/officeDocument/2006/relationships/image" Target="../media/image72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59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97543-724A-4811-B2B2-DD36F018799D}"/>
              </a:ext>
            </a:extLst>
          </p:cNvPr>
          <p:cNvSpPr/>
          <p:nvPr/>
        </p:nvSpPr>
        <p:spPr>
          <a:xfrm>
            <a:off x="681697" y="828288"/>
            <a:ext cx="1082860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ゲーム数学</a:t>
            </a:r>
            <a:endParaRPr lang="en-US" altLang="ja-JP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ja-JP" altLang="en-U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超・入門</a:t>
            </a:r>
            <a:endParaRPr lang="ja-JP" altLang="en-U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5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81" y="311523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5629" y="3883551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8749065" y="15975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=(x-a)^2 + 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1308911" y="59590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-(</a:t>
            </a:r>
            <a:r>
              <a:rPr kumimoji="1" lang="en-US" altLang="ja-JP" dirty="0" err="1"/>
              <a:t>x+a</a:t>
            </a:r>
            <a:r>
              <a:rPr kumimoji="1" lang="en-US" altLang="ja-JP" dirty="0"/>
              <a:t>)^2 - 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D1F415-DC84-4E26-AA29-28D910390EEF}"/>
              </a:ext>
            </a:extLst>
          </p:cNvPr>
          <p:cNvSpPr txBox="1"/>
          <p:nvPr/>
        </p:nvSpPr>
        <p:spPr>
          <a:xfrm>
            <a:off x="5528867" y="27827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7AA67-F984-4900-AE0F-01B39E5C7DBF}"/>
              </a:ext>
            </a:extLst>
          </p:cNvPr>
          <p:cNvSpPr txBox="1"/>
          <p:nvPr/>
        </p:nvSpPr>
        <p:spPr>
          <a:xfrm>
            <a:off x="7344867" y="354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465ACA-083F-40F8-9A43-798EC22C7C5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25368" y="2967436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FD2D20-00EF-4838-9888-78350C6304E3}"/>
              </a:ext>
            </a:extLst>
          </p:cNvPr>
          <p:cNvCxnSpPr>
            <a:cxnSpLocks/>
          </p:cNvCxnSpPr>
          <p:nvPr/>
        </p:nvCxnSpPr>
        <p:spPr>
          <a:xfrm>
            <a:off x="7501320" y="2967436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B011FA-35BE-4E77-A505-BB8E36EFFC2E}"/>
              </a:ext>
            </a:extLst>
          </p:cNvPr>
          <p:cNvCxnSpPr>
            <a:cxnSpLocks/>
          </p:cNvCxnSpPr>
          <p:nvPr/>
        </p:nvCxnSpPr>
        <p:spPr>
          <a:xfrm>
            <a:off x="4565135" y="3890564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8AD305-4408-4668-8E83-AF0F6C7B3E17}"/>
              </a:ext>
            </a:extLst>
          </p:cNvPr>
          <p:cNvCxnSpPr>
            <a:cxnSpLocks/>
          </p:cNvCxnSpPr>
          <p:nvPr/>
        </p:nvCxnSpPr>
        <p:spPr>
          <a:xfrm>
            <a:off x="4558721" y="3429000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5C7497-ABC4-49E3-B587-A5603D10210D}"/>
              </a:ext>
            </a:extLst>
          </p:cNvPr>
          <p:cNvSpPr txBox="1"/>
          <p:nvPr/>
        </p:nvSpPr>
        <p:spPr>
          <a:xfrm>
            <a:off x="6066113" y="37435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FD9CDB-9FB4-4458-942C-4765C4226812}"/>
              </a:ext>
            </a:extLst>
          </p:cNvPr>
          <p:cNvSpPr txBox="1"/>
          <p:nvPr/>
        </p:nvSpPr>
        <p:spPr>
          <a:xfrm>
            <a:off x="4402268" y="30987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EB15CE0-F8B9-462C-A3F6-91755A0E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02920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945" y="2239512"/>
            <a:ext cx="2915775" cy="26570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2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432177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397" y="1593460"/>
            <a:ext cx="4238371" cy="38623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1" y="1409305"/>
            <a:ext cx="4628561" cy="431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2314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505924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703081" y="3505924"/>
            <a:ext cx="346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44FAC2-AA5C-2BCE-3E76-9A75B199EABC}"/>
              </a:ext>
            </a:extLst>
          </p:cNvPr>
          <p:cNvSpPr/>
          <p:nvPr/>
        </p:nvSpPr>
        <p:spPr>
          <a:xfrm>
            <a:off x="1027217" y="897835"/>
            <a:ext cx="3803374" cy="5062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2B63E3-9E4B-B284-FF0F-BE42A1A0C235}"/>
              </a:ext>
            </a:extLst>
          </p:cNvPr>
          <p:cNvCxnSpPr>
            <a:cxnSpLocks/>
          </p:cNvCxnSpPr>
          <p:nvPr/>
        </p:nvCxnSpPr>
        <p:spPr>
          <a:xfrm>
            <a:off x="1027217" y="11234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709C60-C432-F675-B7C0-3A5E479E2D16}"/>
              </a:ext>
            </a:extLst>
          </p:cNvPr>
          <p:cNvCxnSpPr>
            <a:cxnSpLocks/>
          </p:cNvCxnSpPr>
          <p:nvPr/>
        </p:nvCxnSpPr>
        <p:spPr>
          <a:xfrm>
            <a:off x="1027217" y="1368450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0493D7-4E74-5DFA-F062-38B7B3821F2A}"/>
              </a:ext>
            </a:extLst>
          </p:cNvPr>
          <p:cNvCxnSpPr>
            <a:cxnSpLocks/>
          </p:cNvCxnSpPr>
          <p:nvPr/>
        </p:nvCxnSpPr>
        <p:spPr>
          <a:xfrm>
            <a:off x="1027217" y="162309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CF2C25-B2E7-D801-D952-7D396BEF4674}"/>
              </a:ext>
            </a:extLst>
          </p:cNvPr>
          <p:cNvCxnSpPr>
            <a:cxnSpLocks/>
          </p:cNvCxnSpPr>
          <p:nvPr/>
        </p:nvCxnSpPr>
        <p:spPr>
          <a:xfrm>
            <a:off x="1027217" y="188217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93CF58-AF3F-B390-F8E6-D00A3D467204}"/>
              </a:ext>
            </a:extLst>
          </p:cNvPr>
          <p:cNvSpPr txBox="1"/>
          <p:nvPr/>
        </p:nvSpPr>
        <p:spPr>
          <a:xfrm>
            <a:off x="2529098" y="2495551"/>
            <a:ext cx="677108" cy="1866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…………</a:t>
            </a:r>
            <a:endParaRPr kumimoji="1" lang="ja-JP" altLang="en-US" sz="32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BA45CF-2783-47F8-71FB-05416C920E3B}"/>
              </a:ext>
            </a:extLst>
          </p:cNvPr>
          <p:cNvCxnSpPr>
            <a:cxnSpLocks/>
          </p:cNvCxnSpPr>
          <p:nvPr/>
        </p:nvCxnSpPr>
        <p:spPr>
          <a:xfrm>
            <a:off x="1027217" y="51435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DE6D19-59FF-7A58-2395-7FA474BA70C4}"/>
              </a:ext>
            </a:extLst>
          </p:cNvPr>
          <p:cNvCxnSpPr>
            <a:cxnSpLocks/>
          </p:cNvCxnSpPr>
          <p:nvPr/>
        </p:nvCxnSpPr>
        <p:spPr>
          <a:xfrm>
            <a:off x="1027217" y="53797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460A728-11E4-7029-A79D-6646B05810B4}"/>
              </a:ext>
            </a:extLst>
          </p:cNvPr>
          <p:cNvCxnSpPr>
            <a:cxnSpLocks/>
          </p:cNvCxnSpPr>
          <p:nvPr/>
        </p:nvCxnSpPr>
        <p:spPr>
          <a:xfrm>
            <a:off x="1027217" y="56083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687C91-08BC-D289-7E62-D3C13A79DF3B}"/>
              </a:ext>
            </a:extLst>
          </p:cNvPr>
          <p:cNvCxnSpPr>
            <a:cxnSpLocks/>
          </p:cNvCxnSpPr>
          <p:nvPr/>
        </p:nvCxnSpPr>
        <p:spPr>
          <a:xfrm>
            <a:off x="1027217" y="57912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CB322F-C688-9143-0B4D-B93614A2A445}"/>
              </a:ext>
            </a:extLst>
          </p:cNvPr>
          <p:cNvSpPr txBox="1"/>
          <p:nvPr/>
        </p:nvSpPr>
        <p:spPr>
          <a:xfrm>
            <a:off x="2159766" y="2358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メモリ</a:t>
            </a:r>
            <a:endParaRPr kumimoji="1" lang="ja-JP" altLang="en-US" sz="3200" b="1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53C42BC4-A23F-A116-8D42-93C8748D6B63}"/>
              </a:ext>
            </a:extLst>
          </p:cNvPr>
          <p:cNvSpPr/>
          <p:nvPr/>
        </p:nvSpPr>
        <p:spPr>
          <a:xfrm>
            <a:off x="4830592" y="897836"/>
            <a:ext cx="304632" cy="2343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892041-3445-BFA9-BCE8-F727354E2EDB}"/>
              </a:ext>
            </a:extLst>
          </p:cNvPr>
          <p:cNvSpPr/>
          <p:nvPr/>
        </p:nvSpPr>
        <p:spPr>
          <a:xfrm>
            <a:off x="5242404" y="897837"/>
            <a:ext cx="6446832" cy="22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29DB969-6888-DF3E-C396-2404A0E839B4}"/>
              </a:ext>
            </a:extLst>
          </p:cNvPr>
          <p:cNvSpPr/>
          <p:nvPr/>
        </p:nvSpPr>
        <p:spPr>
          <a:xfrm>
            <a:off x="7251486" y="1826031"/>
            <a:ext cx="1904214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272D1-17E0-2811-269A-C8DDD84B5763}"/>
              </a:ext>
            </a:extLst>
          </p:cNvPr>
          <p:cNvCxnSpPr>
            <a:cxnSpLocks/>
          </p:cNvCxnSpPr>
          <p:nvPr/>
        </p:nvCxnSpPr>
        <p:spPr>
          <a:xfrm>
            <a:off x="5452532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ED5384-33DB-242A-0D22-5A4FB9F0E574}"/>
              </a:ext>
            </a:extLst>
          </p:cNvPr>
          <p:cNvCxnSpPr>
            <a:cxnSpLocks/>
          </p:cNvCxnSpPr>
          <p:nvPr/>
        </p:nvCxnSpPr>
        <p:spPr>
          <a:xfrm>
            <a:off x="11397496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07CB42-EF3A-B0E3-D636-D9E82593F800}"/>
              </a:ext>
            </a:extLst>
          </p:cNvPr>
          <p:cNvCxnSpPr>
            <a:cxnSpLocks/>
          </p:cNvCxnSpPr>
          <p:nvPr/>
        </p:nvCxnSpPr>
        <p:spPr>
          <a:xfrm>
            <a:off x="11150074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B0CB1B-6D07-AE19-61A6-8BC1019993C1}"/>
              </a:ext>
            </a:extLst>
          </p:cNvPr>
          <p:cNvCxnSpPr>
            <a:cxnSpLocks/>
          </p:cNvCxnSpPr>
          <p:nvPr/>
        </p:nvCxnSpPr>
        <p:spPr>
          <a:xfrm>
            <a:off x="5699200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5B48ED-82D6-64E3-2487-9C6195014849}"/>
              </a:ext>
            </a:extLst>
          </p:cNvPr>
          <p:cNvSpPr txBox="1"/>
          <p:nvPr/>
        </p:nvSpPr>
        <p:spPr>
          <a:xfrm>
            <a:off x="5186863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7C09C1-219F-E955-0634-FCCEDD32D2B1}"/>
              </a:ext>
            </a:extLst>
          </p:cNvPr>
          <p:cNvSpPr txBox="1"/>
          <p:nvPr/>
        </p:nvSpPr>
        <p:spPr>
          <a:xfrm>
            <a:off x="5434285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7C9A23-71A2-00EE-3D6A-71D9B270B840}"/>
              </a:ext>
            </a:extLst>
          </p:cNvPr>
          <p:cNvSpPr txBox="1"/>
          <p:nvPr/>
        </p:nvSpPr>
        <p:spPr>
          <a:xfrm>
            <a:off x="11117333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735939-A04A-002C-514A-3671FA544A79}"/>
              </a:ext>
            </a:extLst>
          </p:cNvPr>
          <p:cNvSpPr txBox="1"/>
          <p:nvPr/>
        </p:nvSpPr>
        <p:spPr>
          <a:xfrm>
            <a:off x="11397496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CA64A8-646E-9331-4B1D-723E939C58C0}"/>
              </a:ext>
            </a:extLst>
          </p:cNvPr>
          <p:cNvSpPr/>
          <p:nvPr/>
        </p:nvSpPr>
        <p:spPr>
          <a:xfrm>
            <a:off x="5242405" y="3617732"/>
            <a:ext cx="687056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D64E2A3-681F-AC53-5A91-5399AFC1D392}"/>
              </a:ext>
            </a:extLst>
          </p:cNvPr>
          <p:cNvSpPr/>
          <p:nvPr/>
        </p:nvSpPr>
        <p:spPr>
          <a:xfrm>
            <a:off x="5929461" y="3617732"/>
            <a:ext cx="2292342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EB76E8-C735-5C7A-598C-8424B12264FD}"/>
              </a:ext>
            </a:extLst>
          </p:cNvPr>
          <p:cNvSpPr/>
          <p:nvPr/>
        </p:nvSpPr>
        <p:spPr>
          <a:xfrm>
            <a:off x="8221804" y="3615571"/>
            <a:ext cx="2530164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73F328-C06B-D964-B7D8-8FE8CE93CA52}"/>
              </a:ext>
            </a:extLst>
          </p:cNvPr>
          <p:cNvSpPr txBox="1"/>
          <p:nvPr/>
        </p:nvSpPr>
        <p:spPr>
          <a:xfrm>
            <a:off x="5110697" y="4812790"/>
            <a:ext cx="6673623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メモリの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行毎に上記が記述されており、</a:t>
            </a:r>
            <a:endParaRPr kumimoji="1" lang="en-US" altLang="ja-JP" sz="2400" dirty="0"/>
          </a:p>
          <a:p>
            <a:r>
              <a:rPr lang="ja-JP" altLang="en-US" sz="2400" dirty="0"/>
              <a:t>１行単位で</a:t>
            </a:r>
            <a:r>
              <a:rPr lang="en-US" altLang="ja-JP" sz="2400" dirty="0"/>
              <a:t>CPU</a:t>
            </a:r>
            <a:r>
              <a:rPr lang="ja-JP" altLang="en-US" sz="2400" dirty="0"/>
              <a:t>にデータが流れていくイメージ</a:t>
            </a:r>
            <a:endParaRPr kumimoji="1" lang="ja-JP" altLang="en-US" sz="24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BE1613-5A2A-D02A-9F7D-3C507F35C0D4}"/>
              </a:ext>
            </a:extLst>
          </p:cNvPr>
          <p:cNvSpPr/>
          <p:nvPr/>
        </p:nvSpPr>
        <p:spPr>
          <a:xfrm>
            <a:off x="10751967" y="3615571"/>
            <a:ext cx="937270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保存先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DD889E-9A71-410D-B075-3B5C8553543A}"/>
              </a:ext>
            </a:extLst>
          </p:cNvPr>
          <p:cNvSpPr/>
          <p:nvPr/>
        </p:nvSpPr>
        <p:spPr>
          <a:xfrm>
            <a:off x="1082843" y="745957"/>
            <a:ext cx="4463715" cy="536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1B1825-9BEA-4CFA-903F-A6480AF1395C}"/>
              </a:ext>
            </a:extLst>
          </p:cNvPr>
          <p:cNvSpPr txBox="1"/>
          <p:nvPr/>
        </p:nvSpPr>
        <p:spPr>
          <a:xfrm>
            <a:off x="5955631" y="1074508"/>
            <a:ext cx="5630779" cy="47089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i</a:t>
            </a:r>
            <a:r>
              <a:rPr kumimoji="1" lang="en-US" altLang="ja-JP" sz="6000" dirty="0"/>
              <a:t>nt a;</a:t>
            </a:r>
          </a:p>
          <a:p>
            <a:r>
              <a:rPr lang="en-US" altLang="ja-JP" sz="6000" dirty="0"/>
              <a:t>int b;</a:t>
            </a:r>
            <a:endParaRPr kumimoji="1" lang="en-US" altLang="ja-JP" sz="6000" dirty="0"/>
          </a:p>
          <a:p>
            <a:r>
              <a:rPr lang="en-US" altLang="ja-JP" sz="6000" dirty="0"/>
              <a:t>int c;</a:t>
            </a:r>
          </a:p>
          <a:p>
            <a:endParaRPr kumimoji="1" lang="en-US" altLang="ja-JP" sz="6000" dirty="0"/>
          </a:p>
          <a:p>
            <a:r>
              <a:rPr lang="en-US" altLang="ja-JP" sz="6000" dirty="0"/>
              <a:t>c</a:t>
            </a:r>
            <a:r>
              <a:rPr kumimoji="1" lang="en-US" altLang="ja-JP" sz="6000" dirty="0"/>
              <a:t>=</a:t>
            </a:r>
            <a:r>
              <a:rPr kumimoji="1" lang="en-US" altLang="ja-JP" sz="6000" dirty="0" err="1"/>
              <a:t>a+b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06B015-5163-45B9-AA22-9A7C8CEADB36}"/>
              </a:ext>
            </a:extLst>
          </p:cNvPr>
          <p:cNvSpPr txBox="1"/>
          <p:nvPr/>
        </p:nvSpPr>
        <p:spPr>
          <a:xfrm>
            <a:off x="1375707" y="6112042"/>
            <a:ext cx="3877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めちゃくちゃ適当に書いてます。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72C8E2-7FC9-483D-8CC8-42F72FE2F195}"/>
              </a:ext>
            </a:extLst>
          </p:cNvPr>
          <p:cNvCxnSpPr>
            <a:cxnSpLocks/>
          </p:cNvCxnSpPr>
          <p:nvPr/>
        </p:nvCxnSpPr>
        <p:spPr>
          <a:xfrm>
            <a:off x="1082843" y="1925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F8D9AB-CF67-4789-BE58-9BE6B5694031}"/>
              </a:ext>
            </a:extLst>
          </p:cNvPr>
          <p:cNvCxnSpPr>
            <a:cxnSpLocks/>
          </p:cNvCxnSpPr>
          <p:nvPr/>
        </p:nvCxnSpPr>
        <p:spPr>
          <a:xfrm>
            <a:off x="1082843" y="32204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0F0793-56E1-4CBF-AC38-4D280A12D707}"/>
              </a:ext>
            </a:extLst>
          </p:cNvPr>
          <p:cNvCxnSpPr>
            <a:cxnSpLocks/>
          </p:cNvCxnSpPr>
          <p:nvPr/>
        </p:nvCxnSpPr>
        <p:spPr>
          <a:xfrm>
            <a:off x="1082843" y="4592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95943-679F-4A4D-9138-AE405DC8890C}"/>
              </a:ext>
            </a:extLst>
          </p:cNvPr>
          <p:cNvSpPr txBox="1"/>
          <p:nvPr/>
        </p:nvSpPr>
        <p:spPr>
          <a:xfrm>
            <a:off x="1102713" y="237443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ABCB25-F987-402D-95AE-006C44A425B0}"/>
              </a:ext>
            </a:extLst>
          </p:cNvPr>
          <p:cNvSpPr txBox="1"/>
          <p:nvPr/>
        </p:nvSpPr>
        <p:spPr>
          <a:xfrm>
            <a:off x="605590" y="1223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C941CB-26CF-4868-9724-D8B24AFA0429}"/>
              </a:ext>
            </a:extLst>
          </p:cNvPr>
          <p:cNvSpPr txBox="1"/>
          <p:nvPr/>
        </p:nvSpPr>
        <p:spPr>
          <a:xfrm>
            <a:off x="636468" y="2374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57AE3-7864-4F29-B109-C02EF4B2099E}"/>
              </a:ext>
            </a:extLst>
          </p:cNvPr>
          <p:cNvSpPr txBox="1"/>
          <p:nvPr/>
        </p:nvSpPr>
        <p:spPr>
          <a:xfrm>
            <a:off x="656886" y="369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A9188F-5ADA-4C36-B4DA-26D7B9D9856F}"/>
              </a:ext>
            </a:extLst>
          </p:cNvPr>
          <p:cNvSpPr txBox="1"/>
          <p:nvPr/>
        </p:nvSpPr>
        <p:spPr>
          <a:xfrm>
            <a:off x="636468" y="526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04DAE5-106D-4A8A-AD8C-F213A07AFC08}"/>
              </a:ext>
            </a:extLst>
          </p:cNvPr>
          <p:cNvSpPr txBox="1"/>
          <p:nvPr/>
        </p:nvSpPr>
        <p:spPr>
          <a:xfrm>
            <a:off x="1082843" y="110385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AB5380-98A4-4FF7-90BF-2489E1331DA8}"/>
              </a:ext>
            </a:extLst>
          </p:cNvPr>
          <p:cNvSpPr txBox="1"/>
          <p:nvPr/>
        </p:nvSpPr>
        <p:spPr>
          <a:xfrm>
            <a:off x="1101110" y="36880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B1415A-95CA-480B-B43D-082F76C35A0D}"/>
              </a:ext>
            </a:extLst>
          </p:cNvPr>
          <p:cNvSpPr txBox="1"/>
          <p:nvPr/>
        </p:nvSpPr>
        <p:spPr>
          <a:xfrm>
            <a:off x="1101110" y="5157535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ADD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33DE14-C8AE-69BB-2E95-EEF341085FFC}"/>
              </a:ext>
            </a:extLst>
          </p:cNvPr>
          <p:cNvCxnSpPr/>
          <p:nvPr/>
        </p:nvCxnSpPr>
        <p:spPr>
          <a:xfrm>
            <a:off x="3068425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20FBD8C-3417-E868-B741-A0C091D236F9}"/>
              </a:ext>
            </a:extLst>
          </p:cNvPr>
          <p:cNvCxnSpPr/>
          <p:nvPr/>
        </p:nvCxnSpPr>
        <p:spPr>
          <a:xfrm>
            <a:off x="3068425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8D9B9A-D210-E456-5AB2-33D71AC765E5}"/>
              </a:ext>
            </a:extLst>
          </p:cNvPr>
          <p:cNvCxnSpPr>
            <a:cxnSpLocks/>
          </p:cNvCxnSpPr>
          <p:nvPr/>
        </p:nvCxnSpPr>
        <p:spPr>
          <a:xfrm>
            <a:off x="3685880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7B7C40-4F07-4697-9025-C2A0399A2365}"/>
              </a:ext>
            </a:extLst>
          </p:cNvPr>
          <p:cNvCxnSpPr>
            <a:cxnSpLocks/>
          </p:cNvCxnSpPr>
          <p:nvPr/>
        </p:nvCxnSpPr>
        <p:spPr>
          <a:xfrm>
            <a:off x="3685880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A8DCA9-3600-8A64-9123-A38D73DEC829}"/>
              </a:ext>
            </a:extLst>
          </p:cNvPr>
          <p:cNvCxnSpPr/>
          <p:nvPr/>
        </p:nvCxnSpPr>
        <p:spPr>
          <a:xfrm>
            <a:off x="458771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5BA48B-DEF4-A04A-06B2-0E64CB2531F6}"/>
              </a:ext>
            </a:extLst>
          </p:cNvPr>
          <p:cNvCxnSpPr/>
          <p:nvPr/>
        </p:nvCxnSpPr>
        <p:spPr>
          <a:xfrm>
            <a:off x="458771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6A0E0E-0A33-F03C-D683-29269A3489FD}"/>
              </a:ext>
            </a:extLst>
          </p:cNvPr>
          <p:cNvCxnSpPr>
            <a:cxnSpLocks/>
          </p:cNvCxnSpPr>
          <p:nvPr/>
        </p:nvCxnSpPr>
        <p:spPr>
          <a:xfrm>
            <a:off x="520516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F9D7DC-2F24-E1AC-1630-C0BD1FE59548}"/>
              </a:ext>
            </a:extLst>
          </p:cNvPr>
          <p:cNvCxnSpPr>
            <a:cxnSpLocks/>
          </p:cNvCxnSpPr>
          <p:nvPr/>
        </p:nvCxnSpPr>
        <p:spPr>
          <a:xfrm>
            <a:off x="520516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A19E5F-1AB2-924E-549E-253A9403ABD9}"/>
              </a:ext>
            </a:extLst>
          </p:cNvPr>
          <p:cNvCxnSpPr/>
          <p:nvPr/>
        </p:nvCxnSpPr>
        <p:spPr>
          <a:xfrm>
            <a:off x="6096000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BD21B9-DB16-BDB9-2028-9503B8389DFB}"/>
              </a:ext>
            </a:extLst>
          </p:cNvPr>
          <p:cNvCxnSpPr/>
          <p:nvPr/>
        </p:nvCxnSpPr>
        <p:spPr>
          <a:xfrm>
            <a:off x="6096000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CEDB9C4-3918-09E9-3A39-B828092B858F}"/>
              </a:ext>
            </a:extLst>
          </p:cNvPr>
          <p:cNvCxnSpPr>
            <a:cxnSpLocks/>
          </p:cNvCxnSpPr>
          <p:nvPr/>
        </p:nvCxnSpPr>
        <p:spPr>
          <a:xfrm>
            <a:off x="6713455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3A44B43-E993-98C1-5908-054E14877C4F}"/>
              </a:ext>
            </a:extLst>
          </p:cNvPr>
          <p:cNvCxnSpPr>
            <a:cxnSpLocks/>
          </p:cNvCxnSpPr>
          <p:nvPr/>
        </p:nvCxnSpPr>
        <p:spPr>
          <a:xfrm>
            <a:off x="6713455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9DC99D-E2C7-0F1A-9082-34109833D594}"/>
              </a:ext>
            </a:extLst>
          </p:cNvPr>
          <p:cNvCxnSpPr/>
          <p:nvPr/>
        </p:nvCxnSpPr>
        <p:spPr>
          <a:xfrm>
            <a:off x="759486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047907-D446-C287-536C-18A95E782730}"/>
              </a:ext>
            </a:extLst>
          </p:cNvPr>
          <p:cNvCxnSpPr/>
          <p:nvPr/>
        </p:nvCxnSpPr>
        <p:spPr>
          <a:xfrm>
            <a:off x="759486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CF5D9D0-919D-4A40-B65D-EA88984EA48F}"/>
              </a:ext>
            </a:extLst>
          </p:cNvPr>
          <p:cNvCxnSpPr>
            <a:cxnSpLocks/>
          </p:cNvCxnSpPr>
          <p:nvPr/>
        </p:nvCxnSpPr>
        <p:spPr>
          <a:xfrm>
            <a:off x="821231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A13C3BB-47FF-FA4E-3070-858337461ADA}"/>
              </a:ext>
            </a:extLst>
          </p:cNvPr>
          <p:cNvCxnSpPr>
            <a:cxnSpLocks/>
          </p:cNvCxnSpPr>
          <p:nvPr/>
        </p:nvCxnSpPr>
        <p:spPr>
          <a:xfrm>
            <a:off x="821231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8806D1A7-A8D0-4CA3-9BD2-23430388F96B}"/>
              </a:ext>
            </a:extLst>
          </p:cNvPr>
          <p:cNvSpPr/>
          <p:nvPr/>
        </p:nvSpPr>
        <p:spPr>
          <a:xfrm>
            <a:off x="3351483" y="2919955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384155-4ACB-4E88-82FB-32823E66F251}"/>
              </a:ext>
            </a:extLst>
          </p:cNvPr>
          <p:cNvSpPr/>
          <p:nvPr/>
        </p:nvSpPr>
        <p:spPr>
          <a:xfrm>
            <a:off x="7888666" y="2950588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65D9AC-4E89-4C78-A7E6-EB0EE745D316}"/>
              </a:ext>
            </a:extLst>
          </p:cNvPr>
          <p:cNvSpPr txBox="1"/>
          <p:nvPr/>
        </p:nvSpPr>
        <p:spPr>
          <a:xfrm>
            <a:off x="3169558" y="14099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コンデンサに電荷が溜まっている物を</a:t>
            </a:r>
            <a:r>
              <a:rPr lang="en-US" altLang="ja-JP" dirty="0"/>
              <a:t>1</a:t>
            </a:r>
          </a:p>
          <a:p>
            <a:r>
              <a:rPr lang="ja-JP" altLang="en-US" dirty="0"/>
              <a:t>溜まっていないものを</a:t>
            </a:r>
            <a:r>
              <a:rPr lang="en-US" altLang="ja-JP" dirty="0"/>
              <a:t>0</a:t>
            </a:r>
            <a:r>
              <a:rPr lang="ja-JP" altLang="en-US" dirty="0"/>
              <a:t>としてデータを保存している。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BF22A3-B8A0-4D76-86F0-1A3A59962572}"/>
              </a:ext>
            </a:extLst>
          </p:cNvPr>
          <p:cNvSpPr txBox="1"/>
          <p:nvPr/>
        </p:nvSpPr>
        <p:spPr>
          <a:xfrm>
            <a:off x="3169558" y="4617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上記は、</a:t>
            </a:r>
            <a:r>
              <a:rPr lang="en-US" altLang="ja-JP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58861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0B68B736-1D30-9DAC-2734-DC173C44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862"/>
            <a:ext cx="7896225" cy="6010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F6A30E-655A-FB34-A6F3-A0475369E19E}"/>
              </a:ext>
            </a:extLst>
          </p:cNvPr>
          <p:cNvSpPr txBox="1"/>
          <p:nvPr/>
        </p:nvSpPr>
        <p:spPr>
          <a:xfrm>
            <a:off x="8044773" y="1826807"/>
            <a:ext cx="386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2000" dirty="0"/>
              <a:t>Θ</a:t>
            </a:r>
            <a:r>
              <a:rPr kumimoji="1" lang="en-US" altLang="ja-JP" sz="2000" dirty="0"/>
              <a:t>=45</a:t>
            </a:r>
            <a:r>
              <a:rPr kumimoji="1" lang="ja-JP" altLang="en-US" sz="2000" dirty="0"/>
              <a:t>度</a:t>
            </a:r>
            <a:r>
              <a:rPr lang="en-US" altLang="ja-JP" sz="2000" dirty="0"/>
              <a:t>,</a:t>
            </a:r>
            <a:r>
              <a:rPr kumimoji="1" lang="en-US" altLang="ja-JP" sz="2000" dirty="0"/>
              <a:t>A(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2,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2)</a:t>
            </a:r>
          </a:p>
          <a:p>
            <a:endParaRPr kumimoji="1" lang="en-US" altLang="ja-JP" sz="2000" dirty="0"/>
          </a:p>
          <a:p>
            <a:r>
              <a:rPr lang="ja-JP" altLang="en-US" sz="2000" dirty="0"/>
              <a:t>これに</a:t>
            </a:r>
            <a:endParaRPr lang="en-US" altLang="ja-JP" sz="2000" dirty="0"/>
          </a:p>
          <a:p>
            <a:r>
              <a:rPr lang="ja-JP" altLang="en-US" sz="2000" dirty="0"/>
              <a:t>さらに</a:t>
            </a:r>
            <a:r>
              <a:rPr lang="en-US" altLang="ja-JP" sz="2000" dirty="0"/>
              <a:t>45</a:t>
            </a:r>
            <a:r>
              <a:rPr lang="ja-JP" altLang="en-US" sz="2000" dirty="0"/>
              <a:t>度足して、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l-GR" altLang="ja-JP" sz="2000" dirty="0"/>
              <a:t>Θ</a:t>
            </a:r>
            <a:r>
              <a:rPr lang="ja-JP" altLang="en-US" sz="2000" dirty="0"/>
              <a:t>＝</a:t>
            </a:r>
            <a:r>
              <a:rPr lang="en-US" altLang="ja-JP" sz="2000" dirty="0"/>
              <a:t>90</a:t>
            </a:r>
            <a:r>
              <a:rPr lang="ja-JP" altLang="en-US" sz="2000" dirty="0"/>
              <a:t>度での点</a:t>
            </a:r>
            <a:r>
              <a:rPr lang="en-US" altLang="ja-JP" sz="2000" dirty="0"/>
              <a:t>A</a:t>
            </a:r>
            <a:r>
              <a:rPr lang="ja-JP" altLang="en-US" sz="2000" dirty="0"/>
              <a:t>の座標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DB8FAB-471F-6A41-A028-0BA3B7A636E1}"/>
              </a:ext>
            </a:extLst>
          </p:cNvPr>
          <p:cNvSpPr txBox="1"/>
          <p:nvPr/>
        </p:nvSpPr>
        <p:spPr>
          <a:xfrm>
            <a:off x="5719864" y="16439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42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DAE5471-BD9A-7953-8568-E9CAB7BB8D7B}"/>
              </a:ext>
            </a:extLst>
          </p:cNvPr>
          <p:cNvSpPr/>
          <p:nvPr/>
        </p:nvSpPr>
        <p:spPr>
          <a:xfrm>
            <a:off x="4741681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76F5C7-F04A-0727-3095-D84F9D58123E}"/>
              </a:ext>
            </a:extLst>
          </p:cNvPr>
          <p:cNvSpPr txBox="1"/>
          <p:nvPr/>
        </p:nvSpPr>
        <p:spPr>
          <a:xfrm>
            <a:off x="499621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4EA4B4-C3EE-B8A4-8C21-B1E9B68F5E97}"/>
              </a:ext>
            </a:extLst>
          </p:cNvPr>
          <p:cNvSpPr/>
          <p:nvPr/>
        </p:nvSpPr>
        <p:spPr>
          <a:xfrm>
            <a:off x="915969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FBFC6-6EF9-806F-EAAA-39A9F3DA9A1C}"/>
              </a:ext>
            </a:extLst>
          </p:cNvPr>
          <p:cNvSpPr txBox="1"/>
          <p:nvPr/>
        </p:nvSpPr>
        <p:spPr>
          <a:xfrm>
            <a:off x="5035485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095079" y="2091046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3E181237-9209-9CCE-20A3-11B6F383617B}"/>
              </a:ext>
            </a:extLst>
          </p:cNvPr>
          <p:cNvSpPr/>
          <p:nvPr/>
        </p:nvSpPr>
        <p:spPr>
          <a:xfrm>
            <a:off x="10237814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176E2C-B3CC-E554-8D44-16359951F58D}"/>
              </a:ext>
            </a:extLst>
          </p:cNvPr>
          <p:cNvSpPr txBox="1"/>
          <p:nvPr/>
        </p:nvSpPr>
        <p:spPr>
          <a:xfrm>
            <a:off x="5995754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16E96D6-95F1-18C4-D489-C012C22715DA}"/>
              </a:ext>
            </a:extLst>
          </p:cNvPr>
          <p:cNvSpPr/>
          <p:nvPr/>
        </p:nvSpPr>
        <p:spPr>
          <a:xfrm>
            <a:off x="6412102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62EF58-30E2-17C9-EE5A-01FBB0D51313}"/>
              </a:ext>
            </a:extLst>
          </p:cNvPr>
          <p:cNvSpPr txBox="1"/>
          <p:nvPr/>
        </p:nvSpPr>
        <p:spPr>
          <a:xfrm>
            <a:off x="10531618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6564982" y="2066197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652860" y="366189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</p:cNvCxnSpPr>
          <p:nvPr/>
        </p:nvCxnSpPr>
        <p:spPr>
          <a:xfrm flipH="1" flipV="1">
            <a:off x="3052540" y="2309567"/>
            <a:ext cx="1036948" cy="135232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8FE831B-4EBC-67F1-327C-9ABB2B459A19}"/>
              </a:ext>
            </a:extLst>
          </p:cNvPr>
          <p:cNvCxnSpPr>
            <a:cxnSpLocks/>
          </p:cNvCxnSpPr>
          <p:nvPr/>
        </p:nvCxnSpPr>
        <p:spPr>
          <a:xfrm flipV="1">
            <a:off x="1652860" y="2309567"/>
            <a:ext cx="1399680" cy="3088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A4CA79-6929-54BA-6B82-72D43861A2AE}"/>
              </a:ext>
            </a:extLst>
          </p:cNvPr>
          <p:cNvCxnSpPr>
            <a:cxnSpLocks/>
          </p:cNvCxnSpPr>
          <p:nvPr/>
        </p:nvCxnSpPr>
        <p:spPr>
          <a:xfrm>
            <a:off x="9351216" y="3661892"/>
            <a:ext cx="914574" cy="13531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AA3F29F-5B85-5031-4C6E-1007FE8CBABB}"/>
              </a:ext>
            </a:extLst>
          </p:cNvPr>
          <p:cNvCxnSpPr>
            <a:cxnSpLocks/>
          </p:cNvCxnSpPr>
          <p:nvPr/>
        </p:nvCxnSpPr>
        <p:spPr>
          <a:xfrm flipV="1">
            <a:off x="6914588" y="5015060"/>
            <a:ext cx="3351202" cy="383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271E753-023C-6386-94A9-EB63801B75C8}"/>
              </a:ext>
            </a:extLst>
          </p:cNvPr>
          <p:cNvSpPr txBox="1"/>
          <p:nvPr/>
        </p:nvSpPr>
        <p:spPr>
          <a:xfrm>
            <a:off x="2896087" y="45302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92F228-642A-09D0-3502-E0CA6872E5F5}"/>
              </a:ext>
            </a:extLst>
          </p:cNvPr>
          <p:cNvSpPr txBox="1"/>
          <p:nvPr/>
        </p:nvSpPr>
        <p:spPr>
          <a:xfrm>
            <a:off x="9985754" y="4103894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-b</a:t>
            </a:r>
            <a:endParaRPr kumimoji="1" lang="ja-JP" altLang="en-US" sz="20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B2B0860-8C20-2B96-C47E-1F1611AC8AEB}"/>
              </a:ext>
            </a:extLst>
          </p:cNvPr>
          <p:cNvSpPr txBox="1"/>
          <p:nvPr/>
        </p:nvSpPr>
        <p:spPr>
          <a:xfrm>
            <a:off x="1652860" y="3287203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/>
              <a:t>a+b</a:t>
            </a:r>
            <a:endParaRPr kumimoji="1" lang="ja-JP" altLang="en-US" sz="20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6AA2DF-5C33-EE0C-5EFC-BE52FFE209EF}"/>
              </a:ext>
            </a:extLst>
          </p:cNvPr>
          <p:cNvSpPr txBox="1"/>
          <p:nvPr/>
        </p:nvSpPr>
        <p:spPr>
          <a:xfrm>
            <a:off x="7824695" y="399294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32AE2D-59EF-9704-8E44-282E7BE591BB}"/>
              </a:ext>
            </a:extLst>
          </p:cNvPr>
          <p:cNvSpPr txBox="1"/>
          <p:nvPr/>
        </p:nvSpPr>
        <p:spPr>
          <a:xfrm>
            <a:off x="8457865" y="527783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a-</a:t>
            </a:r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B60F4A-DC15-85A1-33C6-C14A5F1BC649}"/>
              </a:ext>
            </a:extLst>
          </p:cNvPr>
          <p:cNvCxnSpPr>
            <a:cxnSpLocks/>
          </p:cNvCxnSpPr>
          <p:nvPr/>
        </p:nvCxnSpPr>
        <p:spPr>
          <a:xfrm flipV="1">
            <a:off x="6914588" y="368607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9843C2-88F7-4280-BD79-DF5F74213AC9}"/>
              </a:ext>
            </a:extLst>
          </p:cNvPr>
          <p:cNvSpPr txBox="1"/>
          <p:nvPr/>
        </p:nvSpPr>
        <p:spPr>
          <a:xfrm>
            <a:off x="5750838" y="354211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2396938" y="2091046"/>
            <a:ext cx="3699062" cy="26759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5565915" y="622169"/>
            <a:ext cx="5793384" cy="4144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3647681" y="29276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8768007" y="292766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ka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689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5472892" y="2468229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199308" y="798710"/>
            <a:ext cx="5793384" cy="414478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7585301" y="3806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a/k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601360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0489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3712656" y="3304674"/>
            <a:ext cx="3361912" cy="2486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712656" y="668552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5393612" y="66855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556217" y="36408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329635" y="2729033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3515" y="2722913"/>
                <a:ext cx="254880" cy="63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908F1B04-F394-B8A6-475D-AED5529D2999}"/>
              </a:ext>
            </a:extLst>
          </p:cNvPr>
          <p:cNvSpPr/>
          <p:nvPr/>
        </p:nvSpPr>
        <p:spPr>
          <a:xfrm>
            <a:off x="2840398" y="2772214"/>
            <a:ext cx="1250576" cy="1064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14:cNvPr>
              <p14:cNvContentPartPr/>
              <p14:nvPr/>
            </p14:nvContentPartPr>
            <p14:xfrm>
              <a:off x="7838915" y="1075553"/>
              <a:ext cx="360" cy="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1275" y="10575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14:cNvPr>
              <p14:cNvContentPartPr/>
              <p14:nvPr/>
            </p14:nvContentPartPr>
            <p14:xfrm>
              <a:off x="6118115" y="739313"/>
              <a:ext cx="360" cy="36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0115" y="7213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9971F56-54CA-FC33-2202-5F77572D86CF}"/>
              </a:ext>
            </a:extLst>
          </p:cNvPr>
          <p:cNvGrpSpPr/>
          <p:nvPr/>
        </p:nvGrpSpPr>
        <p:grpSpPr>
          <a:xfrm>
            <a:off x="6080315" y="900593"/>
            <a:ext cx="24840" cy="525240"/>
            <a:chOff x="6080315" y="900593"/>
            <a:chExt cx="2484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14:cNvPr>
                <p14:cNvContentPartPr/>
                <p14:nvPr/>
              </p14:nvContentPartPr>
              <p14:xfrm>
                <a:off x="6094355" y="900593"/>
                <a:ext cx="10800" cy="8136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76355" y="882953"/>
                  <a:ext cx="46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14:cNvPr>
                <p14:cNvContentPartPr/>
                <p14:nvPr/>
              </p14:nvContentPartPr>
              <p14:xfrm>
                <a:off x="6091475" y="1061873"/>
                <a:ext cx="360" cy="4968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73475" y="1044233"/>
                  <a:ext cx="3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14:cNvPr>
                <p14:cNvContentPartPr/>
                <p14:nvPr/>
              </p14:nvContentPartPr>
              <p14:xfrm>
                <a:off x="6080315" y="1169513"/>
                <a:ext cx="11520" cy="25632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2675" y="1151513"/>
                  <a:ext cx="4716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14:cNvPr>
              <p14:cNvContentPartPr/>
              <p14:nvPr/>
            </p14:nvContentPartPr>
            <p14:xfrm>
              <a:off x="6088955" y="1572713"/>
              <a:ext cx="2880" cy="36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71315" y="1555073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14:cNvPr>
              <p14:cNvContentPartPr/>
              <p14:nvPr/>
            </p14:nvContentPartPr>
            <p14:xfrm>
              <a:off x="6064115" y="1680353"/>
              <a:ext cx="360" cy="3708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46115" y="1662353"/>
                <a:ext cx="36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4407CE5-44EC-E6FB-B516-933929174ECF}"/>
              </a:ext>
            </a:extLst>
          </p:cNvPr>
          <p:cNvGrpSpPr/>
          <p:nvPr/>
        </p:nvGrpSpPr>
        <p:grpSpPr>
          <a:xfrm>
            <a:off x="6072035" y="1814993"/>
            <a:ext cx="5760" cy="232920"/>
            <a:chOff x="6072035" y="1814993"/>
            <a:chExt cx="57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14:cNvPr>
                <p14:cNvContentPartPr/>
                <p14:nvPr/>
              </p14:nvContentPartPr>
              <p14:xfrm>
                <a:off x="6077435" y="1814993"/>
                <a:ext cx="360" cy="1292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59435" y="1796993"/>
                  <a:ext cx="36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14:cNvPr>
                <p14:cNvContentPartPr/>
                <p14:nvPr/>
              </p14:nvContentPartPr>
              <p14:xfrm>
                <a:off x="6072035" y="2002913"/>
                <a:ext cx="5760" cy="4500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54395" y="1984913"/>
                  <a:ext cx="41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31B49EC-D97D-64DA-A367-E4AE9DD43D44}"/>
              </a:ext>
            </a:extLst>
          </p:cNvPr>
          <p:cNvGrpSpPr/>
          <p:nvPr/>
        </p:nvGrpSpPr>
        <p:grpSpPr>
          <a:xfrm>
            <a:off x="3858755" y="2204873"/>
            <a:ext cx="2165760" cy="2373480"/>
            <a:chOff x="3858755" y="2204873"/>
            <a:chExt cx="2165760" cy="23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14:cNvPr>
                <p14:cNvContentPartPr/>
                <p14:nvPr/>
              </p14:nvContentPartPr>
              <p14:xfrm>
                <a:off x="5969435" y="2204873"/>
                <a:ext cx="55080" cy="44388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51435" y="2187233"/>
                  <a:ext cx="90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14:cNvPr>
                <p14:cNvContentPartPr/>
                <p14:nvPr/>
              </p14:nvContentPartPr>
              <p14:xfrm>
                <a:off x="5970155" y="2648393"/>
                <a:ext cx="360" cy="828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2155" y="2630393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14:cNvPr>
                <p14:cNvContentPartPr/>
                <p14:nvPr/>
              </p14:nvContentPartPr>
              <p14:xfrm>
                <a:off x="5956115" y="2715713"/>
                <a:ext cx="14040" cy="389160"/>
              </p14:xfrm>
            </p:contentPart>
          </mc:Choice>
          <mc:Fallback xmlns=""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38475" y="2697713"/>
                  <a:ext cx="496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14:cNvPr>
                <p14:cNvContentPartPr/>
                <p14:nvPr/>
              </p14:nvContentPartPr>
              <p14:xfrm>
                <a:off x="5956835" y="3132593"/>
                <a:ext cx="360" cy="132480"/>
              </p14:xfrm>
            </p:contentPart>
          </mc:Choice>
          <mc:Fallback xmlns=""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8835" y="3114593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14:cNvPr>
                <p14:cNvContentPartPr/>
                <p14:nvPr/>
              </p14:nvContentPartPr>
              <p14:xfrm>
                <a:off x="5956835" y="3347873"/>
                <a:ext cx="360" cy="25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38835" y="3329873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14:cNvPr>
                <p14:cNvContentPartPr/>
                <p14:nvPr/>
              </p14:nvContentPartPr>
              <p14:xfrm>
                <a:off x="5956835" y="3374513"/>
                <a:ext cx="360" cy="36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565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14:cNvPr>
                <p14:cNvContentPartPr/>
                <p14:nvPr/>
              </p14:nvContentPartPr>
              <p14:xfrm>
                <a:off x="5956835" y="3415193"/>
                <a:ext cx="360" cy="3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97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14:cNvPr>
                <p14:cNvContentPartPr/>
                <p14:nvPr/>
              </p14:nvContentPartPr>
              <p14:xfrm>
                <a:off x="3858755" y="3401873"/>
                <a:ext cx="2075400" cy="52344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41115" y="3383873"/>
                  <a:ext cx="2111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14:cNvPr>
                <p14:cNvContentPartPr/>
                <p14:nvPr/>
              </p14:nvContentPartPr>
              <p14:xfrm>
                <a:off x="3898355" y="4006673"/>
                <a:ext cx="15840" cy="42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80355" y="3988673"/>
                  <a:ext cx="514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14:cNvPr>
                <p14:cNvContentPartPr/>
                <p14:nvPr/>
              </p14:nvContentPartPr>
              <p14:xfrm>
                <a:off x="4125875" y="4142033"/>
                <a:ext cx="371520" cy="27900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08235" y="4124393"/>
                  <a:ext cx="407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14:cNvPr>
                <p14:cNvContentPartPr/>
                <p14:nvPr/>
              </p14:nvContentPartPr>
              <p14:xfrm>
                <a:off x="4611875" y="4060673"/>
                <a:ext cx="14040" cy="5176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93875" y="4042673"/>
                  <a:ext cx="496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14:cNvPr>
                <p14:cNvContentPartPr/>
                <p14:nvPr/>
              </p14:nvContentPartPr>
              <p14:xfrm>
                <a:off x="4812395" y="4275233"/>
                <a:ext cx="188640" cy="24408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4395" y="4257593"/>
                  <a:ext cx="224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14:cNvPr>
                <p14:cNvContentPartPr/>
                <p14:nvPr/>
              </p14:nvContentPartPr>
              <p14:xfrm>
                <a:off x="5067275" y="4314473"/>
                <a:ext cx="112680" cy="22680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9275" y="4296473"/>
                  <a:ext cx="148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14:cNvPr>
                <p14:cNvContentPartPr/>
                <p14:nvPr/>
              </p14:nvContentPartPr>
              <p14:xfrm>
                <a:off x="5247275" y="4327793"/>
                <a:ext cx="173160" cy="23256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635" y="4309793"/>
                  <a:ext cx="208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14:cNvPr>
                <p14:cNvContentPartPr/>
                <p14:nvPr/>
              </p14:nvContentPartPr>
              <p14:xfrm>
                <a:off x="5605115" y="4127273"/>
                <a:ext cx="242280" cy="40536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87475" y="4109273"/>
                  <a:ext cx="2779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14:cNvPr>
                <p14:cNvContentPartPr/>
                <p14:nvPr/>
              </p14:nvContentPartPr>
              <p14:xfrm>
                <a:off x="5660555" y="4278113"/>
                <a:ext cx="108720" cy="2484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42915" y="4260473"/>
                  <a:ext cx="14436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020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4035385" y="5084399"/>
            <a:ext cx="32932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35385" y="2406158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4969752" y="29441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853259" y="52465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558055" y="4424520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1935" y="4418400"/>
                <a:ext cx="254880" cy="63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A2E6CC0-FC2D-7D8A-4C92-163D40F59115}"/>
              </a:ext>
            </a:extLst>
          </p:cNvPr>
          <p:cNvGrpSpPr/>
          <p:nvPr/>
        </p:nvGrpSpPr>
        <p:grpSpPr>
          <a:xfrm>
            <a:off x="4955352" y="4405486"/>
            <a:ext cx="271800" cy="406440"/>
            <a:chOff x="4664795" y="2741273"/>
            <a:chExt cx="27180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14:cNvPr>
              <p14:cNvContentPartPr/>
              <p14:nvPr/>
            </p14:nvContentPartPr>
            <p14:xfrm>
              <a:off x="6408635" y="2487113"/>
              <a:ext cx="576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4315" y="2482793"/>
                <a:ext cx="144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14:cNvPr>
              <p14:cNvContentPartPr/>
              <p14:nvPr/>
            </p14:nvContentPartPr>
            <p14:xfrm>
              <a:off x="6373355" y="2783033"/>
              <a:ext cx="360" cy="2448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9035" y="2778713"/>
                <a:ext cx="9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14:cNvPr>
              <p14:cNvContentPartPr/>
              <p14:nvPr/>
            </p14:nvContentPartPr>
            <p14:xfrm>
              <a:off x="6373355" y="2917673"/>
              <a:ext cx="8640" cy="36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9035" y="2913353"/>
                <a:ext cx="17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14:cNvPr>
              <p14:cNvContentPartPr/>
              <p14:nvPr/>
            </p14:nvContentPartPr>
            <p14:xfrm>
              <a:off x="6386675" y="3051953"/>
              <a:ext cx="360" cy="29268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82355" y="3047273"/>
                <a:ext cx="9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14:cNvPr>
              <p14:cNvContentPartPr/>
              <p14:nvPr/>
            </p14:nvContentPartPr>
            <p14:xfrm>
              <a:off x="6386315" y="3441833"/>
              <a:ext cx="28440" cy="59076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1995" y="3437513"/>
                <a:ext cx="3708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0B86835-B83B-8DD1-5AB5-B10EA49105B3}"/>
              </a:ext>
            </a:extLst>
          </p:cNvPr>
          <p:cNvGrpSpPr/>
          <p:nvPr/>
        </p:nvGrpSpPr>
        <p:grpSpPr>
          <a:xfrm>
            <a:off x="6399995" y="4208633"/>
            <a:ext cx="27720" cy="482760"/>
            <a:chOff x="6399995" y="4208633"/>
            <a:chExt cx="2772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14:cNvPr>
                <p14:cNvContentPartPr/>
                <p14:nvPr/>
              </p14:nvContentPartPr>
              <p14:xfrm>
                <a:off x="6427355" y="4208633"/>
                <a:ext cx="360" cy="576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3035" y="4204313"/>
                  <a:ext cx="9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14:cNvPr>
                <p14:cNvContentPartPr/>
                <p14:nvPr/>
              </p14:nvContentPartPr>
              <p14:xfrm>
                <a:off x="6399995" y="4248593"/>
                <a:ext cx="27720" cy="4428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5675" y="4244273"/>
                  <a:ext cx="3636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607A202-3AA1-8EB2-FFD1-692E66079CD7}"/>
              </a:ext>
            </a:extLst>
          </p:cNvPr>
          <p:cNvGrpSpPr/>
          <p:nvPr/>
        </p:nvGrpSpPr>
        <p:grpSpPr>
          <a:xfrm>
            <a:off x="6399995" y="4773473"/>
            <a:ext cx="14400" cy="157680"/>
            <a:chOff x="6399995" y="4773473"/>
            <a:chExt cx="1440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14:cNvPr>
                <p14:cNvContentPartPr/>
                <p14:nvPr/>
              </p14:nvContentPartPr>
              <p14:xfrm>
                <a:off x="6399995" y="4773473"/>
                <a:ext cx="360" cy="1368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5675" y="4769153"/>
                  <a:ext cx="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14:cNvPr>
                <p14:cNvContentPartPr/>
                <p14:nvPr/>
              </p14:nvContentPartPr>
              <p14:xfrm>
                <a:off x="6399995" y="4813433"/>
                <a:ext cx="14400" cy="117720"/>
              </p14:xfrm>
            </p:contentPart>
          </mc:Choice>
          <mc:Fallback xmlns=""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5675" y="4809113"/>
                  <a:ext cx="2304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14:cNvPr>
              <p14:cNvContentPartPr/>
              <p14:nvPr/>
            </p14:nvContentPartPr>
            <p14:xfrm>
              <a:off x="6427355" y="5055353"/>
              <a:ext cx="360" cy="108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3035" y="5051033"/>
                <a:ext cx="9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14:cNvPr>
              <p14:cNvContentPartPr/>
              <p14:nvPr/>
            </p14:nvContentPartPr>
            <p14:xfrm>
              <a:off x="4047035" y="5141393"/>
              <a:ext cx="2423880" cy="27864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2715" y="5137073"/>
                <a:ext cx="243252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3F3796E-0DD5-28C4-0211-1A8ADF9340EA}"/>
              </a:ext>
            </a:extLst>
          </p:cNvPr>
          <p:cNvGrpSpPr/>
          <p:nvPr/>
        </p:nvGrpSpPr>
        <p:grpSpPr>
          <a:xfrm>
            <a:off x="4450235" y="5537393"/>
            <a:ext cx="1615680" cy="485280"/>
            <a:chOff x="4450235" y="5537393"/>
            <a:chExt cx="161568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14:cNvPr>
                <p14:cNvContentPartPr/>
                <p14:nvPr/>
              </p14:nvContentPartPr>
              <p14:xfrm>
                <a:off x="4596395" y="5702273"/>
                <a:ext cx="323280" cy="20196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2075" y="5697953"/>
                  <a:ext cx="331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14:cNvPr>
                <p14:cNvContentPartPr/>
                <p14:nvPr/>
              </p14:nvContentPartPr>
              <p14:xfrm>
                <a:off x="4973675" y="5740073"/>
                <a:ext cx="150120" cy="16668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69355" y="5735753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14:cNvPr>
                <p14:cNvContentPartPr/>
                <p14:nvPr/>
              </p14:nvContentPartPr>
              <p14:xfrm>
                <a:off x="5215595" y="5713793"/>
                <a:ext cx="190800" cy="19224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1275" y="5709473"/>
                  <a:ext cx="19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14:cNvPr>
                <p14:cNvContentPartPr/>
                <p14:nvPr/>
              </p14:nvContentPartPr>
              <p14:xfrm>
                <a:off x="5466875" y="5686073"/>
                <a:ext cx="154080" cy="21636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2555" y="5681753"/>
                  <a:ext cx="162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14:cNvPr>
                <p14:cNvContentPartPr/>
                <p14:nvPr/>
              </p14:nvContentPartPr>
              <p14:xfrm>
                <a:off x="5727155" y="5537393"/>
                <a:ext cx="293040" cy="31464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22835" y="5533073"/>
                  <a:ext cx="301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14:cNvPr>
                <p14:cNvContentPartPr/>
                <p14:nvPr/>
              </p14:nvContentPartPr>
              <p14:xfrm>
                <a:off x="5754515" y="5619833"/>
                <a:ext cx="311400" cy="4140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50195" y="5615513"/>
                  <a:ext cx="320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14:cNvPr>
                <p14:cNvContentPartPr/>
                <p14:nvPr/>
              </p14:nvContentPartPr>
              <p14:xfrm>
                <a:off x="4450235" y="5620193"/>
                <a:ext cx="14040" cy="402480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5915" y="5615873"/>
                  <a:ext cx="22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14:cNvPr>
                <p14:cNvContentPartPr/>
                <p14:nvPr/>
              </p14:nvContentPartPr>
              <p14:xfrm>
                <a:off x="4921115" y="5660873"/>
                <a:ext cx="55080" cy="3614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795" y="5656553"/>
                  <a:ext cx="6372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212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4480034-893B-CB55-E14E-015ED22A04A6}"/>
              </a:ext>
            </a:extLst>
          </p:cNvPr>
          <p:cNvCxnSpPr/>
          <p:nvPr/>
        </p:nvCxnSpPr>
        <p:spPr>
          <a:xfrm flipV="1">
            <a:off x="3087756" y="1298714"/>
            <a:ext cx="4863548" cy="2928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6F691A2-7419-0AD9-E601-D6B505993A2F}"/>
              </a:ext>
            </a:extLst>
          </p:cNvPr>
          <p:cNvCxnSpPr>
            <a:cxnSpLocks/>
          </p:cNvCxnSpPr>
          <p:nvPr/>
        </p:nvCxnSpPr>
        <p:spPr>
          <a:xfrm flipV="1">
            <a:off x="3200399" y="3790121"/>
            <a:ext cx="1066801" cy="6162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14:cNvPr>
              <p14:cNvContentPartPr/>
              <p14:nvPr/>
            </p14:nvContentPartPr>
            <p14:xfrm>
              <a:off x="2981457" y="1217077"/>
              <a:ext cx="4790880" cy="285084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3457" y="1199437"/>
                <a:ext cx="4826520" cy="28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D0527A6-ACB0-56BC-D940-EF0CE353614C}"/>
              </a:ext>
            </a:extLst>
          </p:cNvPr>
          <p:cNvGrpSpPr/>
          <p:nvPr/>
        </p:nvGrpSpPr>
        <p:grpSpPr>
          <a:xfrm>
            <a:off x="5194737" y="1960477"/>
            <a:ext cx="598680" cy="427320"/>
            <a:chOff x="5194737" y="1960477"/>
            <a:chExt cx="5986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14:cNvPr>
                <p14:cNvContentPartPr/>
                <p14:nvPr/>
              </p14:nvContentPartPr>
              <p14:xfrm>
                <a:off x="5311377" y="2131477"/>
                <a:ext cx="455760" cy="2563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3737" y="2113837"/>
                  <a:ext cx="491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14:cNvPr>
                <p14:cNvContentPartPr/>
                <p14:nvPr/>
              </p14:nvContentPartPr>
              <p14:xfrm>
                <a:off x="5194737" y="2052637"/>
                <a:ext cx="435960" cy="2772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76737" y="2034997"/>
                  <a:ext cx="471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14:cNvPr>
                <p14:cNvContentPartPr/>
                <p14:nvPr/>
              </p14:nvContentPartPr>
              <p14:xfrm>
                <a:off x="5592177" y="1960477"/>
                <a:ext cx="201240" cy="1911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74177" y="1942477"/>
                  <a:ext cx="2368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D34D8BB-F13F-6DB0-E218-5887D2BBA093}"/>
              </a:ext>
            </a:extLst>
          </p:cNvPr>
          <p:cNvGrpSpPr/>
          <p:nvPr/>
        </p:nvGrpSpPr>
        <p:grpSpPr>
          <a:xfrm>
            <a:off x="4253697" y="3325957"/>
            <a:ext cx="574200" cy="519120"/>
            <a:chOff x="4253697" y="3325957"/>
            <a:chExt cx="5742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14:cNvPr>
                <p14:cNvContentPartPr/>
                <p14:nvPr/>
              </p14:nvContentPartPr>
              <p14:xfrm>
                <a:off x="4449177" y="3634117"/>
                <a:ext cx="282600" cy="21096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1177" y="3616477"/>
                  <a:ext cx="318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14:cNvPr>
                <p14:cNvContentPartPr/>
                <p14:nvPr/>
              </p14:nvContentPartPr>
              <p14:xfrm>
                <a:off x="4399497" y="3538717"/>
                <a:ext cx="185760" cy="10404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1497" y="3521077"/>
                  <a:ext cx="221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14:cNvPr>
                <p14:cNvContentPartPr/>
                <p14:nvPr/>
              </p14:nvContentPartPr>
              <p14:xfrm>
                <a:off x="4253697" y="3431437"/>
                <a:ext cx="409320" cy="14040"/>
              </p14:xfrm>
            </p:contentPart>
          </mc:Choice>
          <mc:Fallback xmlns=""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5697" y="3413437"/>
                  <a:ext cx="444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14:cNvPr>
                <p14:cNvContentPartPr/>
                <p14:nvPr/>
              </p14:nvContentPartPr>
              <p14:xfrm>
                <a:off x="4611177" y="3325957"/>
                <a:ext cx="216720" cy="17100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3177" y="3307957"/>
                  <a:ext cx="25236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E09DB47-F6C1-BFC3-B4FD-FA74C9C0E37C}"/>
              </a:ext>
            </a:extLst>
          </p:cNvPr>
          <p:cNvGrpSpPr/>
          <p:nvPr/>
        </p:nvGrpSpPr>
        <p:grpSpPr>
          <a:xfrm>
            <a:off x="8267337" y="820717"/>
            <a:ext cx="1036080" cy="964080"/>
            <a:chOff x="8267337" y="820717"/>
            <a:chExt cx="1036080" cy="9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14:cNvPr>
                <p14:cNvContentPartPr/>
                <p14:nvPr/>
              </p14:nvContentPartPr>
              <p14:xfrm>
                <a:off x="8267337" y="820717"/>
                <a:ext cx="349560" cy="96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49337" y="802717"/>
                  <a:ext cx="38520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14:cNvPr>
                <p14:cNvContentPartPr/>
                <p14:nvPr/>
              </p14:nvContentPartPr>
              <p14:xfrm>
                <a:off x="8641737" y="1164157"/>
                <a:ext cx="405720" cy="42804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23737" y="1146517"/>
                  <a:ext cx="441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14:cNvPr>
                <p14:cNvContentPartPr/>
                <p14:nvPr/>
              </p14:nvContentPartPr>
              <p14:xfrm>
                <a:off x="9092097" y="1567357"/>
                <a:ext cx="211320" cy="1558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74457" y="1549717"/>
                  <a:ext cx="2469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B82E83-82BA-1394-83FB-FBEBCBFEFAC5}"/>
              </a:ext>
            </a:extLst>
          </p:cNvPr>
          <p:cNvGrpSpPr/>
          <p:nvPr/>
        </p:nvGrpSpPr>
        <p:grpSpPr>
          <a:xfrm>
            <a:off x="9806337" y="741877"/>
            <a:ext cx="955800" cy="989280"/>
            <a:chOff x="9806337" y="741877"/>
            <a:chExt cx="955800" cy="9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14:cNvPr>
                <p14:cNvContentPartPr/>
                <p14:nvPr/>
              </p14:nvContentPartPr>
              <p14:xfrm>
                <a:off x="9806337" y="1046437"/>
                <a:ext cx="28800" cy="5634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8337" y="1028437"/>
                  <a:ext cx="644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14:cNvPr>
                <p14:cNvContentPartPr/>
                <p14:nvPr/>
              </p14:nvContentPartPr>
              <p14:xfrm>
                <a:off x="9978417" y="741877"/>
                <a:ext cx="783720" cy="98928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60777" y="723877"/>
                  <a:ext cx="819360" cy="10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28A0E67-7C5E-BECF-C282-480F1C24ADD9}"/>
              </a:ext>
            </a:extLst>
          </p:cNvPr>
          <p:cNvGrpSpPr/>
          <p:nvPr/>
        </p:nvGrpSpPr>
        <p:grpSpPr>
          <a:xfrm>
            <a:off x="3286377" y="3908797"/>
            <a:ext cx="7872840" cy="1910880"/>
            <a:chOff x="3286377" y="3908797"/>
            <a:chExt cx="78728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14:cNvPr>
                <p14:cNvContentPartPr/>
                <p14:nvPr/>
              </p14:nvContentPartPr>
              <p14:xfrm>
                <a:off x="3286377" y="3950557"/>
                <a:ext cx="955080" cy="60876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77" y="3932917"/>
                  <a:ext cx="9907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14:cNvPr>
                <p14:cNvContentPartPr/>
                <p14:nvPr/>
              </p14:nvContentPartPr>
              <p14:xfrm>
                <a:off x="4068297" y="4783597"/>
                <a:ext cx="120240" cy="36936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0297" y="4765597"/>
                  <a:ext cx="155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14:cNvPr>
                <p14:cNvContentPartPr/>
                <p14:nvPr/>
              </p14:nvContentPartPr>
              <p14:xfrm>
                <a:off x="4279977" y="3908797"/>
                <a:ext cx="1723680" cy="78228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61977" y="3890797"/>
                  <a:ext cx="175932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14:cNvPr>
                <p14:cNvContentPartPr/>
                <p14:nvPr/>
              </p14:nvContentPartPr>
              <p14:xfrm>
                <a:off x="5862537" y="4426117"/>
                <a:ext cx="206640" cy="38916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4537" y="4408117"/>
                  <a:ext cx="2422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14:cNvPr>
                <p14:cNvContentPartPr/>
                <p14:nvPr/>
              </p14:nvContentPartPr>
              <p14:xfrm>
                <a:off x="6386697" y="4346197"/>
                <a:ext cx="488880" cy="11646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68697" y="4328557"/>
                  <a:ext cx="52452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14:cNvPr>
                <p14:cNvContentPartPr/>
                <p14:nvPr/>
              </p14:nvContentPartPr>
              <p14:xfrm>
                <a:off x="7116057" y="4849117"/>
                <a:ext cx="1191960" cy="28080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98057" y="4831477"/>
                  <a:ext cx="1227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14:cNvPr>
                <p14:cNvContentPartPr/>
                <p14:nvPr/>
              </p14:nvContentPartPr>
              <p14:xfrm>
                <a:off x="7195257" y="5033797"/>
                <a:ext cx="1055520" cy="49356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7617" y="5015797"/>
                  <a:ext cx="10911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14:cNvPr>
                <p14:cNvContentPartPr/>
                <p14:nvPr/>
              </p14:nvContentPartPr>
              <p14:xfrm>
                <a:off x="7868097" y="5247277"/>
                <a:ext cx="216360" cy="36180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0097" y="5229637"/>
                  <a:ext cx="2520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14:cNvPr>
                <p14:cNvContentPartPr/>
                <p14:nvPr/>
              </p14:nvContentPartPr>
              <p14:xfrm>
                <a:off x="7924257" y="5327197"/>
                <a:ext cx="171360" cy="4032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6617" y="5309197"/>
                  <a:ext cx="20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14:cNvPr>
                <p14:cNvContentPartPr/>
                <p14:nvPr/>
              </p14:nvContentPartPr>
              <p14:xfrm>
                <a:off x="7487217" y="4384717"/>
                <a:ext cx="515520" cy="41292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69577" y="4366717"/>
                  <a:ext cx="551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14:cNvPr>
                <p14:cNvContentPartPr/>
                <p14:nvPr/>
              </p14:nvContentPartPr>
              <p14:xfrm>
                <a:off x="8705097" y="4954597"/>
                <a:ext cx="190080" cy="396720"/>
              </p14:xfrm>
            </p:contentPart>
          </mc:Choice>
          <mc:Fallback xmlns=""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7097" y="4936597"/>
                  <a:ext cx="225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14:cNvPr>
                <p14:cNvContentPartPr/>
                <p14:nvPr/>
              </p14:nvContentPartPr>
              <p14:xfrm>
                <a:off x="9236457" y="4810237"/>
                <a:ext cx="1304280" cy="2124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18817" y="4792597"/>
                  <a:ext cx="1339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14:cNvPr>
                <p14:cNvContentPartPr/>
                <p14:nvPr/>
              </p14:nvContentPartPr>
              <p14:xfrm>
                <a:off x="9249777" y="5113717"/>
                <a:ext cx="1288080" cy="50904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1777" y="5096077"/>
                  <a:ext cx="13237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14:cNvPr>
                <p14:cNvContentPartPr/>
                <p14:nvPr/>
              </p14:nvContentPartPr>
              <p14:xfrm>
                <a:off x="9858177" y="5380117"/>
                <a:ext cx="295200" cy="35856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40537" y="5362117"/>
                  <a:ext cx="33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14:cNvPr>
                <p14:cNvContentPartPr/>
                <p14:nvPr/>
              </p14:nvContentPartPr>
              <p14:xfrm>
                <a:off x="9885897" y="5414317"/>
                <a:ext cx="481320" cy="45720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67897" y="5396677"/>
                  <a:ext cx="516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14:cNvPr>
                <p14:cNvContentPartPr/>
                <p14:nvPr/>
              </p14:nvContentPartPr>
              <p14:xfrm>
                <a:off x="9819297" y="4121197"/>
                <a:ext cx="39600" cy="50328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1657" y="4103197"/>
                  <a:ext cx="752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14:cNvPr>
                <p14:cNvContentPartPr/>
                <p14:nvPr/>
              </p14:nvContentPartPr>
              <p14:xfrm>
                <a:off x="10700217" y="4001317"/>
                <a:ext cx="459000" cy="181836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82577" y="3983677"/>
                  <a:ext cx="494640" cy="185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B14A2AF-1580-22D8-ECD2-3FB6FCC27F38}"/>
              </a:ext>
            </a:extLst>
          </p:cNvPr>
          <p:cNvSpPr txBox="1"/>
          <p:nvPr/>
        </p:nvSpPr>
        <p:spPr>
          <a:xfrm>
            <a:off x="1534732" y="5558016"/>
            <a:ext cx="5280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同じ方向を向いているが、</a:t>
            </a:r>
            <a:endParaRPr kumimoji="1" lang="en-US" altLang="ja-JP" sz="2400" dirty="0"/>
          </a:p>
          <a:p>
            <a:r>
              <a:rPr kumimoji="1" lang="ja-JP" altLang="en-US" sz="2400" dirty="0"/>
              <a:t>大きさが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に</a:t>
            </a:r>
            <a:r>
              <a:rPr lang="ja-JP" altLang="en-US" sz="2400" dirty="0"/>
              <a:t>なるのが単位ベクトル。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550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H="1">
            <a:off x="4083575" y="5180340"/>
            <a:ext cx="2346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83575" y="3370614"/>
            <a:ext cx="1897950" cy="17511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4913679" y="5297557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b</a:t>
            </a:r>
            <a:endParaRPr kumimoji="1" lang="ja-JP" altLang="en-US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578580" y="359984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a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854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7815963" y="200211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6773004" y="507083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5DA326F-8152-4D30-B789-664EA2F5E217}"/>
              </a:ext>
            </a:extLst>
          </p:cNvPr>
          <p:cNvSpPr/>
          <p:nvPr/>
        </p:nvSpPr>
        <p:spPr>
          <a:xfrm>
            <a:off x="7474962" y="381968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3295C5-1543-48C9-A594-7443616EC89C}"/>
              </a:ext>
            </a:extLst>
          </p:cNvPr>
          <p:cNvSpPr txBox="1"/>
          <p:nvPr/>
        </p:nvSpPr>
        <p:spPr>
          <a:xfrm>
            <a:off x="5419657" y="36915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-1/2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0AB731-D44E-4CF0-A676-DCFFADFB74EA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>
            <a:off x="6074003" y="3876241"/>
            <a:ext cx="140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469B1A-6B8D-49B4-BF50-43C46BDB2C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6236" y="3429000"/>
            <a:ext cx="0" cy="39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0733F7-2128-46F2-917C-9F501281969B}"/>
              </a:ext>
            </a:extLst>
          </p:cNvPr>
          <p:cNvSpPr txBox="1"/>
          <p:nvPr/>
        </p:nvSpPr>
        <p:spPr>
          <a:xfrm>
            <a:off x="7251741" y="3108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3/2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CA48DA1-6FB0-40B5-B739-42AB6B9E4A1B}"/>
              </a:ext>
            </a:extLst>
          </p:cNvPr>
          <p:cNvSpPr txBox="1"/>
          <p:nvPr/>
        </p:nvSpPr>
        <p:spPr>
          <a:xfrm>
            <a:off x="7361348" y="3961946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5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C02DE8-764A-44E4-BFA5-052C14F4EB86}"/>
              </a:ext>
            </a:extLst>
          </p:cNvPr>
          <p:cNvSpPr txBox="1"/>
          <p:nvPr/>
        </p:nvSpPr>
        <p:spPr>
          <a:xfrm>
            <a:off x="5508781" y="300137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6233233" y="352182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6414363" y="3077393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6475637" y="3099645"/>
            <a:ext cx="0" cy="35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8420C9-A41F-4968-9CF6-619BDD2A7188}"/>
              </a:ext>
            </a:extLst>
          </p:cNvPr>
          <p:cNvCxnSpPr>
            <a:cxnSpLocks/>
          </p:cNvCxnSpPr>
          <p:nvPr/>
        </p:nvCxnSpPr>
        <p:spPr>
          <a:xfrm>
            <a:off x="6076775" y="3116733"/>
            <a:ext cx="30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6690221" y="2620534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20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85383CB-B979-4C10-9C90-91FD519B1AE5}"/>
              </a:ext>
            </a:extLst>
          </p:cNvPr>
          <p:cNvSpPr txBox="1"/>
          <p:nvPr/>
        </p:nvSpPr>
        <p:spPr>
          <a:xfrm>
            <a:off x="5273911" y="3862117"/>
            <a:ext cx="3337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E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C66747F-4ADF-45C4-BB1D-C25E46795D77}"/>
              </a:ext>
            </a:extLst>
          </p:cNvPr>
          <p:cNvSpPr txBox="1"/>
          <p:nvPr/>
        </p:nvSpPr>
        <p:spPr>
          <a:xfrm>
            <a:off x="5077724" y="30502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-3/4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9F28D4-8EEF-4CF5-841C-4C598973B8B0}"/>
              </a:ext>
            </a:extLst>
          </p:cNvPr>
          <p:cNvSpPr txBox="1"/>
          <p:nvPr/>
        </p:nvSpPr>
        <p:spPr>
          <a:xfrm>
            <a:off x="6012976" y="3515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-1/4</a:t>
            </a:r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89B25D1-00D4-4F44-818C-5968CAC840C4}"/>
              </a:ext>
            </a:extLst>
          </p:cNvPr>
          <p:cNvSpPr/>
          <p:nvPr/>
        </p:nvSpPr>
        <p:spPr>
          <a:xfrm>
            <a:off x="5385665" y="367667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1B798BD-76CA-4611-BC43-D7C268662B5E}"/>
              </a:ext>
            </a:extLst>
          </p:cNvPr>
          <p:cNvCxnSpPr>
            <a:cxnSpLocks/>
          </p:cNvCxnSpPr>
          <p:nvPr/>
        </p:nvCxnSpPr>
        <p:spPr>
          <a:xfrm>
            <a:off x="5434630" y="3389455"/>
            <a:ext cx="12309" cy="2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BDDC8FD-6589-4943-B52B-C82EDAA88112}"/>
              </a:ext>
            </a:extLst>
          </p:cNvPr>
          <p:cNvCxnSpPr>
            <a:cxnSpLocks/>
          </p:cNvCxnSpPr>
          <p:nvPr/>
        </p:nvCxnSpPr>
        <p:spPr>
          <a:xfrm>
            <a:off x="5512403" y="3699120"/>
            <a:ext cx="521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D4FF34-4DBD-42B7-BC6C-12D1D9EE2405}"/>
              </a:ext>
            </a:extLst>
          </p:cNvPr>
          <p:cNvGrpSpPr/>
          <p:nvPr/>
        </p:nvGrpSpPr>
        <p:grpSpPr>
          <a:xfrm>
            <a:off x="2553833" y="1270718"/>
            <a:ext cx="5882040" cy="3480120"/>
            <a:chOff x="2553833" y="1270718"/>
            <a:chExt cx="588204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14:cNvPr>
                <p14:cNvContentPartPr/>
                <p14:nvPr/>
              </p14:nvContentPartPr>
              <p14:xfrm>
                <a:off x="2553833" y="1384838"/>
                <a:ext cx="5882040" cy="33660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833" y="1376198"/>
                  <a:ext cx="589968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14:cNvPr>
                <p14:cNvContentPartPr/>
                <p14:nvPr/>
              </p14:nvContentPartPr>
              <p14:xfrm>
                <a:off x="4326473" y="1468358"/>
                <a:ext cx="367920" cy="46296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7473" y="1459718"/>
                  <a:ext cx="385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14:cNvPr>
                <p14:cNvContentPartPr/>
                <p14:nvPr/>
              </p14:nvContentPartPr>
              <p14:xfrm>
                <a:off x="4470113" y="2123198"/>
                <a:ext cx="101880" cy="25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1113" y="2114198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14:cNvPr>
                <p14:cNvContentPartPr/>
                <p14:nvPr/>
              </p14:nvContentPartPr>
              <p14:xfrm>
                <a:off x="3928313" y="1270718"/>
                <a:ext cx="1049400" cy="9939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673" y="1261718"/>
                  <a:ext cx="1067040" cy="10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6483293" y="30678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……</a:t>
            </a:r>
            <a:r>
              <a:rPr kumimoji="1" lang="ja-JP" altLang="en-US"/>
              <a:t>直線距離っていくつだろう</a:t>
            </a:r>
            <a:r>
              <a:rPr lang="ja-JP" altLang="en-US"/>
              <a:t>？</a:t>
            </a:r>
            <a:endParaRPr kumimoji="1" lang="en-US" altLang="ja-JP" dirty="0"/>
          </a:p>
        </p:txBody>
      </p:sp>
      <p:pic>
        <p:nvPicPr>
          <p:cNvPr id="15" name="グラフィックス 14" descr="悲しい顔 (塗りつぶしなし) 単色塗りつぶし">
            <a:extLst>
              <a:ext uri="{FF2B5EF4-FFF2-40B4-BE49-F238E27FC236}">
                <a16:creationId xmlns:a16="http://schemas.microsoft.com/office/drawing/2014/main" id="{6363353F-D501-4CAE-AF50-2A8D18BA4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084" y="3314542"/>
            <a:ext cx="2167776" cy="2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3459637" y="10885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直角三角形あるやん！</a:t>
            </a:r>
            <a:endParaRPr kumimoji="1" lang="en-US" altLang="ja-JP" dirty="0"/>
          </a:p>
        </p:txBody>
      </p:sp>
      <p:pic>
        <p:nvPicPr>
          <p:cNvPr id="4" name="グラフィックス 3" descr="ニヤリとした顔 (塗りつぶしなし) 単色塗りつぶし">
            <a:extLst>
              <a:ext uri="{FF2B5EF4-FFF2-40B4-BE49-F238E27FC236}">
                <a16:creationId xmlns:a16="http://schemas.microsoft.com/office/drawing/2014/main" id="{42EDA87F-7219-427F-8853-6BD17287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48" y="702911"/>
            <a:ext cx="1075375" cy="1075375"/>
          </a:xfrm>
          <a:prstGeom prst="rect">
            <a:avLst/>
          </a:prstGeom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1243E36F-CC36-464E-86EC-D0A744E44D71}"/>
              </a:ext>
            </a:extLst>
          </p:cNvPr>
          <p:cNvSpPr/>
          <p:nvPr/>
        </p:nvSpPr>
        <p:spPr>
          <a:xfrm flipH="1">
            <a:off x="2571983" y="1441331"/>
            <a:ext cx="6045059" cy="3513579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D927A-EF4D-49CA-A25D-A3C4319C60A0}"/>
              </a:ext>
            </a:extLst>
          </p:cNvPr>
          <p:cNvSpPr txBox="1"/>
          <p:nvPr/>
        </p:nvSpPr>
        <p:spPr>
          <a:xfrm>
            <a:off x="5438059" y="5007075"/>
            <a:ext cx="3129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5DC69-01F1-40BF-A8DE-46BF5232F9BE}"/>
              </a:ext>
            </a:extLst>
          </p:cNvPr>
          <p:cNvSpPr txBox="1"/>
          <p:nvPr/>
        </p:nvSpPr>
        <p:spPr>
          <a:xfrm>
            <a:off x="8701648" y="3244334"/>
            <a:ext cx="3193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C8B16D-83BB-487B-842A-4284B459F5E6}"/>
              </a:ext>
            </a:extLst>
          </p:cNvPr>
          <p:cNvCxnSpPr>
            <a:cxnSpLocks/>
          </p:cNvCxnSpPr>
          <p:nvPr/>
        </p:nvCxnSpPr>
        <p:spPr>
          <a:xfrm>
            <a:off x="8324147" y="4611273"/>
            <a:ext cx="17946" cy="3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D43EF5-4A8E-44DB-A92A-9B43BBF538D1}"/>
              </a:ext>
            </a:extLst>
          </p:cNvPr>
          <p:cNvCxnSpPr>
            <a:cxnSpLocks/>
          </p:cNvCxnSpPr>
          <p:nvPr/>
        </p:nvCxnSpPr>
        <p:spPr>
          <a:xfrm flipH="1">
            <a:off x="8342093" y="4611273"/>
            <a:ext cx="27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86F95-4E2F-4978-911F-F07B6B891179}"/>
              </a:ext>
            </a:extLst>
          </p:cNvPr>
          <p:cNvSpPr txBox="1"/>
          <p:nvPr/>
        </p:nvSpPr>
        <p:spPr>
          <a:xfrm>
            <a:off x="5372686" y="2717933"/>
            <a:ext cx="303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1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48" y="773087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9448" y="3443578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7145552" y="52958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=x^2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7225305" y="59002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-x^2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322</Words>
  <Application>Microsoft Office PowerPoint</Application>
  <PresentationFormat>ワイド画面</PresentationFormat>
  <Paragraphs>147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真広</dc:creator>
  <cp:lastModifiedBy>内藤 真広</cp:lastModifiedBy>
  <cp:revision>162</cp:revision>
  <dcterms:created xsi:type="dcterms:W3CDTF">2023-11-30T02:56:26Z</dcterms:created>
  <dcterms:modified xsi:type="dcterms:W3CDTF">2024-07-01T07:55:14Z</dcterms:modified>
</cp:coreProperties>
</file>