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9802-69CF-4207-94DB-81E51197C9E3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060E-8008-4EC2-B93E-986C6D232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B8BC-4B1F-4DFA-BC3A-CFC2ADA9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3AD2AA-D41F-4AF5-ACC0-92CC88CD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55B1E-D6FE-41F7-A26C-EE4FF3F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D5C6C-FFF5-429E-9D48-C599EB0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C6A53-4186-48B3-ADF8-F962E29C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CFF-8404-45E1-8497-E9A505F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03E98-6BF5-4F2E-A6D8-2E037D9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477ED-161E-44B1-9F25-4D065CA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CC8EC-C9A5-4189-85DB-D0C290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4F674-30CF-454C-9599-88B75F8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C8D4E-D68E-45EC-BE86-295843A6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15A289-BC0B-464D-AF8B-EFD45CD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BD2FB-94CA-49AC-A84F-66308E8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5757A-9BB2-4036-8B47-AA8FB07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C28A1-EC75-4D61-B44F-EB03F3F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6C6C-CBEC-4B52-9D7F-9277779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E8ABF-6BCB-4508-A5E9-689BE98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0C950-8FF4-4378-82B7-C8FCFE7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923C-B1F4-4A3A-9D81-AF76189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BBC3B-45C2-4499-98B5-DED89D2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E344-B51A-45CA-A3B3-3B5B670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6F3D8-EDDB-4FFD-97D3-E736F00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B2B72-C57D-40AE-90EA-706051D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40795-A82F-4843-A398-026479D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38C5B-00CE-4BF6-9EF9-A369209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EA32-A83A-4CE4-A3FD-CB020C5D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5A73F-5B5A-4885-BC32-33EA4208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B824D-D0C4-46EB-BEBB-BA9ED10B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35094-3719-4A86-88AB-1D3532E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7F60-81BE-482C-ABEB-C64BB73B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BCC19-8F16-43A5-9941-B467EEC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6889F-6C68-47C6-B55B-6EA082C8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DE43A-5986-41FB-AA22-45F5D8DF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3B227-7A7E-48BF-A814-DD301351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C7FC87-00F4-4496-B021-3F4D8B59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8B1DC-19C0-441B-812B-ACCCB53A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4B93E-D886-4E57-BD0D-C1292D1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CE0CE-CF90-401A-9D8C-02321EE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7C0A6-63C2-49DA-96C7-C2EC12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53914-B6FC-45B9-A7F6-316E316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D7C8DC-FE38-4397-8A07-58DF266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BB7DA7-CBCA-47CD-BB35-7B1CBC1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27819-A450-494F-9F81-ED33B21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E4ABE-63DD-4F76-9C07-479009EC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77671-7A99-447A-846A-8BCA77D9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0FA43-ECA8-4667-B9CA-0C23B4B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11EF1-CC47-4137-91C7-18C3C8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2DC15-2FFD-4912-81F4-0B973B6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9D66B-7D8F-4FDD-93A6-F14DE009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52D82-BE98-4930-B243-6D2EC7F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B098-07CB-471D-AC20-82EC07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82BBA-8562-41C4-AF91-5615EE8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5ECC-A270-4020-B6E0-9AE2956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0DC1B-E9B1-491C-A1C9-531DEBF7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8EDF4-512F-463D-89B8-930C0EC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7D658-8581-4FB5-9C65-1E013F1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BDDEA-F59D-49CA-A731-A75A04F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9E234-48EE-4787-AFA3-63A9B7A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D22E0-15BF-45C6-9E5F-7B604519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1636-E1E6-4E41-8029-A14C36B4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34BD4-C1EB-43FA-ABBB-8721D5FD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EC00-DD99-4281-BB91-56CDB668FF9D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55CA-6A7A-44A3-B570-BCCD7225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AFD8-D81D-4A65-A4F4-B2F66617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07B4-4595-42F7-A65B-84BA9241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46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ネットワーク通信</a:t>
            </a:r>
            <a:br>
              <a:rPr lang="en-US" altLang="ja-JP" dirty="0"/>
            </a:br>
            <a:r>
              <a:rPr lang="en-US" altLang="ja-JP" dirty="0"/>
              <a:t>JSON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0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099890B-CF60-496B-80D7-4DA01E42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9" y="581072"/>
            <a:ext cx="11499481" cy="53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2E03113-AFDF-41EF-B02F-6DD9AEAF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5" y="279654"/>
            <a:ext cx="11231229" cy="62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ED0A347-3A0E-4566-914A-7047C29F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1" y="1861138"/>
            <a:ext cx="7854331" cy="4350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1E0B01-C7E1-4345-85D1-0419BFD01BCD}"/>
              </a:ext>
            </a:extLst>
          </p:cNvPr>
          <p:cNvSpPr txBox="1"/>
          <p:nvPr/>
        </p:nvSpPr>
        <p:spPr>
          <a:xfrm>
            <a:off x="163551" y="312235"/>
            <a:ext cx="6599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なぜ</a:t>
            </a:r>
            <a:r>
              <a:rPr kumimoji="1" lang="en-US" altLang="ja-JP" sz="4000" dirty="0"/>
              <a:t>JSON</a:t>
            </a:r>
            <a:r>
              <a:rPr kumimoji="1" lang="ja-JP" altLang="en-US" sz="4000" dirty="0"/>
              <a:t>が生まれたのか？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E56A4B-D79A-4E83-88E1-D2F3584DC226}"/>
              </a:ext>
            </a:extLst>
          </p:cNvPr>
          <p:cNvSpPr txBox="1"/>
          <p:nvPr/>
        </p:nvSpPr>
        <p:spPr>
          <a:xfrm>
            <a:off x="163551" y="1271128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昔は</a:t>
            </a:r>
            <a:r>
              <a:rPr kumimoji="1" lang="en-US" altLang="ja-JP" sz="2400" dirty="0"/>
              <a:t>XML</a:t>
            </a:r>
            <a:r>
              <a:rPr kumimoji="1" lang="ja-JP" altLang="en-US" sz="2400" dirty="0"/>
              <a:t>という以下みたいな形で書かれていた。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04E521-932B-4D1D-807E-41665211A128}"/>
              </a:ext>
            </a:extLst>
          </p:cNvPr>
          <p:cNvSpPr txBox="1"/>
          <p:nvPr/>
        </p:nvSpPr>
        <p:spPr>
          <a:xfrm>
            <a:off x="8017882" y="2230244"/>
            <a:ext cx="41088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見た目で分かりますが、</a:t>
            </a:r>
            <a:r>
              <a:rPr lang="ja-JP" altLang="en-US" dirty="0"/>
              <a:t>明らかに</a:t>
            </a:r>
            <a:endParaRPr lang="en-US" altLang="ja-JP" dirty="0"/>
          </a:p>
          <a:p>
            <a:r>
              <a:rPr lang="ja-JP" altLang="en-US" dirty="0"/>
              <a:t>処理が面倒なのが分かります。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何故こんな形式にしたのか分かりま</a:t>
            </a:r>
            <a:endParaRPr lang="en-US" altLang="ja-JP" dirty="0"/>
          </a:p>
          <a:p>
            <a:r>
              <a:rPr lang="ja-JP" altLang="en-US" dirty="0"/>
              <a:t>せんが、人間にも機会にも優しくない</a:t>
            </a:r>
            <a:endParaRPr lang="en-US" altLang="ja-JP" dirty="0"/>
          </a:p>
          <a:p>
            <a:r>
              <a:rPr lang="ja-JP" altLang="en-US" dirty="0"/>
              <a:t>形式です。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人間にも機会にも</a:t>
            </a:r>
            <a:endParaRPr kumimoji="1" lang="en-US" altLang="ja-JP" dirty="0"/>
          </a:p>
          <a:p>
            <a:r>
              <a:rPr lang="ja-JP" altLang="en-US" dirty="0"/>
              <a:t>分かりやすい形式として、</a:t>
            </a:r>
            <a:endParaRPr lang="en-US" altLang="ja-JP" dirty="0"/>
          </a:p>
          <a:p>
            <a:r>
              <a:rPr lang="en-US" altLang="ja-JP" dirty="0"/>
              <a:t>JSON</a:t>
            </a:r>
            <a:r>
              <a:rPr lang="ja-JP" altLang="en-US" dirty="0"/>
              <a:t>が使われます。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8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BB0EF61-0549-4A19-A2E3-AE3A4A92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52" y="121225"/>
            <a:ext cx="9936295" cy="66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1E0B01-C7E1-4345-85D1-0419BFD01BCD}"/>
              </a:ext>
            </a:extLst>
          </p:cNvPr>
          <p:cNvSpPr txBox="1"/>
          <p:nvPr/>
        </p:nvSpPr>
        <p:spPr>
          <a:xfrm>
            <a:off x="163551" y="312235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実際の</a:t>
            </a:r>
            <a:r>
              <a:rPr kumimoji="1" lang="en-US" altLang="ja-JP" sz="4000" dirty="0"/>
              <a:t>JSON</a:t>
            </a:r>
            <a:r>
              <a:rPr kumimoji="1" lang="ja-JP" altLang="en-US" sz="4000" dirty="0"/>
              <a:t>の形の例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15F4F0-9216-46F3-B127-0036C88B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5" y="2129943"/>
            <a:ext cx="10366081" cy="171675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78E787-2C28-4961-98F4-3CFF20A695DE}"/>
              </a:ext>
            </a:extLst>
          </p:cNvPr>
          <p:cNvSpPr txBox="1"/>
          <p:nvPr/>
        </p:nvSpPr>
        <p:spPr>
          <a:xfrm>
            <a:off x="673625" y="14778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大体以下のような形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97A3FE-1154-4909-BEA9-374CE15C3D51}"/>
              </a:ext>
            </a:extLst>
          </p:cNvPr>
          <p:cNvSpPr txBox="1"/>
          <p:nvPr/>
        </p:nvSpPr>
        <p:spPr>
          <a:xfrm>
            <a:off x="673625" y="4304474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上記の場合は、辞書配列を二つ渡している。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F5E591-532B-471F-97DF-3405CB468AB6}"/>
              </a:ext>
            </a:extLst>
          </p:cNvPr>
          <p:cNvSpPr txBox="1"/>
          <p:nvPr/>
        </p:nvSpPr>
        <p:spPr>
          <a:xfrm>
            <a:off x="3423424" y="5468547"/>
            <a:ext cx="8488221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/>
              <a:t>参考サイト</a:t>
            </a:r>
            <a:endParaRPr kumimoji="1" lang="en-US" altLang="ja-JP" sz="3200" dirty="0"/>
          </a:p>
          <a:p>
            <a:r>
              <a:rPr kumimoji="1" lang="en-US" altLang="ja-JP" sz="3200" dirty="0"/>
              <a:t>https://products.sint.co.jp/topsic/blog/json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05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1E0B01-C7E1-4345-85D1-0419BFD01BCD}"/>
              </a:ext>
            </a:extLst>
          </p:cNvPr>
          <p:cNvSpPr txBox="1"/>
          <p:nvPr/>
        </p:nvSpPr>
        <p:spPr>
          <a:xfrm>
            <a:off x="163551" y="312235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JSON</a:t>
            </a:r>
            <a:r>
              <a:rPr kumimoji="1" lang="ja-JP" altLang="en-US" sz="4000" dirty="0"/>
              <a:t>の基本の書き方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49FB54-5D40-4710-AC6E-37F17C06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1" y="1290940"/>
            <a:ext cx="7007720" cy="48645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A8CB706-E0B3-4C22-8690-0F91D3D8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2"/>
          <a:stretch/>
        </p:blipFill>
        <p:spPr>
          <a:xfrm>
            <a:off x="7488044" y="2440956"/>
            <a:ext cx="4208794" cy="25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DB0D2DB-483D-423B-AFF0-7F4B4E78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2" y="493334"/>
            <a:ext cx="6351250" cy="58713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9EF9888-1DCE-404F-9C16-DAC480F50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62" y="404974"/>
            <a:ext cx="5560913" cy="5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73CFEB0-0C28-4A62-9D6C-7FCAB4AE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991"/>
            <a:ext cx="6298058" cy="50940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AA21A51-9042-4923-8AD5-6DEC5B1B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90" y="613069"/>
            <a:ext cx="5908810" cy="53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124</Words>
  <Application>Microsoft Office PowerPoint</Application>
  <PresentationFormat>ワイド画面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ネットワーク通信 JSON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ネットワーク通信 超基本</dc:title>
  <dc:creator>内藤 真広</dc:creator>
  <cp:lastModifiedBy>内藤 真広</cp:lastModifiedBy>
  <cp:revision>211</cp:revision>
  <dcterms:created xsi:type="dcterms:W3CDTF">2023-09-05T01:01:29Z</dcterms:created>
  <dcterms:modified xsi:type="dcterms:W3CDTF">2023-09-07T01:35:46Z</dcterms:modified>
</cp:coreProperties>
</file>