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91659a2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91659a2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391659a2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391659a2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8d6e20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8d6e20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8d6e20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8d6e20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8d6e20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8d6e20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91659a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91659a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bb9491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bb9491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91659a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91659a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91659a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91659a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5025" y="319500"/>
            <a:ext cx="8520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/>
              <a:t>Unveiling Idiomatic Nuances: Leveraging BART for Proficient Representation Learning of Expressive Language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73200"/>
            <a:ext cx="85206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Mahir Faisal Chowdhury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Id: 19301026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Course: CSE431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Section: 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St: Farah Binta Haque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Ra: Humaion Kabir Mehedi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</a:t>
            </a:r>
            <a:r>
              <a:rPr lang="en"/>
              <a:t> proposed a novel method specifically for non-compositional expression detection, including idiom usage recognition and metaphor detection.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method combines contrastive learning and curriculum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could be trained in an easy-to-hard manner.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Title: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CLCL: Non-compositional Expression Detection with Contrastive Learning and Curriculum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link: http://dx.doi.org/10.18653/v1/2023.acl-long.43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Authors proposed a novel method specifically for non-compositional expression detection, including idiom usage recognition and metaphor detection.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helps to learn easy to harder expressions and which is better than all the previous models to detect these non-compositional expressions.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detect these, requires different representations of the same expressions.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is created to provide better accuracy for smaller datasets.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idioms </a:t>
            </a:r>
            <a:r>
              <a:rPr lang="en"/>
              <a:t>recognition</a:t>
            </a:r>
            <a:r>
              <a:rPr lang="en"/>
              <a:t>, d</a:t>
            </a:r>
            <a:r>
              <a:rPr lang="en"/>
              <a:t>ue to non-compositionality and scarcity of available data resources, previous works mainly focused on designing complex architectures while ignoring the representational aspect to model non-compositionality under a limited-resource scenario.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Curriculum learning, prior works on curriculum learning on NLP, including their difficulty measurement and scheduling strategy, are mainly designed for compositional language processes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Contrastive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difference between contextualized representations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figurative sense and </a:t>
            </a:r>
            <a:r>
              <a:rPr lang="en"/>
              <a:t>literal</a:t>
            </a:r>
            <a:r>
              <a:rPr lang="en"/>
              <a:t> sense for the same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grouping creates two distinct clusters of </a:t>
            </a:r>
            <a:r>
              <a:rPr lang="en"/>
              <a:t>positive</a:t>
            </a:r>
            <a:r>
              <a:rPr lang="en"/>
              <a:t> and negative of same expressions.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Curriculum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Difficulty</a:t>
            </a:r>
            <a:r>
              <a:rPr lang="en"/>
              <a:t> Metrics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Measures the difficulty </a:t>
            </a:r>
            <a:r>
              <a:rPr lang="en"/>
              <a:t>level for each training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Scheduling Strategy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Schedule the training examples from easy to hard to learn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0" y="1518975"/>
            <a:ext cx="4011799" cy="15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708525"/>
            <a:ext cx="418177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575" y="3142775"/>
            <a:ext cx="68961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925" y="1589800"/>
            <a:ext cx="6536049" cy="2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on Datasets: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dataset gets far better results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than Larger datasets compare with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their model and baseline models</a:t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on Cross-Task Transfer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outperforms baseline model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when trained for one and tested on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other task. Idiom recognition to metaphor detection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givers better results than vise versa.</a:t>
            </a:r>
            <a:endParaRPr sz="12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25" y="1334800"/>
            <a:ext cx="4157100" cy="3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51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methods for learning the broad nature of non-compositionality,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idioms and metaphors are Needed.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those limitations which this model has.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