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495a1b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495a1b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495a1bc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495a1bc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495a1bc9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495a1bc9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495a1bc9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495a1bc9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495a1bc9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495a1bc9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495a1bc9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495a1bc9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495a1b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495a1b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495a1bc9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495a1bc9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i.org/10.18653/v1/2022.flp-1.1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5025" y="319500"/>
            <a:ext cx="85206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5200"/>
              <a:t>Colloquial Expressions Detection Using Machine and Deep Learning Techniques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873200"/>
            <a:ext cx="8520600" cy="3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Mahir Faisal Chowdhury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Id: 19301026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Course: CSE431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Section: 1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St: Farah Binta Haque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Ra: Humaion Kabir Mehedi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Submitted to - 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Annajiat Alim Rasel</a:t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332150"/>
            <a:ext cx="8520600" cy="42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Paper Title: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for Thought: How can we exploit contextual embeddings in the translation of idiomatic expressions?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Paper Link:</a:t>
            </a:r>
            <a:r>
              <a:rPr lang="en"/>
              <a:t> </a:t>
            </a:r>
            <a:r>
              <a:rPr lang="en" sz="1200" u="sng">
                <a:solidFill>
                  <a:srgbClr val="2D48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10.18653/v1/2022.flp-1.14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Aim to improve translations by contextual embeddings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Took two different approaches to fine tune the transformer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First, translate sentences from english to german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Then, paraphrase the translated idiom sentences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They are the first to do translate idioms of one language to another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Bert, Bart and T5 transformer models performed on many NLP tasks but idioms translation was different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Some researches </a:t>
            </a:r>
            <a:r>
              <a:rPr lang="en"/>
              <a:t>happened</a:t>
            </a:r>
            <a:r>
              <a:rPr lang="en"/>
              <a:t> on </a:t>
            </a:r>
            <a:r>
              <a:rPr lang="en"/>
              <a:t>idioms</a:t>
            </a:r>
            <a:r>
              <a:rPr lang="en"/>
              <a:t> translations and paraphrasing using Bart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PIE dataset is the best as it has both idioms and non-idioms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NMT and SMT are models trained idiomatic expression datasets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Two approaches: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Idioms translations English to German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Used T5-small implementations of 60 millions parameters to train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Paraphrase the translated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Idioms to </a:t>
            </a:r>
            <a:r>
              <a:rPr lang="en"/>
              <a:t>idioms translation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Idioms paraphrasing and translation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Dataset, Data cleaning, Model training, translation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Dataset: 3498 sentence pairs distributed to 1998 and 1500 sentence pair.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 Cleaning: for having miss-translation from german to english, they plan to eliminate noise and reduced train and test datasets by 13.3% and 15.2%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Model Training: fine tuned for translation task using cleansed IdiomTranslationDS dataset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Needed 50 epochs to fine tuned the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1839" l="-5029" r="5030" t="-1840"/>
          <a:stretch/>
        </p:blipFill>
        <p:spPr>
          <a:xfrm>
            <a:off x="3421050" y="1355725"/>
            <a:ext cx="5381750" cy="26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00" y="1253925"/>
            <a:ext cx="2569025" cy="9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850" y="2571750"/>
            <a:ext cx="3256500" cy="15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highlight>
                <a:srgbClr val="2424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Further exploration of transformer models and contextual embeddings for idiomatic expression translation in different languages and translation directions.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Expanding the available parallel corpora to include a wider range of idiomatic expressions for more comprehensive analysis.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study demonstrates the potential of transformer models, specifically T5, in improving the translation of idiomatic expressions.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findings highlight the importance of considering contextual embeddings in addressing the challenges of idiomatic expression translation.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Further research is needed to enhance the accuracy and generalizability of idiomatic translation models and expand their application to different languages and domains.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