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rim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m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mo-italic.fntdata"/><Relationship Id="rId14" Type="http://schemas.openxmlformats.org/officeDocument/2006/relationships/font" Target="fonts/Arimo-bold.fntdata"/><Relationship Id="rId16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ab226ef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ab226ef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ab226ef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ab226ef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ab226ef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ab226ef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ab226ef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ab226ef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ab226ef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ab226ef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ab226ef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ab226ef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ab226ef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ab226ef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5025" y="319500"/>
            <a:ext cx="85206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5200"/>
              <a:t>Colloquial Expressions Detection Using Machine and Deep Learning Techniques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873200"/>
            <a:ext cx="85206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Mahir Faisal Chowdhury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Id: 19301026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Course: CSE431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Section: 1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Team: 2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St: Farah Binta Haque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Ra: Humaion Kabir Mehedi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Submitted to - 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Annajiat Alim Rasel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66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mo"/>
                <a:ea typeface="Arimo"/>
                <a:cs typeface="Arimo"/>
                <a:sym typeface="Arimo"/>
              </a:rPr>
              <a:t>The motivation and goals of the topic are to: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mo"/>
              <a:ea typeface="Arimo"/>
              <a:cs typeface="Arimo"/>
              <a:sym typeface="Arimo"/>
            </a:endParaRPr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mo"/>
                <a:ea typeface="Arimo"/>
                <a:cs typeface="Arimo"/>
                <a:sym typeface="Arimo"/>
              </a:rPr>
              <a:t>Explore how AI can enhance language learning and teaching by simulating human conversation and providing feedback and guidance.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mo"/>
              <a:ea typeface="Arimo"/>
              <a:cs typeface="Arimo"/>
              <a:sym typeface="Arim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mo"/>
                <a:ea typeface="Arimo"/>
                <a:cs typeface="Arimo"/>
                <a:sym typeface="Arimo"/>
              </a:rPr>
              <a:t>Understand the challenges and opportunities of identifying and using colloquial words in natural language processing (NLP), such as variability, sparsity, dynamics, accuracy, and robustness.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mo"/>
              <a:ea typeface="Arimo"/>
              <a:cs typeface="Arimo"/>
              <a:sym typeface="Arim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mo"/>
                <a:ea typeface="Arimo"/>
                <a:cs typeface="Arimo"/>
                <a:sym typeface="Arimo"/>
              </a:rPr>
              <a:t>Teach AI to use colloquial language appropriately and effectively in different contexts and domains, such as e-commerce, healthcare, education, and entertainment.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64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Highlight the importance of understanding colloquialisms for tasks like sentiment analysis, dialogue systems, and social media monitoring.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Briefly address the challenges of detecting colloquialisms due to their informality, context-dependence, and ambiguity.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Real-World Applications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Open Issues and Future Directions: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Highlight remaining challenges in colloquialism detection, like handling dialect variations, sarcasm, and cultural references.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Briefly mention potential future research directions, such as incorporating contextual information, using multimodal data, or improving interpretability of models.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Datasets and Evaluation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researchers proposed a frameworks which combines contrast learning and curriculum learning to detect idioms usage recognition and metaphor detection. Where they used six different datasets to evaluate their models effectiveness.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model specifically gives better results for smaller datasets.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 Writing options in text generation apps.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Idioms extraction.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Abbreviations and Phrases Extraction.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grammar-based extraction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mo"/>
                <a:ea typeface="Arimo"/>
                <a:cs typeface="Arimo"/>
                <a:sym typeface="Arimo"/>
              </a:rPr>
              <a:t>Limited Dataset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mo"/>
                <a:ea typeface="Arimo"/>
                <a:cs typeface="Arimo"/>
                <a:sym typeface="Arimo"/>
              </a:rPr>
              <a:t>Low Accuracy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mo"/>
                <a:ea typeface="Arimo"/>
                <a:cs typeface="Arimo"/>
                <a:sym typeface="Arimo"/>
              </a:rPr>
              <a:t>Complex task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mo"/>
                <a:ea typeface="Arimo"/>
                <a:cs typeface="Arimo"/>
                <a:sym typeface="Arimo"/>
              </a:rPr>
              <a:t>Teaching difference between normal and colloquial expressions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35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mo"/>
                <a:ea typeface="Arimo"/>
                <a:cs typeface="Arimo"/>
                <a:sym typeface="Arimo"/>
              </a:rPr>
              <a:t>Collect dataset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mo"/>
                <a:ea typeface="Arimo"/>
                <a:cs typeface="Arimo"/>
                <a:sym typeface="Arimo"/>
              </a:rPr>
              <a:t>Preprocessing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mo"/>
                <a:ea typeface="Arimo"/>
                <a:cs typeface="Arimo"/>
                <a:sym typeface="Arimo"/>
              </a:rPr>
              <a:t>Using Different Machine learning and deep learning models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mo"/>
                <a:ea typeface="Arimo"/>
                <a:cs typeface="Arimo"/>
                <a:sym typeface="Arimo"/>
              </a:rPr>
              <a:t>Show the findings after training those models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800"/>
              <a:t>Thanks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