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d92d4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d92d4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d92d49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ad92d49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ad92d49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ad92d49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ad92d49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ad92d49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ad92d49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ad92d49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ad92d49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ad92d49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5025" y="319500"/>
            <a:ext cx="8520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5200"/>
              <a:t>Colloquial Expressions Detection Using Machine and Deep Learning Techniques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73200"/>
            <a:ext cx="85206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Mahir Faisal Chowdhury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Id: 19301026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Course: CSE431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Section: 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Team: 2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St: Farah Binta Haque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Ra: Humaion Kabir Mehedi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Submitted to - 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Annajiat Alim Rasel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colloquial expression?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Abbreviations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r>
              <a:rPr lang="en"/>
              <a:t> of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research aims to improve translations of idiomatic expressions using contextual embeddings and innovative approaches, contributing to the field by introducing new methods, evaluation strategies, and implications for future research.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researchers proposed a frameworks which combines contrast learning and curriculum learning to detect idioms usage recognition and metaphor detection. Where they used six different datasets to evaluate their models effectiveness.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model specifically gives better results for smaller datasets.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paper introduces a deep learning framework for automatic slang detection and identification, achieving robust performance and contributing to the field of natural language processing.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paper presents a feature-based approach to multilingual idiomaticity detection, achieving improved results over the baseline and providing insights into the strengths and limitations of the model.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by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Naive Bayes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and Visualize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975" y="1228500"/>
            <a:ext cx="5298425" cy="3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