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56" r:id="rId3"/>
    <p:sldId id="260" r:id="rId4"/>
    <p:sldId id="258" r:id="rId5"/>
    <p:sldId id="262" r:id="rId6"/>
    <p:sldId id="263" r:id="rId7"/>
    <p:sldId id="264" r:id="rId8"/>
    <p:sldId id="268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2FA59-FC0C-992F-7ABB-583D513679A1}" v="390" dt="2025-05-24T22:44:4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906" y="-77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99793-69B8-420C-96D5-78350169F21B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5485E-47B5-485F-83B2-3D02F87D0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5485E-47B5-485F-83B2-3D02F87D08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lsql-triggers/" TargetMode="External"/><Relationship Id="rId2" Type="http://schemas.openxmlformats.org/officeDocument/2006/relationships/hyperlink" Target="https://docs.oracle.com/en/database/oracle/oracle-database/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database/other-databases/timesten/22.1/plsql-developer/pl-sql-procedures-and-function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CB299CAB-C506-454B-90FC-406572829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387F5046-662F-2BFE-D791-12B8D9F3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94" y="3425938"/>
            <a:ext cx="9783754" cy="282854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Bookman Old Style"/>
                <a:ea typeface="+mn-lt"/>
                <a:cs typeface="+mn-lt"/>
              </a:rPr>
              <a:t>PROJECT NAME</a:t>
            </a:r>
            <a:r>
              <a:rPr lang="en-US" sz="3600" dirty="0">
                <a:latin typeface="Bookman Old Style"/>
                <a:ea typeface="+mn-lt"/>
                <a:cs typeface="+mn-lt"/>
              </a:rPr>
              <a:t>:</a:t>
            </a:r>
            <a:endParaRPr lang="en-US" sz="3600" dirty="0">
              <a:latin typeface="Bookman Old Style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3600" dirty="0">
                <a:latin typeface="Bookman Old Style"/>
                <a:ea typeface="+mn-lt"/>
                <a:cs typeface="+mn-lt"/>
              </a:rPr>
              <a:t>SMART PARTKING MANAGEMENT SYSTEM</a:t>
            </a:r>
            <a:endParaRPr lang="en-US" sz="3600">
              <a:latin typeface="Bookman Old Style"/>
              <a:cs typeface="Times New Roman"/>
            </a:endParaRPr>
          </a:p>
          <a:p>
            <a:pPr marL="0" indent="0">
              <a:buNone/>
            </a:pPr>
            <a:endParaRPr lang="en-US" sz="3600" dirty="0">
              <a:latin typeface="Bookman Old Style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b="1" dirty="0">
                <a:latin typeface="Bookman Old Style"/>
                <a:ea typeface="+mn-lt"/>
                <a:cs typeface="+mn-lt"/>
              </a:rPr>
              <a:t>Name:</a:t>
            </a:r>
            <a:r>
              <a:rPr lang="en-US" sz="3600" dirty="0">
                <a:latin typeface="Bookman Old Style"/>
                <a:ea typeface="+mn-lt"/>
                <a:cs typeface="+mn-lt"/>
              </a:rPr>
              <a:t> MAHIRWE YVETTE</a:t>
            </a:r>
            <a:endParaRPr lang="en-US" sz="3600" dirty="0">
              <a:latin typeface="Bookman Old Style"/>
              <a:cs typeface="Times New Roman"/>
            </a:endParaRPr>
          </a:p>
          <a:p>
            <a:pPr marL="0" indent="0">
              <a:buNone/>
            </a:pPr>
            <a:endParaRPr lang="en-US" sz="3600" dirty="0">
              <a:latin typeface="Bookman Old Style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b="1" dirty="0">
                <a:latin typeface="Bookman Old Style"/>
                <a:ea typeface="+mn-lt"/>
                <a:cs typeface="+mn-lt"/>
              </a:rPr>
              <a:t>ID</a:t>
            </a:r>
            <a:r>
              <a:rPr lang="en-US" sz="3600" dirty="0">
                <a:latin typeface="Bookman Old Style"/>
                <a:ea typeface="+mn-lt"/>
                <a:cs typeface="+mn-lt"/>
              </a:rPr>
              <a:t>:26510</a:t>
            </a:r>
          </a:p>
          <a:p>
            <a:pPr marL="0" indent="0">
              <a:buNone/>
            </a:pPr>
            <a:endParaRPr lang="en-US" sz="3600" dirty="0">
              <a:latin typeface="Bookman Old Style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b="1" dirty="0">
                <a:latin typeface="Bookman Old Style"/>
                <a:ea typeface="+mn-lt"/>
                <a:cs typeface="+mn-lt"/>
              </a:rPr>
              <a:t>Course:</a:t>
            </a:r>
            <a:r>
              <a:rPr lang="en-US" sz="3600" dirty="0">
                <a:latin typeface="Bookman Old Style"/>
                <a:ea typeface="+mn-lt"/>
                <a:cs typeface="+mn-lt"/>
              </a:rPr>
              <a:t> PL/SQL</a:t>
            </a:r>
            <a:endParaRPr lang="en-US" sz="3600">
              <a:latin typeface="Bookman Old Style"/>
              <a:cs typeface="Angsana New"/>
            </a:endParaRPr>
          </a:p>
          <a:p>
            <a:pPr marL="0" indent="0">
              <a:buNone/>
            </a:pPr>
            <a:endParaRPr lang="en-US" sz="3600" dirty="0">
              <a:latin typeface="Bookman Old Style"/>
            </a:endParaRPr>
          </a:p>
          <a:p>
            <a:endParaRPr lang="en-US" sz="3600" dirty="0">
              <a:latin typeface="Bookman Old Style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961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CB299CAB-C506-454B-90FC-406572829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8D99311-F254-40F1-8AB5-EE3E7B9B68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BB2050-4733-29BE-70EB-35226E4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References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D89E3CB-00ED-4691-9F0F-F23EA35647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AC1114-3036-C3D6-1B33-D37FDDC3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Notes of the Lecturer</a:t>
            </a:r>
          </a:p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Oracle Corporation. </a:t>
            </a:r>
            <a:r>
              <a:rPr lang="en-US" sz="1700" i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PL/SQL Language Reference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. Oracle Database 19c Documentation. Retrieved from 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  <a:hlinkClick r:id="rId2"/>
              </a:rPr>
              <a:t>https://docs.oracle.com/en/database/oracle/oracle-database/19/</a:t>
            </a:r>
          </a:p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  <a:hlinkClick r:id="rId3"/>
              </a:rPr>
              <a:t>https://www.geeksforgeeks.org/plsql-triggers/</a:t>
            </a:r>
            <a:endParaRPr lang="en-US" sz="170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endParaRPr lang="en-US" sz="17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  <a:hlinkClick r:id="rId4"/>
              </a:rPr>
              <a:t>https://docs.oracle.com/en/database/other-databases/timesten/22.1/plsql-developer/pl-sql-procedures-and-functions.html#GUID-1004A9F5-864E-41D5-8AF1-9733D5A8781F</a:t>
            </a:r>
          </a:p>
          <a:p>
            <a:endParaRPr lang="en-US" sz="170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59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="" xmlns:a16="http://schemas.microsoft.com/office/drawing/2014/main" id="{71B2258F-86CA-4D4D-8270-BC05FCDE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mart Parking Systems using IoT">
            <a:extLst>
              <a:ext uri="{FF2B5EF4-FFF2-40B4-BE49-F238E27FC236}">
                <a16:creationId xmlns="" xmlns:a16="http://schemas.microsoft.com/office/drawing/2014/main" id="{92CD78F4-3CB0-A8F3-726A-71BB46B45F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</a:blip>
          <a:srcRect t="3386" b="110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136" y="453038"/>
            <a:ext cx="9267567" cy="282843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ngsana New"/>
                <a:cs typeface="Angsana New"/>
              </a:rPr>
              <a:t>SMART PARKING MANAGEMENT SYSTEM</a:t>
            </a:r>
            <a:r>
              <a:rPr lang="en-US" b="1">
                <a:latin typeface="Angsana New"/>
                <a:cs typeface="Angsana New"/>
              </a:rPr>
              <a:t/>
            </a:r>
            <a:br>
              <a:rPr lang="en-US" b="1">
                <a:latin typeface="Angsana New"/>
                <a:cs typeface="Angsana New"/>
              </a:rPr>
            </a:br>
            <a:endParaRPr lang="en-US">
              <a:latin typeface="Angsana New"/>
              <a:cs typeface="Angsana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D558A74-2128-81B8-7152-E73619366EED}"/>
              </a:ext>
            </a:extLst>
          </p:cNvPr>
          <p:cNvSpPr txBox="1"/>
          <p:nvPr/>
        </p:nvSpPr>
        <p:spPr>
          <a:xfrm>
            <a:off x="4911802" y="3644023"/>
            <a:ext cx="6923899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Project Definition: </a:t>
            </a:r>
          </a:p>
          <a:p>
            <a:r>
              <a:rPr lang="en-US" sz="2000" dirty="0">
                <a:ea typeface="+mn-lt"/>
                <a:cs typeface="+mn-lt"/>
              </a:rPr>
              <a:t>This is a parking management system that is designed to optimize parking space availability and streamline the reservation process in busy urban areas. </a:t>
            </a:r>
            <a:endParaRPr lang="en-US" sz="2000" dirty="0"/>
          </a:p>
          <a:p>
            <a:endParaRPr lang="en-US" sz="2000" dirty="0"/>
          </a:p>
          <a:p>
            <a:pPr algn="l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      </a:t>
            </a:r>
          </a:p>
          <a:p>
            <a:r>
              <a:rPr lang="en-US" sz="2000" dirty="0"/>
              <a:t>                                                                             </a:t>
            </a:r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                                                                         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3159076F-A664-EADA-F618-E020A627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57" y="826786"/>
            <a:ext cx="5614085" cy="5195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 </a:t>
            </a:r>
            <a:endParaRPr lang="en-US" sz="16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Problem Definition:</a:t>
            </a:r>
            <a:endParaRPr lang="en-US" sz="1600" b="1"/>
          </a:p>
          <a:p>
            <a:pPr algn="ctr"/>
            <a:r>
              <a:rPr lang="en-US" sz="1600" dirty="0">
                <a:ea typeface="+mn-lt"/>
                <a:cs typeface="+mn-lt"/>
              </a:rPr>
              <a:t>Traffic Congestion &amp; Wasted Time</a:t>
            </a:r>
          </a:p>
          <a:p>
            <a:pPr algn="ctr"/>
            <a:r>
              <a:rPr lang="en-US" sz="1600" dirty="0">
                <a:ea typeface="+mn-lt"/>
                <a:cs typeface="+mn-lt"/>
              </a:rPr>
              <a:t>Inefficient parking space utilization </a:t>
            </a:r>
          </a:p>
          <a:p>
            <a:pPr algn="ctr"/>
            <a:r>
              <a:rPr lang="en-US" sz="1600" dirty="0">
                <a:ea typeface="+mn-lt"/>
                <a:cs typeface="+mn-lt"/>
              </a:rPr>
              <a:t>Unauthorized Parking &amp; Security Issues</a:t>
            </a:r>
          </a:p>
          <a:p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Context: (Where and how)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 dirty="0"/>
          </a:p>
          <a:p>
            <a:pPr marL="171450" indent="-171450" algn="ctr"/>
            <a:r>
              <a:rPr lang="en-US" sz="1600" dirty="0">
                <a:ea typeface="+mn-lt"/>
                <a:cs typeface="+mn-lt"/>
              </a:rPr>
              <a:t>Where?  : Public parking spaces</a:t>
            </a:r>
          </a:p>
          <a:p>
            <a:pPr marL="171450" indent="-171450" algn="ctr"/>
            <a:r>
              <a:rPr lang="en-US" sz="1600" dirty="0">
                <a:ea typeface="+mn-lt"/>
                <a:cs typeface="+mn-lt"/>
              </a:rPr>
              <a:t>How?:By optimizing parking space availability and boost the reservation process.</a:t>
            </a:r>
            <a:endParaRPr lang="en-US" sz="1600" dirty="0"/>
          </a:p>
          <a:p>
            <a:pPr marL="0" indent="0" algn="ctr">
              <a:buNone/>
            </a:pP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11A2ADFB-C9F1-012C-41E2-4F2FC8A12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9930" y="384003"/>
            <a:ext cx="5861221" cy="56899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 Target Users:</a:t>
            </a:r>
          </a:p>
          <a:p>
            <a:pPr marL="285750" indent="-285750" algn="ctr"/>
            <a:r>
              <a:rPr lang="en-US" sz="1600" dirty="0"/>
              <a:t>Drivers</a:t>
            </a:r>
          </a:p>
          <a:p>
            <a:pPr marL="285750" indent="-285750" algn="ctr"/>
            <a:r>
              <a:rPr lang="en-US" sz="1600" dirty="0"/>
              <a:t>Companies that control public parking spaces</a:t>
            </a:r>
          </a:p>
          <a:p>
            <a:pPr marL="285750" indent="-285750" algn="ctr"/>
            <a:endParaRPr lang="en-US" sz="1600" dirty="0"/>
          </a:p>
          <a:p>
            <a:pPr marL="285750" indent="-285750"/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ptos" panose="020B0004020202020204"/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b="1" dirty="0">
              <a:latin typeface="Aptos" panose="020B0004020202020204"/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b="1" dirty="0">
              <a:latin typeface="Aptos" panose="020B0004020202020204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Maximize Parking Efficiency : Utilize available spaces effectively.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Simplify Reservations :Allow users to book parking spots in advance.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Enhance User Experience : Provide a smooth and convenient parking process.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Reduce Traffic Congestion : Minimize vehicle movement in search of parking.</a:t>
            </a:r>
          </a:p>
          <a:p>
            <a:endParaRPr lang="en-US" sz="1600" dirty="0"/>
          </a:p>
        </p:txBody>
      </p:sp>
      <p:pic>
        <p:nvPicPr>
          <p:cNvPr id="22" name="Picture 21" descr="Problem solving - Free education icons">
            <a:extLst>
              <a:ext uri="{FF2B5EF4-FFF2-40B4-BE49-F238E27FC236}">
                <a16:creationId xmlns="" xmlns:a16="http://schemas.microsoft.com/office/drawing/2014/main" id="{13D4A34A-3B2B-3D39-27E1-4289B31BE9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195" y="3788762"/>
            <a:ext cx="1082504" cy="1082504"/>
          </a:xfrm>
          <a:prstGeom prst="rect">
            <a:avLst/>
          </a:prstGeom>
        </p:spPr>
      </p:pic>
      <p:pic>
        <p:nvPicPr>
          <p:cNvPr id="23" name="Picture 22" descr="Free User Group SVG, PNG Icon, Symbol ...">
            <a:extLst>
              <a:ext uri="{FF2B5EF4-FFF2-40B4-BE49-F238E27FC236}">
                <a16:creationId xmlns="" xmlns:a16="http://schemas.microsoft.com/office/drawing/2014/main" id="{325A3C68-61DA-AE06-26B0-C7EC87BF0FF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42708" y="823140"/>
            <a:ext cx="1164882" cy="1195774"/>
          </a:xfrm>
          <a:prstGeom prst="rect">
            <a:avLst/>
          </a:prstGeom>
        </p:spPr>
      </p:pic>
      <p:pic>
        <p:nvPicPr>
          <p:cNvPr id="24" name="Picture 23" descr="Icon Strex Objectives - Learning Objectives Icon, HD Png Download - vhv">
            <a:extLst>
              <a:ext uri="{FF2B5EF4-FFF2-40B4-BE49-F238E27FC236}">
                <a16:creationId xmlns="" xmlns:a16="http://schemas.microsoft.com/office/drawing/2014/main" id="{D9E624C7-382C-6F47-2158-0DF326C6313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7914" y="3137188"/>
            <a:ext cx="2094471" cy="810165"/>
          </a:xfrm>
          <a:prstGeom prst="rect">
            <a:avLst/>
          </a:prstGeom>
        </p:spPr>
      </p:pic>
      <p:pic>
        <p:nvPicPr>
          <p:cNvPr id="25" name="Picture 24" descr="Problem - Free people icons">
            <a:extLst>
              <a:ext uri="{FF2B5EF4-FFF2-40B4-BE49-F238E27FC236}">
                <a16:creationId xmlns="" xmlns:a16="http://schemas.microsoft.com/office/drawing/2014/main" id="{D73881D0-2E79-BA3C-B5C2-964702693C9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644" y="1080572"/>
            <a:ext cx="1339936" cy="12781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359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5A0118C5-4F8D-4CF4-BADD-53FEACC6C4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A99050EE-26AF-4253-BD50-F0FCD965A8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9242DC6-6B7B-409E-6220-7570793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397"/>
            <a:ext cx="4820312" cy="3443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23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</a:t>
            </a:r>
            <a:r>
              <a:rPr lang="en-US" sz="2300" b="1" dirty="0">
                <a:solidFill>
                  <a:schemeClr val="bg1"/>
                </a:solidFill>
              </a:rPr>
              <a:t/>
            </a:r>
            <a:br>
              <a:rPr lang="en-US" sz="2300" b="1" dirty="0">
                <a:solidFill>
                  <a:schemeClr val="bg1"/>
                </a:solidFill>
              </a:rPr>
            </a:br>
            <a:endParaRPr lang="en-US" sz="2300" kern="1200" dirty="0">
              <a:solidFill>
                <a:schemeClr val="bg1"/>
              </a:solidFill>
              <a:latin typeface="+mj-lt"/>
            </a:endParaRPr>
          </a:p>
          <a:p>
            <a:pPr marL="342900" indent="-342900" algn="ctr">
              <a:buFont typeface="Arial"/>
              <a:buChar char="•"/>
            </a:pP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Saves Time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:Quick access to     available parking.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>
                <a:solidFill>
                  <a:schemeClr val="bg1"/>
                </a:solidFill>
              </a:rPr>
              <a:t>.   </a:t>
            </a: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Reduces Traffic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:</a:t>
            </a: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Less congestion in busy areas.</a:t>
            </a:r>
            <a:endParaRPr lang="en-US" sz="2200" kern="1200" dirty="0">
              <a:solidFill>
                <a:schemeClr val="bg1"/>
              </a:solidFill>
              <a:latin typeface="+mj-lt"/>
            </a:endParaRPr>
          </a:p>
          <a:p>
            <a:pPr marL="457200" indent="-457200" algn="ctr">
              <a:buFont typeface="Arial"/>
              <a:buChar char="•"/>
            </a:pP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Boosts Revenue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:Better space management increases earnings.</a:t>
            </a:r>
            <a:endParaRPr lang="en-US" sz="2200" kern="1200" dirty="0">
              <a:solidFill>
                <a:schemeClr val="bg1"/>
              </a:solidFill>
              <a:latin typeface="+mj-lt"/>
            </a:endParaRPr>
          </a:p>
          <a:p>
            <a:pPr marL="342900" indent="-342900" algn="ctr"/>
            <a:endParaRPr lang="en-US" sz="2200" kern="1200" dirty="0">
              <a:solidFill>
                <a:schemeClr val="bg1"/>
              </a:solidFill>
              <a:latin typeface="+mj-lt"/>
            </a:endParaRPr>
          </a:p>
          <a:p>
            <a:pPr marL="342900" indent="-342900" algn="ctr"/>
            <a:endParaRPr lang="en-US" sz="2200" kern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5" name="Graphic 190">
            <a:extLst>
              <a:ext uri="{FF2B5EF4-FFF2-40B4-BE49-F238E27FC236}">
                <a16:creationId xmlns="" xmlns:a16="http://schemas.microsoft.com/office/drawing/2014/main" id="{00E015F5-1A99-4E40-BC3D-7707802996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3FE6F571-2BB7-46DA-A3D9-B32ADDC16A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A905CC16-753C-4B9F-B3E2-C456795AED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Graphic 212">
            <a:extLst>
              <a:ext uri="{FF2B5EF4-FFF2-40B4-BE49-F238E27FC236}">
                <a16:creationId xmlns="" xmlns:a16="http://schemas.microsoft.com/office/drawing/2014/main" id="{D0C78466-EB6E-45A0-99A6-A00789ACD9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1" name="Graphic 212">
            <a:extLst>
              <a:ext uri="{FF2B5EF4-FFF2-40B4-BE49-F238E27FC236}">
                <a16:creationId xmlns="" xmlns:a16="http://schemas.microsoft.com/office/drawing/2014/main" id="{E99F76E4-5DFD-4DBE-B042-66FBCD118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3" name="Graphic 4">
            <a:extLst>
              <a:ext uri="{FF2B5EF4-FFF2-40B4-BE49-F238E27FC236}">
                <a16:creationId xmlns="" xmlns:a16="http://schemas.microsoft.com/office/drawing/2014/main" id="{5468B3A9-705E-43C3-A742-0619B0D8F2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29D439AD-5D67-497C-B831-D17FC3E592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23F54BF2-C71C-45C5-9408-3B5E011B0F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2BBABE17-DB56-44AB-934B-63C07C79F0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CB483D20-A128-4076-AF54-88646172B8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E5EFA818-FDDA-49E9-B11F-E9DC1854A9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EA1F8728-F8F7-4828-A718-A15E7663EA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8DA1F73F-AA1D-41D7-BAAB-292FD94A3E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D9441DEA-C85E-4B9C-A48D-8437854C4C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15EBAA20-1368-4495-8D7C-820FAD8ECF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0FB92591-626C-4D2B-A3E6-EC8742D67B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D392448D-513F-4528-9D8D-A151982041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61946BAE-1546-4EA4-A108-A799BF5D2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42A8EC93-6A35-4D37-A8CB-59362BF875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AFC3ECA2-E914-4D83-ABF9-B9FFD96E92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712B1108-9AAC-4F10-A64F-0D6963E518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284CDA0C-B2AB-4791-83B1-C053C061D6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F857BF6B-E0CA-49C0-8827-B44CE8B92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6D7B06A7-ADDF-4F27-B11F-08422FC18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E8B0DA6C-71D7-4FCB-AE4C-035E0ADB50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EB078173-ADFB-480D-91A4-4D71C01098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AAA4027A-C97B-4C9A-B04C-EBE2112200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C06DA92D-C6D0-4C7D-98CF-D9576912E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D6601653-3941-4C9B-BD39-62EECE23AE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2BC4A394-4FFE-4BFE-9A59-2B624E0711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EB4EABA5-FDCF-4F6F-8FF1-6FDFF50580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10F3C940-2320-488A-B24C-AB0A4FB539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F525BA82-37D8-47ED-AFF6-AE57124A4E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C2D78955-C80F-4DA3-83AA-D28A5A6FA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BC23DAAC-7C06-4012-8CBB-8E3126B68B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60D19F80-DC80-49EC-8EDD-7889092C18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11F50BB3-EA39-4693-BAE1-1101EF0A41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00EFD45B-69A8-47F6-A5BF-779F7EB49F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9E53C464-7272-4EBC-830B-CB29A96988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B6BF10CE-C2AD-487A-9402-8D5C746ECF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1064C7FE-F8EB-47EF-97FA-348A520599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A991C553-06A1-4F26-BBBC-80F7E11E7A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BCE9C081-2191-4C84-956E-F106BB015C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292F6F03-BC34-40C6-8F17-7A169CD72F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A5101B80-7351-4F0F-AB7D-3E40B4D266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0570EE1D-95AC-4660-8E96-7C8A36FEB6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385D9A56-2D15-4E0A-B981-E168F09064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28D0BA2F-9273-4EAA-AD17-C4EFE11403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512CC54E-7976-4DC9-984C-45C2A23A72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C8A3FC72-9FF9-41F6-97E0-45A0FEE946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48918C16-C9B6-40D5-93A0-DB547B644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A05612C6-4858-4854-A3D3-90CF1E1C75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A8E88D77-C726-4008-849C-DA7361F885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24CFE7CA-C955-4365-90C3-6272CB9A3C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38B43FC8-B81C-490A-A346-4C6235DA8A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214D0221-0C97-4C71-B535-7506956EF8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ED0C44EA-BD25-49A3-9EB8-9D8DED7C19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A3C9CCF2-15CC-4F7D-87F5-7FFEBAC9C2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8AA321D8-1D2C-472C-A2DB-EBB74498DD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724680C1-4BB5-45DB-A558-82514418CF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C94F4CEF-82DD-4CFB-8EE3-4AB115F6A0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4F186C9C-C620-4426-A674-E40F808F66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8929942C-BA3F-40EF-94DD-4A5C22C5B7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D234974B-3555-465B-95A7-1C63CE7386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0E38F9FD-48AC-4C3E-9E75-D1C0B555E0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3AA72E26-5C3D-4231-9042-E00AE43E80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6684433D-3C9E-4C19-A801-D51CF3064F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DADB0C3D-A021-4F40-93B3-76B61334FD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41781C18-F408-401D-8A86-99FFBB9895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9D958D9F-E4B0-48B1-ADA4-3053AFB5D9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43EFCD46-F0FB-499C-81B9-3508FE5C8C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2B6A130F-CB85-4BDA-8DDF-8DAAB2F7D0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9359DA40-CA94-4B1F-9BE6-C800BEEC7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73304FCD-8DAD-4BC8-A16E-84DDCA07FF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BCB4864C-8F67-4BE7-89CC-664EA25EC5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845F543D-67FC-4640-A2A1-69DA6D0528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DBDB2A9C-60E5-4F7E-BA2B-4DD1595FB9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72B10DA2-D88E-4952-BDB5-102E61B4B2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="" xmlns:a16="http://schemas.microsoft.com/office/drawing/2014/main" id="{AC5F5BED-3698-4F52-9977-D8CA2DC031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="" xmlns:a16="http://schemas.microsoft.com/office/drawing/2014/main" id="{E19CCEBC-AD20-45B2-A751-42B40BB31C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="" xmlns:a16="http://schemas.microsoft.com/office/drawing/2014/main" id="{3A978AD9-9A35-4B89-B3BC-61E54AD9EB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="" xmlns:a16="http://schemas.microsoft.com/office/drawing/2014/main" id="{77D8C808-AFC9-42DD-B253-0048903791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="" xmlns:a16="http://schemas.microsoft.com/office/drawing/2014/main" id="{EECD0BF1-7C64-407E-8306-4C447B1D32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953B0F94-AC35-4CB2-878D-1DC7D68BE9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08EA50C2-BB5F-4368-AA91-67B207C1AB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DE45A7FE-0A45-45F6-8417-EBDA5A12D8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DA8B8DC8-F88C-432E-A8C2-8D13FE874F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D02C5430-233D-49F7-B852-181D2B2F61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="" xmlns:a16="http://schemas.microsoft.com/office/drawing/2014/main" id="{76DB286F-9E15-441C-8697-57007B76C1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534DC0EE-15B7-44AE-A7DC-8B5E22688A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4FBE9900-F640-4248-9C4C-EDBE5E00AF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37FF04AF-F86B-49F8-AAB5-DA696591A1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710DCFEA-4572-47A3-A6BE-7B21F5758C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BA42ED8E-CCC8-478F-9EF4-625B633071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146DF8F4-DF09-4E6C-887F-C9269E56A5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7FF3916E-5C82-4956-A88B-81BFAC91B8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7E5CF7AE-ED45-4AB5-9AEB-56FC964BFA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="" xmlns:a16="http://schemas.microsoft.com/office/drawing/2014/main" id="{7CFB132C-BEB1-4897-B1A4-97422811F6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="" xmlns:a16="http://schemas.microsoft.com/office/drawing/2014/main" id="{4EE49F21-E336-41BC-8256-85A9AB597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="" xmlns:a16="http://schemas.microsoft.com/office/drawing/2014/main" id="{C62510EE-BDCD-4393-9AD7-2D0C9A722D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="" xmlns:a16="http://schemas.microsoft.com/office/drawing/2014/main" id="{2420F94B-4F00-4C6C-97E3-BA5B5E6871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E712560A-A110-4132-85D5-21BBBFA8C8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D1E3102B-23D5-43AE-A67D-583AAA52B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="" xmlns:a16="http://schemas.microsoft.com/office/drawing/2014/main" id="{9D5ABE4E-EB80-423C-BBCE-9C1B77D9B0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BEB8CCC5-38F5-4892-A00B-14B645BBDF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="" xmlns:a16="http://schemas.microsoft.com/office/drawing/2014/main" id="{8860175F-F7D5-4464-AD61-5B435528F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="" xmlns:a16="http://schemas.microsoft.com/office/drawing/2014/main" id="{E28C20B0-98AA-4A5B-8CE1-236A3F6CAA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="" xmlns:a16="http://schemas.microsoft.com/office/drawing/2014/main" id="{8A56719F-13F0-4B75-8C04-DAACD8FD86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="" xmlns:a16="http://schemas.microsoft.com/office/drawing/2014/main" id="{B30555DA-285C-4859-83DE-B16FF6DB13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="" xmlns:a16="http://schemas.microsoft.com/office/drawing/2014/main" id="{67AF00E9-C8D6-41C4-9703-5468F51639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="" xmlns:a16="http://schemas.microsoft.com/office/drawing/2014/main" id="{D07F88BD-A2E8-4F25-BB43-9372C6C9F3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="" xmlns:a16="http://schemas.microsoft.com/office/drawing/2014/main" id="{DFAE35DA-8283-4F4B-8C00-FF8EFE39B3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="" xmlns:a16="http://schemas.microsoft.com/office/drawing/2014/main" id="{4340DEBE-A255-48E2-B7B2-AE881651CE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="" xmlns:a16="http://schemas.microsoft.com/office/drawing/2014/main" id="{FE968FB9-507A-4F2E-B346-15995081B1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="" xmlns:a16="http://schemas.microsoft.com/office/drawing/2014/main" id="{4DA99BD8-9C2B-46BF-AA27-ED405540D1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="" xmlns:a16="http://schemas.microsoft.com/office/drawing/2014/main" id="{50C84F67-D2C2-48DF-8537-DF99C60240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="" xmlns:a16="http://schemas.microsoft.com/office/drawing/2014/main" id="{F5CAEB9A-26A6-4FBF-916B-19FC9B0BFC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="" xmlns:a16="http://schemas.microsoft.com/office/drawing/2014/main" id="{E4DEDE1B-4819-4E4B-849E-330D7DF56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="" xmlns:a16="http://schemas.microsoft.com/office/drawing/2014/main" id="{C441B73E-F19C-4313-8F46-F600603B3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014FE805-EF51-4859-A6DF-CF75F9A0F5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="" xmlns:a16="http://schemas.microsoft.com/office/drawing/2014/main" id="{624CF2A5-BD9E-4570-8560-063BC70F26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="" xmlns:a16="http://schemas.microsoft.com/office/drawing/2014/main" id="{6BEC415C-7946-43B2-9AC8-348B6B5CD0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="" xmlns:a16="http://schemas.microsoft.com/office/drawing/2014/main" id="{1B615AD5-3365-43D4-8E16-377A2A2F97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="" xmlns:a16="http://schemas.microsoft.com/office/drawing/2014/main" id="{9D184DFD-DD33-491E-90FF-6E4ECA2668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="" xmlns:a16="http://schemas.microsoft.com/office/drawing/2014/main" id="{31B62FE1-0262-4B09-ABEA-8AA010137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="" xmlns:a16="http://schemas.microsoft.com/office/drawing/2014/main" id="{20C539C6-FAA9-4EBE-93D9-1F946E144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="" xmlns:a16="http://schemas.microsoft.com/office/drawing/2014/main" id="{8C6EF3FF-09E5-4099-A49B-CA364A6E83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="" xmlns:a16="http://schemas.microsoft.com/office/drawing/2014/main" id="{B3C5E06F-8F1E-4771-AAE4-B34B1D6A3D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538D5AE9-76CC-4AE4-B026-656EDCB01B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="" xmlns:a16="http://schemas.microsoft.com/office/drawing/2014/main" id="{30F1A9B9-52AB-4527-BD4A-1802F7C960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46A57D78-C020-4EEF-971D-0C8802889A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7666D7A3-5ABF-4EDE-A0C5-F2099B2D86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13BC460A-E0FF-4658-A2FD-A3AF4D51DF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26467CC2-3AB3-4D37-8323-385B7399F7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563A1F58-33CE-4EDF-B902-3F43F69DA2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DDCFAB2F-7E88-4A57-999A-2506A1FE71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571BEB66-3787-441F-BB54-80C05C6F13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641DC095-611E-4979-8664-6C0EB878FC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210B9ECF-D859-4919-A9D6-3208548F00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="" xmlns:a16="http://schemas.microsoft.com/office/drawing/2014/main" id="{4FBC31D4-7E98-452C-8A87-822DE0432C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="" xmlns:a16="http://schemas.microsoft.com/office/drawing/2014/main" id="{E302346C-F328-435B-87ED-447C6F8542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="" xmlns:a16="http://schemas.microsoft.com/office/drawing/2014/main" id="{B94F507E-9E94-432E-AE8A-A6CB2C5D05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="" xmlns:a16="http://schemas.microsoft.com/office/drawing/2014/main" id="{1FFAC4F0-FD7F-4943-B60E-E276F8B23F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A8A5D871-92FD-43C3-BF94-0B524FA7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6A79A241-1665-453E-ADD4-18892D4F85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="" xmlns:a16="http://schemas.microsoft.com/office/drawing/2014/main" id="{81EABE18-4189-4E07-93C9-9B76673E3E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="" xmlns:a16="http://schemas.microsoft.com/office/drawing/2014/main" id="{B658A0EE-6F09-4EF7-B5E7-F23A556BDA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="" xmlns:a16="http://schemas.microsoft.com/office/drawing/2014/main" id="{15EB019C-C95B-4DE3-BD17-DC20F8007A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="" xmlns:a16="http://schemas.microsoft.com/office/drawing/2014/main" id="{2948B3ED-79C1-47C8-B712-0BFB5536C3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="" xmlns:a16="http://schemas.microsoft.com/office/drawing/2014/main" id="{13387DB9-900B-422D-90F7-C5C7EB5D59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="" xmlns:a16="http://schemas.microsoft.com/office/drawing/2014/main" id="{48FDCCF3-E6D6-4CD0-9D47-02FE785C7A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="" xmlns:a16="http://schemas.microsoft.com/office/drawing/2014/main" id="{BC14E8F6-33F6-47CE-9A24-EA71D71496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="" xmlns:a16="http://schemas.microsoft.com/office/drawing/2014/main" id="{F78CC38F-63FC-4552-B17B-8D79D3C8F8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="" xmlns:a16="http://schemas.microsoft.com/office/drawing/2014/main" id="{89042823-A002-49CE-B03D-ED1291DC13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="" xmlns:a16="http://schemas.microsoft.com/office/drawing/2014/main" id="{96EFC6CE-198B-489B-B1EE-72CE842628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="" xmlns:a16="http://schemas.microsoft.com/office/drawing/2014/main" id="{49FEA23D-54D9-45D7-9325-1E2F638C9C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="" xmlns:a16="http://schemas.microsoft.com/office/drawing/2014/main" id="{2DB04EE3-370F-49CE-BCFE-C2999C3CF2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="" xmlns:a16="http://schemas.microsoft.com/office/drawing/2014/main" id="{8BCBCC34-797D-41A8-8AD1-7E03E1BBFF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="" xmlns:a16="http://schemas.microsoft.com/office/drawing/2014/main" id="{AFF5C1F8-0EDE-4835-89E6-1FCB2EA395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="" xmlns:a16="http://schemas.microsoft.com/office/drawing/2014/main" id="{6171D504-6300-457C-AFCC-064DBB3FCC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="" xmlns:a16="http://schemas.microsoft.com/office/drawing/2014/main" id="{62ACE739-C8C4-4495-B04C-C3AFC4481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="" xmlns:a16="http://schemas.microsoft.com/office/drawing/2014/main" id="{3F4771CD-CDCA-4FFE-8EF5-E42D1781E7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="" xmlns:a16="http://schemas.microsoft.com/office/drawing/2014/main" id="{A10C0BFE-A8F9-4E21-9DFD-37A4D26C62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="" xmlns:a16="http://schemas.microsoft.com/office/drawing/2014/main" id="{4D8D4EF9-4EF7-4538-A4AE-439F9335EA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="" xmlns:a16="http://schemas.microsoft.com/office/drawing/2014/main" id="{7E0500AB-5662-43B9-95C2-2EC80CC54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="" xmlns:a16="http://schemas.microsoft.com/office/drawing/2014/main" id="{984021AD-A6A2-4CDA-A953-72FBA7598B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="" xmlns:a16="http://schemas.microsoft.com/office/drawing/2014/main" id="{FD1FBF47-CAC8-4385-9DC7-C9BB6167EA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="" xmlns:a16="http://schemas.microsoft.com/office/drawing/2014/main" id="{FBAEE482-005F-4288-8D66-09EA246C45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="" xmlns:a16="http://schemas.microsoft.com/office/drawing/2014/main" id="{2C5DCF49-33DE-4AFF-818E-42F59F2804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="" xmlns:a16="http://schemas.microsoft.com/office/drawing/2014/main" id="{866903F3-208B-46D5-925B-254DC74291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="" xmlns:a16="http://schemas.microsoft.com/office/drawing/2014/main" id="{2550D219-E342-4A38-BB89-575C1EE7AA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="" xmlns:a16="http://schemas.microsoft.com/office/drawing/2014/main" id="{5B5485FC-95D0-4660-9594-2C9BD3B77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="" xmlns:a16="http://schemas.microsoft.com/office/drawing/2014/main" id="{2EA358DA-C7E8-4DF8-B7D6-CC58295655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="" xmlns:a16="http://schemas.microsoft.com/office/drawing/2014/main" id="{7990E8BB-4369-4845-8436-A6F3FE1D11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="" xmlns:a16="http://schemas.microsoft.com/office/drawing/2014/main" id="{D6C050C5-1951-434B-A7FE-D271E73F82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4" name="Graphic 4">
            <a:extLst>
              <a:ext uri="{FF2B5EF4-FFF2-40B4-BE49-F238E27FC236}">
                <a16:creationId xmlns="" xmlns:a16="http://schemas.microsoft.com/office/drawing/2014/main" id="{773717CC-ECEE-4ABF-BA61-C59F468017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55" name="Freeform: Shape 254">
              <a:extLst>
                <a:ext uri="{FF2B5EF4-FFF2-40B4-BE49-F238E27FC236}">
                  <a16:creationId xmlns="" xmlns:a16="http://schemas.microsoft.com/office/drawing/2014/main" id="{9A4FAE41-62DF-4B8E-BD66-8EC206E0E3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="" xmlns:a16="http://schemas.microsoft.com/office/drawing/2014/main" id="{564C7F1F-5546-40DC-A16B-C9A3E45777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="" xmlns:a16="http://schemas.microsoft.com/office/drawing/2014/main" id="{45583216-FC24-4B75-9703-DBEC401FF8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="" xmlns:a16="http://schemas.microsoft.com/office/drawing/2014/main" id="{2FD0A70D-2E7E-4048-8145-0F45EDBBCE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="" xmlns:a16="http://schemas.microsoft.com/office/drawing/2014/main" id="{B703C78E-D176-4455-B7B5-2DB4F418DB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="" xmlns:a16="http://schemas.microsoft.com/office/drawing/2014/main" id="{AD23B98E-D1FB-4BD9-BA4A-060BC8266E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="" xmlns:a16="http://schemas.microsoft.com/office/drawing/2014/main" id="{C1541992-EEDB-4D6B-BDA9-B66E58A170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="" xmlns:a16="http://schemas.microsoft.com/office/drawing/2014/main" id="{08072B3B-B852-4186-ACFE-F614251324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="" xmlns:a16="http://schemas.microsoft.com/office/drawing/2014/main" id="{7B5DD2CA-BCBA-4F3E-B472-840067686A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="" xmlns:a16="http://schemas.microsoft.com/office/drawing/2014/main" id="{C7335DFE-05E4-4D45-B035-1D85E7648E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="" xmlns:a16="http://schemas.microsoft.com/office/drawing/2014/main" id="{ADCF9375-A092-491A-960D-A4DBB376C3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="" xmlns:a16="http://schemas.microsoft.com/office/drawing/2014/main" id="{95341599-7E99-490F-9AF8-07EAE5C8DB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="" xmlns:a16="http://schemas.microsoft.com/office/drawing/2014/main" id="{E1C55EB0-818A-46E6-8D53-5503100290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="" xmlns:a16="http://schemas.microsoft.com/office/drawing/2014/main" id="{319B036C-5BD8-4F3B-8935-96D50F410D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="" xmlns:a16="http://schemas.microsoft.com/office/drawing/2014/main" id="{A8445880-106C-4DC8-A250-D132F0D6F3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="" xmlns:a16="http://schemas.microsoft.com/office/drawing/2014/main" id="{952AA1DD-5DBE-43CD-9B85-63C7626929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="" xmlns:a16="http://schemas.microsoft.com/office/drawing/2014/main" id="{2A412466-ED73-4944-83CE-224B1769C2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="" xmlns:a16="http://schemas.microsoft.com/office/drawing/2014/main" id="{807E195A-10DB-494C-A547-E1D0C6F616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="" xmlns:a16="http://schemas.microsoft.com/office/drawing/2014/main" id="{4CD4AECE-734D-4B90-984F-B2ABFA2B6F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="" xmlns:a16="http://schemas.microsoft.com/office/drawing/2014/main" id="{2927072E-8001-4AD1-A4C4-2EDBA3BF87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="" xmlns:a16="http://schemas.microsoft.com/office/drawing/2014/main" id="{499D6F50-E593-46A3-81D8-73389276B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="" xmlns:a16="http://schemas.microsoft.com/office/drawing/2014/main" id="{7A96E600-84B4-452B-AE40-295FC5807E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="" xmlns:a16="http://schemas.microsoft.com/office/drawing/2014/main" id="{CBBA17AC-C1AB-4BFC-A051-457275D1D6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="" xmlns:a16="http://schemas.microsoft.com/office/drawing/2014/main" id="{488E850C-90D5-4D0F-A57D-7809327EF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="" xmlns:a16="http://schemas.microsoft.com/office/drawing/2014/main" id="{9F98D808-AB13-4D8D-B4C5-9D32153462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="" xmlns:a16="http://schemas.microsoft.com/office/drawing/2014/main" id="{95AFFBC0-FF37-4117-86FA-21ABDA17AB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="" xmlns:a16="http://schemas.microsoft.com/office/drawing/2014/main" id="{ED0AC42A-17B0-4154-968C-CAE2A04C28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="" xmlns:a16="http://schemas.microsoft.com/office/drawing/2014/main" id="{4A7A31A0-8490-4B9D-B9CC-7FF28053EB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="" xmlns:a16="http://schemas.microsoft.com/office/drawing/2014/main" id="{8188899C-6A74-43D8-B36C-F86B278C89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="" xmlns:a16="http://schemas.microsoft.com/office/drawing/2014/main" id="{1537EAA6-95B6-4674-A7B9-40F9AB7F59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="" xmlns:a16="http://schemas.microsoft.com/office/drawing/2014/main" id="{F4B29507-C08F-4764-B703-0EB33A0FAC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="" xmlns:a16="http://schemas.microsoft.com/office/drawing/2014/main" id="{4200E500-6A99-47FC-A30F-FA4C85DA8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="" xmlns:a16="http://schemas.microsoft.com/office/drawing/2014/main" id="{9558677C-76AD-451F-AEEE-C5FEE4179C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="" xmlns:a16="http://schemas.microsoft.com/office/drawing/2014/main" id="{79E472E5-A81A-44E7-AEBA-C3A593497B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="" xmlns:a16="http://schemas.microsoft.com/office/drawing/2014/main" id="{5CD54F54-9E41-4635-A533-6CC6515E13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="" xmlns:a16="http://schemas.microsoft.com/office/drawing/2014/main" id="{B22D6F46-74C0-49D9-8CD8-BC125E973D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="" xmlns:a16="http://schemas.microsoft.com/office/drawing/2014/main" id="{C6FAA6EC-EDF6-4522-ACD8-8D4F7FF872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="" xmlns:a16="http://schemas.microsoft.com/office/drawing/2014/main" id="{5F8364DC-ED1A-482D-A418-7941B199CB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="" xmlns:a16="http://schemas.microsoft.com/office/drawing/2014/main" id="{1896D361-70A8-4528-940B-F306550F88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="" xmlns:a16="http://schemas.microsoft.com/office/drawing/2014/main" id="{4D1CB00A-0CE1-4E25-ADCE-9562845F5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="" xmlns:a16="http://schemas.microsoft.com/office/drawing/2014/main" id="{E1B6761E-B7C6-4218-B95F-F6DEC0066D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="" xmlns:a16="http://schemas.microsoft.com/office/drawing/2014/main" id="{CA081177-DAC3-4667-91A1-4CC885D4A1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="" xmlns:a16="http://schemas.microsoft.com/office/drawing/2014/main" id="{435007DC-BB8D-43BA-9598-AE79AA262E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="" xmlns:a16="http://schemas.microsoft.com/office/drawing/2014/main" id="{46628B8A-02EC-44EF-B52C-5EBAFBCF9C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="" xmlns:a16="http://schemas.microsoft.com/office/drawing/2014/main" id="{2DACEC99-8F4C-495C-8EAA-670A3A02ED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="" xmlns:a16="http://schemas.microsoft.com/office/drawing/2014/main" id="{C8EFEAD4-1425-4357-9D8A-F326DABC6E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="" xmlns:a16="http://schemas.microsoft.com/office/drawing/2014/main" id="{FDA70E94-A082-47D4-B4F8-142AEF1DC3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="" xmlns:a16="http://schemas.microsoft.com/office/drawing/2014/main" id="{10E96E8A-1EEA-4F1D-8CFE-12DC9B9E7A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="" xmlns:a16="http://schemas.microsoft.com/office/drawing/2014/main" id="{B12D7CC4-A548-4FF7-A6B2-9151CFA9E3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="" xmlns:a16="http://schemas.microsoft.com/office/drawing/2014/main" id="{CB3F1C68-B597-4669-87F8-C80124ABE0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="" xmlns:a16="http://schemas.microsoft.com/office/drawing/2014/main" id="{A57037D2-0958-4F34-815F-C8CA7F86AE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="" xmlns:a16="http://schemas.microsoft.com/office/drawing/2014/main" id="{30AF3969-3F11-4157-B4B9-33B131462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="" xmlns:a16="http://schemas.microsoft.com/office/drawing/2014/main" id="{51D613E3-18F5-4426-ADEB-DEC123E16B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="" xmlns:a16="http://schemas.microsoft.com/office/drawing/2014/main" id="{1DC25548-A3A9-4018-A29B-6972D353F9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="" xmlns:a16="http://schemas.microsoft.com/office/drawing/2014/main" id="{7EDE6372-94D2-435D-BD43-A20072D807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="" xmlns:a16="http://schemas.microsoft.com/office/drawing/2014/main" id="{729575A6-77E2-4199-8F0A-27C89330A0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="" xmlns:a16="http://schemas.microsoft.com/office/drawing/2014/main" id="{12EB506D-59AD-4011-80F8-36A2BDB954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="" xmlns:a16="http://schemas.microsoft.com/office/drawing/2014/main" id="{92FD46FA-14EB-46A2-B4A3-ECD1F49BAC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="" xmlns:a16="http://schemas.microsoft.com/office/drawing/2014/main" id="{1CD84E07-49A9-40E3-B34C-91C156C9C6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="" xmlns:a16="http://schemas.microsoft.com/office/drawing/2014/main" id="{F3090306-C384-44A0-8C38-77397133BA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="" xmlns:a16="http://schemas.microsoft.com/office/drawing/2014/main" id="{3515E97E-31A4-4273-AB55-8EAD74CB9E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="" xmlns:a16="http://schemas.microsoft.com/office/drawing/2014/main" id="{792F63CA-0494-43E2-A0AA-37C35C8326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="" xmlns:a16="http://schemas.microsoft.com/office/drawing/2014/main" id="{5389A040-E4CC-4CE7-8B9F-40ECA9ACE1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="" xmlns:a16="http://schemas.microsoft.com/office/drawing/2014/main" id="{1BA51B23-705C-49BE-B606-8A9B623E0A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="" xmlns:a16="http://schemas.microsoft.com/office/drawing/2014/main" id="{B16EF17A-F451-4B5B-9052-33A9116E9D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="" xmlns:a16="http://schemas.microsoft.com/office/drawing/2014/main" id="{1B20B7D1-27D7-4E1A-A317-E9E7A105A9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="" xmlns:a16="http://schemas.microsoft.com/office/drawing/2014/main" id="{1E3FADAF-FD1D-45B2-A40D-EBDD536E75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="" xmlns:a16="http://schemas.microsoft.com/office/drawing/2014/main" id="{301257BA-BCE2-4479-A04F-A9DBFAF928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="" xmlns:a16="http://schemas.microsoft.com/office/drawing/2014/main" id="{619D0ABC-04D9-405A-A52F-5EEC01762A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="" xmlns:a16="http://schemas.microsoft.com/office/drawing/2014/main" id="{123AE5C7-608A-47A7-B7A1-55662B70BF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="" xmlns:a16="http://schemas.microsoft.com/office/drawing/2014/main" id="{957BDA1A-3081-45EB-A31E-3F98EC6DC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="" xmlns:a16="http://schemas.microsoft.com/office/drawing/2014/main" id="{683DDA50-C794-4DC5-8297-CFDEB8DCB4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="" xmlns:a16="http://schemas.microsoft.com/office/drawing/2014/main" id="{FA42024A-A832-4635-9CE6-B968232CE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="" xmlns:a16="http://schemas.microsoft.com/office/drawing/2014/main" id="{564D00AA-3E68-4F56-80A0-08D5DFFB61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="" xmlns:a16="http://schemas.microsoft.com/office/drawing/2014/main" id="{D988A711-E3E8-4172-AFE1-60E93FF10A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="" xmlns:a16="http://schemas.microsoft.com/office/drawing/2014/main" id="{7A89FF34-EE34-461C-A3EF-73AC3801B9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="" xmlns:a16="http://schemas.microsoft.com/office/drawing/2014/main" id="{80D55E43-BE59-444D-B32B-9C0306A126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="" xmlns:a16="http://schemas.microsoft.com/office/drawing/2014/main" id="{639C823F-B16B-4DF7-BA6E-0D832AAB27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="" xmlns:a16="http://schemas.microsoft.com/office/drawing/2014/main" id="{2E623C08-172F-41EA-90CB-59ED0D583B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="" xmlns:a16="http://schemas.microsoft.com/office/drawing/2014/main" id="{94C0577F-0FF9-47D5-8C6D-FC7B4CC318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="" xmlns:a16="http://schemas.microsoft.com/office/drawing/2014/main" id="{30C80E9D-7909-4C52-ACAD-80FF874F99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="" xmlns:a16="http://schemas.microsoft.com/office/drawing/2014/main" id="{2B9598CE-4E74-4A54-BAB8-59379D2114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="" xmlns:a16="http://schemas.microsoft.com/office/drawing/2014/main" id="{E7188EAA-47E1-4B73-8682-C74A0421BE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="" xmlns:a16="http://schemas.microsoft.com/office/drawing/2014/main" id="{36900E8B-61F2-411F-B29F-A9CDC6E811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="" xmlns:a16="http://schemas.microsoft.com/office/drawing/2014/main" id="{0A25598A-334A-487D-9604-4753EAE81E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="" xmlns:a16="http://schemas.microsoft.com/office/drawing/2014/main" id="{C8DBE472-045A-491C-AB7C-4153EE2B00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="" xmlns:a16="http://schemas.microsoft.com/office/drawing/2014/main" id="{2F6DD374-5D5F-48BB-8135-8F37EE2C2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="" xmlns:a16="http://schemas.microsoft.com/office/drawing/2014/main" id="{386B8A5A-00D0-4291-937B-931B3F19CD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="" xmlns:a16="http://schemas.microsoft.com/office/drawing/2014/main" id="{89C10BFA-8067-495D-810E-1F4085F7B4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="" xmlns:a16="http://schemas.microsoft.com/office/drawing/2014/main" id="{51F94E69-8294-4AB3-A457-3BD4ACF085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="" xmlns:a16="http://schemas.microsoft.com/office/drawing/2014/main" id="{AD2859C5-45C5-4EE2-8272-0FA7A02353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="" xmlns:a16="http://schemas.microsoft.com/office/drawing/2014/main" id="{14AFB321-1B9D-41AF-9686-8C689A3F4B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="" xmlns:a16="http://schemas.microsoft.com/office/drawing/2014/main" id="{5C4403F4-D893-4E4C-8DFE-E79AE6A62A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="" xmlns:a16="http://schemas.microsoft.com/office/drawing/2014/main" id="{BA894316-677B-4B51-AF19-0D3FAF96A7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="" xmlns:a16="http://schemas.microsoft.com/office/drawing/2014/main" id="{07FDE9AD-8F5A-44B0-AC7E-30148150D0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="" xmlns:a16="http://schemas.microsoft.com/office/drawing/2014/main" id="{A4D0E6BA-489D-4EA4-994E-225F7D078B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="" xmlns:a16="http://schemas.microsoft.com/office/drawing/2014/main" id="{7EDFBCCB-EC92-4860-BBDB-2EC6355FEE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="" xmlns:a16="http://schemas.microsoft.com/office/drawing/2014/main" id="{459DBA8E-2EB0-4C51-A161-2C595B89D4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="" xmlns:a16="http://schemas.microsoft.com/office/drawing/2014/main" id="{FB1BA285-9A95-49B7-A098-F38400D92B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="" xmlns:a16="http://schemas.microsoft.com/office/drawing/2014/main" id="{D29C405E-90F5-4AB5-8B5F-3CA2F1815A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="" xmlns:a16="http://schemas.microsoft.com/office/drawing/2014/main" id="{F7214FFD-3321-412F-9CA5-4BC6E874F9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="" xmlns:a16="http://schemas.microsoft.com/office/drawing/2014/main" id="{5F16C3D8-64A1-443D-92A7-EA97518A63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="" xmlns:a16="http://schemas.microsoft.com/office/drawing/2014/main" id="{7E4EFAB9-436A-4B6B-A16B-8DA3F614A8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="" xmlns:a16="http://schemas.microsoft.com/office/drawing/2014/main" id="{037DDFC3-D7A5-443D-8417-D723296DA7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="" xmlns:a16="http://schemas.microsoft.com/office/drawing/2014/main" id="{253AC142-F4B4-47E8-BBEE-F7D0F8547F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="" xmlns:a16="http://schemas.microsoft.com/office/drawing/2014/main" id="{890AAA82-94E2-41D0-AE92-9C87195CCB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="" xmlns:a16="http://schemas.microsoft.com/office/drawing/2014/main" id="{FD33B856-EF4E-40FC-BDA0-9E26203D03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="" xmlns:a16="http://schemas.microsoft.com/office/drawing/2014/main" id="{24AEBF58-C8A2-4D00-9AFB-B5012AEA36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="" xmlns:a16="http://schemas.microsoft.com/office/drawing/2014/main" id="{21270E55-4211-4529-BDC3-29B80BDF5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="" xmlns:a16="http://schemas.microsoft.com/office/drawing/2014/main" id="{16DD7E91-EFBB-4DD7-B30F-4A13C20BED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="" xmlns:a16="http://schemas.microsoft.com/office/drawing/2014/main" id="{96260F31-66FB-4E2C-801E-701C2B859A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="" xmlns:a16="http://schemas.microsoft.com/office/drawing/2014/main" id="{B5FEE1C9-3961-4400-AD3E-B5AD93A474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="" xmlns:a16="http://schemas.microsoft.com/office/drawing/2014/main" id="{34E1BE05-269F-4A13-99FE-2A973A0E77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="" xmlns:a16="http://schemas.microsoft.com/office/drawing/2014/main" id="{2D591FBD-65C6-46C4-AF19-875D652DCF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="" xmlns:a16="http://schemas.microsoft.com/office/drawing/2014/main" id="{85F7E635-CB45-4346-BBFB-10FF0576AF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="" xmlns:a16="http://schemas.microsoft.com/office/drawing/2014/main" id="{3BDAC885-F0B3-4D66-8587-438465298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="" xmlns:a16="http://schemas.microsoft.com/office/drawing/2014/main" id="{3427A7E1-71C9-42CC-9CAF-53642DC4D0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="" xmlns:a16="http://schemas.microsoft.com/office/drawing/2014/main" id="{20BF60C4-2E5D-473E-96B6-D22BB8536F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="" xmlns:a16="http://schemas.microsoft.com/office/drawing/2014/main" id="{C4703732-1088-4448-ACC0-D8BD901B2C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="" xmlns:a16="http://schemas.microsoft.com/office/drawing/2014/main" id="{6777D706-23BF-4962-98D3-D5AE7DF4EC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="" xmlns:a16="http://schemas.microsoft.com/office/drawing/2014/main" id="{783FF777-4C59-44D0-9441-2B40E0A70E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="" xmlns:a16="http://schemas.microsoft.com/office/drawing/2014/main" id="{2037F33C-65F4-44B6-9CB2-D32D1552C6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="" xmlns:a16="http://schemas.microsoft.com/office/drawing/2014/main" id="{E73BA403-F3FD-4D76-A516-5698375D64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="" xmlns:a16="http://schemas.microsoft.com/office/drawing/2014/main" id="{0AF0D29B-415A-4327-A4B4-B5DC8F0AC0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="" xmlns:a16="http://schemas.microsoft.com/office/drawing/2014/main" id="{374A9388-F55E-4F94-817D-5BFF0B59E7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="" xmlns:a16="http://schemas.microsoft.com/office/drawing/2014/main" id="{30C52183-F223-4E0A-B713-C91589CEB8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="" xmlns:a16="http://schemas.microsoft.com/office/drawing/2014/main" id="{A6BEE030-DC6B-4CB1-A01B-95CC82552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="" xmlns:a16="http://schemas.microsoft.com/office/drawing/2014/main" id="{2D41CF67-37BB-443C-85CF-2A05174FD4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="" xmlns:a16="http://schemas.microsoft.com/office/drawing/2014/main" id="{65A449CF-396F-45B8-B268-6824A4E89B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="" xmlns:a16="http://schemas.microsoft.com/office/drawing/2014/main" id="{9C20A7EF-7013-4D6C-ADD8-868A931DF2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="" xmlns:a16="http://schemas.microsoft.com/office/drawing/2014/main" id="{F787692C-3BA9-4D4D-82F8-E497797AAE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="" xmlns:a16="http://schemas.microsoft.com/office/drawing/2014/main" id="{A6D539D6-A55E-40F5-83AC-A77340524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="" xmlns:a16="http://schemas.microsoft.com/office/drawing/2014/main" id="{D4D7922F-CA55-4202-B99F-ED303E7044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="" xmlns:a16="http://schemas.microsoft.com/office/drawing/2014/main" id="{4120C846-A602-4B6C-9C07-11D2B0F8A4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="" xmlns:a16="http://schemas.microsoft.com/office/drawing/2014/main" id="{84B5D527-4684-45F5-84CE-73642492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="" xmlns:a16="http://schemas.microsoft.com/office/drawing/2014/main" id="{FF31CF21-8169-4D45-A115-9CF8D37189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="" xmlns:a16="http://schemas.microsoft.com/office/drawing/2014/main" id="{DA8762B9-9CD8-4676-93F5-6C9358A940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="" xmlns:a16="http://schemas.microsoft.com/office/drawing/2014/main" id="{A183E80A-70D1-4F52-A92D-D396648CCB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="" xmlns:a16="http://schemas.microsoft.com/office/drawing/2014/main" id="{83FBB0F7-E17E-4890-9B66-3625BA1468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="" xmlns:a16="http://schemas.microsoft.com/office/drawing/2014/main" id="{708E7BF1-2D4D-44AB-A5CC-0ED91B8462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="" xmlns:a16="http://schemas.microsoft.com/office/drawing/2014/main" id="{4B468C4E-6F63-4172-AE1F-8965744DBC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="" xmlns:a16="http://schemas.microsoft.com/office/drawing/2014/main" id="{974C7149-F567-4D55-8F48-511DCF3A81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="" xmlns:a16="http://schemas.microsoft.com/office/drawing/2014/main" id="{54A551FA-7E10-4D28-9A10-B9A06C0780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="" xmlns:a16="http://schemas.microsoft.com/office/drawing/2014/main" id="{1D04F3C0-CE2C-4B8D-A5BD-0E994FD8D9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="" xmlns:a16="http://schemas.microsoft.com/office/drawing/2014/main" id="{D2EA9230-DD52-48A9-B268-56744EA506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="" xmlns:a16="http://schemas.microsoft.com/office/drawing/2014/main" id="{043A05F5-A8CF-4D01-AF12-95D1ECAE46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="" xmlns:a16="http://schemas.microsoft.com/office/drawing/2014/main" id="{1F47C6BC-BD1A-4291-B018-05E5A72E4B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="" xmlns:a16="http://schemas.microsoft.com/office/drawing/2014/main" id="{E5B89844-FD17-4048-A3F5-35E390C6EF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="" xmlns:a16="http://schemas.microsoft.com/office/drawing/2014/main" id="{B5593F34-8B0E-4D34-9781-B594E2F5D7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="" xmlns:a16="http://schemas.microsoft.com/office/drawing/2014/main" id="{4428E4BB-2263-4D19-8254-C9B54B8565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="" xmlns:a16="http://schemas.microsoft.com/office/drawing/2014/main" id="{2366216E-6EA2-4872-8370-C5EC22520F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="" xmlns:a16="http://schemas.microsoft.com/office/drawing/2014/main" id="{D66F8E3F-BF33-4F99-A1F0-EB5885BF2C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="" xmlns:a16="http://schemas.microsoft.com/office/drawing/2014/main" id="{EB506747-ED9D-43EA-BD67-DF7971849E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="" xmlns:a16="http://schemas.microsoft.com/office/drawing/2014/main" id="{AC803CE8-FFF7-40EA-AF62-102724C324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="" xmlns:a16="http://schemas.microsoft.com/office/drawing/2014/main" id="{7EF6FFCA-06CC-4395-AEB0-425719A42D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="" xmlns:a16="http://schemas.microsoft.com/office/drawing/2014/main" id="{0D95F285-AAC0-4F32-8665-2677878BD3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="" xmlns:a16="http://schemas.microsoft.com/office/drawing/2014/main" id="{8DFCCA2E-BF12-4D26-A5A4-A03387546A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="" xmlns:a16="http://schemas.microsoft.com/office/drawing/2014/main" id="{2ABEAC60-6AC3-4D6A-95F9-2E79F6BE00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="" xmlns:a16="http://schemas.microsoft.com/office/drawing/2014/main" id="{FA6015B7-49FE-4729-B2F4-585F0F305F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="" xmlns:a16="http://schemas.microsoft.com/office/drawing/2014/main" id="{D611DEB1-76FE-4625-9449-88E52D15F4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="" xmlns:a16="http://schemas.microsoft.com/office/drawing/2014/main" id="{97F031C1-1AA7-4CA7-ADD3-E0577626E1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="" xmlns:a16="http://schemas.microsoft.com/office/drawing/2014/main" id="{96F5D0CB-22E6-4536-8403-F42527F31F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="" xmlns:a16="http://schemas.microsoft.com/office/drawing/2014/main" id="{A32718AB-7401-4F66-9C77-E06C3CF7CD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="" xmlns:a16="http://schemas.microsoft.com/office/drawing/2014/main" id="{85B6B5F1-D1E4-45A3-8117-348D02D2A3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="" xmlns:a16="http://schemas.microsoft.com/office/drawing/2014/main" id="{534869FD-184C-42DB-B9DA-293DB67E5E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="" xmlns:a16="http://schemas.microsoft.com/office/drawing/2014/main" id="{A781504F-CAFD-4201-B288-8B4A809B43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="" xmlns:a16="http://schemas.microsoft.com/office/drawing/2014/main" id="{D9FC8348-2BA6-4631-8AA7-D63CD898C5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="" xmlns:a16="http://schemas.microsoft.com/office/drawing/2014/main" id="{C1AF95A2-64EA-45E2-A43B-1EBD569109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="" xmlns:a16="http://schemas.microsoft.com/office/drawing/2014/main" id="{CFC80050-240D-434A-BFCB-DE4DA4FAF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5245C7-0176-B375-4EC4-81B736586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270" y="688063"/>
            <a:ext cx="4974771" cy="55870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bg1"/>
                </a:solidFill>
              </a:rPr>
              <a:t>           </a:t>
            </a:r>
            <a:r>
              <a:rPr lang="en-US" sz="1700" b="1" u="sng" dirty="0">
                <a:solidFill>
                  <a:schemeClr val="bg1"/>
                </a:solidFill>
              </a:rPr>
              <a:t> </a:t>
            </a:r>
            <a:r>
              <a:rPr lang="en-US" sz="1800" b="1" u="sng" dirty="0">
                <a:solidFill>
                  <a:schemeClr val="bg1"/>
                </a:solidFill>
              </a:rPr>
              <a:t>MAIN ENTITIES</a:t>
            </a:r>
            <a:endParaRPr lang="en-US" sz="1800" u="sng" dirty="0">
              <a:solidFill>
                <a:schemeClr val="bg1"/>
              </a:solidFill>
            </a:endParaRP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Customers: </a:t>
            </a:r>
            <a:r>
              <a:rPr lang="en-US" sz="1700" dirty="0">
                <a:solidFill>
                  <a:schemeClr val="bg1"/>
                </a:solidFill>
              </a:rPr>
              <a:t>Stores driver details and payment information such as:    Customer ID, Name, Email, Phone Number, Vehicle Details (License Plate).</a:t>
            </a: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Parking Spaces</a:t>
            </a:r>
            <a:r>
              <a:rPr lang="en-US" sz="1700" dirty="0">
                <a:solidFill>
                  <a:schemeClr val="bg1"/>
                </a:solidFill>
              </a:rPr>
              <a:t> : Manages slot availability and locations  that stores:  Parking Space ID Location (Address),Slot Number, Availability Status (Available/Occupied/Reserved),Parking Type (Regular, Handicap, VIP, Electric </a:t>
            </a:r>
            <a:r>
              <a:rPr lang="en-US" sz="1700">
                <a:solidFill>
                  <a:schemeClr val="bg1"/>
                </a:solidFill>
              </a:rPr>
              <a:t>Vehicle),Price per hour. </a:t>
            </a: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Reservations</a:t>
            </a:r>
            <a:r>
              <a:rPr lang="en-US" sz="1700" dirty="0">
                <a:solidFill>
                  <a:schemeClr val="bg1"/>
                </a:solidFill>
              </a:rPr>
              <a:t> : Tracks bookings and transactions and stores  :Reservation ID, Customer ID, Parking Space ID ,Start Time and End Time,  Payment Status, Reservation Status (Confirmed/Canceled/Completed)</a:t>
            </a: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Parking Lot Operators:</a:t>
            </a:r>
            <a:r>
              <a:rPr lang="en-US" sz="1700" dirty="0">
                <a:solidFill>
                  <a:schemeClr val="bg1"/>
                </a:solidFill>
              </a:rPr>
              <a:t> Oversees space allocation and pricing: Operator ID, Name (Company or Individual),Contact Information</a:t>
            </a: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b="1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916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2B97F24A-32CE-4C1C-A50D-3016B394DC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2B74C-70C0-8A51-7F17-BF7651D6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600" b="1" dirty="0">
                <a:ea typeface="+mj-lt"/>
                <a:cs typeface="+mj-lt"/>
              </a:rPr>
              <a:t>Methodology </a:t>
            </a:r>
            <a:r>
              <a:rPr lang="en-US" sz="4600" b="1" dirty="0" smtClean="0">
                <a:ea typeface="+mj-lt"/>
                <a:cs typeface="+mj-lt"/>
              </a:rPr>
              <a:t>   &amp; </a:t>
            </a:r>
            <a:r>
              <a:rPr lang="en-US" sz="4600" b="1" dirty="0">
                <a:ea typeface="+mj-lt"/>
                <a:cs typeface="+mj-lt"/>
              </a:rPr>
              <a:t>Approach </a:t>
            </a:r>
            <a:endParaRPr lang="en-US" sz="4600" dirty="0"/>
          </a:p>
          <a:p>
            <a:endParaRPr lang="en-US" sz="4600" dirty="0"/>
          </a:p>
        </p:txBody>
      </p:sp>
      <p:sp>
        <p:nvSpPr>
          <p:cNvPr id="14" name="sketch line">
            <a:extLst>
              <a:ext uri="{FF2B5EF4-FFF2-40B4-BE49-F238E27FC236}">
                <a16:creationId xmlns="" xmlns:a16="http://schemas.microsoft.com/office/drawing/2014/main" id="{CD8B4F24-440B-49E9-B85D-733523DC06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09CDB94-64C2-CFB1-0631-1703B2F3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200" b="1" dirty="0">
                <a:ea typeface="+mn-lt"/>
                <a:cs typeface="+mn-lt"/>
              </a:rPr>
              <a:t>Business Process Model and Notation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 This  diagram include key elements such as start and end points, tasks, decisions, and data flows.</a:t>
            </a:r>
            <a:endParaRPr lang="en-US"/>
          </a:p>
          <a:p>
            <a:pPr>
              <a:buAutoNum type="arabicPeriod"/>
            </a:pPr>
            <a:endParaRPr lang="en-US" sz="2200" b="1"/>
          </a:p>
          <a:p>
            <a:pPr>
              <a:buAutoNum type="arabicPeriod"/>
            </a:pPr>
            <a:endParaRPr lang="en-US" sz="2200" b="1"/>
          </a:p>
        </p:txBody>
      </p:sp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="" xmlns:a16="http://schemas.microsoft.com/office/drawing/2014/main" id="{76FB12E1-4C41-ADD1-6649-D0248ECBDAC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4855" y="1308035"/>
            <a:ext cx="8001896" cy="55530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693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F3291-476C-A425-F610-B4DFF9B3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ENTITY-RELATIONSHIP DIAGRAM</a:t>
            </a:r>
          </a:p>
        </p:txBody>
      </p:sp>
      <p:pic>
        <p:nvPicPr>
          <p:cNvPr id="7" name="Content Placeholder 6" descr="A diagram of parking management system&#10;&#10;AI-generated content may be incorrect.">
            <a:extLst>
              <a:ext uri="{FF2B5EF4-FFF2-40B4-BE49-F238E27FC236}">
                <a16:creationId xmlns="" xmlns:a16="http://schemas.microsoft.com/office/drawing/2014/main" id="{3CD4B5E0-404A-D63E-69CD-7B4663EF1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02428" y="890956"/>
            <a:ext cx="7225748" cy="5076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715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B0A3DE-B8C0-BD29-A713-5190E1AE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ptos"/>
              </a:rPr>
              <a:t>SQL Operations AND PL/SQL Modules: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4AFB8E-FC6E-6B09-88F2-07EF8947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18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SQL OPERATIONS</a:t>
            </a:r>
          </a:p>
          <a:p>
            <a:endParaRPr lang="en-US" sz="18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DDL (Data Definition Language)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Defines and manages database structures.</a:t>
            </a:r>
            <a:endParaRPr lang="en-US" sz="180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onsolas"/>
              </a:rPr>
              <a:t>CREATE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ALTER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DROP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used to set up and modify tables (e.g., Customers, Reservations,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ParkingSlots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DML (Data Manipulation Language)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Interacts with the data itself.</a:t>
            </a:r>
            <a:endParaRPr lang="en-US" sz="180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onsolas"/>
              </a:rPr>
              <a:t>INSERT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UPDATE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DELETE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used for reservation, payment, and audit data operations.</a:t>
            </a:r>
            <a:endParaRPr lang="en-US" sz="180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7D15C56-8D4E-4AEB-ED1F-727518527D6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278563" y="2505075"/>
            <a:ext cx="5913437" cy="4186238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7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4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A0118C5-4F8D-4CF4-BADD-53FEACC6C4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99050EE-26AF-4253-BD50-F0FCD965A8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C06253-90DE-38C8-449D-4331E0E3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ptos"/>
              </a:rPr>
              <a:t>PL/SQL MODULES</a:t>
            </a:r>
            <a:endParaRPr lang="en-US" dirty="0">
              <a:solidFill>
                <a:schemeClr val="bg1"/>
              </a:solidFill>
              <a:latin typeface="Aptos"/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190">
            <a:extLst>
              <a:ext uri="{FF2B5EF4-FFF2-40B4-BE49-F238E27FC236}">
                <a16:creationId xmlns="" xmlns:a16="http://schemas.microsoft.com/office/drawing/2014/main" id="{00E015F5-1A99-4E40-BC3D-7707802996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FE6F571-2BB7-46DA-A3D9-B32ADDC16A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A905CC16-753C-4B9F-B3E2-C456795AED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Graphic 212">
            <a:extLst>
              <a:ext uri="{FF2B5EF4-FFF2-40B4-BE49-F238E27FC236}">
                <a16:creationId xmlns="" xmlns:a16="http://schemas.microsoft.com/office/drawing/2014/main" id="{D0C78466-EB6E-45A0-99A6-A00789ACD9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="" xmlns:a16="http://schemas.microsoft.com/office/drawing/2014/main" id="{E99F76E4-5DFD-4DBE-B042-66FBCD118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="" xmlns:a16="http://schemas.microsoft.com/office/drawing/2014/main" id="{5468B3A9-705E-43C3-A742-0619B0D8F2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29D439AD-5D67-497C-B831-D17FC3E592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23F54BF2-C71C-45C5-9408-3B5E011B0F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2BBABE17-DB56-44AB-934B-63C07C79F0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CB483D20-A128-4076-AF54-88646172B8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E5EFA818-FDDA-49E9-B11F-E9DC1854A9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EA1F8728-F8F7-4828-A718-A15E7663EA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8DA1F73F-AA1D-41D7-BAAB-292FD94A3E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D9441DEA-C85E-4B9C-A48D-8437854C4C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15EBAA20-1368-4495-8D7C-820FAD8ECF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0FB92591-626C-4D2B-A3E6-EC8742D67B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D392448D-513F-4528-9D8D-A151982041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61946BAE-1546-4EA4-A108-A799BF5D2C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42A8EC93-6A35-4D37-A8CB-59362BF875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FC3ECA2-E914-4D83-ABF9-B9FFD96E92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712B1108-9AAC-4F10-A64F-0D6963E518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284CDA0C-B2AB-4791-83B1-C053C061D6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F857BF6B-E0CA-49C0-8827-B44CE8B92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6D7B06A7-ADDF-4F27-B11F-08422FC180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E8B0DA6C-71D7-4FCB-AE4C-035E0ADB50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EB078173-ADFB-480D-91A4-4D71C01098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AAA4027A-C97B-4C9A-B04C-EBE2112200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C06DA92D-C6D0-4C7D-98CF-D9576912E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D6601653-3941-4C9B-BD39-62EECE23AE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2BC4A394-4FFE-4BFE-9A59-2B624E0711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EB4EABA5-FDCF-4F6F-8FF1-6FDFF50580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0F3C940-2320-488A-B24C-AB0A4FB539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F525BA82-37D8-47ED-AFF6-AE57124A4E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C2D78955-C80F-4DA3-83AA-D28A5A6FA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BC23DAAC-7C06-4012-8CBB-8E3126B68B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60D19F80-DC80-49EC-8EDD-7889092C18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11F50BB3-EA39-4693-BAE1-1101EF0A41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00EFD45B-69A8-47F6-A5BF-779F7EB49F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9E53C464-7272-4EBC-830B-CB29A96988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B6BF10CE-C2AD-487A-9402-8D5C746ECF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1064C7FE-F8EB-47EF-97FA-348A520599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A991C553-06A1-4F26-BBBC-80F7E11E7A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BCE9C081-2191-4C84-956E-F106BB015C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292F6F03-BC34-40C6-8F17-7A169CD72F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A5101B80-7351-4F0F-AB7D-3E40B4D266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0570EE1D-95AC-4660-8E96-7C8A36FEB6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385D9A56-2D15-4E0A-B981-E168F09064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28D0BA2F-9273-4EAA-AD17-C4EFE11403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512CC54E-7976-4DC9-984C-45C2A23A72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C8A3FC72-9FF9-41F6-97E0-45A0FEE946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48918C16-C9B6-40D5-93A0-DB547B644A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A05612C6-4858-4854-A3D3-90CF1E1C75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A8E88D77-C726-4008-849C-DA7361F885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24CFE7CA-C955-4365-90C3-6272CB9A3C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38B43FC8-B81C-490A-A346-4C6235DA8A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214D0221-0C97-4C71-B535-7506956EF8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ED0C44EA-BD25-49A3-9EB8-9D8DED7C19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3C9CCF2-15CC-4F7D-87F5-7FFEBAC9C2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8AA321D8-1D2C-472C-A2DB-EBB74498DD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724680C1-4BB5-45DB-A558-82514418CF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C94F4CEF-82DD-4CFB-8EE3-4AB115F6A0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4F186C9C-C620-4426-A674-E40F808F66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8929942C-BA3F-40EF-94DD-4A5C22C5B7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D234974B-3555-465B-95A7-1C63CE7386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0E38F9FD-48AC-4C3E-9E75-D1C0B555E0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3AA72E26-5C3D-4231-9042-E00AE43E80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6684433D-3C9E-4C19-A801-D51CF3064F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DADB0C3D-A021-4F40-93B3-76B61334FD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41781C18-F408-401D-8A86-99FFBB9895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9D958D9F-E4B0-48B1-ADA4-3053AFB5D9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43EFCD46-F0FB-499C-81B9-3508FE5C8C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2B6A130F-CB85-4BDA-8DDF-8DAAB2F7D0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9359DA40-CA94-4B1F-9BE6-C800BEEC77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73304FCD-8DAD-4BC8-A16E-84DDCA07FF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BCB4864C-8F67-4BE7-89CC-664EA25EC5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845F543D-67FC-4640-A2A1-69DA6D0528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DBDB2A9C-60E5-4F7E-BA2B-4DD1595FB9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72B10DA2-D88E-4952-BDB5-102E61B4B2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AC5F5BED-3698-4F52-9977-D8CA2DC031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E19CCEBC-AD20-45B2-A751-42B40BB31C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3A978AD9-9A35-4B89-B3BC-61E54AD9EB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77D8C808-AFC9-42DD-B253-0048903791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EECD0BF1-7C64-407E-8306-4C447B1D32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953B0F94-AC35-4CB2-878D-1DC7D68BE9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08EA50C2-BB5F-4368-AA91-67B207C1AB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DE45A7FE-0A45-45F6-8417-EBDA5A12D8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DA8B8DC8-F88C-432E-A8C2-8D13FE874F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D02C5430-233D-49F7-B852-181D2B2F61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76DB286F-9E15-441C-8697-57007B76C1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534DC0EE-15B7-44AE-A7DC-8B5E22688A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4FBE9900-F640-4248-9C4C-EDBE5E00AF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37FF04AF-F86B-49F8-AAB5-DA696591A1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710DCFEA-4572-47A3-A6BE-7B21F5758C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BA42ED8E-CCC8-478F-9EF4-625B633071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146DF8F4-DF09-4E6C-887F-C9269E56A5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7FF3916E-5C82-4956-A88B-81BFAC91B8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7E5CF7AE-ED45-4AB5-9AEB-56FC964BFA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7CFB132C-BEB1-4897-B1A4-97422811F6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4EE49F21-E336-41BC-8256-85A9AB597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C62510EE-BDCD-4393-9AD7-2D0C9A722D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2420F94B-4F00-4C6C-97E3-BA5B5E6871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E712560A-A110-4132-85D5-21BBBFA8C8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D1E3102B-23D5-43AE-A67D-583AAA52B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9D5ABE4E-EB80-423C-BBCE-9C1B77D9B0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BEB8CCC5-38F5-4892-A00B-14B645BBDF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8860175F-F7D5-4464-AD61-5B435528F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E28C20B0-98AA-4A5B-8CE1-236A3F6CAA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8A56719F-13F0-4B75-8C04-DAACD8FD86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B30555DA-285C-4859-83DE-B16FF6DB13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67AF00E9-C8D6-41C4-9703-5468F51639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D07F88BD-A2E8-4F25-BB43-9372C6C9F3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DFAE35DA-8283-4F4B-8C00-FF8EFE39B3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4340DEBE-A255-48E2-B7B2-AE881651CE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FE968FB9-507A-4F2E-B346-15995081B1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4DA99BD8-9C2B-46BF-AA27-ED405540D1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50C84F67-D2C2-48DF-8537-DF99C60240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F5CAEB9A-26A6-4FBF-916B-19FC9B0BFC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E4DEDE1B-4819-4E4B-849E-330D7DF56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C441B73E-F19C-4313-8F46-F600603B3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014FE805-EF51-4859-A6DF-CF75F9A0F5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624CF2A5-BD9E-4570-8560-063BC70F26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6BEC415C-7946-43B2-9AC8-348B6B5CD0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1B615AD5-3365-43D4-8E16-377A2A2F97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9D184DFD-DD33-491E-90FF-6E4ECA2668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31B62FE1-0262-4B09-ABEA-8AA010137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20C539C6-FAA9-4EBE-93D9-1F946E144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8C6EF3FF-09E5-4099-A49B-CA364A6E83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B3C5E06F-8F1E-4771-AAE4-B34B1D6A3D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538D5AE9-76CC-4AE4-B026-656EDCB01B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30F1A9B9-52AB-4527-BD4A-1802F7C960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46A57D78-C020-4EEF-971D-0C8802889A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7666D7A3-5ABF-4EDE-A0C5-F2099B2D86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13BC460A-E0FF-4658-A2FD-A3AF4D51DF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26467CC2-3AB3-4D37-8323-385B7399F7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563A1F58-33CE-4EDF-B902-3F43F69DA2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DDCFAB2F-7E88-4A57-999A-2506A1FE71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571BEB66-3787-441F-BB54-80C05C6F13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641DC095-611E-4979-8664-6C0EB878FC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210B9ECF-D859-4919-A9D6-3208548F00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4FBC31D4-7E98-452C-8A87-822DE0432C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="" xmlns:a16="http://schemas.microsoft.com/office/drawing/2014/main" id="{E302346C-F328-435B-87ED-447C6F8542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="" xmlns:a16="http://schemas.microsoft.com/office/drawing/2014/main" id="{B94F507E-9E94-432E-AE8A-A6CB2C5D05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="" xmlns:a16="http://schemas.microsoft.com/office/drawing/2014/main" id="{1FFAC4F0-FD7F-4943-B60E-E276F8B23F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="" xmlns:a16="http://schemas.microsoft.com/office/drawing/2014/main" id="{A8A5D871-92FD-43C3-BF94-0B524FA7D3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="" xmlns:a16="http://schemas.microsoft.com/office/drawing/2014/main" id="{6A79A241-1665-453E-ADD4-18892D4F85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81EABE18-4189-4E07-93C9-9B76673E3E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B658A0EE-6F09-4EF7-B5E7-F23A556BDA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15EB019C-C95B-4DE3-BD17-DC20F8007A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2948B3ED-79C1-47C8-B712-0BFB5536C3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13387DB9-900B-422D-90F7-C5C7EB5D59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="" xmlns:a16="http://schemas.microsoft.com/office/drawing/2014/main" id="{48FDCCF3-E6D6-4CD0-9D47-02FE785C7A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BC14E8F6-33F6-47CE-9A24-EA71D71496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F78CC38F-63FC-4552-B17B-8D79D3C8F8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89042823-A002-49CE-B03D-ED1291DC13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96EFC6CE-198B-489B-B1EE-72CE842628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49FEA23D-54D9-45D7-9325-1E2F638C9C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2DB04EE3-370F-49CE-BCFE-C2999C3CF2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8BCBCC34-797D-41A8-8AD1-7E03E1BBFF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AFF5C1F8-0EDE-4835-89E6-1FCB2EA395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="" xmlns:a16="http://schemas.microsoft.com/office/drawing/2014/main" id="{6171D504-6300-457C-AFCC-064DBB3FCC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="" xmlns:a16="http://schemas.microsoft.com/office/drawing/2014/main" id="{62ACE739-C8C4-4495-B04C-C3AFC44811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="" xmlns:a16="http://schemas.microsoft.com/office/drawing/2014/main" id="{3F4771CD-CDCA-4FFE-8EF5-E42D1781E7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="" xmlns:a16="http://schemas.microsoft.com/office/drawing/2014/main" id="{A10C0BFE-A8F9-4E21-9DFD-37A4D26C62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="" xmlns:a16="http://schemas.microsoft.com/office/drawing/2014/main" id="{4D8D4EF9-4EF7-4538-A4AE-439F9335EA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="" xmlns:a16="http://schemas.microsoft.com/office/drawing/2014/main" id="{7E0500AB-5662-43B9-95C2-2EC80CC54F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="" xmlns:a16="http://schemas.microsoft.com/office/drawing/2014/main" id="{984021AD-A6A2-4CDA-A953-72FBA7598B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="" xmlns:a16="http://schemas.microsoft.com/office/drawing/2014/main" id="{FD1FBF47-CAC8-4385-9DC7-C9BB6167EA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="" xmlns:a16="http://schemas.microsoft.com/office/drawing/2014/main" id="{FBAEE482-005F-4288-8D66-09EA246C45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="" xmlns:a16="http://schemas.microsoft.com/office/drawing/2014/main" id="{2C5DCF49-33DE-4AFF-818E-42F59F2804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="" xmlns:a16="http://schemas.microsoft.com/office/drawing/2014/main" id="{866903F3-208B-46D5-925B-254DC74291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="" xmlns:a16="http://schemas.microsoft.com/office/drawing/2014/main" id="{2550D219-E342-4A38-BB89-575C1EE7AA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="" xmlns:a16="http://schemas.microsoft.com/office/drawing/2014/main" id="{5B5485FC-95D0-4660-9594-2C9BD3B77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="" xmlns:a16="http://schemas.microsoft.com/office/drawing/2014/main" id="{2EA358DA-C7E8-4DF8-B7D6-CC58295655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="" xmlns:a16="http://schemas.microsoft.com/office/drawing/2014/main" id="{7990E8BB-4369-4845-8436-A6F3FE1D11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="" xmlns:a16="http://schemas.microsoft.com/office/drawing/2014/main" id="{D6C050C5-1951-434B-A7FE-D271E73F82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2" name="Graphic 4">
            <a:extLst>
              <a:ext uri="{FF2B5EF4-FFF2-40B4-BE49-F238E27FC236}">
                <a16:creationId xmlns="" xmlns:a16="http://schemas.microsoft.com/office/drawing/2014/main" id="{773717CC-ECEE-4ABF-BA61-C59F468017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3" name="Freeform: Shape 192">
              <a:extLst>
                <a:ext uri="{FF2B5EF4-FFF2-40B4-BE49-F238E27FC236}">
                  <a16:creationId xmlns="" xmlns:a16="http://schemas.microsoft.com/office/drawing/2014/main" id="{9A4FAE41-62DF-4B8E-BD66-8EC206E0E3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="" xmlns:a16="http://schemas.microsoft.com/office/drawing/2014/main" id="{564C7F1F-5546-40DC-A16B-C9A3E45777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="" xmlns:a16="http://schemas.microsoft.com/office/drawing/2014/main" id="{45583216-FC24-4B75-9703-DBEC401FF8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="" xmlns:a16="http://schemas.microsoft.com/office/drawing/2014/main" id="{2FD0A70D-2E7E-4048-8145-0F45EDBBCE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="" xmlns:a16="http://schemas.microsoft.com/office/drawing/2014/main" id="{B703C78E-D176-4455-B7B5-2DB4F418DB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="" xmlns:a16="http://schemas.microsoft.com/office/drawing/2014/main" id="{AD23B98E-D1FB-4BD9-BA4A-060BC8266E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="" xmlns:a16="http://schemas.microsoft.com/office/drawing/2014/main" id="{C1541992-EEDB-4D6B-BDA9-B66E58A170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="" xmlns:a16="http://schemas.microsoft.com/office/drawing/2014/main" id="{08072B3B-B852-4186-ACFE-F614251324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="" xmlns:a16="http://schemas.microsoft.com/office/drawing/2014/main" id="{7B5DD2CA-BCBA-4F3E-B472-840067686A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="" xmlns:a16="http://schemas.microsoft.com/office/drawing/2014/main" id="{C7335DFE-05E4-4D45-B035-1D85E7648E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="" xmlns:a16="http://schemas.microsoft.com/office/drawing/2014/main" id="{ADCF9375-A092-491A-960D-A4DBB376C3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="" xmlns:a16="http://schemas.microsoft.com/office/drawing/2014/main" id="{95341599-7E99-490F-9AF8-07EAE5C8DB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="" xmlns:a16="http://schemas.microsoft.com/office/drawing/2014/main" id="{E1C55EB0-818A-46E6-8D53-5503100290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319B036C-5BD8-4F3B-8935-96D50F410D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="" xmlns:a16="http://schemas.microsoft.com/office/drawing/2014/main" id="{A8445880-106C-4DC8-A250-D132F0D6F3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952AA1DD-5DBE-43CD-9B85-63C7626929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2A412466-ED73-4944-83CE-224B1769C2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807E195A-10DB-494C-A547-E1D0C6F616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4CD4AECE-734D-4B90-984F-B2ABFA2B6FD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2927072E-8001-4AD1-A4C4-2EDBA3BF87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499D6F50-E593-46A3-81D8-73389276B2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7A96E600-84B4-452B-AE40-295FC5807E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CBBA17AC-C1AB-4BFC-A051-457275D1D6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488E850C-90D5-4D0F-A57D-7809327EF3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="" xmlns:a16="http://schemas.microsoft.com/office/drawing/2014/main" id="{9F98D808-AB13-4D8D-B4C5-9D32153462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="" xmlns:a16="http://schemas.microsoft.com/office/drawing/2014/main" id="{95AFFBC0-FF37-4117-86FA-21ABDA17AB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="" xmlns:a16="http://schemas.microsoft.com/office/drawing/2014/main" id="{ED0AC42A-17B0-4154-968C-CAE2A04C28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="" xmlns:a16="http://schemas.microsoft.com/office/drawing/2014/main" id="{4A7A31A0-8490-4B9D-B9CC-7FF28053EB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="" xmlns:a16="http://schemas.microsoft.com/office/drawing/2014/main" id="{8188899C-6A74-43D8-B36C-F86B278C89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="" xmlns:a16="http://schemas.microsoft.com/office/drawing/2014/main" id="{1537EAA6-95B6-4674-A7B9-40F9AB7F59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="" xmlns:a16="http://schemas.microsoft.com/office/drawing/2014/main" id="{F4B29507-C08F-4764-B703-0EB33A0FAC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="" xmlns:a16="http://schemas.microsoft.com/office/drawing/2014/main" id="{4200E500-6A99-47FC-A30F-FA4C85DA8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="" xmlns:a16="http://schemas.microsoft.com/office/drawing/2014/main" id="{9558677C-76AD-451F-AEEE-C5FEE4179C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="" xmlns:a16="http://schemas.microsoft.com/office/drawing/2014/main" id="{79E472E5-A81A-44E7-AEBA-C3A593497B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="" xmlns:a16="http://schemas.microsoft.com/office/drawing/2014/main" id="{5CD54F54-9E41-4635-A533-6CC6515E13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="" xmlns:a16="http://schemas.microsoft.com/office/drawing/2014/main" id="{B22D6F46-74C0-49D9-8CD8-BC125E973D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="" xmlns:a16="http://schemas.microsoft.com/office/drawing/2014/main" id="{C6FAA6EC-EDF6-4522-ACD8-8D4F7FF872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="" xmlns:a16="http://schemas.microsoft.com/office/drawing/2014/main" id="{5F8364DC-ED1A-482D-A418-7941B199CB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="" xmlns:a16="http://schemas.microsoft.com/office/drawing/2014/main" id="{1896D361-70A8-4528-940B-F306550F88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="" xmlns:a16="http://schemas.microsoft.com/office/drawing/2014/main" id="{4D1CB00A-0CE1-4E25-ADCE-9562845F5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="" xmlns:a16="http://schemas.microsoft.com/office/drawing/2014/main" id="{E1B6761E-B7C6-4218-B95F-F6DEC0066D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="" xmlns:a16="http://schemas.microsoft.com/office/drawing/2014/main" id="{CA081177-DAC3-4667-91A1-4CC885D4A1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="" xmlns:a16="http://schemas.microsoft.com/office/drawing/2014/main" id="{435007DC-BB8D-43BA-9598-AE79AA262E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="" xmlns:a16="http://schemas.microsoft.com/office/drawing/2014/main" id="{46628B8A-02EC-44EF-B52C-5EBAFBCF9C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="" xmlns:a16="http://schemas.microsoft.com/office/drawing/2014/main" id="{2DACEC99-8F4C-495C-8EAA-670A3A02ED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="" xmlns:a16="http://schemas.microsoft.com/office/drawing/2014/main" id="{C8EFEAD4-1425-4357-9D8A-F326DABC6E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="" xmlns:a16="http://schemas.microsoft.com/office/drawing/2014/main" id="{FDA70E94-A082-47D4-B4F8-142AEF1DC3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="" xmlns:a16="http://schemas.microsoft.com/office/drawing/2014/main" id="{10E96E8A-1EEA-4F1D-8CFE-12DC9B9E7A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="" xmlns:a16="http://schemas.microsoft.com/office/drawing/2014/main" id="{B12D7CC4-A548-4FF7-A6B2-9151CFA9E3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="" xmlns:a16="http://schemas.microsoft.com/office/drawing/2014/main" id="{CB3F1C68-B597-4669-87F8-C80124ABE0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="" xmlns:a16="http://schemas.microsoft.com/office/drawing/2014/main" id="{A57037D2-0958-4F34-815F-C8CA7F86AE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="" xmlns:a16="http://schemas.microsoft.com/office/drawing/2014/main" id="{30AF3969-3F11-4157-B4B9-33B131462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="" xmlns:a16="http://schemas.microsoft.com/office/drawing/2014/main" id="{51D613E3-18F5-4426-ADEB-DEC123E16B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="" xmlns:a16="http://schemas.microsoft.com/office/drawing/2014/main" id="{1DC25548-A3A9-4018-A29B-6972D353F9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="" xmlns:a16="http://schemas.microsoft.com/office/drawing/2014/main" id="{7EDE6372-94D2-435D-BD43-A20072D807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="" xmlns:a16="http://schemas.microsoft.com/office/drawing/2014/main" id="{729575A6-77E2-4199-8F0A-27C89330A0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="" xmlns:a16="http://schemas.microsoft.com/office/drawing/2014/main" id="{12EB506D-59AD-4011-80F8-36A2BDB954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="" xmlns:a16="http://schemas.microsoft.com/office/drawing/2014/main" id="{92FD46FA-14EB-46A2-B4A3-ECD1F49BAC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="" xmlns:a16="http://schemas.microsoft.com/office/drawing/2014/main" id="{1CD84E07-49A9-40E3-B34C-91C156C9C6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="" xmlns:a16="http://schemas.microsoft.com/office/drawing/2014/main" id="{F3090306-C384-44A0-8C38-77397133BA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="" xmlns:a16="http://schemas.microsoft.com/office/drawing/2014/main" id="{3515E97E-31A4-4273-AB55-8EAD74CB9E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="" xmlns:a16="http://schemas.microsoft.com/office/drawing/2014/main" id="{792F63CA-0494-43E2-A0AA-37C35C8326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="" xmlns:a16="http://schemas.microsoft.com/office/drawing/2014/main" id="{5389A040-E4CC-4CE7-8B9F-40ECA9ACE1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="" xmlns:a16="http://schemas.microsoft.com/office/drawing/2014/main" id="{1BA51B23-705C-49BE-B606-8A9B623E0A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="" xmlns:a16="http://schemas.microsoft.com/office/drawing/2014/main" id="{B16EF17A-F451-4B5B-9052-33A9116E9D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="" xmlns:a16="http://schemas.microsoft.com/office/drawing/2014/main" id="{1B20B7D1-27D7-4E1A-A317-E9E7A105A9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="" xmlns:a16="http://schemas.microsoft.com/office/drawing/2014/main" id="{1E3FADAF-FD1D-45B2-A40D-EBDD536E75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="" xmlns:a16="http://schemas.microsoft.com/office/drawing/2014/main" id="{301257BA-BCE2-4479-A04F-A9DBFAF928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="" xmlns:a16="http://schemas.microsoft.com/office/drawing/2014/main" id="{619D0ABC-04D9-405A-A52F-5EEC01762A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="" xmlns:a16="http://schemas.microsoft.com/office/drawing/2014/main" id="{123AE5C7-608A-47A7-B7A1-55662B70BF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="" xmlns:a16="http://schemas.microsoft.com/office/drawing/2014/main" id="{957BDA1A-3081-45EB-A31E-3F98EC6DC3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="" xmlns:a16="http://schemas.microsoft.com/office/drawing/2014/main" id="{683DDA50-C794-4DC5-8297-CFDEB8DCB4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="" xmlns:a16="http://schemas.microsoft.com/office/drawing/2014/main" id="{FA42024A-A832-4635-9CE6-B968232CE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="" xmlns:a16="http://schemas.microsoft.com/office/drawing/2014/main" id="{564D00AA-3E68-4F56-80A0-08D5DFFB61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="" xmlns:a16="http://schemas.microsoft.com/office/drawing/2014/main" id="{D988A711-E3E8-4172-AFE1-60E93FF10A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="" xmlns:a16="http://schemas.microsoft.com/office/drawing/2014/main" id="{7A89FF34-EE34-461C-A3EF-73AC3801B9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="" xmlns:a16="http://schemas.microsoft.com/office/drawing/2014/main" id="{80D55E43-BE59-444D-B32B-9C0306A126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="" xmlns:a16="http://schemas.microsoft.com/office/drawing/2014/main" id="{639C823F-B16B-4DF7-BA6E-0D832AAB27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="" xmlns:a16="http://schemas.microsoft.com/office/drawing/2014/main" id="{2E623C08-172F-41EA-90CB-59ED0D583B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="" xmlns:a16="http://schemas.microsoft.com/office/drawing/2014/main" id="{94C0577F-0FF9-47D5-8C6D-FC7B4CC318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="" xmlns:a16="http://schemas.microsoft.com/office/drawing/2014/main" id="{30C80E9D-7909-4C52-ACAD-80FF874F99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="" xmlns:a16="http://schemas.microsoft.com/office/drawing/2014/main" id="{2B9598CE-4E74-4A54-BAB8-59379D2114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="" xmlns:a16="http://schemas.microsoft.com/office/drawing/2014/main" id="{E7188EAA-47E1-4B73-8682-C74A0421BE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="" xmlns:a16="http://schemas.microsoft.com/office/drawing/2014/main" id="{36900E8B-61F2-411F-B29F-A9CDC6E811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="" xmlns:a16="http://schemas.microsoft.com/office/drawing/2014/main" id="{0A25598A-334A-487D-9604-4753EAE81E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="" xmlns:a16="http://schemas.microsoft.com/office/drawing/2014/main" id="{C8DBE472-045A-491C-AB7C-4153EE2B00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="" xmlns:a16="http://schemas.microsoft.com/office/drawing/2014/main" id="{2F6DD374-5D5F-48BB-8135-8F37EE2C2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="" xmlns:a16="http://schemas.microsoft.com/office/drawing/2014/main" id="{386B8A5A-00D0-4291-937B-931B3F19CD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="" xmlns:a16="http://schemas.microsoft.com/office/drawing/2014/main" id="{89C10BFA-8067-495D-810E-1F4085F7B4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="" xmlns:a16="http://schemas.microsoft.com/office/drawing/2014/main" id="{51F94E69-8294-4AB3-A457-3BD4ACF085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="" xmlns:a16="http://schemas.microsoft.com/office/drawing/2014/main" id="{AD2859C5-45C5-4EE2-8272-0FA7A02353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="" xmlns:a16="http://schemas.microsoft.com/office/drawing/2014/main" id="{14AFB321-1B9D-41AF-9686-8C689A3F4B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="" xmlns:a16="http://schemas.microsoft.com/office/drawing/2014/main" id="{5C4403F4-D893-4E4C-8DFE-E79AE6A62A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="" xmlns:a16="http://schemas.microsoft.com/office/drawing/2014/main" id="{BA894316-677B-4B51-AF19-0D3FAF96A7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="" xmlns:a16="http://schemas.microsoft.com/office/drawing/2014/main" id="{07FDE9AD-8F5A-44B0-AC7E-30148150D0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="" xmlns:a16="http://schemas.microsoft.com/office/drawing/2014/main" id="{A4D0E6BA-489D-4EA4-994E-225F7D078B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="" xmlns:a16="http://schemas.microsoft.com/office/drawing/2014/main" id="{7EDFBCCB-EC92-4860-BBDB-2EC6355FEE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="" xmlns:a16="http://schemas.microsoft.com/office/drawing/2014/main" id="{459DBA8E-2EB0-4C51-A161-2C595B89D4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="" xmlns:a16="http://schemas.microsoft.com/office/drawing/2014/main" id="{FB1BA285-9A95-49B7-A098-F38400D92B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="" xmlns:a16="http://schemas.microsoft.com/office/drawing/2014/main" id="{D29C405E-90F5-4AB5-8B5F-3CA2F1815A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="" xmlns:a16="http://schemas.microsoft.com/office/drawing/2014/main" id="{F7214FFD-3321-412F-9CA5-4BC6E874F9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="" xmlns:a16="http://schemas.microsoft.com/office/drawing/2014/main" id="{5F16C3D8-64A1-443D-92A7-EA97518A63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="" xmlns:a16="http://schemas.microsoft.com/office/drawing/2014/main" id="{7E4EFAB9-436A-4B6B-A16B-8DA3F614A8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="" xmlns:a16="http://schemas.microsoft.com/office/drawing/2014/main" id="{037DDFC3-D7A5-443D-8417-D723296DA7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="" xmlns:a16="http://schemas.microsoft.com/office/drawing/2014/main" id="{253AC142-F4B4-47E8-BBEE-F7D0F8547F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="" xmlns:a16="http://schemas.microsoft.com/office/drawing/2014/main" id="{890AAA82-94E2-41D0-AE92-9C87195CCB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="" xmlns:a16="http://schemas.microsoft.com/office/drawing/2014/main" id="{FD33B856-EF4E-40FC-BDA0-9E26203D03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="" xmlns:a16="http://schemas.microsoft.com/office/drawing/2014/main" id="{24AEBF58-C8A2-4D00-9AFB-B5012AEA36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="" xmlns:a16="http://schemas.microsoft.com/office/drawing/2014/main" id="{21270E55-4211-4529-BDC3-29B80BDF5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="" xmlns:a16="http://schemas.microsoft.com/office/drawing/2014/main" id="{16DD7E91-EFBB-4DD7-B30F-4A13C20BED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="" xmlns:a16="http://schemas.microsoft.com/office/drawing/2014/main" id="{96260F31-66FB-4E2C-801E-701C2B859A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="" xmlns:a16="http://schemas.microsoft.com/office/drawing/2014/main" id="{B5FEE1C9-3961-4400-AD3E-B5AD93A474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="" xmlns:a16="http://schemas.microsoft.com/office/drawing/2014/main" id="{34E1BE05-269F-4A13-99FE-2A973A0E77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="" xmlns:a16="http://schemas.microsoft.com/office/drawing/2014/main" id="{2D591FBD-65C6-46C4-AF19-875D652DCF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="" xmlns:a16="http://schemas.microsoft.com/office/drawing/2014/main" id="{85F7E635-CB45-4346-BBFB-10FF0576AF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="" xmlns:a16="http://schemas.microsoft.com/office/drawing/2014/main" id="{3BDAC885-F0B3-4D66-8587-438465298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="" xmlns:a16="http://schemas.microsoft.com/office/drawing/2014/main" id="{3427A7E1-71C9-42CC-9CAF-53642DC4D0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="" xmlns:a16="http://schemas.microsoft.com/office/drawing/2014/main" id="{20BF60C4-2E5D-473E-96B6-D22BB8536F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="" xmlns:a16="http://schemas.microsoft.com/office/drawing/2014/main" id="{C4703732-1088-4448-ACC0-D8BD901B2C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="" xmlns:a16="http://schemas.microsoft.com/office/drawing/2014/main" id="{6777D706-23BF-4962-98D3-D5AE7DF4EC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="" xmlns:a16="http://schemas.microsoft.com/office/drawing/2014/main" id="{783FF777-4C59-44D0-9441-2B40E0A70E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="" xmlns:a16="http://schemas.microsoft.com/office/drawing/2014/main" id="{2037F33C-65F4-44B6-9CB2-D32D1552C6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="" xmlns:a16="http://schemas.microsoft.com/office/drawing/2014/main" id="{E73BA403-F3FD-4D76-A516-5698375D64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="" xmlns:a16="http://schemas.microsoft.com/office/drawing/2014/main" id="{0AF0D29B-415A-4327-A4B4-B5DC8F0AC0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="" xmlns:a16="http://schemas.microsoft.com/office/drawing/2014/main" id="{374A9388-F55E-4F94-817D-5BFF0B59E7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="" xmlns:a16="http://schemas.microsoft.com/office/drawing/2014/main" id="{30C52183-F223-4E0A-B713-C91589CEB8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="" xmlns:a16="http://schemas.microsoft.com/office/drawing/2014/main" id="{A6BEE030-DC6B-4CB1-A01B-95CC825525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="" xmlns:a16="http://schemas.microsoft.com/office/drawing/2014/main" id="{2D41CF67-37BB-443C-85CF-2A05174FD4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="" xmlns:a16="http://schemas.microsoft.com/office/drawing/2014/main" id="{65A449CF-396F-45B8-B268-6824A4E89B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="" xmlns:a16="http://schemas.microsoft.com/office/drawing/2014/main" id="{9C20A7EF-7013-4D6C-ADD8-868A931DF2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="" xmlns:a16="http://schemas.microsoft.com/office/drawing/2014/main" id="{F787692C-3BA9-4D4D-82F8-E497797AAE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="" xmlns:a16="http://schemas.microsoft.com/office/drawing/2014/main" id="{A6D539D6-A55E-40F5-83AC-A773405241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="" xmlns:a16="http://schemas.microsoft.com/office/drawing/2014/main" id="{D4D7922F-CA55-4202-B99F-ED303E7044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="" xmlns:a16="http://schemas.microsoft.com/office/drawing/2014/main" id="{4120C846-A602-4B6C-9C07-11D2B0F8A4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="" xmlns:a16="http://schemas.microsoft.com/office/drawing/2014/main" id="{84B5D527-4684-45F5-84CE-73642492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="" xmlns:a16="http://schemas.microsoft.com/office/drawing/2014/main" id="{FF31CF21-8169-4D45-A115-9CF8D37189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="" xmlns:a16="http://schemas.microsoft.com/office/drawing/2014/main" id="{DA8762B9-9CD8-4676-93F5-6C9358A940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="" xmlns:a16="http://schemas.microsoft.com/office/drawing/2014/main" id="{A183E80A-70D1-4F52-A92D-D396648CCB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="" xmlns:a16="http://schemas.microsoft.com/office/drawing/2014/main" id="{83FBB0F7-E17E-4890-9B66-3625BA1468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="" xmlns:a16="http://schemas.microsoft.com/office/drawing/2014/main" id="{708E7BF1-2D4D-44AB-A5CC-0ED91B8462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="" xmlns:a16="http://schemas.microsoft.com/office/drawing/2014/main" id="{4B468C4E-6F63-4172-AE1F-8965744DBC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="" xmlns:a16="http://schemas.microsoft.com/office/drawing/2014/main" id="{974C7149-F567-4D55-8F48-511DCF3A81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="" xmlns:a16="http://schemas.microsoft.com/office/drawing/2014/main" id="{54A551FA-7E10-4D28-9A10-B9A06C0780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="" xmlns:a16="http://schemas.microsoft.com/office/drawing/2014/main" id="{1D04F3C0-CE2C-4B8D-A5BD-0E994FD8D9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="" xmlns:a16="http://schemas.microsoft.com/office/drawing/2014/main" id="{D2EA9230-DD52-48A9-B268-56744EA506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="" xmlns:a16="http://schemas.microsoft.com/office/drawing/2014/main" id="{043A05F5-A8CF-4D01-AF12-95D1ECAE46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="" xmlns:a16="http://schemas.microsoft.com/office/drawing/2014/main" id="{1F47C6BC-BD1A-4291-B018-05E5A72E4B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="" xmlns:a16="http://schemas.microsoft.com/office/drawing/2014/main" id="{E5B89844-FD17-4048-A3F5-35E390C6EF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="" xmlns:a16="http://schemas.microsoft.com/office/drawing/2014/main" id="{B5593F34-8B0E-4D34-9781-B594E2F5D7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="" xmlns:a16="http://schemas.microsoft.com/office/drawing/2014/main" id="{4428E4BB-2263-4D19-8254-C9B54B8565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="" xmlns:a16="http://schemas.microsoft.com/office/drawing/2014/main" id="{2366216E-6EA2-4872-8370-C5EC22520F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="" xmlns:a16="http://schemas.microsoft.com/office/drawing/2014/main" id="{D66F8E3F-BF33-4F99-A1F0-EB5885BF2C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="" xmlns:a16="http://schemas.microsoft.com/office/drawing/2014/main" id="{EB506747-ED9D-43EA-BD67-DF7971849E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="" xmlns:a16="http://schemas.microsoft.com/office/drawing/2014/main" id="{AC803CE8-FFF7-40EA-AF62-102724C324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="" xmlns:a16="http://schemas.microsoft.com/office/drawing/2014/main" id="{7EF6FFCA-06CC-4395-AEB0-425719A42D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="" xmlns:a16="http://schemas.microsoft.com/office/drawing/2014/main" id="{0D95F285-AAC0-4F32-8665-2677878BD3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="" xmlns:a16="http://schemas.microsoft.com/office/drawing/2014/main" id="{8DFCCA2E-BF12-4D26-A5A4-A03387546A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="" xmlns:a16="http://schemas.microsoft.com/office/drawing/2014/main" id="{2ABEAC60-6AC3-4D6A-95F9-2E79F6BE00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="" xmlns:a16="http://schemas.microsoft.com/office/drawing/2014/main" id="{FA6015B7-49FE-4729-B2F4-585F0F305F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="" xmlns:a16="http://schemas.microsoft.com/office/drawing/2014/main" id="{D611DEB1-76FE-4625-9449-88E52D15F4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="" xmlns:a16="http://schemas.microsoft.com/office/drawing/2014/main" id="{97F031C1-1AA7-4CA7-ADD3-E0577626E1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="" xmlns:a16="http://schemas.microsoft.com/office/drawing/2014/main" id="{96F5D0CB-22E6-4536-8403-F42527F31F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="" xmlns:a16="http://schemas.microsoft.com/office/drawing/2014/main" id="{A32718AB-7401-4F66-9C77-E06C3CF7CD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="" xmlns:a16="http://schemas.microsoft.com/office/drawing/2014/main" id="{85B6B5F1-D1E4-45A3-8117-348D02D2A3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="" xmlns:a16="http://schemas.microsoft.com/office/drawing/2014/main" id="{534869FD-184C-42DB-B9DA-293DB67E5E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="" xmlns:a16="http://schemas.microsoft.com/office/drawing/2014/main" id="{A781504F-CAFD-4201-B288-8B4A809B43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="" xmlns:a16="http://schemas.microsoft.com/office/drawing/2014/main" id="{D9FC8348-2BA6-4631-8AA7-D63CD898C5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="" xmlns:a16="http://schemas.microsoft.com/office/drawing/2014/main" id="{C1AF95A2-64EA-45E2-A43B-1EBD569109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="" xmlns:a16="http://schemas.microsoft.com/office/drawing/2014/main" id="{CFC80050-240D-434A-BFCB-DE4DA4FAFB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533079-3592-5362-AC8C-B88021FF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Procedures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 Automate repetitive logic.</a:t>
            </a:r>
          </a:p>
          <a:p>
            <a:pPr lvl="1"/>
            <a:r>
              <a:rPr lang="en-US" sz="1800" err="1">
                <a:solidFill>
                  <a:schemeClr val="bg1"/>
                </a:solidFill>
                <a:latin typeface="Consolas"/>
              </a:rPr>
              <a:t>reserve_slot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1800" dirty="0">
                <a:solidFill>
                  <a:schemeClr val="bg1"/>
                </a:solidFill>
              </a:rPr>
              <a:t> handles customer reservation</a:t>
            </a:r>
          </a:p>
          <a:p>
            <a:pPr lvl="1"/>
            <a:r>
              <a:rPr lang="en-US" sz="1800" err="1">
                <a:solidFill>
                  <a:schemeClr val="bg1"/>
                </a:solidFill>
                <a:latin typeface="Consolas"/>
              </a:rPr>
              <a:t>process_payment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1800" dirty="0">
                <a:solidFill>
                  <a:schemeClr val="bg1"/>
                </a:solidFill>
              </a:rPr>
              <a:t> manages payment transactions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Functions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 Return computed values.</a:t>
            </a:r>
          </a:p>
          <a:p>
            <a:pPr lvl="1"/>
            <a:r>
              <a:rPr lang="en-US" sz="1800" err="1">
                <a:solidFill>
                  <a:schemeClr val="bg1"/>
                </a:solidFill>
                <a:latin typeface="Consolas"/>
              </a:rPr>
              <a:t>calculate_fee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(</a:t>
            </a:r>
            <a:r>
              <a:rPr lang="en-US" sz="1800" err="1">
                <a:solidFill>
                  <a:schemeClr val="bg1"/>
                </a:solidFill>
                <a:latin typeface="Consolas"/>
              </a:rPr>
              <a:t>entry_time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1800" err="1">
                <a:solidFill>
                  <a:schemeClr val="bg1"/>
                </a:solidFill>
                <a:latin typeface="Consolas"/>
              </a:rPr>
              <a:t>exit_time</a:t>
            </a:r>
            <a:r>
              <a:rPr lang="en-US" sz="18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computes dynamic parking charges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Packages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 Groups related procedures/functions for modular design.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Exception Handling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chemeClr val="bg1"/>
                </a:solidFill>
              </a:rPr>
              <a:t> Catches errors like overbooking or access on restricted days, enhancing reliability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098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="" xmlns:a16="http://schemas.microsoft.com/office/drawing/2014/main" id="{C3420C89-0B09-4632-A4AF-3971D08BF7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Cover">
            <a:extLst>
              <a:ext uri="{FF2B5EF4-FFF2-40B4-BE49-F238E27FC236}">
                <a16:creationId xmlns="" xmlns:a16="http://schemas.microsoft.com/office/drawing/2014/main" id="{4E5CBA61-BF74-40B4-A3A8-366BBA626C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AC27E70C-5470-4262-B9CE-AE52C51CF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36" name="Color">
              <a:extLst>
                <a:ext uri="{FF2B5EF4-FFF2-40B4-BE49-F238E27FC236}">
                  <a16:creationId xmlns="" xmlns:a16="http://schemas.microsoft.com/office/drawing/2014/main" id="{B5C7D35F-738C-47DF-AD6E-859806E460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lor">
              <a:extLst>
                <a:ext uri="{FF2B5EF4-FFF2-40B4-BE49-F238E27FC236}">
                  <a16:creationId xmlns="" xmlns:a16="http://schemas.microsoft.com/office/drawing/2014/main" id="{740F8C8B-E52F-46CF-89C7-51C6A037CF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="" xmlns:a16="http://schemas.microsoft.com/office/drawing/2014/main" id="{73684A3D-0DF9-E858-F4DC-18373895DA8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0496" y="3565546"/>
            <a:ext cx="5607035" cy="308805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E27AF472-EAE3-4572-AB69-B92BD10DBC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BF4DB9D2-6215-420C-874C-82EADF8C6C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1F003139-C97C-44FA-B139-32E4DFDCE9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5CE4DD6E-8CEA-45EE-B630-DBC22144D8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A4372F7F-AA3C-470B-AA61-7C35B7722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34B605BF-D199-43DD-9328-E99F2ADFC6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E5D42A77-7336-4A35-8922-8098A16AA2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401EE7D-B85D-4C10-AB8C-71884EFB11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0BCC3-DDF7-4880-1A83-281075B5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7FD2C26E-A674-E6B0-4C93-D77D6C01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Results base on the queries that help see the results of the functions, procedures, triggers and cursors used in the  </a:t>
            </a:r>
            <a:r>
              <a:rPr lang="en-US" sz="1800" err="1">
                <a:solidFill>
                  <a:schemeClr val="tx2"/>
                </a:solidFill>
              </a:rPr>
              <a:t>eg.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The following  image shows the total number of reservations and hours reserved per customer, ranked by total hours.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004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</Words>
  <Application>Microsoft Office PowerPoint</Application>
  <PresentationFormat>Custom</PresentationFormat>
  <Paragraphs>89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SMART PARKING MANAGEMENT SYSTEM </vt:lpstr>
      <vt:lpstr>Slide 3</vt:lpstr>
      <vt:lpstr>  BENEFITS  Saves Time :Quick access to     available parking. .   Reduces Traffic :  Less congestion in busy areas. Boosts Revenue :Better space management increases earnings.  </vt:lpstr>
      <vt:lpstr>Methodology    &amp; Approach  </vt:lpstr>
      <vt:lpstr>ENTITY-RELATIONSHIP DIAGRAM</vt:lpstr>
      <vt:lpstr>SQL Operations AND PL/SQL Modules:</vt:lpstr>
      <vt:lpstr>PL/SQL MODULES </vt:lpstr>
      <vt:lpstr>RESULTS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HP</cp:lastModifiedBy>
  <cp:revision>573</cp:revision>
  <dcterms:created xsi:type="dcterms:W3CDTF">2025-03-26T13:14:20Z</dcterms:created>
  <dcterms:modified xsi:type="dcterms:W3CDTF">2025-05-24T22:54:48Z</dcterms:modified>
</cp:coreProperties>
</file>