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E30FB-8DB6-25BA-95DA-E014672BCBA5}" v="714" dt="2025-03-26T14:32:18.232"/>
    <p1510:client id="{7D88DED8-213F-CD27-0BE6-41A001C133B8}" v="33" dt="2025-03-26T13:20:46.902"/>
    <p1510:client id="{98EDFDAE-19ED-41C5-8224-D2976AABCC59}" v="12" dt="2025-03-27T10:02:28.785"/>
    <p1510:client id="{FD8164BE-F91E-6950-5C99-7004E6CB7BB0}" v="727" dt="2025-03-27T09:30:57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mart Parking Systems using IoT">
            <a:extLst>
              <a:ext uri="{FF2B5EF4-FFF2-40B4-BE49-F238E27FC236}">
                <a16:creationId xmlns:a16="http://schemas.microsoft.com/office/drawing/2014/main" id="{92CD78F4-3CB0-A8F3-726A-71BB46B45F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386" b="1106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136" y="453038"/>
            <a:ext cx="9267567" cy="282843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ngsana New"/>
                <a:cs typeface="Angsana New"/>
              </a:rPr>
              <a:t>SMART PARKING MANAGEMENT SYSTEM</a:t>
            </a:r>
            <a:br>
              <a:rPr lang="en-US" b="1">
                <a:latin typeface="Angsana New"/>
                <a:cs typeface="Angsana New"/>
              </a:rPr>
            </a:br>
            <a:endParaRPr lang="en-US">
              <a:latin typeface="Angsana New"/>
              <a:cs typeface="Angsana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58A74-2128-81B8-7152-E73619366EED}"/>
              </a:ext>
            </a:extLst>
          </p:cNvPr>
          <p:cNvSpPr txBox="1"/>
          <p:nvPr/>
        </p:nvSpPr>
        <p:spPr>
          <a:xfrm>
            <a:off x="4911802" y="3644023"/>
            <a:ext cx="6923899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Project Description: </a:t>
            </a:r>
          </a:p>
          <a:p>
            <a:r>
              <a:rPr lang="en-US" sz="2000" dirty="0">
                <a:ea typeface="+mn-lt"/>
                <a:cs typeface="+mn-lt"/>
              </a:rPr>
              <a:t>This is a parking management system that is designed to optimize parking space availability and streamline the reservation process in busy urban areas. </a:t>
            </a:r>
            <a:endParaRPr lang="en-US" sz="2000" dirty="0"/>
          </a:p>
          <a:p>
            <a:endParaRPr lang="en-US" sz="2000" dirty="0"/>
          </a:p>
          <a:p>
            <a:pPr algn="l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                                                                                     By: MAHIRWE Yvette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59076F-A664-EADA-F618-E020A627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57" y="826786"/>
            <a:ext cx="5614085" cy="51957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 </a:t>
            </a:r>
            <a:endParaRPr lang="en-US" sz="16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Problem Definition:</a:t>
            </a:r>
            <a:endParaRPr lang="en-US" sz="1600" b="1"/>
          </a:p>
          <a:p>
            <a:pPr algn="ctr"/>
            <a:r>
              <a:rPr lang="en-US" sz="1600" dirty="0">
                <a:ea typeface="+mn-lt"/>
                <a:cs typeface="+mn-lt"/>
              </a:rPr>
              <a:t>Traffic Congestion &amp; Wasted Time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Inefficient parking space utilization </a:t>
            </a:r>
          </a:p>
          <a:p>
            <a:pPr algn="ctr"/>
            <a:r>
              <a:rPr lang="en-US" sz="1600" dirty="0">
                <a:ea typeface="+mn-lt"/>
                <a:cs typeface="+mn-lt"/>
              </a:rPr>
              <a:t>Unauthorized Parking &amp; Security Issues</a:t>
            </a:r>
          </a:p>
          <a:p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b="1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1600" b="1" dirty="0">
                <a:ea typeface="+mn-lt"/>
                <a:cs typeface="+mn-lt"/>
              </a:rPr>
              <a:t>Context: (Where and how)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 dirty="0"/>
          </a:p>
          <a:p>
            <a:pPr marL="171450" indent="-171450" algn="ctr"/>
            <a:r>
              <a:rPr lang="en-US" sz="1600" dirty="0">
                <a:ea typeface="+mn-lt"/>
                <a:cs typeface="+mn-lt"/>
              </a:rPr>
              <a:t>Where?  : Public parking spaces</a:t>
            </a:r>
          </a:p>
          <a:p>
            <a:pPr marL="171450" indent="-171450" algn="ctr"/>
            <a:r>
              <a:rPr lang="en-US" sz="1600" dirty="0">
                <a:ea typeface="+mn-lt"/>
                <a:cs typeface="+mn-lt"/>
              </a:rPr>
              <a:t>How?:By optimizing parking space availability and boost the reservation process.</a:t>
            </a:r>
            <a:endParaRPr lang="en-US" sz="1600" dirty="0"/>
          </a:p>
          <a:p>
            <a:pPr marL="0" indent="0" algn="ctr">
              <a:buNone/>
            </a:pPr>
            <a:endParaRPr lang="en-US" sz="16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1A2ADFB-C9F1-012C-41E2-4F2FC8A12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9930" y="384003"/>
            <a:ext cx="5861221" cy="56899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  <a:p>
            <a:pPr marL="0" indent="0" algn="ctr">
              <a:buNone/>
            </a:pPr>
            <a:r>
              <a:rPr lang="en-US" sz="1600" b="1" dirty="0"/>
              <a:t> Target Users:</a:t>
            </a:r>
          </a:p>
          <a:p>
            <a:pPr marL="285750" indent="-285750" algn="ctr"/>
            <a:r>
              <a:rPr lang="en-US" sz="1600" dirty="0"/>
              <a:t>Drivers</a:t>
            </a:r>
          </a:p>
          <a:p>
            <a:pPr marL="285750" indent="-285750" algn="ctr"/>
            <a:r>
              <a:rPr lang="en-US" sz="1600" dirty="0"/>
              <a:t>Companies that control public parking spaces</a:t>
            </a:r>
          </a:p>
          <a:p>
            <a:pPr marL="285750" indent="-285750" algn="ctr"/>
            <a:endParaRPr lang="en-US" sz="1600" dirty="0"/>
          </a:p>
          <a:p>
            <a:pPr marL="285750" indent="-285750"/>
            <a:endParaRPr lang="en-US" sz="1600" b="1" dirty="0"/>
          </a:p>
          <a:p>
            <a:pPr marL="0" indent="0">
              <a:buNone/>
            </a:pPr>
            <a:endParaRPr lang="en-US" sz="1600" b="1" dirty="0">
              <a:latin typeface="Aptos" panose="020B0004020202020204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b="1" dirty="0">
              <a:latin typeface="Aptos" panose="020B0004020202020204"/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 b="1" dirty="0">
              <a:latin typeface="Aptos" panose="020B0004020202020204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Maximize Parking Efficiency : Utilize available spaces effectively.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Simplify Reservations :Allow users to book parking spots in advance.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Enhance User Experience : Provide a smooth and convenient parking process.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Reduce Traffic Congestion : Minimize vehicle movement in search of parking.</a:t>
            </a:r>
          </a:p>
          <a:p>
            <a:endParaRPr lang="en-US" sz="1600" dirty="0"/>
          </a:p>
        </p:txBody>
      </p:sp>
      <p:pic>
        <p:nvPicPr>
          <p:cNvPr id="22" name="Picture 21" descr="Problem solving - Free education icons">
            <a:extLst>
              <a:ext uri="{FF2B5EF4-FFF2-40B4-BE49-F238E27FC236}">
                <a16:creationId xmlns:a16="http://schemas.microsoft.com/office/drawing/2014/main" id="{13D4A34A-3B2B-3D39-27E1-4289B31B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95" y="3788762"/>
            <a:ext cx="1082504" cy="1082504"/>
          </a:xfrm>
          <a:prstGeom prst="rect">
            <a:avLst/>
          </a:prstGeom>
        </p:spPr>
      </p:pic>
      <p:pic>
        <p:nvPicPr>
          <p:cNvPr id="23" name="Picture 22" descr="Free User Group SVG, PNG Icon, Symbol ...">
            <a:extLst>
              <a:ext uri="{FF2B5EF4-FFF2-40B4-BE49-F238E27FC236}">
                <a16:creationId xmlns:a16="http://schemas.microsoft.com/office/drawing/2014/main" id="{325A3C68-61DA-AE06-26B0-C7EC87BF0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708" y="823140"/>
            <a:ext cx="1164882" cy="1195774"/>
          </a:xfrm>
          <a:prstGeom prst="rect">
            <a:avLst/>
          </a:prstGeom>
        </p:spPr>
      </p:pic>
      <p:pic>
        <p:nvPicPr>
          <p:cNvPr id="24" name="Picture 23" descr="Icon Strex Objectives - Learning Objectives Icon, HD Png Download - vhv">
            <a:extLst>
              <a:ext uri="{FF2B5EF4-FFF2-40B4-BE49-F238E27FC236}">
                <a16:creationId xmlns:a16="http://schemas.microsoft.com/office/drawing/2014/main" id="{D9E624C7-382C-6F47-2158-0DF326C63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914" y="3137188"/>
            <a:ext cx="2094471" cy="810165"/>
          </a:xfrm>
          <a:prstGeom prst="rect">
            <a:avLst/>
          </a:prstGeom>
        </p:spPr>
      </p:pic>
      <p:pic>
        <p:nvPicPr>
          <p:cNvPr id="25" name="Picture 24" descr="Problem - Free people icons">
            <a:extLst>
              <a:ext uri="{FF2B5EF4-FFF2-40B4-BE49-F238E27FC236}">
                <a16:creationId xmlns:a16="http://schemas.microsoft.com/office/drawing/2014/main" id="{D73881D0-2E79-BA3C-B5C2-964702693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44" y="1080572"/>
            <a:ext cx="1339936" cy="127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59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242DC6-6B7B-409E-6220-7570793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4397"/>
            <a:ext cx="4820312" cy="3443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sz="2300" b="1" u="sng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</a:t>
            </a:r>
            <a:br>
              <a:rPr lang="en-US" sz="2300" b="1" dirty="0">
                <a:solidFill>
                  <a:schemeClr val="bg1"/>
                </a:solidFill>
              </a:rPr>
            </a:br>
            <a:endParaRPr lang="en-US" sz="2300" kern="1200" dirty="0">
              <a:solidFill>
                <a:schemeClr val="bg1"/>
              </a:solidFill>
              <a:latin typeface="+mj-lt"/>
            </a:endParaRPr>
          </a:p>
          <a:p>
            <a:pPr marL="342900" indent="-342900" algn="ctr">
              <a:buFont typeface="Arial"/>
              <a:buChar char="•"/>
            </a:pP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Saves Time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:Quick access to     available parking.</a:t>
            </a:r>
            <a:br>
              <a:rPr lang="en-US" sz="2200" dirty="0"/>
            </a:br>
            <a:r>
              <a:rPr lang="en-US" sz="2200" b="1" dirty="0">
                <a:solidFill>
                  <a:schemeClr val="bg1"/>
                </a:solidFill>
              </a:rPr>
              <a:t>.   </a:t>
            </a: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Reduces Traffic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:</a:t>
            </a: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Less congestion in busy areas.</a:t>
            </a:r>
            <a:endParaRPr lang="en-US" sz="2200" kern="1200" dirty="0">
              <a:solidFill>
                <a:schemeClr val="bg1"/>
              </a:solidFill>
              <a:latin typeface="+mj-lt"/>
            </a:endParaRPr>
          </a:p>
          <a:p>
            <a:pPr marL="457200" indent="-457200" algn="ctr">
              <a:buFont typeface="Arial"/>
              <a:buChar char="•"/>
            </a:pPr>
            <a:r>
              <a:rPr lang="en-US" sz="2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Boosts Revenue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 :Better space management increases earnings.</a:t>
            </a:r>
            <a:endParaRPr lang="en-US" sz="2200" kern="1200" dirty="0">
              <a:solidFill>
                <a:schemeClr val="bg1"/>
              </a:solidFill>
              <a:latin typeface="+mj-lt"/>
            </a:endParaRPr>
          </a:p>
          <a:p>
            <a:pPr marL="342900" indent="-342900" algn="ctr"/>
            <a:endParaRPr lang="en-US" sz="2200" kern="1200" dirty="0">
              <a:solidFill>
                <a:schemeClr val="bg1"/>
              </a:solidFill>
              <a:latin typeface="+mj-lt"/>
            </a:endParaRPr>
          </a:p>
          <a:p>
            <a:pPr marL="342900" indent="-342900" algn="ctr"/>
            <a:endParaRPr lang="en-US" sz="2200" kern="12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7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1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4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45C7-0176-B375-4EC4-81B736586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270" y="688063"/>
            <a:ext cx="4974771" cy="55870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bg1"/>
                </a:solidFill>
              </a:rPr>
              <a:t>           </a:t>
            </a:r>
            <a:r>
              <a:rPr lang="en-US" sz="1700" b="1" u="sng" dirty="0">
                <a:solidFill>
                  <a:schemeClr val="bg1"/>
                </a:solidFill>
              </a:rPr>
              <a:t> </a:t>
            </a:r>
            <a:r>
              <a:rPr lang="en-US" sz="1800" b="1" u="sng" dirty="0">
                <a:solidFill>
                  <a:schemeClr val="bg1"/>
                </a:solidFill>
              </a:rPr>
              <a:t>MAIN ENTITIES</a:t>
            </a:r>
            <a:endParaRPr lang="en-US" sz="1800" u="sng" dirty="0">
              <a:solidFill>
                <a:schemeClr val="bg1"/>
              </a:solidFill>
            </a:endParaRP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Customers: </a:t>
            </a:r>
            <a:r>
              <a:rPr lang="en-US" sz="1700" dirty="0">
                <a:solidFill>
                  <a:schemeClr val="bg1"/>
                </a:solidFill>
              </a:rPr>
              <a:t>Stores driver details and payment information such as:    Customer ID, Name, Email, Phone Number, Vehicle Details (License Plate).</a:t>
            </a: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Parking Spaces</a:t>
            </a:r>
            <a:r>
              <a:rPr lang="en-US" sz="1700" dirty="0">
                <a:solidFill>
                  <a:schemeClr val="bg1"/>
                </a:solidFill>
              </a:rPr>
              <a:t> : Manages slot availability and locations  that stores:  Parking Space ID Location (Address),Slot Number, Availability Status (Available/Occupied/Reserved),Parking Type (Regular, Handicap, VIP, Electric </a:t>
            </a:r>
            <a:r>
              <a:rPr lang="en-US" sz="1700">
                <a:solidFill>
                  <a:schemeClr val="bg1"/>
                </a:solidFill>
              </a:rPr>
              <a:t>Vehicle),Price per hour. </a:t>
            </a: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Reservations</a:t>
            </a:r>
            <a:r>
              <a:rPr lang="en-US" sz="1700" dirty="0">
                <a:solidFill>
                  <a:schemeClr val="bg1"/>
                </a:solidFill>
              </a:rPr>
              <a:t> : Tracks bookings and transactions and stores  :Reservation ID, Customer ID, Parking Space ID ,Start Time and End Time,  Payment Status, Reservation Status (Confirmed/Canceled/Completed)</a:t>
            </a:r>
          </a:p>
          <a:p>
            <a:pPr marL="285750"/>
            <a:r>
              <a:rPr lang="en-US" sz="1700" b="1" dirty="0">
                <a:solidFill>
                  <a:schemeClr val="bg1"/>
                </a:solidFill>
              </a:rPr>
              <a:t>Parking Lot Operators:</a:t>
            </a:r>
            <a:r>
              <a:rPr lang="en-US" sz="1700" dirty="0">
                <a:solidFill>
                  <a:schemeClr val="bg1"/>
                </a:solidFill>
              </a:rPr>
              <a:t> Oversees space allocation and pricing: Operator ID, Name (Company or Individual),Contact Information</a:t>
            </a: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  <a:p>
            <a:pPr marL="285750"/>
            <a:endParaRPr lang="en-US" sz="1700" b="1" dirty="0">
              <a:solidFill>
                <a:schemeClr val="bg1"/>
              </a:solidFill>
            </a:endParaRPr>
          </a:p>
          <a:p>
            <a:pPr marL="285750"/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6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SMART PARKING MANAGEMENT SYSTEM </vt:lpstr>
      <vt:lpstr>PowerPoint Presentation</vt:lpstr>
      <vt:lpstr>  BENEFITS  Saves Time :Quick access to     available parking. .   Reduces Traffic :  Less congestion in busy areas. Boosts Revenue :Better space management increases earnings.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276</cp:revision>
  <dcterms:created xsi:type="dcterms:W3CDTF">2025-03-26T13:14:20Z</dcterms:created>
  <dcterms:modified xsi:type="dcterms:W3CDTF">2025-05-08T15:11:17Z</dcterms:modified>
</cp:coreProperties>
</file>