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D86C-D63A-4FC6-88DF-B1DAAC04AFA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98C1-6C86-4903-B6A5-16471E3B1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2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D86C-D63A-4FC6-88DF-B1DAAC04AFA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98C1-6C86-4903-B6A5-16471E3B1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8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D86C-D63A-4FC6-88DF-B1DAAC04AFA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98C1-6C86-4903-B6A5-16471E3B1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38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D86C-D63A-4FC6-88DF-B1DAAC04AFA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98C1-6C86-4903-B6A5-16471E3B1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75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D86C-D63A-4FC6-88DF-B1DAAC04AFA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98C1-6C86-4903-B6A5-16471E3B1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48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D86C-D63A-4FC6-88DF-B1DAAC04AFA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98C1-6C86-4903-B6A5-16471E3B1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20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D86C-D63A-4FC6-88DF-B1DAAC04AFA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98C1-6C86-4903-B6A5-16471E3B1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6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D86C-D63A-4FC6-88DF-B1DAAC04AFA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98C1-6C86-4903-B6A5-16471E3B1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59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D86C-D63A-4FC6-88DF-B1DAAC04AFA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98C1-6C86-4903-B6A5-16471E3B1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34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D86C-D63A-4FC6-88DF-B1DAAC04AFA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98C1-6C86-4903-B6A5-16471E3B1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02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D86C-D63A-4FC6-88DF-B1DAAC04AFA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98C1-6C86-4903-B6A5-16471E3B1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4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2D86C-D63A-4FC6-88DF-B1DAAC04AFA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A98C1-6C86-4903-B6A5-16471E3B1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72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Object Detection and OCR Task</a:t>
            </a:r>
            <a:br>
              <a:rPr lang="en-GB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3" y="1197734"/>
            <a:ext cx="11114467" cy="53189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/>
              <a:t>Objective</a:t>
            </a:r>
          </a:p>
          <a:p>
            <a:r>
              <a:rPr lang="en-GB" dirty="0" smtClean="0"/>
              <a:t>   - Implement Object Detection and Optical Character Recognition (OCR) using the NVIDIA SSD model.---</a:t>
            </a:r>
          </a:p>
          <a:p>
            <a:pPr marL="0" indent="0">
              <a:buNone/>
            </a:pPr>
            <a:r>
              <a:rPr lang="en-GB" dirty="0" smtClean="0"/>
              <a:t>Pre-processing:</a:t>
            </a:r>
          </a:p>
          <a:p>
            <a:r>
              <a:rPr lang="en-GB" dirty="0" smtClean="0"/>
              <a:t>     - Convert the input image to the required format.</a:t>
            </a:r>
          </a:p>
          <a:p>
            <a:r>
              <a:rPr lang="en-GB" dirty="0" smtClean="0"/>
              <a:t>     - Resize the image for efficient object detection.</a:t>
            </a:r>
          </a:p>
          <a:p>
            <a:pPr marL="0" indent="0">
              <a:buNone/>
            </a:pPr>
            <a:r>
              <a:rPr lang="en-GB" dirty="0" smtClean="0"/>
              <a:t>Object Detection:</a:t>
            </a:r>
          </a:p>
          <a:p>
            <a:r>
              <a:rPr lang="en-GB" dirty="0" smtClean="0"/>
              <a:t>    -Employ </a:t>
            </a:r>
            <a:r>
              <a:rPr lang="en-GB" dirty="0" err="1" smtClean="0"/>
              <a:t>PyTorch</a:t>
            </a:r>
            <a:r>
              <a:rPr lang="en-GB" dirty="0" smtClean="0"/>
              <a:t> and the pre-trained NVIDIA SSD model for accurate object detection.</a:t>
            </a:r>
          </a:p>
          <a:p>
            <a:r>
              <a:rPr lang="en-GB" smtClean="0"/>
              <a:t>     -SSD </a:t>
            </a:r>
            <a:r>
              <a:rPr lang="en-GB" dirty="0"/>
              <a:t>(Single Shot </a:t>
            </a:r>
            <a:r>
              <a:rPr lang="en-GB" dirty="0" err="1"/>
              <a:t>Multibox</a:t>
            </a:r>
            <a:r>
              <a:rPr lang="en-GB" dirty="0"/>
              <a:t> Detector) is an object detection model trained on the COCO (Common Objects in Context) dataset, designed for real-time detection of multiple object classes in diverse scenes.</a:t>
            </a:r>
            <a:endParaRPr lang="en-GB" dirty="0" smtClean="0"/>
          </a:p>
          <a:p>
            <a:r>
              <a:rPr lang="en-GB" dirty="0" smtClean="0"/>
              <a:t>     - Display detected objects with bounding boxes and confidence scores.</a:t>
            </a:r>
          </a:p>
          <a:p>
            <a:pPr marL="0" indent="0">
              <a:buNone/>
            </a:pPr>
            <a:r>
              <a:rPr lang="en-GB" dirty="0" smtClean="0"/>
              <a:t>Text Extraction:</a:t>
            </a:r>
          </a:p>
          <a:p>
            <a:r>
              <a:rPr lang="en-GB" dirty="0" smtClean="0"/>
              <a:t>     - Utilize </a:t>
            </a:r>
            <a:r>
              <a:rPr lang="en-GB" dirty="0" err="1" smtClean="0"/>
              <a:t>Tesseract</a:t>
            </a:r>
            <a:r>
              <a:rPr lang="en-GB" dirty="0" smtClean="0"/>
              <a:t> OCR to recognize text within specified bounding boxes.</a:t>
            </a:r>
          </a:p>
          <a:p>
            <a:r>
              <a:rPr lang="en-GB" dirty="0" smtClean="0"/>
              <a:t>     - Display the extracted text alongside corresponding objects.</a:t>
            </a:r>
          </a:p>
          <a:p>
            <a:pPr marL="0" indent="0">
              <a:buNone/>
            </a:pPr>
            <a:r>
              <a:rPr lang="en-GB" dirty="0" smtClean="0"/>
              <a:t>Conclusion</a:t>
            </a:r>
          </a:p>
          <a:p>
            <a:r>
              <a:rPr lang="en-GB" dirty="0" smtClean="0"/>
              <a:t>   - The project combines object detection and OCR to enhance image analysis.</a:t>
            </a:r>
          </a:p>
          <a:p>
            <a:r>
              <a:rPr lang="en-GB" dirty="0" smtClean="0"/>
              <a:t>   - Provides flexibility for configuration and customization.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710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Object Detection and OCR Task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Object Detection and OCR Task </dc:title>
  <dc:creator>Dell</dc:creator>
  <cp:lastModifiedBy>Dell</cp:lastModifiedBy>
  <cp:revision>2</cp:revision>
  <dcterms:created xsi:type="dcterms:W3CDTF">2024-01-07T02:42:03Z</dcterms:created>
  <dcterms:modified xsi:type="dcterms:W3CDTF">2024-01-07T02:43:26Z</dcterms:modified>
</cp:coreProperties>
</file>