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F0820-CCD3-81C8-0D68-C9FC9AA9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E70ABB-291A-4561-6150-F9246EDB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542E2-B9D6-C804-F906-C0CF92F4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D653A-E4A4-410B-06A8-D931083D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7DC0C-7672-439F-9030-D03F7307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4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3DE42-C802-12C1-E4E2-11D78E52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C9ED96-B3E8-7D67-315C-D7320E040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A4302-1848-CBC1-9CCC-61E59C31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EF0AD8-EB59-2FB2-F38E-4545636B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56353-53EE-E123-5491-730FFE72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4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3BA3DE-44DF-DA31-2A54-BD8B679B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69597-99E8-044F-2A3F-D6507292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F54D-D463-E78F-CA02-A7C6FE7F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EB10C-15EA-FD96-A82A-49C8D23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D51EF-4C9B-0809-17E4-AB97297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90AB6-3B11-8324-469A-5FD30AAE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8921F-82C6-8919-6354-185D8594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88E92-2F99-44E1-38E9-7C40A167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5A243-EA5E-767F-CEA1-8213B370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3A18D-4CF2-BCB8-1D0B-07E8596C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05D57-9771-FAB3-DE09-F06E8DA7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2766A8-EF49-A437-8715-91174E7A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485A2-4EDF-1E4F-1613-8C8DE3A1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A004A-DC19-663C-1279-EB1A0A03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6C98F-CD64-25A5-5314-270EEDE8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2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D1B4D-9F09-5254-577B-9B39B183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29545-AB85-0E21-E485-08DB85129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A32B1E-0748-AEEA-5DCA-F40C7ABD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833A45-C86E-D02A-3D16-77E60B2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DF9CA-E597-D81A-2383-944ADA8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E4811-6FD8-756C-BC89-5EF660AA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72373-29B0-4489-1D32-2975CBD5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44C8F-B180-5F3E-65E1-90C384ED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ABAC6D-7C05-EBBA-D85F-79B29B6B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67E926-A347-B99A-6E37-BE2B8C2A6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6F5EA-8298-3307-14BA-AED6C53FE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228717-0D7C-D714-CFD1-C950C6ED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E8CA2E-9BE4-00B9-FAD8-08A43457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760C5D-0F80-55A8-A105-CF906F0B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2D4D2-84CA-995A-3D87-AE776E26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552BD4-1C22-9028-A47E-43D63D58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6F3799-23D2-3F56-8D58-449D47A9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D6FBB9-1148-94BA-C585-4D4ED1ED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4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3F9792-6C37-4FF8-97CD-302DCAE9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CF6DFD-4891-B1A5-E34A-A3247E5B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8BC3F-C1C6-3216-5C65-40135B55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E48A5-1A06-4DD5-F023-BA39E487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7C892-B17C-6F5A-B497-5C75EAE2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AC845-808D-400B-0C9E-E016D9EB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D6216-E03E-E0BA-9966-8B8A97AD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A20891-1DB1-6205-AFEA-8A8E2FF8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04E9A-596D-2298-ECAF-FBE7EE09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5DF0D-D7D7-B951-3DBD-4192CBC4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A92289-2097-B7FD-C7B7-81161A87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AF168E-1EDA-2E31-930B-7251ECA5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0AFA60-8F78-2203-A2A4-0EFDBA63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2FA7C7-8E64-9B7B-C754-B0BFA2B0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30149-509D-36B6-CF79-445484D4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4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228DF-FF4D-E0B8-3F24-8256A26E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A1BCD9-616B-1329-461F-463301CB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DDD78F-FA3C-D7FE-274B-CC2B28B8B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82C6-94A5-4BFC-A95F-22B213E256A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3FCB1-9EAF-02FE-6A36-07C3A462F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EB7D9-EF5B-AF36-D387-EA4DC59FE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222F-F96A-4B1C-8203-335002C6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EA71F-2741-B542-36E2-ABA72819F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4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мобильного приложения для учета расходов и доходов с помощью функционала </a:t>
            </a:r>
            <a:r>
              <a:rPr lang="en-US" dirty="0"/>
              <a:t>Kotlin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93CCFA-637B-26A7-3333-8846D845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066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FF500-E10D-1A80-A8B1-A402710A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37" y="307619"/>
            <a:ext cx="5491937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5E0F0-F71A-6B17-7080-52F86D92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20" y="1731199"/>
            <a:ext cx="5491937" cy="4351338"/>
          </a:xfrm>
        </p:spPr>
        <p:txBody>
          <a:bodyPr/>
          <a:lstStyle/>
          <a:p>
            <a:r>
              <a:rPr lang="ru-RU" dirty="0"/>
              <a:t>Для регистрации и авторизации пользователя мы можем использовать базу данных </a:t>
            </a:r>
            <a:r>
              <a:rPr lang="ru-RU" dirty="0" err="1"/>
              <a:t>Firebase</a:t>
            </a:r>
            <a:r>
              <a:rPr lang="ru-RU" dirty="0"/>
              <a:t> </a:t>
            </a:r>
            <a:r>
              <a:rPr lang="ru-RU" dirty="0" err="1"/>
              <a:t>Authentication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20CCB7C-3AFB-B26E-B3A3-48AFD9D4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94" y="87446"/>
            <a:ext cx="6575812" cy="5520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68EC7-3F6F-DD11-2443-4037A0A924A5}"/>
              </a:ext>
            </a:extLst>
          </p:cNvPr>
          <p:cNvSpPr txBox="1"/>
          <p:nvPr/>
        </p:nvSpPr>
        <p:spPr>
          <a:xfrm>
            <a:off x="2751667" y="5828349"/>
            <a:ext cx="710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Примерно так может выглядеть код для регистрации пользователя с использованием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459FAD6-72C0-18FA-B4B1-9275AB98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0" y="3356695"/>
            <a:ext cx="5068187" cy="22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A6D2F-A284-11B6-0A18-61348E7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355077"/>
            <a:ext cx="6054969" cy="1325563"/>
          </a:xfrm>
        </p:spPr>
        <p:txBody>
          <a:bodyPr>
            <a:noAutofit/>
          </a:bodyPr>
          <a:lstStyle/>
          <a:p>
            <a:r>
              <a:rPr lang="ru-RU" sz="32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Отслеживание денежных средств пользователя и связь между счетами</a:t>
            </a:r>
            <a:br>
              <a:rPr lang="ru-RU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B9C7E-874C-A9AE-7278-B8444847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2" y="2792536"/>
            <a:ext cx="3100754" cy="4351338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отслеживания денежных средств пользователя и связи между счетами мы можем использовать базу данных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65C6D7D-2283-3A2F-F89B-C993864F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72" y="1680640"/>
            <a:ext cx="7627559" cy="39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D6F4F-991B-FFD5-0D2E-0F4014FD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6" y="453615"/>
            <a:ext cx="10515600" cy="1325563"/>
          </a:xfrm>
        </p:spPr>
        <p:txBody>
          <a:bodyPr/>
          <a:lstStyle/>
          <a:p>
            <a:r>
              <a:rPr lang="ru-RU" sz="32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Ручное введение и изменение транзакций</a:t>
            </a:r>
            <a:br>
              <a:rPr lang="ru-RU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208B0-D86C-069E-B4BD-F24586B6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84" y="1933420"/>
            <a:ext cx="3657600" cy="4351338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пользователя это означает, что он может использовать класс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чтобы хранить информацию о своих транзакциях. Например, когда пользователь проводит покупки или получает зарплату, он может создавать объекты класса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чтобы отразить эти операции (Добавление транзакции) или изменить уже созданную (Изменение транзакции)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B35E3F7-ABF2-0508-4943-825E910A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65" y="1332706"/>
            <a:ext cx="7597951" cy="49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DE401-84B0-20D7-1FCA-64F9BE79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8" y="-186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Категории расходов и доходов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111C7-DFBA-1831-F03B-B9DE4977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2" y="842058"/>
            <a:ext cx="10515600" cy="6015942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расходы и доходы после добавления автоматически распределялись по заданным пользователем категориям, можно использовать следующий подход: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в класс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‘category’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класса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‘Category’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Список категорий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BE4C205-67AE-8A68-F0C3-B0A79238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17" y="1464683"/>
            <a:ext cx="6028592" cy="17016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3E7EB85-A1AC-80B6-F564-DED04FDC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09" y="3668509"/>
            <a:ext cx="4992717" cy="102268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34E565B-DCF2-8C4D-C725-F5F09BDCA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" y="4783933"/>
            <a:ext cx="4188521" cy="14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9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172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Реализация мобильного приложения для учета расходов и доходов с помощью функционала Kotlin</vt:lpstr>
      <vt:lpstr>Регистрация и Авторизация пользователя</vt:lpstr>
      <vt:lpstr>Отслеживание денежных средств пользователя и связь между счетами </vt:lpstr>
      <vt:lpstr>Ручное введение и изменение транзакций </vt:lpstr>
      <vt:lpstr>Категории расходов и доходов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мобильного приложения для учета расходов и доходов с помощью функционала Kotlin</dc:title>
  <dc:creator>Бикчуркин Руслан Аньвярович</dc:creator>
  <cp:lastModifiedBy>Бикчуркин Руслан Аньвярович</cp:lastModifiedBy>
  <cp:revision>4</cp:revision>
  <dcterms:created xsi:type="dcterms:W3CDTF">2023-11-13T06:09:24Z</dcterms:created>
  <dcterms:modified xsi:type="dcterms:W3CDTF">2023-11-15T11:08:52Z</dcterms:modified>
</cp:coreProperties>
</file>