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EE808-61D7-BE93-6BF2-BEE494906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3BAC90-16EA-BE18-9AD1-C822B2A5E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6DDD0D-CEC9-8176-80AF-79E91630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F85-1479-468A-A4A6-238048A399E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8A24BE-F5F8-A9AF-9A33-7C3DA9AC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2D9930-6B86-41D6-4FC6-62302EF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E8FE-0140-4770-81B8-229085BE3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8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A36BA-9ECD-D875-7A1A-39CD425C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D26B6-BDF7-A1F9-4AFD-5AEB9CE0B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235157-04EF-80C3-C03C-DBC1DA09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F85-1479-468A-A4A6-238048A399E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EC6F7D-2F4F-FE60-C69B-CC9713E7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BCED4B-39DC-40A4-FB80-F5FB66DF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E8FE-0140-4770-81B8-229085BE3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9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777ACC4-9892-8289-FA6D-807F81DCB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8E2BFF-3171-4889-BE55-3198644FE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CAE098-8585-10DA-C2F9-238C39B5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F85-1479-468A-A4A6-238048A399E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6E1D2-7C04-C4D5-088A-8855F964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BA8B0-B958-E6B6-CF3D-C0FE3D735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E8FE-0140-4770-81B8-229085BE3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0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AE2A0-9177-6429-D4F4-2CFFC96D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496BD-33EE-D45A-A5BB-95AAF6FF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FEE47-6712-2A12-0DD8-AF88EE1A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F85-1479-468A-A4A6-238048A399E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D401C-77C2-F280-4CF6-646B6F69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EC5E9-D33E-EB20-E36F-D61E2DE9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E8FE-0140-4770-81B8-229085BE3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9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56FAB-8D4E-BD15-5FB9-F5002CA8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433F50-8B1A-3E3C-9E53-24049755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3894D9-B7EC-227A-16DC-D2C695D7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F85-1479-468A-A4A6-238048A399E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1C2F4-67F9-FAEF-02FC-143BFE3A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62FF89-7EB5-BCD5-74E5-202E8685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E8FE-0140-4770-81B8-229085BE3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1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1C314-89CF-9905-A2F5-5182AD45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1F64FA-E43A-1F09-30F4-8804A2847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04F07C-71CD-782A-AA8F-D737A2F63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5CC073-CE61-6E04-0FF4-708DA07B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F85-1479-468A-A4A6-238048A399E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6A7C0-7601-6FE0-8626-68563EE3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732063-E9A1-8CB4-906D-5ACF122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E8FE-0140-4770-81B8-229085BE3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84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188-103D-44A9-DCBA-DDC52F99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E875DF-2F5D-F091-EFEF-D98EE9C4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772E42-EF60-2FE9-2DA5-7BB73DAE0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FD74CB-5944-1651-07D3-586E77E97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37817B-9E95-DE89-24EA-AE85B78CE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FD38ED-3F98-0947-FB3D-CD14EF28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F85-1479-468A-A4A6-238048A399E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5C45A7-F166-3A57-B8B2-8B89C463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79537C-B26F-2962-FD19-9BD24146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E8FE-0140-4770-81B8-229085BE3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08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BE800-42D0-C758-A32B-4471BCDD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0D8098-7BAF-4665-BA82-D4E6C444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F85-1479-468A-A4A6-238048A399E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61889D-CBC1-8C8D-6A91-C5F6D655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D3D06B-7FFF-8AF7-52FB-F7A350F3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E8FE-0140-4770-81B8-229085BE3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BC39DE-AC60-17E3-9B14-CD42311C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F85-1479-468A-A4A6-238048A399E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CC09B5-2808-3EBF-360A-744D87A3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6BB1E-0AC0-8AF7-9C7C-E9130994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E8FE-0140-4770-81B8-229085BE3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6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82E7F-C5D9-441D-4434-66EB380C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013124-292D-5B52-5161-B77A99D51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766689-6814-82E2-BDF8-4D3327E00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01B346-A370-52FB-B0BA-487EB2DA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F85-1479-468A-A4A6-238048A399E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D34D05-1BD0-69A8-45E7-4D6D1968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E6D11D-9DB0-382F-0C50-BDDEA821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E8FE-0140-4770-81B8-229085BE3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51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3D776-4CB7-3C23-D799-04B43C3C5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4B2BDB-14D4-50AC-74D4-DBD27300A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D8E3BC-BDE5-C3C7-F26A-4F8456535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7E17B8-FB7E-6A8B-6661-B127AC74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6FF85-1479-468A-A4A6-238048A399E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D1352C-77EE-C4B4-BD6F-727124A4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4E2F40-D43D-3948-DE62-501D38E3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E8FE-0140-4770-81B8-229085BE3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0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49319-0FE7-6DD7-EAB9-B413555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C3E939-36C4-C053-1454-26749EE77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6069BA-EB65-7757-7BD9-C0443B5E9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FF85-1479-468A-A4A6-238048A399E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6A5A5-DF40-46FB-6D5F-34D728939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C367B-20E4-9884-097F-0550BE299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E8FE-0140-4770-81B8-229085BE36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2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11DD1-22D1-7DB8-3F18-BD39D27F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652"/>
            <a:ext cx="9144000" cy="2387600"/>
          </a:xfrm>
        </p:spPr>
        <p:txBody>
          <a:bodyPr>
            <a:noAutofit/>
          </a:bodyPr>
          <a:lstStyle/>
          <a:p>
            <a:r>
              <a:rPr lang="ru-RU" sz="4800" b="1" dirty="0"/>
              <a:t>Интеллектуальный помощник для мониторинга и управления личными финансами.</a:t>
            </a:r>
            <a:br>
              <a:rPr lang="ru-RU" sz="4800" b="1" dirty="0"/>
            </a:br>
            <a:r>
              <a:rPr lang="ru-RU" sz="4800" b="1" dirty="0">
                <a:solidFill>
                  <a:schemeClr val="bg2">
                    <a:lumMod val="50000"/>
                  </a:schemeClr>
                </a:solidFill>
              </a:rPr>
              <a:t>Логика построения финансовых приложений. </a:t>
            </a:r>
            <a:endParaRPr lang="ru-RU" sz="4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C68B2C-EDC5-C3E6-15B2-D5C9BDC06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2812"/>
            <a:ext cx="9144000" cy="1655762"/>
          </a:xfrm>
        </p:spPr>
        <p:txBody>
          <a:bodyPr/>
          <a:lstStyle/>
          <a:p>
            <a:endParaRPr lang="ru-RU" sz="1600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sz="16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600" i="1" dirty="0">
                <a:solidFill>
                  <a:schemeClr val="bg2">
                    <a:lumMod val="50000"/>
                  </a:schemeClr>
                </a:solidFill>
              </a:rPr>
              <a:t>Ивченкова Анастасия Витальевна РИ-220932 Команда «5/2 программиста»</a:t>
            </a:r>
          </a:p>
          <a:p>
            <a:endParaRPr lang="ru-RU" sz="1600" i="1" dirty="0">
              <a:solidFill>
                <a:schemeClr val="bg2">
                  <a:lumMod val="50000"/>
                </a:schemeClr>
              </a:solidFill>
            </a:endParaRPr>
          </a:p>
          <a:p>
            <a:endParaRPr lang="ru-RU" sz="16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5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4331D-B77A-C208-1117-0B157456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Анализ существующих финансовых приложений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0CB8E-5870-D01B-2C91-64BC7F2D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отслеживать денежные средства на всех счетах и показывать переводы между счетами.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Разделение на общую сумму и на конкретный счет.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Планирование бюджета по разделам на день/неделю/месяц/год. Ручное внесение расходов/доходов пользователя (Или синхронизация с банком).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Отображение осуществленных операций. Процентное соотношение категории к общим расходам за период.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Общие доходы/расходы и по конкретному счету.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Отображение постоянных расходов и их уведомления.</a:t>
            </a:r>
          </a:p>
          <a:p>
            <a:pPr marL="342900" lvl="0" indent="-342900" fontAlgn="base"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Отсутствие рекомендаций по распределению бюджета.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1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AE5CB-DF78-060A-D945-64A930BD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296"/>
            <a:ext cx="8699090" cy="521109"/>
          </a:xfrm>
        </p:spPr>
        <p:txBody>
          <a:bodyPr>
            <a:noAutofit/>
          </a:bodyPr>
          <a:lstStyle/>
          <a:p>
            <a:r>
              <a:rPr lang="ru-RU" sz="3600" dirty="0"/>
              <a:t>Структура будущего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28731-B7D7-797B-D8BC-F52256126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7"/>
            <a:ext cx="10515600" cy="5931157"/>
          </a:xfrm>
        </p:spPr>
        <p:txBody>
          <a:bodyPr>
            <a:normAutofit/>
          </a:bodyPr>
          <a:lstStyle/>
          <a:p>
            <a:pPr fontAlgn="base"/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Отслеживание 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денежных средств пользователя и связь между счетами. Разделение на общую сумму и на конкретный счет. Подсчет наличных денег. 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Планирование бюджета по разделам на день/неделю/месяц/год в зависимости от выделенных категорий расходов/доходов. Ручное внесение расходов/доходов пользователя по дням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Подключение ИИ для анализа распределения бюджета.</a:t>
            </a:r>
          </a:p>
          <a:p>
            <a:pPr fontAlgn="base"/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Внесение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 осуществленных операциях. Процентное соотношение операции к выделенным денежным средствам на данную категорию.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Наличие графического отображения расходов/доходов (Круговые диаграммы).</a:t>
            </a:r>
          </a:p>
          <a:p>
            <a:pPr fontAlgn="base"/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Автоматическое подключение и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нформации о регулярных платежах и о запланированных тратах пользователя </a:t>
            </a:r>
            <a:r>
              <a:rPr lang="ru-RU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разделу «Расходы»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Подключение уведомлений о платежах через календарь приложения. </a:t>
            </a:r>
          </a:p>
          <a:p>
            <a:pPr fontAlgn="base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курса валют с помощью ИИ, который будет опираться на актуальную информацию одного или нескольких банков. Получение рекомендаций по хранению денежных средств в других валютах, по размену валюты.</a:t>
            </a:r>
          </a:p>
          <a:p>
            <a:pPr fontAlgn="base"/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 ИИ для анализа финансов, для получения рекомендаций в распределении бюджета.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39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B19BD-F176-D8D5-AE6D-95C6E81E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Преимущества перед другими финансовыми приложениями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8BEDC-500C-0DA4-4D05-175D0D90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Возможность не только отслеживать расходы/доходы и распределять бюджет, но и получать отзывы рекомендательного характера с помощью анализа ИИ.</a:t>
            </a:r>
          </a:p>
          <a:p>
            <a:r>
              <a:rPr lang="ru-RU" sz="2400" dirty="0"/>
              <a:t>Возможность анализировать курс валюты и получать рекомендации по хранению/размену валюты.</a:t>
            </a:r>
          </a:p>
          <a:p>
            <a:r>
              <a:rPr lang="ru-RU" sz="2400" dirty="0"/>
              <a:t> Уведомление и автоматическое внесение информации о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регулярных платежах.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9759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317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Интеллектуальный помощник для мониторинга и управления личными финансами. Логика построения финансовых приложений. </vt:lpstr>
      <vt:lpstr>Анализ существующих финансовых приложений</vt:lpstr>
      <vt:lpstr>Структура будущего приложения</vt:lpstr>
      <vt:lpstr>Преимущества перед другими финансовыми приложениями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Интеллектуальный помощник для мониторинга и управления личными финансами. Логика построения финансовых приложений.</dc:title>
  <dc:creator>Ивченкова Анастасия Витальевна</dc:creator>
  <cp:lastModifiedBy>Ивченкова Анастасия Витальевна</cp:lastModifiedBy>
  <cp:revision>4</cp:revision>
  <dcterms:created xsi:type="dcterms:W3CDTF">2023-11-11T07:35:32Z</dcterms:created>
  <dcterms:modified xsi:type="dcterms:W3CDTF">2023-11-15T09:44:29Z</dcterms:modified>
</cp:coreProperties>
</file>