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69C3-F0D5-4450-8424-FDC4516CA6CE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C4B-F2A5-4415-82EB-AEAA98DB0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7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69C3-F0D5-4450-8424-FDC4516CA6CE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C4B-F2A5-4415-82EB-AEAA98DB0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04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69C3-F0D5-4450-8424-FDC4516CA6CE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C4B-F2A5-4415-82EB-AEAA98DB0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82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69C3-F0D5-4450-8424-FDC4516CA6CE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C4B-F2A5-4415-82EB-AEAA98DB0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6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69C3-F0D5-4450-8424-FDC4516CA6CE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C4B-F2A5-4415-82EB-AEAA98DB0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41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69C3-F0D5-4450-8424-FDC4516CA6CE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C4B-F2A5-4415-82EB-AEAA98DB0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23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69C3-F0D5-4450-8424-FDC4516CA6CE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C4B-F2A5-4415-82EB-AEAA98DB0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12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69C3-F0D5-4450-8424-FDC4516CA6CE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C4B-F2A5-4415-82EB-AEAA98DB0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56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69C3-F0D5-4450-8424-FDC4516CA6CE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C4B-F2A5-4415-82EB-AEAA98DB0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51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69C3-F0D5-4450-8424-FDC4516CA6CE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C4B-F2A5-4415-82EB-AEAA98DB0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08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69C3-F0D5-4450-8424-FDC4516CA6CE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C4B-F2A5-4415-82EB-AEAA98DB0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07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869C3-F0D5-4450-8424-FDC4516CA6CE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AC4B-F2A5-4415-82EB-AEAA98DB0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98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Интеллектуальный помощник для мониторинга и управления личными финансами.</a:t>
            </a:r>
            <a:b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76251" y="4255180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Карасев Михаил Евгеньевич</a:t>
            </a:r>
          </a:p>
          <a:p>
            <a:pPr algn="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РИ-220945</a:t>
            </a:r>
          </a:p>
          <a:p>
            <a:pPr algn="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Команда: «5/2 программиста»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4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требования к серверной части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Быстродействие: высокая скорость обработки запросов.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Гибкость: добавление новых компонентов в структуру, без каких-либо изменений в уже созданную.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скорость разработки.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Большой стек возможностей для создания функциональности</a:t>
            </a:r>
            <a:r>
              <a:rPr lang="ru-RU" dirty="0" smtClean="0"/>
              <a:t>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8145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016931" cy="4351338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Соответствует всем требованиям: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 быстро за счет архитектуры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MTV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написания кода за счет языка программирования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писать разные компоненты параллельно и затем легко собрать все в один большой проект;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количество проблем, которые могут возникнуть при разработке, были решены разработчиком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 descr="https://image.pngaaa.com/456/4169456-mid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005" y="2646653"/>
            <a:ext cx="3973195" cy="216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st3.depositphotos.com/3894705/17562/i/1600/depositphotos_175629814-stock-photo-green-tick-symbo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57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651171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информации используется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Сильными сторонами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считаются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совместимость;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Высокопроизводительные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надёжные механизмы транзакций и репликации;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Расширяемая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встроенных языков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аследование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асширяемость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026" name="Picture 2" descr="Логотип программы Postgre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83" y="2149930"/>
            <a:ext cx="3874134" cy="399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137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154</Words>
  <Application>Microsoft Office PowerPoint</Application>
  <PresentationFormat>Широкоэкранный</PresentationFormat>
  <Paragraphs>27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Интеллектуальный помощник для мониторинга и управления личными финансами. Backend приложения.</vt:lpstr>
      <vt:lpstr>Основные требования к серверной части проекта</vt:lpstr>
      <vt:lpstr>Django </vt:lpstr>
      <vt:lpstr>База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Интеллектуальный помощник для мониторинга и управления личными финансами. Бэккенд приложения.</dc:title>
  <dc:creator>Milistr Show</dc:creator>
  <cp:lastModifiedBy>Milistr Show</cp:lastModifiedBy>
  <cp:revision>16</cp:revision>
  <dcterms:created xsi:type="dcterms:W3CDTF">2023-11-13T05:55:12Z</dcterms:created>
  <dcterms:modified xsi:type="dcterms:W3CDTF">2023-11-15T11:10:42Z</dcterms:modified>
</cp:coreProperties>
</file>