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2d465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2d465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b2d465a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b2d465a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b2d465a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b2d465a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/>
              <a:t>Интеллектуальный помощник для мониторинга и управления личными финансами.​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468">
                <a:solidFill>
                  <a:schemeClr val="dk1"/>
                </a:solidFill>
              </a:rPr>
              <a:t>Оптимизация и визуализация в приложении для учета личных финансов с интеллектуальным помощником</a:t>
            </a:r>
            <a:endParaRPr sz="6468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680">
                <a:solidFill>
                  <a:schemeClr val="dk1"/>
                </a:solidFill>
              </a:rPr>
              <a:t>Сажин Артём Олегович РИ-220940 Команда «5/2 программиста»​</a:t>
            </a:r>
            <a:endParaRPr sz="46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Интерфейса: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Мы предлагаем уменьшить количество разделов, фокусируясь на основных категориях - "Доходы" и "Расходы". Подразделы внутри них позволят детализировать учет, сохраняя простоту использования.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Используйте графики и диаграммы для более наглядного представления финансов. Инфографика с цветовой кодировкой поможет быстро понять структуру бюджета.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макета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3" y="1152475"/>
            <a:ext cx="62408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