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/>
    <p:restoredTop sz="86406"/>
  </p:normalViewPr>
  <p:slideViewPr>
    <p:cSldViewPr snapToGrid="0" snapToObjects="1">
      <p:cViewPr varScale="1">
        <p:scale>
          <a:sx n="93" d="100"/>
          <a:sy n="93" d="100"/>
        </p:scale>
        <p:origin x="232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6029A-731B-448B-94F1-5B3017598DF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881C56-D350-401B-B47F-D47B78EA3A8D}">
      <dgm:prSet/>
      <dgm:spPr/>
      <dgm:t>
        <a:bodyPr/>
        <a:lstStyle/>
        <a:p>
          <a:r>
            <a:rPr lang="en-US"/>
            <a:t>DDL</a:t>
          </a:r>
        </a:p>
      </dgm:t>
    </dgm:pt>
    <dgm:pt modelId="{79E36745-4855-4A4E-9D80-457B92975A6F}" type="parTrans" cxnId="{B36C172E-9F1C-4282-A703-8C292C39A4EF}">
      <dgm:prSet/>
      <dgm:spPr/>
      <dgm:t>
        <a:bodyPr/>
        <a:lstStyle/>
        <a:p>
          <a:endParaRPr lang="en-US"/>
        </a:p>
      </dgm:t>
    </dgm:pt>
    <dgm:pt modelId="{1ABDB916-1214-47F8-8301-5015AF9AFC72}" type="sibTrans" cxnId="{B36C172E-9F1C-4282-A703-8C292C39A4EF}">
      <dgm:prSet/>
      <dgm:spPr/>
      <dgm:t>
        <a:bodyPr/>
        <a:lstStyle/>
        <a:p>
          <a:endParaRPr lang="en-US"/>
        </a:p>
      </dgm:t>
    </dgm:pt>
    <dgm:pt modelId="{6E01BC1C-F2A1-4474-99D6-037AF0E739A8}">
      <dgm:prSet/>
      <dgm:spPr/>
      <dgm:t>
        <a:bodyPr/>
        <a:lstStyle/>
        <a:p>
          <a:r>
            <a:rPr lang="en-US" dirty="0"/>
            <a:t>Stored Procedures</a:t>
          </a:r>
        </a:p>
      </dgm:t>
    </dgm:pt>
    <dgm:pt modelId="{A6C994CA-A0C8-460E-A15E-1F7EA5E40429}" type="parTrans" cxnId="{5178A14B-333E-472C-A9E7-4215B225538F}">
      <dgm:prSet/>
      <dgm:spPr/>
      <dgm:t>
        <a:bodyPr/>
        <a:lstStyle/>
        <a:p>
          <a:endParaRPr lang="en-US"/>
        </a:p>
      </dgm:t>
    </dgm:pt>
    <dgm:pt modelId="{80C19299-7EBC-4486-978B-76E9400A24A5}" type="sibTrans" cxnId="{5178A14B-333E-472C-A9E7-4215B225538F}">
      <dgm:prSet/>
      <dgm:spPr/>
      <dgm:t>
        <a:bodyPr/>
        <a:lstStyle/>
        <a:p>
          <a:endParaRPr lang="en-US"/>
        </a:p>
      </dgm:t>
    </dgm:pt>
    <dgm:pt modelId="{AC731C50-C043-4C39-8A02-37719C879351}">
      <dgm:prSet/>
      <dgm:spPr/>
      <dgm:t>
        <a:bodyPr/>
        <a:lstStyle/>
        <a:p>
          <a:r>
            <a:rPr lang="en-US"/>
            <a:t>Data Encryption</a:t>
          </a:r>
        </a:p>
      </dgm:t>
    </dgm:pt>
    <dgm:pt modelId="{27C0DA2A-F450-4E79-8C24-9F1DDFF79573}" type="parTrans" cxnId="{A0D19E3F-7127-43B8-B0FD-7CFE7B93A5BD}">
      <dgm:prSet/>
      <dgm:spPr/>
      <dgm:t>
        <a:bodyPr/>
        <a:lstStyle/>
        <a:p>
          <a:endParaRPr lang="en-US"/>
        </a:p>
      </dgm:t>
    </dgm:pt>
    <dgm:pt modelId="{2025DDDC-E4DB-4AE1-A79F-452FFE36F60B}" type="sibTrans" cxnId="{A0D19E3F-7127-43B8-B0FD-7CFE7B93A5BD}">
      <dgm:prSet/>
      <dgm:spPr/>
      <dgm:t>
        <a:bodyPr/>
        <a:lstStyle/>
        <a:p>
          <a:endParaRPr lang="en-US"/>
        </a:p>
      </dgm:t>
    </dgm:pt>
    <dgm:pt modelId="{7CA25F2F-705B-4204-8EFD-17174FD354AD}">
      <dgm:prSet/>
      <dgm:spPr/>
      <dgm:t>
        <a:bodyPr/>
        <a:lstStyle/>
        <a:p>
          <a:r>
            <a:rPr lang="en-US"/>
            <a:t>Computed Columns</a:t>
          </a:r>
        </a:p>
      </dgm:t>
    </dgm:pt>
    <dgm:pt modelId="{1D5C94F1-AE2A-4E58-9932-F112840FB908}" type="parTrans" cxnId="{BF82D0E5-6188-47E1-9E1B-0CCCE5EC3A6D}">
      <dgm:prSet/>
      <dgm:spPr/>
      <dgm:t>
        <a:bodyPr/>
        <a:lstStyle/>
        <a:p>
          <a:endParaRPr lang="en-US"/>
        </a:p>
      </dgm:t>
    </dgm:pt>
    <dgm:pt modelId="{97E2F54C-C2D9-4B1C-9BF7-AACF28A3B7E2}" type="sibTrans" cxnId="{BF82D0E5-6188-47E1-9E1B-0CCCE5EC3A6D}">
      <dgm:prSet/>
      <dgm:spPr/>
      <dgm:t>
        <a:bodyPr/>
        <a:lstStyle/>
        <a:p>
          <a:endParaRPr lang="en-US"/>
        </a:p>
      </dgm:t>
    </dgm:pt>
    <dgm:pt modelId="{5627FC87-9E20-490C-B962-89BDB2B59568}">
      <dgm:prSet/>
      <dgm:spPr/>
      <dgm:t>
        <a:bodyPr/>
        <a:lstStyle/>
        <a:p>
          <a:r>
            <a:rPr lang="en-US"/>
            <a:t>Functions</a:t>
          </a:r>
        </a:p>
      </dgm:t>
    </dgm:pt>
    <dgm:pt modelId="{F42F963E-B6B9-4263-9CAB-FA5A78185550}" type="parTrans" cxnId="{BCD00553-D011-41D8-A274-0C377A20D180}">
      <dgm:prSet/>
      <dgm:spPr/>
      <dgm:t>
        <a:bodyPr/>
        <a:lstStyle/>
        <a:p>
          <a:endParaRPr lang="en-US"/>
        </a:p>
      </dgm:t>
    </dgm:pt>
    <dgm:pt modelId="{1FD3101B-DFA0-4809-9B79-5B6B28153E0D}" type="sibTrans" cxnId="{BCD00553-D011-41D8-A274-0C377A20D180}">
      <dgm:prSet/>
      <dgm:spPr/>
      <dgm:t>
        <a:bodyPr/>
        <a:lstStyle/>
        <a:p>
          <a:endParaRPr lang="en-US"/>
        </a:p>
      </dgm:t>
    </dgm:pt>
    <dgm:pt modelId="{1E147DC2-14C4-4893-ABD6-C9D8DF58E407}">
      <dgm:prSet/>
      <dgm:spPr/>
      <dgm:t>
        <a:bodyPr/>
        <a:lstStyle/>
        <a:p>
          <a:r>
            <a:rPr lang="en-US"/>
            <a:t>Triggers</a:t>
          </a:r>
        </a:p>
      </dgm:t>
    </dgm:pt>
    <dgm:pt modelId="{24A1E721-087B-42EE-A9DC-1F1B45EEB187}" type="parTrans" cxnId="{814AB48A-C3F2-4C18-8ACB-2125D3D3B1D3}">
      <dgm:prSet/>
      <dgm:spPr/>
      <dgm:t>
        <a:bodyPr/>
        <a:lstStyle/>
        <a:p>
          <a:endParaRPr lang="en-US"/>
        </a:p>
      </dgm:t>
    </dgm:pt>
    <dgm:pt modelId="{BB67800D-36C1-4255-9664-06D1FE68234B}" type="sibTrans" cxnId="{814AB48A-C3F2-4C18-8ACB-2125D3D3B1D3}">
      <dgm:prSet/>
      <dgm:spPr/>
      <dgm:t>
        <a:bodyPr/>
        <a:lstStyle/>
        <a:p>
          <a:endParaRPr lang="en-US"/>
        </a:p>
      </dgm:t>
    </dgm:pt>
    <dgm:pt modelId="{F8302F5A-52BF-4E4D-9EA0-86BFE61E44A8}">
      <dgm:prSet/>
      <dgm:spPr/>
      <dgm:t>
        <a:bodyPr/>
        <a:lstStyle/>
        <a:p>
          <a:r>
            <a:rPr lang="en-US"/>
            <a:t>Views</a:t>
          </a:r>
        </a:p>
      </dgm:t>
    </dgm:pt>
    <dgm:pt modelId="{16F7BD36-E43E-4A60-94E8-42DBD510D2A6}" type="parTrans" cxnId="{AFE94C65-FFF8-4E58-8DFB-A8D014D32E64}">
      <dgm:prSet/>
      <dgm:spPr/>
      <dgm:t>
        <a:bodyPr/>
        <a:lstStyle/>
        <a:p>
          <a:endParaRPr lang="en-US"/>
        </a:p>
      </dgm:t>
    </dgm:pt>
    <dgm:pt modelId="{B69F4B12-F297-4043-AAAE-45FA668B3629}" type="sibTrans" cxnId="{AFE94C65-FFF8-4E58-8DFB-A8D014D32E64}">
      <dgm:prSet/>
      <dgm:spPr/>
      <dgm:t>
        <a:bodyPr/>
        <a:lstStyle/>
        <a:p>
          <a:endParaRPr lang="en-US"/>
        </a:p>
      </dgm:t>
    </dgm:pt>
    <dgm:pt modelId="{43A4D86F-A2BD-6244-A76B-EFA49F5389AD}" type="pres">
      <dgm:prSet presAssocID="{F786029A-731B-448B-94F1-5B3017598DF8}" presName="diagram" presStyleCnt="0">
        <dgm:presLayoutVars>
          <dgm:dir/>
          <dgm:resizeHandles val="exact"/>
        </dgm:presLayoutVars>
      </dgm:prSet>
      <dgm:spPr/>
    </dgm:pt>
    <dgm:pt modelId="{E5C297D0-6915-444E-B3FD-5C4E075A2FAE}" type="pres">
      <dgm:prSet presAssocID="{63881C56-D350-401B-B47F-D47B78EA3A8D}" presName="node" presStyleLbl="node1" presStyleIdx="0" presStyleCnt="7">
        <dgm:presLayoutVars>
          <dgm:bulletEnabled val="1"/>
        </dgm:presLayoutVars>
      </dgm:prSet>
      <dgm:spPr/>
    </dgm:pt>
    <dgm:pt modelId="{262442DC-5C10-404E-9F21-77B5D5F51035}" type="pres">
      <dgm:prSet presAssocID="{1ABDB916-1214-47F8-8301-5015AF9AFC72}" presName="sibTrans" presStyleCnt="0"/>
      <dgm:spPr/>
    </dgm:pt>
    <dgm:pt modelId="{81FF5483-CDD7-4548-BA2B-39B946132303}" type="pres">
      <dgm:prSet presAssocID="{6E01BC1C-F2A1-4474-99D6-037AF0E739A8}" presName="node" presStyleLbl="node1" presStyleIdx="1" presStyleCnt="7">
        <dgm:presLayoutVars>
          <dgm:bulletEnabled val="1"/>
        </dgm:presLayoutVars>
      </dgm:prSet>
      <dgm:spPr/>
    </dgm:pt>
    <dgm:pt modelId="{83380FF6-3481-7640-9294-83ADE099C27C}" type="pres">
      <dgm:prSet presAssocID="{80C19299-7EBC-4486-978B-76E9400A24A5}" presName="sibTrans" presStyleCnt="0"/>
      <dgm:spPr/>
    </dgm:pt>
    <dgm:pt modelId="{66064AA4-6494-C44F-B842-A942AD371C9E}" type="pres">
      <dgm:prSet presAssocID="{AC731C50-C043-4C39-8A02-37719C879351}" presName="node" presStyleLbl="node1" presStyleIdx="2" presStyleCnt="7">
        <dgm:presLayoutVars>
          <dgm:bulletEnabled val="1"/>
        </dgm:presLayoutVars>
      </dgm:prSet>
      <dgm:spPr/>
    </dgm:pt>
    <dgm:pt modelId="{495C1507-A8B2-D142-8254-654E29732808}" type="pres">
      <dgm:prSet presAssocID="{2025DDDC-E4DB-4AE1-A79F-452FFE36F60B}" presName="sibTrans" presStyleCnt="0"/>
      <dgm:spPr/>
    </dgm:pt>
    <dgm:pt modelId="{E79A13EA-3CCE-6348-9DD5-DC44890BBE13}" type="pres">
      <dgm:prSet presAssocID="{7CA25F2F-705B-4204-8EFD-17174FD354AD}" presName="node" presStyleLbl="node1" presStyleIdx="3" presStyleCnt="7">
        <dgm:presLayoutVars>
          <dgm:bulletEnabled val="1"/>
        </dgm:presLayoutVars>
      </dgm:prSet>
      <dgm:spPr/>
    </dgm:pt>
    <dgm:pt modelId="{3AC39490-6E50-2C44-AD36-33F02D2DB7B1}" type="pres">
      <dgm:prSet presAssocID="{97E2F54C-C2D9-4B1C-9BF7-AACF28A3B7E2}" presName="sibTrans" presStyleCnt="0"/>
      <dgm:spPr/>
    </dgm:pt>
    <dgm:pt modelId="{3AA9D114-2034-6C46-B2CD-552BBC492D88}" type="pres">
      <dgm:prSet presAssocID="{5627FC87-9E20-490C-B962-89BDB2B59568}" presName="node" presStyleLbl="node1" presStyleIdx="4" presStyleCnt="7">
        <dgm:presLayoutVars>
          <dgm:bulletEnabled val="1"/>
        </dgm:presLayoutVars>
      </dgm:prSet>
      <dgm:spPr/>
    </dgm:pt>
    <dgm:pt modelId="{20E662C9-A061-1E42-A30F-61C4CE3969CC}" type="pres">
      <dgm:prSet presAssocID="{1FD3101B-DFA0-4809-9B79-5B6B28153E0D}" presName="sibTrans" presStyleCnt="0"/>
      <dgm:spPr/>
    </dgm:pt>
    <dgm:pt modelId="{D2A662B0-F640-1C4D-BE24-3DEFF427F957}" type="pres">
      <dgm:prSet presAssocID="{1E147DC2-14C4-4893-ABD6-C9D8DF58E407}" presName="node" presStyleLbl="node1" presStyleIdx="5" presStyleCnt="7">
        <dgm:presLayoutVars>
          <dgm:bulletEnabled val="1"/>
        </dgm:presLayoutVars>
      </dgm:prSet>
      <dgm:spPr/>
    </dgm:pt>
    <dgm:pt modelId="{EF963C6A-A312-B940-93C0-F7D38634134D}" type="pres">
      <dgm:prSet presAssocID="{BB67800D-36C1-4255-9664-06D1FE68234B}" presName="sibTrans" presStyleCnt="0"/>
      <dgm:spPr/>
    </dgm:pt>
    <dgm:pt modelId="{10E46987-1BB5-314E-932D-80CDB2CCD241}" type="pres">
      <dgm:prSet presAssocID="{F8302F5A-52BF-4E4D-9EA0-86BFE61E44A8}" presName="node" presStyleLbl="node1" presStyleIdx="6" presStyleCnt="7">
        <dgm:presLayoutVars>
          <dgm:bulletEnabled val="1"/>
        </dgm:presLayoutVars>
      </dgm:prSet>
      <dgm:spPr/>
    </dgm:pt>
  </dgm:ptLst>
  <dgm:cxnLst>
    <dgm:cxn modelId="{FC138303-B2DA-5C4A-A4B6-D3189B01128D}" type="presOf" srcId="{7CA25F2F-705B-4204-8EFD-17174FD354AD}" destId="{E79A13EA-3CCE-6348-9DD5-DC44890BBE13}" srcOrd="0" destOrd="0" presId="urn:microsoft.com/office/officeart/2005/8/layout/default"/>
    <dgm:cxn modelId="{B36C172E-9F1C-4282-A703-8C292C39A4EF}" srcId="{F786029A-731B-448B-94F1-5B3017598DF8}" destId="{63881C56-D350-401B-B47F-D47B78EA3A8D}" srcOrd="0" destOrd="0" parTransId="{79E36745-4855-4A4E-9D80-457B92975A6F}" sibTransId="{1ABDB916-1214-47F8-8301-5015AF9AFC72}"/>
    <dgm:cxn modelId="{A0D19E3F-7127-43B8-B0FD-7CFE7B93A5BD}" srcId="{F786029A-731B-448B-94F1-5B3017598DF8}" destId="{AC731C50-C043-4C39-8A02-37719C879351}" srcOrd="2" destOrd="0" parTransId="{27C0DA2A-F450-4E79-8C24-9F1DDFF79573}" sibTransId="{2025DDDC-E4DB-4AE1-A79F-452FFE36F60B}"/>
    <dgm:cxn modelId="{710C854B-6DBB-F648-8447-ED00E76CCF55}" type="presOf" srcId="{AC731C50-C043-4C39-8A02-37719C879351}" destId="{66064AA4-6494-C44F-B842-A942AD371C9E}" srcOrd="0" destOrd="0" presId="urn:microsoft.com/office/officeart/2005/8/layout/default"/>
    <dgm:cxn modelId="{5178A14B-333E-472C-A9E7-4215B225538F}" srcId="{F786029A-731B-448B-94F1-5B3017598DF8}" destId="{6E01BC1C-F2A1-4474-99D6-037AF0E739A8}" srcOrd="1" destOrd="0" parTransId="{A6C994CA-A0C8-460E-A15E-1F7EA5E40429}" sibTransId="{80C19299-7EBC-4486-978B-76E9400A24A5}"/>
    <dgm:cxn modelId="{BCD00553-D011-41D8-A274-0C377A20D180}" srcId="{F786029A-731B-448B-94F1-5B3017598DF8}" destId="{5627FC87-9E20-490C-B962-89BDB2B59568}" srcOrd="4" destOrd="0" parTransId="{F42F963E-B6B9-4263-9CAB-FA5A78185550}" sibTransId="{1FD3101B-DFA0-4809-9B79-5B6B28153E0D}"/>
    <dgm:cxn modelId="{AFE94C65-FFF8-4E58-8DFB-A8D014D32E64}" srcId="{F786029A-731B-448B-94F1-5B3017598DF8}" destId="{F8302F5A-52BF-4E4D-9EA0-86BFE61E44A8}" srcOrd="6" destOrd="0" parTransId="{16F7BD36-E43E-4A60-94E8-42DBD510D2A6}" sibTransId="{B69F4B12-F297-4043-AAAE-45FA668B3629}"/>
    <dgm:cxn modelId="{785F4F71-B795-304E-8300-E100A499DA84}" type="presOf" srcId="{F8302F5A-52BF-4E4D-9EA0-86BFE61E44A8}" destId="{10E46987-1BB5-314E-932D-80CDB2CCD241}" srcOrd="0" destOrd="0" presId="urn:microsoft.com/office/officeart/2005/8/layout/default"/>
    <dgm:cxn modelId="{814AB48A-C3F2-4C18-8ACB-2125D3D3B1D3}" srcId="{F786029A-731B-448B-94F1-5B3017598DF8}" destId="{1E147DC2-14C4-4893-ABD6-C9D8DF58E407}" srcOrd="5" destOrd="0" parTransId="{24A1E721-087B-42EE-A9DC-1F1B45EEB187}" sibTransId="{BB67800D-36C1-4255-9664-06D1FE68234B}"/>
    <dgm:cxn modelId="{A15C79A4-273A-4B4E-B606-0245C91F9C04}" type="presOf" srcId="{63881C56-D350-401B-B47F-D47B78EA3A8D}" destId="{E5C297D0-6915-444E-B3FD-5C4E075A2FAE}" srcOrd="0" destOrd="0" presId="urn:microsoft.com/office/officeart/2005/8/layout/default"/>
    <dgm:cxn modelId="{9CD07EAD-0F8C-0942-B745-A2AD8EF1E980}" type="presOf" srcId="{F786029A-731B-448B-94F1-5B3017598DF8}" destId="{43A4D86F-A2BD-6244-A76B-EFA49F5389AD}" srcOrd="0" destOrd="0" presId="urn:microsoft.com/office/officeart/2005/8/layout/default"/>
    <dgm:cxn modelId="{B17331B5-BC8A-B54D-944A-902A3CAB7910}" type="presOf" srcId="{1E147DC2-14C4-4893-ABD6-C9D8DF58E407}" destId="{D2A662B0-F640-1C4D-BE24-3DEFF427F957}" srcOrd="0" destOrd="0" presId="urn:microsoft.com/office/officeart/2005/8/layout/default"/>
    <dgm:cxn modelId="{9929B4C2-001C-F14C-A195-EE50991B4804}" type="presOf" srcId="{6E01BC1C-F2A1-4474-99D6-037AF0E739A8}" destId="{81FF5483-CDD7-4548-BA2B-39B946132303}" srcOrd="0" destOrd="0" presId="urn:microsoft.com/office/officeart/2005/8/layout/default"/>
    <dgm:cxn modelId="{DE4768DC-DD6A-8A41-A565-20ABF51A6FDF}" type="presOf" srcId="{5627FC87-9E20-490C-B962-89BDB2B59568}" destId="{3AA9D114-2034-6C46-B2CD-552BBC492D88}" srcOrd="0" destOrd="0" presId="urn:microsoft.com/office/officeart/2005/8/layout/default"/>
    <dgm:cxn modelId="{BF82D0E5-6188-47E1-9E1B-0CCCE5EC3A6D}" srcId="{F786029A-731B-448B-94F1-5B3017598DF8}" destId="{7CA25F2F-705B-4204-8EFD-17174FD354AD}" srcOrd="3" destOrd="0" parTransId="{1D5C94F1-AE2A-4E58-9932-F112840FB908}" sibTransId="{97E2F54C-C2D9-4B1C-9BF7-AACF28A3B7E2}"/>
    <dgm:cxn modelId="{7D01C8AD-58DB-3547-B5E7-272D21672F89}" type="presParOf" srcId="{43A4D86F-A2BD-6244-A76B-EFA49F5389AD}" destId="{E5C297D0-6915-444E-B3FD-5C4E075A2FAE}" srcOrd="0" destOrd="0" presId="urn:microsoft.com/office/officeart/2005/8/layout/default"/>
    <dgm:cxn modelId="{6BCC821E-E4D1-C84D-AC00-E56BBCEE8727}" type="presParOf" srcId="{43A4D86F-A2BD-6244-A76B-EFA49F5389AD}" destId="{262442DC-5C10-404E-9F21-77B5D5F51035}" srcOrd="1" destOrd="0" presId="urn:microsoft.com/office/officeart/2005/8/layout/default"/>
    <dgm:cxn modelId="{DE1EE2C7-0255-8447-815E-23BE4F962796}" type="presParOf" srcId="{43A4D86F-A2BD-6244-A76B-EFA49F5389AD}" destId="{81FF5483-CDD7-4548-BA2B-39B946132303}" srcOrd="2" destOrd="0" presId="urn:microsoft.com/office/officeart/2005/8/layout/default"/>
    <dgm:cxn modelId="{A196D985-37D4-D04F-BBAB-6C9865514405}" type="presParOf" srcId="{43A4D86F-A2BD-6244-A76B-EFA49F5389AD}" destId="{83380FF6-3481-7640-9294-83ADE099C27C}" srcOrd="3" destOrd="0" presId="urn:microsoft.com/office/officeart/2005/8/layout/default"/>
    <dgm:cxn modelId="{E9BF422C-AA7B-6D42-B27E-B32C2C8A91E9}" type="presParOf" srcId="{43A4D86F-A2BD-6244-A76B-EFA49F5389AD}" destId="{66064AA4-6494-C44F-B842-A942AD371C9E}" srcOrd="4" destOrd="0" presId="urn:microsoft.com/office/officeart/2005/8/layout/default"/>
    <dgm:cxn modelId="{AFFC37A5-11EE-4A4F-BA70-39EAF9633CD4}" type="presParOf" srcId="{43A4D86F-A2BD-6244-A76B-EFA49F5389AD}" destId="{495C1507-A8B2-D142-8254-654E29732808}" srcOrd="5" destOrd="0" presId="urn:microsoft.com/office/officeart/2005/8/layout/default"/>
    <dgm:cxn modelId="{11658C4B-A249-8C40-AC51-670C9DD86B85}" type="presParOf" srcId="{43A4D86F-A2BD-6244-A76B-EFA49F5389AD}" destId="{E79A13EA-3CCE-6348-9DD5-DC44890BBE13}" srcOrd="6" destOrd="0" presId="urn:microsoft.com/office/officeart/2005/8/layout/default"/>
    <dgm:cxn modelId="{4D8F326E-12C9-344F-971D-831204C1EB42}" type="presParOf" srcId="{43A4D86F-A2BD-6244-A76B-EFA49F5389AD}" destId="{3AC39490-6E50-2C44-AD36-33F02D2DB7B1}" srcOrd="7" destOrd="0" presId="urn:microsoft.com/office/officeart/2005/8/layout/default"/>
    <dgm:cxn modelId="{DFD9D160-7856-8047-8A0C-BA8B9FE14265}" type="presParOf" srcId="{43A4D86F-A2BD-6244-A76B-EFA49F5389AD}" destId="{3AA9D114-2034-6C46-B2CD-552BBC492D88}" srcOrd="8" destOrd="0" presId="urn:microsoft.com/office/officeart/2005/8/layout/default"/>
    <dgm:cxn modelId="{4A00866F-CAB1-2848-B61F-68869911E8D3}" type="presParOf" srcId="{43A4D86F-A2BD-6244-A76B-EFA49F5389AD}" destId="{20E662C9-A061-1E42-A30F-61C4CE3969CC}" srcOrd="9" destOrd="0" presId="urn:microsoft.com/office/officeart/2005/8/layout/default"/>
    <dgm:cxn modelId="{FB6F2A84-D111-C749-99C0-3ADBAC478B54}" type="presParOf" srcId="{43A4D86F-A2BD-6244-A76B-EFA49F5389AD}" destId="{D2A662B0-F640-1C4D-BE24-3DEFF427F957}" srcOrd="10" destOrd="0" presId="urn:microsoft.com/office/officeart/2005/8/layout/default"/>
    <dgm:cxn modelId="{46D4606F-645C-5E4C-9A08-238A6AB65CD1}" type="presParOf" srcId="{43A4D86F-A2BD-6244-A76B-EFA49F5389AD}" destId="{EF963C6A-A312-B940-93C0-F7D38634134D}" srcOrd="11" destOrd="0" presId="urn:microsoft.com/office/officeart/2005/8/layout/default"/>
    <dgm:cxn modelId="{57B220FB-8F61-144F-8433-0FD0765F073F}" type="presParOf" srcId="{43A4D86F-A2BD-6244-A76B-EFA49F5389AD}" destId="{10E46987-1BB5-314E-932D-80CDB2CCD24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4C518A-8EAF-4CB1-9758-79965FBC03E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4FCB2-6734-4DE2-B13B-B6408A1B17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VIEW [Stores With Highest Sales]</a:t>
          </a:r>
        </a:p>
      </dgm:t>
    </dgm:pt>
    <dgm:pt modelId="{7A4B3AE6-B8C4-4491-802E-A6D7AFDCD86E}" type="parTrans" cxnId="{CF631ABA-C3F5-4E09-B3CC-593C2007247E}">
      <dgm:prSet/>
      <dgm:spPr/>
      <dgm:t>
        <a:bodyPr/>
        <a:lstStyle/>
        <a:p>
          <a:endParaRPr lang="en-US"/>
        </a:p>
      </dgm:t>
    </dgm:pt>
    <dgm:pt modelId="{8881C5DC-B4B2-41BB-87F3-DE6D81D0551B}" type="sibTrans" cxnId="{CF631ABA-C3F5-4E09-B3CC-593C200724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4C87B8-7EF9-429C-AD25-800B95A5D1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VIEW [Stores With today's Offer]</a:t>
          </a:r>
        </a:p>
      </dgm:t>
    </dgm:pt>
    <dgm:pt modelId="{DB736719-39AD-4AF3-A3F4-A7A7B293A50C}" type="parTrans" cxnId="{98212F9D-0F24-4C23-AE3D-138341911649}">
      <dgm:prSet/>
      <dgm:spPr/>
      <dgm:t>
        <a:bodyPr/>
        <a:lstStyle/>
        <a:p>
          <a:endParaRPr lang="en-US"/>
        </a:p>
      </dgm:t>
    </dgm:pt>
    <dgm:pt modelId="{FE9D9358-C35E-4551-86BC-2266FDB6D2AE}" type="sibTrans" cxnId="{98212F9D-0F24-4C23-AE3D-1383419116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25D394-E03B-4D7F-8B3A-87338C8B0A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VIEW [Total Orders per Date]</a:t>
          </a:r>
        </a:p>
      </dgm:t>
    </dgm:pt>
    <dgm:pt modelId="{63DC798D-9A55-4271-A705-5B4BEA327F92}" type="parTrans" cxnId="{F7004E4A-3F61-4692-997A-F36AB3C20FB3}">
      <dgm:prSet/>
      <dgm:spPr/>
      <dgm:t>
        <a:bodyPr/>
        <a:lstStyle/>
        <a:p>
          <a:endParaRPr lang="en-US"/>
        </a:p>
      </dgm:t>
    </dgm:pt>
    <dgm:pt modelId="{AACBD8C3-A184-4D7E-873B-175A892FA1DE}" type="sibTrans" cxnId="{F7004E4A-3F61-4692-997A-F36AB3C20F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86A43D-CC02-4B8D-8FF2-74626E55F5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VIEW [Total Quantity of Each Product Sold]</a:t>
          </a:r>
        </a:p>
      </dgm:t>
    </dgm:pt>
    <dgm:pt modelId="{E62171EA-D32A-4526-8883-D0C0BC607FDA}" type="parTrans" cxnId="{D3EDF2B5-8976-43E7-A585-12A6CB1A6C22}">
      <dgm:prSet/>
      <dgm:spPr/>
      <dgm:t>
        <a:bodyPr/>
        <a:lstStyle/>
        <a:p>
          <a:endParaRPr lang="en-US"/>
        </a:p>
      </dgm:t>
    </dgm:pt>
    <dgm:pt modelId="{F154B2D1-E3FA-40FD-BF25-98B6B81B9275}" type="sibTrans" cxnId="{D3EDF2B5-8976-43E7-A585-12A6CB1A6C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98C91C-3FFE-6446-B42C-D177068E03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VIEW [Total Sales Per City]</a:t>
          </a:r>
        </a:p>
      </dgm:t>
    </dgm:pt>
    <dgm:pt modelId="{0A7A110F-ED25-AD44-BC85-CCC2B46F0CC3}" type="parTrans" cxnId="{3A7A24D7-C5CA-374E-B0E1-E9E163211517}">
      <dgm:prSet/>
      <dgm:spPr/>
      <dgm:t>
        <a:bodyPr/>
        <a:lstStyle/>
        <a:p>
          <a:endParaRPr lang="en-US"/>
        </a:p>
      </dgm:t>
    </dgm:pt>
    <dgm:pt modelId="{C93FFD20-F406-FC4C-9FDF-54113F7B5E19}" type="sibTrans" cxnId="{3A7A24D7-C5CA-374E-B0E1-E9E1632115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2E94AC-28B5-4BBB-A8A1-5B5F3303C95D}" type="pres">
      <dgm:prSet presAssocID="{924C518A-8EAF-4CB1-9758-79965FBC03E9}" presName="root" presStyleCnt="0">
        <dgm:presLayoutVars>
          <dgm:dir/>
          <dgm:resizeHandles val="exact"/>
        </dgm:presLayoutVars>
      </dgm:prSet>
      <dgm:spPr/>
    </dgm:pt>
    <dgm:pt modelId="{D3056598-3F40-4AE8-9E25-5B65E8FEEA4F}" type="pres">
      <dgm:prSet presAssocID="{AAA4FCB2-6734-4DE2-B13B-B6408A1B1768}" presName="compNode" presStyleCnt="0"/>
      <dgm:spPr/>
    </dgm:pt>
    <dgm:pt modelId="{E81B5B69-0C49-4E43-BA26-79E19CA92A81}" type="pres">
      <dgm:prSet presAssocID="{AAA4FCB2-6734-4DE2-B13B-B6408A1B176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035E38D2-169C-45D4-9893-C58B2AAD33E4}" type="pres">
      <dgm:prSet presAssocID="{AAA4FCB2-6734-4DE2-B13B-B6408A1B1768}" presName="spaceRect" presStyleCnt="0"/>
      <dgm:spPr/>
    </dgm:pt>
    <dgm:pt modelId="{802557BE-A1A1-4F06-BE62-9AF1FE088630}" type="pres">
      <dgm:prSet presAssocID="{AAA4FCB2-6734-4DE2-B13B-B6408A1B1768}" presName="textRect" presStyleLbl="revTx" presStyleIdx="0" presStyleCnt="5">
        <dgm:presLayoutVars>
          <dgm:chMax val="1"/>
          <dgm:chPref val="1"/>
        </dgm:presLayoutVars>
      </dgm:prSet>
      <dgm:spPr/>
    </dgm:pt>
    <dgm:pt modelId="{F93D52FE-C718-4BAA-8729-ED0F9E34E2FB}" type="pres">
      <dgm:prSet presAssocID="{8881C5DC-B4B2-41BB-87F3-DE6D81D0551B}" presName="sibTrans" presStyleCnt="0"/>
      <dgm:spPr/>
    </dgm:pt>
    <dgm:pt modelId="{A82DFF57-F4A1-4266-9C56-7E3A97546A7D}" type="pres">
      <dgm:prSet presAssocID="{914C87B8-7EF9-429C-AD25-800B95A5D151}" presName="compNode" presStyleCnt="0"/>
      <dgm:spPr/>
    </dgm:pt>
    <dgm:pt modelId="{6EAD201A-B520-4D1D-8C74-5046F3D35FC8}" type="pres">
      <dgm:prSet presAssocID="{914C87B8-7EF9-429C-AD25-800B95A5D15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1D77842-989E-4FD6-A112-68D8D1F8BCDA}" type="pres">
      <dgm:prSet presAssocID="{914C87B8-7EF9-429C-AD25-800B95A5D151}" presName="spaceRect" presStyleCnt="0"/>
      <dgm:spPr/>
    </dgm:pt>
    <dgm:pt modelId="{3DC3B747-E5BB-40CA-B4DE-13CBD8B760C6}" type="pres">
      <dgm:prSet presAssocID="{914C87B8-7EF9-429C-AD25-800B95A5D151}" presName="textRect" presStyleLbl="revTx" presStyleIdx="1" presStyleCnt="5">
        <dgm:presLayoutVars>
          <dgm:chMax val="1"/>
          <dgm:chPref val="1"/>
        </dgm:presLayoutVars>
      </dgm:prSet>
      <dgm:spPr/>
    </dgm:pt>
    <dgm:pt modelId="{AE93AC63-3E32-40AB-A11D-69D83CE8FE9B}" type="pres">
      <dgm:prSet presAssocID="{FE9D9358-C35E-4551-86BC-2266FDB6D2AE}" presName="sibTrans" presStyleCnt="0"/>
      <dgm:spPr/>
    </dgm:pt>
    <dgm:pt modelId="{0664CF1A-7096-424F-A26B-9DFD9AC222DC}" type="pres">
      <dgm:prSet presAssocID="{8125D394-E03B-4D7F-8B3A-87338C8B0A0F}" presName="compNode" presStyleCnt="0"/>
      <dgm:spPr/>
    </dgm:pt>
    <dgm:pt modelId="{C7E7CBF3-0D9F-4241-A653-222FBE988643}" type="pres">
      <dgm:prSet presAssocID="{8125D394-E03B-4D7F-8B3A-87338C8B0A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F891816-5D3D-4383-A7B5-BAA132F6A16D}" type="pres">
      <dgm:prSet presAssocID="{8125D394-E03B-4D7F-8B3A-87338C8B0A0F}" presName="spaceRect" presStyleCnt="0"/>
      <dgm:spPr/>
    </dgm:pt>
    <dgm:pt modelId="{9A9D1EE9-5675-407E-B256-8DE8E8AF9C3E}" type="pres">
      <dgm:prSet presAssocID="{8125D394-E03B-4D7F-8B3A-87338C8B0A0F}" presName="textRect" presStyleLbl="revTx" presStyleIdx="2" presStyleCnt="5">
        <dgm:presLayoutVars>
          <dgm:chMax val="1"/>
          <dgm:chPref val="1"/>
        </dgm:presLayoutVars>
      </dgm:prSet>
      <dgm:spPr/>
    </dgm:pt>
    <dgm:pt modelId="{60014AA1-F177-40CD-BE3D-763A7F6B8962}" type="pres">
      <dgm:prSet presAssocID="{AACBD8C3-A184-4D7E-873B-175A892FA1DE}" presName="sibTrans" presStyleCnt="0"/>
      <dgm:spPr/>
    </dgm:pt>
    <dgm:pt modelId="{9330D83D-EAB0-4E7A-9E5D-88918F6940FD}" type="pres">
      <dgm:prSet presAssocID="{2986A43D-CC02-4B8D-8FF2-74626E55F514}" presName="compNode" presStyleCnt="0"/>
      <dgm:spPr/>
    </dgm:pt>
    <dgm:pt modelId="{52738A73-9B50-4F5B-B8DC-B02A41A9E363}" type="pres">
      <dgm:prSet presAssocID="{2986A43D-CC02-4B8D-8FF2-74626E55F51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D9558F9-6974-4D14-9E8E-6ACB3AD97E5B}" type="pres">
      <dgm:prSet presAssocID="{2986A43D-CC02-4B8D-8FF2-74626E55F514}" presName="spaceRect" presStyleCnt="0"/>
      <dgm:spPr/>
    </dgm:pt>
    <dgm:pt modelId="{D813BD3E-D4A3-4397-B152-8ACAFF469C1A}" type="pres">
      <dgm:prSet presAssocID="{2986A43D-CC02-4B8D-8FF2-74626E55F514}" presName="textRect" presStyleLbl="revTx" presStyleIdx="3" presStyleCnt="5">
        <dgm:presLayoutVars>
          <dgm:chMax val="1"/>
          <dgm:chPref val="1"/>
        </dgm:presLayoutVars>
      </dgm:prSet>
      <dgm:spPr/>
    </dgm:pt>
    <dgm:pt modelId="{CD09689F-F981-43C5-83FA-F5713FC63105}" type="pres">
      <dgm:prSet presAssocID="{F154B2D1-E3FA-40FD-BF25-98B6B81B9275}" presName="sibTrans" presStyleCnt="0"/>
      <dgm:spPr/>
    </dgm:pt>
    <dgm:pt modelId="{15B8F0EC-3B19-47F8-8F56-DAF10AF7D957}" type="pres">
      <dgm:prSet presAssocID="{FD98C91C-3FFE-6446-B42C-D177068E038B}" presName="compNode" presStyleCnt="0"/>
      <dgm:spPr/>
    </dgm:pt>
    <dgm:pt modelId="{CF1A7D7D-99C4-4C62-B2FC-67E51D71B326}" type="pres">
      <dgm:prSet presAssocID="{FD98C91C-3FFE-6446-B42C-D177068E03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1D62C31D-96C4-4026-9B95-A18DBEFCD386}" type="pres">
      <dgm:prSet presAssocID="{FD98C91C-3FFE-6446-B42C-D177068E038B}" presName="spaceRect" presStyleCnt="0"/>
      <dgm:spPr/>
    </dgm:pt>
    <dgm:pt modelId="{67A01EF8-2809-4859-96EC-3552E3CB5D39}" type="pres">
      <dgm:prSet presAssocID="{FD98C91C-3FFE-6446-B42C-D177068E038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712191D-798A-E743-9437-0154CEBE0EFB}" type="presOf" srcId="{AAA4FCB2-6734-4DE2-B13B-B6408A1B1768}" destId="{802557BE-A1A1-4F06-BE62-9AF1FE088630}" srcOrd="0" destOrd="0" presId="urn:microsoft.com/office/officeart/2018/2/layout/IconLabelList"/>
    <dgm:cxn modelId="{F7004E4A-3F61-4692-997A-F36AB3C20FB3}" srcId="{924C518A-8EAF-4CB1-9758-79965FBC03E9}" destId="{8125D394-E03B-4D7F-8B3A-87338C8B0A0F}" srcOrd="2" destOrd="0" parTransId="{63DC798D-9A55-4271-A705-5B4BEA327F92}" sibTransId="{AACBD8C3-A184-4D7E-873B-175A892FA1DE}"/>
    <dgm:cxn modelId="{ED903686-7690-5441-8DF2-FD4BF4583106}" type="presOf" srcId="{8125D394-E03B-4D7F-8B3A-87338C8B0A0F}" destId="{9A9D1EE9-5675-407E-B256-8DE8E8AF9C3E}" srcOrd="0" destOrd="0" presId="urn:microsoft.com/office/officeart/2018/2/layout/IconLabelList"/>
    <dgm:cxn modelId="{4705EE8E-8D6F-934A-86E9-1E2828F42CFF}" type="presOf" srcId="{914C87B8-7EF9-429C-AD25-800B95A5D151}" destId="{3DC3B747-E5BB-40CA-B4DE-13CBD8B760C6}" srcOrd="0" destOrd="0" presId="urn:microsoft.com/office/officeart/2018/2/layout/IconLabelList"/>
    <dgm:cxn modelId="{FBABF19C-194C-B84E-A7E1-641E7B94E5EB}" type="presOf" srcId="{2986A43D-CC02-4B8D-8FF2-74626E55F514}" destId="{D813BD3E-D4A3-4397-B152-8ACAFF469C1A}" srcOrd="0" destOrd="0" presId="urn:microsoft.com/office/officeart/2018/2/layout/IconLabelList"/>
    <dgm:cxn modelId="{98212F9D-0F24-4C23-AE3D-138341911649}" srcId="{924C518A-8EAF-4CB1-9758-79965FBC03E9}" destId="{914C87B8-7EF9-429C-AD25-800B95A5D151}" srcOrd="1" destOrd="0" parTransId="{DB736719-39AD-4AF3-A3F4-A7A7B293A50C}" sibTransId="{FE9D9358-C35E-4551-86BC-2266FDB6D2AE}"/>
    <dgm:cxn modelId="{D3EDF2B5-8976-43E7-A585-12A6CB1A6C22}" srcId="{924C518A-8EAF-4CB1-9758-79965FBC03E9}" destId="{2986A43D-CC02-4B8D-8FF2-74626E55F514}" srcOrd="3" destOrd="0" parTransId="{E62171EA-D32A-4526-8883-D0C0BC607FDA}" sibTransId="{F154B2D1-E3FA-40FD-BF25-98B6B81B9275}"/>
    <dgm:cxn modelId="{A6E816B8-A2EE-2047-B3A9-7FE4635D7F44}" type="presOf" srcId="{924C518A-8EAF-4CB1-9758-79965FBC03E9}" destId="{6C2E94AC-28B5-4BBB-A8A1-5B5F3303C95D}" srcOrd="0" destOrd="0" presId="urn:microsoft.com/office/officeart/2018/2/layout/IconLabelList"/>
    <dgm:cxn modelId="{CF631ABA-C3F5-4E09-B3CC-593C2007247E}" srcId="{924C518A-8EAF-4CB1-9758-79965FBC03E9}" destId="{AAA4FCB2-6734-4DE2-B13B-B6408A1B1768}" srcOrd="0" destOrd="0" parTransId="{7A4B3AE6-B8C4-4491-802E-A6D7AFDCD86E}" sibTransId="{8881C5DC-B4B2-41BB-87F3-DE6D81D0551B}"/>
    <dgm:cxn modelId="{3A7A24D7-C5CA-374E-B0E1-E9E163211517}" srcId="{924C518A-8EAF-4CB1-9758-79965FBC03E9}" destId="{FD98C91C-3FFE-6446-B42C-D177068E038B}" srcOrd="4" destOrd="0" parTransId="{0A7A110F-ED25-AD44-BC85-CCC2B46F0CC3}" sibTransId="{C93FFD20-F406-FC4C-9FDF-54113F7B5E19}"/>
    <dgm:cxn modelId="{33DA86EE-A4DC-0349-AB34-79D08B85BF4F}" type="presOf" srcId="{FD98C91C-3FFE-6446-B42C-D177068E038B}" destId="{67A01EF8-2809-4859-96EC-3552E3CB5D39}" srcOrd="0" destOrd="0" presId="urn:microsoft.com/office/officeart/2018/2/layout/IconLabelList"/>
    <dgm:cxn modelId="{8B324204-517E-E44E-91D0-76FB0E3752FA}" type="presParOf" srcId="{6C2E94AC-28B5-4BBB-A8A1-5B5F3303C95D}" destId="{D3056598-3F40-4AE8-9E25-5B65E8FEEA4F}" srcOrd="0" destOrd="0" presId="urn:microsoft.com/office/officeart/2018/2/layout/IconLabelList"/>
    <dgm:cxn modelId="{64CC89E3-A83F-6941-B573-D4599CA3522F}" type="presParOf" srcId="{D3056598-3F40-4AE8-9E25-5B65E8FEEA4F}" destId="{E81B5B69-0C49-4E43-BA26-79E19CA92A81}" srcOrd="0" destOrd="0" presId="urn:microsoft.com/office/officeart/2018/2/layout/IconLabelList"/>
    <dgm:cxn modelId="{A9E08809-4216-1243-B6CF-D3B0DFA31AC6}" type="presParOf" srcId="{D3056598-3F40-4AE8-9E25-5B65E8FEEA4F}" destId="{035E38D2-169C-45D4-9893-C58B2AAD33E4}" srcOrd="1" destOrd="0" presId="urn:microsoft.com/office/officeart/2018/2/layout/IconLabelList"/>
    <dgm:cxn modelId="{B1A75BE1-BD9E-5F48-858E-F13DE24335C1}" type="presParOf" srcId="{D3056598-3F40-4AE8-9E25-5B65E8FEEA4F}" destId="{802557BE-A1A1-4F06-BE62-9AF1FE088630}" srcOrd="2" destOrd="0" presId="urn:microsoft.com/office/officeart/2018/2/layout/IconLabelList"/>
    <dgm:cxn modelId="{2798DA77-A736-E449-9B70-8C6C1A4F33C5}" type="presParOf" srcId="{6C2E94AC-28B5-4BBB-A8A1-5B5F3303C95D}" destId="{F93D52FE-C718-4BAA-8729-ED0F9E34E2FB}" srcOrd="1" destOrd="0" presId="urn:microsoft.com/office/officeart/2018/2/layout/IconLabelList"/>
    <dgm:cxn modelId="{EFA602E0-978C-924E-B7C2-DACD96647224}" type="presParOf" srcId="{6C2E94AC-28B5-4BBB-A8A1-5B5F3303C95D}" destId="{A82DFF57-F4A1-4266-9C56-7E3A97546A7D}" srcOrd="2" destOrd="0" presId="urn:microsoft.com/office/officeart/2018/2/layout/IconLabelList"/>
    <dgm:cxn modelId="{8509AA87-2084-4C42-AFAB-947F2ADC1DD7}" type="presParOf" srcId="{A82DFF57-F4A1-4266-9C56-7E3A97546A7D}" destId="{6EAD201A-B520-4D1D-8C74-5046F3D35FC8}" srcOrd="0" destOrd="0" presId="urn:microsoft.com/office/officeart/2018/2/layout/IconLabelList"/>
    <dgm:cxn modelId="{D61ADA89-44AC-3346-BEA9-C535B5A0D9AA}" type="presParOf" srcId="{A82DFF57-F4A1-4266-9C56-7E3A97546A7D}" destId="{81D77842-989E-4FD6-A112-68D8D1F8BCDA}" srcOrd="1" destOrd="0" presId="urn:microsoft.com/office/officeart/2018/2/layout/IconLabelList"/>
    <dgm:cxn modelId="{C6E37E9B-BA05-464C-A0FC-B0016643D1D1}" type="presParOf" srcId="{A82DFF57-F4A1-4266-9C56-7E3A97546A7D}" destId="{3DC3B747-E5BB-40CA-B4DE-13CBD8B760C6}" srcOrd="2" destOrd="0" presId="urn:microsoft.com/office/officeart/2018/2/layout/IconLabelList"/>
    <dgm:cxn modelId="{EF5D4D6C-E7BD-674A-B6A7-2BA9D4F6313F}" type="presParOf" srcId="{6C2E94AC-28B5-4BBB-A8A1-5B5F3303C95D}" destId="{AE93AC63-3E32-40AB-A11D-69D83CE8FE9B}" srcOrd="3" destOrd="0" presId="urn:microsoft.com/office/officeart/2018/2/layout/IconLabelList"/>
    <dgm:cxn modelId="{5F9C08DE-0AB2-C94B-B9B3-7D8D7D32FC76}" type="presParOf" srcId="{6C2E94AC-28B5-4BBB-A8A1-5B5F3303C95D}" destId="{0664CF1A-7096-424F-A26B-9DFD9AC222DC}" srcOrd="4" destOrd="0" presId="urn:microsoft.com/office/officeart/2018/2/layout/IconLabelList"/>
    <dgm:cxn modelId="{B6D41CA4-07E5-3C49-9C40-F8D6E3EEE6D0}" type="presParOf" srcId="{0664CF1A-7096-424F-A26B-9DFD9AC222DC}" destId="{C7E7CBF3-0D9F-4241-A653-222FBE988643}" srcOrd="0" destOrd="0" presId="urn:microsoft.com/office/officeart/2018/2/layout/IconLabelList"/>
    <dgm:cxn modelId="{F113767E-FE55-DA40-9D50-1A6C84CACA4B}" type="presParOf" srcId="{0664CF1A-7096-424F-A26B-9DFD9AC222DC}" destId="{8F891816-5D3D-4383-A7B5-BAA132F6A16D}" srcOrd="1" destOrd="0" presId="urn:microsoft.com/office/officeart/2018/2/layout/IconLabelList"/>
    <dgm:cxn modelId="{DAC95666-072C-A94C-978C-D152F68BBCB3}" type="presParOf" srcId="{0664CF1A-7096-424F-A26B-9DFD9AC222DC}" destId="{9A9D1EE9-5675-407E-B256-8DE8E8AF9C3E}" srcOrd="2" destOrd="0" presId="urn:microsoft.com/office/officeart/2018/2/layout/IconLabelList"/>
    <dgm:cxn modelId="{5A65B9F0-6273-F143-A3B6-172E3506188D}" type="presParOf" srcId="{6C2E94AC-28B5-4BBB-A8A1-5B5F3303C95D}" destId="{60014AA1-F177-40CD-BE3D-763A7F6B8962}" srcOrd="5" destOrd="0" presId="urn:microsoft.com/office/officeart/2018/2/layout/IconLabelList"/>
    <dgm:cxn modelId="{8ABB86A5-A65F-534F-88C4-3381417851B8}" type="presParOf" srcId="{6C2E94AC-28B5-4BBB-A8A1-5B5F3303C95D}" destId="{9330D83D-EAB0-4E7A-9E5D-88918F6940FD}" srcOrd="6" destOrd="0" presId="urn:microsoft.com/office/officeart/2018/2/layout/IconLabelList"/>
    <dgm:cxn modelId="{EAD9253B-B6E5-0C43-A380-9AE5014626D8}" type="presParOf" srcId="{9330D83D-EAB0-4E7A-9E5D-88918F6940FD}" destId="{52738A73-9B50-4F5B-B8DC-B02A41A9E363}" srcOrd="0" destOrd="0" presId="urn:microsoft.com/office/officeart/2018/2/layout/IconLabelList"/>
    <dgm:cxn modelId="{72A71B57-8D99-7443-ACDD-462425F1539D}" type="presParOf" srcId="{9330D83D-EAB0-4E7A-9E5D-88918F6940FD}" destId="{8D9558F9-6974-4D14-9E8E-6ACB3AD97E5B}" srcOrd="1" destOrd="0" presId="urn:microsoft.com/office/officeart/2018/2/layout/IconLabelList"/>
    <dgm:cxn modelId="{88B4E605-CF50-4E4D-8E60-EBAD50C428DA}" type="presParOf" srcId="{9330D83D-EAB0-4E7A-9E5D-88918F6940FD}" destId="{D813BD3E-D4A3-4397-B152-8ACAFF469C1A}" srcOrd="2" destOrd="0" presId="urn:microsoft.com/office/officeart/2018/2/layout/IconLabelList"/>
    <dgm:cxn modelId="{E0211A9F-9C7D-D842-8E70-DCE663B560D2}" type="presParOf" srcId="{6C2E94AC-28B5-4BBB-A8A1-5B5F3303C95D}" destId="{CD09689F-F981-43C5-83FA-F5713FC63105}" srcOrd="7" destOrd="0" presId="urn:microsoft.com/office/officeart/2018/2/layout/IconLabelList"/>
    <dgm:cxn modelId="{4E1465A4-EAD6-E649-8F0D-6F5F68F9E18D}" type="presParOf" srcId="{6C2E94AC-28B5-4BBB-A8A1-5B5F3303C95D}" destId="{15B8F0EC-3B19-47F8-8F56-DAF10AF7D957}" srcOrd="8" destOrd="0" presId="urn:microsoft.com/office/officeart/2018/2/layout/IconLabelList"/>
    <dgm:cxn modelId="{4DC01C20-D7C4-2247-8C4B-EE8D666FACAA}" type="presParOf" srcId="{15B8F0EC-3B19-47F8-8F56-DAF10AF7D957}" destId="{CF1A7D7D-99C4-4C62-B2FC-67E51D71B326}" srcOrd="0" destOrd="0" presId="urn:microsoft.com/office/officeart/2018/2/layout/IconLabelList"/>
    <dgm:cxn modelId="{446E6CC6-3653-D94A-BC0C-EA206C468969}" type="presParOf" srcId="{15B8F0EC-3B19-47F8-8F56-DAF10AF7D957}" destId="{1D62C31D-96C4-4026-9B95-A18DBEFCD386}" srcOrd="1" destOrd="0" presId="urn:microsoft.com/office/officeart/2018/2/layout/IconLabelList"/>
    <dgm:cxn modelId="{F94F810B-7182-C441-8C12-AE5FE9D75C25}" type="presParOf" srcId="{15B8F0EC-3B19-47F8-8F56-DAF10AF7D957}" destId="{67A01EF8-2809-4859-96EC-3552E3CB5D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297D0-6915-444E-B3FD-5C4E075A2FAE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DDL</a:t>
          </a:r>
        </a:p>
      </dsp:txBody>
      <dsp:txXfrm>
        <a:off x="2817" y="593689"/>
        <a:ext cx="2235464" cy="1341278"/>
      </dsp:txXfrm>
    </dsp:sp>
    <dsp:sp modelId="{81FF5483-CDD7-4548-BA2B-39B946132303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Stored Procedures</a:t>
          </a:r>
        </a:p>
      </dsp:txBody>
      <dsp:txXfrm>
        <a:off x="2461828" y="593689"/>
        <a:ext cx="2235464" cy="1341278"/>
      </dsp:txXfrm>
    </dsp:sp>
    <dsp:sp modelId="{66064AA4-6494-C44F-B842-A942AD371C9E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 Encryption</a:t>
          </a:r>
        </a:p>
      </dsp:txBody>
      <dsp:txXfrm>
        <a:off x="4920839" y="593689"/>
        <a:ext cx="2235464" cy="1341278"/>
      </dsp:txXfrm>
    </dsp:sp>
    <dsp:sp modelId="{E79A13EA-3CCE-6348-9DD5-DC44890BBE13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Computed Columns</a:t>
          </a:r>
        </a:p>
      </dsp:txBody>
      <dsp:txXfrm>
        <a:off x="7379850" y="593689"/>
        <a:ext cx="2235464" cy="1341278"/>
      </dsp:txXfrm>
    </dsp:sp>
    <dsp:sp modelId="{3AA9D114-2034-6C46-B2CD-552BBC492D88}">
      <dsp:nvSpPr>
        <dsp:cNvPr id="0" name=""/>
        <dsp:cNvSpPr/>
      </dsp:nvSpPr>
      <dsp:spPr>
        <a:xfrm>
          <a:off x="1232323" y="2158514"/>
          <a:ext cx="2235464" cy="13412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Functions</a:t>
          </a:r>
        </a:p>
      </dsp:txBody>
      <dsp:txXfrm>
        <a:off x="1232323" y="2158514"/>
        <a:ext cx="2235464" cy="1341278"/>
      </dsp:txXfrm>
    </dsp:sp>
    <dsp:sp modelId="{D2A662B0-F640-1C4D-BE24-3DEFF427F957}">
      <dsp:nvSpPr>
        <dsp:cNvPr id="0" name=""/>
        <dsp:cNvSpPr/>
      </dsp:nvSpPr>
      <dsp:spPr>
        <a:xfrm>
          <a:off x="3691334" y="2158514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Triggers</a:t>
          </a:r>
        </a:p>
      </dsp:txBody>
      <dsp:txXfrm>
        <a:off x="3691334" y="2158514"/>
        <a:ext cx="2235464" cy="1341278"/>
      </dsp:txXfrm>
    </dsp:sp>
    <dsp:sp modelId="{10E46987-1BB5-314E-932D-80CDB2CCD241}">
      <dsp:nvSpPr>
        <dsp:cNvPr id="0" name=""/>
        <dsp:cNvSpPr/>
      </dsp:nvSpPr>
      <dsp:spPr>
        <a:xfrm>
          <a:off x="6150345" y="2158514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Views</a:t>
          </a:r>
        </a:p>
      </dsp:txBody>
      <dsp:txXfrm>
        <a:off x="6150345" y="2158514"/>
        <a:ext cx="2235464" cy="1341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B5B69-0C49-4E43-BA26-79E19CA92A81}">
      <dsp:nvSpPr>
        <dsp:cNvPr id="0" name=""/>
        <dsp:cNvSpPr/>
      </dsp:nvSpPr>
      <dsp:spPr>
        <a:xfrm>
          <a:off x="425397" y="1354275"/>
          <a:ext cx="692929" cy="692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557BE-A1A1-4F06-BE62-9AF1FE088630}">
      <dsp:nvSpPr>
        <dsp:cNvPr id="0" name=""/>
        <dsp:cNvSpPr/>
      </dsp:nvSpPr>
      <dsp:spPr>
        <a:xfrm>
          <a:off x="1940" y="2303636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VIEW [Stores With Highest Sales]</a:t>
          </a:r>
        </a:p>
      </dsp:txBody>
      <dsp:txXfrm>
        <a:off x="1940" y="2303636"/>
        <a:ext cx="1539843" cy="615937"/>
      </dsp:txXfrm>
    </dsp:sp>
    <dsp:sp modelId="{6EAD201A-B520-4D1D-8C74-5046F3D35FC8}">
      <dsp:nvSpPr>
        <dsp:cNvPr id="0" name=""/>
        <dsp:cNvSpPr/>
      </dsp:nvSpPr>
      <dsp:spPr>
        <a:xfrm>
          <a:off x="2234714" y="1354275"/>
          <a:ext cx="692929" cy="692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3B747-E5BB-40CA-B4DE-13CBD8B760C6}">
      <dsp:nvSpPr>
        <dsp:cNvPr id="0" name=""/>
        <dsp:cNvSpPr/>
      </dsp:nvSpPr>
      <dsp:spPr>
        <a:xfrm>
          <a:off x="1811257" y="2303636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VIEW [Stores With today's Offer]</a:t>
          </a:r>
        </a:p>
      </dsp:txBody>
      <dsp:txXfrm>
        <a:off x="1811257" y="2303636"/>
        <a:ext cx="1539843" cy="615937"/>
      </dsp:txXfrm>
    </dsp:sp>
    <dsp:sp modelId="{C7E7CBF3-0D9F-4241-A653-222FBE988643}">
      <dsp:nvSpPr>
        <dsp:cNvPr id="0" name=""/>
        <dsp:cNvSpPr/>
      </dsp:nvSpPr>
      <dsp:spPr>
        <a:xfrm>
          <a:off x="4044030" y="1354275"/>
          <a:ext cx="692929" cy="692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D1EE9-5675-407E-B256-8DE8E8AF9C3E}">
      <dsp:nvSpPr>
        <dsp:cNvPr id="0" name=""/>
        <dsp:cNvSpPr/>
      </dsp:nvSpPr>
      <dsp:spPr>
        <a:xfrm>
          <a:off x="3620573" y="2303636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VIEW [Total Orders per Date]</a:t>
          </a:r>
        </a:p>
      </dsp:txBody>
      <dsp:txXfrm>
        <a:off x="3620573" y="2303636"/>
        <a:ext cx="1539843" cy="615937"/>
      </dsp:txXfrm>
    </dsp:sp>
    <dsp:sp modelId="{52738A73-9B50-4F5B-B8DC-B02A41A9E363}">
      <dsp:nvSpPr>
        <dsp:cNvPr id="0" name=""/>
        <dsp:cNvSpPr/>
      </dsp:nvSpPr>
      <dsp:spPr>
        <a:xfrm>
          <a:off x="5853347" y="1354275"/>
          <a:ext cx="692929" cy="692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BD3E-D4A3-4397-B152-8ACAFF469C1A}">
      <dsp:nvSpPr>
        <dsp:cNvPr id="0" name=""/>
        <dsp:cNvSpPr/>
      </dsp:nvSpPr>
      <dsp:spPr>
        <a:xfrm>
          <a:off x="5429890" y="2303636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VIEW [Total Quantity of Each Product Sold]</a:t>
          </a:r>
        </a:p>
      </dsp:txBody>
      <dsp:txXfrm>
        <a:off x="5429890" y="2303636"/>
        <a:ext cx="1539843" cy="615937"/>
      </dsp:txXfrm>
    </dsp:sp>
    <dsp:sp modelId="{CF1A7D7D-99C4-4C62-B2FC-67E51D71B326}">
      <dsp:nvSpPr>
        <dsp:cNvPr id="0" name=""/>
        <dsp:cNvSpPr/>
      </dsp:nvSpPr>
      <dsp:spPr>
        <a:xfrm>
          <a:off x="7662663" y="1354275"/>
          <a:ext cx="692929" cy="6929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01EF8-2809-4859-96EC-3552E3CB5D39}">
      <dsp:nvSpPr>
        <dsp:cNvPr id="0" name=""/>
        <dsp:cNvSpPr/>
      </dsp:nvSpPr>
      <dsp:spPr>
        <a:xfrm>
          <a:off x="7239206" y="2303636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VIEW [Total Sales Per City]</a:t>
          </a:r>
        </a:p>
      </dsp:txBody>
      <dsp:txXfrm>
        <a:off x="7239206" y="2303636"/>
        <a:ext cx="1539843" cy="61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C20DD-58AE-0549-8C72-CF279C8BDD5F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9844C-FD8E-3B4D-B90C-1EAEB1F7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2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9844C-FD8E-3B4D-B90C-1EAEB1F7FE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1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9844C-FD8E-3B4D-B90C-1EAEB1F7FE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8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9844C-FD8E-3B4D-B90C-1EAEB1F7FE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9844C-FD8E-3B4D-B90C-1EAEB1F7FE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6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9844C-FD8E-3B4D-B90C-1EAEB1F7FE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2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9844C-FD8E-3B4D-B90C-1EAEB1F7FE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CB5F-97EB-AF4B-9178-4D59F1D57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Store Database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FF42E-2700-894E-A32A-AD772E429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92704"/>
            <a:ext cx="7766936" cy="2176347"/>
          </a:xfrm>
        </p:spPr>
        <p:txBody>
          <a:bodyPr>
            <a:noAutofit/>
          </a:bodyPr>
          <a:lstStyle/>
          <a:p>
            <a:pPr algn="l"/>
            <a:r>
              <a:rPr lang="en-US" sz="2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Group 4: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Diksha Vinodkumar Desai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Sai Suresh Kale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Sayali Sambhaji Pathare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Shiva Mahitha Maddi</a:t>
            </a:r>
          </a:p>
          <a:p>
            <a:pPr algn="l"/>
            <a:r>
              <a:rPr lang="en-US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Abhilash Sunil Wase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0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732C-ACF0-5B43-A4D3-F9039F41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0" y="282471"/>
            <a:ext cx="3280696" cy="676169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61F22-BD56-CB42-9F30-6855A4315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02"/>
          <a:stretch/>
        </p:blipFill>
        <p:spPr>
          <a:xfrm>
            <a:off x="452061" y="1581182"/>
            <a:ext cx="9105298" cy="5156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3E559-4E14-4A52-A18A-F95ABF430545}"/>
              </a:ext>
            </a:extLst>
          </p:cNvPr>
          <p:cNvSpPr txBox="1"/>
          <p:nvPr/>
        </p:nvSpPr>
        <p:spPr>
          <a:xfrm>
            <a:off x="394657" y="1025102"/>
            <a:ext cx="157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Trigger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E24AD-3B4A-1C4E-B790-ECEC77605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044" y="0"/>
            <a:ext cx="5472026" cy="395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8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3C214-CC2A-4678-94DC-1AB784772E35}"/>
              </a:ext>
            </a:extLst>
          </p:cNvPr>
          <p:cNvSpPr txBox="1"/>
          <p:nvPr/>
        </p:nvSpPr>
        <p:spPr>
          <a:xfrm>
            <a:off x="469336" y="1775437"/>
            <a:ext cx="87807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CREATE TRIGGER ReturnAndExchangeTrigger</a:t>
            </a:r>
          </a:p>
          <a:p>
            <a:r>
              <a:rPr lang="en-US" sz="1200" b="1" dirty="0"/>
              <a:t>ON ReturnAndExchange</a:t>
            </a:r>
          </a:p>
          <a:p>
            <a:r>
              <a:rPr lang="en-US" sz="1200" b="1" dirty="0"/>
              <a:t>AFTER INSERT,UPDATE</a:t>
            </a:r>
          </a:p>
          <a:p>
            <a:r>
              <a:rPr lang="en-US" sz="1200" b="1" dirty="0"/>
              <a:t>AS</a:t>
            </a:r>
          </a:p>
          <a:p>
            <a:r>
              <a:rPr lang="en-US" sz="1200" b="1" dirty="0"/>
              <a:t>BEGIN</a:t>
            </a:r>
          </a:p>
          <a:p>
            <a:r>
              <a:rPr lang="en-US" sz="1200" b="1" dirty="0"/>
              <a:t>DECLARE @myOrderItemId INT;</a:t>
            </a:r>
          </a:p>
          <a:p>
            <a:r>
              <a:rPr lang="en-US" sz="1200" b="1" dirty="0"/>
              <a:t>DECLARE @Count INT;</a:t>
            </a:r>
          </a:p>
          <a:p>
            <a:r>
              <a:rPr lang="en-US" sz="1200" b="1" dirty="0"/>
              <a:t>DECLARE @QuantityReturned INT;</a:t>
            </a:r>
          </a:p>
          <a:p>
            <a:r>
              <a:rPr lang="en-US" sz="1200" b="1" dirty="0"/>
              <a:t>IF EXISTS (SELECT * FROM inserted)</a:t>
            </a:r>
          </a:p>
          <a:p>
            <a:r>
              <a:rPr lang="en-US" sz="1200" b="1" dirty="0"/>
              <a:t>  begin</a:t>
            </a:r>
          </a:p>
          <a:p>
            <a:r>
              <a:rPr lang="en-US" sz="1200" b="1" dirty="0"/>
              <a:t>            SELECT @myOrderItemId = i.OrderItemID FROM inserted i;</a:t>
            </a:r>
          </a:p>
          <a:p>
            <a:r>
              <a:rPr lang="en-US" sz="1200" b="1" dirty="0"/>
              <a:t>SELECT @Count =COUNT(*) FROM inserted i where i.ReturnedType='return';</a:t>
            </a:r>
          </a:p>
          <a:p>
            <a:r>
              <a:rPr lang="en-US" sz="1200" b="1" dirty="0"/>
              <a:t>SELECT @QuantityReturned=i.ReturnedQuantity FROM inserted i;</a:t>
            </a:r>
          </a:p>
          <a:p>
            <a:r>
              <a:rPr lang="en-US" sz="1200" b="1" dirty="0"/>
              <a:t>          end</a:t>
            </a:r>
          </a:p>
          <a:p>
            <a:r>
              <a:rPr lang="en-US" sz="1200" b="1" dirty="0"/>
              <a:t>       </a:t>
            </a:r>
          </a:p>
          <a:p>
            <a:r>
              <a:rPr lang="en-US" sz="1200" b="1" dirty="0"/>
              <a:t>   IF @Count&gt;0</a:t>
            </a:r>
          </a:p>
          <a:p>
            <a:r>
              <a:rPr lang="en-US" sz="1200" b="1" dirty="0"/>
              <a:t>   BEGIN </a:t>
            </a:r>
          </a:p>
          <a:p>
            <a:r>
              <a:rPr lang="en-US" sz="1200" b="1" dirty="0"/>
              <a:t>   SET nocount on;</a:t>
            </a:r>
          </a:p>
          <a:p>
            <a:r>
              <a:rPr lang="en-US" sz="1200" b="1" dirty="0"/>
              <a:t>   UPDATE OrderItems SET Quantity= (Quantity-@QuantityReturned) where OrderItemID=@myOrderItemId; END</a:t>
            </a:r>
          </a:p>
          <a:p>
            <a:r>
              <a:rPr lang="en-US" sz="1200" b="1" dirty="0"/>
              <a:t>   IF @@ERROR !=0</a:t>
            </a:r>
          </a:p>
          <a:p>
            <a:r>
              <a:rPr lang="en-US" sz="1200" b="1" dirty="0"/>
              <a:t>      ROLLBACK TRAN;</a:t>
            </a:r>
          </a:p>
          <a:p>
            <a:r>
              <a:rPr lang="en-US" sz="1200" b="1" dirty="0"/>
              <a:t>END</a:t>
            </a:r>
          </a:p>
          <a:p>
            <a:r>
              <a:rPr lang="en-US" sz="1200" b="1" dirty="0"/>
              <a:t>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CAA0B-B2D4-4A69-867B-E1C8EE4D4D28}"/>
              </a:ext>
            </a:extLst>
          </p:cNvPr>
          <p:cNvSpPr txBox="1"/>
          <p:nvPr/>
        </p:nvSpPr>
        <p:spPr>
          <a:xfrm>
            <a:off x="469336" y="1100840"/>
            <a:ext cx="157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Trigger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5E83B-C4EA-4B31-91C2-25156586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53" y="654294"/>
            <a:ext cx="4497233" cy="22422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26B4CBA-6632-4415-8968-CB4FCE4B7D7D}"/>
              </a:ext>
            </a:extLst>
          </p:cNvPr>
          <p:cNvSpPr txBox="1">
            <a:spLocks/>
          </p:cNvSpPr>
          <p:nvPr/>
        </p:nvSpPr>
        <p:spPr>
          <a:xfrm>
            <a:off x="393244" y="260383"/>
            <a:ext cx="8780745" cy="146223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133369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9E4C-ECEA-FD47-9138-EC299CBE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735AC84-CFA8-47EA-AD1E-DBEC701D38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3" y="1755475"/>
          <a:ext cx="8780991" cy="427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03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1A6F-32FE-6241-BE47-8DEB8D05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7357"/>
            <a:ext cx="8596668" cy="1320800"/>
          </a:xfrm>
        </p:spPr>
        <p:txBody>
          <a:bodyPr/>
          <a:lstStyle/>
          <a:p>
            <a:r>
              <a:rPr lang="en-US" dirty="0"/>
              <a:t>Data Visualizations</a:t>
            </a:r>
          </a:p>
        </p:txBody>
      </p:sp>
      <p:pic>
        <p:nvPicPr>
          <p:cNvPr id="4" name="Picture 3" descr="Graphical user interface, chart, application, bar chart&#10;&#10;Description automatically generated">
            <a:extLst>
              <a:ext uri="{FF2B5EF4-FFF2-40B4-BE49-F238E27FC236}">
                <a16:creationId xmlns:a16="http://schemas.microsoft.com/office/drawing/2014/main" id="{90EA1B57-BE96-4F10-B1B5-9DABCC72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7409"/>
            <a:ext cx="12192000" cy="53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55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2" name="Picture 6" descr="A magnifying glass on a yellow surface&#10;&#10;Description automatically generated">
            <a:extLst>
              <a:ext uri="{FF2B5EF4-FFF2-40B4-BE49-F238E27FC236}">
                <a16:creationId xmlns:a16="http://schemas.microsoft.com/office/drawing/2014/main" id="{6D52CD68-94D7-4028-B63D-61197C981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2712" b="2067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9" name="Isosceles Triangle 67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Parallelogram 69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73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79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41B8F3-650B-0345-AA62-014A3B90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Thank you</a:t>
            </a:r>
            <a:br>
              <a:rPr lang="en-US" sz="5400"/>
            </a:br>
            <a:endParaRPr lang="en-US" sz="5400"/>
          </a:p>
        </p:txBody>
      </p:sp>
      <p:sp>
        <p:nvSpPr>
          <p:cNvPr id="96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217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F369-E7EB-6A4A-A140-C5F4A380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4B82-8F08-0141-9225-F540F43A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purpose of Retail Database Management System is to amplify the efficiency, sales and quality of the Retail Store services.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It will simplify the process of maintaining data related to the inventory trends, orders, customers, employee management and finances. 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system will not only help to overcome the manual errors but also keeps the store organized for better customer service.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5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7C08-F5BE-3C49-938E-579980ED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3A8F-D222-B04F-AAE2-6D219ADF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Allow retail store administration to check in-store stock availability</a:t>
            </a:r>
          </a:p>
          <a:p>
            <a:pPr lvl="0"/>
            <a:r>
              <a:rPr lang="en-US" dirty="0"/>
              <a:t>Maintains history of the orders</a:t>
            </a:r>
          </a:p>
          <a:p>
            <a:pPr lvl="0"/>
            <a:r>
              <a:rPr lang="en-US" dirty="0"/>
              <a:t>Managing assets and suppliers</a:t>
            </a:r>
          </a:p>
          <a:p>
            <a:pPr lvl="0"/>
            <a:r>
              <a:rPr lang="en-US" dirty="0"/>
              <a:t>Generates order reports to know which products are driving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EEE1-9A3E-E746-B637-CD12AFA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Entities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8307B-B5B5-3D46-8520-4FD3C1D8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Store</a:t>
            </a:r>
          </a:p>
          <a:p>
            <a:r>
              <a:rPr lang="en-US" sz="1600" dirty="0"/>
              <a:t>Customer</a:t>
            </a:r>
          </a:p>
          <a:p>
            <a:r>
              <a:rPr lang="en-US" sz="1600" dirty="0"/>
              <a:t>Employee</a:t>
            </a:r>
          </a:p>
          <a:p>
            <a:r>
              <a:rPr lang="en-US" sz="1600" dirty="0"/>
              <a:t>Product</a:t>
            </a:r>
          </a:p>
          <a:p>
            <a:r>
              <a:rPr lang="en-US" sz="1600" dirty="0"/>
              <a:t>Order</a:t>
            </a:r>
          </a:p>
          <a:p>
            <a:r>
              <a:rPr lang="en-US" sz="1600" dirty="0"/>
              <a:t>Supplier</a:t>
            </a:r>
          </a:p>
          <a:p>
            <a:r>
              <a:rPr lang="en-US" sz="1600" dirty="0"/>
              <a:t>Promotions</a:t>
            </a:r>
          </a:p>
          <a:p>
            <a:r>
              <a:rPr lang="en-US" sz="1600" dirty="0"/>
              <a:t>Invoice</a:t>
            </a:r>
          </a:p>
        </p:txBody>
      </p:sp>
    </p:spTree>
    <p:extLst>
      <p:ext uri="{BB962C8B-B14F-4D97-AF65-F5344CB8AC3E}">
        <p14:creationId xmlns:p14="http://schemas.microsoft.com/office/powerpoint/2010/main" val="158815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60A-9BCA-0042-A4B3-8C30F4DC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7068"/>
            <a:ext cx="8596668" cy="1320800"/>
          </a:xfrm>
        </p:spPr>
        <p:txBody>
          <a:bodyPr/>
          <a:lstStyle/>
          <a:p>
            <a:r>
              <a:rPr lang="en-US" dirty="0"/>
              <a:t>E-R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5E6442-C476-114B-A642-3990DB327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87" b="2939"/>
          <a:stretch/>
        </p:blipFill>
        <p:spPr>
          <a:xfrm>
            <a:off x="277263" y="1064869"/>
            <a:ext cx="8596667" cy="57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CB82B-B44A-6746-928A-92A79CF3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Functionalities Implemented</a:t>
            </a:r>
            <a:endParaRPr lang="en-US" dirty="0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119FC3D7-3B85-4196-B1E7-17AED296E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28629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64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BAF3-9A2E-46AD-84FE-9A82D829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16AF-9B31-47E4-BDB8-4DFC3C175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4693"/>
            <a:ext cx="8596668" cy="4736669"/>
          </a:xfrm>
        </p:spPr>
        <p:txBody>
          <a:bodyPr>
            <a:normAutofit/>
          </a:bodyPr>
          <a:lstStyle/>
          <a:p>
            <a:r>
              <a:rPr lang="en-US" dirty="0"/>
              <a:t>CREATE TABLE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 TABLE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ALTER TABLE Product ALTER COLUMN RackNumber varchar(10);</a:t>
            </a:r>
          </a:p>
          <a:p>
            <a:endParaRPr lang="en-US" dirty="0"/>
          </a:p>
          <a:p>
            <a:r>
              <a:rPr lang="en-US" dirty="0"/>
              <a:t>DROP PROCEDURE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DROP PROCEDURE PromotionStoresProcedure;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67DC740-0450-4326-B89A-55A3E3770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66" y="1806498"/>
            <a:ext cx="4230029" cy="11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8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AED-CFD4-844D-9C86-48982F4F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52" y="388707"/>
            <a:ext cx="3437467" cy="639993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E5B6-202E-054C-91D4-92C71DE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23" y="1158657"/>
            <a:ext cx="5234952" cy="4524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Column Data Encryption (Login Table-Password)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64B78-3146-C44F-B16D-59B5878E7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2" y="1808275"/>
            <a:ext cx="9447941" cy="37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3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C13A8-073A-4565-881E-3BE1B5CB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93" y="1707122"/>
            <a:ext cx="9346071" cy="2733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2FD540-F458-471A-AC8A-C702A69E2837}"/>
              </a:ext>
            </a:extLst>
          </p:cNvPr>
          <p:cNvSpPr txBox="1"/>
          <p:nvPr/>
        </p:nvSpPr>
        <p:spPr>
          <a:xfrm>
            <a:off x="485077" y="1187976"/>
            <a:ext cx="776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Table-level CHECK Constraints based on a function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690E2-FD6C-4580-926A-457973762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28" y="698805"/>
            <a:ext cx="2915049" cy="21087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A480A2-6A3A-4414-844A-9354BBB5F531}"/>
              </a:ext>
            </a:extLst>
          </p:cNvPr>
          <p:cNvSpPr txBox="1">
            <a:spLocks/>
          </p:cNvSpPr>
          <p:nvPr/>
        </p:nvSpPr>
        <p:spPr>
          <a:xfrm>
            <a:off x="514493" y="432384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689502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368</Words>
  <Application>Microsoft Macintosh PowerPoint</Application>
  <PresentationFormat>Widescreen</PresentationFormat>
  <Paragraphs>90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Retail Store Database Management System </vt:lpstr>
      <vt:lpstr>Mission Statement</vt:lpstr>
      <vt:lpstr>Business Problems Addressed</vt:lpstr>
      <vt:lpstr>Main Entities Involved</vt:lpstr>
      <vt:lpstr>E-R Diagram</vt:lpstr>
      <vt:lpstr>Functionalities Implemented</vt:lpstr>
      <vt:lpstr>DDL Statements</vt:lpstr>
      <vt:lpstr>Functionalities</vt:lpstr>
      <vt:lpstr>PowerPoint Presentation</vt:lpstr>
      <vt:lpstr>Functionalities</vt:lpstr>
      <vt:lpstr>PowerPoint Presentation</vt:lpstr>
      <vt:lpstr>Views</vt:lpstr>
      <vt:lpstr>Data Visualizations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Store Database Management System </dc:title>
  <dc:creator>Sayali Sambhaji Pathare</dc:creator>
  <cp:lastModifiedBy>Sayali Sambhaji Pathare</cp:lastModifiedBy>
  <cp:revision>7</cp:revision>
  <dcterms:created xsi:type="dcterms:W3CDTF">2020-12-12T15:46:43Z</dcterms:created>
  <dcterms:modified xsi:type="dcterms:W3CDTF">2020-12-12T17:36:26Z</dcterms:modified>
</cp:coreProperties>
</file>