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4" r:id="rId9"/>
    <p:sldId id="270" r:id="rId10"/>
    <p:sldId id="271" r:id="rId11"/>
    <p:sldId id="272" r:id="rId12"/>
    <p:sldId id="273" r:id="rId13"/>
    <p:sldId id="274" r:id="rId14"/>
    <p:sldId id="276" r:id="rId15"/>
    <p:sldId id="277" r:id="rId16"/>
    <p:sldId id="275" r:id="rId17"/>
    <p:sldId id="27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microsoft.com/office/2016/11/relationships/changesInfo" Target="changesInfos/changesInfo1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AC0ADFA9-E058-59B3-091B-7E32942C8C02}"/>
    <pc:docChg chg="modSld">
      <pc:chgData name="Guest User" userId="" providerId="Windows Live" clId="Web-{AC0ADFA9-E058-59B3-091B-7E32942C8C02}" dt="2025-02-05T11:52:05.116" v="17"/>
      <pc:docMkLst>
        <pc:docMk/>
      </pc:docMkLst>
      <pc:sldChg chg="modSp">
        <pc:chgData name="Guest User" userId="" providerId="Windows Live" clId="Web-{AC0ADFA9-E058-59B3-091B-7E32942C8C02}" dt="2025-02-05T11:52:05.116" v="17"/>
        <pc:sldMkLst>
          <pc:docMk/>
          <pc:sldMk cId="3342302706" sldId="259"/>
        </pc:sldMkLst>
        <pc:graphicFrameChg chg="mod modGraphic">
          <ac:chgData name="Guest User" userId="" providerId="Windows Live" clId="Web-{AC0ADFA9-E058-59B3-091B-7E32942C8C02}" dt="2025-02-05T11:52:05.116" v="17"/>
          <ac:graphicFrameMkLst>
            <pc:docMk/>
            <pc:sldMk cId="3342302706" sldId="259"/>
            <ac:graphicFrameMk id="7" creationId="{73F6BD9B-9CA4-17EB-6B57-40811B1CAF21}"/>
          </ac:graphicFrameMkLst>
        </pc:graphicFrameChg>
      </pc:sldChg>
    </pc:docChg>
  </pc:docChgLst>
  <pc:docChgLst>
    <pc:chgData name="snehavarshinibalarammahanthi@gmail.com" userId="30c7ee9ddcae7537" providerId="LiveId" clId="{06C27C40-E688-7443-B63D-A63CC25CF0B9}"/>
    <pc:docChg chg="modSld">
      <pc:chgData name="snehavarshinibalarammahanthi@gmail.com" userId="30c7ee9ddcae7537" providerId="LiveId" clId="{06C27C40-E688-7443-B63D-A63CC25CF0B9}" dt="2025-03-14T05:44:06.576" v="0" actId="14100"/>
      <pc:docMkLst>
        <pc:docMk/>
      </pc:docMkLst>
      <pc:sldChg chg="modSp">
        <pc:chgData name="snehavarshinibalarammahanthi@gmail.com" userId="30c7ee9ddcae7537" providerId="LiveId" clId="{06C27C40-E688-7443-B63D-A63CC25CF0B9}" dt="2025-03-14T05:44:06.576" v="0" actId="14100"/>
        <pc:sldMkLst>
          <pc:docMk/>
          <pc:sldMk cId="1616943621" sldId="257"/>
        </pc:sldMkLst>
        <pc:spChg chg="mod">
          <ac:chgData name="snehavarshinibalarammahanthi@gmail.com" userId="30c7ee9ddcae7537" providerId="LiveId" clId="{06C27C40-E688-7443-B63D-A63CC25CF0B9}" dt="2025-03-14T05:44:06.576" v="0" actId="14100"/>
          <ac:spMkLst>
            <pc:docMk/>
            <pc:sldMk cId="1616943621" sldId="257"/>
            <ac:spMk id="3" creationId="{5F308E02-8EB1-8797-7964-C22089ABE285}"/>
          </ac:spMkLst>
        </pc:spChg>
      </pc:sldChg>
    </pc:docChg>
  </pc:docChgLst>
  <pc:docChgLst>
    <pc:chgData name="Guest User" providerId="Windows Live" clId="Web-{778F29E0-2AA9-7174-2A7F-8C4A6E268CCB}"/>
    <pc:docChg chg="modSld">
      <pc:chgData name="Guest User" userId="" providerId="Windows Live" clId="Web-{778F29E0-2AA9-7174-2A7F-8C4A6E268CCB}" dt="2025-03-01T14:44:04.565" v="0"/>
      <pc:docMkLst>
        <pc:docMk/>
      </pc:docMkLst>
      <pc:sldChg chg="modSp">
        <pc:chgData name="Guest User" userId="" providerId="Windows Live" clId="Web-{778F29E0-2AA9-7174-2A7F-8C4A6E268CCB}" dt="2025-03-01T14:44:04.565" v="0"/>
        <pc:sldMkLst>
          <pc:docMk/>
          <pc:sldMk cId="1616943621" sldId="257"/>
        </pc:sldMkLst>
        <pc:spChg chg="mod">
          <ac:chgData name="Guest User" userId="" providerId="Windows Live" clId="Web-{778F29E0-2AA9-7174-2A7F-8C4A6E268CCB}" dt="2025-03-01T14:44:04.565" v="0"/>
          <ac:spMkLst>
            <pc:docMk/>
            <pc:sldMk cId="1616943621" sldId="257"/>
            <ac:spMk id="3" creationId="{5F308E02-8EB1-8797-7964-C22089ABE285}"/>
          </ac:spMkLst>
        </pc:spChg>
      </pc:sldChg>
    </pc:docChg>
  </pc:docChgLst>
  <pc:docChgLst>
    <pc:chgData name="Guest User" providerId="Windows Live" clId="Web-{1F273CF1-18DC-62A4-22DB-21BDAABE22DC}"/>
    <pc:docChg chg="addSld delSld modSld sldOrd">
      <pc:chgData name="Guest User" userId="" providerId="Windows Live" clId="Web-{1F273CF1-18DC-62A4-22DB-21BDAABE22DC}" dt="2025-02-05T14:23:49.771" v="2375" actId="20577"/>
      <pc:docMkLst>
        <pc:docMk/>
      </pc:docMkLst>
      <pc:sldChg chg="modSp">
        <pc:chgData name="Guest User" userId="" providerId="Windows Live" clId="Web-{1F273CF1-18DC-62A4-22DB-21BDAABE22DC}" dt="2025-02-05T14:23:29.302" v="2368" actId="20577"/>
        <pc:sldMkLst>
          <pc:docMk/>
          <pc:sldMk cId="1616943621" sldId="257"/>
        </pc:sldMkLst>
        <pc:spChg chg="mod">
          <ac:chgData name="Guest User" userId="" providerId="Windows Live" clId="Web-{1F273CF1-18DC-62A4-22DB-21BDAABE22DC}" dt="2025-02-05T14:23:29.302" v="2368" actId="20577"/>
          <ac:spMkLst>
            <pc:docMk/>
            <pc:sldMk cId="1616943621" sldId="257"/>
            <ac:spMk id="3" creationId="{5F308E02-8EB1-8797-7964-C22089ABE285}"/>
          </ac:spMkLst>
        </pc:spChg>
        <pc:spChg chg="mod">
          <ac:chgData name="Guest User" userId="" providerId="Windows Live" clId="Web-{1F273CF1-18DC-62A4-22DB-21BDAABE22DC}" dt="2025-02-05T06:53:11.547" v="2295" actId="1076"/>
          <ac:spMkLst>
            <pc:docMk/>
            <pc:sldMk cId="1616943621" sldId="257"/>
            <ac:spMk id="9" creationId="{03AEBBB6-6C8A-9F5D-7D5D-F2FCA0B0826A}"/>
          </ac:spMkLst>
        </pc:spChg>
      </pc:sldChg>
      <pc:sldChg chg="modSp">
        <pc:chgData name="Guest User" userId="" providerId="Windows Live" clId="Web-{1F273CF1-18DC-62A4-22DB-21BDAABE22DC}" dt="2025-02-05T13:51:08.277" v="2301"/>
        <pc:sldMkLst>
          <pc:docMk/>
          <pc:sldMk cId="3916389919" sldId="258"/>
        </pc:sldMkLst>
        <pc:graphicFrameChg chg="modGraphic">
          <ac:chgData name="Guest User" userId="" providerId="Windows Live" clId="Web-{1F273CF1-18DC-62A4-22DB-21BDAABE22DC}" dt="2025-02-05T13:51:08.277" v="2301"/>
          <ac:graphicFrameMkLst>
            <pc:docMk/>
            <pc:sldMk cId="3916389919" sldId="258"/>
            <ac:graphicFrameMk id="22" creationId="{8A03277C-193D-DF25-6183-B4055E473FCF}"/>
          </ac:graphicFrameMkLst>
        </pc:graphicFrameChg>
      </pc:sldChg>
      <pc:sldChg chg="modSp">
        <pc:chgData name="Guest User" userId="" providerId="Windows Live" clId="Web-{1F273CF1-18DC-62A4-22DB-21BDAABE22DC}" dt="2025-02-05T13:51:24.012" v="2310"/>
        <pc:sldMkLst>
          <pc:docMk/>
          <pc:sldMk cId="3342302706" sldId="259"/>
        </pc:sldMkLst>
        <pc:graphicFrameChg chg="mod modGraphic">
          <ac:chgData name="Guest User" userId="" providerId="Windows Live" clId="Web-{1F273CF1-18DC-62A4-22DB-21BDAABE22DC}" dt="2025-02-05T13:51:24.012" v="2310"/>
          <ac:graphicFrameMkLst>
            <pc:docMk/>
            <pc:sldMk cId="3342302706" sldId="259"/>
            <ac:graphicFrameMk id="7" creationId="{73F6BD9B-9CA4-17EB-6B57-40811B1CAF21}"/>
          </ac:graphicFrameMkLst>
        </pc:graphicFrameChg>
      </pc:sldChg>
      <pc:sldChg chg="del">
        <pc:chgData name="Guest User" userId="" providerId="Windows Live" clId="Web-{1F273CF1-18DC-62A4-22DB-21BDAABE22DC}" dt="2025-02-05T06:48:10.773" v="2292"/>
        <pc:sldMkLst>
          <pc:docMk/>
          <pc:sldMk cId="2304491961" sldId="261"/>
        </pc:sldMkLst>
      </pc:sldChg>
      <pc:sldChg chg="del">
        <pc:chgData name="Guest User" userId="" providerId="Windows Live" clId="Web-{1F273CF1-18DC-62A4-22DB-21BDAABE22DC}" dt="2025-02-04T15:28:45.274" v="833"/>
        <pc:sldMkLst>
          <pc:docMk/>
          <pc:sldMk cId="1168786406" sldId="263"/>
        </pc:sldMkLst>
      </pc:sldChg>
      <pc:sldChg chg="ord">
        <pc:chgData name="Guest User" userId="" providerId="Windows Live" clId="Web-{1F273CF1-18DC-62A4-22DB-21BDAABE22DC}" dt="2025-02-04T15:22:20.823" v="820"/>
        <pc:sldMkLst>
          <pc:docMk/>
          <pc:sldMk cId="3482738049" sldId="264"/>
        </pc:sldMkLst>
      </pc:sldChg>
      <pc:sldChg chg="del">
        <pc:chgData name="Guest User" userId="" providerId="Windows Live" clId="Web-{1F273CF1-18DC-62A4-22DB-21BDAABE22DC}" dt="2025-02-05T06:48:13.258" v="2293"/>
        <pc:sldMkLst>
          <pc:docMk/>
          <pc:sldMk cId="1020543239" sldId="265"/>
        </pc:sldMkLst>
      </pc:sldChg>
      <pc:sldChg chg="del">
        <pc:chgData name="Guest User" userId="" providerId="Windows Live" clId="Web-{1F273CF1-18DC-62A4-22DB-21BDAABE22DC}" dt="2025-02-05T06:48:17.523" v="2294"/>
        <pc:sldMkLst>
          <pc:docMk/>
          <pc:sldMk cId="2344418638" sldId="266"/>
        </pc:sldMkLst>
      </pc:sldChg>
      <pc:sldChg chg="addSp delSp modSp">
        <pc:chgData name="Guest User" userId="" providerId="Windows Live" clId="Web-{1F273CF1-18DC-62A4-22DB-21BDAABE22DC}" dt="2025-02-04T15:23:43.029" v="825" actId="14100"/>
        <pc:sldMkLst>
          <pc:docMk/>
          <pc:sldMk cId="2923118387" sldId="268"/>
        </pc:sldMkLst>
        <pc:spChg chg="add mod">
          <ac:chgData name="Guest User" userId="" providerId="Windows Live" clId="Web-{1F273CF1-18DC-62A4-22DB-21BDAABE22DC}" dt="2025-02-04T15:23:43.029" v="825" actId="14100"/>
          <ac:spMkLst>
            <pc:docMk/>
            <pc:sldMk cId="2923118387" sldId="268"/>
            <ac:spMk id="2" creationId="{AA6D59B1-35E4-7880-7218-341D7F37D7DB}"/>
          </ac:spMkLst>
        </pc:spChg>
        <pc:spChg chg="add">
          <ac:chgData name="Guest User" userId="" providerId="Windows Live" clId="Web-{1F273CF1-18DC-62A4-22DB-21BDAABE22DC}" dt="2025-02-04T15:22:57.355" v="821"/>
          <ac:spMkLst>
            <pc:docMk/>
            <pc:sldMk cId="2923118387" sldId="268"/>
            <ac:spMk id="27" creationId="{E03BF673-8C68-4092-BF1B-53C57EFEC21F}"/>
          </ac:spMkLst>
        </pc:spChg>
        <pc:spChg chg="add">
          <ac:chgData name="Guest User" userId="" providerId="Windows Live" clId="Web-{1F273CF1-18DC-62A4-22DB-21BDAABE22DC}" dt="2025-02-04T15:22:57.355" v="821"/>
          <ac:spMkLst>
            <pc:docMk/>
            <pc:sldMk cId="2923118387" sldId="268"/>
            <ac:spMk id="29" creationId="{B1BDB70B-F0E6-4867-818F-C582494FB6D6}"/>
          </ac:spMkLst>
        </pc:spChg>
        <pc:grpChg chg="add">
          <ac:chgData name="Guest User" userId="" providerId="Windows Live" clId="Web-{1F273CF1-18DC-62A4-22DB-21BDAABE22DC}" dt="2025-02-04T15:22:57.355" v="821"/>
          <ac:grpSpMkLst>
            <pc:docMk/>
            <pc:sldMk cId="2923118387" sldId="268"/>
            <ac:grpSpMk id="19" creationId="{3F1527C3-06F4-4F4D-B364-8E97266450C5}"/>
          </ac:grpSpMkLst>
        </pc:grpChg>
        <pc:grpChg chg="add">
          <ac:chgData name="Guest User" userId="" providerId="Windows Live" clId="Web-{1F273CF1-18DC-62A4-22DB-21BDAABE22DC}" dt="2025-02-04T15:22:57.355" v="821"/>
          <ac:grpSpMkLst>
            <pc:docMk/>
            <pc:sldMk cId="2923118387" sldId="268"/>
            <ac:grpSpMk id="31" creationId="{1E52C707-F508-47B5-8864-8CC3EE0F030B}"/>
          </ac:grpSpMkLst>
        </pc:grpChg>
      </pc:sldChg>
      <pc:sldChg chg="addSp delSp modSp add ord replId">
        <pc:chgData name="Guest User" userId="" providerId="Windows Live" clId="Web-{1F273CF1-18DC-62A4-22DB-21BDAABE22DC}" dt="2025-02-04T15:21:28.571" v="819" actId="20577"/>
        <pc:sldMkLst>
          <pc:docMk/>
          <pc:sldMk cId="4096521974" sldId="269"/>
        </pc:sldMkLst>
        <pc:spChg chg="add mod">
          <ac:chgData name="Guest User" userId="" providerId="Windows Live" clId="Web-{1F273CF1-18DC-62A4-22DB-21BDAABE22DC}" dt="2025-02-04T15:21:28.571" v="819" actId="20577"/>
          <ac:spMkLst>
            <pc:docMk/>
            <pc:sldMk cId="4096521974" sldId="269"/>
            <ac:spMk id="4" creationId="{0FFAB1AE-93F6-A5CD-4115-4ACAA88ADEB1}"/>
          </ac:spMkLst>
        </pc:spChg>
        <pc:picChg chg="add mod">
          <ac:chgData name="Guest User" userId="" providerId="Windows Live" clId="Web-{1F273CF1-18DC-62A4-22DB-21BDAABE22DC}" dt="2025-02-04T15:20:39.319" v="777" actId="1076"/>
          <ac:picMkLst>
            <pc:docMk/>
            <pc:sldMk cId="4096521974" sldId="269"/>
            <ac:picMk id="3" creationId="{6848B9BD-3DC5-85DD-DCFA-C48DDBD727F7}"/>
          </ac:picMkLst>
        </pc:picChg>
      </pc:sldChg>
      <pc:sldChg chg="addSp delSp modSp add del ord replId">
        <pc:chgData name="Guest User" userId="" providerId="Windows Live" clId="Web-{1F273CF1-18DC-62A4-22DB-21BDAABE22DC}" dt="2025-02-04T15:24:35.609" v="832"/>
        <pc:sldMkLst>
          <pc:docMk/>
          <pc:sldMk cId="573694939" sldId="270"/>
        </pc:sldMkLst>
      </pc:sldChg>
      <pc:sldChg chg="add del replId">
        <pc:chgData name="Guest User" userId="" providerId="Windows Live" clId="Web-{1F273CF1-18DC-62A4-22DB-21BDAABE22DC}" dt="2025-02-04T15:28:57.212" v="835"/>
        <pc:sldMkLst>
          <pc:docMk/>
          <pc:sldMk cId="1276928992" sldId="270"/>
        </pc:sldMkLst>
      </pc:sldChg>
      <pc:sldChg chg="addSp delSp modSp add ord replId">
        <pc:chgData name="Guest User" userId="" providerId="Windows Live" clId="Web-{1F273CF1-18DC-62A4-22DB-21BDAABE22DC}" dt="2025-02-04T17:37:54.445" v="2005" actId="14100"/>
        <pc:sldMkLst>
          <pc:docMk/>
          <pc:sldMk cId="3414076834" sldId="270"/>
        </pc:sldMkLst>
        <pc:spChg chg="add mod">
          <ac:chgData name="Guest User" userId="" providerId="Windows Live" clId="Web-{1F273CF1-18DC-62A4-22DB-21BDAABE22DC}" dt="2025-02-04T15:31:34.733" v="881" actId="14100"/>
          <ac:spMkLst>
            <pc:docMk/>
            <pc:sldMk cId="3414076834" sldId="270"/>
            <ac:spMk id="2" creationId="{8817E75C-6EAF-9E7D-C990-3CA777250A4F}"/>
          </ac:spMkLst>
        </pc:spChg>
        <pc:spChg chg="add mod">
          <ac:chgData name="Guest User" userId="" providerId="Windows Live" clId="Web-{1F273CF1-18DC-62A4-22DB-21BDAABE22DC}" dt="2025-02-04T15:34:14.411" v="1209" actId="20577"/>
          <ac:spMkLst>
            <pc:docMk/>
            <pc:sldMk cId="3414076834" sldId="270"/>
            <ac:spMk id="3" creationId="{5600FC91-4FED-4610-93B2-F9EA11291ECC}"/>
          </ac:spMkLst>
        </pc:spChg>
        <pc:picChg chg="add mod">
          <ac:chgData name="Guest User" userId="" providerId="Windows Live" clId="Web-{1F273CF1-18DC-62A4-22DB-21BDAABE22DC}" dt="2025-02-04T17:37:54.445" v="2005" actId="14100"/>
          <ac:picMkLst>
            <pc:docMk/>
            <pc:sldMk cId="3414076834" sldId="270"/>
            <ac:picMk id="4" creationId="{6EE0AEA0-F096-0E3C-154C-DA13F2FDBCEC}"/>
          </ac:picMkLst>
        </pc:picChg>
      </pc:sldChg>
      <pc:sldChg chg="addSp delSp modSp add ord replId">
        <pc:chgData name="Guest User" userId="" providerId="Windows Live" clId="Web-{1F273CF1-18DC-62A4-22DB-21BDAABE22DC}" dt="2025-02-05T06:54:16.643" v="2297" actId="20577"/>
        <pc:sldMkLst>
          <pc:docMk/>
          <pc:sldMk cId="1416136988" sldId="271"/>
        </pc:sldMkLst>
        <pc:spChg chg="add mod">
          <ac:chgData name="Guest User" userId="" providerId="Windows Live" clId="Web-{1F273CF1-18DC-62A4-22DB-21BDAABE22DC}" dt="2025-02-05T06:54:16.643" v="2297" actId="20577"/>
          <ac:spMkLst>
            <pc:docMk/>
            <pc:sldMk cId="1416136988" sldId="271"/>
            <ac:spMk id="3" creationId="{60CEBAD5-3CF8-7180-6511-33C5E13457D7}"/>
          </ac:spMkLst>
        </pc:spChg>
        <pc:picChg chg="add mod">
          <ac:chgData name="Guest User" userId="" providerId="Windows Live" clId="Web-{1F273CF1-18DC-62A4-22DB-21BDAABE22DC}" dt="2025-02-04T17:38:44.978" v="2014" actId="1076"/>
          <ac:picMkLst>
            <pc:docMk/>
            <pc:sldMk cId="1416136988" sldId="271"/>
            <ac:picMk id="4" creationId="{3E91BE3D-6713-426C-89A5-491F6992CC61}"/>
          </ac:picMkLst>
        </pc:picChg>
      </pc:sldChg>
      <pc:sldChg chg="addSp delSp modSp add ord replId">
        <pc:chgData name="Guest User" userId="" providerId="Windows Live" clId="Web-{1F273CF1-18DC-62A4-22DB-21BDAABE22DC}" dt="2025-02-05T04:56:44.422" v="2033" actId="14100"/>
        <pc:sldMkLst>
          <pc:docMk/>
          <pc:sldMk cId="115347938" sldId="272"/>
        </pc:sldMkLst>
        <pc:spChg chg="add mod">
          <ac:chgData name="Guest User" userId="" providerId="Windows Live" clId="Web-{1F273CF1-18DC-62A4-22DB-21BDAABE22DC}" dt="2025-02-05T04:56:18.233" v="2025" actId="1076"/>
          <ac:spMkLst>
            <pc:docMk/>
            <pc:sldMk cId="115347938" sldId="272"/>
            <ac:spMk id="2" creationId="{8F3C283D-F6B3-EAC0-9922-E6DAE0EF9E7E}"/>
          </ac:spMkLst>
        </pc:spChg>
        <pc:picChg chg="add mod">
          <ac:chgData name="Guest User" userId="" providerId="Windows Live" clId="Web-{1F273CF1-18DC-62A4-22DB-21BDAABE22DC}" dt="2025-02-05T04:56:44.422" v="2033" actId="14100"/>
          <ac:picMkLst>
            <pc:docMk/>
            <pc:sldMk cId="115347938" sldId="272"/>
            <ac:picMk id="4" creationId="{27EF48E4-8F59-13AE-69E5-75770F2AA047}"/>
          </ac:picMkLst>
        </pc:picChg>
      </pc:sldChg>
      <pc:sldChg chg="modSp add ord replId">
        <pc:chgData name="Guest User" userId="" providerId="Windows Live" clId="Web-{1F273CF1-18DC-62A4-22DB-21BDAABE22DC}" dt="2025-02-05T04:57:54.068" v="2044" actId="20577"/>
        <pc:sldMkLst>
          <pc:docMk/>
          <pc:sldMk cId="1306572980" sldId="273"/>
        </pc:sldMkLst>
        <pc:spChg chg="mod">
          <ac:chgData name="Guest User" userId="" providerId="Windows Live" clId="Web-{1F273CF1-18DC-62A4-22DB-21BDAABE22DC}" dt="2025-02-05T04:57:54.068" v="2044" actId="20577"/>
          <ac:spMkLst>
            <pc:docMk/>
            <pc:sldMk cId="1306572980" sldId="273"/>
            <ac:spMk id="2" creationId="{AC992D0A-6D57-0320-16D0-A9B998479C97}"/>
          </ac:spMkLst>
        </pc:spChg>
      </pc:sldChg>
      <pc:sldChg chg="addSp modSp add replId">
        <pc:chgData name="Guest User" userId="" providerId="Windows Live" clId="Web-{1F273CF1-18DC-62A4-22DB-21BDAABE22DC}" dt="2025-02-05T14:23:49.771" v="2375" actId="20577"/>
        <pc:sldMkLst>
          <pc:docMk/>
          <pc:sldMk cId="1480010185" sldId="274"/>
        </pc:sldMkLst>
        <pc:spChg chg="mod">
          <ac:chgData name="Guest User" userId="" providerId="Windows Live" clId="Web-{1F273CF1-18DC-62A4-22DB-21BDAABE22DC}" dt="2025-02-05T14:23:49.771" v="2375" actId="20577"/>
          <ac:spMkLst>
            <pc:docMk/>
            <pc:sldMk cId="1480010185" sldId="274"/>
            <ac:spMk id="2" creationId="{4C12EFC5-F7CD-62AA-AA09-CD7A7DBF0224}"/>
          </ac:spMkLst>
        </pc:spChg>
        <pc:spChg chg="add mod">
          <ac:chgData name="Guest User" userId="" providerId="Windows Live" clId="Web-{1F273CF1-18DC-62A4-22DB-21BDAABE22DC}" dt="2025-02-05T05:17:20.412" v="2234" actId="1076"/>
          <ac:spMkLst>
            <pc:docMk/>
            <pc:sldMk cId="1480010185" sldId="274"/>
            <ac:spMk id="3" creationId="{4AFA7DF5-E529-A2DC-1F28-48A72D175CD8}"/>
          </ac:spMkLst>
        </pc:spChg>
      </pc:sldChg>
      <pc:sldChg chg="modSp add replId">
        <pc:chgData name="Guest User" userId="" providerId="Windows Live" clId="Web-{1F273CF1-18DC-62A4-22DB-21BDAABE22DC}" dt="2025-02-05T13:58:48.749" v="2312" actId="20577"/>
        <pc:sldMkLst>
          <pc:docMk/>
          <pc:sldMk cId="2737128933" sldId="275"/>
        </pc:sldMkLst>
        <pc:spChg chg="mod">
          <ac:chgData name="Guest User" userId="" providerId="Windows Live" clId="Web-{1F273CF1-18DC-62A4-22DB-21BDAABE22DC}" dt="2025-02-05T13:58:48.749" v="2312" actId="20577"/>
          <ac:spMkLst>
            <pc:docMk/>
            <pc:sldMk cId="2737128933" sldId="275"/>
            <ac:spMk id="2" creationId="{598F5BD4-710E-9D3D-31B9-06AC5034D537}"/>
          </ac:spMkLst>
        </pc:spChg>
      </pc:sldChg>
      <pc:sldChg chg="delSp modSp add replId">
        <pc:chgData name="Guest User" userId="" providerId="Windows Live" clId="Web-{1F273CF1-18DC-62A4-22DB-21BDAABE22DC}" dt="2025-02-05T05:17:51.727" v="2241" actId="1076"/>
        <pc:sldMkLst>
          <pc:docMk/>
          <pc:sldMk cId="3791261404" sldId="276"/>
        </pc:sldMkLst>
        <pc:spChg chg="mod">
          <ac:chgData name="Guest User" userId="" providerId="Windows Live" clId="Web-{1F273CF1-18DC-62A4-22DB-21BDAABE22DC}" dt="2025-02-05T05:17:51.727" v="2241" actId="1076"/>
          <ac:spMkLst>
            <pc:docMk/>
            <pc:sldMk cId="3791261404" sldId="276"/>
            <ac:spMk id="2" creationId="{AC2BCA65-399E-40D9-CE06-1A4126E94309}"/>
          </ac:spMkLst>
        </pc:spChg>
      </pc:sldChg>
      <pc:sldChg chg="addSp delSp modSp add replId">
        <pc:chgData name="Guest User" userId="" providerId="Windows Live" clId="Web-{1F273CF1-18DC-62A4-22DB-21BDAABE22DC}" dt="2025-02-05T05:19:40.406" v="2247" actId="20577"/>
        <pc:sldMkLst>
          <pc:docMk/>
          <pc:sldMk cId="3824935073" sldId="277"/>
        </pc:sldMkLst>
        <pc:spChg chg="add mod">
          <ac:chgData name="Guest User" userId="" providerId="Windows Live" clId="Web-{1F273CF1-18DC-62A4-22DB-21BDAABE22DC}" dt="2025-02-05T05:19:40.406" v="2247" actId="20577"/>
          <ac:spMkLst>
            <pc:docMk/>
            <pc:sldMk cId="3824935073" sldId="277"/>
            <ac:spMk id="3" creationId="{1FE10C38-542C-2CEF-0BF3-A6569D3E202C}"/>
          </ac:spMkLst>
        </pc:spChg>
      </pc:sldChg>
      <pc:sldChg chg="addSp delSp modSp add del replId">
        <pc:chgData name="Guest User" userId="" providerId="Windows Live" clId="Web-{1F273CF1-18DC-62A4-22DB-21BDAABE22DC}" dt="2025-02-05T06:47:24.835" v="2256"/>
        <pc:sldMkLst>
          <pc:docMk/>
          <pc:sldMk cId="1989260154" sldId="278"/>
        </pc:sldMkLst>
      </pc:sldChg>
      <pc:sldChg chg="addSp delSp modSp add ord replId">
        <pc:chgData name="Guest User" userId="" providerId="Windows Live" clId="Web-{1F273CF1-18DC-62A4-22DB-21BDAABE22DC}" dt="2025-02-05T06:48:03.054" v="2291" actId="20577"/>
        <pc:sldMkLst>
          <pc:docMk/>
          <pc:sldMk cId="2243318627" sldId="279"/>
        </pc:sldMkLst>
        <pc:spChg chg="mod">
          <ac:chgData name="Guest User" userId="" providerId="Windows Live" clId="Web-{1F273CF1-18DC-62A4-22DB-21BDAABE22DC}" dt="2025-02-05T06:48:03.054" v="2291" actId="20577"/>
          <ac:spMkLst>
            <pc:docMk/>
            <pc:sldMk cId="2243318627" sldId="279"/>
            <ac:spMk id="2" creationId="{BACC4609-F125-16E7-704F-889D5290E5BD}"/>
          </ac:spMkLst>
        </pc:spChg>
        <pc:picChg chg="add mod">
          <ac:chgData name="Guest User" userId="" providerId="Windows Live" clId="Web-{1F273CF1-18DC-62A4-22DB-21BDAABE22DC}" dt="2025-02-05T06:47:37.163" v="2261" actId="1076"/>
          <ac:picMkLst>
            <pc:docMk/>
            <pc:sldMk cId="2243318627" sldId="279"/>
            <ac:picMk id="3" creationId="{532500B8-26BB-2DBA-9E7E-B664F50EED1C}"/>
          </ac:picMkLst>
        </pc:picChg>
      </pc:sldChg>
    </pc:docChg>
  </pc:docChgLst>
  <pc:docChgLst>
    <pc:chgData name="K. Mahitha" userId="951c31099e604f57" providerId="LiveId" clId="{4B882BC4-0980-4DC8-9F26-6E1FF4470783}"/>
    <pc:docChg chg="undo custSel addSld delSld modSld">
      <pc:chgData name="K. Mahitha" userId="951c31099e604f57" providerId="LiveId" clId="{4B882BC4-0980-4DC8-9F26-6E1FF4470783}" dt="2025-02-04T16:15:59.549" v="1996" actId="20577"/>
      <pc:docMkLst>
        <pc:docMk/>
      </pc:docMkLst>
      <pc:sldChg chg="modSp mod">
        <pc:chgData name="K. Mahitha" userId="951c31099e604f57" providerId="LiveId" clId="{4B882BC4-0980-4DC8-9F26-6E1FF4470783}" dt="2025-02-04T11:21:32.672" v="100" actId="255"/>
        <pc:sldMkLst>
          <pc:docMk/>
          <pc:sldMk cId="288055184" sldId="256"/>
        </pc:sldMkLst>
        <pc:spChg chg="mod">
          <ac:chgData name="K. Mahitha" userId="951c31099e604f57" providerId="LiveId" clId="{4B882BC4-0980-4DC8-9F26-6E1FF4470783}" dt="2025-02-04T11:17:09.979" v="97" actId="2711"/>
          <ac:spMkLst>
            <pc:docMk/>
            <pc:sldMk cId="288055184" sldId="256"/>
            <ac:spMk id="2" creationId="{6DC1436C-44A3-2270-9115-4A2105123EF7}"/>
          </ac:spMkLst>
        </pc:spChg>
        <pc:spChg chg="mod">
          <ac:chgData name="K. Mahitha" userId="951c31099e604f57" providerId="LiveId" clId="{4B882BC4-0980-4DC8-9F26-6E1FF4470783}" dt="2025-02-04T11:21:32.672" v="100" actId="255"/>
          <ac:spMkLst>
            <pc:docMk/>
            <pc:sldMk cId="288055184" sldId="256"/>
            <ac:spMk id="3" creationId="{AB95013A-C72A-B014-03C2-1223033C5744}"/>
          </ac:spMkLst>
        </pc:spChg>
      </pc:sldChg>
      <pc:sldChg chg="addSp delSp modSp new mod modClrScheme delDesignElem chgLayout">
        <pc:chgData name="K. Mahitha" userId="951c31099e604f57" providerId="LiveId" clId="{4B882BC4-0980-4DC8-9F26-6E1FF4470783}" dt="2025-02-04T16:15:21.629" v="1994" actId="14100"/>
        <pc:sldMkLst>
          <pc:docMk/>
          <pc:sldMk cId="1616943621" sldId="257"/>
        </pc:sldMkLst>
        <pc:spChg chg="mod ord">
          <ac:chgData name="K. Mahitha" userId="951c31099e604f57" providerId="LiveId" clId="{4B882BC4-0980-4DC8-9F26-6E1FF4470783}" dt="2025-02-04T16:15:21.629" v="1994" actId="14100"/>
          <ac:spMkLst>
            <pc:docMk/>
            <pc:sldMk cId="1616943621" sldId="257"/>
            <ac:spMk id="3" creationId="{5F308E02-8EB1-8797-7964-C22089ABE285}"/>
          </ac:spMkLst>
        </pc:spChg>
        <pc:spChg chg="add mod ord">
          <ac:chgData name="K. Mahitha" userId="951c31099e604f57" providerId="LiveId" clId="{4B882BC4-0980-4DC8-9F26-6E1FF4470783}" dt="2025-02-04T16:15:14.048" v="1992" actId="27636"/>
          <ac:spMkLst>
            <pc:docMk/>
            <pc:sldMk cId="1616943621" sldId="257"/>
            <ac:spMk id="9" creationId="{03AEBBB6-6C8A-9F5D-7D5D-F2FCA0B0826A}"/>
          </ac:spMkLst>
        </pc:spChg>
      </pc:sldChg>
      <pc:sldChg chg="addSp delSp modSp new mod modClrScheme chgLayout">
        <pc:chgData name="K. Mahitha" userId="951c31099e604f57" providerId="LiveId" clId="{4B882BC4-0980-4DC8-9F26-6E1FF4470783}" dt="2025-02-04T16:15:59.549" v="1996" actId="20577"/>
        <pc:sldMkLst>
          <pc:docMk/>
          <pc:sldMk cId="3916389919" sldId="258"/>
        </pc:sldMkLst>
        <pc:graphicFrameChg chg="add mod modGraphic">
          <ac:chgData name="K. Mahitha" userId="951c31099e604f57" providerId="LiveId" clId="{4B882BC4-0980-4DC8-9F26-6E1FF4470783}" dt="2025-02-04T16:15:59.549" v="1996" actId="20577"/>
          <ac:graphicFrameMkLst>
            <pc:docMk/>
            <pc:sldMk cId="3916389919" sldId="258"/>
            <ac:graphicFrameMk id="22" creationId="{8A03277C-193D-DF25-6183-B4055E473FCF}"/>
          </ac:graphicFrameMkLst>
        </pc:graphicFrameChg>
      </pc:sldChg>
      <pc:sldChg chg="addSp delSp modSp new mod modClrScheme chgLayout">
        <pc:chgData name="K. Mahitha" userId="951c31099e604f57" providerId="LiveId" clId="{4B882BC4-0980-4DC8-9F26-6E1FF4470783}" dt="2025-02-04T12:25:40.634" v="1970"/>
        <pc:sldMkLst>
          <pc:docMk/>
          <pc:sldMk cId="3342302706" sldId="259"/>
        </pc:sldMkLst>
        <pc:graphicFrameChg chg="add mod modGraphic">
          <ac:chgData name="K. Mahitha" userId="951c31099e604f57" providerId="LiveId" clId="{4B882BC4-0980-4DC8-9F26-6E1FF4470783}" dt="2025-02-04T12:25:40.634" v="1970"/>
          <ac:graphicFrameMkLst>
            <pc:docMk/>
            <pc:sldMk cId="3342302706" sldId="259"/>
            <ac:graphicFrameMk id="7" creationId="{73F6BD9B-9CA4-17EB-6B57-40811B1CAF21}"/>
          </ac:graphicFrameMkLst>
        </pc:graphicFrameChg>
      </pc:sldChg>
      <pc:sldChg chg="modSp new">
        <pc:chgData name="K. Mahitha" userId="951c31099e604f57" providerId="LiveId" clId="{4B882BC4-0980-4DC8-9F26-6E1FF4470783}" dt="2025-02-04T11:12:51.893" v="22"/>
        <pc:sldMkLst>
          <pc:docMk/>
          <pc:sldMk cId="1791646045" sldId="260"/>
        </pc:sldMkLst>
      </pc:sldChg>
      <pc:sldChg chg="new">
        <pc:chgData name="K. Mahitha" userId="951c31099e604f57" providerId="LiveId" clId="{4B882BC4-0980-4DC8-9F26-6E1FF4470783}" dt="2025-02-04T12:03:26.904" v="1651" actId="680"/>
        <pc:sldMkLst>
          <pc:docMk/>
          <pc:sldMk cId="2304491961" sldId="261"/>
        </pc:sldMkLst>
      </pc:sldChg>
      <pc:sldChg chg="modSp new del mod">
        <pc:chgData name="K. Mahitha" userId="951c31099e604f57" providerId="LiveId" clId="{4B882BC4-0980-4DC8-9F26-6E1FF4470783}" dt="2025-02-04T16:14:11.315" v="1982" actId="2696"/>
        <pc:sldMkLst>
          <pc:docMk/>
          <pc:sldMk cId="3662169856" sldId="262"/>
        </pc:sldMkLst>
      </pc:sldChg>
      <pc:sldChg chg="addSp modSp new mod">
        <pc:chgData name="K. Mahitha" userId="951c31099e604f57" providerId="LiveId" clId="{4B882BC4-0980-4DC8-9F26-6E1FF4470783}" dt="2025-02-04T12:07:46.011" v="1746" actId="1076"/>
        <pc:sldMkLst>
          <pc:docMk/>
          <pc:sldMk cId="1168786406" sldId="263"/>
        </pc:sldMkLst>
      </pc:sldChg>
      <pc:sldChg chg="addSp modSp new mod">
        <pc:chgData name="K. Mahitha" userId="951c31099e604f57" providerId="LiveId" clId="{4B882BC4-0980-4DC8-9F26-6E1FF4470783}" dt="2025-02-04T12:26:31.957" v="1980"/>
        <pc:sldMkLst>
          <pc:docMk/>
          <pc:sldMk cId="3482738049" sldId="264"/>
        </pc:sldMkLst>
        <pc:spChg chg="mod">
          <ac:chgData name="K. Mahitha" userId="951c31099e604f57" providerId="LiveId" clId="{4B882BC4-0980-4DC8-9F26-6E1FF4470783}" dt="2025-02-04T12:11:27.539" v="1771" actId="14100"/>
          <ac:spMkLst>
            <pc:docMk/>
            <pc:sldMk cId="3482738049" sldId="264"/>
            <ac:spMk id="2" creationId="{9E9DB301-D3E4-AABE-1D3D-E2FC74404008}"/>
          </ac:spMkLst>
        </pc:spChg>
        <pc:spChg chg="mod">
          <ac:chgData name="K. Mahitha" userId="951c31099e604f57" providerId="LiveId" clId="{4B882BC4-0980-4DC8-9F26-6E1FF4470783}" dt="2025-02-04T12:15:52.474" v="1817" actId="14100"/>
          <ac:spMkLst>
            <pc:docMk/>
            <pc:sldMk cId="3482738049" sldId="264"/>
            <ac:spMk id="3" creationId="{F5582181-40A4-1120-7AA1-8B457A4CB007}"/>
          </ac:spMkLst>
        </pc:spChg>
        <pc:spChg chg="add mod">
          <ac:chgData name="K. Mahitha" userId="951c31099e604f57" providerId="LiveId" clId="{4B882BC4-0980-4DC8-9F26-6E1FF4470783}" dt="2025-02-04T12:26:31.957" v="1980"/>
          <ac:spMkLst>
            <pc:docMk/>
            <pc:sldMk cId="3482738049" sldId="264"/>
            <ac:spMk id="5" creationId="{2BC67A6B-E019-391D-32AD-3183D9A2D0C3}"/>
          </ac:spMkLst>
        </pc:spChg>
        <pc:graphicFrameChg chg="add mod modGraphic">
          <ac:chgData name="K. Mahitha" userId="951c31099e604f57" providerId="LiveId" clId="{4B882BC4-0980-4DC8-9F26-6E1FF4470783}" dt="2025-02-04T12:24:06.180" v="1964" actId="14100"/>
          <ac:graphicFrameMkLst>
            <pc:docMk/>
            <pc:sldMk cId="3482738049" sldId="264"/>
            <ac:graphicFrameMk id="4" creationId="{1EFD5BED-34A6-B6CB-B835-57A333D4DD90}"/>
          </ac:graphicFrameMkLst>
        </pc:graphicFrameChg>
      </pc:sldChg>
      <pc:sldChg chg="modSp new mod">
        <pc:chgData name="K. Mahitha" userId="951c31099e604f57" providerId="LiveId" clId="{4B882BC4-0980-4DC8-9F26-6E1FF4470783}" dt="2025-02-04T12:13:12.158" v="1804" actId="14100"/>
        <pc:sldMkLst>
          <pc:docMk/>
          <pc:sldMk cId="1020543239" sldId="265"/>
        </pc:sldMkLst>
      </pc:sldChg>
      <pc:sldChg chg="new">
        <pc:chgData name="K. Mahitha" userId="951c31099e604f57" providerId="LiveId" clId="{4B882BC4-0980-4DC8-9F26-6E1FF4470783}" dt="2025-02-04T12:03:30.981" v="1656" actId="680"/>
        <pc:sldMkLst>
          <pc:docMk/>
          <pc:sldMk cId="2344418638" sldId="266"/>
        </pc:sldMkLst>
      </pc:sldChg>
    </pc:docChg>
  </pc:docChgLst>
  <pc:docChgLst>
    <pc:chgData name="Guest User" providerId="Windows Live" clId="Web-{239268A0-E71C-8ED1-B120-01BCCCDC8E1B}"/>
    <pc:docChg chg="modSld">
      <pc:chgData name="Guest User" userId="" providerId="Windows Live" clId="Web-{239268A0-E71C-8ED1-B120-01BCCCDC8E1B}" dt="2025-02-05T07:01:59.544" v="106"/>
      <pc:docMkLst>
        <pc:docMk/>
      </pc:docMkLst>
      <pc:sldChg chg="modSp">
        <pc:chgData name="Guest User" userId="" providerId="Windows Live" clId="Web-{239268A0-E71C-8ED1-B120-01BCCCDC8E1B}" dt="2025-02-05T06:58:34.305" v="10" actId="20577"/>
        <pc:sldMkLst>
          <pc:docMk/>
          <pc:sldMk cId="288055184" sldId="256"/>
        </pc:sldMkLst>
        <pc:spChg chg="mod">
          <ac:chgData name="Guest User" userId="" providerId="Windows Live" clId="Web-{239268A0-E71C-8ED1-B120-01BCCCDC8E1B}" dt="2025-02-05T06:58:33.070" v="9" actId="20577"/>
          <ac:spMkLst>
            <pc:docMk/>
            <pc:sldMk cId="288055184" sldId="256"/>
            <ac:spMk id="2" creationId="{6DC1436C-44A3-2270-9115-4A2105123EF7}"/>
          </ac:spMkLst>
        </pc:spChg>
        <pc:spChg chg="mod">
          <ac:chgData name="Guest User" userId="" providerId="Windows Live" clId="Web-{239268A0-E71C-8ED1-B120-01BCCCDC8E1B}" dt="2025-02-05T06:58:34.305" v="10" actId="20577"/>
          <ac:spMkLst>
            <pc:docMk/>
            <pc:sldMk cId="288055184" sldId="256"/>
            <ac:spMk id="3" creationId="{AB95013A-C72A-B014-03C2-1223033C5744}"/>
          </ac:spMkLst>
        </pc:spChg>
      </pc:sldChg>
      <pc:sldChg chg="modSp">
        <pc:chgData name="Guest User" userId="" providerId="Windows Live" clId="Web-{239268A0-E71C-8ED1-B120-01BCCCDC8E1B}" dt="2025-02-05T06:58:49.102" v="13" actId="20577"/>
        <pc:sldMkLst>
          <pc:docMk/>
          <pc:sldMk cId="1616943621" sldId="257"/>
        </pc:sldMkLst>
        <pc:spChg chg="mod">
          <ac:chgData name="Guest User" userId="" providerId="Windows Live" clId="Web-{239268A0-E71C-8ED1-B120-01BCCCDC8E1B}" dt="2025-02-05T06:58:49.102" v="13" actId="20577"/>
          <ac:spMkLst>
            <pc:docMk/>
            <pc:sldMk cId="1616943621" sldId="257"/>
            <ac:spMk id="3" creationId="{5F308E02-8EB1-8797-7964-C22089ABE285}"/>
          </ac:spMkLst>
        </pc:spChg>
      </pc:sldChg>
      <pc:sldChg chg="modSp">
        <pc:chgData name="Guest User" userId="" providerId="Windows Live" clId="Web-{239268A0-E71C-8ED1-B120-01BCCCDC8E1B}" dt="2025-02-05T07:01:59.544" v="106"/>
        <pc:sldMkLst>
          <pc:docMk/>
          <pc:sldMk cId="3916389919" sldId="258"/>
        </pc:sldMkLst>
        <pc:graphicFrameChg chg="modGraphic">
          <ac:chgData name="Guest User" userId="" providerId="Windows Live" clId="Web-{239268A0-E71C-8ED1-B120-01BCCCDC8E1B}" dt="2025-02-05T07:01:59.544" v="106"/>
          <ac:graphicFrameMkLst>
            <pc:docMk/>
            <pc:sldMk cId="3916389919" sldId="258"/>
            <ac:graphicFrameMk id="22" creationId="{8A03277C-193D-DF25-6183-B4055E473FCF}"/>
          </ac:graphicFrameMkLst>
        </pc:graphicFrameChg>
      </pc:sldChg>
      <pc:sldChg chg="modSp">
        <pc:chgData name="Guest User" userId="" providerId="Windows Live" clId="Web-{239268A0-E71C-8ED1-B120-01BCCCDC8E1B}" dt="2025-02-05T07:00:57.574" v="104" actId="14100"/>
        <pc:sldMkLst>
          <pc:docMk/>
          <pc:sldMk cId="3482738049" sldId="264"/>
        </pc:sldMkLst>
        <pc:spChg chg="mod">
          <ac:chgData name="Guest User" userId="" providerId="Windows Live" clId="Web-{239268A0-E71C-8ED1-B120-01BCCCDC8E1B}" dt="2025-02-05T07:00:57.574" v="104" actId="14100"/>
          <ac:spMkLst>
            <pc:docMk/>
            <pc:sldMk cId="3482738049" sldId="264"/>
            <ac:spMk id="2" creationId="{9E9DB301-D3E4-AABE-1D3D-E2FC74404008}"/>
          </ac:spMkLst>
        </pc:spChg>
      </pc:sldChg>
      <pc:sldChg chg="modSp">
        <pc:chgData name="Guest User" userId="" providerId="Windows Live" clId="Web-{239268A0-E71C-8ED1-B120-01BCCCDC8E1B}" dt="2025-02-05T06:59:56.307" v="46" actId="20577"/>
        <pc:sldMkLst>
          <pc:docMk/>
          <pc:sldMk cId="4096521974" sldId="269"/>
        </pc:sldMkLst>
        <pc:spChg chg="mod">
          <ac:chgData name="Guest User" userId="" providerId="Windows Live" clId="Web-{239268A0-E71C-8ED1-B120-01BCCCDC8E1B}" dt="2025-02-05T06:59:56.307" v="46" actId="20577"/>
          <ac:spMkLst>
            <pc:docMk/>
            <pc:sldMk cId="4096521974" sldId="269"/>
            <ac:spMk id="4" creationId="{0FFAB1AE-93F6-A5CD-4115-4ACAA88ADEB1}"/>
          </ac:spMkLst>
        </pc:spChg>
      </pc:sldChg>
    </pc:docChg>
  </pc:docChgLst>
  <pc:docChgLst>
    <pc:chgData name="Guest User" providerId="Windows Live" clId="Web-{428A0770-776C-0E73-E88A-F186BE6A49B4}"/>
    <pc:docChg chg="addSld delSld modSld sldOrd addMainMaster delMainMaster">
      <pc:chgData name="Guest User" userId="" providerId="Windows Live" clId="Web-{428A0770-776C-0E73-E88A-F186BE6A49B4}" dt="2025-02-04T15:00:18.949" v="652"/>
      <pc:docMkLst>
        <pc:docMk/>
      </pc:docMkLst>
      <pc:sldChg chg="addSp delSp modSp mod setBg modClrScheme setClrOvrMap delDesignElem chgLayout">
        <pc:chgData name="Guest User" userId="" providerId="Windows Live" clId="Web-{428A0770-776C-0E73-E88A-F186BE6A49B4}" dt="2025-02-04T14:45:11.874" v="163"/>
        <pc:sldMkLst>
          <pc:docMk/>
          <pc:sldMk cId="288055184" sldId="256"/>
        </pc:sldMkLst>
        <pc:spChg chg="mod ord">
          <ac:chgData name="Guest User" userId="" providerId="Windows Live" clId="Web-{428A0770-776C-0E73-E88A-F186BE6A49B4}" dt="2025-02-04T14:45:11.874" v="163"/>
          <ac:spMkLst>
            <pc:docMk/>
            <pc:sldMk cId="288055184" sldId="256"/>
            <ac:spMk id="2" creationId="{6DC1436C-44A3-2270-9115-4A2105123EF7}"/>
          </ac:spMkLst>
        </pc:spChg>
        <pc:spChg chg="mod ord">
          <ac:chgData name="Guest User" userId="" providerId="Windows Live" clId="Web-{428A0770-776C-0E73-E88A-F186BE6A49B4}" dt="2025-02-04T14:45:11.874" v="163"/>
          <ac:spMkLst>
            <pc:docMk/>
            <pc:sldMk cId="288055184" sldId="256"/>
            <ac:spMk id="3" creationId="{AB95013A-C72A-B014-03C2-1223033C5744}"/>
          </ac:spMkLst>
        </pc:spChg>
        <pc:spChg chg="add del">
          <ac:chgData name="Guest User" userId="" providerId="Windows Live" clId="Web-{428A0770-776C-0E73-E88A-F186BE6A49B4}" dt="2025-02-04T14:45:11.874" v="163"/>
          <ac:spMkLst>
            <pc:docMk/>
            <pc:sldMk cId="288055184" sldId="256"/>
            <ac:spMk id="8" creationId="{E5A92FE9-DB05-4D0D-AF5A-BE8664B9FFB4}"/>
          </ac:spMkLst>
        </pc:spChg>
        <pc:grpChg chg="add del">
          <ac:chgData name="Guest User" userId="" providerId="Windows Live" clId="Web-{428A0770-776C-0E73-E88A-F186BE6A49B4}" dt="2025-02-04T14:45:11.874" v="163"/>
          <ac:grpSpMkLst>
            <pc:docMk/>
            <pc:sldMk cId="288055184" sldId="256"/>
            <ac:grpSpMk id="10" creationId="{53D9B26A-5143-49A7-BA98-D871D5BD719A}"/>
          </ac:grpSpMkLst>
        </pc:grpChg>
      </pc:sldChg>
      <pc:sldChg chg="addSp delSp modSp mod setBg modClrScheme setClrOvrMap delDesignElem chgLayout">
        <pc:chgData name="Guest User" userId="" providerId="Windows Live" clId="Web-{428A0770-776C-0E73-E88A-F186BE6A49B4}" dt="2025-02-04T14:45:11.874" v="163"/>
        <pc:sldMkLst>
          <pc:docMk/>
          <pc:sldMk cId="1616943621" sldId="257"/>
        </pc:sldMkLst>
        <pc:spChg chg="mod ord">
          <ac:chgData name="Guest User" userId="" providerId="Windows Live" clId="Web-{428A0770-776C-0E73-E88A-F186BE6A49B4}" dt="2025-02-04T14:45:11.874" v="163"/>
          <ac:spMkLst>
            <pc:docMk/>
            <pc:sldMk cId="1616943621" sldId="257"/>
            <ac:spMk id="3" creationId="{5F308E02-8EB1-8797-7964-C22089ABE285}"/>
          </ac:spMkLst>
        </pc:spChg>
      </pc:sldChg>
      <pc:sldChg chg="addSp delSp modSp mod setBg modClrScheme delDesignElem chgLayout">
        <pc:chgData name="Guest User" userId="" providerId="Windows Live" clId="Web-{428A0770-776C-0E73-E88A-F186BE6A49B4}" dt="2025-02-04T14:45:11.874" v="163"/>
        <pc:sldMkLst>
          <pc:docMk/>
          <pc:sldMk cId="3916389919" sldId="258"/>
        </pc:sldMkLst>
        <pc:spChg chg="add del">
          <ac:chgData name="Guest User" userId="" providerId="Windows Live" clId="Web-{428A0770-776C-0E73-E88A-F186BE6A49B4}" dt="2025-02-04T14:45:11.874" v="163"/>
          <ac:spMkLst>
            <pc:docMk/>
            <pc:sldMk cId="3916389919" sldId="258"/>
            <ac:spMk id="27" creationId="{7FF78026-DEBB-4D5A-9A4E-872456603835}"/>
          </ac:spMkLst>
        </pc:spChg>
        <pc:spChg chg="add del">
          <ac:chgData name="Guest User" userId="" providerId="Windows Live" clId="Web-{428A0770-776C-0E73-E88A-F186BE6A49B4}" dt="2025-02-04T14:45:11.874" v="163"/>
          <ac:spMkLst>
            <pc:docMk/>
            <pc:sldMk cId="3916389919" sldId="258"/>
            <ac:spMk id="29" creationId="{E05E1684-CF44-4EAD-B3A4-FCE98461F3EE}"/>
          </ac:spMkLst>
        </pc:spChg>
        <pc:graphicFrameChg chg="mod modGraphic">
          <ac:chgData name="Guest User" userId="" providerId="Windows Live" clId="Web-{428A0770-776C-0E73-E88A-F186BE6A49B4}" dt="2025-02-04T14:43:07.277" v="158"/>
          <ac:graphicFrameMkLst>
            <pc:docMk/>
            <pc:sldMk cId="3916389919" sldId="258"/>
            <ac:graphicFrameMk id="22" creationId="{8A03277C-193D-DF25-6183-B4055E473FCF}"/>
          </ac:graphicFrameMkLst>
        </pc:graphicFrameChg>
      </pc:sldChg>
      <pc:sldChg chg="addSp delSp modSp mod setBg modClrScheme delDesignElem chgLayout">
        <pc:chgData name="Guest User" userId="" providerId="Windows Live" clId="Web-{428A0770-776C-0E73-E88A-F186BE6A49B4}" dt="2025-02-04T14:45:11.874" v="163"/>
        <pc:sldMkLst>
          <pc:docMk/>
          <pc:sldMk cId="3342302706" sldId="259"/>
        </pc:sldMkLst>
        <pc:spChg chg="add del">
          <ac:chgData name="Guest User" userId="" providerId="Windows Live" clId="Web-{428A0770-776C-0E73-E88A-F186BE6A49B4}" dt="2025-02-04T14:45:11.874" v="163"/>
          <ac:spMkLst>
            <pc:docMk/>
            <pc:sldMk cId="3342302706" sldId="259"/>
            <ac:spMk id="12" creationId="{7FF78026-DEBB-4D5A-9A4E-872456603835}"/>
          </ac:spMkLst>
        </pc:spChg>
        <pc:spChg chg="add del">
          <ac:chgData name="Guest User" userId="" providerId="Windows Live" clId="Web-{428A0770-776C-0E73-E88A-F186BE6A49B4}" dt="2025-02-04T14:45:11.874" v="163"/>
          <ac:spMkLst>
            <pc:docMk/>
            <pc:sldMk cId="3342302706" sldId="259"/>
            <ac:spMk id="14" creationId="{E05E1684-CF44-4EAD-B3A4-FCE98461F3EE}"/>
          </ac:spMkLst>
        </pc:spChg>
        <pc:graphicFrameChg chg="mod modGraphic">
          <ac:chgData name="Guest User" userId="" providerId="Windows Live" clId="Web-{428A0770-776C-0E73-E88A-F186BE6A49B4}" dt="2025-02-04T14:43:32.387" v="161"/>
          <ac:graphicFrameMkLst>
            <pc:docMk/>
            <pc:sldMk cId="3342302706" sldId="259"/>
            <ac:graphicFrameMk id="7" creationId="{73F6BD9B-9CA4-17EB-6B57-40811B1CAF21}"/>
          </ac:graphicFrameMkLst>
        </pc:graphicFrameChg>
      </pc:sldChg>
      <pc:sldChg chg="addSp delSp modSp del mod modClrScheme chgLayout">
        <pc:chgData name="Guest User" userId="" providerId="Windows Live" clId="Web-{428A0770-776C-0E73-E88A-F186BE6A49B4}" dt="2025-02-04T15:00:10.059" v="643"/>
        <pc:sldMkLst>
          <pc:docMk/>
          <pc:sldMk cId="1791646045" sldId="260"/>
        </pc:sldMkLst>
      </pc:sldChg>
      <pc:sldChg chg="modSp mod modClrScheme chgLayout">
        <pc:chgData name="Guest User" userId="" providerId="Windows Live" clId="Web-{428A0770-776C-0E73-E88A-F186BE6A49B4}" dt="2025-02-04T14:45:11.874" v="163"/>
        <pc:sldMkLst>
          <pc:docMk/>
          <pc:sldMk cId="2304491961" sldId="261"/>
        </pc:sldMkLst>
      </pc:sldChg>
      <pc:sldChg chg="modSp mod modClrScheme chgLayout">
        <pc:chgData name="Guest User" userId="" providerId="Windows Live" clId="Web-{428A0770-776C-0E73-E88A-F186BE6A49B4}" dt="2025-02-04T14:45:11.874" v="163"/>
        <pc:sldMkLst>
          <pc:docMk/>
          <pc:sldMk cId="3662169856" sldId="262"/>
        </pc:sldMkLst>
      </pc:sldChg>
      <pc:sldChg chg="modSp mod modClrScheme chgLayout">
        <pc:chgData name="Guest User" userId="" providerId="Windows Live" clId="Web-{428A0770-776C-0E73-E88A-F186BE6A49B4}" dt="2025-02-04T14:45:11.874" v="163"/>
        <pc:sldMkLst>
          <pc:docMk/>
          <pc:sldMk cId="1168786406" sldId="263"/>
        </pc:sldMkLst>
      </pc:sldChg>
      <pc:sldChg chg="modSp mod modClrScheme chgLayout">
        <pc:chgData name="Guest User" userId="" providerId="Windows Live" clId="Web-{428A0770-776C-0E73-E88A-F186BE6A49B4}" dt="2025-02-04T14:45:11.874" v="163"/>
        <pc:sldMkLst>
          <pc:docMk/>
          <pc:sldMk cId="3482738049" sldId="264"/>
        </pc:sldMkLst>
        <pc:spChg chg="mod ord">
          <ac:chgData name="Guest User" userId="" providerId="Windows Live" clId="Web-{428A0770-776C-0E73-E88A-F186BE6A49B4}" dt="2025-02-04T14:45:11.874" v="163"/>
          <ac:spMkLst>
            <pc:docMk/>
            <pc:sldMk cId="3482738049" sldId="264"/>
            <ac:spMk id="2" creationId="{9E9DB301-D3E4-AABE-1D3D-E2FC74404008}"/>
          </ac:spMkLst>
        </pc:spChg>
        <pc:spChg chg="mod ord">
          <ac:chgData name="Guest User" userId="" providerId="Windows Live" clId="Web-{428A0770-776C-0E73-E88A-F186BE6A49B4}" dt="2025-02-04T14:45:11.874" v="163"/>
          <ac:spMkLst>
            <pc:docMk/>
            <pc:sldMk cId="3482738049" sldId="264"/>
            <ac:spMk id="3" creationId="{F5582181-40A4-1120-7AA1-8B457A4CB007}"/>
          </ac:spMkLst>
        </pc:spChg>
      </pc:sldChg>
      <pc:sldChg chg="modSp mod modClrScheme chgLayout">
        <pc:chgData name="Guest User" userId="" providerId="Windows Live" clId="Web-{428A0770-776C-0E73-E88A-F186BE6A49B4}" dt="2025-02-04T14:45:11.874" v="163"/>
        <pc:sldMkLst>
          <pc:docMk/>
          <pc:sldMk cId="1020543239" sldId="265"/>
        </pc:sldMkLst>
      </pc:sldChg>
      <pc:sldChg chg="modSp mod modClrScheme chgLayout">
        <pc:chgData name="Guest User" userId="" providerId="Windows Live" clId="Web-{428A0770-776C-0E73-E88A-F186BE6A49B4}" dt="2025-02-04T14:45:11.874" v="163"/>
        <pc:sldMkLst>
          <pc:docMk/>
          <pc:sldMk cId="2344418638" sldId="266"/>
        </pc:sldMkLst>
      </pc:sldChg>
      <pc:sldChg chg="modSp add del replId">
        <pc:chgData name="Guest User" userId="" providerId="Windows Live" clId="Web-{428A0770-776C-0E73-E88A-F186BE6A49B4}" dt="2025-02-04T14:42:50.432" v="156"/>
        <pc:sldMkLst>
          <pc:docMk/>
          <pc:sldMk cId="1517967724" sldId="267"/>
        </pc:sldMkLst>
      </pc:sldChg>
      <pc:sldChg chg="addSp delSp modSp add replId">
        <pc:chgData name="Guest User" userId="" providerId="Windows Live" clId="Web-{428A0770-776C-0E73-E88A-F186BE6A49B4}" dt="2025-02-04T14:56:59.256" v="639" actId="1076"/>
        <pc:sldMkLst>
          <pc:docMk/>
          <pc:sldMk cId="1938459736" sldId="267"/>
        </pc:sldMkLst>
        <pc:spChg chg="add mod">
          <ac:chgData name="Guest User" userId="" providerId="Windows Live" clId="Web-{428A0770-776C-0E73-E88A-F186BE6A49B4}" dt="2025-02-04T14:47:49.989" v="227" actId="1076"/>
          <ac:spMkLst>
            <pc:docMk/>
            <pc:sldMk cId="1938459736" sldId="267"/>
            <ac:spMk id="4" creationId="{12414BA9-1DF4-F2E5-EFC0-D8CD8045863D}"/>
          </ac:spMkLst>
        </pc:spChg>
        <pc:spChg chg="add mod">
          <ac:chgData name="Guest User" userId="" providerId="Windows Live" clId="Web-{428A0770-776C-0E73-E88A-F186BE6A49B4}" dt="2025-02-04T14:54:10.079" v="635" actId="1076"/>
          <ac:spMkLst>
            <pc:docMk/>
            <pc:sldMk cId="1938459736" sldId="267"/>
            <ac:spMk id="5" creationId="{17BDDC7C-8446-D9DA-699F-9C2E1DCC5B73}"/>
          </ac:spMkLst>
        </pc:spChg>
        <pc:picChg chg="add mod">
          <ac:chgData name="Guest User" userId="" providerId="Windows Live" clId="Web-{428A0770-776C-0E73-E88A-F186BE6A49B4}" dt="2025-02-04T14:56:59.256" v="639" actId="1076"/>
          <ac:picMkLst>
            <pc:docMk/>
            <pc:sldMk cId="1938459736" sldId="267"/>
            <ac:picMk id="6" creationId="{9605613F-8C41-49B9-ED97-B2B995A0FD7A}"/>
          </ac:picMkLst>
        </pc:picChg>
      </pc:sldChg>
      <pc:sldChg chg="delSp modSp add ord replId">
        <pc:chgData name="Guest User" userId="" providerId="Windows Live" clId="Web-{428A0770-776C-0E73-E88A-F186BE6A49B4}" dt="2025-02-04T15:00:18.949" v="652"/>
        <pc:sldMkLst>
          <pc:docMk/>
          <pc:sldMk cId="2923118387" sldId="268"/>
        </pc:sldMkLst>
      </pc:sldChg>
      <pc:sldChg chg="add del replId">
        <pc:chgData name="Guest User" userId="" providerId="Windows Live" clId="Web-{428A0770-776C-0E73-E88A-F186BE6A49B4}" dt="2025-02-04T14:42:52.042" v="157"/>
        <pc:sldMkLst>
          <pc:docMk/>
          <pc:sldMk cId="4047006271" sldId="268"/>
        </pc:sldMkLst>
      </pc:sldChg>
      <pc:sldMasterChg chg="add del addSldLayout delSldLayout">
        <pc:chgData name="Guest User" userId="" providerId="Windows Live" clId="Web-{428A0770-776C-0E73-E88A-F186BE6A49B4}" dt="2025-02-04T14:45:11.874" v="163"/>
        <pc:sldMasterMkLst>
          <pc:docMk/>
          <pc:sldMasterMk cId="2480510193" sldId="2147483887"/>
        </pc:sldMasterMkLst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4092883909" sldId="2147483888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3843607607" sldId="2147483889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2827320762" sldId="2147483890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2470192379" sldId="2147483891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1938769035" sldId="2147483892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2520077965" sldId="2147483893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813176640" sldId="2147483894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539246963" sldId="2147483895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2724017728" sldId="2147483896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505253244" sldId="2147483897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1702779428" sldId="2147483898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3994987546" sldId="2147483899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158846619" sldId="2147483900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1119377831" sldId="2147483901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838511379" sldId="2147483902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1132671135" sldId="2147483903"/>
          </pc:sldLayoutMkLst>
        </pc:sldLayoutChg>
        <pc:sldLayoutChg chg="add del">
          <pc:chgData name="Guest User" userId="" providerId="Windows Live" clId="Web-{428A0770-776C-0E73-E88A-F186BE6A49B4}" dt="2025-02-04T14:45:11.874" v="163"/>
          <pc:sldLayoutMkLst>
            <pc:docMk/>
            <pc:sldMasterMk cId="2480510193" sldId="2147483887"/>
            <pc:sldLayoutMk cId="2148165272" sldId="2147483904"/>
          </pc:sldLayoutMkLst>
        </pc:sldLayoutChg>
      </pc:sldMasterChg>
      <pc:sldMasterChg chg="add del addSldLayout delSldLayout modSldLayout">
        <pc:chgData name="Guest User" userId="" providerId="Windows Live" clId="Web-{428A0770-776C-0E73-E88A-F186BE6A49B4}" dt="2025-02-04T14:45:11.874" v="163"/>
        <pc:sldMasterMkLst>
          <pc:docMk/>
          <pc:sldMasterMk cId="4225261424" sldId="2147483905"/>
        </pc:sldMasterMkLst>
        <pc:sldLayoutChg chg="add del mod replId">
          <pc:chgData name="Guest User" userId="" providerId="Windows Live" clId="Web-{428A0770-776C-0E73-E88A-F186BE6A49B4}" dt="2025-02-04T14:45:11.874" v="163"/>
          <pc:sldLayoutMkLst>
            <pc:docMk/>
            <pc:sldMasterMk cId="4225261424" sldId="2147483905"/>
            <pc:sldLayoutMk cId="1153206544" sldId="2147483906"/>
          </pc:sldLayoutMkLst>
        </pc:sldLayoutChg>
        <pc:sldLayoutChg chg="add del mod replId">
          <pc:chgData name="Guest User" userId="" providerId="Windows Live" clId="Web-{428A0770-776C-0E73-E88A-F186BE6A49B4}" dt="2025-02-04T14:45:11.874" v="163"/>
          <pc:sldLayoutMkLst>
            <pc:docMk/>
            <pc:sldMasterMk cId="4225261424" sldId="2147483905"/>
            <pc:sldLayoutMk cId="2089097283" sldId="2147483907"/>
          </pc:sldLayoutMkLst>
        </pc:sldLayoutChg>
        <pc:sldLayoutChg chg="add del mod replId">
          <pc:chgData name="Guest User" userId="" providerId="Windows Live" clId="Web-{428A0770-776C-0E73-E88A-F186BE6A49B4}" dt="2025-02-04T14:45:11.874" v="163"/>
          <pc:sldLayoutMkLst>
            <pc:docMk/>
            <pc:sldMasterMk cId="4225261424" sldId="2147483905"/>
            <pc:sldLayoutMk cId="4093861815" sldId="2147483908"/>
          </pc:sldLayoutMkLst>
        </pc:sldLayoutChg>
        <pc:sldLayoutChg chg="add del mod replId">
          <pc:chgData name="Guest User" userId="" providerId="Windows Live" clId="Web-{428A0770-776C-0E73-E88A-F186BE6A49B4}" dt="2025-02-04T14:45:11.874" v="163"/>
          <pc:sldLayoutMkLst>
            <pc:docMk/>
            <pc:sldMasterMk cId="4225261424" sldId="2147483905"/>
            <pc:sldLayoutMk cId="894483317" sldId="2147483909"/>
          </pc:sldLayoutMkLst>
        </pc:sldLayoutChg>
        <pc:sldLayoutChg chg="add del mod replId">
          <pc:chgData name="Guest User" userId="" providerId="Windows Live" clId="Web-{428A0770-776C-0E73-E88A-F186BE6A49B4}" dt="2025-02-04T14:45:11.874" v="163"/>
          <pc:sldLayoutMkLst>
            <pc:docMk/>
            <pc:sldMasterMk cId="4225261424" sldId="2147483905"/>
            <pc:sldLayoutMk cId="2859624151" sldId="2147483910"/>
          </pc:sldLayoutMkLst>
        </pc:sldLayoutChg>
        <pc:sldLayoutChg chg="add del mod replId">
          <pc:chgData name="Guest User" userId="" providerId="Windows Live" clId="Web-{428A0770-776C-0E73-E88A-F186BE6A49B4}" dt="2025-02-04T14:45:11.874" v="163"/>
          <pc:sldLayoutMkLst>
            <pc:docMk/>
            <pc:sldMasterMk cId="4225261424" sldId="2147483905"/>
            <pc:sldLayoutMk cId="250851276" sldId="2147483911"/>
          </pc:sldLayoutMkLst>
        </pc:sldLayoutChg>
        <pc:sldLayoutChg chg="add del mod replId">
          <pc:chgData name="Guest User" userId="" providerId="Windows Live" clId="Web-{428A0770-776C-0E73-E88A-F186BE6A49B4}" dt="2025-02-04T14:45:11.874" v="163"/>
          <pc:sldLayoutMkLst>
            <pc:docMk/>
            <pc:sldMasterMk cId="4225261424" sldId="2147483905"/>
            <pc:sldLayoutMk cId="350692672" sldId="2147483912"/>
          </pc:sldLayoutMkLst>
        </pc:sldLayoutChg>
        <pc:sldLayoutChg chg="add del mod replId">
          <pc:chgData name="Guest User" userId="" providerId="Windows Live" clId="Web-{428A0770-776C-0E73-E88A-F186BE6A49B4}" dt="2025-02-04T14:45:11.874" v="163"/>
          <pc:sldLayoutMkLst>
            <pc:docMk/>
            <pc:sldMasterMk cId="4225261424" sldId="2147483905"/>
            <pc:sldLayoutMk cId="3801361173" sldId="2147483913"/>
          </pc:sldLayoutMkLst>
        </pc:sldLayoutChg>
        <pc:sldLayoutChg chg="add del mod replId">
          <pc:chgData name="Guest User" userId="" providerId="Windows Live" clId="Web-{428A0770-776C-0E73-E88A-F186BE6A49B4}" dt="2025-02-04T14:45:11.874" v="163"/>
          <pc:sldLayoutMkLst>
            <pc:docMk/>
            <pc:sldMasterMk cId="4225261424" sldId="2147483905"/>
            <pc:sldLayoutMk cId="2560943533" sldId="2147483914"/>
          </pc:sldLayoutMkLst>
        </pc:sldLayoutChg>
        <pc:sldLayoutChg chg="add del mod replId">
          <pc:chgData name="Guest User" userId="" providerId="Windows Live" clId="Web-{428A0770-776C-0E73-E88A-F186BE6A49B4}" dt="2025-02-04T14:45:11.874" v="163"/>
          <pc:sldLayoutMkLst>
            <pc:docMk/>
            <pc:sldMasterMk cId="4225261424" sldId="2147483905"/>
            <pc:sldLayoutMk cId="730630471" sldId="2147483915"/>
          </pc:sldLayoutMkLst>
        </pc:sldLayoutChg>
        <pc:sldLayoutChg chg="add del mod replId">
          <pc:chgData name="Guest User" userId="" providerId="Windows Live" clId="Web-{428A0770-776C-0E73-E88A-F186BE6A49B4}" dt="2025-02-04T14:45:11.874" v="163"/>
          <pc:sldLayoutMkLst>
            <pc:docMk/>
            <pc:sldMasterMk cId="4225261424" sldId="2147483905"/>
            <pc:sldLayoutMk cId="518314955" sldId="2147483916"/>
          </pc:sldLayoutMkLst>
        </pc:sldLayoutChg>
      </pc:sldMasterChg>
    </pc:docChg>
  </pc:docChgLst>
  <pc:docChgLst>
    <pc:chgData name="Guest User" providerId="Windows Live" clId="Web-{C3CF1CE8-97E3-E1E0-7CA0-0227A17627C8}"/>
    <pc:docChg chg="modSld addMainMaster delMainMaster">
      <pc:chgData name="Guest User" userId="" providerId="Windows Live" clId="Web-{C3CF1CE8-97E3-E1E0-7CA0-0227A17627C8}" dt="2025-02-04T11:52:23.892" v="23"/>
      <pc:docMkLst>
        <pc:docMk/>
      </pc:docMkLst>
      <pc:sldChg chg="modSp mod modClrScheme chgLayout">
        <pc:chgData name="Guest User" userId="" providerId="Windows Live" clId="Web-{C3CF1CE8-97E3-E1E0-7CA0-0227A17627C8}" dt="2025-02-04T11:20:15.653" v="4" actId="20577"/>
        <pc:sldMkLst>
          <pc:docMk/>
          <pc:sldMk cId="288055184" sldId="256"/>
        </pc:sldMkLst>
        <pc:spChg chg="mod ord">
          <ac:chgData name="Guest User" userId="" providerId="Windows Live" clId="Web-{C3CF1CE8-97E3-E1E0-7CA0-0227A17627C8}" dt="2025-02-04T11:12:15.597" v="2"/>
          <ac:spMkLst>
            <pc:docMk/>
            <pc:sldMk cId="288055184" sldId="256"/>
            <ac:spMk id="2" creationId="{6DC1436C-44A3-2270-9115-4A2105123EF7}"/>
          </ac:spMkLst>
        </pc:spChg>
        <pc:spChg chg="mod ord">
          <ac:chgData name="Guest User" userId="" providerId="Windows Live" clId="Web-{C3CF1CE8-97E3-E1E0-7CA0-0227A17627C8}" dt="2025-02-04T11:20:15.653" v="4" actId="20577"/>
          <ac:spMkLst>
            <pc:docMk/>
            <pc:sldMk cId="288055184" sldId="256"/>
            <ac:spMk id="3" creationId="{AB95013A-C72A-B014-03C2-1223033C5744}"/>
          </ac:spMkLst>
        </pc:spChg>
      </pc:sldChg>
      <pc:sldChg chg="modSp mod modClrScheme chgLayout">
        <pc:chgData name="Guest User" userId="" providerId="Windows Live" clId="Web-{C3CF1CE8-97E3-E1E0-7CA0-0227A17627C8}" dt="2025-02-04T11:23:13.578" v="5" actId="14100"/>
        <pc:sldMkLst>
          <pc:docMk/>
          <pc:sldMk cId="1616943621" sldId="257"/>
        </pc:sldMkLst>
        <pc:spChg chg="mod ord">
          <ac:chgData name="Guest User" userId="" providerId="Windows Live" clId="Web-{C3CF1CE8-97E3-E1E0-7CA0-0227A17627C8}" dt="2025-02-04T11:23:13.578" v="5" actId="14100"/>
          <ac:spMkLst>
            <pc:docMk/>
            <pc:sldMk cId="1616943621" sldId="257"/>
            <ac:spMk id="3" creationId="{5F308E02-8EB1-8797-7964-C22089ABE285}"/>
          </ac:spMkLst>
        </pc:spChg>
      </pc:sldChg>
      <pc:sldChg chg="addSp delSp modSp mod modClrScheme chgLayout">
        <pc:chgData name="Guest User" userId="" providerId="Windows Live" clId="Web-{C3CF1CE8-97E3-E1E0-7CA0-0227A17627C8}" dt="2025-02-04T11:48:38.747" v="22"/>
        <pc:sldMkLst>
          <pc:docMk/>
          <pc:sldMk cId="3916389919" sldId="258"/>
        </pc:sldMkLst>
      </pc:sldChg>
      <pc:sldChg chg="addSp delSp modSp mod modClrScheme chgLayout">
        <pc:chgData name="Guest User" userId="" providerId="Windows Live" clId="Web-{C3CF1CE8-97E3-E1E0-7CA0-0227A17627C8}" dt="2025-02-04T11:52:23.892" v="23"/>
        <pc:sldMkLst>
          <pc:docMk/>
          <pc:sldMk cId="3342302706" sldId="259"/>
        </pc:sldMkLst>
      </pc:sldChg>
      <pc:sldChg chg="modSp mod modClrScheme chgLayout">
        <pc:chgData name="Guest User" userId="" providerId="Windows Live" clId="Web-{C3CF1CE8-97E3-E1E0-7CA0-0227A17627C8}" dt="2025-02-04T11:12:15.597" v="2"/>
        <pc:sldMkLst>
          <pc:docMk/>
          <pc:sldMk cId="1791646045" sldId="260"/>
        </pc:sldMkLst>
      </pc:sldChg>
      <pc:sldMasterChg chg="del delSldLayout">
        <pc:chgData name="Guest User" userId="" providerId="Windows Live" clId="Web-{C3CF1CE8-97E3-E1E0-7CA0-0227A17627C8}" dt="2025-02-04T11:12:04.878" v="0"/>
        <pc:sldMasterMkLst>
          <pc:docMk/>
          <pc:sldMasterMk cId="280607474" sldId="2147483779"/>
        </pc:sldMasterMkLst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1625732285" sldId="2147483780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2658827286" sldId="2147483781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2886529792" sldId="2147483782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3543897120" sldId="2147483783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1876555361" sldId="2147483784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3114660896" sldId="2147483785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270114565" sldId="2147483786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2179031872" sldId="2147483787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4112465333" sldId="2147483788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3499144237" sldId="2147483789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3488487531" sldId="2147483790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1055625094" sldId="2147483791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3536283478" sldId="2147483792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943081747" sldId="2147483793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2773484704" sldId="2147483794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2028340146" sldId="2147483795"/>
          </pc:sldLayoutMkLst>
        </pc:sldLayoutChg>
        <pc:sldLayoutChg chg="del">
          <pc:chgData name="Guest User" userId="" providerId="Windows Live" clId="Web-{C3CF1CE8-97E3-E1E0-7CA0-0227A17627C8}" dt="2025-02-04T11:12:04.878" v="0"/>
          <pc:sldLayoutMkLst>
            <pc:docMk/>
            <pc:sldMasterMk cId="280607474" sldId="2147483779"/>
            <pc:sldLayoutMk cId="1324127105" sldId="2147483796"/>
          </pc:sldLayoutMkLst>
        </pc:sldLayoutChg>
      </pc:sldMasterChg>
      <pc:sldMasterChg chg="add del addSldLayout delSldLayout modSldLayout">
        <pc:chgData name="Guest User" userId="" providerId="Windows Live" clId="Web-{C3CF1CE8-97E3-E1E0-7CA0-0227A17627C8}" dt="2025-02-04T11:12:08.191" v="1"/>
        <pc:sldMasterMkLst>
          <pc:docMk/>
          <pc:sldMasterMk cId="154521112" sldId="2147483797"/>
        </pc:sldMasterMkLst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3511421823" sldId="2147483798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2684100564" sldId="2147483799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1489254558" sldId="2147483800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2476614604" sldId="2147483801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473867274" sldId="2147483802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2417722732" sldId="2147483803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435395274" sldId="2147483804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2270146103" sldId="2147483805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110673730" sldId="2147483806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718972611" sldId="2147483807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2232727739" sldId="2147483808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3767545311" sldId="2147483809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2610234882" sldId="2147483810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3848608669" sldId="2147483811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1580405118" sldId="2147483812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2725530078" sldId="2147483813"/>
          </pc:sldLayoutMkLst>
        </pc:sldLayoutChg>
        <pc:sldLayoutChg chg="add del mod replId">
          <pc:chgData name="Guest User" userId="" providerId="Windows Live" clId="Web-{C3CF1CE8-97E3-E1E0-7CA0-0227A17627C8}" dt="2025-02-04T11:12:08.191" v="1"/>
          <pc:sldLayoutMkLst>
            <pc:docMk/>
            <pc:sldMasterMk cId="154521112" sldId="2147483797"/>
            <pc:sldLayoutMk cId="376019518" sldId="2147483814"/>
          </pc:sldLayoutMkLst>
        </pc:sldLayoutChg>
      </pc:sldMasterChg>
      <pc:sldMasterChg chg="add del addSldLayout delSldLayout modSldLayout">
        <pc:chgData name="Guest User" userId="" providerId="Windows Live" clId="Web-{C3CF1CE8-97E3-E1E0-7CA0-0227A17627C8}" dt="2025-02-04T11:12:15.597" v="2"/>
        <pc:sldMasterMkLst>
          <pc:docMk/>
          <pc:sldMasterMk cId="128111232" sldId="2147483815"/>
        </pc:sldMasterMkLst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87943503" sldId="2147483816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3115501671" sldId="2147483817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1307133624" sldId="2147483818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1511218786" sldId="2147483819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1588913102" sldId="2147483820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1476052998" sldId="2147483821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3330675257" sldId="2147483822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2322160965" sldId="2147483823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523616354" sldId="2147483824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965349545" sldId="2147483825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4023649153" sldId="2147483826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461599020" sldId="2147483827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2241683541" sldId="2147483828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2512647960" sldId="2147483829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3545415411" sldId="2147483830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2762432984" sldId="2147483831"/>
          </pc:sldLayoutMkLst>
        </pc:sldLayoutChg>
        <pc:sldLayoutChg chg="add del mod replId">
          <pc:chgData name="Guest User" userId="" providerId="Windows Live" clId="Web-{C3CF1CE8-97E3-E1E0-7CA0-0227A17627C8}" dt="2025-02-04T11:12:15.597" v="2"/>
          <pc:sldLayoutMkLst>
            <pc:docMk/>
            <pc:sldMasterMk cId="128111232" sldId="2147483815"/>
            <pc:sldLayoutMk cId="974258025" sldId="2147483832"/>
          </pc:sldLayoutMkLst>
        </pc:sldLayoutChg>
      </pc:sldMasterChg>
      <pc:sldMasterChg chg="add addSldLayout modSldLayout">
        <pc:chgData name="Guest User" userId="" providerId="Windows Live" clId="Web-{C3CF1CE8-97E3-E1E0-7CA0-0227A17627C8}" dt="2025-02-04T11:12:15.597" v="2"/>
        <pc:sldMasterMkLst>
          <pc:docMk/>
          <pc:sldMasterMk cId="3491484161" sldId="2147483833"/>
        </pc:sldMasterMkLst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2959038461" sldId="2147483834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1371831962" sldId="2147483835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560249944" sldId="2147483836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3607502185" sldId="2147483837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3219078611" sldId="2147483838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2913927732" sldId="2147483839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3792875026" sldId="2147483840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2012919755" sldId="2147483841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2259293532" sldId="2147483842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474689382" sldId="2147483843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2928313289" sldId="2147483844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1092450453" sldId="2147483845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368101185" sldId="2147483846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2854126965" sldId="2147483847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295798427" sldId="2147483848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532683826" sldId="2147483849"/>
          </pc:sldLayoutMkLst>
        </pc:sldLayoutChg>
        <pc:sldLayoutChg chg="add mod replId">
          <pc:chgData name="Guest User" userId="" providerId="Windows Live" clId="Web-{C3CF1CE8-97E3-E1E0-7CA0-0227A17627C8}" dt="2025-02-04T11:12:15.597" v="2"/>
          <pc:sldLayoutMkLst>
            <pc:docMk/>
            <pc:sldMasterMk cId="3491484161" sldId="2147483833"/>
            <pc:sldLayoutMk cId="902678691" sldId="214748385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88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5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79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87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6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77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11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71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5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07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2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9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7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76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4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1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  <p:sldLayoutId id="2147483902" r:id="rId15"/>
    <p:sldLayoutId id="2147483903" r:id="rId16"/>
    <p:sldLayoutId id="214748390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tUdHJNRUtfXS56_pBJ250gK1kQLBFwH8?usp=sharing" TargetMode="External" /><Relationship Id="rId1" Type="http://schemas.openxmlformats.org/officeDocument/2006/relationships/slideLayout" Target="../slideLayouts/slideLayout1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C1436C-44A3-2270-9115-4A210512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959" y="3049039"/>
            <a:ext cx="8174971" cy="1161059"/>
          </a:xfrm>
        </p:spPr>
        <p:txBody>
          <a:bodyPr>
            <a:normAutofit/>
          </a:bodyPr>
          <a:lstStyle/>
          <a:p>
            <a:pPr algn="l"/>
            <a:r>
              <a:rPr lang="en-US" sz="6200">
                <a:latin typeface="Copperplate Gothic Bold"/>
                <a:ea typeface="Calibri"/>
                <a:cs typeface="Arial"/>
              </a:rPr>
              <a:t>Rain </a:t>
            </a:r>
            <a:r>
              <a:rPr lang="en-US" sz="6200" err="1">
                <a:latin typeface="Copperplate Gothic Bold"/>
                <a:ea typeface="Calibri"/>
                <a:cs typeface="Arial"/>
              </a:rPr>
              <a:t>Rain</a:t>
            </a:r>
            <a:r>
              <a:rPr lang="en-US" sz="6200">
                <a:latin typeface="Copperplate Gothic Bold"/>
                <a:ea typeface="Calibri"/>
                <a:cs typeface="Arial"/>
              </a:rPr>
              <a:t> go away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5013A-C72A-B014-03C2-1223033C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959" y="2774021"/>
            <a:ext cx="7178070" cy="863348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latin typeface="Copperplate Gothic Bold"/>
              </a:rPr>
              <a:t>Project :</a:t>
            </a:r>
            <a:endParaRPr lang="en-US" b="1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51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B1492-3742-4E01-158C-AA6BCC511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544F89-6748-280E-140C-A5D3C29C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DE5A17-DBF5-0B44-F22F-60387582D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CEBAD5-3CF8-7180-6511-33C5E13457D7}"/>
              </a:ext>
            </a:extLst>
          </p:cNvPr>
          <p:cNvSpPr txBox="1"/>
          <p:nvPr/>
        </p:nvSpPr>
        <p:spPr>
          <a:xfrm>
            <a:off x="1497495" y="3021495"/>
            <a:ext cx="8859077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/>
              <a:t>Further, this Triangle wave is fed into a comparator's inverting input, while the DAC's voltage is fed into the comparator's non-inverting input. 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The resulting output of the comparator is a PWM signal whose duty cycle increases with increased output voltage from the DAC.</a:t>
            </a:r>
          </a:p>
          <a:p>
            <a:pPr marL="342900" indent="-342900">
              <a:buFont typeface="Arial"/>
              <a:buChar char="•"/>
            </a:pPr>
            <a:r>
              <a:rPr lang="en-US" sz="2400"/>
              <a:t>Higher duty cycle causes the motor to rotate at a faster speed. Thus the speed control of the motor through the sensor's output is achieved.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3E91BE3D-6713-426C-89A5-491F6992C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691" y="754740"/>
            <a:ext cx="8694616" cy="2259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3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28A94-8C65-523F-C72A-E9EDF6721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4D97F3F-DCD4-C3AD-68C3-4ABB1606D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AD359-76C1-B409-D368-228B4CD8F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3C283D-F6B3-EAC0-9922-E6DAE0EF9E7E}"/>
              </a:ext>
            </a:extLst>
          </p:cNvPr>
          <p:cNvSpPr txBox="1"/>
          <p:nvPr/>
        </p:nvSpPr>
        <p:spPr>
          <a:xfrm>
            <a:off x="1128666" y="597494"/>
            <a:ext cx="945574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Switching circuit – schematic</a:t>
            </a:r>
          </a:p>
          <a:p>
            <a:endParaRPr lang="en-US" sz="4000"/>
          </a:p>
        </p:txBody>
      </p:sp>
      <p:pic>
        <p:nvPicPr>
          <p:cNvPr id="4" name="Picture 3" descr="A diagram of a motor driver&#10;&#10;AI-generated content may be incorrect.">
            <a:extLst>
              <a:ext uri="{FF2B5EF4-FFF2-40B4-BE49-F238E27FC236}">
                <a16:creationId xmlns:a16="http://schemas.microsoft.com/office/drawing/2014/main" id="{27EF48E4-8F59-13AE-69E5-75770F2AA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890" y="1419003"/>
            <a:ext cx="9015984" cy="462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7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30EF08-594A-3C52-7F78-149980B4F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0F7FFA9-80F7-68CF-5078-A38EC4369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50D2798-A8CB-8DBF-37BB-86FAD7ED90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826EA1DF-2232-4191-40F6-545D4F25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AB310AD3-0F82-E0FD-C8D4-51918E7CC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FF0114C5-C3DD-EF67-DEB7-DFA592D21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ADE14E55-9719-C0CF-E58B-DEBCEBBB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D33100AB-23EA-A997-BF80-4AB7AE0B9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C3E6164-D0F3-DC7B-1033-D9CF6AD5E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5FB8F9DF-80B3-A982-63CE-208CCE01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87A8FD-DC85-C092-F691-47DF347E4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AA8D30FC-CE91-35E2-C584-106EC8E35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72D7525B-4E8B-9DD1-77A0-A3F183B77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78A8B194-8C30-E9A9-36C2-B4455DD38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C06C4618-2C16-0E12-3068-436C57D31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D03EDB9A-0CD6-841F-CC7F-840A4ED43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617F3AE1-D4E4-8E45-A7E5-B63229B18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992D0A-6D57-0320-16D0-A9B998479C97}"/>
              </a:ext>
            </a:extLst>
          </p:cNvPr>
          <p:cNvSpPr txBox="1"/>
          <p:nvPr/>
        </p:nvSpPr>
        <p:spPr>
          <a:xfrm>
            <a:off x="2335494" y="447379"/>
            <a:ext cx="9196745" cy="51478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/>
              <a:t>To make the wiper rotate smoothly from 0 to 180 degrees we use the following circuit.</a:t>
            </a:r>
            <a:br>
              <a:rPr lang="en-US"/>
            </a:br>
            <a:r>
              <a:rPr lang="en-US"/>
              <a:t>The PWM signal is connected to the enable pin of the motor driver used.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/>
              <a:t>The motor driver also includes two input pins, namely, IN1 and IN2. These pins control the direction of rotation of the motor.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lang="en-US"/>
              <a:t>We use two limiting switches to toggle the supply to IN1 and IN2 to achieve proper wiper rotation.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06572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F6E074-27BC-6D02-85CC-0675698F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9FDE209-3E17-DC00-8B87-C899C3C34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063296B7-91B2-E92D-C0CD-E78C0F1CC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38E279DB-0316-FE67-59B9-A4894C697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D0036D7C-8B9A-A96E-D3D7-770D83817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0F54745A-E364-482D-C5D2-7CB7F1E78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06DB8C8-D272-52DC-6DEE-E0FCFC13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665C2E02-3779-2FDA-E85A-7E0B0615E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BD2D934-16C7-56D7-3A89-31F58B948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2318351-FACE-EDC3-40C4-005CD1EF1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E931CE8-D09D-89B1-978B-F54730B9B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4609688E-E105-10C4-C1FA-B4F933B48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477B2B45-ECF4-4235-73D3-0A15AC43D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F5D7BEAC-CE75-5539-7998-C9439D06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C27BAA7-8A9E-DBE2-B3A9-811D9DF85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88524BA1-6F62-E4E3-F115-F6D4FE5CD7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7815AE97-20F2-6546-F365-DC9BEB8DD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C12EFC5-F7CD-62AA-AA09-CD7A7DBF0224}"/>
              </a:ext>
            </a:extLst>
          </p:cNvPr>
          <p:cNvSpPr txBox="1"/>
          <p:nvPr/>
        </p:nvSpPr>
        <p:spPr>
          <a:xfrm>
            <a:off x="2759563" y="1931622"/>
            <a:ext cx="9196745" cy="51478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45000"/>
            </a:pPr>
            <a:endParaRPr lang="en-US" b="1"/>
          </a:p>
          <a:p>
            <a:r>
              <a:rPr lang="en-US"/>
              <a:t>We have used arduino UNO to control a servo motor that serves as the needle of speed indicator.</a:t>
            </a:r>
          </a:p>
          <a:p>
            <a:endParaRPr lang="en-US"/>
          </a:p>
          <a:p>
            <a:r>
              <a:rPr lang="en-US" b="1"/>
              <a:t>CODE :</a:t>
            </a:r>
          </a:p>
          <a:p>
            <a:endParaRPr lang="en-US" b="1"/>
          </a:p>
          <a:p>
            <a:r>
              <a:rPr lang="en-US">
                <a:ea typeface="+mn-lt"/>
                <a:cs typeface="+mn-lt"/>
              </a:rPr>
              <a:t>#include &lt;Servo.h&gt;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Servo myservo; // Create a servo object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// Define the input pins for the circuit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const int input1 = 2;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const int input2 = 3;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const int input3 = 4;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const int input4 = 5;</a:t>
            </a:r>
            <a:endParaRPr lang="en-US"/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// Define the servo angles for specific inputs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const int angle_0000 = 180;   // For input 0000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const int angle_0001 = 150;  // For input 0001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const int angle_0011 = 110;  // For input 0011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const int angle_0111 = 70; // For input 0111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const int angle_1111 = 30; // For input 1111</a:t>
            </a:r>
            <a:endParaRPr lang="en-US"/>
          </a:p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  </a:t>
            </a:r>
            <a:endParaRPr lang="en-US" dirty="0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b="1"/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A7DF5-E529-A2DC-1F28-48A72D175CD8}"/>
              </a:ext>
            </a:extLst>
          </p:cNvPr>
          <p:cNvSpPr txBox="1"/>
          <p:nvPr/>
        </p:nvSpPr>
        <p:spPr>
          <a:xfrm>
            <a:off x="3591338" y="225286"/>
            <a:ext cx="606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BONUS PART :  Needle pointing to speed mechanism</a:t>
            </a:r>
          </a:p>
        </p:txBody>
      </p:sp>
    </p:spTree>
    <p:extLst>
      <p:ext uri="{BB962C8B-B14F-4D97-AF65-F5344CB8AC3E}">
        <p14:creationId xmlns:p14="http://schemas.microsoft.com/office/powerpoint/2010/main" val="1480010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F0CF57-AE31-3D46-85D4-13B9226C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353B415-1C44-7D27-CB7A-7B448B73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7C91DA62-18A7-0B57-B6B3-EB47D1A0E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C91E155D-0891-2132-6677-45A43564B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49320245-D296-9B4A-F043-46B0BA1F5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A1C163F-9560-D056-DC33-5F35CEDB9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2C8C0410-BB31-675A-C31A-6862A80C9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DD514F6D-C355-DCA3-42C6-24B7EED1B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32889949-5093-265F-3BEC-63149CEAF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44A7B4EC-4B30-FBDB-DBF9-662BA2FAE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A54890-DCC8-F03E-631C-2B2B80F4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3B46EE6B-0EAA-7CDE-6735-2ED60A034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28BDBCE6-D8AE-83D4-B011-EEC774DA0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0996AA66-0433-CABA-4A8F-4C9B953BC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6E0963A3-6E3C-7164-E376-7946D738B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14E81FE7-2A3F-4807-5D9F-68FA3CBD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2586471C-5AC8-73B1-ABF3-F946BB577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2BCA65-399E-40D9-CE06-1A4126E94309}"/>
              </a:ext>
            </a:extLst>
          </p:cNvPr>
          <p:cNvSpPr txBox="1"/>
          <p:nvPr/>
        </p:nvSpPr>
        <p:spPr>
          <a:xfrm>
            <a:off x="3051111" y="1997883"/>
            <a:ext cx="7566728" cy="32395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/>
              <a:t>void setup() {</a:t>
            </a:r>
          </a:p>
          <a:p>
            <a:r>
              <a:rPr lang="en-US"/>
              <a:t>  myservo.attach(9); // Attach the servo to pin 9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// Set input pins as inputs</a:t>
            </a:r>
          </a:p>
          <a:p>
            <a:r>
              <a:rPr lang="en-US"/>
              <a:t>  pinMode(input1, INPUT);</a:t>
            </a:r>
          </a:p>
          <a:p>
            <a:r>
              <a:rPr lang="en-US"/>
              <a:t>  pinMode(input2, INPUT);</a:t>
            </a:r>
          </a:p>
          <a:p>
            <a:r>
              <a:rPr lang="en-US"/>
              <a:t>  pinMode(input3, INPUT);</a:t>
            </a:r>
          </a:p>
          <a:p>
            <a:r>
              <a:rPr lang="en-US"/>
              <a:t>  pinMode(input4, INPUT);</a:t>
            </a:r>
          </a:p>
          <a:p>
            <a:r>
              <a:rPr lang="en-US"/>
              <a:t>  </a:t>
            </a:r>
          </a:p>
          <a:p>
            <a:r>
              <a:rPr lang="en-US"/>
              <a:t>// Initialize servo to 0 degrees</a:t>
            </a:r>
          </a:p>
          <a:p>
            <a:r>
              <a:rPr lang="en-US"/>
              <a:t>  myservo.write(angle_0000);</a:t>
            </a:r>
          </a:p>
          <a:p>
            <a:r>
              <a:rPr lang="en-US"/>
              <a:t>}</a:t>
            </a:r>
          </a:p>
          <a:p>
            <a:r>
              <a:rPr lang="en-US"/>
              <a:t>void loop() {</a:t>
            </a:r>
          </a:p>
          <a:p>
            <a:r>
              <a:rPr lang="en-US"/>
              <a:t>  // Read the inputs</a:t>
            </a:r>
          </a:p>
          <a:p>
            <a:r>
              <a:rPr lang="en-US"/>
              <a:t>  int bit1 = digitalRead(input1);</a:t>
            </a:r>
          </a:p>
          <a:p>
            <a:r>
              <a:rPr lang="en-US"/>
              <a:t>  int bit2 = digitalRead(input2);</a:t>
            </a:r>
          </a:p>
          <a:p>
            <a:r>
              <a:rPr lang="en-US"/>
              <a:t>  int bit3 = digitalRead(input3);</a:t>
            </a:r>
          </a:p>
          <a:p>
            <a:r>
              <a:rPr lang="en-US"/>
              <a:t>  int bit4 = digitalRead(input4);</a:t>
            </a:r>
          </a:p>
          <a:p>
            <a:endParaRPr lang="en-US"/>
          </a:p>
          <a:p>
            <a:r>
              <a:rPr lang="en-US"/>
              <a:t>  // Determine the binary value from the inputs</a:t>
            </a:r>
          </a:p>
          <a:p>
            <a:r>
              <a:rPr lang="en-US"/>
              <a:t>  int binaryValue = (bit4 &lt;&lt; 3) | (bit3 &lt;&lt; 2) | (bit2 &lt;&lt; 1) | bit1;</a:t>
            </a:r>
          </a:p>
          <a:p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1261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5968FB-FC71-B94C-1C36-B85344959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FCC4AF21-7EA8-C0FD-A526-7C0ED8516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DAF12504-9CD9-7102-67F7-DB049D411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61C4D2D-BB10-710C-B0A9-713C97C9D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BDE2731F-2A25-F5A9-2CFB-C17EDB99B6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F55DEEC-8B51-47EF-FC92-5470889BA0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1538D968-2BDE-A753-BB66-819B234BA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7DE2D18-A52C-D555-0B00-9B284956B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D1532D6-C80C-E8EC-CD56-D4EDA155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711630B-809F-456A-4160-369F6A2C9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161B41-BFD1-49AE-06D5-FA890BFC6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651F2522-E469-AAEF-0583-3971B7BCD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0A550253-4FAC-F7BC-A002-5A714C689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8C51198E-3283-ADC1-D885-2E5749544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C7AC2E41-7DB6-563F-435B-941CE79A1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9B2E7CB2-E440-9B2A-47B5-7C842185B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BC17B23-E811-3BD0-B95D-CE9084DDA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FE10C38-542C-2CEF-0BF3-A6569D3E202C}"/>
              </a:ext>
            </a:extLst>
          </p:cNvPr>
          <p:cNvSpPr txBox="1"/>
          <p:nvPr/>
        </p:nvSpPr>
        <p:spPr>
          <a:xfrm>
            <a:off x="3067878" y="119270"/>
            <a:ext cx="6665843" cy="64633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// Set the servo angle based on the binary value</a:t>
            </a:r>
          </a:p>
          <a:p>
            <a:r>
              <a:rPr lang="en-US"/>
              <a:t>  switch (binaryValue) {</a:t>
            </a:r>
          </a:p>
          <a:p>
            <a:r>
              <a:rPr lang="en-US"/>
              <a:t>    case 0b0000:</a:t>
            </a:r>
          </a:p>
          <a:p>
            <a:r>
              <a:rPr lang="en-US"/>
              <a:t>      myservo.write(angle_0000);</a:t>
            </a:r>
          </a:p>
          <a:p>
            <a:r>
              <a:rPr lang="en-US"/>
              <a:t>      break;</a:t>
            </a:r>
          </a:p>
          <a:p>
            <a:r>
              <a:rPr lang="en-US"/>
              <a:t>    case 0b0001:</a:t>
            </a:r>
          </a:p>
          <a:p>
            <a:r>
              <a:rPr lang="en-US"/>
              <a:t>      myservo.write(angle_0001);</a:t>
            </a:r>
          </a:p>
          <a:p>
            <a:r>
              <a:rPr lang="en-US"/>
              <a:t>      break;</a:t>
            </a:r>
          </a:p>
          <a:p>
            <a:r>
              <a:rPr lang="en-US"/>
              <a:t>    case 0b0011:</a:t>
            </a:r>
          </a:p>
          <a:p>
            <a:r>
              <a:rPr lang="en-US"/>
              <a:t>      myservo.write(angle_0011);</a:t>
            </a:r>
          </a:p>
          <a:p>
            <a:r>
              <a:rPr lang="en-US"/>
              <a:t>      break;  </a:t>
            </a:r>
          </a:p>
          <a:p>
            <a:r>
              <a:rPr lang="en-US"/>
              <a:t>case 0b0111:</a:t>
            </a:r>
          </a:p>
          <a:p>
            <a:r>
              <a:rPr lang="en-US"/>
              <a:t>      myservo.write(angle_0111);</a:t>
            </a:r>
          </a:p>
          <a:p>
            <a:r>
              <a:rPr lang="en-US"/>
              <a:t>      break;</a:t>
            </a:r>
          </a:p>
          <a:p>
            <a:r>
              <a:rPr lang="en-US"/>
              <a:t>    case 0b1111:</a:t>
            </a:r>
          </a:p>
          <a:p>
            <a:r>
              <a:rPr lang="en-US"/>
              <a:t>      myservo.write(angle_1111);</a:t>
            </a:r>
          </a:p>
          <a:p>
            <a:r>
              <a:rPr lang="en-US"/>
              <a:t>      break;</a:t>
            </a:r>
          </a:p>
          <a:p>
            <a:r>
              <a:rPr lang="en-US"/>
              <a:t>    default:</a:t>
            </a:r>
          </a:p>
          <a:p>
            <a:r>
              <a:rPr lang="en-US"/>
              <a:t>      // Optional: handle invalid inputs (do nothing)</a:t>
            </a:r>
          </a:p>
          <a:p>
            <a:r>
              <a:rPr lang="en-US"/>
              <a:t>      break;</a:t>
            </a:r>
          </a:p>
          <a:p>
            <a:r>
              <a:rPr lang="en-US"/>
              <a:t>  }</a:t>
            </a:r>
          </a:p>
          <a:p>
            <a:r>
              <a:rPr lang="en-US"/>
              <a:t>  // Delay for 500 ms</a:t>
            </a:r>
          </a:p>
          <a:p>
            <a:r>
              <a:rPr lang="en-US"/>
              <a:t>  delay(500);  }</a:t>
            </a:r>
          </a:p>
        </p:txBody>
      </p:sp>
    </p:spTree>
    <p:extLst>
      <p:ext uri="{BB962C8B-B14F-4D97-AF65-F5344CB8AC3E}">
        <p14:creationId xmlns:p14="http://schemas.microsoft.com/office/powerpoint/2010/main" val="38249350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0445EB-24FC-8857-C69A-1067AFBFB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06D7963-E23E-C346-5DF0-D2CEA034F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F601DE88-41A0-8E98-06D0-0A8D30C74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E6A64C16-D75F-AFA0-58BB-4DC3FB942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FBF5272C-FE3F-4675-4266-0F42DD7E63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B0686B01-70B7-316C-E418-3973C5227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0ADBF5FF-E178-9CA6-0068-4423E095F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2131F793-95C3-4F08-AF6C-C94D8C701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F0508B3-6C3C-BECD-F629-8BE79BB27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9EA83E04-16F9-4F99-3C47-4549775FC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092B20-277B-9D2F-9AE0-749CCC7BA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1EF0F70-0606-6BC6-FB64-09D8CB97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1FDAC055-8579-2C25-B175-C61A96375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AFE941B3-DC53-C286-9E31-AB4ACE9E5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8FA147EC-6E8C-EC2C-49B2-CFEE3A0F5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844F9A0-D097-259C-5514-7D246A20C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7C729A31-2903-3778-2A75-B99C8217A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98F5BD4-710E-9D3D-31B9-06AC5034D537}"/>
              </a:ext>
            </a:extLst>
          </p:cNvPr>
          <p:cNvSpPr txBox="1"/>
          <p:nvPr/>
        </p:nvSpPr>
        <p:spPr>
          <a:xfrm>
            <a:off x="2361998" y="619657"/>
            <a:ext cx="9196745" cy="51478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1"/>
              <a:t>Explanation: </a:t>
            </a:r>
            <a:endParaRPr lang="en-US"/>
          </a:p>
          <a:p>
            <a:pPr marL="285750" indent="-285750">
              <a:buFont typeface="Arial,Sans-Serif"/>
              <a:buChar char="•"/>
            </a:pPr>
            <a:r>
              <a:rPr lang="en-US" b="1"/>
              <a:t>Purpose:</a:t>
            </a:r>
            <a:r>
              <a:rPr lang="en-US"/>
              <a:t> Controls a servo motor based on 4 digital input pins.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/>
              <a:t>Setup (</a:t>
            </a:r>
            <a:r>
              <a:rPr lang="en-US" b="1">
                <a:latin typeface="Consolas"/>
              </a:rPr>
              <a:t>setup()</a:t>
            </a:r>
            <a:r>
              <a:rPr lang="en-US" b="1"/>
              <a:t>)</a:t>
            </a:r>
            <a:r>
              <a:rPr lang="en-US"/>
              <a:t> 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Attach </a:t>
            </a:r>
            <a:r>
              <a:rPr lang="en-US" b="1"/>
              <a:t>servo</a:t>
            </a:r>
            <a:r>
              <a:rPr lang="en-US"/>
              <a:t> to pin 9.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Set </a:t>
            </a:r>
            <a:r>
              <a:rPr lang="en-US" b="1"/>
              <a:t>pins 2, 3, 4, 5 as inputs</a:t>
            </a:r>
            <a:r>
              <a:rPr lang="en-US"/>
              <a:t>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Initialize servo at </a:t>
            </a:r>
            <a:r>
              <a:rPr lang="en-US" b="1"/>
              <a:t>0°</a:t>
            </a:r>
            <a:r>
              <a:rPr lang="en-US"/>
              <a:t>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/>
              <a:t>Loop (</a:t>
            </a:r>
            <a:r>
              <a:rPr lang="en-US" b="1">
                <a:latin typeface="Consolas"/>
              </a:rPr>
              <a:t>loop()</a:t>
            </a:r>
            <a:r>
              <a:rPr lang="en-US" b="1"/>
              <a:t>)</a:t>
            </a:r>
            <a:r>
              <a:rPr lang="en-US"/>
              <a:t> 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Read </a:t>
            </a:r>
            <a:r>
              <a:rPr lang="en-US" b="1"/>
              <a:t>4 input pins</a:t>
            </a:r>
            <a:r>
              <a:rPr lang="en-US"/>
              <a:t>, form a </a:t>
            </a:r>
            <a:r>
              <a:rPr lang="en-US" b="1"/>
              <a:t>4-bit binary value</a:t>
            </a:r>
            <a:r>
              <a:rPr lang="en-US"/>
              <a:t>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Use </a:t>
            </a:r>
            <a:r>
              <a:rPr lang="en-US">
                <a:latin typeface="Consolas"/>
              </a:rPr>
              <a:t>switch-case</a:t>
            </a:r>
            <a:r>
              <a:rPr lang="en-US"/>
              <a:t> to set the </a:t>
            </a:r>
            <a:r>
              <a:rPr lang="en-US" b="1"/>
              <a:t>servo angle</a:t>
            </a:r>
            <a:r>
              <a:rPr lang="en-US"/>
              <a:t> for specific values.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b="1"/>
              <a:t>Wait 500ms</a:t>
            </a:r>
            <a:r>
              <a:rPr lang="en-US"/>
              <a:t>, repeat.</a:t>
            </a:r>
          </a:p>
          <a:p>
            <a:pPr marL="285750" indent="-285750">
              <a:buFont typeface="Arial,Sans-Serif"/>
              <a:buChar char="•"/>
            </a:pPr>
            <a:r>
              <a:rPr lang="en-US" b="1"/>
              <a:t>Servo Angles Mapping:</a:t>
            </a:r>
            <a:r>
              <a:rPr lang="en-US"/>
              <a:t> 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>
                <a:latin typeface="Consolas"/>
              </a:rPr>
              <a:t>0000</a:t>
            </a:r>
            <a:r>
              <a:rPr lang="en-US"/>
              <a:t> → </a:t>
            </a:r>
            <a:r>
              <a:rPr lang="en-US" b="1"/>
              <a:t>180°</a:t>
            </a:r>
            <a:r>
              <a:rPr lang="en-US"/>
              <a:t>, </a:t>
            </a:r>
            <a:r>
              <a:rPr lang="en-US">
                <a:latin typeface="Consolas"/>
              </a:rPr>
              <a:t>0001</a:t>
            </a:r>
            <a:r>
              <a:rPr lang="en-US"/>
              <a:t> → </a:t>
            </a:r>
            <a:r>
              <a:rPr lang="en-US" b="1"/>
              <a:t>30°</a:t>
            </a:r>
            <a:r>
              <a:rPr lang="en-US"/>
              <a:t>, </a:t>
            </a:r>
            <a:r>
              <a:rPr lang="en-US">
                <a:latin typeface="Consolas"/>
              </a:rPr>
              <a:t>0011</a:t>
            </a:r>
            <a:r>
              <a:rPr lang="en-US"/>
              <a:t> → </a:t>
            </a:r>
            <a:r>
              <a:rPr lang="en-US" b="1"/>
              <a:t>70°</a:t>
            </a:r>
            <a:r>
              <a:rPr lang="en-US"/>
              <a:t>, </a:t>
            </a:r>
            <a:r>
              <a:rPr lang="en-US">
                <a:latin typeface="Consolas"/>
              </a:rPr>
              <a:t>0111</a:t>
            </a:r>
            <a:r>
              <a:rPr lang="en-US"/>
              <a:t> → </a:t>
            </a:r>
            <a:r>
              <a:rPr lang="en-US" b="1"/>
              <a:t>110°</a:t>
            </a:r>
            <a:r>
              <a:rPr lang="en-US"/>
              <a:t>, </a:t>
            </a:r>
            <a:r>
              <a:rPr lang="en-US">
                <a:latin typeface="Consolas"/>
              </a:rPr>
              <a:t>1111</a:t>
            </a:r>
            <a:r>
              <a:rPr lang="en-US"/>
              <a:t> → </a:t>
            </a:r>
            <a:r>
              <a:rPr lang="en-US" b="1"/>
              <a:t>150°</a:t>
            </a:r>
            <a:r>
              <a:rPr lang="en-US" dirty="0"/>
              <a:t>.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/>
              <a:t>Other inputs do nothing.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184CD-1658-D9A7-9BDB-E799BB846A15}"/>
              </a:ext>
            </a:extLst>
          </p:cNvPr>
          <p:cNvSpPr txBox="1"/>
          <p:nvPr/>
        </p:nvSpPr>
        <p:spPr>
          <a:xfrm>
            <a:off x="2358886" y="437321"/>
            <a:ext cx="60694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BONUS PART :  Needle pointing to speed mechanism</a:t>
            </a:r>
          </a:p>
        </p:txBody>
      </p:sp>
    </p:spTree>
    <p:extLst>
      <p:ext uri="{BB962C8B-B14F-4D97-AF65-F5344CB8AC3E}">
        <p14:creationId xmlns:p14="http://schemas.microsoft.com/office/powerpoint/2010/main" val="2737128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4E40BB-3333-D78E-9575-CF65D9DFC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693FD3B-4269-9F5C-2832-7590E8CF3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0D4C1A-E633-FCA9-92EE-8FBDD74D0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CC4609-F125-16E7-704F-889D5290E5BD}"/>
              </a:ext>
            </a:extLst>
          </p:cNvPr>
          <p:cNvSpPr txBox="1"/>
          <p:nvPr/>
        </p:nvSpPr>
        <p:spPr>
          <a:xfrm>
            <a:off x="1128666" y="597494"/>
            <a:ext cx="945574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Overall circuit – block diagram</a:t>
            </a:r>
            <a:endParaRPr lang="en-US"/>
          </a:p>
        </p:txBody>
      </p:sp>
      <p:pic>
        <p:nvPicPr>
          <p:cNvPr id="3" name="Picture 2" descr="A diagram of a power generator&#10;&#10;AI-generated content may be incorrect.">
            <a:extLst>
              <a:ext uri="{FF2B5EF4-FFF2-40B4-BE49-F238E27FC236}">
                <a16:creationId xmlns:a16="http://schemas.microsoft.com/office/drawing/2014/main" id="{532500B8-26BB-2DBA-9E7E-B664F50EE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077" y="1497241"/>
            <a:ext cx="11088077" cy="464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31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AEBBB6-6C8A-9F5D-7D5D-F2FCA0B08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389" y="-1072662"/>
            <a:ext cx="10018711" cy="45474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08E02-8EB1-8797-7964-C22089ABE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0282" y="1445342"/>
            <a:ext cx="9542743" cy="4257368"/>
          </a:xfr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sz="4000" b="1"/>
              <a:t>AIM </a:t>
            </a:r>
            <a:r>
              <a:rPr lang="en-US" sz="4000"/>
              <a:t>: Design an automated rain  detection and wiper control mechanism that activates wiper rotation (0-180 degrees ) on detecting rain and displays four discrete controllable speed levels.</a:t>
            </a:r>
          </a:p>
          <a:p>
            <a:pPr marL="0" indent="0"/>
            <a:endParaRPr lang="en-US" sz="4000" dirty="0"/>
          </a:p>
          <a:p>
            <a:r>
              <a:rPr lang="en-US" dirty="0">
                <a:hlinkClick r:id="rId2"/>
              </a:rPr>
              <a:t>https</a:t>
            </a:r>
            <a:r>
              <a:rPr lang="en-US" sz="4000" dirty="0">
                <a:ea typeface="+mn-lt"/>
                <a:cs typeface="+mn-lt"/>
                <a:hlinkClick r:id="rId2"/>
              </a:rPr>
              <a:t>://drive.google.com/drive/folders/1tUdHJNRUtfXS56_pBJ250gK1kQLBFwH8?usp=sharing</a:t>
            </a:r>
            <a:endParaRPr lang="en-US" dirty="0">
              <a:ea typeface="+mn-lt"/>
              <a:cs typeface="+mn-lt"/>
            </a:endParaRPr>
          </a:p>
          <a:p>
            <a:r>
              <a:rPr lang="en-US" sz="4000" dirty="0">
                <a:ea typeface="+mn-lt"/>
                <a:cs typeface="+mn-lt"/>
              </a:rPr>
              <a:t>(link to some videos of practical </a:t>
            </a:r>
            <a:r>
              <a:rPr lang="en-US" sz="4000" dirty="0" err="1">
                <a:ea typeface="+mn-lt"/>
                <a:cs typeface="+mn-lt"/>
              </a:rPr>
              <a:t>implimentation</a:t>
            </a:r>
            <a:r>
              <a:rPr lang="en-US" sz="4000" dirty="0">
                <a:ea typeface="+mn-lt"/>
                <a:cs typeface="+mn-lt"/>
              </a:rPr>
              <a:t>)</a:t>
            </a:r>
            <a:br>
              <a:rPr lang="en-US" sz="4000" dirty="0">
                <a:ea typeface="+mn-lt"/>
                <a:cs typeface="+mn-lt"/>
              </a:rPr>
            </a:br>
            <a:endParaRPr lang="en-US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694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A03277C-193D-DF25-6183-B4055E473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600939"/>
              </p:ext>
            </p:extLst>
          </p:nvPr>
        </p:nvGraphicFramePr>
        <p:xfrm>
          <a:off x="1106871" y="643467"/>
          <a:ext cx="6233896" cy="5571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2415">
                  <a:extLst>
                    <a:ext uri="{9D8B030D-6E8A-4147-A177-3AD203B41FA5}">
                      <a16:colId xmlns:a16="http://schemas.microsoft.com/office/drawing/2014/main" val="1178311180"/>
                    </a:ext>
                  </a:extLst>
                </a:gridCol>
                <a:gridCol w="4851481">
                  <a:extLst>
                    <a:ext uri="{9D8B030D-6E8A-4147-A177-3AD203B41FA5}">
                      <a16:colId xmlns:a16="http://schemas.microsoft.com/office/drawing/2014/main" val="996797373"/>
                    </a:ext>
                  </a:extLst>
                </a:gridCol>
              </a:tblGrid>
              <a:tr h="521547"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/>
                          </a:solidFill>
                        </a:rPr>
                        <a:t>SI</a:t>
                      </a:r>
                      <a:endParaRPr lang="en-IN" sz="2300">
                        <a:solidFill>
                          <a:schemeClr val="tx1"/>
                        </a:solidFill>
                      </a:endParaRPr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solidFill>
                            <a:schemeClr val="tx1"/>
                          </a:solidFill>
                        </a:rPr>
                        <a:t>COMPONENT</a:t>
                      </a:r>
                      <a:r>
                        <a:rPr lang="en-US" sz="2300" dirty="0"/>
                        <a:t> </a:t>
                      </a:r>
                      <a:endParaRPr lang="en-IN" sz="2300" dirty="0"/>
                    </a:p>
                  </a:txBody>
                  <a:tcPr marL="118533" marR="118533" marT="59267" marB="59267"/>
                </a:tc>
                <a:extLst>
                  <a:ext uri="{0D108BD9-81ED-4DB2-BD59-A6C34878D82A}">
                    <a16:rowId xmlns:a16="http://schemas.microsoft.com/office/drawing/2014/main" val="2658684859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r>
                        <a:rPr lang="en-US" sz="2300" dirty="0"/>
                        <a:t>1.</a:t>
                      </a:r>
                      <a:endParaRPr lang="en-IN" sz="2300" dirty="0"/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Resistive rain  sensor </a:t>
                      </a:r>
                      <a:endParaRPr lang="en-IN" sz="2300"/>
                    </a:p>
                  </a:txBody>
                  <a:tcPr marL="118533" marR="118533" marT="59267" marB="59267"/>
                </a:tc>
                <a:extLst>
                  <a:ext uri="{0D108BD9-81ED-4DB2-BD59-A6C34878D82A}">
                    <a16:rowId xmlns:a16="http://schemas.microsoft.com/office/drawing/2014/main" val="1836407290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r>
                        <a:rPr lang="en-US" sz="2300" dirty="0"/>
                        <a:t>2.</a:t>
                      </a:r>
                      <a:endParaRPr lang="en-IN" sz="2300" dirty="0"/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Resistors</a:t>
                      </a:r>
                      <a:endParaRPr lang="en-IN" sz="2300"/>
                    </a:p>
                  </a:txBody>
                  <a:tcPr marL="118533" marR="118533" marT="59267" marB="59267"/>
                </a:tc>
                <a:extLst>
                  <a:ext uri="{0D108BD9-81ED-4DB2-BD59-A6C34878D82A}">
                    <a16:rowId xmlns:a16="http://schemas.microsoft.com/office/drawing/2014/main" val="2921186854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r>
                        <a:rPr lang="en-US" sz="2300" dirty="0"/>
                        <a:t>3.</a:t>
                      </a:r>
                      <a:endParaRPr lang="en-IN" sz="2300" dirty="0"/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Op amps </a:t>
                      </a:r>
                      <a:endParaRPr lang="en-IN" sz="2300"/>
                    </a:p>
                  </a:txBody>
                  <a:tcPr marL="118533" marR="118533" marT="59267" marB="59267"/>
                </a:tc>
                <a:extLst>
                  <a:ext uri="{0D108BD9-81ED-4DB2-BD59-A6C34878D82A}">
                    <a16:rowId xmlns:a16="http://schemas.microsoft.com/office/drawing/2014/main" val="2498348220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r>
                        <a:rPr lang="en-US" sz="2300" dirty="0"/>
                        <a:t>4.</a:t>
                      </a:r>
                      <a:endParaRPr lang="en-IN" sz="2300" dirty="0"/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Power supply</a:t>
                      </a:r>
                      <a:endParaRPr lang="en-IN" sz="2300"/>
                    </a:p>
                  </a:txBody>
                  <a:tcPr marL="118533" marR="118533" marT="59267" marB="59267"/>
                </a:tc>
                <a:extLst>
                  <a:ext uri="{0D108BD9-81ED-4DB2-BD59-A6C34878D82A}">
                    <a16:rowId xmlns:a16="http://schemas.microsoft.com/office/drawing/2014/main" val="2797373310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r>
                        <a:rPr lang="en-US" sz="2300" dirty="0"/>
                        <a:t>5.</a:t>
                      </a:r>
                      <a:endParaRPr lang="en-IN" sz="2300" dirty="0"/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LEDs</a:t>
                      </a:r>
                      <a:endParaRPr lang="en-IN" sz="2300"/>
                    </a:p>
                  </a:txBody>
                  <a:tcPr marL="118533" marR="118533" marT="59267" marB="59267"/>
                </a:tc>
                <a:extLst>
                  <a:ext uri="{0D108BD9-81ED-4DB2-BD59-A6C34878D82A}">
                    <a16:rowId xmlns:a16="http://schemas.microsoft.com/office/drawing/2014/main" val="2238660093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r>
                        <a:rPr lang="en-US" sz="2300" dirty="0"/>
                        <a:t>6.</a:t>
                      </a:r>
                      <a:endParaRPr lang="en-IN" sz="2300" dirty="0"/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Motor Driver</a:t>
                      </a:r>
                      <a:endParaRPr lang="en-IN" sz="2300"/>
                    </a:p>
                  </a:txBody>
                  <a:tcPr marL="118533" marR="118533" marT="59267" marB="59267"/>
                </a:tc>
                <a:extLst>
                  <a:ext uri="{0D108BD9-81ED-4DB2-BD59-A6C34878D82A}">
                    <a16:rowId xmlns:a16="http://schemas.microsoft.com/office/drawing/2014/main" val="1740972342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r>
                        <a:rPr lang="en-US" sz="2300" dirty="0"/>
                        <a:t>7.</a:t>
                      </a:r>
                      <a:endParaRPr lang="en-IN" sz="2300" dirty="0"/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DC Motor</a:t>
                      </a:r>
                      <a:endParaRPr lang="en-IN" sz="2300"/>
                    </a:p>
                  </a:txBody>
                  <a:tcPr marL="118533" marR="118533" marT="59267" marB="59267"/>
                </a:tc>
                <a:extLst>
                  <a:ext uri="{0D108BD9-81ED-4DB2-BD59-A6C34878D82A}">
                    <a16:rowId xmlns:a16="http://schemas.microsoft.com/office/drawing/2014/main" val="3185603769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r>
                        <a:rPr lang="en-US" sz="2300" dirty="0"/>
                        <a:t>8.</a:t>
                      </a:r>
                      <a:endParaRPr lang="en-IN" sz="2300" dirty="0"/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Arduino   UNO</a:t>
                      </a:r>
                      <a:endParaRPr lang="en-IN" sz="2300"/>
                    </a:p>
                  </a:txBody>
                  <a:tcPr marL="118533" marR="118533" marT="59267" marB="59267"/>
                </a:tc>
                <a:extLst>
                  <a:ext uri="{0D108BD9-81ED-4DB2-BD59-A6C34878D82A}">
                    <a16:rowId xmlns:a16="http://schemas.microsoft.com/office/drawing/2014/main" val="1045129310"/>
                  </a:ext>
                </a:extLst>
              </a:tr>
              <a:tr h="521547">
                <a:tc>
                  <a:txBody>
                    <a:bodyPr/>
                    <a:lstStyle/>
                    <a:p>
                      <a:r>
                        <a:rPr lang="en-US" sz="2300" dirty="0"/>
                        <a:t>9.</a:t>
                      </a:r>
                      <a:endParaRPr lang="en-IN" sz="2300" dirty="0"/>
                    </a:p>
                  </a:txBody>
                  <a:tcPr marL="118533" marR="118533" marT="59267" marB="59267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Limiting switches</a:t>
                      </a:r>
                      <a:endParaRPr lang="en-IN" sz="2300"/>
                    </a:p>
                  </a:txBody>
                  <a:tcPr marL="118533" marR="118533" marT="59267" marB="59267"/>
                </a:tc>
                <a:extLst>
                  <a:ext uri="{0D108BD9-81ED-4DB2-BD59-A6C34878D82A}">
                    <a16:rowId xmlns:a16="http://schemas.microsoft.com/office/drawing/2014/main" val="2635566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389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F78026-DEBB-4D5A-9A4E-872456603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5E1684-CF44-4EAD-B3A4-FCE98461F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F6BD9B-9CA4-17EB-6B57-40811B1CA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69471"/>
              </p:ext>
            </p:extLst>
          </p:nvPr>
        </p:nvGraphicFramePr>
        <p:xfrm>
          <a:off x="1304192" y="608134"/>
          <a:ext cx="7515882" cy="5167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290">
                  <a:extLst>
                    <a:ext uri="{9D8B030D-6E8A-4147-A177-3AD203B41FA5}">
                      <a16:colId xmlns:a16="http://schemas.microsoft.com/office/drawing/2014/main" val="3942441353"/>
                    </a:ext>
                  </a:extLst>
                </a:gridCol>
                <a:gridCol w="5630592">
                  <a:extLst>
                    <a:ext uri="{9D8B030D-6E8A-4147-A177-3AD203B41FA5}">
                      <a16:colId xmlns:a16="http://schemas.microsoft.com/office/drawing/2014/main" val="1780562863"/>
                    </a:ext>
                  </a:extLst>
                </a:gridCol>
              </a:tblGrid>
              <a:tr h="877750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3300" dirty="0"/>
                    </a:p>
                  </a:txBody>
                  <a:tcPr marL="167640" marR="167640" marT="83819" marB="83819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IN" sz="3300" dirty="0"/>
                    </a:p>
                  </a:txBody>
                  <a:tcPr marL="167640" marR="167640" marT="83819" marB="83819"/>
                </a:tc>
                <a:extLst>
                  <a:ext uri="{0D108BD9-81ED-4DB2-BD59-A6C34878D82A}">
                    <a16:rowId xmlns:a16="http://schemas.microsoft.com/office/drawing/2014/main" val="1696238306"/>
                  </a:ext>
                </a:extLst>
              </a:tr>
              <a:tr h="844627">
                <a:tc>
                  <a:txBody>
                    <a:bodyPr/>
                    <a:lstStyle/>
                    <a:p>
                      <a:r>
                        <a:rPr lang="en-US" sz="3300" dirty="0"/>
                        <a:t>10.</a:t>
                      </a:r>
                      <a:endParaRPr lang="en-IN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Servo motor </a:t>
                      </a:r>
                      <a:endParaRPr lang="en-I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65854299"/>
                  </a:ext>
                </a:extLst>
              </a:tr>
              <a:tr h="844627">
                <a:tc>
                  <a:txBody>
                    <a:bodyPr/>
                    <a:lstStyle/>
                    <a:p>
                      <a:r>
                        <a:rPr lang="en-US" sz="3300" dirty="0"/>
                        <a:t>11.</a:t>
                      </a:r>
                      <a:endParaRPr lang="en-IN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Jumper wires</a:t>
                      </a:r>
                      <a:endParaRPr lang="en-I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96720900"/>
                  </a:ext>
                </a:extLst>
              </a:tr>
              <a:tr h="844627">
                <a:tc>
                  <a:txBody>
                    <a:bodyPr/>
                    <a:lstStyle/>
                    <a:p>
                      <a:r>
                        <a:rPr lang="en-US" sz="3300" dirty="0"/>
                        <a:t>12.</a:t>
                      </a:r>
                      <a:endParaRPr lang="en-IN" sz="3300" dirty="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Bread boards</a:t>
                      </a:r>
                      <a:endParaRPr lang="en-I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737366724"/>
                  </a:ext>
                </a:extLst>
              </a:tr>
              <a:tr h="877751">
                <a:tc>
                  <a:txBody>
                    <a:bodyPr/>
                    <a:lstStyle/>
                    <a:p>
                      <a:r>
                        <a:rPr lang="en-IN" sz="3300" dirty="0"/>
                        <a:t>13.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IN" sz="3300" dirty="0"/>
                        <a:t>Capacitors</a:t>
                      </a:r>
                    </a:p>
                  </a:txBody>
                  <a:tcPr marL="167640" marR="167640" marT="83820" marB="83820"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191020"/>
                  </a:ext>
                </a:extLst>
              </a:tr>
              <a:tr h="877751">
                <a:tc>
                  <a:txBody>
                    <a:bodyPr/>
                    <a:lstStyle/>
                    <a:p>
                      <a:endParaRPr lang="en-IN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endParaRPr lang="en-IN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8200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30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EEF84-C1D3-E4AB-E3D2-CAF7BD26B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CEE3DC2-3256-FAB4-DC9B-F9B956618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B9AF24-FC01-3CC5-BB9C-661E7AB9E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14BA9-1DF4-F2E5-EFC0-D8CD8045863D}"/>
              </a:ext>
            </a:extLst>
          </p:cNvPr>
          <p:cNvSpPr txBox="1"/>
          <p:nvPr/>
        </p:nvSpPr>
        <p:spPr>
          <a:xfrm>
            <a:off x="7066446" y="741824"/>
            <a:ext cx="425987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Comparator Network - Schematic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DDC7C-8446-D9DA-699F-9C2E1DCC5B73}"/>
              </a:ext>
            </a:extLst>
          </p:cNvPr>
          <p:cNvSpPr txBox="1"/>
          <p:nvPr/>
        </p:nvSpPr>
        <p:spPr>
          <a:xfrm>
            <a:off x="7201197" y="2851022"/>
            <a:ext cx="3666434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circuit takes in the Analog output of the sensor and feeds it into the inverting input of  Op-amps. These Op-amps are each given a reference voltage from a voltage divider bridge that ranges from 3.7 V to ground (This is the rage of the sensor's analog output). When the sensor output drops below a certain level, the respective Op-amp will output a high voltage. </a:t>
            </a:r>
          </a:p>
        </p:txBody>
      </p:sp>
      <p:pic>
        <p:nvPicPr>
          <p:cNvPr id="6" name="Picture 5" descr="A diagram of a sensor&#10;&#10;AI-generated content may be incorrect.">
            <a:extLst>
              <a:ext uri="{FF2B5EF4-FFF2-40B4-BE49-F238E27FC236}">
                <a16:creationId xmlns:a16="http://schemas.microsoft.com/office/drawing/2014/main" id="{9605613F-8C41-49B9-ED97-B2B995A0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77" y="608134"/>
            <a:ext cx="6136219" cy="564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5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94338-D815-1C01-3C95-8C317154B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B1BDB70B-F0E6-4867-818F-C582494FB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83" y="0"/>
            <a:ext cx="11134917" cy="6858000"/>
          </a:xfrm>
          <a:custGeom>
            <a:avLst/>
            <a:gdLst>
              <a:gd name="connsiteX0" fmla="*/ 7627977 w 11134917"/>
              <a:gd name="connsiteY0" fmla="*/ 0 h 6858000"/>
              <a:gd name="connsiteX1" fmla="*/ 8129873 w 11134917"/>
              <a:gd name="connsiteY1" fmla="*/ 0 h 6858000"/>
              <a:gd name="connsiteX2" fmla="*/ 11134917 w 11134917"/>
              <a:gd name="connsiteY2" fmla="*/ 0 h 6858000"/>
              <a:gd name="connsiteX3" fmla="*/ 11134917 w 11134917"/>
              <a:gd name="connsiteY3" fmla="*/ 6858000 h 6858000"/>
              <a:gd name="connsiteX4" fmla="*/ 8129873 w 11134917"/>
              <a:gd name="connsiteY4" fmla="*/ 6858000 h 6858000"/>
              <a:gd name="connsiteX5" fmla="*/ 7627977 w 11134917"/>
              <a:gd name="connsiteY5" fmla="*/ 6858000 h 6858000"/>
              <a:gd name="connsiteX6" fmla="*/ 7627977 w 11134917"/>
              <a:gd name="connsiteY6" fmla="*/ 6857419 h 6858000"/>
              <a:gd name="connsiteX7" fmla="*/ 1921931 w 11134917"/>
              <a:gd name="connsiteY7" fmla="*/ 6850814 h 6858000"/>
              <a:gd name="connsiteX8" fmla="*/ 0 w 11134917"/>
              <a:gd name="connsiteY8" fmla="*/ 5325357 h 6858000"/>
              <a:gd name="connsiteX9" fmla="*/ 838199 w 11134917"/>
              <a:gd name="connsiteY9" fmla="*/ 7331 h 6858000"/>
              <a:gd name="connsiteX10" fmla="*/ 7627977 w 11134917"/>
              <a:gd name="connsiteY10" fmla="*/ 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134917" h="6858000">
                <a:moveTo>
                  <a:pt x="7627977" y="0"/>
                </a:moveTo>
                <a:lnTo>
                  <a:pt x="8129873" y="0"/>
                </a:lnTo>
                <a:lnTo>
                  <a:pt x="11134917" y="0"/>
                </a:lnTo>
                <a:lnTo>
                  <a:pt x="11134917" y="6858000"/>
                </a:lnTo>
                <a:lnTo>
                  <a:pt x="8129873" y="6858000"/>
                </a:lnTo>
                <a:lnTo>
                  <a:pt x="7627977" y="6858000"/>
                </a:lnTo>
                <a:lnTo>
                  <a:pt x="7627977" y="6857419"/>
                </a:lnTo>
                <a:lnTo>
                  <a:pt x="1921931" y="6850814"/>
                </a:lnTo>
                <a:lnTo>
                  <a:pt x="0" y="5325357"/>
                </a:lnTo>
                <a:lnTo>
                  <a:pt x="838199" y="7331"/>
                </a:lnTo>
                <a:lnTo>
                  <a:pt x="7627977" y="5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52C707-F508-47B5-8864-8CC3EE0F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2025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066B5DD9-1C9B-4957-AF7C-8E11C7E88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8DF9D480-2CEE-4037-8C1B-638068630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EBF6F7B8-E51D-495D-B944-B8E2E84C5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43BB0F7-F9F4-4CFA-9277-2B671DC70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D51F18A6-D926-4462-B110-63097184F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ED77B4F5-55D8-444A-9EFF-CAAA8CD69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6D59B1-35E4-7880-7218-341D7F37D7DB}"/>
              </a:ext>
            </a:extLst>
          </p:cNvPr>
          <p:cNvSpPr txBox="1"/>
          <p:nvPr/>
        </p:nvSpPr>
        <p:spPr>
          <a:xfrm>
            <a:off x="2335494" y="447379"/>
            <a:ext cx="9196745" cy="51478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The outputs of the network (namely, A, B, C and D) are connected to a digital to analog converter circuit. This consists of a non-inverting adder from an op-amp. This will give out different DC signals for different combinations. Such as: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0-0-0-0  2v  (no LED glows, no water)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1-0-0-0  around 3.5v (1 LED glows, first speed level)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1-1-0-0  around 4.5v (2 LEDs glow, second speed level)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1-1-1-0   around 5.5 v (3 LEDs glow, third speed level)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1-1-1-1  around 6.5 v (4 LEDs glow, fourth speed level)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The outputs of the network are connected to the LED dashboard that enables required number of LEDs to glow according to the amount of water sensed.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923118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573F4B-5DF1-AE9D-F703-FE3045635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AF2736-5535-B8E3-4504-06CA0FC0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7DE3D3-A5E1-30FB-D81A-D9E46992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circuit&#10;&#10;AI-generated content may be incorrect.">
            <a:extLst>
              <a:ext uri="{FF2B5EF4-FFF2-40B4-BE49-F238E27FC236}">
                <a16:creationId xmlns:a16="http://schemas.microsoft.com/office/drawing/2014/main" id="{6848B9BD-3DC5-85DD-DCFA-C48DDBD727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79" y="955805"/>
            <a:ext cx="5446552" cy="4952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FAB1AE-93F6-A5CD-4115-4ACAA88ADEB1}"/>
              </a:ext>
            </a:extLst>
          </p:cNvPr>
          <p:cNvSpPr txBox="1"/>
          <p:nvPr/>
        </p:nvSpPr>
        <p:spPr>
          <a:xfrm>
            <a:off x="6779846" y="1309077"/>
            <a:ext cx="390769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Non inverting summing amplifier</a:t>
            </a:r>
            <a:r>
              <a:rPr lang="en-US" sz="4000"/>
              <a:t> - schematic</a:t>
            </a:r>
          </a:p>
        </p:txBody>
      </p:sp>
    </p:spTree>
    <p:extLst>
      <p:ext uri="{BB962C8B-B14F-4D97-AF65-F5344CB8AC3E}">
        <p14:creationId xmlns:p14="http://schemas.microsoft.com/office/powerpoint/2010/main" val="409652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B301-D3E4-AABE-1D3D-E2FC7440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"/>
            <a:ext cx="6349078" cy="757084"/>
          </a:xfrm>
        </p:spPr>
        <p:txBody>
          <a:bodyPr>
            <a:noAutofit/>
          </a:bodyPr>
          <a:lstStyle/>
          <a:p>
            <a:r>
              <a:rPr lang="en-US" sz="2800"/>
              <a:t>GENERATING 4 ANALOG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82181-40A4-1120-7AA1-8B457A4CB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66800"/>
            <a:ext cx="10018713" cy="2020530"/>
          </a:xfrm>
        </p:spPr>
        <p:txBody>
          <a:bodyPr>
            <a:normAutofit/>
          </a:bodyPr>
          <a:lstStyle/>
          <a:p>
            <a:pPr marL="0" indent="0" algn="l" rtl="0" fontAlgn="base">
              <a:lnSpc>
                <a:spcPts val="1639"/>
              </a:lnSpc>
              <a:spcAft>
                <a:spcPts val="800"/>
              </a:spcAft>
              <a:buNone/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the provided circuit all the values of R1,R2,R3,R4 are of same value R.</a:t>
            </a:r>
            <a:r>
              <a:rPr lang="en-US" sz="16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ts val="1639"/>
              </a:lnSpc>
              <a:spcAft>
                <a:spcPts val="800"/>
              </a:spcAft>
              <a:buNone/>
            </a:pPr>
            <a:r>
              <a:rPr lang="en-US" sz="16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R = 620 ohm</a:t>
            </a:r>
            <a:r>
              <a:rPr lang="en-US" sz="16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ts val="1639"/>
              </a:lnSpc>
              <a:spcAft>
                <a:spcPts val="800"/>
              </a:spcAft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Four Digital inputs are  given at V1,V2,V3,V4. </a:t>
            </a:r>
            <a:endParaRPr lang="en-US" sz="160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ts val="1639"/>
              </a:lnSpc>
              <a:spcAft>
                <a:spcPts val="800"/>
              </a:spcAft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  Op amp as an amplifier formula :    </a:t>
            </a:r>
            <a:r>
              <a:rPr lang="en-US" sz="1600" b="0" i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Vout</a:t>
            </a:r>
            <a:r>
              <a:rPr lang="en-US" sz="16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 =  Vin(1+ Rf/Ri) </a:t>
            </a:r>
            <a:endParaRPr lang="en-US" sz="1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 rtl="0" fontAlgn="base">
              <a:lnSpc>
                <a:spcPts val="1639"/>
              </a:lnSpc>
              <a:spcAft>
                <a:spcPts val="800"/>
              </a:spcAft>
              <a:buNone/>
            </a:pPr>
            <a:r>
              <a:rPr lang="en-US" sz="16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  <a:endParaRPr lang="en-US" sz="1600" b="0" i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sz="1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FD5BED-34A6-B6CB-B835-57A333D4D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885103"/>
              </p:ext>
            </p:extLst>
          </p:nvPr>
        </p:nvGraphicFramePr>
        <p:xfrm>
          <a:off x="2031997" y="2664543"/>
          <a:ext cx="10018712" cy="330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2001286996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939726665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519691858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431083498"/>
                    </a:ext>
                  </a:extLst>
                </a:gridCol>
              </a:tblGrid>
              <a:tr h="624806"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1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2 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3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CASE 4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136723"/>
                  </a:ext>
                </a:extLst>
              </a:tr>
              <a:tr h="2590341">
                <a:tc>
                  <a:txBody>
                    <a:bodyPr/>
                    <a:lstStyle/>
                    <a:p>
                      <a:r>
                        <a:rPr lang="en-US" sz="1800"/>
                        <a:t>Digital input :1000</a:t>
                      </a:r>
                    </a:p>
                    <a:p>
                      <a:endParaRPr lang="en-US" sz="1400"/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 =V(high)</a:t>
                      </a:r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{ V2,V3,V4 are (low)} </a:t>
                      </a:r>
                    </a:p>
                    <a:p>
                      <a:pPr rtl="0" fontAlgn="base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rtl="0" fontAlgn="base"/>
                      <a:r>
                        <a:rPr lang="en-US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Vin  = (V(R/3))  /  (4R/3)              </a:t>
                      </a:r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        = V/4 </a:t>
                      </a:r>
                    </a:p>
                    <a:p>
                      <a:pPr rtl="0" fontAlgn="base"/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Vout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(V1/4)(1+(Rf/Ri))     </a:t>
                      </a:r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 =(V1/4)(1.1) </a:t>
                      </a:r>
                    </a:p>
                    <a:p>
                      <a:endParaRPr lang="en-US" sz="1400"/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Digital input : 1100</a:t>
                      </a:r>
                    </a:p>
                    <a:p>
                      <a:endParaRPr lang="en-US" sz="1400"/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 = V2 (high) = V </a:t>
                      </a:r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 V3,V4 are (low)} </a:t>
                      </a:r>
                    </a:p>
                    <a:p>
                      <a:pPr rtl="0" fontAlgn="base"/>
                      <a:endParaRPr 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endParaRPr 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Vin = (V)(R/2)/R  </a:t>
                      </a:r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= V/2 </a:t>
                      </a:r>
                    </a:p>
                    <a:p>
                      <a:pPr rtl="0" fontAlgn="base"/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Vout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(V/2)(1.1) </a:t>
                      </a:r>
                    </a:p>
                    <a:p>
                      <a:endParaRPr lang="en-IN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Digital input : 1100</a:t>
                      </a:r>
                    </a:p>
                    <a:p>
                      <a:endParaRPr lang="en-IN"/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 = V2 = V3 (high) = V </a:t>
                      </a:r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{V4 is (low)} </a:t>
                      </a:r>
                    </a:p>
                    <a:p>
                      <a:pPr rtl="0" fontAlgn="base"/>
                      <a:endParaRPr 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endParaRPr 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Vin = (V)(R)/(4R/3)  </a:t>
                      </a:r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    = 3V/4 </a:t>
                      </a:r>
                    </a:p>
                    <a:p>
                      <a:pPr rtl="0" fontAlgn="base"/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Vout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(3V/4)(1.1) 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Digital input : 1100</a:t>
                      </a:r>
                    </a:p>
                    <a:p>
                      <a:endParaRPr lang="en-IN"/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 = V2 = V3 = V4(high) = V </a:t>
                      </a:r>
                    </a:p>
                    <a:p>
                      <a:pPr rtl="0" fontAlgn="base"/>
                      <a:endParaRPr 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endParaRPr 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endParaRPr lang="en-US" sz="1400" b="0" i="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rtl="0" fontAlgn="base"/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Vin = (V) </a:t>
                      </a:r>
                    </a:p>
                    <a:p>
                      <a:pPr rtl="0" fontAlgn="base"/>
                      <a:r>
                        <a:rPr lang="en-US" sz="140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Vout</a:t>
                      </a:r>
                      <a:r>
                        <a:rPr lang="en-US" sz="14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(V)(1.1)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9099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C67A6B-E019-391D-32AD-3183D9A2D0C3}"/>
              </a:ext>
            </a:extLst>
          </p:cNvPr>
          <p:cNvSpPr txBox="1"/>
          <p:nvPr/>
        </p:nvSpPr>
        <p:spPr>
          <a:xfrm>
            <a:off x="2576052" y="6302477"/>
            <a:ext cx="915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These 4 discrete analog values are fed to the PWM circuit. 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73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93B0D-A57D-4789-22D1-2F88D20F9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D1D3EA-293B-51CE-094D-37C12ACEA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EEE22F-D182-A3E2-2C96-6B05BBE91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7E75C-6EAF-9E7D-C990-3CA777250A4F}"/>
              </a:ext>
            </a:extLst>
          </p:cNvPr>
          <p:cNvSpPr txBox="1"/>
          <p:nvPr/>
        </p:nvSpPr>
        <p:spPr>
          <a:xfrm>
            <a:off x="6098890" y="1289538"/>
            <a:ext cx="490126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/>
              <a:t>Triangle wave generator - schematic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00FC91-4FED-4610-93B2-F9EA11291ECC}"/>
              </a:ext>
            </a:extLst>
          </p:cNvPr>
          <p:cNvSpPr txBox="1"/>
          <p:nvPr/>
        </p:nvSpPr>
        <p:spPr>
          <a:xfrm>
            <a:off x="6228521" y="2531166"/>
            <a:ext cx="4187687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This circuit consists of two parts. First part uses Opamp ckt to form a  square wave signal oscillating with a frequency of about 100 Hz. The sencond part of the circuit forms the integrator using an Opamp that uses the square wave from the first part to give a triangle wave.</a:t>
            </a:r>
            <a:br>
              <a:rPr lang="en-US"/>
            </a:br>
            <a:r>
              <a:rPr lang="en-US"/>
              <a:t>The LTspice simulation of the circuit is attached below.</a:t>
            </a:r>
          </a:p>
        </p:txBody>
      </p:sp>
      <p:pic>
        <p:nvPicPr>
          <p:cNvPr id="4" name="Picture 3" descr="A computer screen shot of a circuit&#10;&#10;AI-generated content may be incorrect.">
            <a:extLst>
              <a:ext uri="{FF2B5EF4-FFF2-40B4-BE49-F238E27FC236}">
                <a16:creationId xmlns:a16="http://schemas.microsoft.com/office/drawing/2014/main" id="{6EE0AEA0-F096-0E3C-154C-DA13F2FDB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75" y="1229437"/>
            <a:ext cx="5223607" cy="42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76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Parallax</vt:lpstr>
      <vt:lpstr>Rain Rain go away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GENERATING 4 ANALOG VALUES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Rain Rain go away</dc:title>
  <dc:creator>K. Mahitha</dc:creator>
  <cp:lastModifiedBy>snehavarshinibalarammahanthi@gmail.com</cp:lastModifiedBy>
  <cp:revision>20</cp:revision>
  <dcterms:created xsi:type="dcterms:W3CDTF">2025-02-03T17:44:56Z</dcterms:created>
  <dcterms:modified xsi:type="dcterms:W3CDTF">2025-03-14T05:44:16Z</dcterms:modified>
</cp:coreProperties>
</file>