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64" r:id="rId5"/>
    <p:sldId id="270" r:id="rId6"/>
    <p:sldId id="259" r:id="rId7"/>
    <p:sldId id="260" r:id="rId8"/>
    <p:sldId id="261" r:id="rId9"/>
    <p:sldId id="265" r:id="rId10"/>
    <p:sldId id="266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80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06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83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5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9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7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4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0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D38A-297B-4351-B39B-B592F34D02E6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C13B13-2130-44FE-83D0-FFF4F4ED4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12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ionbuddy.com/features/online-vot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8543F-D0A7-0BCB-5B48-ED25704D2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F3392-0C86-5DF8-F68A-DFF41F602E0C}"/>
              </a:ext>
            </a:extLst>
          </p:cNvPr>
          <p:cNvSpPr txBox="1"/>
          <p:nvPr/>
        </p:nvSpPr>
        <p:spPr>
          <a:xfrm>
            <a:off x="979714" y="765110"/>
            <a:ext cx="6839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ONLINE VOTING 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24075-0E07-72FD-E4FD-400BCFA1B34D}"/>
              </a:ext>
            </a:extLst>
          </p:cNvPr>
          <p:cNvSpPr txBox="1"/>
          <p:nvPr/>
        </p:nvSpPr>
        <p:spPr>
          <a:xfrm>
            <a:off x="8787154" y="5940529"/>
            <a:ext cx="2956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 G . Mahitha</a:t>
            </a:r>
          </a:p>
          <a:p>
            <a:r>
              <a:rPr lang="en-IN" sz="2000" dirty="0"/>
              <a:t>21761A5484</a:t>
            </a:r>
          </a:p>
        </p:txBody>
      </p:sp>
    </p:spTree>
    <p:extLst>
      <p:ext uri="{BB962C8B-B14F-4D97-AF65-F5344CB8AC3E}">
        <p14:creationId xmlns:p14="http://schemas.microsoft.com/office/powerpoint/2010/main" val="340159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E2F-1B62-C66F-1C2C-64484D5E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ABOUT US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168C4865-688F-860F-47B5-31F58703C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8" y="2268638"/>
            <a:ext cx="7859210" cy="37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1EBB-912D-3414-1F28-D9E5E51C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3FB6A-C859-C4C4-0293-48348E349496}"/>
              </a:ext>
            </a:extLst>
          </p:cNvPr>
          <p:cNvSpPr txBox="1"/>
          <p:nvPr/>
        </p:nvSpPr>
        <p:spPr>
          <a:xfrm>
            <a:off x="300942" y="2222339"/>
            <a:ext cx="111579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In Todays voting system has some problems like high budget , security , some voters are unable to reach the polling booth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Based on above problems to solve this to create a online voting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In online voting system is a software web application platform using HTML,CSS,JQUERY.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By using above languages create a online voting system.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ONLINE VOTING is a software platform   that provides security   and  you can caste </a:t>
            </a:r>
          </a:p>
          <a:p>
            <a:r>
              <a:rPr lang="en-IN" sz="2000" dirty="0"/>
              <a:t>Your vote at any where  in mobile or laptop it helps to decrease the  budget to conduct          Elections ,reduce time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In this web application  helps to save money , time ,provide security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74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F6CC-2E2C-D71B-2AB4-BAB15CC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10122-38F9-DCFE-05AE-CEC04A63A182}"/>
              </a:ext>
            </a:extLst>
          </p:cNvPr>
          <p:cNvSpPr txBox="1"/>
          <p:nvPr/>
        </p:nvSpPr>
        <p:spPr>
          <a:xfrm>
            <a:off x="555585" y="1780457"/>
            <a:ext cx="9884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ONLINE VOTING is a software platform   that provides security   and  you can caste Your vote at any where  in mobile or laptop it helps to decrease the  budget to conduct Elections ,reduce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rebuchet MS" panose="020B0603020202020204" pitchFamily="34" charset="0"/>
              </a:rPr>
              <a:t>The advantages of online voting systems include increased efficiency, improved accuracy, and greater voter engagement compared to paper ballots</a:t>
            </a:r>
            <a:r>
              <a:rPr lang="en-US" sz="2400" dirty="0">
                <a:solidFill>
                  <a:srgbClr val="8D8D8D"/>
                </a:solidFill>
                <a:latin typeface="Inter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Inter"/>
              </a:rPr>
              <a:t>and  EVMS</a:t>
            </a:r>
            <a:r>
              <a:rPr lang="en-US" sz="2400" dirty="0">
                <a:solidFill>
                  <a:srgbClr val="8D8D8D"/>
                </a:solidFill>
                <a:latin typeface="Inter"/>
              </a:rPr>
              <a:t>.</a:t>
            </a:r>
            <a:r>
              <a:rPr lang="en-US" sz="2400" b="0" i="0" dirty="0">
                <a:solidFill>
                  <a:srgbClr val="8D8D8D"/>
                </a:solidFill>
                <a:effectLst/>
                <a:latin typeface="Inter"/>
              </a:rPr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505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1CBC7-F7E0-5EFB-D616-8B6250C264F2}"/>
              </a:ext>
            </a:extLst>
          </p:cNvPr>
          <p:cNvSpPr txBox="1"/>
          <p:nvPr/>
        </p:nvSpPr>
        <p:spPr>
          <a:xfrm>
            <a:off x="3391382" y="2627454"/>
            <a:ext cx="7812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814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81DFD2-8D37-5D98-D665-0EFC070B9CA4}"/>
              </a:ext>
            </a:extLst>
          </p:cNvPr>
          <p:cNvSpPr txBox="1"/>
          <p:nvPr/>
        </p:nvSpPr>
        <p:spPr>
          <a:xfrm>
            <a:off x="2988129" y="1216479"/>
            <a:ext cx="6015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02551-715B-769F-D751-E86593E48E0B}"/>
              </a:ext>
            </a:extLst>
          </p:cNvPr>
          <p:cNvSpPr txBox="1"/>
          <p:nvPr/>
        </p:nvSpPr>
        <p:spPr>
          <a:xfrm>
            <a:off x="474562" y="3044141"/>
            <a:ext cx="10706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Voting is not done 100% perfectly because of some reasons like technical  issues  ,security </a:t>
            </a:r>
          </a:p>
          <a:p>
            <a:r>
              <a:rPr lang="en-IN" sz="2000" dirty="0"/>
              <a:t>issues to the  ballet box ,and  voters are unable to reach  the voting booth etc;  at that</a:t>
            </a:r>
          </a:p>
          <a:p>
            <a:r>
              <a:rPr lang="en-IN" sz="2000" dirty="0"/>
              <a:t> time 100% voting is not done </a:t>
            </a:r>
          </a:p>
          <a:p>
            <a:r>
              <a:rPr lang="en-IN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485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2E83-3275-5788-1404-0D864FC0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BD93-C082-A68C-78F1-ACFE800F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An </a:t>
            </a:r>
            <a:r>
              <a:rPr lang="en-US" sz="5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voting system</a:t>
            </a:r>
            <a:r>
              <a:rPr lang="en-US" sz="50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 is a platform that allows organizational members to cast their votes electronically, which can be through a website, mobile app, or any internet-connected device.</a:t>
            </a:r>
            <a:endParaRPr lang="en-IN" sz="5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Materials :HTML,CSS,JQUREY</a:t>
            </a:r>
          </a:p>
          <a:p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Home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Login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Registration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Contact us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5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About us</a:t>
            </a:r>
          </a:p>
          <a:p>
            <a:pPr marL="0" indent="0">
              <a:buNone/>
            </a:pPr>
            <a:r>
              <a:rPr lang="en-IN" sz="2200" dirty="0"/>
              <a:t>  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97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796F-E0DE-2A3D-C11F-8E0E983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8193E-2EAF-AB5F-D3D5-F469D05422DD}"/>
              </a:ext>
            </a:extLst>
          </p:cNvPr>
          <p:cNvSpPr txBox="1"/>
          <p:nvPr/>
        </p:nvSpPr>
        <p:spPr>
          <a:xfrm>
            <a:off x="1296365" y="2152892"/>
            <a:ext cx="689804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I have used different languages  to design  this website.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JQUERY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These are the above technologies use in my website.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0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9A1C-C249-A6F3-68CA-C0EA1B01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                   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BE5E-712C-DB68-E9DE-5B71B1C2B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Home page consists of following links: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Login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Registration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Contact 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About us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164A39-7874-B81C-0D2F-8A3587053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8"/>
            <a:ext cx="5342100" cy="3568407"/>
          </a:xfrm>
        </p:spPr>
      </p:pic>
    </p:spTree>
    <p:extLst>
      <p:ext uri="{BB962C8B-B14F-4D97-AF65-F5344CB8AC3E}">
        <p14:creationId xmlns:p14="http://schemas.microsoft.com/office/powerpoint/2010/main" val="25913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BAD1-0513-B9FA-C9F6-FC585120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LOGIN FORM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 </a:t>
            </a:r>
            <a:br>
              <a:rPr lang="en-IN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endParaRPr lang="en-IN" sz="3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F6A69-92D7-0AA1-1A66-5D69A4045AE1}"/>
              </a:ext>
            </a:extLst>
          </p:cNvPr>
          <p:cNvSpPr txBox="1"/>
          <p:nvPr/>
        </p:nvSpPr>
        <p:spPr>
          <a:xfrm>
            <a:off x="1131215" y="2457360"/>
            <a:ext cx="53853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MOBILE NO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VOTER ID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After enter  your details click 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If u forgot your password  click here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CE0B96-8C28-3880-54D5-DE5AFF871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5" y="1856793"/>
            <a:ext cx="5626359" cy="3806890"/>
          </a:xfrm>
        </p:spPr>
      </p:pic>
    </p:spTree>
    <p:extLst>
      <p:ext uri="{BB962C8B-B14F-4D97-AF65-F5344CB8AC3E}">
        <p14:creationId xmlns:p14="http://schemas.microsoft.com/office/powerpoint/2010/main" val="69324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D053-FAB1-3022-C4C9-25D70CF5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A065-E956-0065-FF3D-024ADB415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200" dirty="0"/>
              <a:t>In registration  form enter your  name</a:t>
            </a:r>
          </a:p>
          <a:p>
            <a:r>
              <a:rPr lang="en-IN" sz="2200" dirty="0"/>
              <a:t>Enter mobile no , password, confirm password ,address , voter id</a:t>
            </a:r>
          </a:p>
          <a:p>
            <a:r>
              <a:rPr lang="en-IN" sz="2200" dirty="0"/>
              <a:t>After fill all the details click register button </a:t>
            </a:r>
          </a:p>
          <a:p>
            <a:r>
              <a:rPr lang="en-IN" sz="2200" dirty="0"/>
              <a:t>If you forgot your password click here</a:t>
            </a:r>
          </a:p>
          <a:p>
            <a:r>
              <a:rPr lang="en-IN" sz="2200" dirty="0"/>
              <a:t>After  you caste your vote</a:t>
            </a:r>
          </a:p>
          <a:p>
            <a:r>
              <a:rPr lang="en-IN" sz="2200" dirty="0"/>
              <a:t>Click caste your vote then it got to caste your vote website</a:t>
            </a:r>
          </a:p>
          <a:p>
            <a:pPr marL="0" indent="0">
              <a:buNone/>
            </a:pPr>
            <a:endParaRPr lang="en-IN" sz="22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70F4B8-324E-621A-D7DD-CAC741EF2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48" y="2160588"/>
            <a:ext cx="3855603" cy="3881437"/>
          </a:xfrm>
        </p:spPr>
      </p:pic>
    </p:spTree>
    <p:extLst>
      <p:ext uri="{BB962C8B-B14F-4D97-AF65-F5344CB8AC3E}">
        <p14:creationId xmlns:p14="http://schemas.microsoft.com/office/powerpoint/2010/main" val="143803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1526-17BB-109E-ADC2-AD00731C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DCC9-C156-5E57-3003-B8C96DF484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 registration form click caste your vote it goes to  caste your vote dashboard.</a:t>
            </a:r>
          </a:p>
          <a:p>
            <a:r>
              <a:rPr lang="en-IN" sz="2000" dirty="0"/>
              <a:t>In dashboard select any one of the party </a:t>
            </a:r>
          </a:p>
          <a:p>
            <a:r>
              <a:rPr lang="en-IN" sz="2000" dirty="0"/>
              <a:t>After select click submit</a:t>
            </a:r>
          </a:p>
          <a:p>
            <a:r>
              <a:rPr lang="en-IN" sz="2000" dirty="0"/>
              <a:t> And then go to  homepage click homepage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7BB20-45C7-0DF0-A177-C340420FBD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02" y="2160588"/>
            <a:ext cx="2530495" cy="3881437"/>
          </a:xfrm>
        </p:spPr>
      </p:pic>
    </p:spTree>
    <p:extLst>
      <p:ext uri="{BB962C8B-B14F-4D97-AF65-F5344CB8AC3E}">
        <p14:creationId xmlns:p14="http://schemas.microsoft.com/office/powerpoint/2010/main" val="249894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C7C4-0CC4-378C-0F02-9DE83B6F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CONTACT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301CD-4660-FC98-A9F3-99DC266A1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1530220"/>
            <a:ext cx="8136294" cy="49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0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454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Inter</vt:lpstr>
      <vt:lpstr>Trebuchet MS</vt:lpstr>
      <vt:lpstr>Wingdings</vt:lpstr>
      <vt:lpstr>Wingdings 3</vt:lpstr>
      <vt:lpstr>Facet</vt:lpstr>
      <vt:lpstr>PowerPoint Presentation</vt:lpstr>
      <vt:lpstr>PowerPoint Presentation</vt:lpstr>
      <vt:lpstr>                        INTRODUCTION</vt:lpstr>
      <vt:lpstr>                       TECHNOLOGIES</vt:lpstr>
      <vt:lpstr>                    HOME PAGE</vt:lpstr>
      <vt:lpstr>                       LOGIN FORM                       </vt:lpstr>
      <vt:lpstr>               REGISTRATION</vt:lpstr>
      <vt:lpstr>                      DASHBOARD</vt:lpstr>
      <vt:lpstr>                     CONTACT US</vt:lpstr>
      <vt:lpstr>                         ABOUT US</vt:lpstr>
      <vt:lpstr>                     OBSERVATIONS</vt:lpstr>
      <vt:lpstr>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Godala Mahitha</dc:creator>
  <cp:lastModifiedBy>Godala Mahitha</cp:lastModifiedBy>
  <cp:revision>7</cp:revision>
  <dcterms:created xsi:type="dcterms:W3CDTF">2022-12-29T04:01:59Z</dcterms:created>
  <dcterms:modified xsi:type="dcterms:W3CDTF">2023-01-08T13:53:28Z</dcterms:modified>
</cp:coreProperties>
</file>