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86" y="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6F42-01A2-47ED-965B-491612F79C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F884-3DAD-43FD-A08D-FA896342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6F42-01A2-47ED-965B-491612F79C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F884-3DAD-43FD-A08D-FA896342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4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6F42-01A2-47ED-965B-491612F79C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F884-3DAD-43FD-A08D-FA896342A6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3091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6F42-01A2-47ED-965B-491612F79C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F884-3DAD-43FD-A08D-FA896342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76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6F42-01A2-47ED-965B-491612F79C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F884-3DAD-43FD-A08D-FA896342A6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09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6F42-01A2-47ED-965B-491612F79C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F884-3DAD-43FD-A08D-FA896342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12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6F42-01A2-47ED-965B-491612F79C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F884-3DAD-43FD-A08D-FA896342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3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6F42-01A2-47ED-965B-491612F79C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F884-3DAD-43FD-A08D-FA896342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3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6F42-01A2-47ED-965B-491612F79C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F884-3DAD-43FD-A08D-FA896342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7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6F42-01A2-47ED-965B-491612F79C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F884-3DAD-43FD-A08D-FA896342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8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6F42-01A2-47ED-965B-491612F79C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F884-3DAD-43FD-A08D-FA896342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7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6F42-01A2-47ED-965B-491612F79C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F884-3DAD-43FD-A08D-FA896342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3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6F42-01A2-47ED-965B-491612F79C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F884-3DAD-43FD-A08D-FA896342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9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6F42-01A2-47ED-965B-491612F79C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F884-3DAD-43FD-A08D-FA896342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6F42-01A2-47ED-965B-491612F79C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F884-3DAD-43FD-A08D-FA896342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0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6F42-01A2-47ED-965B-491612F79C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F884-3DAD-43FD-A08D-FA896342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9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6F42-01A2-47ED-965B-491612F79C9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E2F884-3DAD-43FD-A08D-FA896342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5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ws of shopping trolleys">
            <a:extLst>
              <a:ext uri="{FF2B5EF4-FFF2-40B4-BE49-F238E27FC236}">
                <a16:creationId xmlns:a16="http://schemas.microsoft.com/office/drawing/2014/main" id="{EE72B43E-48EE-5BE6-638F-7B0E2A4D0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6273" t="7299" r="8069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9BDA38-B558-6299-23E6-42EA99854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400" dirty="0"/>
              <a:t>Demand Forecasting for Bravo Supermarket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A3A80-57FE-C7FF-D182-AB8FCB163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/>
              <a:t>Riyad </a:t>
            </a:r>
            <a:r>
              <a:rPr lang="az-Latn-AZ" sz="1600"/>
              <a:t>Əbdürəhimov</a:t>
            </a:r>
          </a:p>
          <a:p>
            <a:r>
              <a:rPr lang="az-Latn-AZ" sz="1600"/>
              <a:t>RDS-102</a:t>
            </a:r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F5EF-273A-8970-F953-4EDCC354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forecasting with SARIMAX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2F1D5-AD23-929A-9107-8C415088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C29AD-B8E2-A419-229B-5029F3379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84" y="1930400"/>
            <a:ext cx="9283167" cy="445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8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8048-F482-41CE-3D24-C59B0FDF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trends of each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5010-1981-5E17-033D-04E435560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5923A-BE2F-521D-ED0E-C9F68FE58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95" y="2004647"/>
            <a:ext cx="9166945" cy="45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6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7F43-84AA-3D45-A41D-9A338E91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C3FF-F43B-F631-4E34-CA1ED69C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4797C-C174-5333-AD30-C51D234B2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54930"/>
            <a:ext cx="9101797" cy="3236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DDC548-0574-9529-34A9-26ACB1453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3" y="3181350"/>
            <a:ext cx="9101796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89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4FE7-7180-FE84-59A6-FB1CB316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MAPE for each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B8F0-B192-CCCE-D3C2-B2F8DAC15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6EED7-3D1D-0ADE-42AC-AC1D3B8B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0" y="1384225"/>
            <a:ext cx="9688318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5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7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8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9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1" name="Isosceles Triangle 1040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9" name="Isosceles Triangle 1048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0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1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2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3" name="Isosceles Triangle 1052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4" name="Isosceles Triangle 1053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anks for your attention and HD wallpaper | Pxfuel">
            <a:extLst>
              <a:ext uri="{FF2B5EF4-FFF2-40B4-BE49-F238E27FC236}">
                <a16:creationId xmlns:a16="http://schemas.microsoft.com/office/drawing/2014/main" id="{6871D642-7DB9-28D4-63AF-C5E601CC77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3" r="1" b="15650"/>
          <a:stretch/>
        </p:blipFill>
        <p:spPr bwMode="auto">
          <a:xfrm>
            <a:off x="568452" y="571500"/>
            <a:ext cx="1105509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55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94AB-5EA3-8BCF-A505-4D790219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CA4F0-E6ED-7587-7A75-81F50ED1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1.Understanding supermarket data</a:t>
            </a:r>
          </a:p>
          <a:p>
            <a:r>
              <a:rPr lang="en-US" dirty="0"/>
              <a:t>2.Analyzing time series data for each category</a:t>
            </a:r>
          </a:p>
          <a:p>
            <a:r>
              <a:rPr lang="en-US" dirty="0"/>
              <a:t>3.Creating forecasting model for each category</a:t>
            </a:r>
          </a:p>
          <a:p>
            <a:r>
              <a:rPr lang="en-US" dirty="0"/>
              <a:t>4.Choosing best parameters for models</a:t>
            </a:r>
          </a:p>
          <a:p>
            <a:r>
              <a:rPr lang="en-US" dirty="0"/>
              <a:t>5.Evaluating models</a:t>
            </a:r>
          </a:p>
          <a:p>
            <a:r>
              <a:rPr lang="en-US" dirty="0"/>
              <a:t>6.Comparing results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7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87CC-547F-E685-2C8F-6A5A5A49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Supermarket Data Understanding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E79D8-F3E7-AD6E-A54D-A696316F8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1393413"/>
            <a:ext cx="6119445" cy="35341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06EE6-12B1-ED81-3FA5-9A8093491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3" y="2160589"/>
            <a:ext cx="2944638" cy="3880773"/>
          </a:xfrm>
        </p:spPr>
        <p:txBody>
          <a:bodyPr>
            <a:normAutofit/>
          </a:bodyPr>
          <a:lstStyle/>
          <a:p>
            <a:pPr marL="971550" lvl="2" indent="-171450"/>
            <a:r>
              <a:rPr lang="en-US" sz="1800" dirty="0"/>
              <a:t>1.There are 9994 rows.</a:t>
            </a:r>
          </a:p>
          <a:p>
            <a:pPr marL="971550" lvl="2" indent="-171450"/>
            <a:r>
              <a:rPr lang="en-US" sz="1800" dirty="0"/>
              <a:t>2.There are 11 columns</a:t>
            </a:r>
          </a:p>
          <a:p>
            <a:pPr marL="971550" lvl="2" indent="-171450"/>
            <a:r>
              <a:rPr lang="en-US" sz="1800" dirty="0"/>
              <a:t>3.This is historical data from 2015 to 2019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A47D5-FBEC-FBD3-92E1-E78D935C8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49" y="5182494"/>
            <a:ext cx="5958714" cy="85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4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F48E5-5E1C-3587-68C4-089A5A76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Visualization of each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32F99-1FEF-BB79-69BD-9BB1A1EBF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F4A98-FDF4-9F30-EE4C-85C96E61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413" y="928469"/>
            <a:ext cx="6019993" cy="5192244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B0848-CF4D-72E5-E3F0-8E6C66FB5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82" y="2662542"/>
            <a:ext cx="3993603" cy="257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1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BA43-7066-7673-E4C0-8B02F004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Meat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4A9C-5FFE-F41D-83BD-F061CEA46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56A997-ED5D-207A-AF62-F93AFC40E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400"/>
            <a:ext cx="3918396" cy="4110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91FBF6-5C3C-6B69-0E65-C12A2823F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531" y="1558239"/>
            <a:ext cx="7909436" cy="50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4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FC51-A6FB-C305-B792-AB31580E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Analysis of  Meat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03136-D80D-7C04-F96A-097F0F189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AAEBF-40F3-5A38-DF88-D95C942E0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596668" cy="47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6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74AD-5326-86B3-1FB6-906D57D0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for time series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2DAB-304A-787B-2C92-F178DA3E5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83654-C6F6-0A87-9AF1-7EB1A586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9381066" cy="46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9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8627-8222-DA60-8621-DE2BD57C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SARIMAX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ED77-CB80-BA36-89FD-05EAA5BF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24815C-9123-FC01-BDB8-369CCDE95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42" y="1930400"/>
            <a:ext cx="8717060" cy="372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4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2074-19F8-FFED-C665-519935EA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forecasting with SARIMAX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5F45-C1CD-2A31-3E3C-D02D3A3D5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4356C-150E-651F-2E31-EE9A86336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08" y="1660442"/>
            <a:ext cx="9227120" cy="45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392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</TotalTime>
  <Words>115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Demand Forecasting for Bravo Supermarket</vt:lpstr>
      <vt:lpstr>Project Goals</vt:lpstr>
      <vt:lpstr>Supermarket Data Understanding</vt:lpstr>
      <vt:lpstr>Visualization of each Category</vt:lpstr>
      <vt:lpstr>Analyzing Meat Category</vt:lpstr>
      <vt:lpstr>Decomposition Analysis of  Meat category</vt:lpstr>
      <vt:lpstr>Hyperparameter tuning for time series forecasting</vt:lpstr>
      <vt:lpstr>Fitting SARIMAX model</vt:lpstr>
      <vt:lpstr>Time series forecasting with SARIMAX</vt:lpstr>
      <vt:lpstr>Future forecasting with SARIMAX model</vt:lpstr>
      <vt:lpstr>Comparing trends of each category</vt:lpstr>
      <vt:lpstr>PowerPoint Presentation</vt:lpstr>
      <vt:lpstr>Visualizing MAPE for each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Forecasting for Bravo Supermarket</dc:title>
  <dc:creator>Yasmin Əbdürəhimova</dc:creator>
  <cp:lastModifiedBy>Əbdürəhimov Riyad</cp:lastModifiedBy>
  <cp:revision>2</cp:revision>
  <dcterms:created xsi:type="dcterms:W3CDTF">2023-09-17T22:09:12Z</dcterms:created>
  <dcterms:modified xsi:type="dcterms:W3CDTF">2023-09-18T02:20:49Z</dcterms:modified>
</cp:coreProperties>
</file>