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T Sans Narrow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bold.fntdata"/><Relationship Id="rId25" Type="http://schemas.openxmlformats.org/officeDocument/2006/relationships/font" Target="fonts/PTSansNarrow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aa061e26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aa061e26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aa061e26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aa061e26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aa061e26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aa061e26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aa061e26c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aa061e26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aa061e26c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aa061e26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aa061e26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aa061e26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aa061e26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aa061e26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aa061e26c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caa061e26c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aa061e26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aa061e26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aa061e26c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caa061e26c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aa061e26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aa061e26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aa061e26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aa061e26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aa061e26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aa061e26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aa061e26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aa061e26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aa061e26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aa061e26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aa061e26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aa061e26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aa061e26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aa061e26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aa061e26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aa061e26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Buckman Hackathon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Mahizha   21PW13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3)Recommendation System Development: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Here i have checked the presence of outliers, using first quartile and third quartile ,And the results was found to be that no presence of outliers, which is great , to train the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 have found the accuracy, f-1 score for the 3 models - decisionTree, RandomForest,Neural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one with best score is </a:t>
            </a:r>
            <a:r>
              <a:rPr lang="en-GB"/>
              <a:t>chosen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Note: I did observe that relatively all the models score range were small.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Selected features based on insights - “Percentage of Investment”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071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071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Selected features:</a:t>
            </a:r>
            <a:endParaRPr sz="1071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071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Index(['S. No.', 'Role', 'Knowledge level about different investment product',</a:t>
            </a:r>
            <a:endParaRPr sz="1071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071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       'Investment Influencer', 'Return Earned'],</a:t>
            </a:r>
            <a:endParaRPr sz="1071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071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      dtype='object')</a:t>
            </a:r>
            <a:endParaRPr sz="1071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071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071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Feature Selection Information:</a:t>
            </a:r>
            <a:endParaRPr sz="1071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-GB" sz="1071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{'selected_features': ['S. No.', 'Role', 'Knowledge level about different investment product', 'Investment Influencer', 'Return Earned'], 'scores': [389.8491633948299, 4.047448551211681, 0.44031412066083203, 4.4469568117173, 4.0967606945080846, 7.431002344646254, 10.98712004532755, 3.8557528106983856, 1.3793511863568446, 3.495605388744059, 13.374459533885819, 4.295986891602299, 0.614220097693017, 13.407256857158444, 9.039224928213692, 4.761813268440632, 11.319975434378211, 6.786373955195057]}</a:t>
            </a:r>
            <a:endParaRPr sz="1765">
              <a:solidFill>
                <a:srgbClr val="1F1F1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266263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4)Recommendation System Development: 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00" y="803725"/>
            <a:ext cx="8520601" cy="410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Used Random Forest Model and created the Model called -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R</a:t>
            </a:r>
            <a:r>
              <a:rPr b="1" lang="en-GB"/>
              <a:t>andom_forest_model.joblib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 have dumped the learned model, so can be used for later and outside the environment.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988" y="2757575"/>
            <a:ext cx="621982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5)Implementation: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1.</a:t>
            </a:r>
            <a:r>
              <a:rPr lang="en-GB"/>
              <a:t>Implement the recommendation system using a programming language of your choice - Used Python Environment.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2. Ensure the system is user-friendly and can accept input data for prediction.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a user-friendly input i have used Flask which </a:t>
            </a:r>
            <a:r>
              <a:rPr lang="en-GB"/>
              <a:t>renders</a:t>
            </a:r>
            <a:r>
              <a:rPr lang="en-GB"/>
              <a:t> the HTML page and gets the user form input ie) clients behaviour,  and recommends him/her the percentage of investment he should put , so that he gets good return back.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75" y="747709"/>
            <a:ext cx="9144002" cy="3438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950" y="179665"/>
            <a:ext cx="6252275" cy="4784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6)Analysis Using POWERBI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Additionally</a:t>
            </a:r>
            <a:r>
              <a:rPr lang="en-GB"/>
              <a:t> i have used POWERBI for </a:t>
            </a:r>
            <a:r>
              <a:rPr lang="en-GB"/>
              <a:t>visualization</a:t>
            </a:r>
            <a:r>
              <a:rPr lang="en-GB"/>
              <a:t> and insights gathering.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Following will be the visual elements i have performed.</a:t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 rotWithShape="1">
          <a:blip r:embed="rId3">
            <a:alphaModFix/>
          </a:blip>
          <a:srcRect b="0" l="0" r="7313" t="0"/>
          <a:stretch/>
        </p:blipFill>
        <p:spPr>
          <a:xfrm>
            <a:off x="-121150" y="2033925"/>
            <a:ext cx="6229425" cy="277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4625" y="2434675"/>
            <a:ext cx="3762375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712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7691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Investment Decision Recommendation System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were provided with a data set </a:t>
            </a:r>
            <a:r>
              <a:rPr lang="en-GB"/>
              <a:t>containing information about individuals and their investment behavior.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 task is to build a recommendation system that can predict the best investment decision for new data based on various factors available in the dataset.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Here I will guide through my the insights I observed and how i re-</a:t>
            </a:r>
            <a:r>
              <a:rPr lang="en-GB"/>
              <a:t>learned</a:t>
            </a:r>
            <a:r>
              <a:rPr lang="en-GB"/>
              <a:t> my </a:t>
            </a:r>
            <a:r>
              <a:rPr lang="en-GB"/>
              <a:t>approach</a:t>
            </a:r>
            <a:r>
              <a:rPr lang="en-GB"/>
              <a:t>. ( approach varies by person’s perspective)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1)</a:t>
            </a:r>
            <a:r>
              <a:rPr lang="en-GB"/>
              <a:t>Data Exploration: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7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Initial step is to go through the given data 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/>
              <a:t>Data Cleaning and Understanding:</a:t>
            </a:r>
            <a:endParaRPr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Check for null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And to make it understandable , i have converted it to integral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Python Visualization to understand the segregation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Performed the investment behavioural insights including the percentage of household income invested, sources of awareness about investments, knowledge levels, influencers, risk levels, and reasons for investment.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466250"/>
            <a:ext cx="8839200" cy="3785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2)Best Investment Decision Identification: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Converted </a:t>
            </a:r>
            <a:r>
              <a:rPr lang="en-GB"/>
              <a:t>categorical</a:t>
            </a:r>
            <a:r>
              <a:rPr lang="en-GB"/>
              <a:t> data to numerical data , to train the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Done using LabelEncoder and OneHotEncoder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correlation is performed for each behavioural features , to find the best feature which influences the recommendation 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Chi-Square Test is used for feature selection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Initially while reading the data set , i thought the main objective was to make the client get maximum profit , and used “Returns Earned” feature as the target variable.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/>
        </p:nvSpPr>
        <p:spPr>
          <a:xfrm>
            <a:off x="424275" y="447525"/>
            <a:ext cx="8142300" cy="3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From both Chi-Square test and Random Forest model learning, the Top features are learnt. ie) these features have much more value in contributing to the "Return Earned"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Top-Features being :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*  'Knowledge level about sharemarket'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*  'Knowledge level about different investment product'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*   'Investment Influencer'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*   'Percentage of Investment'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Least-contributing features being :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*   Gender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*   Martial Status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03" y="2362525"/>
            <a:ext cx="4825198" cy="248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re-learning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But on re analysing the data set and the problem statement, the main outcome is the recommendation system , so I have kept the Amount to invest as needed and , given the clients behaviour as my recommended value.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“Percentage to Investment” as the target value, and proceeded my findings based on that.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224525" y="394550"/>
            <a:ext cx="3826500" cy="38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GB" sz="1485"/>
              <a:t>2. Determine which demographic, employment, and behavioral characteristics correlate with</a:t>
            </a:r>
            <a:endParaRPr sz="148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GB" sz="1485"/>
              <a:t>successful investment outcomes</a:t>
            </a:r>
            <a:endParaRPr sz="148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GB" sz="1485"/>
              <a:t>To approach this:</a:t>
            </a:r>
            <a:endParaRPr sz="148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GB" sz="1485"/>
              <a:t>Chi-Square Test: Conducted a chi-square test for each categorical variable in X to determine if there is a significant association between the variable and the Returns.</a:t>
            </a:r>
            <a:endParaRPr sz="148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485"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100" y="0"/>
            <a:ext cx="4095200" cy="4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