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4576-C0CA-467A-A557-EC15E12B3209}" type="datetimeFigureOut">
              <a:rPr lang="en-US" smtClean="0"/>
              <a:pPr/>
              <a:t>8/12/2019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17D5-1E5B-4A2C-860A-804AAD34CFC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857760"/>
            <a:ext cx="8643998" cy="16255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800" dirty="0" smtClean="0"/>
              <a:t>Figure 1. Interaction of storage and treatment on number of germinated canola seeds; black columns represent Control and the red ones represent combination of 50,100,150 </a:t>
            </a:r>
            <a:r>
              <a:rPr lang="en-CA" sz="1800" dirty="0" err="1" smtClean="0"/>
              <a:t>micromolars</a:t>
            </a:r>
            <a:r>
              <a:rPr lang="en-CA" sz="1800" dirty="0" smtClean="0"/>
              <a:t> of ABA plus </a:t>
            </a:r>
            <a:r>
              <a:rPr lang="en-CA" sz="1800" dirty="0" err="1" smtClean="0"/>
              <a:t>hydropriming</a:t>
            </a:r>
            <a:r>
              <a:rPr lang="en-CA" sz="1800" dirty="0" smtClean="0"/>
              <a:t>. Storage levels are putting seeds in adverse storage condition (</a:t>
            </a:r>
            <a:r>
              <a:rPr lang="en-CA" sz="1800" dirty="0" err="1" smtClean="0"/>
              <a:t>detprime</a:t>
            </a:r>
            <a:r>
              <a:rPr lang="en-CA" sz="1800" dirty="0" smtClean="0"/>
              <a:t>) and putting seeds in normal situation (</a:t>
            </a:r>
            <a:r>
              <a:rPr lang="en-CA" sz="1800" dirty="0" err="1" smtClean="0"/>
              <a:t>no_det</a:t>
            </a:r>
            <a:r>
              <a:rPr lang="en-CA" sz="1800" dirty="0" smtClean="0"/>
              <a:t>). X-axis is the average of germinated seeds number (out of 50 seeds) and error bars are standard deviation.</a:t>
            </a:r>
            <a:endParaRPr lang="en-CA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918" y="0"/>
            <a:ext cx="5074300" cy="47141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32" y="357166"/>
            <a:ext cx="4929222" cy="45720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4282" y="5072074"/>
            <a:ext cx="8643998" cy="141127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sz="1800" smtClean="0"/>
              <a:t>Figure </a:t>
            </a:r>
            <a:r>
              <a:rPr lang="en-CA" sz="1800" dirty="0" smtClean="0"/>
              <a:t>2. Interaction of temperature and storage situation on number of germinated canola seeds; black columns represent adverse storage condition and the red ones represent normal situation. Temperatures levels are putting seeds are combination of 3 and 7 °C (</a:t>
            </a:r>
            <a:r>
              <a:rPr lang="en-CA" sz="1800" dirty="0" err="1" smtClean="0"/>
              <a:t>cold_cool</a:t>
            </a:r>
            <a:r>
              <a:rPr lang="en-CA" sz="1800" dirty="0" smtClean="0"/>
              <a:t>) and 20 °C (Opt). X-axis is the average of germinated seeds number (out of 50 seeds) and error bars are standard deviation.</a:t>
            </a:r>
            <a:endParaRPr lang="en-CA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166" y="0"/>
            <a:ext cx="5148958" cy="507451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4282" y="5072074"/>
            <a:ext cx="8643998" cy="1411279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CA" sz="1800" dirty="0" smtClean="0"/>
              <a:t>Figure 3. Interaction of temperature and treatment on number of germinated canola seeds; black columns represent Control and the red ones represent combination of 50,100,150 </a:t>
            </a:r>
            <a:r>
              <a:rPr lang="en-CA" sz="1800" dirty="0" err="1" smtClean="0"/>
              <a:t>micromolars</a:t>
            </a:r>
            <a:r>
              <a:rPr lang="en-CA" sz="1800" dirty="0" smtClean="0"/>
              <a:t> of ABA plus </a:t>
            </a:r>
            <a:r>
              <a:rPr lang="en-CA" sz="1800" dirty="0" err="1" smtClean="0"/>
              <a:t>hydropriming</a:t>
            </a:r>
            <a:r>
              <a:rPr lang="en-CA" sz="1800" dirty="0" smtClean="0"/>
              <a:t>. Temperatures levels are putting seeds are combination of 3 and 7 °C (</a:t>
            </a:r>
            <a:r>
              <a:rPr lang="en-CA" sz="1800" dirty="0" err="1" smtClean="0"/>
              <a:t>cold_cool</a:t>
            </a:r>
            <a:r>
              <a:rPr lang="en-CA" sz="1800" dirty="0" smtClean="0"/>
              <a:t>) and 20 °C (Opt). X-axis is the average of germinated seeds number (out of 50 seeds) and error bars are standard deviation.</a:t>
            </a:r>
          </a:p>
          <a:p>
            <a:pPr algn="just">
              <a:buNone/>
            </a:pPr>
            <a:endParaRPr lang="en-CA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Salman</dc:creator>
  <cp:lastModifiedBy>Salman</cp:lastModifiedBy>
  <cp:revision>3</cp:revision>
  <dcterms:created xsi:type="dcterms:W3CDTF">2019-08-12T16:01:31Z</dcterms:created>
  <dcterms:modified xsi:type="dcterms:W3CDTF">2019-08-12T16:11:34Z</dcterms:modified>
</cp:coreProperties>
</file>