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1283-E24F-42A5-BBB7-DF9EAEB6EA54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CC1A-C6FC-4A7D-BA81-80D38610F7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1283-E24F-42A5-BBB7-DF9EAEB6EA54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CC1A-C6FC-4A7D-BA81-80D38610F7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1283-E24F-42A5-BBB7-DF9EAEB6EA54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CC1A-C6FC-4A7D-BA81-80D38610F7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1283-E24F-42A5-BBB7-DF9EAEB6EA54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CC1A-C6FC-4A7D-BA81-80D38610F7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1283-E24F-42A5-BBB7-DF9EAEB6EA54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CC1A-C6FC-4A7D-BA81-80D38610F7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1283-E24F-42A5-BBB7-DF9EAEB6EA54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CC1A-C6FC-4A7D-BA81-80D38610F7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1283-E24F-42A5-BBB7-DF9EAEB6EA54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CC1A-C6FC-4A7D-BA81-80D38610F7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1283-E24F-42A5-BBB7-DF9EAEB6EA54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CC1A-C6FC-4A7D-BA81-80D38610F7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1283-E24F-42A5-BBB7-DF9EAEB6EA54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CC1A-C6FC-4A7D-BA81-80D38610F7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1283-E24F-42A5-BBB7-DF9EAEB6EA54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CC1A-C6FC-4A7D-BA81-80D38610F7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1283-E24F-42A5-BBB7-DF9EAEB6EA54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CC1A-C6FC-4A7D-BA81-80D38610F7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51283-E24F-42A5-BBB7-DF9EAEB6EA54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CC1A-C6FC-4A7D-BA81-80D38610F7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155700"/>
            <a:ext cx="4572000" cy="45529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25" y="1155700"/>
            <a:ext cx="4476750" cy="4552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Mahla</dc:creator>
  <cp:lastModifiedBy>Salman</cp:lastModifiedBy>
  <cp:revision>186</cp:revision>
  <dcterms:created xsi:type="dcterms:W3CDTF">2018-08-28T20:22:17Z</dcterms:created>
  <dcterms:modified xsi:type="dcterms:W3CDTF">2019-07-19T18:02:27Z</dcterms:modified>
</cp:coreProperties>
</file>