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Preprocessing and Cleaning Summary" id="{58AA4D0B-0E55-49E7-85B1-444A811779EC}">
          <p14:sldIdLst>
            <p14:sldId id="2561"/>
          </p14:sldIdLst>
        </p14:section>
        <p14:section name="Introduction" id="{58773B58-C42B-4DCE-94CE-211FC36CCAF8}">
          <p14:sldIdLst>
            <p14:sldId id="2562"/>
            <p14:sldId id="2563"/>
          </p14:sldIdLst>
        </p14:section>
        <p14:section name="Data Loading and Initial Inspection" id="{0E3EC1CA-A07C-439C-9529-06CFDB4D84DB}">
          <p14:sldIdLst>
            <p14:sldId id="2564"/>
            <p14:sldId id="2565"/>
          </p14:sldIdLst>
        </p14:section>
        <p14:section name="Correlation Analysis" id="{A93C0915-6DED-41B9-A4C2-0525A0BF56D9}">
          <p14:sldIdLst>
            <p14:sldId id="2566"/>
            <p14:sldId id="2567"/>
          </p14:sldIdLst>
        </p14:section>
        <p14:section name="Data Cleaning" id="{3D46F244-0A61-4DE1-B9D3-72EF803A18B7}">
          <p14:sldIdLst>
            <p14:sldId id="2568"/>
            <p14:sldId id="2569"/>
          </p14:sldIdLst>
        </p14:section>
        <p14:section name="Feature Encoding" id="{55D59759-A6CC-4E1E-B3C9-08662E69A96B}">
          <p14:sldIdLst>
            <p14:sldId id="2570"/>
            <p14:sldId id="2571"/>
          </p14:sldIdLst>
        </p14:section>
        <p14:section name="Feature Scaling" id="{51C10A07-F6B2-4B53-8F76-77EB81E27086}">
          <p14:sldIdLst>
            <p14:sldId id="2572"/>
            <p14:sldId id="2573"/>
          </p14:sldIdLst>
        </p14:section>
        <p14:section name="Final Dataset Preparation" id="{194E24C4-5392-49A9-9434-30CC8B2404F8}">
          <p14:sldIdLst>
            <p14:sldId id="2574"/>
            <p14:sldId id="25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A2EBC-9BDC-4BED-A098-CD8487103432}" v="18" dt="2025-08-27T18:20:58.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7" d="100"/>
          <a:sy n="77" d="100"/>
        </p:scale>
        <p:origin x="8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4D29E-8942-4D24-98A0-4E517B60E9BE}" type="datetimeFigureOut">
              <a:t>8/27/2025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9E798-41E0-4EDE-8FAC-552BE19CDE1F}" type="slidenum">
              <a:t>‹#›</a:t>
            </a:fld>
            <a:endParaRPr lang="en-US"/>
          </a:p>
        </p:txBody>
      </p:sp>
    </p:spTree>
    <p:extLst>
      <p:ext uri="{BB962C8B-B14F-4D97-AF65-F5344CB8AC3E}">
        <p14:creationId xmlns:p14="http://schemas.microsoft.com/office/powerpoint/2010/main" val="51540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BD0ED09A-30AA-4854-9759-EAF35D84E893}" type="slidenum">
              <a:t>1</a:t>
            </a:fld>
            <a:endParaRPr lang="en-US"/>
          </a:p>
        </p:txBody>
      </p:sp>
    </p:spTree>
    <p:extLst>
      <p:ext uri="{BB962C8B-B14F-4D97-AF65-F5344CB8AC3E}">
        <p14:creationId xmlns:p14="http://schemas.microsoft.com/office/powerpoint/2010/main" val="46941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Transforming Categorical Variables</a:t>
            </a:r>
          </a:p>
        </p:txBody>
      </p:sp>
      <p:sp>
        <p:nvSpPr>
          <p:cNvPr id="4" name="Slide Number Placeholder 3"/>
          <p:cNvSpPr>
            <a:spLocks noGrp="1"/>
          </p:cNvSpPr>
          <p:nvPr>
            <p:ph type="sldNum" sz="quarter" idx="5"/>
          </p:nvPr>
        </p:nvSpPr>
        <p:spPr/>
        <p:txBody>
          <a:bodyPr/>
          <a:lstStyle/>
          <a:p>
            <a:fld id="{BD0ED09A-30AA-4854-9759-EAF35D84E893}" type="slidenum">
              <a:t>10</a:t>
            </a:fld>
            <a:endParaRPr lang="en-US"/>
          </a:p>
        </p:txBody>
      </p:sp>
    </p:spTree>
    <p:extLst>
      <p:ext uri="{BB962C8B-B14F-4D97-AF65-F5344CB8AC3E}">
        <p14:creationId xmlns:p14="http://schemas.microsoft.com/office/powerpoint/2010/main" val="179121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Categorical variables were transformed using one-hot encoding to convert them into a format suitable for machine learning models. The pd.get_dummies function was applied to columns such as 'gender', 'subscription_type', 'region', 'device', 'payment_method', and 'favorite_genre'. The parameter drop_first=True was used to avoid the dummy variable trap, which can lead to multicollinearity. This encoding process creates binary columns for each category, allowing models to interpret categorical data numerically. Proper encoding ensures that categorical features contribute effectively to model training and prediction.</a:t>
            </a:r>
          </a:p>
        </p:txBody>
      </p:sp>
      <p:sp>
        <p:nvSpPr>
          <p:cNvPr id="4" name="Slide Number Placeholder 3"/>
          <p:cNvSpPr>
            <a:spLocks noGrp="1"/>
          </p:cNvSpPr>
          <p:nvPr>
            <p:ph type="sldNum" sz="quarter" idx="5"/>
          </p:nvPr>
        </p:nvSpPr>
        <p:spPr/>
        <p:txBody>
          <a:bodyPr/>
          <a:lstStyle/>
          <a:p>
            <a:fld id="{BD0ED09A-30AA-4854-9759-EAF35D84E893}" type="slidenum">
              <a:t>11</a:t>
            </a:fld>
            <a:endParaRPr lang="en-US"/>
          </a:p>
        </p:txBody>
      </p:sp>
    </p:spTree>
    <p:extLst>
      <p:ext uri="{BB962C8B-B14F-4D97-AF65-F5344CB8AC3E}">
        <p14:creationId xmlns:p14="http://schemas.microsoft.com/office/powerpoint/2010/main" val="2900804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Normalizing Numeric Features</a:t>
            </a:r>
          </a:p>
        </p:txBody>
      </p:sp>
      <p:sp>
        <p:nvSpPr>
          <p:cNvPr id="4" name="Slide Number Placeholder 3"/>
          <p:cNvSpPr>
            <a:spLocks noGrp="1"/>
          </p:cNvSpPr>
          <p:nvPr>
            <p:ph type="sldNum" sz="quarter" idx="5"/>
          </p:nvPr>
        </p:nvSpPr>
        <p:spPr/>
        <p:txBody>
          <a:bodyPr/>
          <a:lstStyle/>
          <a:p>
            <a:fld id="{BD0ED09A-30AA-4854-9759-EAF35D84E893}" type="slidenum">
              <a:t>12</a:t>
            </a:fld>
            <a:endParaRPr lang="en-US"/>
          </a:p>
        </p:txBody>
      </p:sp>
    </p:spTree>
    <p:extLst>
      <p:ext uri="{BB962C8B-B14F-4D97-AF65-F5344CB8AC3E}">
        <p14:creationId xmlns:p14="http://schemas.microsoft.com/office/powerpoint/2010/main" val="220731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Feature scaling was performed on selected numeric columns to standardize their values. The columns 'age', 'watch_hours', 'last_login_days', 'monthly_fee', 'number_of_profiles', and 'avg_watch_time_per_day' were scaled using sklearn's StandardScaler. This transformation ensures that all numeric features have a mean of 0 and a standard deviation of 1, which is important for algorithms sensitive to feature magnitude. Scaling improves model convergence and performance, especially for distance-based algorithms like k-nearest neighbors and gradient descent-based models.</a:t>
            </a:r>
          </a:p>
        </p:txBody>
      </p:sp>
      <p:sp>
        <p:nvSpPr>
          <p:cNvPr id="4" name="Slide Number Placeholder 3"/>
          <p:cNvSpPr>
            <a:spLocks noGrp="1"/>
          </p:cNvSpPr>
          <p:nvPr>
            <p:ph type="sldNum" sz="quarter" idx="5"/>
          </p:nvPr>
        </p:nvSpPr>
        <p:spPr/>
        <p:txBody>
          <a:bodyPr/>
          <a:lstStyle/>
          <a:p>
            <a:fld id="{BD0ED09A-30AA-4854-9759-EAF35D84E893}" type="slidenum">
              <a:t>13</a:t>
            </a:fld>
            <a:endParaRPr lang="en-US"/>
          </a:p>
        </p:txBody>
      </p:sp>
    </p:spTree>
    <p:extLst>
      <p:ext uri="{BB962C8B-B14F-4D97-AF65-F5344CB8AC3E}">
        <p14:creationId xmlns:p14="http://schemas.microsoft.com/office/powerpoint/2010/main" val="511535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Preparing Data for Modeling</a:t>
            </a:r>
          </a:p>
        </p:txBody>
      </p:sp>
      <p:sp>
        <p:nvSpPr>
          <p:cNvPr id="4" name="Slide Number Placeholder 3"/>
          <p:cNvSpPr>
            <a:spLocks noGrp="1"/>
          </p:cNvSpPr>
          <p:nvPr>
            <p:ph type="sldNum" sz="quarter" idx="5"/>
          </p:nvPr>
        </p:nvSpPr>
        <p:spPr/>
        <p:txBody>
          <a:bodyPr/>
          <a:lstStyle/>
          <a:p>
            <a:fld id="{BD0ED09A-30AA-4854-9759-EAF35D84E893}" type="slidenum">
              <a:t>14</a:t>
            </a:fld>
            <a:endParaRPr lang="en-US"/>
          </a:p>
        </p:txBody>
      </p:sp>
    </p:spTree>
    <p:extLst>
      <p:ext uri="{BB962C8B-B14F-4D97-AF65-F5344CB8AC3E}">
        <p14:creationId xmlns:p14="http://schemas.microsoft.com/office/powerpoint/2010/main" val="911950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final step in preprocessing involved separating the features and target variable. The feature matrix X was created by dropping the 'churned' column from the dataset, while the target vector y was assigned the 'churned' column. This separation is essential for supervised learning tasks, where models learn to predict the target variable based on input features. With all preprocessing steps completed, the dataset is now clean, well-structured, and ready for model training and evaluation. Proper preparation ensures that the data is suitable for building accurate and reliable predictive models.</a:t>
            </a:r>
          </a:p>
        </p:txBody>
      </p:sp>
      <p:sp>
        <p:nvSpPr>
          <p:cNvPr id="4" name="Slide Number Placeholder 3"/>
          <p:cNvSpPr>
            <a:spLocks noGrp="1"/>
          </p:cNvSpPr>
          <p:nvPr>
            <p:ph type="sldNum" sz="quarter" idx="5"/>
          </p:nvPr>
        </p:nvSpPr>
        <p:spPr/>
        <p:txBody>
          <a:bodyPr/>
          <a:lstStyle/>
          <a:p>
            <a:fld id="{BD0ED09A-30AA-4854-9759-EAF35D84E893}" type="slidenum">
              <a:t>15</a:t>
            </a:fld>
            <a:endParaRPr lang="en-US"/>
          </a:p>
        </p:txBody>
      </p:sp>
    </p:spTree>
    <p:extLst>
      <p:ext uri="{BB962C8B-B14F-4D97-AF65-F5344CB8AC3E}">
        <p14:creationId xmlns:p14="http://schemas.microsoft.com/office/powerpoint/2010/main" val="68961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Overview of Data Preprocessing and Cleaning</a:t>
            </a:r>
          </a:p>
        </p:txBody>
      </p:sp>
      <p:sp>
        <p:nvSpPr>
          <p:cNvPr id="4" name="Slide Number Placeholder 3"/>
          <p:cNvSpPr>
            <a:spLocks noGrp="1"/>
          </p:cNvSpPr>
          <p:nvPr>
            <p:ph type="sldNum" sz="quarter" idx="5"/>
          </p:nvPr>
        </p:nvSpPr>
        <p:spPr/>
        <p:txBody>
          <a:bodyPr/>
          <a:lstStyle/>
          <a:p>
            <a:fld id="{BD0ED09A-30AA-4854-9759-EAF35D84E893}" type="slidenum">
              <a:t>2</a:t>
            </a:fld>
            <a:endParaRPr lang="en-US"/>
          </a:p>
        </p:txBody>
      </p:sp>
    </p:spTree>
    <p:extLst>
      <p:ext uri="{BB962C8B-B14F-4D97-AF65-F5344CB8AC3E}">
        <p14:creationId xmlns:p14="http://schemas.microsoft.com/office/powerpoint/2010/main" val="109743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Data preprocessing and cleaning are essential steps in preparing a dataset for analysis and modeling. These processes ensure that the data is accurate, consistent, and suitable for machine learning algorithms. In this presentation, we explore the preprocessing and cleaning steps applied to the Netflix Customer Churn dataset. The dataset was loaded using pandas, and initial inspections were performed to understand its structure and quality. Key steps included handling missing values, removing duplicates, encoding categorical variables, scaling numerical features, and analyzing correlations. These actions help improve model performance and reliability by ensuring that the input data is well-structured and free from inconsistencies.</a:t>
            </a:r>
          </a:p>
        </p:txBody>
      </p:sp>
      <p:sp>
        <p:nvSpPr>
          <p:cNvPr id="4" name="Slide Number Placeholder 3"/>
          <p:cNvSpPr>
            <a:spLocks noGrp="1"/>
          </p:cNvSpPr>
          <p:nvPr>
            <p:ph type="sldNum" sz="quarter" idx="5"/>
          </p:nvPr>
        </p:nvSpPr>
        <p:spPr/>
        <p:txBody>
          <a:bodyPr/>
          <a:lstStyle/>
          <a:p>
            <a:fld id="{BD0ED09A-30AA-4854-9759-EAF35D84E893}" type="slidenum">
              <a:t>3</a:t>
            </a:fld>
            <a:endParaRPr lang="en-US"/>
          </a:p>
        </p:txBody>
      </p:sp>
    </p:spTree>
    <p:extLst>
      <p:ext uri="{BB962C8B-B14F-4D97-AF65-F5344CB8AC3E}">
        <p14:creationId xmlns:p14="http://schemas.microsoft.com/office/powerpoint/2010/main" val="127928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Reading and Exploring the Dataset</a:t>
            </a:r>
          </a:p>
        </p:txBody>
      </p:sp>
      <p:sp>
        <p:nvSpPr>
          <p:cNvPr id="4" name="Slide Number Placeholder 3"/>
          <p:cNvSpPr>
            <a:spLocks noGrp="1"/>
          </p:cNvSpPr>
          <p:nvPr>
            <p:ph type="sldNum" sz="quarter" idx="5"/>
          </p:nvPr>
        </p:nvSpPr>
        <p:spPr/>
        <p:txBody>
          <a:bodyPr/>
          <a:lstStyle/>
          <a:p>
            <a:fld id="{BD0ED09A-30AA-4854-9759-EAF35D84E893}" type="slidenum">
              <a:t>4</a:t>
            </a:fld>
            <a:endParaRPr lang="en-US"/>
          </a:p>
        </p:txBody>
      </p:sp>
    </p:spTree>
    <p:extLst>
      <p:ext uri="{BB962C8B-B14F-4D97-AF65-F5344CB8AC3E}">
        <p14:creationId xmlns:p14="http://schemas.microsoft.com/office/powerpoint/2010/main" val="2409145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dataset was loaded using the pandas library from a CSV file named 'netflix_customer_churn.csv'. Initial exploration involved displaying the first few rows with df.head(), checking the dataset's shape using df.shape, and examining data types and non-null counts with df.info(). Missing values were identified using df.isnull().sum(), and duplicate entries were detected with df.duplicated().sum(). Descriptive statistics were generated using df.describe(include='all') to understand the distribution and summary of each column. These steps provided a comprehensive overview of the dataset's structure and helped identify potential issues that needed to be addressed during preprocessing.</a:t>
            </a:r>
          </a:p>
        </p:txBody>
      </p:sp>
      <p:sp>
        <p:nvSpPr>
          <p:cNvPr id="4" name="Slide Number Placeholder 3"/>
          <p:cNvSpPr>
            <a:spLocks noGrp="1"/>
          </p:cNvSpPr>
          <p:nvPr>
            <p:ph type="sldNum" sz="quarter" idx="5"/>
          </p:nvPr>
        </p:nvSpPr>
        <p:spPr/>
        <p:txBody>
          <a:bodyPr/>
          <a:lstStyle/>
          <a:p>
            <a:fld id="{BD0ED09A-30AA-4854-9759-EAF35D84E893}" type="slidenum">
              <a:t>5</a:t>
            </a:fld>
            <a:endParaRPr lang="en-US"/>
          </a:p>
        </p:txBody>
      </p:sp>
    </p:spTree>
    <p:extLst>
      <p:ext uri="{BB962C8B-B14F-4D97-AF65-F5344CB8AC3E}">
        <p14:creationId xmlns:p14="http://schemas.microsoft.com/office/powerpoint/2010/main" val="304152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Analyzing Relationships Between Numeric Features</a:t>
            </a:r>
          </a:p>
        </p:txBody>
      </p:sp>
      <p:sp>
        <p:nvSpPr>
          <p:cNvPr id="4" name="Slide Number Placeholder 3"/>
          <p:cNvSpPr>
            <a:spLocks noGrp="1"/>
          </p:cNvSpPr>
          <p:nvPr>
            <p:ph type="sldNum" sz="quarter" idx="5"/>
          </p:nvPr>
        </p:nvSpPr>
        <p:spPr/>
        <p:txBody>
          <a:bodyPr/>
          <a:lstStyle/>
          <a:p>
            <a:fld id="{BD0ED09A-30AA-4854-9759-EAF35D84E893}" type="slidenum">
              <a:t>6</a:t>
            </a:fld>
            <a:endParaRPr lang="en-US"/>
          </a:p>
        </p:txBody>
      </p:sp>
    </p:spTree>
    <p:extLst>
      <p:ext uri="{BB962C8B-B14F-4D97-AF65-F5344CB8AC3E}">
        <p14:creationId xmlns:p14="http://schemas.microsoft.com/office/powerpoint/2010/main" val="301144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Correlation analysis was conducted to understand the relationships between numeric features in the dataset. Numeric columns were selected using df.select_dtypes(include=['number']), and their correlation matrix was computed. A heatmap was generated using seaborn's heatmap function to visualize these correlations, with annotations and a 'coolwarm' color map for clarity. This analysis helps identify multicollinearity and understand how features interact, which is crucial for feature selection and model interpretation. Highly correlated features may be redundant and can be removed or combined to improve model efficiency and reduce overfitting.</a:t>
            </a:r>
          </a:p>
        </p:txBody>
      </p:sp>
      <p:sp>
        <p:nvSpPr>
          <p:cNvPr id="4" name="Slide Number Placeholder 3"/>
          <p:cNvSpPr>
            <a:spLocks noGrp="1"/>
          </p:cNvSpPr>
          <p:nvPr>
            <p:ph type="sldNum" sz="quarter" idx="5"/>
          </p:nvPr>
        </p:nvSpPr>
        <p:spPr/>
        <p:txBody>
          <a:bodyPr/>
          <a:lstStyle/>
          <a:p>
            <a:fld id="{BD0ED09A-30AA-4854-9759-EAF35D84E893}" type="slidenum">
              <a:t>7</a:t>
            </a:fld>
            <a:endParaRPr lang="en-US"/>
          </a:p>
        </p:txBody>
      </p:sp>
    </p:spTree>
    <p:extLst>
      <p:ext uri="{BB962C8B-B14F-4D97-AF65-F5344CB8AC3E}">
        <p14:creationId xmlns:p14="http://schemas.microsoft.com/office/powerpoint/2010/main" val="1172348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Removing Irrelevant and Redundant Data</a:t>
            </a:r>
          </a:p>
        </p:txBody>
      </p:sp>
      <p:sp>
        <p:nvSpPr>
          <p:cNvPr id="4" name="Slide Number Placeholder 3"/>
          <p:cNvSpPr>
            <a:spLocks noGrp="1"/>
          </p:cNvSpPr>
          <p:nvPr>
            <p:ph type="sldNum" sz="quarter" idx="5"/>
          </p:nvPr>
        </p:nvSpPr>
        <p:spPr/>
        <p:txBody>
          <a:bodyPr/>
          <a:lstStyle/>
          <a:p>
            <a:fld id="{BD0ED09A-30AA-4854-9759-EAF35D84E893}" type="slidenum">
              <a:t>8</a:t>
            </a:fld>
            <a:endParaRPr lang="en-US"/>
          </a:p>
        </p:txBody>
      </p:sp>
    </p:spTree>
    <p:extLst>
      <p:ext uri="{BB962C8B-B14F-4D97-AF65-F5344CB8AC3E}">
        <p14:creationId xmlns:p14="http://schemas.microsoft.com/office/powerpoint/2010/main" val="288324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Data cleaning involved removing irrelevant columns and verifying the target variable's distribution. The 'customer_id' column was dropped using df.drop(columns=['customer_id']) as it does not contribute to predictive modeling. The target variable 'churned' was analyzed using value_counts(normalize=True) to understand its class distribution. This step ensures that the dataset contains only relevant features and that the target variable is balanced or appropriately handled in subsequent modeling steps. Cleaning the data helps eliminate noise and improves the quality of inputs for machine learning algorithms.</a:t>
            </a:r>
          </a:p>
        </p:txBody>
      </p:sp>
      <p:sp>
        <p:nvSpPr>
          <p:cNvPr id="4" name="Slide Number Placeholder 3"/>
          <p:cNvSpPr>
            <a:spLocks noGrp="1"/>
          </p:cNvSpPr>
          <p:nvPr>
            <p:ph type="sldNum" sz="quarter" idx="5"/>
          </p:nvPr>
        </p:nvSpPr>
        <p:spPr/>
        <p:txBody>
          <a:bodyPr/>
          <a:lstStyle/>
          <a:p>
            <a:fld id="{BD0ED09A-30AA-4854-9759-EAF35D84E893}" type="slidenum">
              <a:t>9</a:t>
            </a:fld>
            <a:endParaRPr lang="en-US"/>
          </a:p>
        </p:txBody>
      </p:sp>
    </p:spTree>
    <p:extLst>
      <p:ext uri="{BB962C8B-B14F-4D97-AF65-F5344CB8AC3E}">
        <p14:creationId xmlns:p14="http://schemas.microsoft.com/office/powerpoint/2010/main" val="2012730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94E3A1B-EFD3-D2D7-4105-7C5047ABC017}"/>
              </a:ext>
            </a:extLst>
          </p:cNvPr>
          <p:cNvSpPr>
            <a:spLocks noGrp="1"/>
          </p:cNvSpPr>
          <p:nvPr>
            <p:ph type="title"/>
          </p:nvPr>
        </p:nvSpPr>
        <p:spPr>
          <a:xfrm>
            <a:off x="1269492" y="853276"/>
            <a:ext cx="9436608" cy="3593592"/>
          </a:xfrm>
        </p:spPr>
        <p:txBody>
          <a:bodyPr anchor="b">
            <a:noAutofit/>
          </a:bodyPr>
          <a:lstStyle>
            <a:lvl1pPr>
              <a:defRPr sz="7200" cap="all" baseline="0"/>
            </a:lvl1pPr>
          </a:lstStyle>
          <a:p>
            <a:r>
              <a:rPr lang="en-US" dirty="0"/>
              <a:t>Click to edit Master title style</a:t>
            </a:r>
          </a:p>
        </p:txBody>
      </p:sp>
      <p:sp>
        <p:nvSpPr>
          <p:cNvPr id="7" name="Subtitle 2">
            <a:extLst>
              <a:ext uri="{FF2B5EF4-FFF2-40B4-BE49-F238E27FC236}">
                <a16:creationId xmlns:a16="http://schemas.microsoft.com/office/drawing/2014/main" id="{725373AB-4F41-5210-04E5-7B5C30966700}"/>
              </a:ext>
            </a:extLst>
          </p:cNvPr>
          <p:cNvSpPr>
            <a:spLocks noGrp="1"/>
          </p:cNvSpPr>
          <p:nvPr>
            <p:ph type="subTitle" idx="1"/>
          </p:nvPr>
        </p:nvSpPr>
        <p:spPr>
          <a:xfrm>
            <a:off x="1306067" y="4794938"/>
            <a:ext cx="7835927" cy="1014984"/>
          </a:xfrm>
        </p:spPr>
        <p:txBody>
          <a:bodyPr vert="horz" lIns="91440" tIns="45720" rIns="91440" bIns="45720" rtlCol="0" anchor="ctr">
            <a:normAutofit/>
          </a:bodyPr>
          <a:lstStyle>
            <a:lvl1pPr marL="0" indent="0">
              <a:buNone/>
              <a:defRPr lang="en-US" sz="2000" dirty="0"/>
            </a:lvl1pPr>
          </a:lstStyle>
          <a:p>
            <a:pPr marL="228600" lvl="0" indent="-228600"/>
            <a:r>
              <a:rPr lang="en-US" dirty="0"/>
              <a:t>Click to edit Master subtitle style</a:t>
            </a:r>
          </a:p>
        </p:txBody>
      </p:sp>
      <p:pic>
        <p:nvPicPr>
          <p:cNvPr id="6" name="Image 0" descr=" ">
            <a:extLst>
              <a:ext uri="{FF2B5EF4-FFF2-40B4-BE49-F238E27FC236}">
                <a16:creationId xmlns:a16="http://schemas.microsoft.com/office/drawing/2014/main" id="{5D5815D3-F5D8-F778-B5DD-CC13ABDF7BB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6561" y="3951532"/>
            <a:ext cx="387348" cy="1498403"/>
          </a:xfrm>
          <a:prstGeom prst="rect">
            <a:avLst/>
          </a:prstGeom>
        </p:spPr>
      </p:pic>
    </p:spTree>
    <p:extLst>
      <p:ext uri="{BB962C8B-B14F-4D97-AF65-F5344CB8AC3E}">
        <p14:creationId xmlns:p14="http://schemas.microsoft.com/office/powerpoint/2010/main" val="274439367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bg>
      <p:bgPr>
        <a:solidFill>
          <a:schemeClr val="accent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C2825A-774F-11BD-EB58-BCB937072F74}"/>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03296" y="1282978"/>
            <a:ext cx="2720709" cy="4285692"/>
          </a:xfrm>
        </p:spPr>
        <p:txBody>
          <a:bodyPr anchor="ctr">
            <a:normAutofit/>
          </a:bodyPr>
          <a:lstStyle>
            <a:lvl1pPr algn="r">
              <a:defRPr sz="44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646198" y="841160"/>
            <a:ext cx="5447194" cy="5175681"/>
          </a:xfrm>
        </p:spPr>
        <p:txBody>
          <a:bodyPr anchor="ctr">
            <a:normAutofit/>
          </a:bodyPr>
          <a:lstStyle>
            <a:lvl1pPr marL="457200" indent="-457200">
              <a:buFont typeface="+mj-lt"/>
              <a:buAutoNum type="arabicPeriod"/>
              <a:defRPr sz="2000"/>
            </a:lvl1pPr>
            <a:lvl2pPr marL="571500" indent="-342900">
              <a:buFont typeface="+mj-lt"/>
              <a:buAutoNum type="arabicPeriod"/>
              <a:defRPr sz="1800"/>
            </a:lvl2pPr>
            <a:lvl3pPr marL="800100" indent="-342900">
              <a:buFont typeface="+mj-lt"/>
              <a:buAutoNum type="arabicPeriod"/>
              <a:defRPr sz="1600"/>
            </a:lvl3pPr>
            <a:lvl4pPr marL="1028700" indent="-342900">
              <a:buFont typeface="+mj-lt"/>
              <a:buAutoNum type="arabicPeriod"/>
              <a:defRPr sz="1400"/>
            </a:lvl4pPr>
            <a:lvl5pPr marL="1143000" indent="-228600">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a:extLst>
              <a:ext uri="{FF2B5EF4-FFF2-40B4-BE49-F238E27FC236}">
                <a16:creationId xmlns:a16="http://schemas.microsoft.com/office/drawing/2014/main" id="{E897FADE-3E7A-EC1D-07AB-413019D865B4}"/>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12" name="Footer Placeholder 4">
            <a:extLst>
              <a:ext uri="{FF2B5EF4-FFF2-40B4-BE49-F238E27FC236}">
                <a16:creationId xmlns:a16="http://schemas.microsoft.com/office/drawing/2014/main" id="{145202C1-3554-2BE0-A433-F0D592C663A7}"/>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3" name="Slide Number Placeholder 5">
            <a:extLst>
              <a:ext uri="{FF2B5EF4-FFF2-40B4-BE49-F238E27FC236}">
                <a16:creationId xmlns:a16="http://schemas.microsoft.com/office/drawing/2014/main" id="{E1ED4F3D-8BCD-EBFC-719D-7A010217E2D5}"/>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
        <p:nvSpPr>
          <p:cNvPr id="3" name="Image 0" descr=" ">
            <a:extLst>
              <a:ext uri="{FF2B5EF4-FFF2-40B4-BE49-F238E27FC236}">
                <a16:creationId xmlns:a16="http://schemas.microsoft.com/office/drawing/2014/main" id="{9071B5E2-5B4A-FFAD-06DA-B849F239D60F}"/>
              </a:ext>
            </a:extLst>
          </p:cNvPr>
          <p:cNvSpPr/>
          <p:nvPr userDrawn="1"/>
        </p:nvSpPr>
        <p:spPr>
          <a:xfrm>
            <a:off x="4098448" y="3155984"/>
            <a:ext cx="1171864" cy="541296"/>
          </a:xfrm>
          <a:custGeom>
            <a:avLst/>
            <a:gdLst>
              <a:gd name="connsiteX0" fmla="*/ 498767 w 1171864"/>
              <a:gd name="connsiteY0" fmla="*/ 226445 h 541296"/>
              <a:gd name="connsiteX1" fmla="*/ 614916 w 1171864"/>
              <a:gd name="connsiteY1" fmla="*/ 87479 h 541296"/>
              <a:gd name="connsiteX2" fmla="*/ 596744 w 1171864"/>
              <a:gd name="connsiteY2" fmla="*/ 70521 h 541296"/>
              <a:gd name="connsiteX3" fmla="*/ 538237 w 1171864"/>
              <a:gd name="connsiteY3" fmla="*/ 47080 h 541296"/>
              <a:gd name="connsiteX4" fmla="*/ 410460 w 1171864"/>
              <a:gd name="connsiteY4" fmla="*/ 27166 h 541296"/>
              <a:gd name="connsiteX5" fmla="*/ 321492 w 1171864"/>
              <a:gd name="connsiteY5" fmla="*/ 48413 h 541296"/>
              <a:gd name="connsiteX6" fmla="*/ 206767 w 1171864"/>
              <a:gd name="connsiteY6" fmla="*/ 116691 h 541296"/>
              <a:gd name="connsiteX7" fmla="*/ 144431 w 1171864"/>
              <a:gd name="connsiteY7" fmla="*/ 173142 h 541296"/>
              <a:gd name="connsiteX8" fmla="*/ 27680 w 1171864"/>
              <a:gd name="connsiteY8" fmla="*/ 393396 h 541296"/>
              <a:gd name="connsiteX9" fmla="*/ 19228 w 1171864"/>
              <a:gd name="connsiteY9" fmla="*/ 490711 h 541296"/>
              <a:gd name="connsiteX10" fmla="*/ 13663 w 1171864"/>
              <a:gd name="connsiteY10" fmla="*/ 499365 h 541296"/>
              <a:gd name="connsiteX11" fmla="*/ 166 w 1171864"/>
              <a:gd name="connsiteY11" fmla="*/ 460958 h 541296"/>
              <a:gd name="connsiteX12" fmla="*/ 12000 w 1171864"/>
              <a:gd name="connsiteY12" fmla="*/ 337999 h 541296"/>
              <a:gd name="connsiteX13" fmla="*/ 36992 w 1171864"/>
              <a:gd name="connsiteY13" fmla="*/ 291645 h 541296"/>
              <a:gd name="connsiteX14" fmla="*/ 163313 w 1171864"/>
              <a:gd name="connsiteY14" fmla="*/ 122373 h 541296"/>
              <a:gd name="connsiteX15" fmla="*/ 333633 w 1171864"/>
              <a:gd name="connsiteY15" fmla="*/ 19436 h 541296"/>
              <a:gd name="connsiteX16" fmla="*/ 449803 w 1171864"/>
              <a:gd name="connsiteY16" fmla="*/ 1184 h 541296"/>
              <a:gd name="connsiteX17" fmla="*/ 558939 w 1171864"/>
              <a:gd name="connsiteY17" fmla="*/ 22639 h 541296"/>
              <a:gd name="connsiteX18" fmla="*/ 594810 w 1171864"/>
              <a:gd name="connsiteY18" fmla="*/ 39639 h 541296"/>
              <a:gd name="connsiteX19" fmla="*/ 638760 w 1171864"/>
              <a:gd name="connsiteY19" fmla="*/ 65498 h 541296"/>
              <a:gd name="connsiteX20" fmla="*/ 700951 w 1171864"/>
              <a:gd name="connsiteY20" fmla="*/ 39832 h 541296"/>
              <a:gd name="connsiteX21" fmla="*/ 766377 w 1171864"/>
              <a:gd name="connsiteY21" fmla="*/ 18803 h 541296"/>
              <a:gd name="connsiteX22" fmla="*/ 835539 w 1171864"/>
              <a:gd name="connsiteY22" fmla="*/ 4589 h 541296"/>
              <a:gd name="connsiteX23" fmla="*/ 893316 w 1171864"/>
              <a:gd name="connsiteY23" fmla="*/ 7522 h 541296"/>
              <a:gd name="connsiteX24" fmla="*/ 955527 w 1171864"/>
              <a:gd name="connsiteY24" fmla="*/ 14223 h 541296"/>
              <a:gd name="connsiteX25" fmla="*/ 1111183 w 1171864"/>
              <a:gd name="connsiteY25" fmla="*/ 135121 h 541296"/>
              <a:gd name="connsiteX26" fmla="*/ 1124280 w 1171864"/>
              <a:gd name="connsiteY26" fmla="*/ 107009 h 541296"/>
              <a:gd name="connsiteX27" fmla="*/ 1170102 w 1171864"/>
              <a:gd name="connsiteY27" fmla="*/ 67847 h 541296"/>
              <a:gd name="connsiteX28" fmla="*/ 1161153 w 1171864"/>
              <a:gd name="connsiteY28" fmla="*/ 106072 h 541296"/>
              <a:gd name="connsiteX29" fmla="*/ 1120880 w 1171864"/>
              <a:gd name="connsiteY29" fmla="*/ 219024 h 541296"/>
              <a:gd name="connsiteX30" fmla="*/ 1097002 w 1171864"/>
              <a:gd name="connsiteY30" fmla="*/ 225425 h 541296"/>
              <a:gd name="connsiteX31" fmla="*/ 1051757 w 1171864"/>
              <a:gd name="connsiteY31" fmla="*/ 198131 h 541296"/>
              <a:gd name="connsiteX32" fmla="*/ 938397 w 1171864"/>
              <a:gd name="connsiteY32" fmla="*/ 187211 h 541296"/>
              <a:gd name="connsiteX33" fmla="*/ 965180 w 1171864"/>
              <a:gd name="connsiteY33" fmla="*/ 157456 h 541296"/>
              <a:gd name="connsiteX34" fmla="*/ 1055448 w 1171864"/>
              <a:gd name="connsiteY34" fmla="*/ 163442 h 541296"/>
              <a:gd name="connsiteX35" fmla="*/ 1091288 w 1171864"/>
              <a:gd name="connsiteY35" fmla="*/ 169925 h 541296"/>
              <a:gd name="connsiteX36" fmla="*/ 1081102 w 1171864"/>
              <a:gd name="connsiteY36" fmla="*/ 134429 h 541296"/>
              <a:gd name="connsiteX37" fmla="*/ 1029325 w 1171864"/>
              <a:gd name="connsiteY37" fmla="*/ 84655 h 541296"/>
              <a:gd name="connsiteX38" fmla="*/ 957436 w 1171864"/>
              <a:gd name="connsiteY38" fmla="*/ 50114 h 541296"/>
              <a:gd name="connsiteX39" fmla="*/ 774781 w 1171864"/>
              <a:gd name="connsiteY39" fmla="*/ 46039 h 541296"/>
              <a:gd name="connsiteX40" fmla="*/ 678158 w 1171864"/>
              <a:gd name="connsiteY40" fmla="*/ 88007 h 541296"/>
              <a:gd name="connsiteX41" fmla="*/ 690747 w 1171864"/>
              <a:gd name="connsiteY41" fmla="*/ 114617 h 541296"/>
              <a:gd name="connsiteX42" fmla="*/ 713376 w 1171864"/>
              <a:gd name="connsiteY42" fmla="*/ 150304 h 541296"/>
              <a:gd name="connsiteX43" fmla="*/ 747471 w 1171864"/>
              <a:gd name="connsiteY43" fmla="*/ 292590 h 541296"/>
              <a:gd name="connsiteX44" fmla="*/ 718469 w 1171864"/>
              <a:gd name="connsiteY44" fmla="*/ 459161 h 541296"/>
              <a:gd name="connsiteX45" fmla="*/ 630493 w 1171864"/>
              <a:gd name="connsiteY45" fmla="*/ 533456 h 541296"/>
              <a:gd name="connsiteX46" fmla="*/ 608171 w 1171864"/>
              <a:gd name="connsiteY46" fmla="*/ 541296 h 541296"/>
              <a:gd name="connsiteX47" fmla="*/ 492230 w 1171864"/>
              <a:gd name="connsiteY47" fmla="*/ 474972 h 541296"/>
              <a:gd name="connsiteX48" fmla="*/ 481304 w 1171864"/>
              <a:gd name="connsiteY48" fmla="*/ 451965 h 541296"/>
              <a:gd name="connsiteX49" fmla="*/ 469925 w 1171864"/>
              <a:gd name="connsiteY49" fmla="*/ 391217 h 541296"/>
              <a:gd name="connsiteX50" fmla="*/ 481784 w 1171864"/>
              <a:gd name="connsiteY50" fmla="*/ 306809 h 541296"/>
              <a:gd name="connsiteX51" fmla="*/ 498767 w 1171864"/>
              <a:gd name="connsiteY51" fmla="*/ 226445 h 541296"/>
              <a:gd name="connsiteX52" fmla="*/ 578892 w 1171864"/>
              <a:gd name="connsiteY52" fmla="*/ 177947 h 541296"/>
              <a:gd name="connsiteX53" fmla="*/ 505901 w 1171864"/>
              <a:gd name="connsiteY53" fmla="*/ 404860 h 541296"/>
              <a:gd name="connsiteX54" fmla="*/ 556963 w 1171864"/>
              <a:gd name="connsiteY54" fmla="*/ 494145 h 541296"/>
              <a:gd name="connsiteX55" fmla="*/ 600558 w 1171864"/>
              <a:gd name="connsiteY55" fmla="*/ 496719 h 541296"/>
              <a:gd name="connsiteX56" fmla="*/ 688813 w 1171864"/>
              <a:gd name="connsiteY56" fmla="*/ 456713 h 541296"/>
              <a:gd name="connsiteX57" fmla="*/ 645920 w 1171864"/>
              <a:gd name="connsiteY57" fmla="*/ 113336 h 541296"/>
              <a:gd name="connsiteX58" fmla="*/ 578892 w 1171864"/>
              <a:gd name="connsiteY58" fmla="*/ 177947 h 54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71864" h="541296">
                <a:moveTo>
                  <a:pt x="498767" y="226445"/>
                </a:moveTo>
                <a:cubicBezTo>
                  <a:pt x="538562" y="179080"/>
                  <a:pt x="568659" y="126509"/>
                  <a:pt x="614916" y="87479"/>
                </a:cubicBezTo>
                <a:cubicBezTo>
                  <a:pt x="612778" y="77063"/>
                  <a:pt x="605453" y="73328"/>
                  <a:pt x="596744" y="70521"/>
                </a:cubicBezTo>
                <a:cubicBezTo>
                  <a:pt x="576650" y="64047"/>
                  <a:pt x="557598" y="53998"/>
                  <a:pt x="538237" y="47080"/>
                </a:cubicBezTo>
                <a:cubicBezTo>
                  <a:pt x="497682" y="32588"/>
                  <a:pt x="455348" y="21255"/>
                  <a:pt x="410460" y="27166"/>
                </a:cubicBezTo>
                <a:cubicBezTo>
                  <a:pt x="379869" y="31192"/>
                  <a:pt x="349356" y="35836"/>
                  <a:pt x="321492" y="48413"/>
                </a:cubicBezTo>
                <a:cubicBezTo>
                  <a:pt x="280832" y="66765"/>
                  <a:pt x="242309" y="88565"/>
                  <a:pt x="206767" y="116691"/>
                </a:cubicBezTo>
                <a:cubicBezTo>
                  <a:pt x="184502" y="134310"/>
                  <a:pt x="163881" y="153077"/>
                  <a:pt x="144431" y="173142"/>
                </a:cubicBezTo>
                <a:cubicBezTo>
                  <a:pt x="84232" y="235250"/>
                  <a:pt x="38827" y="305064"/>
                  <a:pt x="27680" y="393396"/>
                </a:cubicBezTo>
                <a:cubicBezTo>
                  <a:pt x="23589" y="425813"/>
                  <a:pt x="16115" y="457725"/>
                  <a:pt x="19228" y="490711"/>
                </a:cubicBezTo>
                <a:cubicBezTo>
                  <a:pt x="19539" y="494004"/>
                  <a:pt x="19343" y="497844"/>
                  <a:pt x="13663" y="499365"/>
                </a:cubicBezTo>
                <a:cubicBezTo>
                  <a:pt x="1545" y="489583"/>
                  <a:pt x="561" y="474342"/>
                  <a:pt x="166" y="460958"/>
                </a:cubicBezTo>
                <a:cubicBezTo>
                  <a:pt x="-1055" y="419613"/>
                  <a:pt x="4630" y="378681"/>
                  <a:pt x="12000" y="337999"/>
                </a:cubicBezTo>
                <a:cubicBezTo>
                  <a:pt x="15286" y="319863"/>
                  <a:pt x="31503" y="309276"/>
                  <a:pt x="36992" y="291645"/>
                </a:cubicBezTo>
                <a:cubicBezTo>
                  <a:pt x="59032" y="220852"/>
                  <a:pt x="110362" y="171340"/>
                  <a:pt x="163313" y="122373"/>
                </a:cubicBezTo>
                <a:cubicBezTo>
                  <a:pt x="213275" y="76168"/>
                  <a:pt x="271982" y="43920"/>
                  <a:pt x="333633" y="19436"/>
                </a:cubicBezTo>
                <a:cubicBezTo>
                  <a:pt x="368707" y="5509"/>
                  <a:pt x="407611" y="-3319"/>
                  <a:pt x="449803" y="1184"/>
                </a:cubicBezTo>
                <a:cubicBezTo>
                  <a:pt x="487369" y="5187"/>
                  <a:pt x="522868" y="14368"/>
                  <a:pt x="558939" y="22639"/>
                </a:cubicBezTo>
                <a:cubicBezTo>
                  <a:pt x="571577" y="25538"/>
                  <a:pt x="583535" y="32774"/>
                  <a:pt x="594810" y="39639"/>
                </a:cubicBezTo>
                <a:cubicBezTo>
                  <a:pt x="601874" y="43940"/>
                  <a:pt x="624944" y="63056"/>
                  <a:pt x="638760" y="65498"/>
                </a:cubicBezTo>
                <a:cubicBezTo>
                  <a:pt x="656068" y="55953"/>
                  <a:pt x="680809" y="55651"/>
                  <a:pt x="700951" y="39832"/>
                </a:cubicBezTo>
                <a:cubicBezTo>
                  <a:pt x="719376" y="25363"/>
                  <a:pt x="744472" y="25683"/>
                  <a:pt x="766377" y="18803"/>
                </a:cubicBezTo>
                <a:cubicBezTo>
                  <a:pt x="788746" y="11779"/>
                  <a:pt x="812200" y="6835"/>
                  <a:pt x="835539" y="4589"/>
                </a:cubicBezTo>
                <a:cubicBezTo>
                  <a:pt x="854528" y="2765"/>
                  <a:pt x="874081" y="5868"/>
                  <a:pt x="893316" y="7522"/>
                </a:cubicBezTo>
                <a:cubicBezTo>
                  <a:pt x="914131" y="9310"/>
                  <a:pt x="934877" y="11961"/>
                  <a:pt x="955527" y="14223"/>
                </a:cubicBezTo>
                <a:cubicBezTo>
                  <a:pt x="1017230" y="42275"/>
                  <a:pt x="1077081" y="73169"/>
                  <a:pt x="1111183" y="135121"/>
                </a:cubicBezTo>
                <a:cubicBezTo>
                  <a:pt x="1130261" y="130259"/>
                  <a:pt x="1117132" y="116141"/>
                  <a:pt x="1124280" y="107009"/>
                </a:cubicBezTo>
                <a:cubicBezTo>
                  <a:pt x="1137434" y="94339"/>
                  <a:pt x="1144118" y="70822"/>
                  <a:pt x="1170102" y="67847"/>
                </a:cubicBezTo>
                <a:cubicBezTo>
                  <a:pt x="1174098" y="83636"/>
                  <a:pt x="1171377" y="96707"/>
                  <a:pt x="1161153" y="106072"/>
                </a:cubicBezTo>
                <a:cubicBezTo>
                  <a:pt x="1155496" y="129309"/>
                  <a:pt x="1124863" y="201705"/>
                  <a:pt x="1120880" y="219024"/>
                </a:cubicBezTo>
                <a:cubicBezTo>
                  <a:pt x="1118204" y="230622"/>
                  <a:pt x="1107353" y="232109"/>
                  <a:pt x="1097002" y="225425"/>
                </a:cubicBezTo>
                <a:cubicBezTo>
                  <a:pt x="1082092" y="215806"/>
                  <a:pt x="1067283" y="206051"/>
                  <a:pt x="1051757" y="198131"/>
                </a:cubicBezTo>
                <a:cubicBezTo>
                  <a:pt x="1014408" y="191299"/>
                  <a:pt x="977414" y="184706"/>
                  <a:pt x="938397" y="187211"/>
                </a:cubicBezTo>
                <a:cubicBezTo>
                  <a:pt x="941092" y="166266"/>
                  <a:pt x="953700" y="159720"/>
                  <a:pt x="965180" y="157456"/>
                </a:cubicBezTo>
                <a:cubicBezTo>
                  <a:pt x="995426" y="151488"/>
                  <a:pt x="1025710" y="154512"/>
                  <a:pt x="1055448" y="163442"/>
                </a:cubicBezTo>
                <a:cubicBezTo>
                  <a:pt x="1066744" y="166831"/>
                  <a:pt x="1078781" y="167743"/>
                  <a:pt x="1091288" y="169925"/>
                </a:cubicBezTo>
                <a:cubicBezTo>
                  <a:pt x="1094878" y="154236"/>
                  <a:pt x="1078166" y="145677"/>
                  <a:pt x="1081102" y="134429"/>
                </a:cubicBezTo>
                <a:cubicBezTo>
                  <a:pt x="1065171" y="114386"/>
                  <a:pt x="1045948" y="100775"/>
                  <a:pt x="1029325" y="84655"/>
                </a:cubicBezTo>
                <a:cubicBezTo>
                  <a:pt x="1011547" y="67414"/>
                  <a:pt x="958007" y="50102"/>
                  <a:pt x="957436" y="50114"/>
                </a:cubicBezTo>
                <a:cubicBezTo>
                  <a:pt x="894173" y="22378"/>
                  <a:pt x="833617" y="34780"/>
                  <a:pt x="774781" y="46039"/>
                </a:cubicBezTo>
                <a:cubicBezTo>
                  <a:pt x="740577" y="52583"/>
                  <a:pt x="705829" y="65128"/>
                  <a:pt x="678158" y="88007"/>
                </a:cubicBezTo>
                <a:cubicBezTo>
                  <a:pt x="677872" y="100289"/>
                  <a:pt x="681582" y="108981"/>
                  <a:pt x="690747" y="114617"/>
                </a:cubicBezTo>
                <a:cubicBezTo>
                  <a:pt x="704180" y="122889"/>
                  <a:pt x="707459" y="137805"/>
                  <a:pt x="713376" y="150304"/>
                </a:cubicBezTo>
                <a:cubicBezTo>
                  <a:pt x="734654" y="195235"/>
                  <a:pt x="742239" y="243365"/>
                  <a:pt x="747471" y="292590"/>
                </a:cubicBezTo>
                <a:cubicBezTo>
                  <a:pt x="753718" y="351449"/>
                  <a:pt x="742886" y="407320"/>
                  <a:pt x="718469" y="459161"/>
                </a:cubicBezTo>
                <a:cubicBezTo>
                  <a:pt x="701719" y="494721"/>
                  <a:pt x="673338" y="524272"/>
                  <a:pt x="630493" y="533456"/>
                </a:cubicBezTo>
                <a:cubicBezTo>
                  <a:pt x="620972" y="535498"/>
                  <a:pt x="611971" y="539927"/>
                  <a:pt x="608171" y="541296"/>
                </a:cubicBezTo>
                <a:cubicBezTo>
                  <a:pt x="556103" y="536003"/>
                  <a:pt x="518820" y="514282"/>
                  <a:pt x="492230" y="474972"/>
                </a:cubicBezTo>
                <a:cubicBezTo>
                  <a:pt x="487293" y="467671"/>
                  <a:pt x="482689" y="460910"/>
                  <a:pt x="481304" y="451965"/>
                </a:cubicBezTo>
                <a:cubicBezTo>
                  <a:pt x="478152" y="431621"/>
                  <a:pt x="475481" y="411351"/>
                  <a:pt x="469925" y="391217"/>
                </a:cubicBezTo>
                <a:cubicBezTo>
                  <a:pt x="461967" y="362380"/>
                  <a:pt x="476408" y="334717"/>
                  <a:pt x="481784" y="306809"/>
                </a:cubicBezTo>
                <a:cubicBezTo>
                  <a:pt x="484912" y="290577"/>
                  <a:pt x="496539" y="235335"/>
                  <a:pt x="498767" y="226445"/>
                </a:cubicBezTo>
                <a:close/>
                <a:moveTo>
                  <a:pt x="578892" y="177947"/>
                </a:moveTo>
                <a:cubicBezTo>
                  <a:pt x="527668" y="252396"/>
                  <a:pt x="502052" y="323768"/>
                  <a:pt x="505901" y="404860"/>
                </a:cubicBezTo>
                <a:cubicBezTo>
                  <a:pt x="508487" y="409968"/>
                  <a:pt x="519144" y="479292"/>
                  <a:pt x="556963" y="494145"/>
                </a:cubicBezTo>
                <a:cubicBezTo>
                  <a:pt x="573071" y="499376"/>
                  <a:pt x="590975" y="487281"/>
                  <a:pt x="600558" y="496719"/>
                </a:cubicBezTo>
                <a:cubicBezTo>
                  <a:pt x="642369" y="504640"/>
                  <a:pt x="663520" y="478899"/>
                  <a:pt x="688813" y="456713"/>
                </a:cubicBezTo>
                <a:cubicBezTo>
                  <a:pt x="753173" y="334077"/>
                  <a:pt x="705372" y="143474"/>
                  <a:pt x="645920" y="113336"/>
                </a:cubicBezTo>
                <a:cubicBezTo>
                  <a:pt x="618531" y="133563"/>
                  <a:pt x="594145" y="158219"/>
                  <a:pt x="578892" y="177947"/>
                </a:cubicBezTo>
                <a:close/>
              </a:path>
            </a:pathLst>
          </a:custGeom>
          <a:solidFill>
            <a:schemeClr val="tx1"/>
          </a:solidFill>
          <a:ln w="6333" cap="flat">
            <a:noFill/>
            <a:prstDash val="solid"/>
            <a:miter/>
          </a:ln>
        </p:spPr>
        <p:txBody>
          <a:bodyPr rtlCol="0" anchor="ctr"/>
          <a:lstStyle/>
          <a:p>
            <a:endParaRPr lang="en-US"/>
          </a:p>
        </p:txBody>
      </p:sp>
    </p:spTree>
    <p:extLst>
      <p:ext uri="{BB962C8B-B14F-4D97-AF65-F5344CB8AC3E}">
        <p14:creationId xmlns:p14="http://schemas.microsoft.com/office/powerpoint/2010/main" val="324538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Picture">
    <p:bg>
      <p:bgPr>
        <a:solidFill>
          <a:schemeClr val="accent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8BD2496-1ACD-447D-EF6D-DF3105C1F054}"/>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64518F82-81E0-2743-C9B3-563CF1A7FB2E}"/>
              </a:ext>
            </a:extLst>
          </p:cNvPr>
          <p:cNvSpPr/>
          <p:nvPr userDrawn="1"/>
        </p:nvSpPr>
        <p:spPr>
          <a:xfrm>
            <a:off x="975338" y="657863"/>
            <a:ext cx="4134429" cy="5565000"/>
          </a:xfrm>
          <a:custGeom>
            <a:avLst/>
            <a:gdLst>
              <a:gd name="connsiteX0" fmla="*/ 1344992 w 4134429"/>
              <a:gd name="connsiteY0" fmla="*/ 269 h 5565000"/>
              <a:gd name="connsiteX1" fmla="*/ 3172288 w 4134429"/>
              <a:gd name="connsiteY1" fmla="*/ 962759 h 5565000"/>
              <a:gd name="connsiteX2" fmla="*/ 3931649 w 4134429"/>
              <a:gd name="connsiteY2" fmla="*/ 3375444 h 5565000"/>
              <a:gd name="connsiteX3" fmla="*/ 3931649 w 4134429"/>
              <a:gd name="connsiteY3" fmla="*/ 3374809 h 5565000"/>
              <a:gd name="connsiteX4" fmla="*/ 3115781 w 4134429"/>
              <a:gd name="connsiteY4" fmla="*/ 3553221 h 5565000"/>
              <a:gd name="connsiteX5" fmla="*/ 3374827 w 4134429"/>
              <a:gd name="connsiteY5" fmla="*/ 5362100 h 5565000"/>
              <a:gd name="connsiteX6" fmla="*/ 962141 w 4134429"/>
              <a:gd name="connsiteY6" fmla="*/ 4602739 h 5565000"/>
              <a:gd name="connsiteX7" fmla="*/ 202780 w 4134429"/>
              <a:gd name="connsiteY7" fmla="*/ 2190054 h 5565000"/>
              <a:gd name="connsiteX8" fmla="*/ 1018649 w 4134429"/>
              <a:gd name="connsiteY8" fmla="*/ 2011642 h 5565000"/>
              <a:gd name="connsiteX9" fmla="*/ 759603 w 4134429"/>
              <a:gd name="connsiteY9" fmla="*/ 202763 h 5565000"/>
              <a:gd name="connsiteX10" fmla="*/ 1344992 w 4134429"/>
              <a:gd name="connsiteY10" fmla="*/ 269 h 556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34429" h="5565000">
                <a:moveTo>
                  <a:pt x="1344992" y="269"/>
                </a:moveTo>
                <a:cubicBezTo>
                  <a:pt x="1871201" y="11286"/>
                  <a:pt x="2569910" y="360381"/>
                  <a:pt x="3172288" y="962759"/>
                </a:cubicBezTo>
                <a:cubicBezTo>
                  <a:pt x="4047839" y="1838944"/>
                  <a:pt x="4388155" y="2918938"/>
                  <a:pt x="3931649" y="3375444"/>
                </a:cubicBezTo>
                <a:lnTo>
                  <a:pt x="3931649" y="3374809"/>
                </a:lnTo>
                <a:cubicBezTo>
                  <a:pt x="3744984" y="3561475"/>
                  <a:pt x="3454191" y="3614808"/>
                  <a:pt x="3115781" y="3553221"/>
                </a:cubicBezTo>
                <a:cubicBezTo>
                  <a:pt x="3602762" y="4273852"/>
                  <a:pt x="3730380" y="5006546"/>
                  <a:pt x="3374827" y="5362100"/>
                </a:cubicBezTo>
                <a:cubicBezTo>
                  <a:pt x="2918321" y="5818605"/>
                  <a:pt x="1838327" y="5478925"/>
                  <a:pt x="962141" y="4602739"/>
                </a:cubicBezTo>
                <a:cubicBezTo>
                  <a:pt x="86590" y="3726553"/>
                  <a:pt x="-253725" y="2646559"/>
                  <a:pt x="202780" y="2190054"/>
                </a:cubicBezTo>
                <a:cubicBezTo>
                  <a:pt x="389446" y="2003388"/>
                  <a:pt x="680238" y="1950055"/>
                  <a:pt x="1018649" y="2011642"/>
                </a:cubicBezTo>
                <a:cubicBezTo>
                  <a:pt x="531667" y="1291011"/>
                  <a:pt x="404049" y="558316"/>
                  <a:pt x="759603" y="202763"/>
                </a:cubicBezTo>
                <a:cubicBezTo>
                  <a:pt x="902261" y="60105"/>
                  <a:pt x="1105806" y="-4738"/>
                  <a:pt x="1344992" y="269"/>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5930283" y="694945"/>
            <a:ext cx="5652118" cy="1051996"/>
          </a:xfrm>
        </p:spPr>
        <p:txBody>
          <a:bodyPr anchor="b">
            <a:normAutofit/>
          </a:bodyPr>
          <a:lstStyle>
            <a:lvl1pPr>
              <a:defRPr sz="4400"/>
            </a:lvl1pPr>
          </a:lstStyle>
          <a:p>
            <a:r>
              <a:rPr lang="en-US" dirty="0"/>
              <a:t>Click to edit Master title style</a:t>
            </a:r>
          </a:p>
        </p:txBody>
      </p:sp>
      <p:sp>
        <p:nvSpPr>
          <p:cNvPr id="19" name="Picture Placeholder 18">
            <a:extLst>
              <a:ext uri="{FF2B5EF4-FFF2-40B4-BE49-F238E27FC236}">
                <a16:creationId xmlns:a16="http://schemas.microsoft.com/office/drawing/2014/main" id="{4C8FDDCE-964B-4A2F-B5E3-7D797D44E429}"/>
              </a:ext>
            </a:extLst>
          </p:cNvPr>
          <p:cNvSpPr>
            <a:spLocks noGrp="1"/>
          </p:cNvSpPr>
          <p:nvPr>
            <p:ph type="pic" sz="quarter" idx="14"/>
          </p:nvPr>
        </p:nvSpPr>
        <p:spPr>
          <a:xfrm>
            <a:off x="975339" y="635137"/>
            <a:ext cx="4134429" cy="5565000"/>
          </a:xfrm>
          <a:custGeom>
            <a:avLst/>
            <a:gdLst>
              <a:gd name="connsiteX0" fmla="*/ 1344992 w 4134429"/>
              <a:gd name="connsiteY0" fmla="*/ 269 h 5565000"/>
              <a:gd name="connsiteX1" fmla="*/ 3172288 w 4134429"/>
              <a:gd name="connsiteY1" fmla="*/ 962759 h 5565000"/>
              <a:gd name="connsiteX2" fmla="*/ 3931649 w 4134429"/>
              <a:gd name="connsiteY2" fmla="*/ 3375444 h 5565000"/>
              <a:gd name="connsiteX3" fmla="*/ 3931649 w 4134429"/>
              <a:gd name="connsiteY3" fmla="*/ 3374809 h 5565000"/>
              <a:gd name="connsiteX4" fmla="*/ 3115781 w 4134429"/>
              <a:gd name="connsiteY4" fmla="*/ 3553221 h 5565000"/>
              <a:gd name="connsiteX5" fmla="*/ 3374827 w 4134429"/>
              <a:gd name="connsiteY5" fmla="*/ 5362100 h 5565000"/>
              <a:gd name="connsiteX6" fmla="*/ 962141 w 4134429"/>
              <a:gd name="connsiteY6" fmla="*/ 4602739 h 5565000"/>
              <a:gd name="connsiteX7" fmla="*/ 202780 w 4134429"/>
              <a:gd name="connsiteY7" fmla="*/ 2190054 h 5565000"/>
              <a:gd name="connsiteX8" fmla="*/ 1018649 w 4134429"/>
              <a:gd name="connsiteY8" fmla="*/ 2011642 h 5565000"/>
              <a:gd name="connsiteX9" fmla="*/ 759603 w 4134429"/>
              <a:gd name="connsiteY9" fmla="*/ 202763 h 5565000"/>
              <a:gd name="connsiteX10" fmla="*/ 1344992 w 4134429"/>
              <a:gd name="connsiteY10" fmla="*/ 269 h 556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34429" h="5565000">
                <a:moveTo>
                  <a:pt x="1344992" y="269"/>
                </a:moveTo>
                <a:cubicBezTo>
                  <a:pt x="1871201" y="11286"/>
                  <a:pt x="2569910" y="360381"/>
                  <a:pt x="3172288" y="962759"/>
                </a:cubicBezTo>
                <a:cubicBezTo>
                  <a:pt x="4047839" y="1838944"/>
                  <a:pt x="4388155" y="2918938"/>
                  <a:pt x="3931649" y="3375444"/>
                </a:cubicBezTo>
                <a:lnTo>
                  <a:pt x="3931649" y="3374809"/>
                </a:lnTo>
                <a:cubicBezTo>
                  <a:pt x="3744984" y="3561475"/>
                  <a:pt x="3454191" y="3614808"/>
                  <a:pt x="3115781" y="3553221"/>
                </a:cubicBezTo>
                <a:cubicBezTo>
                  <a:pt x="3602762" y="4273852"/>
                  <a:pt x="3730380" y="5006546"/>
                  <a:pt x="3374827" y="5362100"/>
                </a:cubicBezTo>
                <a:cubicBezTo>
                  <a:pt x="2918321" y="5818605"/>
                  <a:pt x="1838327" y="5478925"/>
                  <a:pt x="962141" y="4602739"/>
                </a:cubicBezTo>
                <a:cubicBezTo>
                  <a:pt x="86590" y="3726553"/>
                  <a:pt x="-253725" y="2646559"/>
                  <a:pt x="202780" y="2190054"/>
                </a:cubicBezTo>
                <a:cubicBezTo>
                  <a:pt x="389446" y="2003388"/>
                  <a:pt x="680238" y="1950055"/>
                  <a:pt x="1018649" y="2011642"/>
                </a:cubicBezTo>
                <a:cubicBezTo>
                  <a:pt x="531667" y="1291011"/>
                  <a:pt x="404049" y="558316"/>
                  <a:pt x="759603" y="202763"/>
                </a:cubicBezTo>
                <a:cubicBezTo>
                  <a:pt x="902261" y="60105"/>
                  <a:pt x="1105806" y="-4738"/>
                  <a:pt x="1344992" y="269"/>
                </a:cubicBezTo>
                <a:close/>
              </a:path>
            </a:pathLst>
          </a:custGeom>
          <a:blipFill>
            <a:blip r:embed="rId2">
              <a:alphaModFix amt="70000"/>
              <a:extLst>
                <a:ext uri="{28A0092B-C50C-407E-A947-70E740481C1C}">
                  <a14:useLocalDpi xmlns:a14="http://schemas.microsoft.com/office/drawing/2010/main" val="0"/>
                </a:ext>
              </a:extLst>
            </a:blip>
            <a:stretch>
              <a:fillRect/>
            </a:stretch>
          </a:blipFill>
          <a:ln w="76200">
            <a:solidFill>
              <a:schemeClr val="accent2">
                <a:lumMod val="20000"/>
                <a:lumOff val="80000"/>
              </a:schemeClr>
            </a:solidFill>
          </a:ln>
        </p:spPr>
        <p:txBody>
          <a:bodyPr wrap="square">
            <a:noAutofit/>
          </a:bodyPr>
          <a:lstStyle/>
          <a:p>
            <a:endParaRPr lang="en-US"/>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930283" y="2151455"/>
            <a:ext cx="5652118" cy="4011601"/>
          </a:xfrm>
        </p:spPr>
        <p:txBody>
          <a:bodyPr>
            <a:normAutofit/>
          </a:bodyPr>
          <a:lstStyle>
            <a:lvl1pPr marL="457200" indent="-457200">
              <a:buFont typeface="+mj-lt"/>
              <a:buAutoNum type="arabicPeriod"/>
              <a:defRPr sz="2000"/>
            </a:lvl1pPr>
            <a:lvl2pPr marL="571500" indent="-342900">
              <a:buFont typeface="+mj-lt"/>
              <a:buAutoNum type="arabicPeriod"/>
              <a:defRPr sz="1800"/>
            </a:lvl2pPr>
            <a:lvl3pPr marL="800100" indent="-342900">
              <a:buFont typeface="+mj-lt"/>
              <a:buAutoNum type="arabicPeriod"/>
              <a:defRPr sz="1600"/>
            </a:lvl3pPr>
            <a:lvl4pPr marL="1028700" indent="-342900">
              <a:buFont typeface="+mj-lt"/>
              <a:buAutoNum type="arabicPeriod"/>
              <a:defRPr sz="1400"/>
            </a:lvl4pPr>
            <a:lvl5pP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9AE36ECA-06E4-A959-3478-EA23AA935604}"/>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14" name="Footer Placeholder 4">
            <a:extLst>
              <a:ext uri="{FF2B5EF4-FFF2-40B4-BE49-F238E27FC236}">
                <a16:creationId xmlns:a16="http://schemas.microsoft.com/office/drawing/2014/main" id="{CA14F3CE-6F72-C18E-9F39-2D8A08A0D09F}"/>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5" name="Slide Number Placeholder 5">
            <a:extLst>
              <a:ext uri="{FF2B5EF4-FFF2-40B4-BE49-F238E27FC236}">
                <a16:creationId xmlns:a16="http://schemas.microsoft.com/office/drawing/2014/main" id="{EB4D6CAA-D56A-86C6-A6BA-269FA9A92C38}"/>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322710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p:bg>
      <p:bgPr>
        <a:solidFill>
          <a:schemeClr val="accent3"/>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6D11B32-587E-1190-3BDE-1A4847B60C84}"/>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28347" y="2385975"/>
            <a:ext cx="4325112" cy="2454796"/>
          </a:xfrm>
        </p:spPr>
        <p:txBody>
          <a:bodyPr>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386584"/>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EF75DA32-DED0-E9FC-F3C5-A69513EF5B32}"/>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10" name="Footer Placeholder 4">
            <a:extLst>
              <a:ext uri="{FF2B5EF4-FFF2-40B4-BE49-F238E27FC236}">
                <a16:creationId xmlns:a16="http://schemas.microsoft.com/office/drawing/2014/main" id="{0ECED444-8A19-86E7-5C37-5AE794EB1D59}"/>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1" name="Slide Number Placeholder 5">
            <a:extLst>
              <a:ext uri="{FF2B5EF4-FFF2-40B4-BE49-F238E27FC236}">
                <a16:creationId xmlns:a16="http://schemas.microsoft.com/office/drawing/2014/main" id="{A7400C0C-D8BE-0546-DAB5-436E02E0EAC6}"/>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
        <p:nvSpPr>
          <p:cNvPr id="4" name="Image 0" descr=" ">
            <a:extLst>
              <a:ext uri="{FF2B5EF4-FFF2-40B4-BE49-F238E27FC236}">
                <a16:creationId xmlns:a16="http://schemas.microsoft.com/office/drawing/2014/main" id="{54B2183B-A91B-5EB3-76A3-44C77F8C0161}"/>
              </a:ext>
            </a:extLst>
          </p:cNvPr>
          <p:cNvSpPr/>
          <p:nvPr userDrawn="1"/>
        </p:nvSpPr>
        <p:spPr>
          <a:xfrm>
            <a:off x="5194273" y="1631984"/>
            <a:ext cx="1171864" cy="541296"/>
          </a:xfrm>
          <a:custGeom>
            <a:avLst/>
            <a:gdLst>
              <a:gd name="connsiteX0" fmla="*/ 498767 w 1171864"/>
              <a:gd name="connsiteY0" fmla="*/ 226445 h 541296"/>
              <a:gd name="connsiteX1" fmla="*/ 614916 w 1171864"/>
              <a:gd name="connsiteY1" fmla="*/ 87479 h 541296"/>
              <a:gd name="connsiteX2" fmla="*/ 596744 w 1171864"/>
              <a:gd name="connsiteY2" fmla="*/ 70521 h 541296"/>
              <a:gd name="connsiteX3" fmla="*/ 538237 w 1171864"/>
              <a:gd name="connsiteY3" fmla="*/ 47080 h 541296"/>
              <a:gd name="connsiteX4" fmla="*/ 410460 w 1171864"/>
              <a:gd name="connsiteY4" fmla="*/ 27166 h 541296"/>
              <a:gd name="connsiteX5" fmla="*/ 321492 w 1171864"/>
              <a:gd name="connsiteY5" fmla="*/ 48413 h 541296"/>
              <a:gd name="connsiteX6" fmla="*/ 206767 w 1171864"/>
              <a:gd name="connsiteY6" fmla="*/ 116691 h 541296"/>
              <a:gd name="connsiteX7" fmla="*/ 144431 w 1171864"/>
              <a:gd name="connsiteY7" fmla="*/ 173142 h 541296"/>
              <a:gd name="connsiteX8" fmla="*/ 27680 w 1171864"/>
              <a:gd name="connsiteY8" fmla="*/ 393396 h 541296"/>
              <a:gd name="connsiteX9" fmla="*/ 19228 w 1171864"/>
              <a:gd name="connsiteY9" fmla="*/ 490711 h 541296"/>
              <a:gd name="connsiteX10" fmla="*/ 13663 w 1171864"/>
              <a:gd name="connsiteY10" fmla="*/ 499365 h 541296"/>
              <a:gd name="connsiteX11" fmla="*/ 166 w 1171864"/>
              <a:gd name="connsiteY11" fmla="*/ 460958 h 541296"/>
              <a:gd name="connsiteX12" fmla="*/ 12000 w 1171864"/>
              <a:gd name="connsiteY12" fmla="*/ 337999 h 541296"/>
              <a:gd name="connsiteX13" fmla="*/ 36992 w 1171864"/>
              <a:gd name="connsiteY13" fmla="*/ 291645 h 541296"/>
              <a:gd name="connsiteX14" fmla="*/ 163313 w 1171864"/>
              <a:gd name="connsiteY14" fmla="*/ 122373 h 541296"/>
              <a:gd name="connsiteX15" fmla="*/ 333633 w 1171864"/>
              <a:gd name="connsiteY15" fmla="*/ 19436 h 541296"/>
              <a:gd name="connsiteX16" fmla="*/ 449803 w 1171864"/>
              <a:gd name="connsiteY16" fmla="*/ 1184 h 541296"/>
              <a:gd name="connsiteX17" fmla="*/ 558939 w 1171864"/>
              <a:gd name="connsiteY17" fmla="*/ 22639 h 541296"/>
              <a:gd name="connsiteX18" fmla="*/ 594810 w 1171864"/>
              <a:gd name="connsiteY18" fmla="*/ 39639 h 541296"/>
              <a:gd name="connsiteX19" fmla="*/ 638760 w 1171864"/>
              <a:gd name="connsiteY19" fmla="*/ 65498 h 541296"/>
              <a:gd name="connsiteX20" fmla="*/ 700951 w 1171864"/>
              <a:gd name="connsiteY20" fmla="*/ 39832 h 541296"/>
              <a:gd name="connsiteX21" fmla="*/ 766377 w 1171864"/>
              <a:gd name="connsiteY21" fmla="*/ 18803 h 541296"/>
              <a:gd name="connsiteX22" fmla="*/ 835539 w 1171864"/>
              <a:gd name="connsiteY22" fmla="*/ 4589 h 541296"/>
              <a:gd name="connsiteX23" fmla="*/ 893316 w 1171864"/>
              <a:gd name="connsiteY23" fmla="*/ 7522 h 541296"/>
              <a:gd name="connsiteX24" fmla="*/ 955527 w 1171864"/>
              <a:gd name="connsiteY24" fmla="*/ 14223 h 541296"/>
              <a:gd name="connsiteX25" fmla="*/ 1111183 w 1171864"/>
              <a:gd name="connsiteY25" fmla="*/ 135121 h 541296"/>
              <a:gd name="connsiteX26" fmla="*/ 1124280 w 1171864"/>
              <a:gd name="connsiteY26" fmla="*/ 107009 h 541296"/>
              <a:gd name="connsiteX27" fmla="*/ 1170102 w 1171864"/>
              <a:gd name="connsiteY27" fmla="*/ 67847 h 541296"/>
              <a:gd name="connsiteX28" fmla="*/ 1161153 w 1171864"/>
              <a:gd name="connsiteY28" fmla="*/ 106072 h 541296"/>
              <a:gd name="connsiteX29" fmla="*/ 1120880 w 1171864"/>
              <a:gd name="connsiteY29" fmla="*/ 219024 h 541296"/>
              <a:gd name="connsiteX30" fmla="*/ 1097002 w 1171864"/>
              <a:gd name="connsiteY30" fmla="*/ 225425 h 541296"/>
              <a:gd name="connsiteX31" fmla="*/ 1051757 w 1171864"/>
              <a:gd name="connsiteY31" fmla="*/ 198131 h 541296"/>
              <a:gd name="connsiteX32" fmla="*/ 938397 w 1171864"/>
              <a:gd name="connsiteY32" fmla="*/ 187211 h 541296"/>
              <a:gd name="connsiteX33" fmla="*/ 965180 w 1171864"/>
              <a:gd name="connsiteY33" fmla="*/ 157456 h 541296"/>
              <a:gd name="connsiteX34" fmla="*/ 1055448 w 1171864"/>
              <a:gd name="connsiteY34" fmla="*/ 163442 h 541296"/>
              <a:gd name="connsiteX35" fmla="*/ 1091288 w 1171864"/>
              <a:gd name="connsiteY35" fmla="*/ 169925 h 541296"/>
              <a:gd name="connsiteX36" fmla="*/ 1081102 w 1171864"/>
              <a:gd name="connsiteY36" fmla="*/ 134429 h 541296"/>
              <a:gd name="connsiteX37" fmla="*/ 1029325 w 1171864"/>
              <a:gd name="connsiteY37" fmla="*/ 84655 h 541296"/>
              <a:gd name="connsiteX38" fmla="*/ 957436 w 1171864"/>
              <a:gd name="connsiteY38" fmla="*/ 50114 h 541296"/>
              <a:gd name="connsiteX39" fmla="*/ 774781 w 1171864"/>
              <a:gd name="connsiteY39" fmla="*/ 46039 h 541296"/>
              <a:gd name="connsiteX40" fmla="*/ 678158 w 1171864"/>
              <a:gd name="connsiteY40" fmla="*/ 88007 h 541296"/>
              <a:gd name="connsiteX41" fmla="*/ 690747 w 1171864"/>
              <a:gd name="connsiteY41" fmla="*/ 114617 h 541296"/>
              <a:gd name="connsiteX42" fmla="*/ 713376 w 1171864"/>
              <a:gd name="connsiteY42" fmla="*/ 150304 h 541296"/>
              <a:gd name="connsiteX43" fmla="*/ 747471 w 1171864"/>
              <a:gd name="connsiteY43" fmla="*/ 292590 h 541296"/>
              <a:gd name="connsiteX44" fmla="*/ 718469 w 1171864"/>
              <a:gd name="connsiteY44" fmla="*/ 459161 h 541296"/>
              <a:gd name="connsiteX45" fmla="*/ 630493 w 1171864"/>
              <a:gd name="connsiteY45" fmla="*/ 533456 h 541296"/>
              <a:gd name="connsiteX46" fmla="*/ 608171 w 1171864"/>
              <a:gd name="connsiteY46" fmla="*/ 541296 h 541296"/>
              <a:gd name="connsiteX47" fmla="*/ 492230 w 1171864"/>
              <a:gd name="connsiteY47" fmla="*/ 474972 h 541296"/>
              <a:gd name="connsiteX48" fmla="*/ 481304 w 1171864"/>
              <a:gd name="connsiteY48" fmla="*/ 451965 h 541296"/>
              <a:gd name="connsiteX49" fmla="*/ 469925 w 1171864"/>
              <a:gd name="connsiteY49" fmla="*/ 391217 h 541296"/>
              <a:gd name="connsiteX50" fmla="*/ 481784 w 1171864"/>
              <a:gd name="connsiteY50" fmla="*/ 306809 h 541296"/>
              <a:gd name="connsiteX51" fmla="*/ 498767 w 1171864"/>
              <a:gd name="connsiteY51" fmla="*/ 226445 h 541296"/>
              <a:gd name="connsiteX52" fmla="*/ 578892 w 1171864"/>
              <a:gd name="connsiteY52" fmla="*/ 177947 h 541296"/>
              <a:gd name="connsiteX53" fmla="*/ 505901 w 1171864"/>
              <a:gd name="connsiteY53" fmla="*/ 404860 h 541296"/>
              <a:gd name="connsiteX54" fmla="*/ 556963 w 1171864"/>
              <a:gd name="connsiteY54" fmla="*/ 494145 h 541296"/>
              <a:gd name="connsiteX55" fmla="*/ 600558 w 1171864"/>
              <a:gd name="connsiteY55" fmla="*/ 496719 h 541296"/>
              <a:gd name="connsiteX56" fmla="*/ 688813 w 1171864"/>
              <a:gd name="connsiteY56" fmla="*/ 456713 h 541296"/>
              <a:gd name="connsiteX57" fmla="*/ 645920 w 1171864"/>
              <a:gd name="connsiteY57" fmla="*/ 113336 h 541296"/>
              <a:gd name="connsiteX58" fmla="*/ 578892 w 1171864"/>
              <a:gd name="connsiteY58" fmla="*/ 177947 h 54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71864" h="541296">
                <a:moveTo>
                  <a:pt x="498767" y="226445"/>
                </a:moveTo>
                <a:cubicBezTo>
                  <a:pt x="538562" y="179080"/>
                  <a:pt x="568659" y="126509"/>
                  <a:pt x="614916" y="87479"/>
                </a:cubicBezTo>
                <a:cubicBezTo>
                  <a:pt x="612778" y="77063"/>
                  <a:pt x="605453" y="73328"/>
                  <a:pt x="596744" y="70521"/>
                </a:cubicBezTo>
                <a:cubicBezTo>
                  <a:pt x="576650" y="64047"/>
                  <a:pt x="557598" y="53998"/>
                  <a:pt x="538237" y="47080"/>
                </a:cubicBezTo>
                <a:cubicBezTo>
                  <a:pt x="497682" y="32588"/>
                  <a:pt x="455348" y="21255"/>
                  <a:pt x="410460" y="27166"/>
                </a:cubicBezTo>
                <a:cubicBezTo>
                  <a:pt x="379869" y="31192"/>
                  <a:pt x="349356" y="35836"/>
                  <a:pt x="321492" y="48413"/>
                </a:cubicBezTo>
                <a:cubicBezTo>
                  <a:pt x="280832" y="66765"/>
                  <a:pt x="242309" y="88565"/>
                  <a:pt x="206767" y="116691"/>
                </a:cubicBezTo>
                <a:cubicBezTo>
                  <a:pt x="184502" y="134310"/>
                  <a:pt x="163881" y="153077"/>
                  <a:pt x="144431" y="173142"/>
                </a:cubicBezTo>
                <a:cubicBezTo>
                  <a:pt x="84232" y="235250"/>
                  <a:pt x="38827" y="305064"/>
                  <a:pt x="27680" y="393396"/>
                </a:cubicBezTo>
                <a:cubicBezTo>
                  <a:pt x="23589" y="425813"/>
                  <a:pt x="16115" y="457725"/>
                  <a:pt x="19228" y="490711"/>
                </a:cubicBezTo>
                <a:cubicBezTo>
                  <a:pt x="19539" y="494004"/>
                  <a:pt x="19343" y="497844"/>
                  <a:pt x="13663" y="499365"/>
                </a:cubicBezTo>
                <a:cubicBezTo>
                  <a:pt x="1545" y="489583"/>
                  <a:pt x="561" y="474342"/>
                  <a:pt x="166" y="460958"/>
                </a:cubicBezTo>
                <a:cubicBezTo>
                  <a:pt x="-1055" y="419613"/>
                  <a:pt x="4630" y="378681"/>
                  <a:pt x="12000" y="337999"/>
                </a:cubicBezTo>
                <a:cubicBezTo>
                  <a:pt x="15286" y="319863"/>
                  <a:pt x="31503" y="309276"/>
                  <a:pt x="36992" y="291645"/>
                </a:cubicBezTo>
                <a:cubicBezTo>
                  <a:pt x="59032" y="220852"/>
                  <a:pt x="110362" y="171340"/>
                  <a:pt x="163313" y="122373"/>
                </a:cubicBezTo>
                <a:cubicBezTo>
                  <a:pt x="213275" y="76168"/>
                  <a:pt x="271982" y="43920"/>
                  <a:pt x="333633" y="19436"/>
                </a:cubicBezTo>
                <a:cubicBezTo>
                  <a:pt x="368707" y="5509"/>
                  <a:pt x="407611" y="-3319"/>
                  <a:pt x="449803" y="1184"/>
                </a:cubicBezTo>
                <a:cubicBezTo>
                  <a:pt x="487369" y="5187"/>
                  <a:pt x="522868" y="14368"/>
                  <a:pt x="558939" y="22639"/>
                </a:cubicBezTo>
                <a:cubicBezTo>
                  <a:pt x="571577" y="25538"/>
                  <a:pt x="583535" y="32774"/>
                  <a:pt x="594810" y="39639"/>
                </a:cubicBezTo>
                <a:cubicBezTo>
                  <a:pt x="601874" y="43940"/>
                  <a:pt x="624944" y="63056"/>
                  <a:pt x="638760" y="65498"/>
                </a:cubicBezTo>
                <a:cubicBezTo>
                  <a:pt x="656068" y="55953"/>
                  <a:pt x="680809" y="55651"/>
                  <a:pt x="700951" y="39832"/>
                </a:cubicBezTo>
                <a:cubicBezTo>
                  <a:pt x="719376" y="25363"/>
                  <a:pt x="744472" y="25683"/>
                  <a:pt x="766377" y="18803"/>
                </a:cubicBezTo>
                <a:cubicBezTo>
                  <a:pt x="788746" y="11779"/>
                  <a:pt x="812200" y="6835"/>
                  <a:pt x="835539" y="4589"/>
                </a:cubicBezTo>
                <a:cubicBezTo>
                  <a:pt x="854528" y="2765"/>
                  <a:pt x="874081" y="5868"/>
                  <a:pt x="893316" y="7522"/>
                </a:cubicBezTo>
                <a:cubicBezTo>
                  <a:pt x="914131" y="9310"/>
                  <a:pt x="934877" y="11961"/>
                  <a:pt x="955527" y="14223"/>
                </a:cubicBezTo>
                <a:cubicBezTo>
                  <a:pt x="1017230" y="42275"/>
                  <a:pt x="1077081" y="73169"/>
                  <a:pt x="1111183" y="135121"/>
                </a:cubicBezTo>
                <a:cubicBezTo>
                  <a:pt x="1130261" y="130259"/>
                  <a:pt x="1117132" y="116141"/>
                  <a:pt x="1124280" y="107009"/>
                </a:cubicBezTo>
                <a:cubicBezTo>
                  <a:pt x="1137434" y="94339"/>
                  <a:pt x="1144118" y="70822"/>
                  <a:pt x="1170102" y="67847"/>
                </a:cubicBezTo>
                <a:cubicBezTo>
                  <a:pt x="1174098" y="83636"/>
                  <a:pt x="1171377" y="96707"/>
                  <a:pt x="1161153" y="106072"/>
                </a:cubicBezTo>
                <a:cubicBezTo>
                  <a:pt x="1155496" y="129309"/>
                  <a:pt x="1124863" y="201705"/>
                  <a:pt x="1120880" y="219024"/>
                </a:cubicBezTo>
                <a:cubicBezTo>
                  <a:pt x="1118204" y="230622"/>
                  <a:pt x="1107353" y="232109"/>
                  <a:pt x="1097002" y="225425"/>
                </a:cubicBezTo>
                <a:cubicBezTo>
                  <a:pt x="1082092" y="215806"/>
                  <a:pt x="1067283" y="206051"/>
                  <a:pt x="1051757" y="198131"/>
                </a:cubicBezTo>
                <a:cubicBezTo>
                  <a:pt x="1014408" y="191299"/>
                  <a:pt x="977414" y="184706"/>
                  <a:pt x="938397" y="187211"/>
                </a:cubicBezTo>
                <a:cubicBezTo>
                  <a:pt x="941092" y="166266"/>
                  <a:pt x="953700" y="159720"/>
                  <a:pt x="965180" y="157456"/>
                </a:cubicBezTo>
                <a:cubicBezTo>
                  <a:pt x="995426" y="151488"/>
                  <a:pt x="1025710" y="154512"/>
                  <a:pt x="1055448" y="163442"/>
                </a:cubicBezTo>
                <a:cubicBezTo>
                  <a:pt x="1066744" y="166831"/>
                  <a:pt x="1078781" y="167743"/>
                  <a:pt x="1091288" y="169925"/>
                </a:cubicBezTo>
                <a:cubicBezTo>
                  <a:pt x="1094878" y="154236"/>
                  <a:pt x="1078166" y="145677"/>
                  <a:pt x="1081102" y="134429"/>
                </a:cubicBezTo>
                <a:cubicBezTo>
                  <a:pt x="1065171" y="114386"/>
                  <a:pt x="1045948" y="100775"/>
                  <a:pt x="1029325" y="84655"/>
                </a:cubicBezTo>
                <a:cubicBezTo>
                  <a:pt x="1011547" y="67414"/>
                  <a:pt x="958007" y="50102"/>
                  <a:pt x="957436" y="50114"/>
                </a:cubicBezTo>
                <a:cubicBezTo>
                  <a:pt x="894173" y="22378"/>
                  <a:pt x="833617" y="34780"/>
                  <a:pt x="774781" y="46039"/>
                </a:cubicBezTo>
                <a:cubicBezTo>
                  <a:pt x="740577" y="52583"/>
                  <a:pt x="705829" y="65128"/>
                  <a:pt x="678158" y="88007"/>
                </a:cubicBezTo>
                <a:cubicBezTo>
                  <a:pt x="677872" y="100289"/>
                  <a:pt x="681582" y="108981"/>
                  <a:pt x="690747" y="114617"/>
                </a:cubicBezTo>
                <a:cubicBezTo>
                  <a:pt x="704180" y="122889"/>
                  <a:pt x="707459" y="137805"/>
                  <a:pt x="713376" y="150304"/>
                </a:cubicBezTo>
                <a:cubicBezTo>
                  <a:pt x="734654" y="195235"/>
                  <a:pt x="742239" y="243365"/>
                  <a:pt x="747471" y="292590"/>
                </a:cubicBezTo>
                <a:cubicBezTo>
                  <a:pt x="753718" y="351449"/>
                  <a:pt x="742886" y="407320"/>
                  <a:pt x="718469" y="459161"/>
                </a:cubicBezTo>
                <a:cubicBezTo>
                  <a:pt x="701719" y="494721"/>
                  <a:pt x="673338" y="524272"/>
                  <a:pt x="630493" y="533456"/>
                </a:cubicBezTo>
                <a:cubicBezTo>
                  <a:pt x="620972" y="535498"/>
                  <a:pt x="611971" y="539927"/>
                  <a:pt x="608171" y="541296"/>
                </a:cubicBezTo>
                <a:cubicBezTo>
                  <a:pt x="556103" y="536003"/>
                  <a:pt x="518820" y="514282"/>
                  <a:pt x="492230" y="474972"/>
                </a:cubicBezTo>
                <a:cubicBezTo>
                  <a:pt x="487293" y="467671"/>
                  <a:pt x="482689" y="460910"/>
                  <a:pt x="481304" y="451965"/>
                </a:cubicBezTo>
                <a:cubicBezTo>
                  <a:pt x="478152" y="431621"/>
                  <a:pt x="475481" y="411351"/>
                  <a:pt x="469925" y="391217"/>
                </a:cubicBezTo>
                <a:cubicBezTo>
                  <a:pt x="461967" y="362380"/>
                  <a:pt x="476408" y="334717"/>
                  <a:pt x="481784" y="306809"/>
                </a:cubicBezTo>
                <a:cubicBezTo>
                  <a:pt x="484912" y="290577"/>
                  <a:pt x="496539" y="235335"/>
                  <a:pt x="498767" y="226445"/>
                </a:cubicBezTo>
                <a:close/>
                <a:moveTo>
                  <a:pt x="578892" y="177947"/>
                </a:moveTo>
                <a:cubicBezTo>
                  <a:pt x="527668" y="252396"/>
                  <a:pt x="502052" y="323768"/>
                  <a:pt x="505901" y="404860"/>
                </a:cubicBezTo>
                <a:cubicBezTo>
                  <a:pt x="508487" y="409968"/>
                  <a:pt x="519144" y="479292"/>
                  <a:pt x="556963" y="494145"/>
                </a:cubicBezTo>
                <a:cubicBezTo>
                  <a:pt x="573071" y="499376"/>
                  <a:pt x="590975" y="487281"/>
                  <a:pt x="600558" y="496719"/>
                </a:cubicBezTo>
                <a:cubicBezTo>
                  <a:pt x="642369" y="504640"/>
                  <a:pt x="663520" y="478899"/>
                  <a:pt x="688813" y="456713"/>
                </a:cubicBezTo>
                <a:cubicBezTo>
                  <a:pt x="753173" y="334077"/>
                  <a:pt x="705372" y="143474"/>
                  <a:pt x="645920" y="113336"/>
                </a:cubicBezTo>
                <a:cubicBezTo>
                  <a:pt x="618531" y="133563"/>
                  <a:pt x="594145" y="158219"/>
                  <a:pt x="578892" y="177947"/>
                </a:cubicBezTo>
                <a:close/>
              </a:path>
            </a:pathLst>
          </a:custGeom>
          <a:solidFill>
            <a:schemeClr val="tx1"/>
          </a:solidFill>
          <a:ln w="6333" cap="flat">
            <a:noFill/>
            <a:prstDash val="solid"/>
            <a:miter/>
          </a:ln>
        </p:spPr>
        <p:txBody>
          <a:bodyPr rtlCol="0" anchor="ctr"/>
          <a:lstStyle/>
          <a:p>
            <a:endParaRPr lang="en-US"/>
          </a:p>
        </p:txBody>
      </p:sp>
    </p:spTree>
    <p:extLst>
      <p:ext uri="{BB962C8B-B14F-4D97-AF65-F5344CB8AC3E}">
        <p14:creationId xmlns:p14="http://schemas.microsoft.com/office/powerpoint/2010/main" val="105609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p:bg>
      <p:bgPr>
        <a:solidFill>
          <a:schemeClr val="accent3"/>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3C685E2-A725-482A-4206-BA9194AD649A}"/>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574791" y="1746469"/>
            <a:ext cx="4337059" cy="3199983"/>
          </a:xfrm>
        </p:spPr>
        <p:txBody>
          <a:bodyPr>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6845262" y="1746469"/>
            <a:ext cx="4248127" cy="4209502"/>
          </a:xfrm>
        </p:spPr>
        <p:txBody>
          <a:bodyPr>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a:extLst>
              <a:ext uri="{FF2B5EF4-FFF2-40B4-BE49-F238E27FC236}">
                <a16:creationId xmlns:a16="http://schemas.microsoft.com/office/drawing/2014/main" id="{3B4168D5-9453-8084-CF84-98493D03338A}"/>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12" name="Footer Placeholder 4">
            <a:extLst>
              <a:ext uri="{FF2B5EF4-FFF2-40B4-BE49-F238E27FC236}">
                <a16:creationId xmlns:a16="http://schemas.microsoft.com/office/drawing/2014/main" id="{BFE6CAAE-01F5-232D-EAD9-0A3A1316ADBF}"/>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3" name="Slide Number Placeholder 5">
            <a:extLst>
              <a:ext uri="{FF2B5EF4-FFF2-40B4-BE49-F238E27FC236}">
                <a16:creationId xmlns:a16="http://schemas.microsoft.com/office/drawing/2014/main" id="{D6317C45-B13B-AE3B-AC72-35DA24CEAB52}"/>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
        <p:nvSpPr>
          <p:cNvPr id="3" name="Image 0" descr=" ">
            <a:extLst>
              <a:ext uri="{FF2B5EF4-FFF2-40B4-BE49-F238E27FC236}">
                <a16:creationId xmlns:a16="http://schemas.microsoft.com/office/drawing/2014/main" id="{6D8155A4-1E35-BCF1-875E-F2F08C255A01}"/>
              </a:ext>
            </a:extLst>
          </p:cNvPr>
          <p:cNvSpPr/>
          <p:nvPr/>
        </p:nvSpPr>
        <p:spPr>
          <a:xfrm>
            <a:off x="5041874" y="1003615"/>
            <a:ext cx="1841491" cy="476188"/>
          </a:xfrm>
          <a:custGeom>
            <a:avLst/>
            <a:gdLst>
              <a:gd name="connsiteX0" fmla="*/ 117818 w 1841491"/>
              <a:gd name="connsiteY0" fmla="*/ 329448 h 476188"/>
              <a:gd name="connsiteX1" fmla="*/ 158788 w 1841491"/>
              <a:gd name="connsiteY1" fmla="*/ 295692 h 476188"/>
              <a:gd name="connsiteX2" fmla="*/ 230744 w 1841491"/>
              <a:gd name="connsiteY2" fmla="*/ 232573 h 476188"/>
              <a:gd name="connsiteX3" fmla="*/ 290203 w 1841491"/>
              <a:gd name="connsiteY3" fmla="*/ 193030 h 476188"/>
              <a:gd name="connsiteX4" fmla="*/ 439173 w 1841491"/>
              <a:gd name="connsiteY4" fmla="*/ 119492 h 476188"/>
              <a:gd name="connsiteX5" fmla="*/ 560889 w 1841491"/>
              <a:gd name="connsiteY5" fmla="*/ 83807 h 476188"/>
              <a:gd name="connsiteX6" fmla="*/ 826258 w 1841491"/>
              <a:gd name="connsiteY6" fmla="*/ 37325 h 476188"/>
              <a:gd name="connsiteX7" fmla="*/ 1217923 w 1841491"/>
              <a:gd name="connsiteY7" fmla="*/ 77543 h 476188"/>
              <a:gd name="connsiteX8" fmla="*/ 1394554 w 1841491"/>
              <a:gd name="connsiteY8" fmla="*/ 147870 h 476188"/>
              <a:gd name="connsiteX9" fmla="*/ 1634088 w 1841491"/>
              <a:gd name="connsiteY9" fmla="*/ 320865 h 476188"/>
              <a:gd name="connsiteX10" fmla="*/ 1695384 w 1841491"/>
              <a:gd name="connsiteY10" fmla="*/ 386620 h 476188"/>
              <a:gd name="connsiteX11" fmla="*/ 1714885 w 1841491"/>
              <a:gd name="connsiteY11" fmla="*/ 410637 h 476188"/>
              <a:gd name="connsiteX12" fmla="*/ 1529358 w 1841491"/>
              <a:gd name="connsiteY12" fmla="*/ 404814 h 476188"/>
              <a:gd name="connsiteX13" fmla="*/ 1463826 w 1841491"/>
              <a:gd name="connsiteY13" fmla="*/ 433574 h 476188"/>
              <a:gd name="connsiteX14" fmla="*/ 1469941 w 1841491"/>
              <a:gd name="connsiteY14" fmla="*/ 466231 h 476188"/>
              <a:gd name="connsiteX15" fmla="*/ 1528716 w 1841491"/>
              <a:gd name="connsiteY15" fmla="*/ 442224 h 476188"/>
              <a:gd name="connsiteX16" fmla="*/ 1705944 w 1841491"/>
              <a:gd name="connsiteY16" fmla="*/ 458229 h 476188"/>
              <a:gd name="connsiteX17" fmla="*/ 1746996 w 1841491"/>
              <a:gd name="connsiteY17" fmla="*/ 475617 h 476188"/>
              <a:gd name="connsiteX18" fmla="*/ 1770085 w 1841491"/>
              <a:gd name="connsiteY18" fmla="*/ 457537 h 476188"/>
              <a:gd name="connsiteX19" fmla="*/ 1763341 w 1841491"/>
              <a:gd name="connsiteY19" fmla="*/ 393338 h 476188"/>
              <a:gd name="connsiteX20" fmla="*/ 1786664 w 1841491"/>
              <a:gd name="connsiteY20" fmla="*/ 298954 h 476188"/>
              <a:gd name="connsiteX21" fmla="*/ 1837324 w 1841491"/>
              <a:gd name="connsiteY21" fmla="*/ 219497 h 476188"/>
              <a:gd name="connsiteX22" fmla="*/ 1841490 w 1841491"/>
              <a:gd name="connsiteY22" fmla="*/ 211755 h 476188"/>
              <a:gd name="connsiteX23" fmla="*/ 1836766 w 1841491"/>
              <a:gd name="connsiteY23" fmla="*/ 207783 h 476188"/>
              <a:gd name="connsiteX24" fmla="*/ 1809518 w 1841491"/>
              <a:gd name="connsiteY24" fmla="*/ 213753 h 476188"/>
              <a:gd name="connsiteX25" fmla="*/ 1739268 w 1841491"/>
              <a:gd name="connsiteY25" fmla="*/ 318473 h 476188"/>
              <a:gd name="connsiteX26" fmla="*/ 1729013 w 1841491"/>
              <a:gd name="connsiteY26" fmla="*/ 393371 h 476188"/>
              <a:gd name="connsiteX27" fmla="*/ 1711322 w 1841491"/>
              <a:gd name="connsiteY27" fmla="*/ 368107 h 476188"/>
              <a:gd name="connsiteX28" fmla="*/ 1674067 w 1841491"/>
              <a:gd name="connsiteY28" fmla="*/ 322803 h 476188"/>
              <a:gd name="connsiteX29" fmla="*/ 881756 w 1841491"/>
              <a:gd name="connsiteY29" fmla="*/ 527 h 476188"/>
              <a:gd name="connsiteX30" fmla="*/ 838430 w 1841491"/>
              <a:gd name="connsiteY30" fmla="*/ 1789 h 476188"/>
              <a:gd name="connsiteX31" fmla="*/ 612646 w 1841491"/>
              <a:gd name="connsiteY31" fmla="*/ 42354 h 476188"/>
              <a:gd name="connsiteX32" fmla="*/ 399911 w 1841491"/>
              <a:gd name="connsiteY32" fmla="*/ 111568 h 476188"/>
              <a:gd name="connsiteX33" fmla="*/ 291613 w 1841491"/>
              <a:gd name="connsiteY33" fmla="*/ 167439 h 476188"/>
              <a:gd name="connsiteX34" fmla="*/ 213217 w 1841491"/>
              <a:gd name="connsiteY34" fmla="*/ 219831 h 476188"/>
              <a:gd name="connsiteX35" fmla="*/ 119022 w 1841491"/>
              <a:gd name="connsiteY35" fmla="*/ 307261 h 476188"/>
              <a:gd name="connsiteX36" fmla="*/ 10392 w 1841491"/>
              <a:gd name="connsiteY36" fmla="*/ 436265 h 476188"/>
              <a:gd name="connsiteX37" fmla="*/ 613 w 1841491"/>
              <a:gd name="connsiteY37" fmla="*/ 472370 h 476188"/>
              <a:gd name="connsiteX38" fmla="*/ 117818 w 1841491"/>
              <a:gd name="connsiteY38" fmla="*/ 329448 h 47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841491" h="476188">
                <a:moveTo>
                  <a:pt x="117818" y="329448"/>
                </a:moveTo>
                <a:cubicBezTo>
                  <a:pt x="122114" y="327641"/>
                  <a:pt x="149069" y="303665"/>
                  <a:pt x="158788" y="295692"/>
                </a:cubicBezTo>
                <a:cubicBezTo>
                  <a:pt x="183437" y="275474"/>
                  <a:pt x="203307" y="250345"/>
                  <a:pt x="230744" y="232573"/>
                </a:cubicBezTo>
                <a:cubicBezTo>
                  <a:pt x="250628" y="219695"/>
                  <a:pt x="270517" y="206424"/>
                  <a:pt x="290203" y="193030"/>
                </a:cubicBezTo>
                <a:cubicBezTo>
                  <a:pt x="336489" y="161538"/>
                  <a:pt x="386950" y="138412"/>
                  <a:pt x="439173" y="119492"/>
                </a:cubicBezTo>
                <a:cubicBezTo>
                  <a:pt x="478866" y="105111"/>
                  <a:pt x="518816" y="90859"/>
                  <a:pt x="560889" y="83807"/>
                </a:cubicBezTo>
                <a:cubicBezTo>
                  <a:pt x="585032" y="79760"/>
                  <a:pt x="736355" y="39520"/>
                  <a:pt x="826258" y="37325"/>
                </a:cubicBezTo>
                <a:cubicBezTo>
                  <a:pt x="888741" y="32516"/>
                  <a:pt x="1007587" y="24380"/>
                  <a:pt x="1217923" y="77543"/>
                </a:cubicBezTo>
                <a:cubicBezTo>
                  <a:pt x="1289246" y="91132"/>
                  <a:pt x="1349444" y="133609"/>
                  <a:pt x="1394554" y="147870"/>
                </a:cubicBezTo>
                <a:cubicBezTo>
                  <a:pt x="1490280" y="201172"/>
                  <a:pt x="1566784" y="252002"/>
                  <a:pt x="1634088" y="320865"/>
                </a:cubicBezTo>
                <a:cubicBezTo>
                  <a:pt x="1645511" y="332548"/>
                  <a:pt x="1683287" y="375560"/>
                  <a:pt x="1695384" y="386620"/>
                </a:cubicBezTo>
                <a:cubicBezTo>
                  <a:pt x="1702654" y="393254"/>
                  <a:pt x="1709817" y="400933"/>
                  <a:pt x="1714885" y="410637"/>
                </a:cubicBezTo>
                <a:cubicBezTo>
                  <a:pt x="1652350" y="383788"/>
                  <a:pt x="1590806" y="397970"/>
                  <a:pt x="1529358" y="404814"/>
                </a:cubicBezTo>
                <a:cubicBezTo>
                  <a:pt x="1502459" y="403447"/>
                  <a:pt x="1482069" y="416960"/>
                  <a:pt x="1463826" y="433574"/>
                </a:cubicBezTo>
                <a:cubicBezTo>
                  <a:pt x="1451716" y="444602"/>
                  <a:pt x="1455545" y="457764"/>
                  <a:pt x="1469941" y="466231"/>
                </a:cubicBezTo>
                <a:cubicBezTo>
                  <a:pt x="1496039" y="465707"/>
                  <a:pt x="1514168" y="449367"/>
                  <a:pt x="1528716" y="442224"/>
                </a:cubicBezTo>
                <a:cubicBezTo>
                  <a:pt x="1578760" y="434243"/>
                  <a:pt x="1680118" y="438565"/>
                  <a:pt x="1705944" y="458229"/>
                </a:cubicBezTo>
                <a:cubicBezTo>
                  <a:pt x="1717920" y="468391"/>
                  <a:pt x="1732296" y="472154"/>
                  <a:pt x="1746996" y="475617"/>
                </a:cubicBezTo>
                <a:cubicBezTo>
                  <a:pt x="1759709" y="478614"/>
                  <a:pt x="1773653" y="469404"/>
                  <a:pt x="1770085" y="457537"/>
                </a:cubicBezTo>
                <a:cubicBezTo>
                  <a:pt x="1763716" y="436309"/>
                  <a:pt x="1767475" y="414686"/>
                  <a:pt x="1763341" y="393338"/>
                </a:cubicBezTo>
                <a:cubicBezTo>
                  <a:pt x="1756724" y="359251"/>
                  <a:pt x="1769183" y="326878"/>
                  <a:pt x="1786664" y="298954"/>
                </a:cubicBezTo>
                <a:cubicBezTo>
                  <a:pt x="1801365" y="275489"/>
                  <a:pt x="1820319" y="225072"/>
                  <a:pt x="1837324" y="219497"/>
                </a:cubicBezTo>
                <a:cubicBezTo>
                  <a:pt x="1839591" y="218046"/>
                  <a:pt x="1841312" y="215815"/>
                  <a:pt x="1841490" y="211755"/>
                </a:cubicBezTo>
                <a:cubicBezTo>
                  <a:pt x="1841522" y="210973"/>
                  <a:pt x="1841173" y="208704"/>
                  <a:pt x="1836766" y="207783"/>
                </a:cubicBezTo>
                <a:cubicBezTo>
                  <a:pt x="1827247" y="205455"/>
                  <a:pt x="1818230" y="206917"/>
                  <a:pt x="1809518" y="213753"/>
                </a:cubicBezTo>
                <a:cubicBezTo>
                  <a:pt x="1774707" y="241031"/>
                  <a:pt x="1760560" y="282229"/>
                  <a:pt x="1739268" y="318473"/>
                </a:cubicBezTo>
                <a:cubicBezTo>
                  <a:pt x="1727057" y="339280"/>
                  <a:pt x="1727343" y="363702"/>
                  <a:pt x="1729013" y="393371"/>
                </a:cubicBezTo>
                <a:cubicBezTo>
                  <a:pt x="1724663" y="387109"/>
                  <a:pt x="1717494" y="376975"/>
                  <a:pt x="1711322" y="368107"/>
                </a:cubicBezTo>
                <a:cubicBezTo>
                  <a:pt x="1705772" y="360117"/>
                  <a:pt x="1682760" y="331992"/>
                  <a:pt x="1674067" y="322803"/>
                </a:cubicBezTo>
                <a:cubicBezTo>
                  <a:pt x="1458886" y="95461"/>
                  <a:pt x="1194848" y="-8377"/>
                  <a:pt x="881756" y="527"/>
                </a:cubicBezTo>
                <a:cubicBezTo>
                  <a:pt x="871965" y="806"/>
                  <a:pt x="846184" y="1081"/>
                  <a:pt x="838430" y="1789"/>
                </a:cubicBezTo>
                <a:cubicBezTo>
                  <a:pt x="796552" y="5618"/>
                  <a:pt x="671776" y="27617"/>
                  <a:pt x="612646" y="42354"/>
                </a:cubicBezTo>
                <a:cubicBezTo>
                  <a:pt x="539725" y="60528"/>
                  <a:pt x="476947" y="78609"/>
                  <a:pt x="399911" y="111568"/>
                </a:cubicBezTo>
                <a:cubicBezTo>
                  <a:pt x="360730" y="123737"/>
                  <a:pt x="326329" y="146235"/>
                  <a:pt x="291613" y="167439"/>
                </a:cubicBezTo>
                <a:cubicBezTo>
                  <a:pt x="264761" y="183841"/>
                  <a:pt x="236268" y="198955"/>
                  <a:pt x="213217" y="219831"/>
                </a:cubicBezTo>
                <a:cubicBezTo>
                  <a:pt x="181506" y="248551"/>
                  <a:pt x="150779" y="278460"/>
                  <a:pt x="119022" y="307261"/>
                </a:cubicBezTo>
                <a:cubicBezTo>
                  <a:pt x="77081" y="345302"/>
                  <a:pt x="40028" y="387792"/>
                  <a:pt x="10392" y="436265"/>
                </a:cubicBezTo>
                <a:cubicBezTo>
                  <a:pt x="4924" y="445209"/>
                  <a:pt x="-2134" y="454176"/>
                  <a:pt x="613" y="472370"/>
                </a:cubicBezTo>
                <a:cubicBezTo>
                  <a:pt x="34585" y="415994"/>
                  <a:pt x="76760" y="373305"/>
                  <a:pt x="117818" y="329448"/>
                </a:cubicBezTo>
                <a:close/>
              </a:path>
            </a:pathLst>
          </a:custGeom>
          <a:solidFill>
            <a:schemeClr val="tx1"/>
          </a:solidFill>
          <a:ln w="6339" cap="flat">
            <a:noFill/>
            <a:prstDash val="solid"/>
            <a:miter/>
          </a:ln>
        </p:spPr>
        <p:txBody>
          <a:bodyPr rtlCol="0" anchor="ctr"/>
          <a:lstStyle/>
          <a:p>
            <a:endParaRPr lang="en-US"/>
          </a:p>
        </p:txBody>
      </p:sp>
    </p:spTree>
    <p:extLst>
      <p:ext uri="{BB962C8B-B14F-4D97-AF65-F5344CB8AC3E}">
        <p14:creationId xmlns:p14="http://schemas.microsoft.com/office/powerpoint/2010/main" val="4077054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4">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FCE0BFC-AAF6-AA20-EAC3-C9CEFB00FBDC}"/>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8" y="725255"/>
            <a:ext cx="4145582" cy="4638825"/>
          </a:xfrm>
        </p:spPr>
        <p:txBody>
          <a:bodyPr>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725255"/>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4BC7896-A20D-207C-432F-941B2046BE15}"/>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9" name="Footer Placeholder 4">
            <a:extLst>
              <a:ext uri="{FF2B5EF4-FFF2-40B4-BE49-F238E27FC236}">
                <a16:creationId xmlns:a16="http://schemas.microsoft.com/office/drawing/2014/main" id="{A66A528E-2252-33E9-E601-D007662A520F}"/>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0" name="Slide Number Placeholder 5">
            <a:extLst>
              <a:ext uri="{FF2B5EF4-FFF2-40B4-BE49-F238E27FC236}">
                <a16:creationId xmlns:a16="http://schemas.microsoft.com/office/drawing/2014/main" id="{90CF9945-AA19-35DE-29C4-2509B4F81FC4}"/>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1040100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EEC26D1-3AB6-F675-7859-A740A1BB082D}"/>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09131" y="707547"/>
            <a:ext cx="3494314" cy="4940661"/>
          </a:xfrm>
        </p:spPr>
        <p:txBody>
          <a:bodyPr>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800600" y="707547"/>
            <a:ext cx="6775703" cy="49406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22F875E-699D-F6AD-9254-46CC7C4388EB}"/>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9" name="Footer Placeholder 4">
            <a:extLst>
              <a:ext uri="{FF2B5EF4-FFF2-40B4-BE49-F238E27FC236}">
                <a16:creationId xmlns:a16="http://schemas.microsoft.com/office/drawing/2014/main" id="{C5719583-11A6-1832-97EB-E6BCA68978C1}"/>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0" name="Slide Number Placeholder 5">
            <a:extLst>
              <a:ext uri="{FF2B5EF4-FFF2-40B4-BE49-F238E27FC236}">
                <a16:creationId xmlns:a16="http://schemas.microsoft.com/office/drawing/2014/main" id="{8FDC89DD-99A1-1579-1F9B-8F327FC922CE}"/>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1665708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AC39826-BB0C-C5C9-3C9E-388A033F4AFB}"/>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5" y="707548"/>
            <a:ext cx="3349754" cy="2721451"/>
          </a:xfrm>
        </p:spPr>
        <p:txBody>
          <a:bodyPr>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648200" y="707548"/>
            <a:ext cx="6934669" cy="55148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F4E45763-1363-86EB-735C-86D8B903167F}"/>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9" name="Footer Placeholder 4">
            <a:extLst>
              <a:ext uri="{FF2B5EF4-FFF2-40B4-BE49-F238E27FC236}">
                <a16:creationId xmlns:a16="http://schemas.microsoft.com/office/drawing/2014/main" id="{0AB167D6-DE16-63C0-491F-1E7519D4105E}"/>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0" name="Slide Number Placeholder 5">
            <a:extLst>
              <a:ext uri="{FF2B5EF4-FFF2-40B4-BE49-F238E27FC236}">
                <a16:creationId xmlns:a16="http://schemas.microsoft.com/office/drawing/2014/main" id="{9F413A7A-D78F-C256-92F9-467B4014F9AC}"/>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262223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Picture">
    <p:bg>
      <p:bgPr>
        <a:solidFill>
          <a:schemeClr val="accent3"/>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710A775-ED92-C678-97A0-F3FCC622EDE3}"/>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905468" y="996636"/>
            <a:ext cx="5676933" cy="1352374"/>
          </a:xfrm>
        </p:spPr>
        <p:txBody>
          <a:bodyPr anchor="t">
            <a:no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905468" y="2762054"/>
            <a:ext cx="5676934" cy="3409789"/>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BC5BF2DA-4E73-341E-37A7-D54807CC9CCA}"/>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17" name="Footer Placeholder 4">
            <a:extLst>
              <a:ext uri="{FF2B5EF4-FFF2-40B4-BE49-F238E27FC236}">
                <a16:creationId xmlns:a16="http://schemas.microsoft.com/office/drawing/2014/main" id="{183A8769-5634-96A8-77E4-5BE545AB0A8B}"/>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8" name="Slide Number Placeholder 5">
            <a:extLst>
              <a:ext uri="{FF2B5EF4-FFF2-40B4-BE49-F238E27FC236}">
                <a16:creationId xmlns:a16="http://schemas.microsoft.com/office/drawing/2014/main" id="{F9989710-1CCC-F40C-0DD8-276F96D961A7}"/>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
        <p:nvSpPr>
          <p:cNvPr id="3" name="Picture Placeholder 12">
            <a:extLst>
              <a:ext uri="{FF2B5EF4-FFF2-40B4-BE49-F238E27FC236}">
                <a16:creationId xmlns:a16="http://schemas.microsoft.com/office/drawing/2014/main" id="{5F723F91-B041-68FB-6E1B-E7EC9BB3246D}"/>
              </a:ext>
            </a:extLst>
          </p:cNvPr>
          <p:cNvSpPr>
            <a:spLocks noGrp="1"/>
          </p:cNvSpPr>
          <p:nvPr>
            <p:ph type="pic" sz="quarter" idx="18" hasCustomPrompt="1"/>
          </p:nvPr>
        </p:nvSpPr>
        <p:spPr>
          <a:xfrm>
            <a:off x="825464" y="635364"/>
            <a:ext cx="4425927" cy="5587272"/>
          </a:xfrm>
          <a:custGeom>
            <a:avLst/>
            <a:gdLst>
              <a:gd name="connsiteX0" fmla="*/ 2212964 w 4425927"/>
              <a:gd name="connsiteY0" fmla="*/ 0 h 5587272"/>
              <a:gd name="connsiteX1" fmla="*/ 4425927 w 4425927"/>
              <a:gd name="connsiteY1" fmla="*/ 1627172 h 5587272"/>
              <a:gd name="connsiteX2" fmla="*/ 3697446 w 4425927"/>
              <a:gd name="connsiteY2" fmla="*/ 2833941 h 5587272"/>
              <a:gd name="connsiteX3" fmla="*/ 4425927 w 4425927"/>
              <a:gd name="connsiteY3" fmla="*/ 3728114 h 5587272"/>
              <a:gd name="connsiteX4" fmla="*/ 3497721 w 4425927"/>
              <a:gd name="connsiteY4" fmla="*/ 4709912 h 5587272"/>
              <a:gd name="connsiteX5" fmla="*/ 4425927 w 4425927"/>
              <a:gd name="connsiteY5" fmla="*/ 5103694 h 5587272"/>
              <a:gd name="connsiteX6" fmla="*/ 2212964 w 4425927"/>
              <a:gd name="connsiteY6" fmla="*/ 5587272 h 5587272"/>
              <a:gd name="connsiteX7" fmla="*/ 0 w 4425927"/>
              <a:gd name="connsiteY7" fmla="*/ 5103694 h 5587272"/>
              <a:gd name="connsiteX8" fmla="*/ 928206 w 4425927"/>
              <a:gd name="connsiteY8" fmla="*/ 4709912 h 5587272"/>
              <a:gd name="connsiteX9" fmla="*/ 0 w 4425927"/>
              <a:gd name="connsiteY9" fmla="*/ 3728114 h 5587272"/>
              <a:gd name="connsiteX10" fmla="*/ 728481 w 4425927"/>
              <a:gd name="connsiteY10" fmla="*/ 2833941 h 5587272"/>
              <a:gd name="connsiteX11" fmla="*/ 0 w 4425927"/>
              <a:gd name="connsiteY11" fmla="*/ 1627172 h 5587272"/>
              <a:gd name="connsiteX12" fmla="*/ 2212964 w 4425927"/>
              <a:gd name="connsiteY12"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25927" h="5587272">
                <a:moveTo>
                  <a:pt x="2212964" y="0"/>
                </a:moveTo>
                <a:cubicBezTo>
                  <a:pt x="3435148" y="0"/>
                  <a:pt x="4425927" y="728510"/>
                  <a:pt x="4425927" y="1627172"/>
                </a:cubicBezTo>
                <a:cubicBezTo>
                  <a:pt x="4425927" y="2105824"/>
                  <a:pt x="4144852" y="2536203"/>
                  <a:pt x="3697446" y="2833941"/>
                </a:cubicBezTo>
                <a:cubicBezTo>
                  <a:pt x="4144852" y="3054555"/>
                  <a:pt x="4425927" y="3373455"/>
                  <a:pt x="4425927" y="3728114"/>
                </a:cubicBezTo>
                <a:cubicBezTo>
                  <a:pt x="4425927" y="4132994"/>
                  <a:pt x="4059623" y="4491265"/>
                  <a:pt x="3497721" y="4709912"/>
                </a:cubicBezTo>
                <a:cubicBezTo>
                  <a:pt x="4059623" y="4797607"/>
                  <a:pt x="4425927" y="4941307"/>
                  <a:pt x="4425927" y="5103694"/>
                </a:cubicBezTo>
                <a:cubicBezTo>
                  <a:pt x="4425927" y="5370766"/>
                  <a:pt x="3435148" y="5587272"/>
                  <a:pt x="2212964" y="5587272"/>
                </a:cubicBezTo>
                <a:cubicBezTo>
                  <a:pt x="990779" y="5587272"/>
                  <a:pt x="0" y="5370766"/>
                  <a:pt x="0" y="5103694"/>
                </a:cubicBezTo>
                <a:cubicBezTo>
                  <a:pt x="0" y="4941307"/>
                  <a:pt x="366304" y="4797607"/>
                  <a:pt x="928206" y="4709912"/>
                </a:cubicBezTo>
                <a:cubicBezTo>
                  <a:pt x="366304" y="4491265"/>
                  <a:pt x="0" y="4132994"/>
                  <a:pt x="0" y="3728114"/>
                </a:cubicBezTo>
                <a:cubicBezTo>
                  <a:pt x="0" y="3373455"/>
                  <a:pt x="281074" y="3054555"/>
                  <a:pt x="728481" y="2833941"/>
                </a:cubicBezTo>
                <a:cubicBezTo>
                  <a:pt x="281074" y="2536203"/>
                  <a:pt x="0" y="2105824"/>
                  <a:pt x="0" y="1627172"/>
                </a:cubicBezTo>
                <a:cubicBezTo>
                  <a:pt x="0" y="728510"/>
                  <a:pt x="990779" y="0"/>
                  <a:pt x="2212964"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76200">
            <a:solidFill>
              <a:schemeClr val="accent3">
                <a:lumMod val="20000"/>
                <a:lumOff val="80000"/>
              </a:schemeClr>
            </a:solidFill>
          </a:ln>
        </p:spPr>
        <p:txBody>
          <a:bodyPr wrap="square">
            <a:noAutofit/>
          </a:bodyPr>
          <a:lstStyle>
            <a:lvl1pPr marL="0" indent="0">
              <a:buFont typeface="Arial" panose="020B0604020202020204" pitchFamily="34" charset="0"/>
              <a:buNone/>
              <a:defRPr/>
            </a:lvl1pPr>
          </a:lstStyle>
          <a:p>
            <a:r>
              <a:rPr lang="en-US" dirty="0"/>
              <a:t> </a:t>
            </a:r>
          </a:p>
        </p:txBody>
      </p:sp>
    </p:spTree>
    <p:extLst>
      <p:ext uri="{BB962C8B-B14F-4D97-AF65-F5344CB8AC3E}">
        <p14:creationId xmlns:p14="http://schemas.microsoft.com/office/powerpoint/2010/main" val="3293474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icture 2">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B3142AE-C4D2-B571-62A6-F0FC49AB88D2}"/>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1">
            <a:extLst>
              <a:ext uri="{FF2B5EF4-FFF2-40B4-BE49-F238E27FC236}">
                <a16:creationId xmlns:a16="http://schemas.microsoft.com/office/drawing/2014/main" id="{453D1B3F-713D-CCF3-7BCE-879EA20FE83A}"/>
              </a:ext>
            </a:extLst>
          </p:cNvPr>
          <p:cNvSpPr>
            <a:spLocks noGrp="1"/>
          </p:cNvSpPr>
          <p:nvPr>
            <p:ph type="title"/>
          </p:nvPr>
        </p:nvSpPr>
        <p:spPr>
          <a:xfrm>
            <a:off x="634996" y="650497"/>
            <a:ext cx="5695612" cy="963568"/>
          </a:xfrm>
        </p:spPr>
        <p:txBody>
          <a:bodyPr anchor="t">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774" y="2027106"/>
            <a:ext cx="5717834" cy="4291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8AD668-CF0E-659F-DA49-177920205294}"/>
              </a:ext>
            </a:extLst>
          </p:cNvPr>
          <p:cNvSpPr>
            <a:spLocks noGrp="1"/>
          </p:cNvSpPr>
          <p:nvPr>
            <p:ph type="dt" sz="half" idx="19"/>
          </p:nvPr>
        </p:nvSpPr>
        <p:spPr/>
        <p:txBody>
          <a:bodyPr/>
          <a:lstStyle/>
          <a:p>
            <a:endParaRPr lang="en-US" dirty="0"/>
          </a:p>
        </p:txBody>
      </p:sp>
      <p:sp>
        <p:nvSpPr>
          <p:cNvPr id="3" name="Footer Placeholder 2">
            <a:extLst>
              <a:ext uri="{FF2B5EF4-FFF2-40B4-BE49-F238E27FC236}">
                <a16:creationId xmlns:a16="http://schemas.microsoft.com/office/drawing/2014/main" id="{4867047E-A4D9-4472-C64B-50716DA38E89}"/>
              </a:ext>
            </a:extLst>
          </p:cNvPr>
          <p:cNvSpPr>
            <a:spLocks noGrp="1"/>
          </p:cNvSpPr>
          <p:nvPr>
            <p:ph type="ftr" sz="quarter" idx="20"/>
          </p:nvPr>
        </p:nvSpPr>
        <p:spPr/>
        <p:txBody>
          <a:bodyPr/>
          <a:lstStyle/>
          <a:p>
            <a:endParaRPr lang="en-US" dirty="0"/>
          </a:p>
        </p:txBody>
      </p:sp>
      <p:sp>
        <p:nvSpPr>
          <p:cNvPr id="7" name="Slide Number Placeholder 6">
            <a:extLst>
              <a:ext uri="{FF2B5EF4-FFF2-40B4-BE49-F238E27FC236}">
                <a16:creationId xmlns:a16="http://schemas.microsoft.com/office/drawing/2014/main" id="{400B82B7-CC92-2C13-D3EF-427D419D6C30}"/>
              </a:ext>
            </a:extLst>
          </p:cNvPr>
          <p:cNvSpPr>
            <a:spLocks noGrp="1"/>
          </p:cNvSpPr>
          <p:nvPr>
            <p:ph type="sldNum" sz="quarter" idx="21"/>
          </p:nvPr>
        </p:nvSpPr>
        <p:spPr/>
        <p:txBody>
          <a:bodyPr/>
          <a:lstStyle/>
          <a:p>
            <a:fld id="{CC057153-B650-4DEB-B370-79DDCFDCE934}" type="slidenum">
              <a:rPr lang="en-US" smtClean="0"/>
              <a:pPr/>
              <a:t>‹#›</a:t>
            </a:fld>
            <a:endParaRPr lang="en-US" dirty="0"/>
          </a:p>
        </p:txBody>
      </p:sp>
      <p:sp>
        <p:nvSpPr>
          <p:cNvPr id="9" name="Picture Placeholder 5">
            <a:extLst>
              <a:ext uri="{FF2B5EF4-FFF2-40B4-BE49-F238E27FC236}">
                <a16:creationId xmlns:a16="http://schemas.microsoft.com/office/drawing/2014/main" id="{B227A314-DCEA-A2C7-8C74-3EDD34EBE2A0}"/>
              </a:ext>
            </a:extLst>
          </p:cNvPr>
          <p:cNvSpPr>
            <a:spLocks noGrp="1"/>
          </p:cNvSpPr>
          <p:nvPr>
            <p:ph type="pic" sz="quarter" idx="18" hasCustomPrompt="1"/>
          </p:nvPr>
        </p:nvSpPr>
        <p:spPr>
          <a:xfrm>
            <a:off x="6934074" y="635364"/>
            <a:ext cx="4425927" cy="5587272"/>
          </a:xfrm>
          <a:custGeom>
            <a:avLst/>
            <a:gdLst>
              <a:gd name="connsiteX0" fmla="*/ 2212964 w 4425927"/>
              <a:gd name="connsiteY0" fmla="*/ 0 h 5587272"/>
              <a:gd name="connsiteX1" fmla="*/ 4425927 w 4425927"/>
              <a:gd name="connsiteY1" fmla="*/ 1627172 h 5587272"/>
              <a:gd name="connsiteX2" fmla="*/ 3697446 w 4425927"/>
              <a:gd name="connsiteY2" fmla="*/ 2833941 h 5587272"/>
              <a:gd name="connsiteX3" fmla="*/ 4425927 w 4425927"/>
              <a:gd name="connsiteY3" fmla="*/ 3728114 h 5587272"/>
              <a:gd name="connsiteX4" fmla="*/ 3497721 w 4425927"/>
              <a:gd name="connsiteY4" fmla="*/ 4709912 h 5587272"/>
              <a:gd name="connsiteX5" fmla="*/ 4425927 w 4425927"/>
              <a:gd name="connsiteY5" fmla="*/ 5103694 h 5587272"/>
              <a:gd name="connsiteX6" fmla="*/ 2212964 w 4425927"/>
              <a:gd name="connsiteY6" fmla="*/ 5587272 h 5587272"/>
              <a:gd name="connsiteX7" fmla="*/ 0 w 4425927"/>
              <a:gd name="connsiteY7" fmla="*/ 5103694 h 5587272"/>
              <a:gd name="connsiteX8" fmla="*/ 928206 w 4425927"/>
              <a:gd name="connsiteY8" fmla="*/ 4709912 h 5587272"/>
              <a:gd name="connsiteX9" fmla="*/ 0 w 4425927"/>
              <a:gd name="connsiteY9" fmla="*/ 3728114 h 5587272"/>
              <a:gd name="connsiteX10" fmla="*/ 728481 w 4425927"/>
              <a:gd name="connsiteY10" fmla="*/ 2833941 h 5587272"/>
              <a:gd name="connsiteX11" fmla="*/ 0 w 4425927"/>
              <a:gd name="connsiteY11" fmla="*/ 1627172 h 5587272"/>
              <a:gd name="connsiteX12" fmla="*/ 2212964 w 4425927"/>
              <a:gd name="connsiteY12"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25927" h="5587272">
                <a:moveTo>
                  <a:pt x="2212964" y="0"/>
                </a:moveTo>
                <a:cubicBezTo>
                  <a:pt x="3435148" y="0"/>
                  <a:pt x="4425927" y="728510"/>
                  <a:pt x="4425927" y="1627172"/>
                </a:cubicBezTo>
                <a:cubicBezTo>
                  <a:pt x="4425927" y="2105824"/>
                  <a:pt x="4144852" y="2536203"/>
                  <a:pt x="3697446" y="2833941"/>
                </a:cubicBezTo>
                <a:cubicBezTo>
                  <a:pt x="4144852" y="3054555"/>
                  <a:pt x="4425927" y="3373455"/>
                  <a:pt x="4425927" y="3728114"/>
                </a:cubicBezTo>
                <a:cubicBezTo>
                  <a:pt x="4425927" y="4132994"/>
                  <a:pt x="4059623" y="4491265"/>
                  <a:pt x="3497721" y="4709912"/>
                </a:cubicBezTo>
                <a:cubicBezTo>
                  <a:pt x="4059623" y="4797607"/>
                  <a:pt x="4425927" y="4941307"/>
                  <a:pt x="4425927" y="5103694"/>
                </a:cubicBezTo>
                <a:cubicBezTo>
                  <a:pt x="4425927" y="5370766"/>
                  <a:pt x="3435148" y="5587272"/>
                  <a:pt x="2212964" y="5587272"/>
                </a:cubicBezTo>
                <a:cubicBezTo>
                  <a:pt x="990779" y="5587272"/>
                  <a:pt x="0" y="5370766"/>
                  <a:pt x="0" y="5103694"/>
                </a:cubicBezTo>
                <a:cubicBezTo>
                  <a:pt x="0" y="4941307"/>
                  <a:pt x="366304" y="4797607"/>
                  <a:pt x="928206" y="4709912"/>
                </a:cubicBezTo>
                <a:cubicBezTo>
                  <a:pt x="366304" y="4491265"/>
                  <a:pt x="0" y="4132994"/>
                  <a:pt x="0" y="3728114"/>
                </a:cubicBezTo>
                <a:cubicBezTo>
                  <a:pt x="0" y="3373455"/>
                  <a:pt x="281074" y="3054555"/>
                  <a:pt x="728481" y="2833941"/>
                </a:cubicBezTo>
                <a:cubicBezTo>
                  <a:pt x="281074" y="2536203"/>
                  <a:pt x="0" y="2105824"/>
                  <a:pt x="0" y="1627172"/>
                </a:cubicBezTo>
                <a:cubicBezTo>
                  <a:pt x="0" y="728510"/>
                  <a:pt x="990779" y="0"/>
                  <a:pt x="2212964"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962034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Picture 3">
    <p:bg>
      <p:bgPr>
        <a:solidFill>
          <a:schemeClr val="accent3"/>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C6FC98-DC98-8457-3ED2-598610B817F9}"/>
              </a:ext>
            </a:extLst>
          </p:cNvPr>
          <p:cNvSpPr>
            <a:spLocks noGrp="1"/>
          </p:cNvSpPr>
          <p:nvPr>
            <p:ph type="title"/>
          </p:nvPr>
        </p:nvSpPr>
        <p:spPr>
          <a:xfrm>
            <a:off x="5029200" y="650497"/>
            <a:ext cx="6553201" cy="963568"/>
          </a:xfrm>
        </p:spPr>
        <p:txBody>
          <a:bodyPr anchor="t">
            <a:normAutofit/>
          </a:bodyPr>
          <a:lstStyle>
            <a:lvl1pPr>
              <a:defRPr sz="4400"/>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56B6FBFD-C2AC-6864-0365-F8640F468CEE}"/>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Picture Placeholder 5">
            <a:extLst>
              <a:ext uri="{FF2B5EF4-FFF2-40B4-BE49-F238E27FC236}">
                <a16:creationId xmlns:a16="http://schemas.microsoft.com/office/drawing/2014/main" id="{5CB03B77-2464-C8E6-17E5-F9649F2784F6}"/>
              </a:ext>
            </a:extLst>
          </p:cNvPr>
          <p:cNvSpPr>
            <a:spLocks noGrp="1"/>
          </p:cNvSpPr>
          <p:nvPr>
            <p:ph type="pic" sz="quarter" idx="18" hasCustomPrompt="1"/>
          </p:nvPr>
        </p:nvSpPr>
        <p:spPr>
          <a:xfrm>
            <a:off x="807848" y="651236"/>
            <a:ext cx="3651231" cy="5555527"/>
          </a:xfrm>
          <a:custGeom>
            <a:avLst/>
            <a:gdLst>
              <a:gd name="connsiteX0" fmla="*/ 1825616 w 3651231"/>
              <a:gd name="connsiteY0" fmla="*/ 0 h 5555527"/>
              <a:gd name="connsiteX1" fmla="*/ 3651231 w 3651231"/>
              <a:gd name="connsiteY1" fmla="*/ 1825388 h 5555527"/>
              <a:gd name="connsiteX2" fmla="*/ 2039000 w 3651231"/>
              <a:gd name="connsiteY2" fmla="*/ 3638439 h 5555527"/>
              <a:gd name="connsiteX3" fmla="*/ 3651231 w 3651231"/>
              <a:gd name="connsiteY3" fmla="*/ 5451490 h 5555527"/>
              <a:gd name="connsiteX4" fmla="*/ 3651231 w 3651231"/>
              <a:gd name="connsiteY4" fmla="*/ 5555527 h 5555527"/>
              <a:gd name="connsiteX5" fmla="*/ 0 w 3651231"/>
              <a:gd name="connsiteY5" fmla="*/ 5555527 h 5555527"/>
              <a:gd name="connsiteX6" fmla="*/ 0 w 3651231"/>
              <a:gd name="connsiteY6" fmla="*/ 5451490 h 5555527"/>
              <a:gd name="connsiteX7" fmla="*/ 1612231 w 3651231"/>
              <a:gd name="connsiteY7" fmla="*/ 3638439 h 5555527"/>
              <a:gd name="connsiteX8" fmla="*/ 0 w 3651231"/>
              <a:gd name="connsiteY8" fmla="*/ 1825388 h 5555527"/>
              <a:gd name="connsiteX9" fmla="*/ 1825616 w 3651231"/>
              <a:gd name="connsiteY9" fmla="*/ 0 h 555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231" h="5555527">
                <a:moveTo>
                  <a:pt x="1825616" y="0"/>
                </a:moveTo>
                <a:cubicBezTo>
                  <a:pt x="2833876" y="0"/>
                  <a:pt x="3651231" y="817253"/>
                  <a:pt x="3651231" y="1825388"/>
                </a:cubicBezTo>
                <a:cubicBezTo>
                  <a:pt x="3651231" y="2761345"/>
                  <a:pt x="2946721" y="3532775"/>
                  <a:pt x="2039000" y="3638439"/>
                </a:cubicBezTo>
                <a:cubicBezTo>
                  <a:pt x="2946721" y="3744101"/>
                  <a:pt x="3651231" y="4515533"/>
                  <a:pt x="3651231" y="5451490"/>
                </a:cubicBezTo>
                <a:lnTo>
                  <a:pt x="3651231" y="5555527"/>
                </a:lnTo>
                <a:lnTo>
                  <a:pt x="0" y="5555527"/>
                </a:lnTo>
                <a:lnTo>
                  <a:pt x="0" y="5451490"/>
                </a:lnTo>
                <a:cubicBezTo>
                  <a:pt x="0" y="4515533"/>
                  <a:pt x="704510" y="3744101"/>
                  <a:pt x="1612231" y="3638439"/>
                </a:cubicBezTo>
                <a:cubicBezTo>
                  <a:pt x="704510" y="3532775"/>
                  <a:pt x="0" y="2761345"/>
                  <a:pt x="0" y="1825388"/>
                </a:cubicBezTo>
                <a:cubicBezTo>
                  <a:pt x="0" y="817253"/>
                  <a:pt x="817355" y="0"/>
                  <a:pt x="1825616"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76200">
            <a:solidFill>
              <a:schemeClr val="accent1">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029200" y="2034625"/>
            <a:ext cx="6553201" cy="4172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48EA7EA-054B-2A96-FEA5-1F4355A4B8F9}"/>
              </a:ext>
            </a:extLst>
          </p:cNvPr>
          <p:cNvSpPr>
            <a:spLocks noGrp="1"/>
          </p:cNvSpPr>
          <p:nvPr>
            <p:ph type="dt" sz="half" idx="19"/>
          </p:nvPr>
        </p:nvSpPr>
        <p:spPr/>
        <p:txBody>
          <a:bodyPr/>
          <a:lstStyle/>
          <a:p>
            <a:endParaRPr lang="en-US" dirty="0"/>
          </a:p>
        </p:txBody>
      </p:sp>
      <p:sp>
        <p:nvSpPr>
          <p:cNvPr id="3" name="Footer Placeholder 2">
            <a:extLst>
              <a:ext uri="{FF2B5EF4-FFF2-40B4-BE49-F238E27FC236}">
                <a16:creationId xmlns:a16="http://schemas.microsoft.com/office/drawing/2014/main" id="{B6AB15D9-3F8C-D862-AECB-AE44295E6E59}"/>
              </a:ext>
            </a:extLst>
          </p:cNvPr>
          <p:cNvSpPr>
            <a:spLocks noGrp="1"/>
          </p:cNvSpPr>
          <p:nvPr>
            <p:ph type="ftr" sz="quarter" idx="20"/>
          </p:nvPr>
        </p:nvSpPr>
        <p:spPr/>
        <p:txBody>
          <a:bodyPr/>
          <a:lstStyle/>
          <a:p>
            <a:endParaRPr lang="en-US" dirty="0"/>
          </a:p>
        </p:txBody>
      </p:sp>
      <p:sp>
        <p:nvSpPr>
          <p:cNvPr id="4" name="Slide Number Placeholder 3">
            <a:extLst>
              <a:ext uri="{FF2B5EF4-FFF2-40B4-BE49-F238E27FC236}">
                <a16:creationId xmlns:a16="http://schemas.microsoft.com/office/drawing/2014/main" id="{0ABF4D96-802E-4C68-E2AE-1703C7E24F03}"/>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7238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bg>
      <p:bgPr>
        <a:solidFill>
          <a:schemeClr val="accent3"/>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643815C-B4BE-061E-8D43-6D51C5E37AE2}"/>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1">
            <a:extLst>
              <a:ext uri="{FF2B5EF4-FFF2-40B4-BE49-F238E27FC236}">
                <a16:creationId xmlns:a16="http://schemas.microsoft.com/office/drawing/2014/main" id="{25C9C320-BFC4-54D8-B58C-39074587FB19}"/>
              </a:ext>
            </a:extLst>
          </p:cNvPr>
          <p:cNvSpPr>
            <a:spLocks noGrp="1"/>
          </p:cNvSpPr>
          <p:nvPr>
            <p:ph type="title"/>
          </p:nvPr>
        </p:nvSpPr>
        <p:spPr>
          <a:xfrm>
            <a:off x="635000" y="650876"/>
            <a:ext cx="10922004" cy="975906"/>
          </a:xfrm>
        </p:spPr>
        <p:txBody>
          <a:bodyPr>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35000" y="1924493"/>
            <a:ext cx="10922004" cy="4384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13FE864D-AEEF-0BEB-E794-0D6805A4DF52}"/>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12" name="Footer Placeholder 4">
            <a:extLst>
              <a:ext uri="{FF2B5EF4-FFF2-40B4-BE49-F238E27FC236}">
                <a16:creationId xmlns:a16="http://schemas.microsoft.com/office/drawing/2014/main" id="{A56FC3D1-3EF7-0332-97FE-17FD1C2C85A1}"/>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3" name="Slide Number Placeholder 5">
            <a:extLst>
              <a:ext uri="{FF2B5EF4-FFF2-40B4-BE49-F238E27FC236}">
                <a16:creationId xmlns:a16="http://schemas.microsoft.com/office/drawing/2014/main" id="{C0200289-918C-1D12-07CF-BAC8F62093E4}"/>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1229631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4">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F9FCBB-ED5C-26AD-7443-D3C160DA254A}"/>
              </a:ext>
            </a:extLst>
          </p:cNvPr>
          <p:cNvSpPr>
            <a:spLocks noGrp="1"/>
          </p:cNvSpPr>
          <p:nvPr>
            <p:ph type="title"/>
          </p:nvPr>
        </p:nvSpPr>
        <p:spPr>
          <a:xfrm>
            <a:off x="612647" y="650497"/>
            <a:ext cx="6482289" cy="963568"/>
          </a:xfrm>
        </p:spPr>
        <p:txBody>
          <a:bodyPr anchor="t">
            <a:normAutofit/>
          </a:bodyPr>
          <a:lstStyle>
            <a:lvl1pPr>
              <a:defRPr sz="4400"/>
            </a:lvl1pPr>
          </a:lstStyle>
          <a:p>
            <a:r>
              <a:rPr lang="en-US"/>
              <a:t>Click to edit Master title style</a:t>
            </a:r>
            <a:endParaRPr lang="en-US" dirty="0"/>
          </a:p>
        </p:txBody>
      </p:sp>
      <p:sp>
        <p:nvSpPr>
          <p:cNvPr id="3" name="Freeform: Shape 2">
            <a:extLst>
              <a:ext uri="{FF2B5EF4-FFF2-40B4-BE49-F238E27FC236}">
                <a16:creationId xmlns:a16="http://schemas.microsoft.com/office/drawing/2014/main" id="{64EC10B9-4781-CFFA-7C5E-CF50EF16ABF0}"/>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2034625"/>
            <a:ext cx="6459940" cy="4172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3E7E6E3B-4E1B-209F-8312-4BE3DBDCCBF9}"/>
              </a:ext>
            </a:extLst>
          </p:cNvPr>
          <p:cNvSpPr>
            <a:spLocks noGrp="1"/>
          </p:cNvSpPr>
          <p:nvPr>
            <p:ph type="pic" sz="quarter" idx="18" hasCustomPrompt="1"/>
          </p:nvPr>
        </p:nvSpPr>
        <p:spPr>
          <a:xfrm>
            <a:off x="7713035" y="651236"/>
            <a:ext cx="3651231" cy="5555527"/>
          </a:xfrm>
          <a:custGeom>
            <a:avLst/>
            <a:gdLst>
              <a:gd name="connsiteX0" fmla="*/ 1825616 w 3651231"/>
              <a:gd name="connsiteY0" fmla="*/ 0 h 5555527"/>
              <a:gd name="connsiteX1" fmla="*/ 3651231 w 3651231"/>
              <a:gd name="connsiteY1" fmla="*/ 1825388 h 5555527"/>
              <a:gd name="connsiteX2" fmla="*/ 2039000 w 3651231"/>
              <a:gd name="connsiteY2" fmla="*/ 3638439 h 5555527"/>
              <a:gd name="connsiteX3" fmla="*/ 3651231 w 3651231"/>
              <a:gd name="connsiteY3" fmla="*/ 5451490 h 5555527"/>
              <a:gd name="connsiteX4" fmla="*/ 3651231 w 3651231"/>
              <a:gd name="connsiteY4" fmla="*/ 5555527 h 5555527"/>
              <a:gd name="connsiteX5" fmla="*/ 0 w 3651231"/>
              <a:gd name="connsiteY5" fmla="*/ 5555527 h 5555527"/>
              <a:gd name="connsiteX6" fmla="*/ 0 w 3651231"/>
              <a:gd name="connsiteY6" fmla="*/ 5451490 h 5555527"/>
              <a:gd name="connsiteX7" fmla="*/ 1612231 w 3651231"/>
              <a:gd name="connsiteY7" fmla="*/ 3638439 h 5555527"/>
              <a:gd name="connsiteX8" fmla="*/ 0 w 3651231"/>
              <a:gd name="connsiteY8" fmla="*/ 1825388 h 5555527"/>
              <a:gd name="connsiteX9" fmla="*/ 1825616 w 3651231"/>
              <a:gd name="connsiteY9" fmla="*/ 0 h 555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231" h="5555527">
                <a:moveTo>
                  <a:pt x="1825616" y="0"/>
                </a:moveTo>
                <a:cubicBezTo>
                  <a:pt x="2833876" y="0"/>
                  <a:pt x="3651231" y="817253"/>
                  <a:pt x="3651231" y="1825388"/>
                </a:cubicBezTo>
                <a:cubicBezTo>
                  <a:pt x="3651231" y="2761345"/>
                  <a:pt x="2946721" y="3532775"/>
                  <a:pt x="2039000" y="3638439"/>
                </a:cubicBezTo>
                <a:cubicBezTo>
                  <a:pt x="2946721" y="3744101"/>
                  <a:pt x="3651231" y="4515533"/>
                  <a:pt x="3651231" y="5451490"/>
                </a:cubicBezTo>
                <a:lnTo>
                  <a:pt x="3651231" y="5555527"/>
                </a:lnTo>
                <a:lnTo>
                  <a:pt x="0" y="5555527"/>
                </a:lnTo>
                <a:lnTo>
                  <a:pt x="0" y="5451490"/>
                </a:lnTo>
                <a:cubicBezTo>
                  <a:pt x="0" y="4515533"/>
                  <a:pt x="704510" y="3744101"/>
                  <a:pt x="1612231" y="3638439"/>
                </a:cubicBezTo>
                <a:cubicBezTo>
                  <a:pt x="704510" y="3532775"/>
                  <a:pt x="0" y="2761345"/>
                  <a:pt x="0" y="1825388"/>
                </a:cubicBezTo>
                <a:cubicBezTo>
                  <a:pt x="0" y="817253"/>
                  <a:pt x="817355" y="0"/>
                  <a:pt x="1825616"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2" name="Date Placeholder 1">
            <a:extLst>
              <a:ext uri="{FF2B5EF4-FFF2-40B4-BE49-F238E27FC236}">
                <a16:creationId xmlns:a16="http://schemas.microsoft.com/office/drawing/2014/main" id="{2081F46F-DD00-D51C-FEF1-6B6CB19A454F}"/>
              </a:ext>
            </a:extLst>
          </p:cNvPr>
          <p:cNvSpPr>
            <a:spLocks noGrp="1"/>
          </p:cNvSpPr>
          <p:nvPr>
            <p:ph type="dt" sz="half" idx="19"/>
          </p:nvPr>
        </p:nvSpPr>
        <p:spPr/>
        <p:txBody>
          <a:bodyPr/>
          <a:lstStyle/>
          <a:p>
            <a:endParaRPr lang="en-US" dirty="0"/>
          </a:p>
        </p:txBody>
      </p:sp>
      <p:sp>
        <p:nvSpPr>
          <p:cNvPr id="6" name="Footer Placeholder 5">
            <a:extLst>
              <a:ext uri="{FF2B5EF4-FFF2-40B4-BE49-F238E27FC236}">
                <a16:creationId xmlns:a16="http://schemas.microsoft.com/office/drawing/2014/main" id="{167DDC63-34B7-6ACF-7308-4823B03AC2B5}"/>
              </a:ext>
            </a:extLst>
          </p:cNvPr>
          <p:cNvSpPr>
            <a:spLocks noGrp="1"/>
          </p:cNvSpPr>
          <p:nvPr>
            <p:ph type="ftr" sz="quarter" idx="20"/>
          </p:nvPr>
        </p:nvSpPr>
        <p:spPr/>
        <p:txBody>
          <a:bodyPr/>
          <a:lstStyle/>
          <a:p>
            <a:endParaRPr lang="en-US" dirty="0"/>
          </a:p>
        </p:txBody>
      </p:sp>
      <p:sp>
        <p:nvSpPr>
          <p:cNvPr id="7" name="Slide Number Placeholder 6">
            <a:extLst>
              <a:ext uri="{FF2B5EF4-FFF2-40B4-BE49-F238E27FC236}">
                <a16:creationId xmlns:a16="http://schemas.microsoft.com/office/drawing/2014/main" id="{EEA810B3-24E3-E668-B42F-00BF10E17DC5}"/>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160918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5">
    <p:bg>
      <p:bgPr>
        <a:solidFill>
          <a:schemeClr val="accent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0A85EB-533B-565D-02A1-1440F10EA72C}"/>
              </a:ext>
            </a:extLst>
          </p:cNvPr>
          <p:cNvSpPr>
            <a:spLocks noGrp="1"/>
          </p:cNvSpPr>
          <p:nvPr>
            <p:ph type="title"/>
          </p:nvPr>
        </p:nvSpPr>
        <p:spPr>
          <a:xfrm>
            <a:off x="7253744" y="650496"/>
            <a:ext cx="4328656" cy="1236363"/>
          </a:xfrm>
        </p:spPr>
        <p:txBody>
          <a:bodyPr anchor="t">
            <a:normAutofit/>
          </a:bodyPr>
          <a:lstStyle>
            <a:lvl1pPr>
              <a:defRPr sz="4400"/>
            </a:lvl1pPr>
          </a:lstStyle>
          <a:p>
            <a:r>
              <a:rPr lang="en-US"/>
              <a:t>Click to edit Master title style</a:t>
            </a:r>
            <a:endParaRPr lang="en-US" dirty="0"/>
          </a:p>
        </p:txBody>
      </p:sp>
      <p:sp>
        <p:nvSpPr>
          <p:cNvPr id="4" name="Freeform: Shape 3">
            <a:extLst>
              <a:ext uri="{FF2B5EF4-FFF2-40B4-BE49-F238E27FC236}">
                <a16:creationId xmlns:a16="http://schemas.microsoft.com/office/drawing/2014/main" id="{FC1C9DD2-F6FC-850A-0842-BD49FC4E52F4}"/>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Picture Placeholder 8">
            <a:extLst>
              <a:ext uri="{FF2B5EF4-FFF2-40B4-BE49-F238E27FC236}">
                <a16:creationId xmlns:a16="http://schemas.microsoft.com/office/drawing/2014/main" id="{1862A7FE-77C2-D057-F7B5-5CBC570CB6E0}"/>
              </a:ext>
            </a:extLst>
          </p:cNvPr>
          <p:cNvSpPr>
            <a:spLocks noGrp="1"/>
          </p:cNvSpPr>
          <p:nvPr>
            <p:ph type="pic" sz="quarter" idx="15" hasCustomPrompt="1"/>
          </p:nvPr>
        </p:nvSpPr>
        <p:spPr>
          <a:xfrm>
            <a:off x="807848" y="714676"/>
            <a:ext cx="5416451" cy="5428649"/>
          </a:xfrm>
          <a:custGeom>
            <a:avLst/>
            <a:gdLst>
              <a:gd name="connsiteX0" fmla="*/ 1073650 w 4070915"/>
              <a:gd name="connsiteY0" fmla="*/ 0 h 4080083"/>
              <a:gd name="connsiteX1" fmla="*/ 2035461 w 4070915"/>
              <a:gd name="connsiteY1" fmla="*/ 595703 h 4080083"/>
              <a:gd name="connsiteX2" fmla="*/ 2997271 w 4070915"/>
              <a:gd name="connsiteY2" fmla="*/ 0 h 4080083"/>
              <a:gd name="connsiteX3" fmla="*/ 4070915 w 4070915"/>
              <a:gd name="connsiteY3" fmla="*/ 1073119 h 4080083"/>
              <a:gd name="connsiteX4" fmla="*/ 3463512 w 4070915"/>
              <a:gd name="connsiteY4" fmla="*/ 2040042 h 4080083"/>
              <a:gd name="connsiteX5" fmla="*/ 4070915 w 4070915"/>
              <a:gd name="connsiteY5" fmla="*/ 3006964 h 4080083"/>
              <a:gd name="connsiteX6" fmla="*/ 2997271 w 4070915"/>
              <a:gd name="connsiteY6" fmla="*/ 4080083 h 4080083"/>
              <a:gd name="connsiteX7" fmla="*/ 2035461 w 4070915"/>
              <a:gd name="connsiteY7" fmla="*/ 3484378 h 4080083"/>
              <a:gd name="connsiteX8" fmla="*/ 1073650 w 4070915"/>
              <a:gd name="connsiteY8" fmla="*/ 4080083 h 4080083"/>
              <a:gd name="connsiteX9" fmla="*/ 0 w 4070915"/>
              <a:gd name="connsiteY9" fmla="*/ 3006964 h 4080083"/>
              <a:gd name="connsiteX10" fmla="*/ 607404 w 4070915"/>
              <a:gd name="connsiteY10" fmla="*/ 2040042 h 4080083"/>
              <a:gd name="connsiteX11" fmla="*/ 0 w 4070915"/>
              <a:gd name="connsiteY11" fmla="*/ 1073119 h 4080083"/>
              <a:gd name="connsiteX12" fmla="*/ 1073650 w 4070915"/>
              <a:gd name="connsiteY12" fmla="*/ 0 h 408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0915" h="4080083">
                <a:moveTo>
                  <a:pt x="1073650" y="0"/>
                </a:moveTo>
                <a:cubicBezTo>
                  <a:pt x="1495016" y="0"/>
                  <a:pt x="1859684" y="242613"/>
                  <a:pt x="2035461" y="595703"/>
                </a:cubicBezTo>
                <a:cubicBezTo>
                  <a:pt x="2211237" y="242613"/>
                  <a:pt x="2575906" y="0"/>
                  <a:pt x="2997271" y="0"/>
                </a:cubicBezTo>
                <a:cubicBezTo>
                  <a:pt x="3590232" y="0"/>
                  <a:pt x="4070915" y="480451"/>
                  <a:pt x="4070915" y="1073119"/>
                </a:cubicBezTo>
                <a:cubicBezTo>
                  <a:pt x="4070915" y="1498792"/>
                  <a:pt x="3822946" y="1866578"/>
                  <a:pt x="3463512" y="2040042"/>
                </a:cubicBezTo>
                <a:cubicBezTo>
                  <a:pt x="3822946" y="2213505"/>
                  <a:pt x="4070915" y="2581291"/>
                  <a:pt x="4070915" y="3006964"/>
                </a:cubicBezTo>
                <a:cubicBezTo>
                  <a:pt x="4070915" y="3599631"/>
                  <a:pt x="3590232" y="4080083"/>
                  <a:pt x="2997271" y="4080083"/>
                </a:cubicBezTo>
                <a:cubicBezTo>
                  <a:pt x="2575906" y="4080083"/>
                  <a:pt x="2211237" y="3837469"/>
                  <a:pt x="2035461" y="3484378"/>
                </a:cubicBezTo>
                <a:cubicBezTo>
                  <a:pt x="1859684" y="3837469"/>
                  <a:pt x="1495016" y="4080083"/>
                  <a:pt x="1073650" y="4080083"/>
                </a:cubicBezTo>
                <a:cubicBezTo>
                  <a:pt x="480689" y="4080083"/>
                  <a:pt x="0" y="3599631"/>
                  <a:pt x="0" y="3006964"/>
                </a:cubicBezTo>
                <a:cubicBezTo>
                  <a:pt x="0" y="2581291"/>
                  <a:pt x="247969" y="2213505"/>
                  <a:pt x="607404" y="2040042"/>
                </a:cubicBezTo>
                <a:cubicBezTo>
                  <a:pt x="247969" y="1866578"/>
                  <a:pt x="0" y="1498792"/>
                  <a:pt x="0" y="1073119"/>
                </a:cubicBezTo>
                <a:cubicBezTo>
                  <a:pt x="0" y="480451"/>
                  <a:pt x="480689" y="0"/>
                  <a:pt x="1073650"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2">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53745" y="2299903"/>
            <a:ext cx="4328656" cy="4008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EDC13F8-462C-43BB-3440-7762CE79BB71}"/>
              </a:ext>
            </a:extLst>
          </p:cNvPr>
          <p:cNvSpPr>
            <a:spLocks noGrp="1"/>
          </p:cNvSpPr>
          <p:nvPr>
            <p:ph type="dt" sz="half" idx="16"/>
          </p:nvPr>
        </p:nvSpPr>
        <p:spPr/>
        <p:txBody>
          <a:bodyPr/>
          <a:lstStyle/>
          <a:p>
            <a:endParaRPr lang="en-US" dirty="0"/>
          </a:p>
        </p:txBody>
      </p:sp>
      <p:sp>
        <p:nvSpPr>
          <p:cNvPr id="3" name="Footer Placeholder 2">
            <a:extLst>
              <a:ext uri="{FF2B5EF4-FFF2-40B4-BE49-F238E27FC236}">
                <a16:creationId xmlns:a16="http://schemas.microsoft.com/office/drawing/2014/main" id="{0C3687B8-8223-E08E-224E-23AF1760FF5F}"/>
              </a:ext>
            </a:extLst>
          </p:cNvPr>
          <p:cNvSpPr>
            <a:spLocks noGrp="1"/>
          </p:cNvSpPr>
          <p:nvPr>
            <p:ph type="ftr" sz="quarter" idx="17"/>
          </p:nvPr>
        </p:nvSpPr>
        <p:spPr/>
        <p:txBody>
          <a:bodyPr/>
          <a:lstStyle/>
          <a:p>
            <a:endParaRPr lang="en-US" dirty="0"/>
          </a:p>
        </p:txBody>
      </p:sp>
      <p:sp>
        <p:nvSpPr>
          <p:cNvPr id="5" name="Slide Number Placeholder 4">
            <a:extLst>
              <a:ext uri="{FF2B5EF4-FFF2-40B4-BE49-F238E27FC236}">
                <a16:creationId xmlns:a16="http://schemas.microsoft.com/office/drawing/2014/main" id="{1072FFBA-0469-D7B5-7578-1520ABD251A8}"/>
              </a:ext>
            </a:extLst>
          </p:cNvPr>
          <p:cNvSpPr>
            <a:spLocks noGrp="1"/>
          </p:cNvSpPr>
          <p:nvPr>
            <p:ph type="sldNum" sz="quarter" idx="18"/>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1076425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6">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C18792E-628A-C804-147C-58D43BE00E6E}"/>
              </a:ext>
            </a:extLst>
          </p:cNvPr>
          <p:cNvSpPr>
            <a:spLocks noGrp="1"/>
          </p:cNvSpPr>
          <p:nvPr>
            <p:ph type="title"/>
          </p:nvPr>
        </p:nvSpPr>
        <p:spPr>
          <a:xfrm>
            <a:off x="634996" y="650496"/>
            <a:ext cx="4338642" cy="1236363"/>
          </a:xfrm>
        </p:spPr>
        <p:txBody>
          <a:bodyPr anchor="t">
            <a:normAutofit/>
          </a:bodyPr>
          <a:lstStyle>
            <a:lvl1pPr>
              <a:defRPr sz="4400"/>
            </a:lvl1pPr>
          </a:lstStyle>
          <a:p>
            <a:r>
              <a:rPr lang="en-US"/>
              <a:t>Click to edit Master title style</a:t>
            </a:r>
            <a:endParaRPr lang="en-US" dirty="0"/>
          </a:p>
        </p:txBody>
      </p:sp>
      <p:sp>
        <p:nvSpPr>
          <p:cNvPr id="3" name="Freeform: Shape 2">
            <a:extLst>
              <a:ext uri="{FF2B5EF4-FFF2-40B4-BE49-F238E27FC236}">
                <a16:creationId xmlns:a16="http://schemas.microsoft.com/office/drawing/2014/main" id="{CBBDAADE-3E44-89F0-8855-16B2E6053845}"/>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775" y="2294385"/>
            <a:ext cx="4360863" cy="40143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D2DBB734-D78D-A824-EA2B-CA0727D3F1E1}"/>
              </a:ext>
            </a:extLst>
          </p:cNvPr>
          <p:cNvSpPr>
            <a:spLocks noGrp="1"/>
          </p:cNvSpPr>
          <p:nvPr>
            <p:ph type="pic" sz="quarter" idx="15" hasCustomPrompt="1"/>
          </p:nvPr>
        </p:nvSpPr>
        <p:spPr>
          <a:xfrm>
            <a:off x="5964191" y="714676"/>
            <a:ext cx="5416451" cy="5428649"/>
          </a:xfrm>
          <a:custGeom>
            <a:avLst/>
            <a:gdLst>
              <a:gd name="connsiteX0" fmla="*/ 1073650 w 4070915"/>
              <a:gd name="connsiteY0" fmla="*/ 0 h 4080083"/>
              <a:gd name="connsiteX1" fmla="*/ 2035461 w 4070915"/>
              <a:gd name="connsiteY1" fmla="*/ 595703 h 4080083"/>
              <a:gd name="connsiteX2" fmla="*/ 2997271 w 4070915"/>
              <a:gd name="connsiteY2" fmla="*/ 0 h 4080083"/>
              <a:gd name="connsiteX3" fmla="*/ 4070915 w 4070915"/>
              <a:gd name="connsiteY3" fmla="*/ 1073119 h 4080083"/>
              <a:gd name="connsiteX4" fmla="*/ 3463512 w 4070915"/>
              <a:gd name="connsiteY4" fmla="*/ 2040042 h 4080083"/>
              <a:gd name="connsiteX5" fmla="*/ 4070915 w 4070915"/>
              <a:gd name="connsiteY5" fmla="*/ 3006964 h 4080083"/>
              <a:gd name="connsiteX6" fmla="*/ 2997271 w 4070915"/>
              <a:gd name="connsiteY6" fmla="*/ 4080083 h 4080083"/>
              <a:gd name="connsiteX7" fmla="*/ 2035461 w 4070915"/>
              <a:gd name="connsiteY7" fmla="*/ 3484378 h 4080083"/>
              <a:gd name="connsiteX8" fmla="*/ 1073650 w 4070915"/>
              <a:gd name="connsiteY8" fmla="*/ 4080083 h 4080083"/>
              <a:gd name="connsiteX9" fmla="*/ 0 w 4070915"/>
              <a:gd name="connsiteY9" fmla="*/ 3006964 h 4080083"/>
              <a:gd name="connsiteX10" fmla="*/ 607404 w 4070915"/>
              <a:gd name="connsiteY10" fmla="*/ 2040042 h 4080083"/>
              <a:gd name="connsiteX11" fmla="*/ 0 w 4070915"/>
              <a:gd name="connsiteY11" fmla="*/ 1073119 h 4080083"/>
              <a:gd name="connsiteX12" fmla="*/ 1073650 w 4070915"/>
              <a:gd name="connsiteY12" fmla="*/ 0 h 408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0915" h="4080083">
                <a:moveTo>
                  <a:pt x="1073650" y="0"/>
                </a:moveTo>
                <a:cubicBezTo>
                  <a:pt x="1495016" y="0"/>
                  <a:pt x="1859684" y="242613"/>
                  <a:pt x="2035461" y="595703"/>
                </a:cubicBezTo>
                <a:cubicBezTo>
                  <a:pt x="2211237" y="242613"/>
                  <a:pt x="2575906" y="0"/>
                  <a:pt x="2997271" y="0"/>
                </a:cubicBezTo>
                <a:cubicBezTo>
                  <a:pt x="3590232" y="0"/>
                  <a:pt x="4070915" y="480451"/>
                  <a:pt x="4070915" y="1073119"/>
                </a:cubicBezTo>
                <a:cubicBezTo>
                  <a:pt x="4070915" y="1498792"/>
                  <a:pt x="3822946" y="1866578"/>
                  <a:pt x="3463512" y="2040042"/>
                </a:cubicBezTo>
                <a:cubicBezTo>
                  <a:pt x="3822946" y="2213505"/>
                  <a:pt x="4070915" y="2581291"/>
                  <a:pt x="4070915" y="3006964"/>
                </a:cubicBezTo>
                <a:cubicBezTo>
                  <a:pt x="4070915" y="3599631"/>
                  <a:pt x="3590232" y="4080083"/>
                  <a:pt x="2997271" y="4080083"/>
                </a:cubicBezTo>
                <a:cubicBezTo>
                  <a:pt x="2575906" y="4080083"/>
                  <a:pt x="2211237" y="3837469"/>
                  <a:pt x="2035461" y="3484378"/>
                </a:cubicBezTo>
                <a:cubicBezTo>
                  <a:pt x="1859684" y="3837469"/>
                  <a:pt x="1495016" y="4080083"/>
                  <a:pt x="1073650" y="4080083"/>
                </a:cubicBezTo>
                <a:cubicBezTo>
                  <a:pt x="480689" y="4080083"/>
                  <a:pt x="0" y="3599631"/>
                  <a:pt x="0" y="3006964"/>
                </a:cubicBezTo>
                <a:cubicBezTo>
                  <a:pt x="0" y="2581291"/>
                  <a:pt x="247969" y="2213505"/>
                  <a:pt x="607404" y="2040042"/>
                </a:cubicBezTo>
                <a:cubicBezTo>
                  <a:pt x="247969" y="1866578"/>
                  <a:pt x="0" y="1498792"/>
                  <a:pt x="0" y="1073119"/>
                </a:cubicBezTo>
                <a:cubicBezTo>
                  <a:pt x="0" y="480451"/>
                  <a:pt x="480689" y="0"/>
                  <a:pt x="1073650"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2" name="Date Placeholder 1">
            <a:extLst>
              <a:ext uri="{FF2B5EF4-FFF2-40B4-BE49-F238E27FC236}">
                <a16:creationId xmlns:a16="http://schemas.microsoft.com/office/drawing/2014/main" id="{49C3A0B4-FD01-77F3-1CF6-582E5F843448}"/>
              </a:ext>
            </a:extLst>
          </p:cNvPr>
          <p:cNvSpPr>
            <a:spLocks noGrp="1"/>
          </p:cNvSpPr>
          <p:nvPr>
            <p:ph type="dt" sz="half" idx="16"/>
          </p:nvPr>
        </p:nvSpPr>
        <p:spPr/>
        <p:txBody>
          <a:bodyPr/>
          <a:lstStyle/>
          <a:p>
            <a:endParaRPr lang="en-US" dirty="0"/>
          </a:p>
        </p:txBody>
      </p:sp>
      <p:sp>
        <p:nvSpPr>
          <p:cNvPr id="6" name="Footer Placeholder 5">
            <a:extLst>
              <a:ext uri="{FF2B5EF4-FFF2-40B4-BE49-F238E27FC236}">
                <a16:creationId xmlns:a16="http://schemas.microsoft.com/office/drawing/2014/main" id="{13ADF7DF-4788-422C-AAC6-56A324937A72}"/>
              </a:ext>
            </a:extLst>
          </p:cNvPr>
          <p:cNvSpPr>
            <a:spLocks noGrp="1"/>
          </p:cNvSpPr>
          <p:nvPr>
            <p:ph type="ftr" sz="quarter" idx="17"/>
          </p:nvPr>
        </p:nvSpPr>
        <p:spPr/>
        <p:txBody>
          <a:bodyPr/>
          <a:lstStyle/>
          <a:p>
            <a:endParaRPr lang="en-US" dirty="0"/>
          </a:p>
        </p:txBody>
      </p:sp>
      <p:sp>
        <p:nvSpPr>
          <p:cNvPr id="7" name="Slide Number Placeholder 6">
            <a:extLst>
              <a:ext uri="{FF2B5EF4-FFF2-40B4-BE49-F238E27FC236}">
                <a16:creationId xmlns:a16="http://schemas.microsoft.com/office/drawing/2014/main" id="{03F5FBF6-5EAC-D815-843E-777C1E7C8577}"/>
              </a:ext>
            </a:extLst>
          </p:cNvPr>
          <p:cNvSpPr>
            <a:spLocks noGrp="1"/>
          </p:cNvSpPr>
          <p:nvPr>
            <p:ph type="sldNum" sz="quarter" idx="18"/>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445731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7">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DABA70B-BDBC-6F23-C2E8-D6364FFBF76A}"/>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459740"/>
            <a:ext cx="4522936" cy="932688"/>
          </a:xfrm>
        </p:spPr>
        <p:txBody>
          <a:bodyPr anchor="b">
            <a:noAutofit/>
          </a:bodyPr>
          <a:lstStyle>
            <a:lvl1pPr>
              <a:defRPr lang="en-US" sz="4400" b="1" kern="1200" dirty="0">
                <a:solidFill>
                  <a:schemeClr val="tx1"/>
                </a:solidFill>
                <a:latin typeface="+mj-lt"/>
                <a:ea typeface="+mj-ea"/>
                <a:cs typeface="+mj-cs"/>
              </a:defRPr>
            </a:lvl1pPr>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7E1F752B-7713-C2F6-154E-6287643B71EE}"/>
              </a:ext>
            </a:extLst>
          </p:cNvPr>
          <p:cNvSpPr>
            <a:spLocks noGrp="1"/>
          </p:cNvSpPr>
          <p:nvPr>
            <p:ph type="pic" sz="quarter" idx="15" hasCustomPrompt="1"/>
          </p:nvPr>
        </p:nvSpPr>
        <p:spPr>
          <a:xfrm>
            <a:off x="807848" y="714676"/>
            <a:ext cx="5416451" cy="5428649"/>
          </a:xfrm>
          <a:custGeom>
            <a:avLst/>
            <a:gdLst>
              <a:gd name="connsiteX0" fmla="*/ 1073650 w 4070915"/>
              <a:gd name="connsiteY0" fmla="*/ 0 h 4080083"/>
              <a:gd name="connsiteX1" fmla="*/ 2035461 w 4070915"/>
              <a:gd name="connsiteY1" fmla="*/ 595703 h 4080083"/>
              <a:gd name="connsiteX2" fmla="*/ 2997271 w 4070915"/>
              <a:gd name="connsiteY2" fmla="*/ 0 h 4080083"/>
              <a:gd name="connsiteX3" fmla="*/ 4070915 w 4070915"/>
              <a:gd name="connsiteY3" fmla="*/ 1073119 h 4080083"/>
              <a:gd name="connsiteX4" fmla="*/ 3463512 w 4070915"/>
              <a:gd name="connsiteY4" fmla="*/ 2040042 h 4080083"/>
              <a:gd name="connsiteX5" fmla="*/ 4070915 w 4070915"/>
              <a:gd name="connsiteY5" fmla="*/ 3006964 h 4080083"/>
              <a:gd name="connsiteX6" fmla="*/ 2997271 w 4070915"/>
              <a:gd name="connsiteY6" fmla="*/ 4080083 h 4080083"/>
              <a:gd name="connsiteX7" fmla="*/ 2035461 w 4070915"/>
              <a:gd name="connsiteY7" fmla="*/ 3484378 h 4080083"/>
              <a:gd name="connsiteX8" fmla="*/ 1073650 w 4070915"/>
              <a:gd name="connsiteY8" fmla="*/ 4080083 h 4080083"/>
              <a:gd name="connsiteX9" fmla="*/ 0 w 4070915"/>
              <a:gd name="connsiteY9" fmla="*/ 3006964 h 4080083"/>
              <a:gd name="connsiteX10" fmla="*/ 607404 w 4070915"/>
              <a:gd name="connsiteY10" fmla="*/ 2040042 h 4080083"/>
              <a:gd name="connsiteX11" fmla="*/ 0 w 4070915"/>
              <a:gd name="connsiteY11" fmla="*/ 1073119 h 4080083"/>
              <a:gd name="connsiteX12" fmla="*/ 1073650 w 4070915"/>
              <a:gd name="connsiteY12" fmla="*/ 0 h 408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0915" h="4080083">
                <a:moveTo>
                  <a:pt x="1073650" y="0"/>
                </a:moveTo>
                <a:cubicBezTo>
                  <a:pt x="1495016" y="0"/>
                  <a:pt x="1859684" y="242613"/>
                  <a:pt x="2035461" y="595703"/>
                </a:cubicBezTo>
                <a:cubicBezTo>
                  <a:pt x="2211237" y="242613"/>
                  <a:pt x="2575906" y="0"/>
                  <a:pt x="2997271" y="0"/>
                </a:cubicBezTo>
                <a:cubicBezTo>
                  <a:pt x="3590232" y="0"/>
                  <a:pt x="4070915" y="480451"/>
                  <a:pt x="4070915" y="1073119"/>
                </a:cubicBezTo>
                <a:cubicBezTo>
                  <a:pt x="4070915" y="1498792"/>
                  <a:pt x="3822946" y="1866578"/>
                  <a:pt x="3463512" y="2040042"/>
                </a:cubicBezTo>
                <a:cubicBezTo>
                  <a:pt x="3822946" y="2213505"/>
                  <a:pt x="4070915" y="2581291"/>
                  <a:pt x="4070915" y="3006964"/>
                </a:cubicBezTo>
                <a:cubicBezTo>
                  <a:pt x="4070915" y="3599631"/>
                  <a:pt x="3590232" y="4080083"/>
                  <a:pt x="2997271" y="4080083"/>
                </a:cubicBezTo>
                <a:cubicBezTo>
                  <a:pt x="2575906" y="4080083"/>
                  <a:pt x="2211237" y="3837469"/>
                  <a:pt x="2035461" y="3484378"/>
                </a:cubicBezTo>
                <a:cubicBezTo>
                  <a:pt x="1859684" y="3837469"/>
                  <a:pt x="1495016" y="4080083"/>
                  <a:pt x="1073650" y="4080083"/>
                </a:cubicBezTo>
                <a:cubicBezTo>
                  <a:pt x="480689" y="4080083"/>
                  <a:pt x="0" y="3599631"/>
                  <a:pt x="0" y="3006964"/>
                </a:cubicBezTo>
                <a:cubicBezTo>
                  <a:pt x="0" y="2581291"/>
                  <a:pt x="247969" y="2213505"/>
                  <a:pt x="607404" y="2040042"/>
                </a:cubicBezTo>
                <a:cubicBezTo>
                  <a:pt x="247969" y="1866578"/>
                  <a:pt x="0" y="1498792"/>
                  <a:pt x="0" y="1073119"/>
                </a:cubicBezTo>
                <a:cubicBezTo>
                  <a:pt x="0" y="480451"/>
                  <a:pt x="480689" y="0"/>
                  <a:pt x="1073650"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1">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520444"/>
            <a:ext cx="4512601" cy="4816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541088-49FA-8D02-3917-0B31A904D1CB}"/>
              </a:ext>
            </a:extLst>
          </p:cNvPr>
          <p:cNvSpPr>
            <a:spLocks noGrp="1"/>
          </p:cNvSpPr>
          <p:nvPr>
            <p:ph type="dt" sz="half" idx="16"/>
          </p:nvPr>
        </p:nvSpPr>
        <p:spPr/>
        <p:txBody>
          <a:bodyPr/>
          <a:lstStyle/>
          <a:p>
            <a:endParaRPr lang="en-US" dirty="0"/>
          </a:p>
        </p:txBody>
      </p:sp>
      <p:sp>
        <p:nvSpPr>
          <p:cNvPr id="5" name="Footer Placeholder 4">
            <a:extLst>
              <a:ext uri="{FF2B5EF4-FFF2-40B4-BE49-F238E27FC236}">
                <a16:creationId xmlns:a16="http://schemas.microsoft.com/office/drawing/2014/main" id="{B473FD12-C5B3-694A-222B-2E04AB58EDE8}"/>
              </a:ext>
            </a:extLst>
          </p:cNvPr>
          <p:cNvSpPr>
            <a:spLocks noGrp="1"/>
          </p:cNvSpPr>
          <p:nvPr>
            <p:ph type="ftr" sz="quarter" idx="17"/>
          </p:nvPr>
        </p:nvSpPr>
        <p:spPr/>
        <p:txBody>
          <a:bodyPr/>
          <a:lstStyle/>
          <a:p>
            <a:endParaRPr lang="en-US" dirty="0"/>
          </a:p>
        </p:txBody>
      </p:sp>
      <p:sp>
        <p:nvSpPr>
          <p:cNvPr id="6" name="Slide Number Placeholder 5">
            <a:extLst>
              <a:ext uri="{FF2B5EF4-FFF2-40B4-BE49-F238E27FC236}">
                <a16:creationId xmlns:a16="http://schemas.microsoft.com/office/drawing/2014/main" id="{B6E6969D-0067-603C-325B-26974A46CEEC}"/>
              </a:ext>
            </a:extLst>
          </p:cNvPr>
          <p:cNvSpPr>
            <a:spLocks noGrp="1"/>
          </p:cNvSpPr>
          <p:nvPr>
            <p:ph type="sldNum" sz="quarter" idx="18"/>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880350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Picture 8">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CC89B43F-CBBD-DAD5-221C-5139D7084066}"/>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5D0243EF-1D61-B903-68F3-095CEEE80D03}"/>
              </a:ext>
            </a:extLst>
          </p:cNvPr>
          <p:cNvSpPr>
            <a:spLocks noGrp="1"/>
          </p:cNvSpPr>
          <p:nvPr>
            <p:ph type="title"/>
          </p:nvPr>
        </p:nvSpPr>
        <p:spPr>
          <a:xfrm>
            <a:off x="612648" y="459740"/>
            <a:ext cx="4572000" cy="93268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774" y="1520444"/>
            <a:ext cx="4572000" cy="4816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6948C271-B438-C28C-2202-EAEAB5F12A88}"/>
              </a:ext>
            </a:extLst>
          </p:cNvPr>
          <p:cNvSpPr>
            <a:spLocks noGrp="1"/>
          </p:cNvSpPr>
          <p:nvPr>
            <p:ph type="pic" sz="quarter" idx="15" hasCustomPrompt="1"/>
          </p:nvPr>
        </p:nvSpPr>
        <p:spPr>
          <a:xfrm>
            <a:off x="5964191" y="714676"/>
            <a:ext cx="5416451" cy="5428649"/>
          </a:xfrm>
          <a:custGeom>
            <a:avLst/>
            <a:gdLst>
              <a:gd name="connsiteX0" fmla="*/ 1073650 w 4070915"/>
              <a:gd name="connsiteY0" fmla="*/ 0 h 4080083"/>
              <a:gd name="connsiteX1" fmla="*/ 2035461 w 4070915"/>
              <a:gd name="connsiteY1" fmla="*/ 595703 h 4080083"/>
              <a:gd name="connsiteX2" fmla="*/ 2997271 w 4070915"/>
              <a:gd name="connsiteY2" fmla="*/ 0 h 4080083"/>
              <a:gd name="connsiteX3" fmla="*/ 4070915 w 4070915"/>
              <a:gd name="connsiteY3" fmla="*/ 1073119 h 4080083"/>
              <a:gd name="connsiteX4" fmla="*/ 3463512 w 4070915"/>
              <a:gd name="connsiteY4" fmla="*/ 2040042 h 4080083"/>
              <a:gd name="connsiteX5" fmla="*/ 4070915 w 4070915"/>
              <a:gd name="connsiteY5" fmla="*/ 3006964 h 4080083"/>
              <a:gd name="connsiteX6" fmla="*/ 2997271 w 4070915"/>
              <a:gd name="connsiteY6" fmla="*/ 4080083 h 4080083"/>
              <a:gd name="connsiteX7" fmla="*/ 2035461 w 4070915"/>
              <a:gd name="connsiteY7" fmla="*/ 3484378 h 4080083"/>
              <a:gd name="connsiteX8" fmla="*/ 1073650 w 4070915"/>
              <a:gd name="connsiteY8" fmla="*/ 4080083 h 4080083"/>
              <a:gd name="connsiteX9" fmla="*/ 0 w 4070915"/>
              <a:gd name="connsiteY9" fmla="*/ 3006964 h 4080083"/>
              <a:gd name="connsiteX10" fmla="*/ 607404 w 4070915"/>
              <a:gd name="connsiteY10" fmla="*/ 2040042 h 4080083"/>
              <a:gd name="connsiteX11" fmla="*/ 0 w 4070915"/>
              <a:gd name="connsiteY11" fmla="*/ 1073119 h 4080083"/>
              <a:gd name="connsiteX12" fmla="*/ 1073650 w 4070915"/>
              <a:gd name="connsiteY12" fmla="*/ 0 h 408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0915" h="4080083">
                <a:moveTo>
                  <a:pt x="1073650" y="0"/>
                </a:moveTo>
                <a:cubicBezTo>
                  <a:pt x="1495016" y="0"/>
                  <a:pt x="1859684" y="242613"/>
                  <a:pt x="2035461" y="595703"/>
                </a:cubicBezTo>
                <a:cubicBezTo>
                  <a:pt x="2211237" y="242613"/>
                  <a:pt x="2575906" y="0"/>
                  <a:pt x="2997271" y="0"/>
                </a:cubicBezTo>
                <a:cubicBezTo>
                  <a:pt x="3590232" y="0"/>
                  <a:pt x="4070915" y="480451"/>
                  <a:pt x="4070915" y="1073119"/>
                </a:cubicBezTo>
                <a:cubicBezTo>
                  <a:pt x="4070915" y="1498792"/>
                  <a:pt x="3822946" y="1866578"/>
                  <a:pt x="3463512" y="2040042"/>
                </a:cubicBezTo>
                <a:cubicBezTo>
                  <a:pt x="3822946" y="2213505"/>
                  <a:pt x="4070915" y="2581291"/>
                  <a:pt x="4070915" y="3006964"/>
                </a:cubicBezTo>
                <a:cubicBezTo>
                  <a:pt x="4070915" y="3599631"/>
                  <a:pt x="3590232" y="4080083"/>
                  <a:pt x="2997271" y="4080083"/>
                </a:cubicBezTo>
                <a:cubicBezTo>
                  <a:pt x="2575906" y="4080083"/>
                  <a:pt x="2211237" y="3837469"/>
                  <a:pt x="2035461" y="3484378"/>
                </a:cubicBezTo>
                <a:cubicBezTo>
                  <a:pt x="1859684" y="3837469"/>
                  <a:pt x="1495016" y="4080083"/>
                  <a:pt x="1073650" y="4080083"/>
                </a:cubicBezTo>
                <a:cubicBezTo>
                  <a:pt x="480689" y="4080083"/>
                  <a:pt x="0" y="3599631"/>
                  <a:pt x="0" y="3006964"/>
                </a:cubicBezTo>
                <a:cubicBezTo>
                  <a:pt x="0" y="2581291"/>
                  <a:pt x="247969" y="2213505"/>
                  <a:pt x="607404" y="2040042"/>
                </a:cubicBezTo>
                <a:cubicBezTo>
                  <a:pt x="247969" y="1866578"/>
                  <a:pt x="0" y="1498792"/>
                  <a:pt x="0" y="1073119"/>
                </a:cubicBezTo>
                <a:cubicBezTo>
                  <a:pt x="0" y="480451"/>
                  <a:pt x="480689" y="0"/>
                  <a:pt x="1073650"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2">
                <a:lumMod val="20000"/>
                <a:lumOff val="80000"/>
              </a:schemeClr>
            </a:solidFill>
          </a:ln>
        </p:spPr>
        <p:txBody>
          <a:bodyPr wrap="square">
            <a:noAutofit/>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BC8D00A8-266F-46A2-3838-449C6D9B88C6}"/>
              </a:ext>
            </a:extLst>
          </p:cNvPr>
          <p:cNvSpPr>
            <a:spLocks noGrp="1"/>
          </p:cNvSpPr>
          <p:nvPr>
            <p:ph type="dt" sz="half" idx="16"/>
          </p:nvPr>
        </p:nvSpPr>
        <p:spPr/>
        <p:txBody>
          <a:bodyPr/>
          <a:lstStyle/>
          <a:p>
            <a:endParaRPr lang="en-US" dirty="0"/>
          </a:p>
        </p:txBody>
      </p:sp>
      <p:sp>
        <p:nvSpPr>
          <p:cNvPr id="6" name="Footer Placeholder 5">
            <a:extLst>
              <a:ext uri="{FF2B5EF4-FFF2-40B4-BE49-F238E27FC236}">
                <a16:creationId xmlns:a16="http://schemas.microsoft.com/office/drawing/2014/main" id="{D08AE0CA-F55D-353F-7BC0-CB8643C9FDCC}"/>
              </a:ext>
            </a:extLst>
          </p:cNvPr>
          <p:cNvSpPr>
            <a:spLocks noGrp="1"/>
          </p:cNvSpPr>
          <p:nvPr>
            <p:ph type="ftr" sz="quarter" idx="17"/>
          </p:nvPr>
        </p:nvSpPr>
        <p:spPr/>
        <p:txBody>
          <a:bodyPr/>
          <a:lstStyle/>
          <a:p>
            <a:endParaRPr lang="en-US" dirty="0"/>
          </a:p>
        </p:txBody>
      </p:sp>
      <p:sp>
        <p:nvSpPr>
          <p:cNvPr id="7" name="Slide Number Placeholder 6">
            <a:extLst>
              <a:ext uri="{FF2B5EF4-FFF2-40B4-BE49-F238E27FC236}">
                <a16:creationId xmlns:a16="http://schemas.microsoft.com/office/drawing/2014/main" id="{361AE7AE-F82E-74D3-0755-AE9919C60AEF}"/>
              </a:ext>
            </a:extLst>
          </p:cNvPr>
          <p:cNvSpPr>
            <a:spLocks noGrp="1"/>
          </p:cNvSpPr>
          <p:nvPr>
            <p:ph type="sldNum" sz="quarter" idx="18"/>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020382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9">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00950" y="1529706"/>
            <a:ext cx="3981325" cy="1527048"/>
          </a:xfrm>
        </p:spPr>
        <p:txBody>
          <a:bodyPr anchor="b">
            <a:noAutofit/>
          </a:bodyPr>
          <a:lstStyle>
            <a:lvl1pPr>
              <a:defRPr sz="4400"/>
            </a:lvl1pPr>
          </a:lstStyle>
          <a:p>
            <a:r>
              <a:rPr lang="en-US"/>
              <a:t>Click to edit Master title style</a:t>
            </a:r>
            <a:endParaRPr lang="en-US" dirty="0"/>
          </a:p>
        </p:txBody>
      </p:sp>
      <p:sp>
        <p:nvSpPr>
          <p:cNvPr id="4" name="Freeform: Shape 3">
            <a:extLst>
              <a:ext uri="{FF2B5EF4-FFF2-40B4-BE49-F238E27FC236}">
                <a16:creationId xmlns:a16="http://schemas.microsoft.com/office/drawing/2014/main" id="{D162F7AB-5502-5F73-3E31-6A73A8FA104E}"/>
              </a:ext>
            </a:extLst>
          </p:cNvPr>
          <p:cNvSpPr/>
          <p:nvPr/>
        </p:nvSpPr>
        <p:spPr>
          <a:xfrm>
            <a:off x="807848" y="635364"/>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solidFill>
            <a:schemeClr val="accent3">
              <a:lumMod val="20000"/>
              <a:lumOff val="80000"/>
            </a:schemeClr>
          </a:solidFill>
          <a:ln w="76200">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2">
            <a:extLst>
              <a:ext uri="{FF2B5EF4-FFF2-40B4-BE49-F238E27FC236}">
                <a16:creationId xmlns:a16="http://schemas.microsoft.com/office/drawing/2014/main" id="{22213A4A-589A-0031-2AE7-A741A5DA8AFC}"/>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Picture Placeholder 4">
            <a:extLst>
              <a:ext uri="{FF2B5EF4-FFF2-40B4-BE49-F238E27FC236}">
                <a16:creationId xmlns:a16="http://schemas.microsoft.com/office/drawing/2014/main" id="{CA650347-7F75-4D98-43C2-1D165C64FB17}"/>
              </a:ext>
            </a:extLst>
          </p:cNvPr>
          <p:cNvSpPr>
            <a:spLocks noGrp="1"/>
          </p:cNvSpPr>
          <p:nvPr>
            <p:ph type="pic" sz="quarter" idx="13" hasCustomPrompt="1"/>
          </p:nvPr>
        </p:nvSpPr>
        <p:spPr>
          <a:xfrm>
            <a:off x="807848" y="635364"/>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601078" y="3159268"/>
            <a:ext cx="3981324" cy="21676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AF79309E-A666-B0F8-90DD-1CB00660E7D0}"/>
              </a:ext>
            </a:extLst>
          </p:cNvPr>
          <p:cNvSpPr>
            <a:spLocks noGrp="1"/>
          </p:cNvSpPr>
          <p:nvPr>
            <p:ph type="dt" sz="half" idx="15"/>
          </p:nvPr>
        </p:nvSpPr>
        <p:spPr/>
        <p:txBody>
          <a:bodyPr/>
          <a:lstStyle/>
          <a:p>
            <a:endParaRPr lang="en-US" dirty="0"/>
          </a:p>
        </p:txBody>
      </p:sp>
      <p:sp>
        <p:nvSpPr>
          <p:cNvPr id="10" name="Footer Placeholder 9">
            <a:extLst>
              <a:ext uri="{FF2B5EF4-FFF2-40B4-BE49-F238E27FC236}">
                <a16:creationId xmlns:a16="http://schemas.microsoft.com/office/drawing/2014/main" id="{2288EBC0-79CF-47C8-D467-C186569AED09}"/>
              </a:ext>
            </a:extLst>
          </p:cNvPr>
          <p:cNvSpPr>
            <a:spLocks noGrp="1"/>
          </p:cNvSpPr>
          <p:nvPr>
            <p:ph type="ftr" sz="quarter" idx="16"/>
          </p:nvPr>
        </p:nvSpPr>
        <p:spPr/>
        <p:txBody>
          <a:bodyPr/>
          <a:lstStyle/>
          <a:p>
            <a:endParaRPr lang="en-US" dirty="0"/>
          </a:p>
        </p:txBody>
      </p:sp>
      <p:sp>
        <p:nvSpPr>
          <p:cNvPr id="11" name="Slide Number Placeholder 10">
            <a:extLst>
              <a:ext uri="{FF2B5EF4-FFF2-40B4-BE49-F238E27FC236}">
                <a16:creationId xmlns:a16="http://schemas.microsoft.com/office/drawing/2014/main" id="{D025C419-73F8-6365-184F-570631B7F1A3}"/>
              </a:ext>
            </a:extLst>
          </p:cNvPr>
          <p:cNvSpPr>
            <a:spLocks noGrp="1"/>
          </p:cNvSpPr>
          <p:nvPr>
            <p:ph type="sldNum" sz="quarter" idx="17"/>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596985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10">
    <p:bg>
      <p:bgPr>
        <a:solidFill>
          <a:schemeClr val="accent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A270C3-0558-C055-AAF0-9BFE318428DA}"/>
              </a:ext>
            </a:extLst>
          </p:cNvPr>
          <p:cNvSpPr>
            <a:spLocks noGrp="1"/>
          </p:cNvSpPr>
          <p:nvPr>
            <p:ph type="title"/>
          </p:nvPr>
        </p:nvSpPr>
        <p:spPr>
          <a:xfrm>
            <a:off x="612775" y="1529706"/>
            <a:ext cx="4013281" cy="1527048"/>
          </a:xfrm>
        </p:spPr>
        <p:txBody>
          <a:bodyPr anchor="b">
            <a:noAutofit/>
          </a:bodyPr>
          <a:lstStyle>
            <a:lvl1pPr>
              <a:defRPr sz="4400"/>
            </a:lvl1pPr>
          </a:lstStyle>
          <a:p>
            <a:r>
              <a:rPr lang="en-US"/>
              <a:t>Click to edit Master title style</a:t>
            </a:r>
            <a:endParaRPr lang="en-US" dirty="0"/>
          </a:p>
        </p:txBody>
      </p:sp>
      <p:sp>
        <p:nvSpPr>
          <p:cNvPr id="5" name="Freeform: Shape 4">
            <a:extLst>
              <a:ext uri="{FF2B5EF4-FFF2-40B4-BE49-F238E27FC236}">
                <a16:creationId xmlns:a16="http://schemas.microsoft.com/office/drawing/2014/main" id="{3A196D1D-4ED2-0299-35B3-D649133C695F}"/>
              </a:ext>
            </a:extLst>
          </p:cNvPr>
          <p:cNvSpPr/>
          <p:nvPr/>
        </p:nvSpPr>
        <p:spPr>
          <a:xfrm>
            <a:off x="5173883" y="635363"/>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solidFill>
            <a:schemeClr val="accent1">
              <a:lumMod val="20000"/>
              <a:lumOff val="80000"/>
            </a:schemeClr>
          </a:solid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2">
            <a:extLst>
              <a:ext uri="{FF2B5EF4-FFF2-40B4-BE49-F238E27FC236}">
                <a16:creationId xmlns:a16="http://schemas.microsoft.com/office/drawing/2014/main" id="{78D18D10-111F-5F9A-6C25-2BA1BB96AF3D}"/>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Content Placeholder 7">
            <a:extLst>
              <a:ext uri="{FF2B5EF4-FFF2-40B4-BE49-F238E27FC236}">
                <a16:creationId xmlns:a16="http://schemas.microsoft.com/office/drawing/2014/main" id="{2C23D67E-8E1E-8C2B-A849-2F467EFF3B63}"/>
              </a:ext>
            </a:extLst>
          </p:cNvPr>
          <p:cNvSpPr>
            <a:spLocks noGrp="1"/>
          </p:cNvSpPr>
          <p:nvPr>
            <p:ph sz="quarter" idx="16"/>
          </p:nvPr>
        </p:nvSpPr>
        <p:spPr>
          <a:xfrm>
            <a:off x="612902" y="3159268"/>
            <a:ext cx="4013281" cy="21676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C11DB078-EBC7-FDFA-CB93-3CE58AF871E6}"/>
              </a:ext>
            </a:extLst>
          </p:cNvPr>
          <p:cNvSpPr>
            <a:spLocks noGrp="1"/>
          </p:cNvSpPr>
          <p:nvPr>
            <p:ph type="pic" sz="quarter" idx="15" hasCustomPrompt="1"/>
          </p:nvPr>
        </p:nvSpPr>
        <p:spPr>
          <a:xfrm>
            <a:off x="5173883" y="635364"/>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1">
                <a:lumMod val="20000"/>
                <a:lumOff val="80000"/>
              </a:schemeClr>
            </a:solidFill>
          </a:ln>
        </p:spPr>
        <p:txBody>
          <a:bodyPr wrap="square">
            <a:noAutofit/>
          </a:bodyPr>
          <a:lstStyle>
            <a:lvl1pPr marL="0" indent="0">
              <a:buNone/>
              <a:defRPr/>
            </a:lvl1pPr>
          </a:lstStyle>
          <a:p>
            <a:r>
              <a:rPr lang="en-US" dirty="0"/>
              <a:t> </a:t>
            </a:r>
          </a:p>
        </p:txBody>
      </p:sp>
      <p:sp>
        <p:nvSpPr>
          <p:cNvPr id="2" name="Date Placeholder 1">
            <a:extLst>
              <a:ext uri="{FF2B5EF4-FFF2-40B4-BE49-F238E27FC236}">
                <a16:creationId xmlns:a16="http://schemas.microsoft.com/office/drawing/2014/main" id="{CC4F7AE1-BDD3-B4BF-E1CA-32B4C70CA71B}"/>
              </a:ext>
            </a:extLst>
          </p:cNvPr>
          <p:cNvSpPr>
            <a:spLocks noGrp="1"/>
          </p:cNvSpPr>
          <p:nvPr>
            <p:ph type="dt" sz="half" idx="17"/>
          </p:nvPr>
        </p:nvSpPr>
        <p:spPr/>
        <p:txBody>
          <a:bodyPr/>
          <a:lstStyle/>
          <a:p>
            <a:endParaRPr lang="en-US" dirty="0"/>
          </a:p>
        </p:txBody>
      </p:sp>
      <p:sp>
        <p:nvSpPr>
          <p:cNvPr id="8" name="Footer Placeholder 7">
            <a:extLst>
              <a:ext uri="{FF2B5EF4-FFF2-40B4-BE49-F238E27FC236}">
                <a16:creationId xmlns:a16="http://schemas.microsoft.com/office/drawing/2014/main" id="{84DE41FA-2E78-D372-6AD5-1C0DEC93A58F}"/>
              </a:ext>
            </a:extLst>
          </p:cNvPr>
          <p:cNvSpPr>
            <a:spLocks noGrp="1"/>
          </p:cNvSpPr>
          <p:nvPr>
            <p:ph type="ftr" sz="quarter" idx="18"/>
          </p:nvPr>
        </p:nvSpPr>
        <p:spPr/>
        <p:txBody>
          <a:bodyPr/>
          <a:lstStyle/>
          <a:p>
            <a:endParaRPr lang="en-US" dirty="0"/>
          </a:p>
        </p:txBody>
      </p:sp>
      <p:sp>
        <p:nvSpPr>
          <p:cNvPr id="9" name="Slide Number Placeholder 8">
            <a:extLst>
              <a:ext uri="{FF2B5EF4-FFF2-40B4-BE49-F238E27FC236}">
                <a16:creationId xmlns:a16="http://schemas.microsoft.com/office/drawing/2014/main" id="{82D532E9-127C-7BED-64AC-03EB0D8A9A8C}"/>
              </a:ext>
            </a:extLst>
          </p:cNvPr>
          <p:cNvSpPr>
            <a:spLocks noGrp="1"/>
          </p:cNvSpPr>
          <p:nvPr>
            <p:ph type="sldNum" sz="quarter" idx="19"/>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314580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11">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6182B49-7D09-419B-A0B9-C4FB572D4034}"/>
              </a:ext>
            </a:extLst>
          </p:cNvPr>
          <p:cNvSpPr/>
          <p:nvPr/>
        </p:nvSpPr>
        <p:spPr>
          <a:xfrm>
            <a:off x="807848" y="635364"/>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solidFill>
            <a:schemeClr val="accent3">
              <a:lumMod val="20000"/>
              <a:lumOff val="80000"/>
            </a:schemeClr>
          </a:solidFill>
          <a:ln w="76200">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72407" y="1194090"/>
            <a:ext cx="3409994" cy="3536489"/>
          </a:xfrm>
        </p:spPr>
        <p:txBody>
          <a:bodyPr anchor="b">
            <a:normAutofit/>
          </a:bodyPr>
          <a:lstStyle>
            <a:lvl1pPr>
              <a:defRPr sz="44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D8E866C-DB30-62BF-C1C4-801B8DF0E3DC}"/>
              </a:ext>
            </a:extLst>
          </p:cNvPr>
          <p:cNvSpPr>
            <a:spLocks noGrp="1"/>
          </p:cNvSpPr>
          <p:nvPr>
            <p:ph type="pic" sz="quarter" idx="13" hasCustomPrompt="1"/>
          </p:nvPr>
        </p:nvSpPr>
        <p:spPr>
          <a:xfrm>
            <a:off x="807848" y="635364"/>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72407" y="5111528"/>
            <a:ext cx="3409994" cy="1206343"/>
          </a:xfrm>
        </p:spPr>
        <p:txBody>
          <a:bodyPr>
            <a:noAutofit/>
          </a:bodyPr>
          <a:lstStyle>
            <a:lvl1pPr marL="0" indent="0">
              <a:buNone/>
              <a:defRPr sz="1800"/>
            </a:lvl1pPr>
            <a:lvl2pPr marL="228600" indent="0">
              <a:buNone/>
              <a:defRPr sz="1600"/>
            </a:lvl2pPr>
            <a:lvl3pPr marL="457200" indent="0">
              <a:buNone/>
              <a:defRPr sz="1400"/>
            </a:lvl3pPr>
            <a:lvl4pPr marL="685800" indent="0">
              <a:buNone/>
              <a:defRPr sz="1200"/>
            </a:lvl4pPr>
            <a:lvl5pPr marL="914400" indent="0">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Image 0" descr=" ">
            <a:extLst>
              <a:ext uri="{FF2B5EF4-FFF2-40B4-BE49-F238E27FC236}">
                <a16:creationId xmlns:a16="http://schemas.microsoft.com/office/drawing/2014/main" id="{0B6F1B33-B4B0-EA28-A49D-423E86A4AD5B}"/>
              </a:ext>
            </a:extLst>
          </p:cNvPr>
          <p:cNvSpPr/>
          <p:nvPr/>
        </p:nvSpPr>
        <p:spPr>
          <a:xfrm>
            <a:off x="7505660" y="4108361"/>
            <a:ext cx="387348" cy="1498398"/>
          </a:xfrm>
          <a:custGeom>
            <a:avLst/>
            <a:gdLst>
              <a:gd name="connsiteX0" fmla="*/ 267985 w 387348"/>
              <a:gd name="connsiteY0" fmla="*/ 95867 h 1498398"/>
              <a:gd name="connsiteX1" fmla="*/ 240527 w 387348"/>
              <a:gd name="connsiteY1" fmla="*/ 129204 h 1498398"/>
              <a:gd name="connsiteX2" fmla="*/ 189184 w 387348"/>
              <a:gd name="connsiteY2" fmla="*/ 187754 h 1498398"/>
              <a:gd name="connsiteX3" fmla="*/ 157018 w 387348"/>
              <a:gd name="connsiteY3" fmla="*/ 236135 h 1498398"/>
              <a:gd name="connsiteX4" fmla="*/ 97200 w 387348"/>
              <a:gd name="connsiteY4" fmla="*/ 357350 h 1498398"/>
              <a:gd name="connsiteX5" fmla="*/ 68172 w 387348"/>
              <a:gd name="connsiteY5" fmla="*/ 456389 h 1498398"/>
              <a:gd name="connsiteX6" fmla="*/ 30362 w 387348"/>
              <a:gd name="connsiteY6" fmla="*/ 672319 h 1498398"/>
              <a:gd name="connsiteX7" fmla="*/ 63077 w 387348"/>
              <a:gd name="connsiteY7" fmla="*/ 991016 h 1498398"/>
              <a:gd name="connsiteX8" fmla="*/ 120283 w 387348"/>
              <a:gd name="connsiteY8" fmla="*/ 1134729 h 1498398"/>
              <a:gd name="connsiteX9" fmla="*/ 261003 w 387348"/>
              <a:gd name="connsiteY9" fmla="*/ 1329636 h 1498398"/>
              <a:gd name="connsiteX10" fmla="*/ 314490 w 387348"/>
              <a:gd name="connsiteY10" fmla="*/ 1379515 h 1498398"/>
              <a:gd name="connsiteX11" fmla="*/ 334027 w 387348"/>
              <a:gd name="connsiteY11" fmla="*/ 1395388 h 1498398"/>
              <a:gd name="connsiteX12" fmla="*/ 329290 w 387348"/>
              <a:gd name="connsiteY12" fmla="*/ 1244424 h 1498398"/>
              <a:gd name="connsiteX13" fmla="*/ 352686 w 387348"/>
              <a:gd name="connsiteY13" fmla="*/ 1191104 h 1498398"/>
              <a:gd name="connsiteX14" fmla="*/ 379249 w 387348"/>
              <a:gd name="connsiteY14" fmla="*/ 1196075 h 1498398"/>
              <a:gd name="connsiteX15" fmla="*/ 359721 w 387348"/>
              <a:gd name="connsiteY15" fmla="*/ 1243903 h 1498398"/>
              <a:gd name="connsiteX16" fmla="*/ 372740 w 387348"/>
              <a:gd name="connsiteY16" fmla="*/ 1388112 h 1498398"/>
              <a:gd name="connsiteX17" fmla="*/ 386885 w 387348"/>
              <a:gd name="connsiteY17" fmla="*/ 1421508 h 1498398"/>
              <a:gd name="connsiteX18" fmla="*/ 372178 w 387348"/>
              <a:gd name="connsiteY18" fmla="*/ 1440302 h 1498398"/>
              <a:gd name="connsiteX19" fmla="*/ 319956 w 387348"/>
              <a:gd name="connsiteY19" fmla="*/ 1434810 h 1498398"/>
              <a:gd name="connsiteX20" fmla="*/ 243180 w 387348"/>
              <a:gd name="connsiteY20" fmla="*/ 1453794 h 1498398"/>
              <a:gd name="connsiteX21" fmla="*/ 178547 w 387348"/>
              <a:gd name="connsiteY21" fmla="*/ 1495013 h 1498398"/>
              <a:gd name="connsiteX22" fmla="*/ 172249 w 387348"/>
              <a:gd name="connsiteY22" fmla="*/ 1498397 h 1498398"/>
              <a:gd name="connsiteX23" fmla="*/ 169018 w 387348"/>
              <a:gd name="connsiteY23" fmla="*/ 1494555 h 1498398"/>
              <a:gd name="connsiteX24" fmla="*/ 173874 w 387348"/>
              <a:gd name="connsiteY24" fmla="*/ 1472384 h 1498398"/>
              <a:gd name="connsiteX25" fmla="*/ 259058 w 387348"/>
              <a:gd name="connsiteY25" fmla="*/ 1415229 h 1498398"/>
              <a:gd name="connsiteX26" fmla="*/ 319983 w 387348"/>
              <a:gd name="connsiteY26" fmla="*/ 1406880 h 1498398"/>
              <a:gd name="connsiteX27" fmla="*/ 299432 w 387348"/>
              <a:gd name="connsiteY27" fmla="*/ 1392486 h 1498398"/>
              <a:gd name="connsiteX28" fmla="*/ 262580 w 387348"/>
              <a:gd name="connsiteY28" fmla="*/ 1362169 h 1498398"/>
              <a:gd name="connsiteX29" fmla="*/ 428 w 387348"/>
              <a:gd name="connsiteY29" fmla="*/ 717475 h 1498398"/>
              <a:gd name="connsiteX30" fmla="*/ 1455 w 387348"/>
              <a:gd name="connsiteY30" fmla="*/ 682224 h 1498398"/>
              <a:gd name="connsiteX31" fmla="*/ 34452 w 387348"/>
              <a:gd name="connsiteY31" fmla="*/ 498503 h 1498398"/>
              <a:gd name="connsiteX32" fmla="*/ 90754 w 387348"/>
              <a:gd name="connsiteY32" fmla="*/ 325403 h 1498398"/>
              <a:gd name="connsiteX33" fmla="*/ 136201 w 387348"/>
              <a:gd name="connsiteY33" fmla="*/ 237283 h 1498398"/>
              <a:gd name="connsiteX34" fmla="*/ 178818 w 387348"/>
              <a:gd name="connsiteY34" fmla="*/ 173493 h 1498398"/>
              <a:gd name="connsiteX35" fmla="*/ 249938 w 387348"/>
              <a:gd name="connsiteY35" fmla="*/ 96847 h 1498398"/>
              <a:gd name="connsiteX36" fmla="*/ 354874 w 387348"/>
              <a:gd name="connsiteY36" fmla="*/ 8456 h 1498398"/>
              <a:gd name="connsiteX37" fmla="*/ 384243 w 387348"/>
              <a:gd name="connsiteY37" fmla="*/ 499 h 1498398"/>
              <a:gd name="connsiteX38" fmla="*/ 267985 w 387348"/>
              <a:gd name="connsiteY38" fmla="*/ 95867 h 1498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87348" h="1498398">
                <a:moveTo>
                  <a:pt x="267985" y="95867"/>
                </a:moveTo>
                <a:cubicBezTo>
                  <a:pt x="266515" y="99363"/>
                  <a:pt x="247012" y="121296"/>
                  <a:pt x="240527" y="129204"/>
                </a:cubicBezTo>
                <a:cubicBezTo>
                  <a:pt x="224081" y="149261"/>
                  <a:pt x="203640" y="165429"/>
                  <a:pt x="189184" y="187754"/>
                </a:cubicBezTo>
                <a:cubicBezTo>
                  <a:pt x="178708" y="203933"/>
                  <a:pt x="167913" y="220117"/>
                  <a:pt x="157018" y="236135"/>
                </a:cubicBezTo>
                <a:cubicBezTo>
                  <a:pt x="131401" y="273798"/>
                  <a:pt x="112589" y="314858"/>
                  <a:pt x="97200" y="357350"/>
                </a:cubicBezTo>
                <a:cubicBezTo>
                  <a:pt x="85501" y="389648"/>
                  <a:pt x="73909" y="422155"/>
                  <a:pt x="68172" y="456389"/>
                </a:cubicBezTo>
                <a:cubicBezTo>
                  <a:pt x="64880" y="476034"/>
                  <a:pt x="32147" y="599164"/>
                  <a:pt x="30362" y="672319"/>
                </a:cubicBezTo>
                <a:cubicBezTo>
                  <a:pt x="26450" y="723157"/>
                  <a:pt x="19831" y="819861"/>
                  <a:pt x="63077" y="991016"/>
                </a:cubicBezTo>
                <a:cubicBezTo>
                  <a:pt x="74130" y="1049047"/>
                  <a:pt x="108682" y="1098031"/>
                  <a:pt x="120283" y="1134729"/>
                </a:cubicBezTo>
                <a:cubicBezTo>
                  <a:pt x="163641" y="1212627"/>
                  <a:pt x="204988" y="1274874"/>
                  <a:pt x="261003" y="1329636"/>
                </a:cubicBezTo>
                <a:cubicBezTo>
                  <a:pt x="270507" y="1338931"/>
                  <a:pt x="305495" y="1369674"/>
                  <a:pt x="314490" y="1379515"/>
                </a:cubicBezTo>
                <a:cubicBezTo>
                  <a:pt x="319887" y="1385432"/>
                  <a:pt x="326133" y="1391261"/>
                  <a:pt x="334027" y="1395388"/>
                </a:cubicBezTo>
                <a:cubicBezTo>
                  <a:pt x="312187" y="1344499"/>
                  <a:pt x="323723" y="1294423"/>
                  <a:pt x="329290" y="1244424"/>
                </a:cubicBezTo>
                <a:cubicBezTo>
                  <a:pt x="328179" y="1222538"/>
                  <a:pt x="339170" y="1205941"/>
                  <a:pt x="352686" y="1191104"/>
                </a:cubicBezTo>
                <a:cubicBezTo>
                  <a:pt x="361656" y="1181250"/>
                  <a:pt x="372362" y="1184361"/>
                  <a:pt x="379249" y="1196075"/>
                </a:cubicBezTo>
                <a:cubicBezTo>
                  <a:pt x="378824" y="1217313"/>
                  <a:pt x="365532" y="1232062"/>
                  <a:pt x="359721" y="1243903"/>
                </a:cubicBezTo>
                <a:cubicBezTo>
                  <a:pt x="353229" y="1284620"/>
                  <a:pt x="356745" y="1367096"/>
                  <a:pt x="372740" y="1388112"/>
                </a:cubicBezTo>
                <a:cubicBezTo>
                  <a:pt x="381006" y="1397851"/>
                  <a:pt x="384067" y="1409553"/>
                  <a:pt x="386885" y="1421508"/>
                </a:cubicBezTo>
                <a:cubicBezTo>
                  <a:pt x="389322" y="1431857"/>
                  <a:pt x="381831" y="1443203"/>
                  <a:pt x="372178" y="1440302"/>
                </a:cubicBezTo>
                <a:cubicBezTo>
                  <a:pt x="354910" y="1435121"/>
                  <a:pt x="337321" y="1438175"/>
                  <a:pt x="319956" y="1434810"/>
                </a:cubicBezTo>
                <a:cubicBezTo>
                  <a:pt x="292228" y="1429432"/>
                  <a:pt x="265895" y="1439565"/>
                  <a:pt x="243180" y="1453794"/>
                </a:cubicBezTo>
                <a:cubicBezTo>
                  <a:pt x="224093" y="1465756"/>
                  <a:pt x="183082" y="1481171"/>
                  <a:pt x="178547" y="1495013"/>
                </a:cubicBezTo>
                <a:cubicBezTo>
                  <a:pt x="177367" y="1496854"/>
                  <a:pt x="175552" y="1498257"/>
                  <a:pt x="172249" y="1498397"/>
                </a:cubicBezTo>
                <a:cubicBezTo>
                  <a:pt x="171613" y="1498422"/>
                  <a:pt x="169768" y="1498143"/>
                  <a:pt x="169018" y="1494555"/>
                </a:cubicBezTo>
                <a:cubicBezTo>
                  <a:pt x="167125" y="1486809"/>
                  <a:pt x="168314" y="1479476"/>
                  <a:pt x="173874" y="1472384"/>
                </a:cubicBezTo>
                <a:cubicBezTo>
                  <a:pt x="196064" y="1444061"/>
                  <a:pt x="229576" y="1432550"/>
                  <a:pt x="259058" y="1415229"/>
                </a:cubicBezTo>
                <a:cubicBezTo>
                  <a:pt x="275983" y="1405293"/>
                  <a:pt x="295848" y="1405521"/>
                  <a:pt x="319983" y="1406880"/>
                </a:cubicBezTo>
                <a:cubicBezTo>
                  <a:pt x="314889" y="1403343"/>
                  <a:pt x="306646" y="1397508"/>
                  <a:pt x="299432" y="1392486"/>
                </a:cubicBezTo>
                <a:cubicBezTo>
                  <a:pt x="292932" y="1387966"/>
                  <a:pt x="270055" y="1369242"/>
                  <a:pt x="262580" y="1362169"/>
                </a:cubicBezTo>
                <a:cubicBezTo>
                  <a:pt x="77652" y="1187078"/>
                  <a:pt x="-6814" y="972235"/>
                  <a:pt x="428" y="717475"/>
                </a:cubicBezTo>
                <a:cubicBezTo>
                  <a:pt x="656" y="709507"/>
                  <a:pt x="879" y="688535"/>
                  <a:pt x="1455" y="682224"/>
                </a:cubicBezTo>
                <a:cubicBezTo>
                  <a:pt x="4570" y="648148"/>
                  <a:pt x="22465" y="546616"/>
                  <a:pt x="34452" y="498503"/>
                </a:cubicBezTo>
                <a:cubicBezTo>
                  <a:pt x="49236" y="439169"/>
                  <a:pt x="63944" y="388087"/>
                  <a:pt x="90754" y="325403"/>
                </a:cubicBezTo>
                <a:cubicBezTo>
                  <a:pt x="100653" y="293523"/>
                  <a:pt x="118953" y="265530"/>
                  <a:pt x="136201" y="237283"/>
                </a:cubicBezTo>
                <a:cubicBezTo>
                  <a:pt x="149543" y="215434"/>
                  <a:pt x="161837" y="192248"/>
                  <a:pt x="178818" y="173493"/>
                </a:cubicBezTo>
                <a:cubicBezTo>
                  <a:pt x="202181" y="147689"/>
                  <a:pt x="226510" y="122687"/>
                  <a:pt x="249938" y="96847"/>
                </a:cubicBezTo>
                <a:cubicBezTo>
                  <a:pt x="280882" y="62720"/>
                  <a:pt x="315444" y="32571"/>
                  <a:pt x="354874" y="8456"/>
                </a:cubicBezTo>
                <a:cubicBezTo>
                  <a:pt x="362150" y="4006"/>
                  <a:pt x="369444" y="-1737"/>
                  <a:pt x="384243" y="499"/>
                </a:cubicBezTo>
                <a:cubicBezTo>
                  <a:pt x="338385" y="28141"/>
                  <a:pt x="303660" y="62459"/>
                  <a:pt x="267985" y="95867"/>
                </a:cubicBezTo>
                <a:close/>
              </a:path>
            </a:pathLst>
          </a:custGeom>
          <a:solidFill>
            <a:schemeClr val="tx1"/>
          </a:solidFill>
          <a:ln w="624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FA77BCE-3F6D-7EA0-5CE7-A21495B94423}"/>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Date Placeholder 2">
            <a:extLst>
              <a:ext uri="{FF2B5EF4-FFF2-40B4-BE49-F238E27FC236}">
                <a16:creationId xmlns:a16="http://schemas.microsoft.com/office/drawing/2014/main" id="{8D478A74-4C73-A879-704C-2560F7ED40B0}"/>
              </a:ext>
            </a:extLst>
          </p:cNvPr>
          <p:cNvSpPr>
            <a:spLocks noGrp="1"/>
          </p:cNvSpPr>
          <p:nvPr>
            <p:ph type="dt" sz="half" idx="15"/>
          </p:nvPr>
        </p:nvSpPr>
        <p:spPr/>
        <p:txBody>
          <a:bodyPr/>
          <a:lstStyle/>
          <a:p>
            <a:endParaRPr lang="en-US" dirty="0"/>
          </a:p>
        </p:txBody>
      </p:sp>
      <p:sp>
        <p:nvSpPr>
          <p:cNvPr id="4" name="Footer Placeholder 3">
            <a:extLst>
              <a:ext uri="{FF2B5EF4-FFF2-40B4-BE49-F238E27FC236}">
                <a16:creationId xmlns:a16="http://schemas.microsoft.com/office/drawing/2014/main" id="{6CB80053-B04C-6356-9BF3-9E6097836353}"/>
              </a:ext>
            </a:extLst>
          </p:cNvPr>
          <p:cNvSpPr>
            <a:spLocks noGrp="1"/>
          </p:cNvSpPr>
          <p:nvPr>
            <p:ph type="ftr" sz="quarter" idx="16"/>
          </p:nvPr>
        </p:nvSpPr>
        <p:spPr/>
        <p:txBody>
          <a:bodyPr/>
          <a:lstStyle/>
          <a:p>
            <a:endParaRPr lang="en-US" dirty="0"/>
          </a:p>
        </p:txBody>
      </p:sp>
      <p:sp>
        <p:nvSpPr>
          <p:cNvPr id="5" name="Slide Number Placeholder 4">
            <a:extLst>
              <a:ext uri="{FF2B5EF4-FFF2-40B4-BE49-F238E27FC236}">
                <a16:creationId xmlns:a16="http://schemas.microsoft.com/office/drawing/2014/main" id="{3F138151-4020-1FAA-7F74-4F76AB2C0560}"/>
              </a:ext>
            </a:extLst>
          </p:cNvPr>
          <p:cNvSpPr>
            <a:spLocks noGrp="1"/>
          </p:cNvSpPr>
          <p:nvPr>
            <p:ph type="sldNum" sz="quarter" idx="17"/>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8639938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12">
    <p:bg>
      <p:bgPr>
        <a:solidFill>
          <a:schemeClr val="accent3"/>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678C94EE-E715-E8CC-28C8-91943211DC72}"/>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34996" y="4974008"/>
            <a:ext cx="3968729" cy="1428590"/>
          </a:xfrm>
        </p:spPr>
        <p:txBody>
          <a:bodyPr anchor="t">
            <a:noAutofit/>
          </a:bodyPr>
          <a:lstStyle>
            <a:lvl1pPr>
              <a:defRPr sz="44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32AA2075-F41E-A071-D740-DE74CAA414DC}"/>
              </a:ext>
            </a:extLst>
          </p:cNvPr>
          <p:cNvSpPr>
            <a:spLocks noGrp="1"/>
          </p:cNvSpPr>
          <p:nvPr>
            <p:ph type="pic" sz="quarter" idx="13" hasCustomPrompt="1"/>
          </p:nvPr>
        </p:nvSpPr>
        <p:spPr>
          <a:xfrm>
            <a:off x="654035" y="628981"/>
            <a:ext cx="10876350" cy="4016687"/>
          </a:xfrm>
          <a:custGeom>
            <a:avLst/>
            <a:gdLst>
              <a:gd name="connsiteX0" fmla="*/ 1042306 w 10876350"/>
              <a:gd name="connsiteY0" fmla="*/ 0 h 4016687"/>
              <a:gd name="connsiteX1" fmla="*/ 1895511 w 10876350"/>
              <a:gd name="connsiteY1" fmla="*/ 443057 h 4016687"/>
              <a:gd name="connsiteX2" fmla="*/ 1921473 w 10876350"/>
              <a:gd name="connsiteY2" fmla="*/ 456524 h 4016687"/>
              <a:gd name="connsiteX3" fmla="*/ 1947436 w 10876350"/>
              <a:gd name="connsiteY3" fmla="*/ 443057 h 4016687"/>
              <a:gd name="connsiteX4" fmla="*/ 2800641 w 10876350"/>
              <a:gd name="connsiteY4" fmla="*/ 0 h 4016687"/>
              <a:gd name="connsiteX5" fmla="*/ 3653846 w 10876350"/>
              <a:gd name="connsiteY5" fmla="*/ 443057 h 4016687"/>
              <a:gd name="connsiteX6" fmla="*/ 3679808 w 10876350"/>
              <a:gd name="connsiteY6" fmla="*/ 456524 h 4016687"/>
              <a:gd name="connsiteX7" fmla="*/ 3705771 w 10876350"/>
              <a:gd name="connsiteY7" fmla="*/ 443057 h 4016687"/>
              <a:gd name="connsiteX8" fmla="*/ 4558976 w 10876350"/>
              <a:gd name="connsiteY8" fmla="*/ 0 h 4016687"/>
              <a:gd name="connsiteX9" fmla="*/ 5412118 w 10876350"/>
              <a:gd name="connsiteY9" fmla="*/ 443053 h 4016687"/>
              <a:gd name="connsiteX10" fmla="*/ 5438080 w 10876350"/>
              <a:gd name="connsiteY10" fmla="*/ 456524 h 4016687"/>
              <a:gd name="connsiteX11" fmla="*/ 5464043 w 10876350"/>
              <a:gd name="connsiteY11" fmla="*/ 443057 h 4016687"/>
              <a:gd name="connsiteX12" fmla="*/ 6317311 w 10876350"/>
              <a:gd name="connsiteY12" fmla="*/ 0 h 4016687"/>
              <a:gd name="connsiteX13" fmla="*/ 7170516 w 10876350"/>
              <a:gd name="connsiteY13" fmla="*/ 443057 h 4016687"/>
              <a:gd name="connsiteX14" fmla="*/ 7196478 w 10876350"/>
              <a:gd name="connsiteY14" fmla="*/ 456524 h 4016687"/>
              <a:gd name="connsiteX15" fmla="*/ 7222441 w 10876350"/>
              <a:gd name="connsiteY15" fmla="*/ 443053 h 4016687"/>
              <a:gd name="connsiteX16" fmla="*/ 8075646 w 10876350"/>
              <a:gd name="connsiteY16" fmla="*/ 0 h 4016687"/>
              <a:gd name="connsiteX17" fmla="*/ 8928851 w 10876350"/>
              <a:gd name="connsiteY17" fmla="*/ 443057 h 4016687"/>
              <a:gd name="connsiteX18" fmla="*/ 8954813 w 10876350"/>
              <a:gd name="connsiteY18" fmla="*/ 456524 h 4016687"/>
              <a:gd name="connsiteX19" fmla="*/ 8980776 w 10876350"/>
              <a:gd name="connsiteY19" fmla="*/ 443053 h 4016687"/>
              <a:gd name="connsiteX20" fmla="*/ 9833981 w 10876350"/>
              <a:gd name="connsiteY20" fmla="*/ 0 h 4016687"/>
              <a:gd name="connsiteX21" fmla="*/ 10876287 w 10876350"/>
              <a:gd name="connsiteY21" fmla="*/ 1041417 h 4016687"/>
              <a:gd name="connsiteX22" fmla="*/ 10286641 w 10876350"/>
              <a:gd name="connsiteY22" fmla="*/ 1979752 h 4016687"/>
              <a:gd name="connsiteX23" fmla="*/ 10269503 w 10876350"/>
              <a:gd name="connsiteY23" fmla="*/ 2015384 h 4016687"/>
              <a:gd name="connsiteX24" fmla="*/ 10287847 w 10876350"/>
              <a:gd name="connsiteY24" fmla="*/ 2037436 h 4016687"/>
              <a:gd name="connsiteX25" fmla="*/ 10876350 w 10876350"/>
              <a:gd name="connsiteY25" fmla="*/ 2975270 h 4016687"/>
              <a:gd name="connsiteX26" fmla="*/ 9834044 w 10876350"/>
              <a:gd name="connsiteY26" fmla="*/ 4016687 h 4016687"/>
              <a:gd name="connsiteX27" fmla="*/ 8980840 w 10876350"/>
              <a:gd name="connsiteY27" fmla="*/ 3573634 h 4016687"/>
              <a:gd name="connsiteX28" fmla="*/ 8954877 w 10876350"/>
              <a:gd name="connsiteY28" fmla="*/ 3560163 h 4016687"/>
              <a:gd name="connsiteX29" fmla="*/ 8928915 w 10876350"/>
              <a:gd name="connsiteY29" fmla="*/ 3573628 h 4016687"/>
              <a:gd name="connsiteX30" fmla="*/ 8075709 w 10876350"/>
              <a:gd name="connsiteY30" fmla="*/ 4016687 h 4016687"/>
              <a:gd name="connsiteX31" fmla="*/ 7222505 w 10876350"/>
              <a:gd name="connsiteY31" fmla="*/ 3573634 h 4016687"/>
              <a:gd name="connsiteX32" fmla="*/ 7196542 w 10876350"/>
              <a:gd name="connsiteY32" fmla="*/ 3560163 h 4016687"/>
              <a:gd name="connsiteX33" fmla="*/ 7170580 w 10876350"/>
              <a:gd name="connsiteY33" fmla="*/ 3573628 h 4016687"/>
              <a:gd name="connsiteX34" fmla="*/ 6317375 w 10876350"/>
              <a:gd name="connsiteY34" fmla="*/ 4016687 h 4016687"/>
              <a:gd name="connsiteX35" fmla="*/ 5464106 w 10876350"/>
              <a:gd name="connsiteY35" fmla="*/ 3573628 h 4016687"/>
              <a:gd name="connsiteX36" fmla="*/ 5438144 w 10876350"/>
              <a:gd name="connsiteY36" fmla="*/ 3560163 h 4016687"/>
              <a:gd name="connsiteX37" fmla="*/ 5412181 w 10876350"/>
              <a:gd name="connsiteY37" fmla="*/ 3573628 h 4016687"/>
              <a:gd name="connsiteX38" fmla="*/ 4558976 w 10876350"/>
              <a:gd name="connsiteY38" fmla="*/ 4016687 h 4016687"/>
              <a:gd name="connsiteX39" fmla="*/ 3705771 w 10876350"/>
              <a:gd name="connsiteY39" fmla="*/ 3573628 h 4016687"/>
              <a:gd name="connsiteX40" fmla="*/ 3679808 w 10876350"/>
              <a:gd name="connsiteY40" fmla="*/ 3560163 h 4016687"/>
              <a:gd name="connsiteX41" fmla="*/ 3653846 w 10876350"/>
              <a:gd name="connsiteY41" fmla="*/ 3573628 h 4016687"/>
              <a:gd name="connsiteX42" fmla="*/ 2800641 w 10876350"/>
              <a:gd name="connsiteY42" fmla="*/ 4016687 h 4016687"/>
              <a:gd name="connsiteX43" fmla="*/ 1947436 w 10876350"/>
              <a:gd name="connsiteY43" fmla="*/ 3573628 h 4016687"/>
              <a:gd name="connsiteX44" fmla="*/ 1921473 w 10876350"/>
              <a:gd name="connsiteY44" fmla="*/ 3560163 h 4016687"/>
              <a:gd name="connsiteX45" fmla="*/ 1895511 w 10876350"/>
              <a:gd name="connsiteY45" fmla="*/ 3573628 h 4016687"/>
              <a:gd name="connsiteX46" fmla="*/ 1042306 w 10876350"/>
              <a:gd name="connsiteY46" fmla="*/ 4016687 h 4016687"/>
              <a:gd name="connsiteX47" fmla="*/ 0 w 10876350"/>
              <a:gd name="connsiteY47" fmla="*/ 2975270 h 4016687"/>
              <a:gd name="connsiteX48" fmla="*/ 589672 w 10876350"/>
              <a:gd name="connsiteY48" fmla="*/ 2036872 h 4016687"/>
              <a:gd name="connsiteX49" fmla="*/ 607610 w 10876350"/>
              <a:gd name="connsiteY49" fmla="*/ 2008312 h 4016687"/>
              <a:gd name="connsiteX50" fmla="*/ 589672 w 10876350"/>
              <a:gd name="connsiteY50" fmla="*/ 1979752 h 4016687"/>
              <a:gd name="connsiteX51" fmla="*/ 0 w 10876350"/>
              <a:gd name="connsiteY51" fmla="*/ 1041417 h 4016687"/>
              <a:gd name="connsiteX52" fmla="*/ 1042306 w 10876350"/>
              <a:gd name="connsiteY52" fmla="*/ 0 h 401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876350" h="4016687">
                <a:moveTo>
                  <a:pt x="1042306" y="0"/>
                </a:moveTo>
                <a:cubicBezTo>
                  <a:pt x="1395007" y="0"/>
                  <a:pt x="1706829" y="175051"/>
                  <a:pt x="1895511" y="443057"/>
                </a:cubicBezTo>
                <a:cubicBezTo>
                  <a:pt x="1901459" y="451500"/>
                  <a:pt x="1911139" y="456524"/>
                  <a:pt x="1921473" y="456524"/>
                </a:cubicBezTo>
                <a:cubicBezTo>
                  <a:pt x="1931807" y="456524"/>
                  <a:pt x="1941488" y="451500"/>
                  <a:pt x="1947436" y="443057"/>
                </a:cubicBezTo>
                <a:cubicBezTo>
                  <a:pt x="2136117" y="175051"/>
                  <a:pt x="2447939" y="0"/>
                  <a:pt x="2800641" y="0"/>
                </a:cubicBezTo>
                <a:cubicBezTo>
                  <a:pt x="3153342" y="0"/>
                  <a:pt x="3465164" y="175051"/>
                  <a:pt x="3653846" y="443057"/>
                </a:cubicBezTo>
                <a:cubicBezTo>
                  <a:pt x="3659794" y="451500"/>
                  <a:pt x="3669480" y="456524"/>
                  <a:pt x="3679808" y="456524"/>
                </a:cubicBezTo>
                <a:cubicBezTo>
                  <a:pt x="3690142" y="456524"/>
                  <a:pt x="3699823" y="451500"/>
                  <a:pt x="3705771" y="443057"/>
                </a:cubicBezTo>
                <a:cubicBezTo>
                  <a:pt x="3894453" y="175051"/>
                  <a:pt x="4206275" y="0"/>
                  <a:pt x="4558976" y="0"/>
                </a:cubicBezTo>
                <a:cubicBezTo>
                  <a:pt x="4911684" y="0"/>
                  <a:pt x="5223500" y="175052"/>
                  <a:pt x="5412118" y="443053"/>
                </a:cubicBezTo>
                <a:cubicBezTo>
                  <a:pt x="5418059" y="451498"/>
                  <a:pt x="5427746" y="456523"/>
                  <a:pt x="5438080" y="456524"/>
                </a:cubicBezTo>
                <a:cubicBezTo>
                  <a:pt x="5448408" y="456525"/>
                  <a:pt x="5458095" y="451501"/>
                  <a:pt x="5464043" y="443057"/>
                </a:cubicBezTo>
                <a:cubicBezTo>
                  <a:pt x="5652717" y="175053"/>
                  <a:pt x="5964603" y="0"/>
                  <a:pt x="6317311" y="0"/>
                </a:cubicBezTo>
                <a:cubicBezTo>
                  <a:pt x="6669994" y="0"/>
                  <a:pt x="6981860" y="175051"/>
                  <a:pt x="7170516" y="443057"/>
                </a:cubicBezTo>
                <a:cubicBezTo>
                  <a:pt x="7176483" y="451501"/>
                  <a:pt x="7186131" y="456525"/>
                  <a:pt x="7196478" y="456524"/>
                </a:cubicBezTo>
                <a:cubicBezTo>
                  <a:pt x="7206825" y="456523"/>
                  <a:pt x="7216474" y="451498"/>
                  <a:pt x="7222441" y="443053"/>
                </a:cubicBezTo>
                <a:cubicBezTo>
                  <a:pt x="7411034" y="175054"/>
                  <a:pt x="7722964" y="0"/>
                  <a:pt x="8075646" y="0"/>
                </a:cubicBezTo>
                <a:cubicBezTo>
                  <a:pt x="8428329" y="0"/>
                  <a:pt x="8740195" y="175051"/>
                  <a:pt x="8928851" y="443057"/>
                </a:cubicBezTo>
                <a:cubicBezTo>
                  <a:pt x="8934818" y="451501"/>
                  <a:pt x="8944466" y="456525"/>
                  <a:pt x="8954813" y="456524"/>
                </a:cubicBezTo>
                <a:cubicBezTo>
                  <a:pt x="8965160" y="456523"/>
                  <a:pt x="8974809" y="451498"/>
                  <a:pt x="8980776" y="443053"/>
                </a:cubicBezTo>
                <a:cubicBezTo>
                  <a:pt x="9169368" y="175053"/>
                  <a:pt x="9481235" y="0"/>
                  <a:pt x="9833981" y="0"/>
                </a:cubicBezTo>
                <a:cubicBezTo>
                  <a:pt x="10409661" y="0"/>
                  <a:pt x="10876287" y="466237"/>
                  <a:pt x="10876287" y="1041417"/>
                </a:cubicBezTo>
                <a:cubicBezTo>
                  <a:pt x="10876287" y="1454426"/>
                  <a:pt x="10635642" y="1811381"/>
                  <a:pt x="10286641" y="1979752"/>
                </a:cubicBezTo>
                <a:cubicBezTo>
                  <a:pt x="10273311" y="1986183"/>
                  <a:pt x="10266202" y="2000967"/>
                  <a:pt x="10269503" y="2015384"/>
                </a:cubicBezTo>
                <a:cubicBezTo>
                  <a:pt x="10271788" y="2025481"/>
                  <a:pt x="10278770" y="2033523"/>
                  <a:pt x="10287847" y="2037436"/>
                </a:cubicBezTo>
                <a:cubicBezTo>
                  <a:pt x="10636277" y="2206042"/>
                  <a:pt x="10876350" y="2562654"/>
                  <a:pt x="10876350" y="2975270"/>
                </a:cubicBezTo>
                <a:cubicBezTo>
                  <a:pt x="10876350" y="3550453"/>
                  <a:pt x="10409725" y="4016687"/>
                  <a:pt x="9834044" y="4016687"/>
                </a:cubicBezTo>
                <a:cubicBezTo>
                  <a:pt x="9481298" y="4016687"/>
                  <a:pt x="9169432" y="3841631"/>
                  <a:pt x="8980840" y="3573634"/>
                </a:cubicBezTo>
                <a:cubicBezTo>
                  <a:pt x="8974872" y="3565187"/>
                  <a:pt x="8965224" y="3560163"/>
                  <a:pt x="8954877" y="3560163"/>
                </a:cubicBezTo>
                <a:cubicBezTo>
                  <a:pt x="8944530" y="3560163"/>
                  <a:pt x="8934882" y="3565187"/>
                  <a:pt x="8928915" y="3573628"/>
                </a:cubicBezTo>
                <a:cubicBezTo>
                  <a:pt x="8740259" y="3841638"/>
                  <a:pt x="8428456" y="4016687"/>
                  <a:pt x="8075709" y="4016687"/>
                </a:cubicBezTo>
                <a:cubicBezTo>
                  <a:pt x="7722964" y="4016687"/>
                  <a:pt x="7411097" y="3841631"/>
                  <a:pt x="7222505" y="3573634"/>
                </a:cubicBezTo>
                <a:cubicBezTo>
                  <a:pt x="7216538" y="3565187"/>
                  <a:pt x="7206889" y="3560163"/>
                  <a:pt x="7196542" y="3560163"/>
                </a:cubicBezTo>
                <a:cubicBezTo>
                  <a:pt x="7186195" y="3560163"/>
                  <a:pt x="7176547" y="3565187"/>
                  <a:pt x="7170580" y="3573628"/>
                </a:cubicBezTo>
                <a:cubicBezTo>
                  <a:pt x="6981924" y="3841638"/>
                  <a:pt x="6670184" y="4016687"/>
                  <a:pt x="6317375" y="4016687"/>
                </a:cubicBezTo>
                <a:cubicBezTo>
                  <a:pt x="5964546" y="4016687"/>
                  <a:pt x="5652787" y="3841638"/>
                  <a:pt x="5464106" y="3573628"/>
                </a:cubicBezTo>
                <a:cubicBezTo>
                  <a:pt x="5458158" y="3565187"/>
                  <a:pt x="5448478" y="3560163"/>
                  <a:pt x="5438144" y="3560163"/>
                </a:cubicBezTo>
                <a:cubicBezTo>
                  <a:pt x="5427816" y="3560163"/>
                  <a:pt x="5418129" y="3565187"/>
                  <a:pt x="5412181" y="3573628"/>
                </a:cubicBezTo>
                <a:cubicBezTo>
                  <a:pt x="5223500" y="3841638"/>
                  <a:pt x="4911741" y="4016687"/>
                  <a:pt x="4558976" y="4016687"/>
                </a:cubicBezTo>
                <a:cubicBezTo>
                  <a:pt x="4206211" y="4016687"/>
                  <a:pt x="3894453" y="3841638"/>
                  <a:pt x="3705771" y="3573628"/>
                </a:cubicBezTo>
                <a:cubicBezTo>
                  <a:pt x="3699823" y="3565187"/>
                  <a:pt x="3690142" y="3560163"/>
                  <a:pt x="3679808" y="3560163"/>
                </a:cubicBezTo>
                <a:cubicBezTo>
                  <a:pt x="3669480" y="3560163"/>
                  <a:pt x="3659794" y="3565187"/>
                  <a:pt x="3653846" y="3573628"/>
                </a:cubicBezTo>
                <a:cubicBezTo>
                  <a:pt x="3465164" y="3841638"/>
                  <a:pt x="3153406" y="4016687"/>
                  <a:pt x="2800641" y="4016687"/>
                </a:cubicBezTo>
                <a:cubicBezTo>
                  <a:pt x="2447876" y="4016687"/>
                  <a:pt x="2136117" y="3841638"/>
                  <a:pt x="1947436" y="3573628"/>
                </a:cubicBezTo>
                <a:cubicBezTo>
                  <a:pt x="1941488" y="3565187"/>
                  <a:pt x="1931807" y="3560163"/>
                  <a:pt x="1921473" y="3560163"/>
                </a:cubicBezTo>
                <a:cubicBezTo>
                  <a:pt x="1911145" y="3560163"/>
                  <a:pt x="1901459" y="3565187"/>
                  <a:pt x="1895511" y="3573628"/>
                </a:cubicBezTo>
                <a:cubicBezTo>
                  <a:pt x="1706829" y="3841638"/>
                  <a:pt x="1395071" y="4016687"/>
                  <a:pt x="1042306" y="4016687"/>
                </a:cubicBezTo>
                <a:cubicBezTo>
                  <a:pt x="466634" y="4016687"/>
                  <a:pt x="0" y="3550453"/>
                  <a:pt x="0" y="2975270"/>
                </a:cubicBezTo>
                <a:cubicBezTo>
                  <a:pt x="0" y="2562197"/>
                  <a:pt x="240684" y="2205243"/>
                  <a:pt x="589672" y="2036872"/>
                </a:cubicBezTo>
                <a:cubicBezTo>
                  <a:pt x="600640" y="2031576"/>
                  <a:pt x="607610" y="2020483"/>
                  <a:pt x="607610" y="2008312"/>
                </a:cubicBezTo>
                <a:cubicBezTo>
                  <a:pt x="607610" y="1996141"/>
                  <a:pt x="600640" y="1985048"/>
                  <a:pt x="589672" y="1979752"/>
                </a:cubicBezTo>
                <a:cubicBezTo>
                  <a:pt x="240682" y="1811381"/>
                  <a:pt x="0" y="1454490"/>
                  <a:pt x="0" y="1041417"/>
                </a:cubicBezTo>
                <a:cubicBezTo>
                  <a:pt x="0" y="466237"/>
                  <a:pt x="466634" y="0"/>
                  <a:pt x="1042306"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1">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6286468" y="4972051"/>
            <a:ext cx="5295933" cy="1345824"/>
          </a:xfrm>
        </p:spPr>
        <p:txBody>
          <a:bodyPr>
            <a:noAutofit/>
          </a:bodyPr>
          <a:lstStyle>
            <a:lvl1pPr marL="0" indent="0">
              <a:buFont typeface="Arial" panose="020B0604020202020204" pitchFamily="34" charset="0"/>
              <a:buNone/>
              <a:defRPr sz="1800"/>
            </a:lvl1pPr>
            <a:lvl2pPr marL="228600" indent="0">
              <a:buFont typeface="Arial" panose="020B0604020202020204" pitchFamily="34" charset="0"/>
              <a:buNone/>
              <a:defRPr sz="1600"/>
            </a:lvl2pPr>
            <a:lvl3pPr marL="457200" indent="0">
              <a:buFont typeface="Arial" panose="020B0604020202020204" pitchFamily="34" charset="0"/>
              <a:buNone/>
              <a:defRPr sz="1400"/>
            </a:lvl3pPr>
            <a:lvl4pPr marL="685800" indent="0">
              <a:buFont typeface="Arial" panose="020B0604020202020204" pitchFamily="34" charset="0"/>
              <a:buNone/>
              <a:defRPr sz="1200"/>
            </a:lvl4pPr>
            <a:lvl5pPr marL="914400" indent="0">
              <a:buFont typeface="Arial" panose="020B0604020202020204" pitchFamily="34" charset="0"/>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Image 1" descr=" ">
            <a:extLst>
              <a:ext uri="{FF2B5EF4-FFF2-40B4-BE49-F238E27FC236}">
                <a16:creationId xmlns:a16="http://schemas.microsoft.com/office/drawing/2014/main" id="{54840049-74E9-5001-8C0C-EA5C30490C5C}"/>
              </a:ext>
            </a:extLst>
          </p:cNvPr>
          <p:cNvSpPr/>
          <p:nvPr/>
        </p:nvSpPr>
        <p:spPr>
          <a:xfrm>
            <a:off x="4298928" y="5187720"/>
            <a:ext cx="1498593" cy="926978"/>
          </a:xfrm>
          <a:custGeom>
            <a:avLst/>
            <a:gdLst>
              <a:gd name="connsiteX0" fmla="*/ 1387849 w 1498593"/>
              <a:gd name="connsiteY0" fmla="*/ 103848 h 926978"/>
              <a:gd name="connsiteX1" fmla="*/ 1371390 w 1498593"/>
              <a:gd name="connsiteY1" fmla="*/ 88295 h 926978"/>
              <a:gd name="connsiteX2" fmla="*/ 1305388 w 1498593"/>
              <a:gd name="connsiteY2" fmla="*/ 29582 h 926978"/>
              <a:gd name="connsiteX3" fmla="*/ 1304270 w 1498593"/>
              <a:gd name="connsiteY3" fmla="*/ 6677 h 926978"/>
              <a:gd name="connsiteX4" fmla="*/ 1328496 w 1498593"/>
              <a:gd name="connsiteY4" fmla="*/ 3761 h 926978"/>
              <a:gd name="connsiteX5" fmla="*/ 1436667 w 1498593"/>
              <a:gd name="connsiteY5" fmla="*/ 82053 h 926978"/>
              <a:gd name="connsiteX6" fmla="*/ 1484413 w 1498593"/>
              <a:gd name="connsiteY6" fmla="*/ 116863 h 926978"/>
              <a:gd name="connsiteX7" fmla="*/ 1497081 w 1498593"/>
              <a:gd name="connsiteY7" fmla="*/ 144424 h 926978"/>
              <a:gd name="connsiteX8" fmla="*/ 1466195 w 1498593"/>
              <a:gd name="connsiteY8" fmla="*/ 167217 h 926978"/>
              <a:gd name="connsiteX9" fmla="*/ 1459089 w 1498593"/>
              <a:gd name="connsiteY9" fmla="*/ 167281 h 926978"/>
              <a:gd name="connsiteX10" fmla="*/ 1359039 w 1498593"/>
              <a:gd name="connsiteY10" fmla="*/ 256645 h 926978"/>
              <a:gd name="connsiteX11" fmla="*/ 1347926 w 1498593"/>
              <a:gd name="connsiteY11" fmla="*/ 278505 h 926978"/>
              <a:gd name="connsiteX12" fmla="*/ 1316342 w 1498593"/>
              <a:gd name="connsiteY12" fmla="*/ 300651 h 926978"/>
              <a:gd name="connsiteX13" fmla="*/ 1298193 w 1498593"/>
              <a:gd name="connsiteY13" fmla="*/ 291978 h 926978"/>
              <a:gd name="connsiteX14" fmla="*/ 1301775 w 1498593"/>
              <a:gd name="connsiteY14" fmla="*/ 270756 h 926978"/>
              <a:gd name="connsiteX15" fmla="*/ 1402282 w 1498593"/>
              <a:gd name="connsiteY15" fmla="*/ 158803 h 926978"/>
              <a:gd name="connsiteX16" fmla="*/ 1410721 w 1498593"/>
              <a:gd name="connsiteY16" fmla="*/ 143810 h 926978"/>
              <a:gd name="connsiteX17" fmla="*/ 1071925 w 1498593"/>
              <a:gd name="connsiteY17" fmla="*/ 276528 h 926978"/>
              <a:gd name="connsiteX18" fmla="*/ 1036219 w 1498593"/>
              <a:gd name="connsiteY18" fmla="*/ 305751 h 926978"/>
              <a:gd name="connsiteX19" fmla="*/ 959334 w 1498593"/>
              <a:gd name="connsiteY19" fmla="*/ 395098 h 926978"/>
              <a:gd name="connsiteX20" fmla="*/ 927908 w 1498593"/>
              <a:gd name="connsiteY20" fmla="*/ 443904 h 926978"/>
              <a:gd name="connsiteX21" fmla="*/ 863545 w 1498593"/>
              <a:gd name="connsiteY21" fmla="*/ 537511 h 926978"/>
              <a:gd name="connsiteX22" fmla="*/ 805944 w 1498593"/>
              <a:gd name="connsiteY22" fmla="*/ 623372 h 926978"/>
              <a:gd name="connsiteX23" fmla="*/ 740908 w 1498593"/>
              <a:gd name="connsiteY23" fmla="*/ 697945 h 926978"/>
              <a:gd name="connsiteX24" fmla="*/ 730373 w 1498593"/>
              <a:gd name="connsiteY24" fmla="*/ 708878 h 926978"/>
              <a:gd name="connsiteX25" fmla="*/ 622339 w 1498593"/>
              <a:gd name="connsiteY25" fmla="*/ 802814 h 926978"/>
              <a:gd name="connsiteX26" fmla="*/ 512323 w 1498593"/>
              <a:gd name="connsiteY26" fmla="*/ 868350 h 926978"/>
              <a:gd name="connsiteX27" fmla="*/ 419030 w 1498593"/>
              <a:gd name="connsiteY27" fmla="*/ 906229 h 926978"/>
              <a:gd name="connsiteX28" fmla="*/ 334766 w 1498593"/>
              <a:gd name="connsiteY28" fmla="*/ 926857 h 926978"/>
              <a:gd name="connsiteX29" fmla="*/ 189257 w 1498593"/>
              <a:gd name="connsiteY29" fmla="*/ 897289 h 926978"/>
              <a:gd name="connsiteX30" fmla="*/ 159441 w 1498593"/>
              <a:gd name="connsiteY30" fmla="*/ 892070 h 926978"/>
              <a:gd name="connsiteX31" fmla="*/ 77749 w 1498593"/>
              <a:gd name="connsiteY31" fmla="*/ 845302 h 926978"/>
              <a:gd name="connsiteX32" fmla="*/ 20664 w 1498593"/>
              <a:gd name="connsiteY32" fmla="*/ 788319 h 926978"/>
              <a:gd name="connsiteX33" fmla="*/ 1093 w 1498593"/>
              <a:gd name="connsiteY33" fmla="*/ 726065 h 926978"/>
              <a:gd name="connsiteX34" fmla="*/ 103393 w 1498593"/>
              <a:gd name="connsiteY34" fmla="*/ 828585 h 926978"/>
              <a:gd name="connsiteX35" fmla="*/ 187281 w 1498593"/>
              <a:gd name="connsiteY35" fmla="*/ 869988 h 926978"/>
              <a:gd name="connsiteX36" fmla="*/ 287029 w 1498593"/>
              <a:gd name="connsiteY36" fmla="*/ 897531 h 926978"/>
              <a:gd name="connsiteX37" fmla="*/ 326078 w 1498593"/>
              <a:gd name="connsiteY37" fmla="*/ 892216 h 926978"/>
              <a:gd name="connsiteX38" fmla="*/ 444362 w 1498593"/>
              <a:gd name="connsiteY38" fmla="*/ 865931 h 926978"/>
              <a:gd name="connsiteX39" fmla="*/ 533577 w 1498593"/>
              <a:gd name="connsiteY39" fmla="*/ 828833 h 926978"/>
              <a:gd name="connsiteX40" fmla="*/ 540401 w 1498593"/>
              <a:gd name="connsiteY40" fmla="*/ 825341 h 926978"/>
              <a:gd name="connsiteX41" fmla="*/ 681402 w 1498593"/>
              <a:gd name="connsiteY41" fmla="*/ 709126 h 926978"/>
              <a:gd name="connsiteX42" fmla="*/ 753449 w 1498593"/>
              <a:gd name="connsiteY42" fmla="*/ 633432 h 926978"/>
              <a:gd name="connsiteX43" fmla="*/ 854515 w 1498593"/>
              <a:gd name="connsiteY43" fmla="*/ 478415 h 926978"/>
              <a:gd name="connsiteX44" fmla="*/ 875756 w 1498593"/>
              <a:gd name="connsiteY44" fmla="*/ 449157 h 926978"/>
              <a:gd name="connsiteX45" fmla="*/ 1247000 w 1498593"/>
              <a:gd name="connsiteY45" fmla="*/ 125687 h 926978"/>
              <a:gd name="connsiteX46" fmla="*/ 1292066 w 1498593"/>
              <a:gd name="connsiteY46" fmla="*/ 113913 h 926978"/>
              <a:gd name="connsiteX47" fmla="*/ 1388147 w 1498593"/>
              <a:gd name="connsiteY47" fmla="*/ 103551 h 926978"/>
              <a:gd name="connsiteX48" fmla="*/ 1392313 w 1498593"/>
              <a:gd name="connsiteY48" fmla="*/ 107904 h 926978"/>
              <a:gd name="connsiteX49" fmla="*/ 1392002 w 1498593"/>
              <a:gd name="connsiteY49" fmla="*/ 108211 h 926978"/>
              <a:gd name="connsiteX50" fmla="*/ 1387849 w 1498593"/>
              <a:gd name="connsiteY50" fmla="*/ 103848 h 92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498593" h="926978">
                <a:moveTo>
                  <a:pt x="1387849" y="103848"/>
                </a:moveTo>
                <a:cubicBezTo>
                  <a:pt x="1384572" y="96323"/>
                  <a:pt x="1378495" y="90944"/>
                  <a:pt x="1371390" y="88295"/>
                </a:cubicBezTo>
                <a:cubicBezTo>
                  <a:pt x="1341640" y="77212"/>
                  <a:pt x="1323657" y="53376"/>
                  <a:pt x="1305388" y="29582"/>
                </a:cubicBezTo>
                <a:cubicBezTo>
                  <a:pt x="1299508" y="21926"/>
                  <a:pt x="1298454" y="14213"/>
                  <a:pt x="1304270" y="6677"/>
                </a:cubicBezTo>
                <a:cubicBezTo>
                  <a:pt x="1311020" y="-2058"/>
                  <a:pt x="1320177" y="-1333"/>
                  <a:pt x="1328496" y="3761"/>
                </a:cubicBezTo>
                <a:cubicBezTo>
                  <a:pt x="1366551" y="27073"/>
                  <a:pt x="1400961" y="55455"/>
                  <a:pt x="1436667" y="82053"/>
                </a:cubicBezTo>
                <a:cubicBezTo>
                  <a:pt x="1452447" y="93809"/>
                  <a:pt x="1471452" y="101053"/>
                  <a:pt x="1484413" y="116863"/>
                </a:cubicBezTo>
                <a:cubicBezTo>
                  <a:pt x="1491163" y="125096"/>
                  <a:pt x="1502745" y="131538"/>
                  <a:pt x="1497081" y="144424"/>
                </a:cubicBezTo>
                <a:cubicBezTo>
                  <a:pt x="1491385" y="157372"/>
                  <a:pt x="1480799" y="165556"/>
                  <a:pt x="1466195" y="167217"/>
                </a:cubicBezTo>
                <a:cubicBezTo>
                  <a:pt x="1462442" y="167644"/>
                  <a:pt x="1458594" y="167281"/>
                  <a:pt x="1459089" y="167281"/>
                </a:cubicBezTo>
                <a:cubicBezTo>
                  <a:pt x="1419535" y="194117"/>
                  <a:pt x="1387931" y="223849"/>
                  <a:pt x="1359039" y="256645"/>
                </a:cubicBezTo>
                <a:cubicBezTo>
                  <a:pt x="1353178" y="263297"/>
                  <a:pt x="1350193" y="270413"/>
                  <a:pt x="1347926" y="278505"/>
                </a:cubicBezTo>
                <a:cubicBezTo>
                  <a:pt x="1343481" y="294344"/>
                  <a:pt x="1332801" y="301533"/>
                  <a:pt x="1316342" y="300651"/>
                </a:cubicBezTo>
                <a:cubicBezTo>
                  <a:pt x="1308938" y="300255"/>
                  <a:pt x="1301965" y="299041"/>
                  <a:pt x="1298193" y="291978"/>
                </a:cubicBezTo>
                <a:cubicBezTo>
                  <a:pt x="1294066" y="284251"/>
                  <a:pt x="1295533" y="276116"/>
                  <a:pt x="1301775" y="270756"/>
                </a:cubicBezTo>
                <a:cubicBezTo>
                  <a:pt x="1340160" y="237782"/>
                  <a:pt x="1360753" y="188898"/>
                  <a:pt x="1402282" y="158803"/>
                </a:cubicBezTo>
                <a:cubicBezTo>
                  <a:pt x="1406981" y="155402"/>
                  <a:pt x="1411267" y="151454"/>
                  <a:pt x="1410721" y="143810"/>
                </a:cubicBezTo>
                <a:cubicBezTo>
                  <a:pt x="1280141" y="142136"/>
                  <a:pt x="1168654" y="189681"/>
                  <a:pt x="1071925" y="276528"/>
                </a:cubicBezTo>
                <a:cubicBezTo>
                  <a:pt x="1061752" y="287135"/>
                  <a:pt x="1045782" y="294286"/>
                  <a:pt x="1036219" y="305751"/>
                </a:cubicBezTo>
                <a:cubicBezTo>
                  <a:pt x="1010984" y="336011"/>
                  <a:pt x="982607" y="363786"/>
                  <a:pt x="959334" y="395098"/>
                </a:cubicBezTo>
                <a:cubicBezTo>
                  <a:pt x="948113" y="410192"/>
                  <a:pt x="935299" y="427023"/>
                  <a:pt x="927908" y="443904"/>
                </a:cubicBezTo>
                <a:cubicBezTo>
                  <a:pt x="912217" y="479729"/>
                  <a:pt x="884201" y="505861"/>
                  <a:pt x="863545" y="537511"/>
                </a:cubicBezTo>
                <a:cubicBezTo>
                  <a:pt x="844819" y="566213"/>
                  <a:pt x="827464" y="595893"/>
                  <a:pt x="805944" y="623372"/>
                </a:cubicBezTo>
                <a:cubicBezTo>
                  <a:pt x="785459" y="649532"/>
                  <a:pt x="754179" y="666015"/>
                  <a:pt x="740908" y="697945"/>
                </a:cubicBezTo>
                <a:cubicBezTo>
                  <a:pt x="739085" y="702319"/>
                  <a:pt x="734564" y="706199"/>
                  <a:pt x="730373" y="708878"/>
                </a:cubicBezTo>
                <a:cubicBezTo>
                  <a:pt x="689759" y="734802"/>
                  <a:pt x="659031" y="772230"/>
                  <a:pt x="622339" y="802814"/>
                </a:cubicBezTo>
                <a:cubicBezTo>
                  <a:pt x="588467" y="831049"/>
                  <a:pt x="549141" y="847023"/>
                  <a:pt x="512323" y="868350"/>
                </a:cubicBezTo>
                <a:cubicBezTo>
                  <a:pt x="483326" y="885137"/>
                  <a:pt x="452081" y="900077"/>
                  <a:pt x="419030" y="906229"/>
                </a:cubicBezTo>
                <a:cubicBezTo>
                  <a:pt x="390207" y="911594"/>
                  <a:pt x="362975" y="928572"/>
                  <a:pt x="334766" y="926857"/>
                </a:cubicBezTo>
                <a:cubicBezTo>
                  <a:pt x="285516" y="923867"/>
                  <a:pt x="233005" y="931848"/>
                  <a:pt x="189257" y="897289"/>
                </a:cubicBezTo>
                <a:cubicBezTo>
                  <a:pt x="182313" y="891804"/>
                  <a:pt x="169162" y="894889"/>
                  <a:pt x="159441" y="892070"/>
                </a:cubicBezTo>
                <a:cubicBezTo>
                  <a:pt x="128398" y="883080"/>
                  <a:pt x="104109" y="863283"/>
                  <a:pt x="77749" y="845302"/>
                </a:cubicBezTo>
                <a:cubicBezTo>
                  <a:pt x="53952" y="829061"/>
                  <a:pt x="42248" y="804445"/>
                  <a:pt x="20664" y="788319"/>
                </a:cubicBezTo>
                <a:cubicBezTo>
                  <a:pt x="-24" y="772865"/>
                  <a:pt x="-1827" y="750928"/>
                  <a:pt x="1093" y="726065"/>
                </a:cubicBezTo>
                <a:cubicBezTo>
                  <a:pt x="25891" y="762509"/>
                  <a:pt x="53107" y="795957"/>
                  <a:pt x="103393" y="828585"/>
                </a:cubicBezTo>
                <a:cubicBezTo>
                  <a:pt x="122404" y="834648"/>
                  <a:pt x="153131" y="856039"/>
                  <a:pt x="187281" y="869988"/>
                </a:cubicBezTo>
                <a:cubicBezTo>
                  <a:pt x="219386" y="883105"/>
                  <a:pt x="255140" y="883359"/>
                  <a:pt x="287029" y="897531"/>
                </a:cubicBezTo>
                <a:cubicBezTo>
                  <a:pt x="301077" y="903778"/>
                  <a:pt x="312584" y="890496"/>
                  <a:pt x="326078" y="892216"/>
                </a:cubicBezTo>
                <a:cubicBezTo>
                  <a:pt x="368890" y="897689"/>
                  <a:pt x="405084" y="875461"/>
                  <a:pt x="444362" y="865931"/>
                </a:cubicBezTo>
                <a:cubicBezTo>
                  <a:pt x="477036" y="858001"/>
                  <a:pt x="502605" y="837861"/>
                  <a:pt x="533577" y="828833"/>
                </a:cubicBezTo>
                <a:cubicBezTo>
                  <a:pt x="535997" y="828128"/>
                  <a:pt x="538522" y="826972"/>
                  <a:pt x="540401" y="825341"/>
                </a:cubicBezTo>
                <a:cubicBezTo>
                  <a:pt x="586363" y="785392"/>
                  <a:pt x="643341" y="759087"/>
                  <a:pt x="681402" y="709126"/>
                </a:cubicBezTo>
                <a:cubicBezTo>
                  <a:pt x="702471" y="681481"/>
                  <a:pt x="733262" y="663399"/>
                  <a:pt x="753449" y="633432"/>
                </a:cubicBezTo>
                <a:cubicBezTo>
                  <a:pt x="787929" y="582260"/>
                  <a:pt x="831941" y="537531"/>
                  <a:pt x="854515" y="478415"/>
                </a:cubicBezTo>
                <a:cubicBezTo>
                  <a:pt x="859525" y="465298"/>
                  <a:pt x="868428" y="453829"/>
                  <a:pt x="875756" y="449157"/>
                </a:cubicBezTo>
                <a:cubicBezTo>
                  <a:pt x="964115" y="297887"/>
                  <a:pt x="1085628" y="192841"/>
                  <a:pt x="1247000" y="125687"/>
                </a:cubicBezTo>
                <a:cubicBezTo>
                  <a:pt x="1247032" y="125691"/>
                  <a:pt x="1280490" y="116220"/>
                  <a:pt x="1292066" y="113913"/>
                </a:cubicBezTo>
                <a:cubicBezTo>
                  <a:pt x="1323917" y="107562"/>
                  <a:pt x="1357528" y="113724"/>
                  <a:pt x="1388147" y="103551"/>
                </a:cubicBezTo>
                <a:cubicBezTo>
                  <a:pt x="1389538" y="105005"/>
                  <a:pt x="1390922" y="106455"/>
                  <a:pt x="1392313" y="107904"/>
                </a:cubicBezTo>
                <a:cubicBezTo>
                  <a:pt x="1392313" y="107904"/>
                  <a:pt x="1392002" y="108215"/>
                  <a:pt x="1392002" y="108211"/>
                </a:cubicBezTo>
                <a:cubicBezTo>
                  <a:pt x="1390617" y="106754"/>
                  <a:pt x="1389233" y="105302"/>
                  <a:pt x="1387849" y="103848"/>
                </a:cubicBezTo>
                <a:close/>
              </a:path>
            </a:pathLst>
          </a:custGeom>
          <a:solidFill>
            <a:schemeClr val="tx1"/>
          </a:solidFill>
          <a:ln w="6337" cap="flat">
            <a:noFill/>
            <a:prstDash val="solid"/>
            <a:miter/>
          </a:ln>
        </p:spPr>
        <p:txBody>
          <a:bodyPr rtlCol="0" anchor="ctr"/>
          <a:lstStyle/>
          <a:p>
            <a:endParaRPr lang="en-US"/>
          </a:p>
        </p:txBody>
      </p:sp>
      <p:sp>
        <p:nvSpPr>
          <p:cNvPr id="3" name="Date Placeholder 2">
            <a:extLst>
              <a:ext uri="{FF2B5EF4-FFF2-40B4-BE49-F238E27FC236}">
                <a16:creationId xmlns:a16="http://schemas.microsoft.com/office/drawing/2014/main" id="{E2EDED2F-4979-B596-9568-68D809618838}"/>
              </a:ext>
            </a:extLst>
          </p:cNvPr>
          <p:cNvSpPr>
            <a:spLocks noGrp="1"/>
          </p:cNvSpPr>
          <p:nvPr>
            <p:ph type="dt" sz="half" idx="15"/>
          </p:nvPr>
        </p:nvSpPr>
        <p:spPr/>
        <p:txBody>
          <a:bodyPr/>
          <a:lstStyle/>
          <a:p>
            <a:endParaRPr lang="en-US" dirty="0"/>
          </a:p>
        </p:txBody>
      </p:sp>
      <p:sp>
        <p:nvSpPr>
          <p:cNvPr id="4" name="Footer Placeholder 3">
            <a:extLst>
              <a:ext uri="{FF2B5EF4-FFF2-40B4-BE49-F238E27FC236}">
                <a16:creationId xmlns:a16="http://schemas.microsoft.com/office/drawing/2014/main" id="{0267004A-F8CD-D47D-5F6A-8CE21F60904C}"/>
              </a:ext>
            </a:extLst>
          </p:cNvPr>
          <p:cNvSpPr>
            <a:spLocks noGrp="1"/>
          </p:cNvSpPr>
          <p:nvPr>
            <p:ph type="ftr" sz="quarter" idx="16"/>
          </p:nvPr>
        </p:nvSpPr>
        <p:spPr/>
        <p:txBody>
          <a:bodyPr/>
          <a:lstStyle/>
          <a:p>
            <a:endParaRPr lang="en-US" dirty="0"/>
          </a:p>
        </p:txBody>
      </p:sp>
      <p:sp>
        <p:nvSpPr>
          <p:cNvPr id="5" name="Slide Number Placeholder 4">
            <a:extLst>
              <a:ext uri="{FF2B5EF4-FFF2-40B4-BE49-F238E27FC236}">
                <a16:creationId xmlns:a16="http://schemas.microsoft.com/office/drawing/2014/main" id="{014300B4-C7E6-09F8-124C-76FEF80F0C63}"/>
              </a:ext>
            </a:extLst>
          </p:cNvPr>
          <p:cNvSpPr>
            <a:spLocks noGrp="1"/>
          </p:cNvSpPr>
          <p:nvPr>
            <p:ph type="sldNum" sz="quarter" idx="17"/>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8833697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132" y="4688958"/>
            <a:ext cx="3114874" cy="1711842"/>
          </a:xfrm>
        </p:spPr>
        <p:txBody>
          <a:bodyPr anchor="t">
            <a:noAutofit/>
          </a:bodyPr>
          <a:lstStyle>
            <a:lvl1pPr>
              <a:defRPr sz="4400"/>
            </a:lvl1pPr>
          </a:lstStyle>
          <a:p>
            <a:r>
              <a:rPr lang="en-US"/>
              <a:t>Click to edit Master title style</a:t>
            </a:r>
            <a:endParaRPr lang="en-US" dirty="0"/>
          </a:p>
        </p:txBody>
      </p:sp>
      <p:sp>
        <p:nvSpPr>
          <p:cNvPr id="5" name="Picture Placeholder 11">
            <a:extLst>
              <a:ext uri="{FF2B5EF4-FFF2-40B4-BE49-F238E27FC236}">
                <a16:creationId xmlns:a16="http://schemas.microsoft.com/office/drawing/2014/main" id="{1D23848C-D3AF-A7EB-E141-14AE55F35695}"/>
              </a:ext>
            </a:extLst>
          </p:cNvPr>
          <p:cNvSpPr>
            <a:spLocks noGrp="1"/>
          </p:cNvSpPr>
          <p:nvPr>
            <p:ph type="pic" sz="quarter" idx="13" hasCustomPrompt="1"/>
          </p:nvPr>
        </p:nvSpPr>
        <p:spPr>
          <a:xfrm>
            <a:off x="654035" y="307331"/>
            <a:ext cx="10876350" cy="4016687"/>
          </a:xfrm>
          <a:custGeom>
            <a:avLst/>
            <a:gdLst>
              <a:gd name="connsiteX0" fmla="*/ 1042306 w 10876350"/>
              <a:gd name="connsiteY0" fmla="*/ 0 h 4016687"/>
              <a:gd name="connsiteX1" fmla="*/ 1895511 w 10876350"/>
              <a:gd name="connsiteY1" fmla="*/ 443057 h 4016687"/>
              <a:gd name="connsiteX2" fmla="*/ 1921473 w 10876350"/>
              <a:gd name="connsiteY2" fmla="*/ 456524 h 4016687"/>
              <a:gd name="connsiteX3" fmla="*/ 1947436 w 10876350"/>
              <a:gd name="connsiteY3" fmla="*/ 443057 h 4016687"/>
              <a:gd name="connsiteX4" fmla="*/ 2800641 w 10876350"/>
              <a:gd name="connsiteY4" fmla="*/ 0 h 4016687"/>
              <a:gd name="connsiteX5" fmla="*/ 3653846 w 10876350"/>
              <a:gd name="connsiteY5" fmla="*/ 443057 h 4016687"/>
              <a:gd name="connsiteX6" fmla="*/ 3679808 w 10876350"/>
              <a:gd name="connsiteY6" fmla="*/ 456524 h 4016687"/>
              <a:gd name="connsiteX7" fmla="*/ 3705771 w 10876350"/>
              <a:gd name="connsiteY7" fmla="*/ 443057 h 4016687"/>
              <a:gd name="connsiteX8" fmla="*/ 4558976 w 10876350"/>
              <a:gd name="connsiteY8" fmla="*/ 0 h 4016687"/>
              <a:gd name="connsiteX9" fmla="*/ 5412118 w 10876350"/>
              <a:gd name="connsiteY9" fmla="*/ 443053 h 4016687"/>
              <a:gd name="connsiteX10" fmla="*/ 5438080 w 10876350"/>
              <a:gd name="connsiteY10" fmla="*/ 456524 h 4016687"/>
              <a:gd name="connsiteX11" fmla="*/ 5464043 w 10876350"/>
              <a:gd name="connsiteY11" fmla="*/ 443057 h 4016687"/>
              <a:gd name="connsiteX12" fmla="*/ 6317311 w 10876350"/>
              <a:gd name="connsiteY12" fmla="*/ 0 h 4016687"/>
              <a:gd name="connsiteX13" fmla="*/ 7170516 w 10876350"/>
              <a:gd name="connsiteY13" fmla="*/ 443057 h 4016687"/>
              <a:gd name="connsiteX14" fmla="*/ 7196478 w 10876350"/>
              <a:gd name="connsiteY14" fmla="*/ 456524 h 4016687"/>
              <a:gd name="connsiteX15" fmla="*/ 7222441 w 10876350"/>
              <a:gd name="connsiteY15" fmla="*/ 443053 h 4016687"/>
              <a:gd name="connsiteX16" fmla="*/ 8075646 w 10876350"/>
              <a:gd name="connsiteY16" fmla="*/ 0 h 4016687"/>
              <a:gd name="connsiteX17" fmla="*/ 8928851 w 10876350"/>
              <a:gd name="connsiteY17" fmla="*/ 443057 h 4016687"/>
              <a:gd name="connsiteX18" fmla="*/ 8954813 w 10876350"/>
              <a:gd name="connsiteY18" fmla="*/ 456524 h 4016687"/>
              <a:gd name="connsiteX19" fmla="*/ 8980776 w 10876350"/>
              <a:gd name="connsiteY19" fmla="*/ 443053 h 4016687"/>
              <a:gd name="connsiteX20" fmla="*/ 9833981 w 10876350"/>
              <a:gd name="connsiteY20" fmla="*/ 0 h 4016687"/>
              <a:gd name="connsiteX21" fmla="*/ 10876287 w 10876350"/>
              <a:gd name="connsiteY21" fmla="*/ 1041417 h 4016687"/>
              <a:gd name="connsiteX22" fmla="*/ 10286641 w 10876350"/>
              <a:gd name="connsiteY22" fmla="*/ 1979752 h 4016687"/>
              <a:gd name="connsiteX23" fmla="*/ 10269503 w 10876350"/>
              <a:gd name="connsiteY23" fmla="*/ 2015384 h 4016687"/>
              <a:gd name="connsiteX24" fmla="*/ 10287847 w 10876350"/>
              <a:gd name="connsiteY24" fmla="*/ 2037436 h 4016687"/>
              <a:gd name="connsiteX25" fmla="*/ 10876350 w 10876350"/>
              <a:gd name="connsiteY25" fmla="*/ 2975270 h 4016687"/>
              <a:gd name="connsiteX26" fmla="*/ 9834044 w 10876350"/>
              <a:gd name="connsiteY26" fmla="*/ 4016687 h 4016687"/>
              <a:gd name="connsiteX27" fmla="*/ 8980840 w 10876350"/>
              <a:gd name="connsiteY27" fmla="*/ 3573634 h 4016687"/>
              <a:gd name="connsiteX28" fmla="*/ 8954877 w 10876350"/>
              <a:gd name="connsiteY28" fmla="*/ 3560163 h 4016687"/>
              <a:gd name="connsiteX29" fmla="*/ 8928915 w 10876350"/>
              <a:gd name="connsiteY29" fmla="*/ 3573628 h 4016687"/>
              <a:gd name="connsiteX30" fmla="*/ 8075709 w 10876350"/>
              <a:gd name="connsiteY30" fmla="*/ 4016687 h 4016687"/>
              <a:gd name="connsiteX31" fmla="*/ 7222505 w 10876350"/>
              <a:gd name="connsiteY31" fmla="*/ 3573634 h 4016687"/>
              <a:gd name="connsiteX32" fmla="*/ 7196542 w 10876350"/>
              <a:gd name="connsiteY32" fmla="*/ 3560163 h 4016687"/>
              <a:gd name="connsiteX33" fmla="*/ 7170580 w 10876350"/>
              <a:gd name="connsiteY33" fmla="*/ 3573628 h 4016687"/>
              <a:gd name="connsiteX34" fmla="*/ 6317375 w 10876350"/>
              <a:gd name="connsiteY34" fmla="*/ 4016687 h 4016687"/>
              <a:gd name="connsiteX35" fmla="*/ 5464106 w 10876350"/>
              <a:gd name="connsiteY35" fmla="*/ 3573628 h 4016687"/>
              <a:gd name="connsiteX36" fmla="*/ 5438144 w 10876350"/>
              <a:gd name="connsiteY36" fmla="*/ 3560163 h 4016687"/>
              <a:gd name="connsiteX37" fmla="*/ 5412181 w 10876350"/>
              <a:gd name="connsiteY37" fmla="*/ 3573628 h 4016687"/>
              <a:gd name="connsiteX38" fmla="*/ 4558976 w 10876350"/>
              <a:gd name="connsiteY38" fmla="*/ 4016687 h 4016687"/>
              <a:gd name="connsiteX39" fmla="*/ 3705771 w 10876350"/>
              <a:gd name="connsiteY39" fmla="*/ 3573628 h 4016687"/>
              <a:gd name="connsiteX40" fmla="*/ 3679808 w 10876350"/>
              <a:gd name="connsiteY40" fmla="*/ 3560163 h 4016687"/>
              <a:gd name="connsiteX41" fmla="*/ 3653846 w 10876350"/>
              <a:gd name="connsiteY41" fmla="*/ 3573628 h 4016687"/>
              <a:gd name="connsiteX42" fmla="*/ 2800641 w 10876350"/>
              <a:gd name="connsiteY42" fmla="*/ 4016687 h 4016687"/>
              <a:gd name="connsiteX43" fmla="*/ 1947436 w 10876350"/>
              <a:gd name="connsiteY43" fmla="*/ 3573628 h 4016687"/>
              <a:gd name="connsiteX44" fmla="*/ 1921473 w 10876350"/>
              <a:gd name="connsiteY44" fmla="*/ 3560163 h 4016687"/>
              <a:gd name="connsiteX45" fmla="*/ 1895511 w 10876350"/>
              <a:gd name="connsiteY45" fmla="*/ 3573628 h 4016687"/>
              <a:gd name="connsiteX46" fmla="*/ 1042306 w 10876350"/>
              <a:gd name="connsiteY46" fmla="*/ 4016687 h 4016687"/>
              <a:gd name="connsiteX47" fmla="*/ 0 w 10876350"/>
              <a:gd name="connsiteY47" fmla="*/ 2975270 h 4016687"/>
              <a:gd name="connsiteX48" fmla="*/ 589672 w 10876350"/>
              <a:gd name="connsiteY48" fmla="*/ 2036872 h 4016687"/>
              <a:gd name="connsiteX49" fmla="*/ 607610 w 10876350"/>
              <a:gd name="connsiteY49" fmla="*/ 2008312 h 4016687"/>
              <a:gd name="connsiteX50" fmla="*/ 589672 w 10876350"/>
              <a:gd name="connsiteY50" fmla="*/ 1979752 h 4016687"/>
              <a:gd name="connsiteX51" fmla="*/ 0 w 10876350"/>
              <a:gd name="connsiteY51" fmla="*/ 1041417 h 4016687"/>
              <a:gd name="connsiteX52" fmla="*/ 1042306 w 10876350"/>
              <a:gd name="connsiteY52" fmla="*/ 0 h 401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876350" h="4016687">
                <a:moveTo>
                  <a:pt x="1042306" y="0"/>
                </a:moveTo>
                <a:cubicBezTo>
                  <a:pt x="1395007" y="0"/>
                  <a:pt x="1706829" y="175051"/>
                  <a:pt x="1895511" y="443057"/>
                </a:cubicBezTo>
                <a:cubicBezTo>
                  <a:pt x="1901459" y="451500"/>
                  <a:pt x="1911139" y="456524"/>
                  <a:pt x="1921473" y="456524"/>
                </a:cubicBezTo>
                <a:cubicBezTo>
                  <a:pt x="1931807" y="456524"/>
                  <a:pt x="1941488" y="451500"/>
                  <a:pt x="1947436" y="443057"/>
                </a:cubicBezTo>
                <a:cubicBezTo>
                  <a:pt x="2136117" y="175051"/>
                  <a:pt x="2447939" y="0"/>
                  <a:pt x="2800641" y="0"/>
                </a:cubicBezTo>
                <a:cubicBezTo>
                  <a:pt x="3153342" y="0"/>
                  <a:pt x="3465164" y="175051"/>
                  <a:pt x="3653846" y="443057"/>
                </a:cubicBezTo>
                <a:cubicBezTo>
                  <a:pt x="3659794" y="451500"/>
                  <a:pt x="3669480" y="456524"/>
                  <a:pt x="3679808" y="456524"/>
                </a:cubicBezTo>
                <a:cubicBezTo>
                  <a:pt x="3690142" y="456524"/>
                  <a:pt x="3699823" y="451500"/>
                  <a:pt x="3705771" y="443057"/>
                </a:cubicBezTo>
                <a:cubicBezTo>
                  <a:pt x="3894453" y="175051"/>
                  <a:pt x="4206275" y="0"/>
                  <a:pt x="4558976" y="0"/>
                </a:cubicBezTo>
                <a:cubicBezTo>
                  <a:pt x="4911684" y="0"/>
                  <a:pt x="5223500" y="175052"/>
                  <a:pt x="5412118" y="443053"/>
                </a:cubicBezTo>
                <a:cubicBezTo>
                  <a:pt x="5418059" y="451498"/>
                  <a:pt x="5427746" y="456523"/>
                  <a:pt x="5438080" y="456524"/>
                </a:cubicBezTo>
                <a:cubicBezTo>
                  <a:pt x="5448408" y="456525"/>
                  <a:pt x="5458095" y="451501"/>
                  <a:pt x="5464043" y="443057"/>
                </a:cubicBezTo>
                <a:cubicBezTo>
                  <a:pt x="5652717" y="175053"/>
                  <a:pt x="5964603" y="0"/>
                  <a:pt x="6317311" y="0"/>
                </a:cubicBezTo>
                <a:cubicBezTo>
                  <a:pt x="6669994" y="0"/>
                  <a:pt x="6981860" y="175051"/>
                  <a:pt x="7170516" y="443057"/>
                </a:cubicBezTo>
                <a:cubicBezTo>
                  <a:pt x="7176483" y="451501"/>
                  <a:pt x="7186131" y="456525"/>
                  <a:pt x="7196478" y="456524"/>
                </a:cubicBezTo>
                <a:cubicBezTo>
                  <a:pt x="7206825" y="456523"/>
                  <a:pt x="7216474" y="451498"/>
                  <a:pt x="7222441" y="443053"/>
                </a:cubicBezTo>
                <a:cubicBezTo>
                  <a:pt x="7411034" y="175054"/>
                  <a:pt x="7722964" y="0"/>
                  <a:pt x="8075646" y="0"/>
                </a:cubicBezTo>
                <a:cubicBezTo>
                  <a:pt x="8428329" y="0"/>
                  <a:pt x="8740195" y="175051"/>
                  <a:pt x="8928851" y="443057"/>
                </a:cubicBezTo>
                <a:cubicBezTo>
                  <a:pt x="8934818" y="451501"/>
                  <a:pt x="8944466" y="456525"/>
                  <a:pt x="8954813" y="456524"/>
                </a:cubicBezTo>
                <a:cubicBezTo>
                  <a:pt x="8965160" y="456523"/>
                  <a:pt x="8974809" y="451498"/>
                  <a:pt x="8980776" y="443053"/>
                </a:cubicBezTo>
                <a:cubicBezTo>
                  <a:pt x="9169368" y="175053"/>
                  <a:pt x="9481235" y="0"/>
                  <a:pt x="9833981" y="0"/>
                </a:cubicBezTo>
                <a:cubicBezTo>
                  <a:pt x="10409661" y="0"/>
                  <a:pt x="10876287" y="466237"/>
                  <a:pt x="10876287" y="1041417"/>
                </a:cubicBezTo>
                <a:cubicBezTo>
                  <a:pt x="10876287" y="1454426"/>
                  <a:pt x="10635642" y="1811381"/>
                  <a:pt x="10286641" y="1979752"/>
                </a:cubicBezTo>
                <a:cubicBezTo>
                  <a:pt x="10273311" y="1986183"/>
                  <a:pt x="10266202" y="2000967"/>
                  <a:pt x="10269503" y="2015384"/>
                </a:cubicBezTo>
                <a:cubicBezTo>
                  <a:pt x="10271788" y="2025481"/>
                  <a:pt x="10278770" y="2033523"/>
                  <a:pt x="10287847" y="2037436"/>
                </a:cubicBezTo>
                <a:cubicBezTo>
                  <a:pt x="10636277" y="2206042"/>
                  <a:pt x="10876350" y="2562654"/>
                  <a:pt x="10876350" y="2975270"/>
                </a:cubicBezTo>
                <a:cubicBezTo>
                  <a:pt x="10876350" y="3550453"/>
                  <a:pt x="10409725" y="4016687"/>
                  <a:pt x="9834044" y="4016687"/>
                </a:cubicBezTo>
                <a:cubicBezTo>
                  <a:pt x="9481298" y="4016687"/>
                  <a:pt x="9169432" y="3841631"/>
                  <a:pt x="8980840" y="3573634"/>
                </a:cubicBezTo>
                <a:cubicBezTo>
                  <a:pt x="8974872" y="3565187"/>
                  <a:pt x="8965224" y="3560163"/>
                  <a:pt x="8954877" y="3560163"/>
                </a:cubicBezTo>
                <a:cubicBezTo>
                  <a:pt x="8944530" y="3560163"/>
                  <a:pt x="8934882" y="3565187"/>
                  <a:pt x="8928915" y="3573628"/>
                </a:cubicBezTo>
                <a:cubicBezTo>
                  <a:pt x="8740259" y="3841638"/>
                  <a:pt x="8428456" y="4016687"/>
                  <a:pt x="8075709" y="4016687"/>
                </a:cubicBezTo>
                <a:cubicBezTo>
                  <a:pt x="7722964" y="4016687"/>
                  <a:pt x="7411097" y="3841631"/>
                  <a:pt x="7222505" y="3573634"/>
                </a:cubicBezTo>
                <a:cubicBezTo>
                  <a:pt x="7216538" y="3565187"/>
                  <a:pt x="7206889" y="3560163"/>
                  <a:pt x="7196542" y="3560163"/>
                </a:cubicBezTo>
                <a:cubicBezTo>
                  <a:pt x="7186195" y="3560163"/>
                  <a:pt x="7176547" y="3565187"/>
                  <a:pt x="7170580" y="3573628"/>
                </a:cubicBezTo>
                <a:cubicBezTo>
                  <a:pt x="6981924" y="3841638"/>
                  <a:pt x="6670184" y="4016687"/>
                  <a:pt x="6317375" y="4016687"/>
                </a:cubicBezTo>
                <a:cubicBezTo>
                  <a:pt x="5964546" y="4016687"/>
                  <a:pt x="5652787" y="3841638"/>
                  <a:pt x="5464106" y="3573628"/>
                </a:cubicBezTo>
                <a:cubicBezTo>
                  <a:pt x="5458158" y="3565187"/>
                  <a:pt x="5448478" y="3560163"/>
                  <a:pt x="5438144" y="3560163"/>
                </a:cubicBezTo>
                <a:cubicBezTo>
                  <a:pt x="5427816" y="3560163"/>
                  <a:pt x="5418129" y="3565187"/>
                  <a:pt x="5412181" y="3573628"/>
                </a:cubicBezTo>
                <a:cubicBezTo>
                  <a:pt x="5223500" y="3841638"/>
                  <a:pt x="4911741" y="4016687"/>
                  <a:pt x="4558976" y="4016687"/>
                </a:cubicBezTo>
                <a:cubicBezTo>
                  <a:pt x="4206211" y="4016687"/>
                  <a:pt x="3894453" y="3841638"/>
                  <a:pt x="3705771" y="3573628"/>
                </a:cubicBezTo>
                <a:cubicBezTo>
                  <a:pt x="3699823" y="3565187"/>
                  <a:pt x="3690142" y="3560163"/>
                  <a:pt x="3679808" y="3560163"/>
                </a:cubicBezTo>
                <a:cubicBezTo>
                  <a:pt x="3669480" y="3560163"/>
                  <a:pt x="3659794" y="3565187"/>
                  <a:pt x="3653846" y="3573628"/>
                </a:cubicBezTo>
                <a:cubicBezTo>
                  <a:pt x="3465164" y="3841638"/>
                  <a:pt x="3153406" y="4016687"/>
                  <a:pt x="2800641" y="4016687"/>
                </a:cubicBezTo>
                <a:cubicBezTo>
                  <a:pt x="2447876" y="4016687"/>
                  <a:pt x="2136117" y="3841638"/>
                  <a:pt x="1947436" y="3573628"/>
                </a:cubicBezTo>
                <a:cubicBezTo>
                  <a:pt x="1941488" y="3565187"/>
                  <a:pt x="1931807" y="3560163"/>
                  <a:pt x="1921473" y="3560163"/>
                </a:cubicBezTo>
                <a:cubicBezTo>
                  <a:pt x="1911145" y="3560163"/>
                  <a:pt x="1901459" y="3565187"/>
                  <a:pt x="1895511" y="3573628"/>
                </a:cubicBezTo>
                <a:cubicBezTo>
                  <a:pt x="1706829" y="3841638"/>
                  <a:pt x="1395071" y="4016687"/>
                  <a:pt x="1042306" y="4016687"/>
                </a:cubicBezTo>
                <a:cubicBezTo>
                  <a:pt x="466634" y="4016687"/>
                  <a:pt x="0" y="3550453"/>
                  <a:pt x="0" y="2975270"/>
                </a:cubicBezTo>
                <a:cubicBezTo>
                  <a:pt x="0" y="2562197"/>
                  <a:pt x="240684" y="2205243"/>
                  <a:pt x="589672" y="2036872"/>
                </a:cubicBezTo>
                <a:cubicBezTo>
                  <a:pt x="600640" y="2031576"/>
                  <a:pt x="607610" y="2020483"/>
                  <a:pt x="607610" y="2008312"/>
                </a:cubicBezTo>
                <a:cubicBezTo>
                  <a:pt x="607610" y="1996141"/>
                  <a:pt x="600640" y="1985048"/>
                  <a:pt x="589672" y="1979752"/>
                </a:cubicBezTo>
                <a:cubicBezTo>
                  <a:pt x="240682" y="1811381"/>
                  <a:pt x="0" y="1454490"/>
                  <a:pt x="0" y="1041417"/>
                </a:cubicBezTo>
                <a:cubicBezTo>
                  <a:pt x="0" y="466237"/>
                  <a:pt x="466634" y="0"/>
                  <a:pt x="1042306"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89228" y="4688958"/>
            <a:ext cx="7393173" cy="1711842"/>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E5DCFB34-FEF0-E0AA-7942-B03BDD903526}"/>
              </a:ext>
            </a:extLst>
          </p:cNvPr>
          <p:cNvSpPr>
            <a:spLocks noGrp="1"/>
          </p:cNvSpPr>
          <p:nvPr>
            <p:ph type="dt" sz="half" idx="15"/>
          </p:nvPr>
        </p:nvSpPr>
        <p:spPr/>
        <p:txBody>
          <a:bodyPr/>
          <a:lstStyle/>
          <a:p>
            <a:endParaRPr lang="en-US" dirty="0"/>
          </a:p>
        </p:txBody>
      </p:sp>
      <p:sp>
        <p:nvSpPr>
          <p:cNvPr id="7" name="Footer Placeholder 6">
            <a:extLst>
              <a:ext uri="{FF2B5EF4-FFF2-40B4-BE49-F238E27FC236}">
                <a16:creationId xmlns:a16="http://schemas.microsoft.com/office/drawing/2014/main" id="{2C89B24C-1117-2792-1DF9-1335E4EACE78}"/>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B9DE25FB-5DD8-B506-54A2-77D31D508F58}"/>
              </a:ext>
            </a:extLst>
          </p:cNvPr>
          <p:cNvSpPr>
            <a:spLocks noGrp="1"/>
          </p:cNvSpPr>
          <p:nvPr>
            <p:ph type="sldNum" sz="quarter" idx="17"/>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71141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365758"/>
            <a:ext cx="11460480" cy="786384"/>
          </a:xfrm>
        </p:spPr>
        <p:txBody>
          <a:bodyPr anchor="ctr">
            <a:normAutofit/>
          </a:bodyPr>
          <a:lstStyle>
            <a:lvl1pPr algn="ctr">
              <a:defRPr sz="6000" cap="all" baseline="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917166" y="6067879"/>
            <a:ext cx="6357668" cy="480373"/>
          </a:xfrm>
        </p:spPr>
        <p:txBody>
          <a:bodyPr anchor="t">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Freeform: Shape 3">
            <a:extLst>
              <a:ext uri="{FF2B5EF4-FFF2-40B4-BE49-F238E27FC236}">
                <a16:creationId xmlns:a16="http://schemas.microsoft.com/office/drawing/2014/main" id="{EF0BCB38-9998-4DAB-5311-023E7309B553}"/>
              </a:ext>
            </a:extLst>
          </p:cNvPr>
          <p:cNvSpPr/>
          <p:nvPr userDrawn="1"/>
        </p:nvSpPr>
        <p:spPr>
          <a:xfrm>
            <a:off x="1267270" y="1456629"/>
            <a:ext cx="9657459" cy="4260295"/>
          </a:xfrm>
          <a:custGeom>
            <a:avLst/>
            <a:gdLst>
              <a:gd name="connsiteX0" fmla="*/ 2258705 w 9657459"/>
              <a:gd name="connsiteY0" fmla="*/ 0 h 4260295"/>
              <a:gd name="connsiteX1" fmla="*/ 3123466 w 9657459"/>
              <a:gd name="connsiteY1" fmla="*/ 791228 h 4260295"/>
              <a:gd name="connsiteX2" fmla="*/ 3984206 w 9657459"/>
              <a:gd name="connsiteY2" fmla="*/ 0 h 4260295"/>
              <a:gd name="connsiteX3" fmla="*/ 4841582 w 9657459"/>
              <a:gd name="connsiteY3" fmla="*/ 758396 h 4260295"/>
              <a:gd name="connsiteX4" fmla="*/ 5698963 w 9657459"/>
              <a:gd name="connsiteY4" fmla="*/ 0 h 4260295"/>
              <a:gd name="connsiteX5" fmla="*/ 6549913 w 9657459"/>
              <a:gd name="connsiteY5" fmla="*/ 714689 h 4260295"/>
              <a:gd name="connsiteX6" fmla="*/ 7404520 w 9657459"/>
              <a:gd name="connsiteY6" fmla="*/ 0 h 4260295"/>
              <a:gd name="connsiteX7" fmla="*/ 8272651 w 9657459"/>
              <a:gd name="connsiteY7" fmla="*/ 868047 h 4260295"/>
              <a:gd name="connsiteX8" fmla="*/ 8272651 w 9657459"/>
              <a:gd name="connsiteY8" fmla="*/ 1177835 h 4260295"/>
              <a:gd name="connsiteX9" fmla="*/ 9657459 w 9657459"/>
              <a:gd name="connsiteY9" fmla="*/ 315577 h 4260295"/>
              <a:gd name="connsiteX10" fmla="*/ 9657459 w 9657459"/>
              <a:gd name="connsiteY10" fmla="*/ 3941065 h 4260295"/>
              <a:gd name="connsiteX11" fmla="*/ 8272651 w 9657459"/>
              <a:gd name="connsiteY11" fmla="*/ 3078803 h 4260295"/>
              <a:gd name="connsiteX12" fmla="*/ 8272651 w 9657459"/>
              <a:gd name="connsiteY12" fmla="*/ 3392249 h 4260295"/>
              <a:gd name="connsiteX13" fmla="*/ 7404520 w 9657459"/>
              <a:gd name="connsiteY13" fmla="*/ 4260295 h 4260295"/>
              <a:gd name="connsiteX14" fmla="*/ 6549913 w 9657459"/>
              <a:gd name="connsiteY14" fmla="*/ 3545607 h 4260295"/>
              <a:gd name="connsiteX15" fmla="*/ 5698963 w 9657459"/>
              <a:gd name="connsiteY15" fmla="*/ 4260295 h 4260295"/>
              <a:gd name="connsiteX16" fmla="*/ 4841582 w 9657459"/>
              <a:gd name="connsiteY16" fmla="*/ 3501899 h 4260295"/>
              <a:gd name="connsiteX17" fmla="*/ 3984206 w 9657459"/>
              <a:gd name="connsiteY17" fmla="*/ 4260295 h 4260295"/>
              <a:gd name="connsiteX18" fmla="*/ 3123466 w 9657459"/>
              <a:gd name="connsiteY18" fmla="*/ 3469068 h 4260295"/>
              <a:gd name="connsiteX19" fmla="*/ 2258705 w 9657459"/>
              <a:gd name="connsiteY19" fmla="*/ 4260295 h 4260295"/>
              <a:gd name="connsiteX20" fmla="*/ 1390586 w 9657459"/>
              <a:gd name="connsiteY20" fmla="*/ 3392249 h 4260295"/>
              <a:gd name="connsiteX21" fmla="*/ 1390586 w 9657459"/>
              <a:gd name="connsiteY21" fmla="*/ 3067051 h 4260295"/>
              <a:gd name="connsiteX22" fmla="*/ 0 w 9657459"/>
              <a:gd name="connsiteY22" fmla="*/ 3941065 h 4260295"/>
              <a:gd name="connsiteX23" fmla="*/ 0 w 9657459"/>
              <a:gd name="connsiteY23" fmla="*/ 315577 h 4260295"/>
              <a:gd name="connsiteX24" fmla="*/ 1390586 w 9657459"/>
              <a:gd name="connsiteY24" fmla="*/ 1189588 h 4260295"/>
              <a:gd name="connsiteX25" fmla="*/ 1390586 w 9657459"/>
              <a:gd name="connsiteY25" fmla="*/ 868047 h 4260295"/>
              <a:gd name="connsiteX26" fmla="*/ 2258705 w 9657459"/>
              <a:gd name="connsiteY26" fmla="*/ 0 h 4260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7459" h="4260295">
                <a:moveTo>
                  <a:pt x="2258705" y="0"/>
                </a:moveTo>
                <a:cubicBezTo>
                  <a:pt x="2712265" y="0"/>
                  <a:pt x="3084580" y="347801"/>
                  <a:pt x="3123466" y="791228"/>
                </a:cubicBezTo>
                <a:cubicBezTo>
                  <a:pt x="3160262" y="348136"/>
                  <a:pt x="3531575" y="0"/>
                  <a:pt x="3984206" y="0"/>
                </a:cubicBezTo>
                <a:cubicBezTo>
                  <a:pt x="4425593" y="0"/>
                  <a:pt x="4789654" y="331058"/>
                  <a:pt x="4841582" y="758396"/>
                </a:cubicBezTo>
                <a:cubicBezTo>
                  <a:pt x="4893516" y="331058"/>
                  <a:pt x="5257576" y="0"/>
                  <a:pt x="5698963" y="0"/>
                </a:cubicBezTo>
                <a:cubicBezTo>
                  <a:pt x="6125188" y="0"/>
                  <a:pt x="6479304" y="308695"/>
                  <a:pt x="6549913" y="714689"/>
                </a:cubicBezTo>
                <a:cubicBezTo>
                  <a:pt x="6622300" y="308424"/>
                  <a:pt x="6977375" y="0"/>
                  <a:pt x="7404520" y="0"/>
                </a:cubicBezTo>
                <a:cubicBezTo>
                  <a:pt x="7883922" y="0"/>
                  <a:pt x="8272651" y="388636"/>
                  <a:pt x="8272651" y="868047"/>
                </a:cubicBezTo>
                <a:lnTo>
                  <a:pt x="8272651" y="1177835"/>
                </a:lnTo>
                <a:cubicBezTo>
                  <a:pt x="8524037" y="667063"/>
                  <a:pt x="9049728" y="315577"/>
                  <a:pt x="9657459" y="315577"/>
                </a:cubicBezTo>
                <a:lnTo>
                  <a:pt x="9657459" y="3941065"/>
                </a:lnTo>
                <a:cubicBezTo>
                  <a:pt x="9049728" y="3941065"/>
                  <a:pt x="8524037" y="3589582"/>
                  <a:pt x="8272651" y="3078803"/>
                </a:cubicBezTo>
                <a:lnTo>
                  <a:pt x="8272651" y="3392249"/>
                </a:lnTo>
                <a:cubicBezTo>
                  <a:pt x="8272651" y="3871656"/>
                  <a:pt x="7883922" y="4260295"/>
                  <a:pt x="7404520" y="4260295"/>
                </a:cubicBezTo>
                <a:cubicBezTo>
                  <a:pt x="6977375" y="4260295"/>
                  <a:pt x="6622300" y="3951871"/>
                  <a:pt x="6549913" y="3545607"/>
                </a:cubicBezTo>
                <a:cubicBezTo>
                  <a:pt x="6479304" y="3951598"/>
                  <a:pt x="6125188" y="4260295"/>
                  <a:pt x="5698963" y="4260295"/>
                </a:cubicBezTo>
                <a:cubicBezTo>
                  <a:pt x="5257576" y="4260295"/>
                  <a:pt x="4893516" y="3929236"/>
                  <a:pt x="4841582" y="3501899"/>
                </a:cubicBezTo>
                <a:cubicBezTo>
                  <a:pt x="4789654" y="3929236"/>
                  <a:pt x="4425593" y="4260295"/>
                  <a:pt x="3984206" y="4260295"/>
                </a:cubicBezTo>
                <a:cubicBezTo>
                  <a:pt x="3531575" y="4260295"/>
                  <a:pt x="3160262" y="3912157"/>
                  <a:pt x="3123466" y="3469068"/>
                </a:cubicBezTo>
                <a:cubicBezTo>
                  <a:pt x="3084580" y="3912494"/>
                  <a:pt x="2712265" y="4260295"/>
                  <a:pt x="2258705" y="4260295"/>
                </a:cubicBezTo>
                <a:cubicBezTo>
                  <a:pt x="1779258" y="4260295"/>
                  <a:pt x="1390586" y="3871656"/>
                  <a:pt x="1390586" y="3392249"/>
                </a:cubicBezTo>
                <a:lnTo>
                  <a:pt x="1390586" y="3067051"/>
                </a:lnTo>
                <a:cubicBezTo>
                  <a:pt x="1141519" y="3584185"/>
                  <a:pt x="612440" y="3941065"/>
                  <a:pt x="0" y="3941065"/>
                </a:cubicBezTo>
                <a:lnTo>
                  <a:pt x="0" y="315577"/>
                </a:lnTo>
                <a:cubicBezTo>
                  <a:pt x="612440" y="315577"/>
                  <a:pt x="1141519" y="672460"/>
                  <a:pt x="1390586" y="1189588"/>
                </a:cubicBezTo>
                <a:lnTo>
                  <a:pt x="1390586" y="868047"/>
                </a:lnTo>
                <a:cubicBezTo>
                  <a:pt x="1390586" y="388636"/>
                  <a:pt x="1779258" y="0"/>
                  <a:pt x="2258705" y="0"/>
                </a:cubicBezTo>
                <a:close/>
              </a:path>
            </a:pathLst>
          </a:custGeom>
          <a:solidFill>
            <a:schemeClr val="accent3">
              <a:lumMod val="20000"/>
              <a:lumOff val="80000"/>
            </a:schemeClr>
          </a:solidFill>
          <a:ln w="76200">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1F8A6694-F6DF-96FA-C7DE-E0CA5CF9111C}"/>
              </a:ext>
            </a:extLst>
          </p:cNvPr>
          <p:cNvGrpSpPr/>
          <p:nvPr/>
        </p:nvGrpSpPr>
        <p:grpSpPr>
          <a:xfrm>
            <a:off x="2513457" y="6082954"/>
            <a:ext cx="7165087" cy="441585"/>
            <a:chOff x="3307087" y="6082954"/>
            <a:chExt cx="7165087" cy="441585"/>
          </a:xfrm>
        </p:grpSpPr>
        <p:grpSp>
          <p:nvGrpSpPr>
            <p:cNvPr id="6" name="Group 5">
              <a:extLst>
                <a:ext uri="{FF2B5EF4-FFF2-40B4-BE49-F238E27FC236}">
                  <a16:creationId xmlns:a16="http://schemas.microsoft.com/office/drawing/2014/main" id="{6E922812-1F17-E73C-C28B-09F02C63D257}"/>
                </a:ext>
              </a:extLst>
            </p:cNvPr>
            <p:cNvGrpSpPr/>
            <p:nvPr/>
          </p:nvGrpSpPr>
          <p:grpSpPr>
            <a:xfrm>
              <a:off x="3307087" y="6082954"/>
              <a:ext cx="229001" cy="415110"/>
              <a:chOff x="3923876" y="6082954"/>
              <a:chExt cx="229001" cy="415110"/>
            </a:xfrm>
          </p:grpSpPr>
          <p:sp>
            <p:nvSpPr>
              <p:cNvPr id="7" name="Image 1" descr=" ">
                <a:extLst>
                  <a:ext uri="{FF2B5EF4-FFF2-40B4-BE49-F238E27FC236}">
                    <a16:creationId xmlns:a16="http://schemas.microsoft.com/office/drawing/2014/main" id="{79B1D4A0-A5F1-4CF4-9057-780315EB8D14}"/>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tx1"/>
                </a:solidFill>
                <a:prstDash val="solid"/>
                <a:miter/>
              </a:ln>
            </p:spPr>
            <p:txBody>
              <a:bodyPr rtlCol="0" anchor="ctr"/>
              <a:lstStyle/>
              <a:p>
                <a:endParaRPr lang="en-US" dirty="0"/>
              </a:p>
            </p:txBody>
          </p:sp>
          <p:sp>
            <p:nvSpPr>
              <p:cNvPr id="9" name="Image 2" descr=" ">
                <a:extLst>
                  <a:ext uri="{FF2B5EF4-FFF2-40B4-BE49-F238E27FC236}">
                    <a16:creationId xmlns:a16="http://schemas.microsoft.com/office/drawing/2014/main" id="{802B50B7-413A-8B69-2A49-89AF12189E37}"/>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tx1"/>
                </a:solidFill>
                <a:prstDash val="solid"/>
                <a:miter/>
              </a:ln>
            </p:spPr>
            <p:txBody>
              <a:bodyPr rtlCol="0" anchor="ctr"/>
              <a:lstStyle/>
              <a:p>
                <a:endParaRPr lang="en-US" dirty="0"/>
              </a:p>
            </p:txBody>
          </p:sp>
          <p:sp>
            <p:nvSpPr>
              <p:cNvPr id="10" name="Image 3" descr=" ">
                <a:extLst>
                  <a:ext uri="{FF2B5EF4-FFF2-40B4-BE49-F238E27FC236}">
                    <a16:creationId xmlns:a16="http://schemas.microsoft.com/office/drawing/2014/main" id="{BA0BCDC0-B227-3938-149F-CBFFC77679AB}"/>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tx1"/>
                </a:solidFill>
                <a:prstDash val="solid"/>
                <a:miter/>
              </a:ln>
            </p:spPr>
            <p:txBody>
              <a:bodyPr rtlCol="0" anchor="ctr"/>
              <a:lstStyle/>
              <a:p>
                <a:endParaRPr lang="en-US" dirty="0"/>
              </a:p>
            </p:txBody>
          </p:sp>
        </p:grpSp>
        <p:grpSp>
          <p:nvGrpSpPr>
            <p:cNvPr id="11" name="Group 10">
              <a:extLst>
                <a:ext uri="{FF2B5EF4-FFF2-40B4-BE49-F238E27FC236}">
                  <a16:creationId xmlns:a16="http://schemas.microsoft.com/office/drawing/2014/main" id="{32DC18C4-0191-6EBC-4042-173643437B62}"/>
                </a:ext>
              </a:extLst>
            </p:cNvPr>
            <p:cNvGrpSpPr/>
            <p:nvPr/>
          </p:nvGrpSpPr>
          <p:grpSpPr>
            <a:xfrm rot="10800000">
              <a:off x="10243173" y="6109429"/>
              <a:ext cx="229001" cy="415110"/>
              <a:chOff x="3923876" y="6082954"/>
              <a:chExt cx="229001" cy="415110"/>
            </a:xfrm>
          </p:grpSpPr>
          <p:sp>
            <p:nvSpPr>
              <p:cNvPr id="12" name="Image 1" descr=" ">
                <a:extLst>
                  <a:ext uri="{FF2B5EF4-FFF2-40B4-BE49-F238E27FC236}">
                    <a16:creationId xmlns:a16="http://schemas.microsoft.com/office/drawing/2014/main" id="{B26DCB0B-7745-591D-7000-D0CB1B111668}"/>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tx1"/>
                </a:solidFill>
                <a:prstDash val="solid"/>
                <a:miter/>
              </a:ln>
            </p:spPr>
            <p:txBody>
              <a:bodyPr rtlCol="0" anchor="ctr"/>
              <a:lstStyle/>
              <a:p>
                <a:endParaRPr lang="en-US" dirty="0"/>
              </a:p>
            </p:txBody>
          </p:sp>
          <p:sp>
            <p:nvSpPr>
              <p:cNvPr id="13" name="Image 2" descr=" ">
                <a:extLst>
                  <a:ext uri="{FF2B5EF4-FFF2-40B4-BE49-F238E27FC236}">
                    <a16:creationId xmlns:a16="http://schemas.microsoft.com/office/drawing/2014/main" id="{7424E30B-FAFF-689C-836D-AEE95D517BAC}"/>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tx1"/>
                </a:solidFill>
                <a:prstDash val="solid"/>
                <a:miter/>
              </a:ln>
            </p:spPr>
            <p:txBody>
              <a:bodyPr rtlCol="0" anchor="ctr"/>
              <a:lstStyle/>
              <a:p>
                <a:endParaRPr lang="en-US" dirty="0"/>
              </a:p>
            </p:txBody>
          </p:sp>
          <p:sp>
            <p:nvSpPr>
              <p:cNvPr id="14" name="Image 3" descr=" ">
                <a:extLst>
                  <a:ext uri="{FF2B5EF4-FFF2-40B4-BE49-F238E27FC236}">
                    <a16:creationId xmlns:a16="http://schemas.microsoft.com/office/drawing/2014/main" id="{5F770D02-BE4A-C621-38E8-AF583B0E1ADE}"/>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tx1"/>
                </a:solidFill>
                <a:prstDash val="solid"/>
                <a:miter/>
              </a:ln>
            </p:spPr>
            <p:txBody>
              <a:bodyPr rtlCol="0" anchor="ctr"/>
              <a:lstStyle/>
              <a:p>
                <a:endParaRPr lang="en-US" dirty="0"/>
              </a:p>
            </p:txBody>
          </p:sp>
        </p:grpSp>
      </p:grpSp>
      <p:grpSp>
        <p:nvGrpSpPr>
          <p:cNvPr id="15" name="Group 14">
            <a:extLst>
              <a:ext uri="{FF2B5EF4-FFF2-40B4-BE49-F238E27FC236}">
                <a16:creationId xmlns:a16="http://schemas.microsoft.com/office/drawing/2014/main" id="{67AA0C88-5AE7-520A-E10F-88BA05FEC22E}"/>
              </a:ext>
            </a:extLst>
          </p:cNvPr>
          <p:cNvGrpSpPr/>
          <p:nvPr userDrawn="1"/>
        </p:nvGrpSpPr>
        <p:grpSpPr>
          <a:xfrm>
            <a:off x="2513457" y="6082954"/>
            <a:ext cx="7165087" cy="441585"/>
            <a:chOff x="3307087" y="6082954"/>
            <a:chExt cx="7165087" cy="441585"/>
          </a:xfrm>
        </p:grpSpPr>
        <p:grpSp>
          <p:nvGrpSpPr>
            <p:cNvPr id="17" name="Group 16">
              <a:extLst>
                <a:ext uri="{FF2B5EF4-FFF2-40B4-BE49-F238E27FC236}">
                  <a16:creationId xmlns:a16="http://schemas.microsoft.com/office/drawing/2014/main" id="{88254E19-8AD3-C61F-186A-9655D0F92C0D}"/>
                </a:ext>
              </a:extLst>
            </p:cNvPr>
            <p:cNvGrpSpPr/>
            <p:nvPr userDrawn="1"/>
          </p:nvGrpSpPr>
          <p:grpSpPr>
            <a:xfrm>
              <a:off x="3307087" y="6082954"/>
              <a:ext cx="229001" cy="415110"/>
              <a:chOff x="3923876" y="6082954"/>
              <a:chExt cx="229001" cy="415110"/>
            </a:xfrm>
          </p:grpSpPr>
          <p:sp>
            <p:nvSpPr>
              <p:cNvPr id="22" name="Image 1" descr=" ">
                <a:extLst>
                  <a:ext uri="{FF2B5EF4-FFF2-40B4-BE49-F238E27FC236}">
                    <a16:creationId xmlns:a16="http://schemas.microsoft.com/office/drawing/2014/main" id="{643D29A7-859B-03AF-C989-9178AAB27DDD}"/>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tx1"/>
                </a:solidFill>
                <a:prstDash val="solid"/>
                <a:miter/>
              </a:ln>
            </p:spPr>
            <p:txBody>
              <a:bodyPr rtlCol="0" anchor="ctr"/>
              <a:lstStyle/>
              <a:p>
                <a:endParaRPr lang="en-US" dirty="0"/>
              </a:p>
            </p:txBody>
          </p:sp>
          <p:sp>
            <p:nvSpPr>
              <p:cNvPr id="23" name="Image 2" descr=" ">
                <a:extLst>
                  <a:ext uri="{FF2B5EF4-FFF2-40B4-BE49-F238E27FC236}">
                    <a16:creationId xmlns:a16="http://schemas.microsoft.com/office/drawing/2014/main" id="{A2D2517E-45D5-F105-CA8C-7ABEA9F82C69}"/>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tx1"/>
                </a:solidFill>
                <a:prstDash val="solid"/>
                <a:miter/>
              </a:ln>
            </p:spPr>
            <p:txBody>
              <a:bodyPr rtlCol="0" anchor="ctr"/>
              <a:lstStyle/>
              <a:p>
                <a:endParaRPr lang="en-US" dirty="0"/>
              </a:p>
            </p:txBody>
          </p:sp>
          <p:sp>
            <p:nvSpPr>
              <p:cNvPr id="24" name="Image 3" descr=" ">
                <a:extLst>
                  <a:ext uri="{FF2B5EF4-FFF2-40B4-BE49-F238E27FC236}">
                    <a16:creationId xmlns:a16="http://schemas.microsoft.com/office/drawing/2014/main" id="{06BBA5A3-3D4D-CB24-FB33-A16AD85AA237}"/>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tx1"/>
                </a:solid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157D3DD7-2B86-82EC-1796-763789BB0841}"/>
                </a:ext>
              </a:extLst>
            </p:cNvPr>
            <p:cNvGrpSpPr/>
            <p:nvPr userDrawn="1"/>
          </p:nvGrpSpPr>
          <p:grpSpPr>
            <a:xfrm rot="10800000">
              <a:off x="10243173" y="6109429"/>
              <a:ext cx="229001" cy="415110"/>
              <a:chOff x="3923876" y="6082954"/>
              <a:chExt cx="229001" cy="415110"/>
            </a:xfrm>
          </p:grpSpPr>
          <p:sp>
            <p:nvSpPr>
              <p:cNvPr id="19" name="Image 1" descr=" ">
                <a:extLst>
                  <a:ext uri="{FF2B5EF4-FFF2-40B4-BE49-F238E27FC236}">
                    <a16:creationId xmlns:a16="http://schemas.microsoft.com/office/drawing/2014/main" id="{E1B9E639-39FF-D5A2-D2D0-B072C666E717}"/>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tx1"/>
                </a:solidFill>
                <a:prstDash val="solid"/>
                <a:miter/>
              </a:ln>
            </p:spPr>
            <p:txBody>
              <a:bodyPr rtlCol="0" anchor="ctr"/>
              <a:lstStyle/>
              <a:p>
                <a:endParaRPr lang="en-US" dirty="0"/>
              </a:p>
            </p:txBody>
          </p:sp>
          <p:sp>
            <p:nvSpPr>
              <p:cNvPr id="20" name="Image 2" descr=" ">
                <a:extLst>
                  <a:ext uri="{FF2B5EF4-FFF2-40B4-BE49-F238E27FC236}">
                    <a16:creationId xmlns:a16="http://schemas.microsoft.com/office/drawing/2014/main" id="{BCDC0CF0-E5D7-34FC-86F8-A9339567040A}"/>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tx1"/>
                </a:solidFill>
                <a:prstDash val="solid"/>
                <a:miter/>
              </a:ln>
            </p:spPr>
            <p:txBody>
              <a:bodyPr rtlCol="0" anchor="ctr"/>
              <a:lstStyle/>
              <a:p>
                <a:endParaRPr lang="en-US" dirty="0"/>
              </a:p>
            </p:txBody>
          </p:sp>
          <p:sp>
            <p:nvSpPr>
              <p:cNvPr id="21" name="Image 3" descr=" ">
                <a:extLst>
                  <a:ext uri="{FF2B5EF4-FFF2-40B4-BE49-F238E27FC236}">
                    <a16:creationId xmlns:a16="http://schemas.microsoft.com/office/drawing/2014/main" id="{E6E8F543-EE3E-6EF9-C7D6-51A44F58BD11}"/>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tx1"/>
                </a:solidFill>
                <a:prstDash val="solid"/>
                <a:miter/>
              </a:ln>
            </p:spPr>
            <p:txBody>
              <a:bodyPr rtlCol="0" anchor="ctr"/>
              <a:lstStyle/>
              <a:p>
                <a:endParaRPr lang="en-US" dirty="0"/>
              </a:p>
            </p:txBody>
          </p:sp>
        </p:grpSp>
      </p:grpSp>
      <p:sp>
        <p:nvSpPr>
          <p:cNvPr id="5" name="Picture Placeholder 15">
            <a:extLst>
              <a:ext uri="{FF2B5EF4-FFF2-40B4-BE49-F238E27FC236}">
                <a16:creationId xmlns:a16="http://schemas.microsoft.com/office/drawing/2014/main" id="{19DF85F1-2446-2454-E91E-C79AD30ABA3D}"/>
              </a:ext>
            </a:extLst>
          </p:cNvPr>
          <p:cNvSpPr>
            <a:spLocks noGrp="1"/>
          </p:cNvSpPr>
          <p:nvPr>
            <p:ph type="pic" sz="quarter" idx="13" hasCustomPrompt="1"/>
          </p:nvPr>
        </p:nvSpPr>
        <p:spPr>
          <a:xfrm>
            <a:off x="1269994" y="1460749"/>
            <a:ext cx="9657459" cy="4260295"/>
          </a:xfrm>
          <a:custGeom>
            <a:avLst/>
            <a:gdLst>
              <a:gd name="connsiteX0" fmla="*/ 2258705 w 9657459"/>
              <a:gd name="connsiteY0" fmla="*/ 0 h 4260295"/>
              <a:gd name="connsiteX1" fmla="*/ 3123466 w 9657459"/>
              <a:gd name="connsiteY1" fmla="*/ 791228 h 4260295"/>
              <a:gd name="connsiteX2" fmla="*/ 3984206 w 9657459"/>
              <a:gd name="connsiteY2" fmla="*/ 0 h 4260295"/>
              <a:gd name="connsiteX3" fmla="*/ 4841582 w 9657459"/>
              <a:gd name="connsiteY3" fmla="*/ 758396 h 4260295"/>
              <a:gd name="connsiteX4" fmla="*/ 5698963 w 9657459"/>
              <a:gd name="connsiteY4" fmla="*/ 0 h 4260295"/>
              <a:gd name="connsiteX5" fmla="*/ 6549913 w 9657459"/>
              <a:gd name="connsiteY5" fmla="*/ 714689 h 4260295"/>
              <a:gd name="connsiteX6" fmla="*/ 7404520 w 9657459"/>
              <a:gd name="connsiteY6" fmla="*/ 0 h 4260295"/>
              <a:gd name="connsiteX7" fmla="*/ 8272651 w 9657459"/>
              <a:gd name="connsiteY7" fmla="*/ 868047 h 4260295"/>
              <a:gd name="connsiteX8" fmla="*/ 8272651 w 9657459"/>
              <a:gd name="connsiteY8" fmla="*/ 1177835 h 4260295"/>
              <a:gd name="connsiteX9" fmla="*/ 9657459 w 9657459"/>
              <a:gd name="connsiteY9" fmla="*/ 315577 h 4260295"/>
              <a:gd name="connsiteX10" fmla="*/ 9657459 w 9657459"/>
              <a:gd name="connsiteY10" fmla="*/ 3941065 h 4260295"/>
              <a:gd name="connsiteX11" fmla="*/ 8272651 w 9657459"/>
              <a:gd name="connsiteY11" fmla="*/ 3078803 h 4260295"/>
              <a:gd name="connsiteX12" fmla="*/ 8272651 w 9657459"/>
              <a:gd name="connsiteY12" fmla="*/ 3392249 h 4260295"/>
              <a:gd name="connsiteX13" fmla="*/ 7404520 w 9657459"/>
              <a:gd name="connsiteY13" fmla="*/ 4260295 h 4260295"/>
              <a:gd name="connsiteX14" fmla="*/ 6549913 w 9657459"/>
              <a:gd name="connsiteY14" fmla="*/ 3545607 h 4260295"/>
              <a:gd name="connsiteX15" fmla="*/ 5698963 w 9657459"/>
              <a:gd name="connsiteY15" fmla="*/ 4260295 h 4260295"/>
              <a:gd name="connsiteX16" fmla="*/ 4841582 w 9657459"/>
              <a:gd name="connsiteY16" fmla="*/ 3501899 h 4260295"/>
              <a:gd name="connsiteX17" fmla="*/ 3984206 w 9657459"/>
              <a:gd name="connsiteY17" fmla="*/ 4260295 h 4260295"/>
              <a:gd name="connsiteX18" fmla="*/ 3123466 w 9657459"/>
              <a:gd name="connsiteY18" fmla="*/ 3469068 h 4260295"/>
              <a:gd name="connsiteX19" fmla="*/ 2258705 w 9657459"/>
              <a:gd name="connsiteY19" fmla="*/ 4260295 h 4260295"/>
              <a:gd name="connsiteX20" fmla="*/ 1390586 w 9657459"/>
              <a:gd name="connsiteY20" fmla="*/ 3392249 h 4260295"/>
              <a:gd name="connsiteX21" fmla="*/ 1390586 w 9657459"/>
              <a:gd name="connsiteY21" fmla="*/ 3067051 h 4260295"/>
              <a:gd name="connsiteX22" fmla="*/ 0 w 9657459"/>
              <a:gd name="connsiteY22" fmla="*/ 3941065 h 4260295"/>
              <a:gd name="connsiteX23" fmla="*/ 0 w 9657459"/>
              <a:gd name="connsiteY23" fmla="*/ 315577 h 4260295"/>
              <a:gd name="connsiteX24" fmla="*/ 1390586 w 9657459"/>
              <a:gd name="connsiteY24" fmla="*/ 1189588 h 4260295"/>
              <a:gd name="connsiteX25" fmla="*/ 1390586 w 9657459"/>
              <a:gd name="connsiteY25" fmla="*/ 868047 h 4260295"/>
              <a:gd name="connsiteX26" fmla="*/ 2258705 w 9657459"/>
              <a:gd name="connsiteY26" fmla="*/ 0 h 4260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7459" h="4260295">
                <a:moveTo>
                  <a:pt x="2258705" y="0"/>
                </a:moveTo>
                <a:cubicBezTo>
                  <a:pt x="2712265" y="0"/>
                  <a:pt x="3084580" y="347801"/>
                  <a:pt x="3123466" y="791228"/>
                </a:cubicBezTo>
                <a:cubicBezTo>
                  <a:pt x="3160262" y="348136"/>
                  <a:pt x="3531575" y="0"/>
                  <a:pt x="3984206" y="0"/>
                </a:cubicBezTo>
                <a:cubicBezTo>
                  <a:pt x="4425593" y="0"/>
                  <a:pt x="4789654" y="331058"/>
                  <a:pt x="4841582" y="758396"/>
                </a:cubicBezTo>
                <a:cubicBezTo>
                  <a:pt x="4893516" y="331058"/>
                  <a:pt x="5257576" y="0"/>
                  <a:pt x="5698963" y="0"/>
                </a:cubicBezTo>
                <a:cubicBezTo>
                  <a:pt x="6125188" y="0"/>
                  <a:pt x="6479304" y="308695"/>
                  <a:pt x="6549913" y="714689"/>
                </a:cubicBezTo>
                <a:cubicBezTo>
                  <a:pt x="6622300" y="308424"/>
                  <a:pt x="6977375" y="0"/>
                  <a:pt x="7404520" y="0"/>
                </a:cubicBezTo>
                <a:cubicBezTo>
                  <a:pt x="7883922" y="0"/>
                  <a:pt x="8272651" y="388636"/>
                  <a:pt x="8272651" y="868047"/>
                </a:cubicBezTo>
                <a:lnTo>
                  <a:pt x="8272651" y="1177835"/>
                </a:lnTo>
                <a:cubicBezTo>
                  <a:pt x="8524037" y="667063"/>
                  <a:pt x="9049728" y="315577"/>
                  <a:pt x="9657459" y="315577"/>
                </a:cubicBezTo>
                <a:lnTo>
                  <a:pt x="9657459" y="3941065"/>
                </a:lnTo>
                <a:cubicBezTo>
                  <a:pt x="9049728" y="3941065"/>
                  <a:pt x="8524037" y="3589582"/>
                  <a:pt x="8272651" y="3078803"/>
                </a:cubicBezTo>
                <a:lnTo>
                  <a:pt x="8272651" y="3392249"/>
                </a:lnTo>
                <a:cubicBezTo>
                  <a:pt x="8272651" y="3871656"/>
                  <a:pt x="7883922" y="4260295"/>
                  <a:pt x="7404520" y="4260295"/>
                </a:cubicBezTo>
                <a:cubicBezTo>
                  <a:pt x="6977375" y="4260295"/>
                  <a:pt x="6622300" y="3951871"/>
                  <a:pt x="6549913" y="3545607"/>
                </a:cubicBezTo>
                <a:cubicBezTo>
                  <a:pt x="6479304" y="3951598"/>
                  <a:pt x="6125188" y="4260295"/>
                  <a:pt x="5698963" y="4260295"/>
                </a:cubicBezTo>
                <a:cubicBezTo>
                  <a:pt x="5257576" y="4260295"/>
                  <a:pt x="4893516" y="3929236"/>
                  <a:pt x="4841582" y="3501899"/>
                </a:cubicBezTo>
                <a:cubicBezTo>
                  <a:pt x="4789654" y="3929236"/>
                  <a:pt x="4425593" y="4260295"/>
                  <a:pt x="3984206" y="4260295"/>
                </a:cubicBezTo>
                <a:cubicBezTo>
                  <a:pt x="3531575" y="4260295"/>
                  <a:pt x="3160262" y="3912157"/>
                  <a:pt x="3123466" y="3469068"/>
                </a:cubicBezTo>
                <a:cubicBezTo>
                  <a:pt x="3084580" y="3912494"/>
                  <a:pt x="2712265" y="4260295"/>
                  <a:pt x="2258705" y="4260295"/>
                </a:cubicBezTo>
                <a:cubicBezTo>
                  <a:pt x="1779258" y="4260295"/>
                  <a:pt x="1390586" y="3871656"/>
                  <a:pt x="1390586" y="3392249"/>
                </a:cubicBezTo>
                <a:lnTo>
                  <a:pt x="1390586" y="3067051"/>
                </a:lnTo>
                <a:cubicBezTo>
                  <a:pt x="1141519" y="3584185"/>
                  <a:pt x="612440" y="3941065"/>
                  <a:pt x="0" y="3941065"/>
                </a:cubicBezTo>
                <a:lnTo>
                  <a:pt x="0" y="315577"/>
                </a:lnTo>
                <a:cubicBezTo>
                  <a:pt x="612440" y="315577"/>
                  <a:pt x="1141519" y="672460"/>
                  <a:pt x="1390586" y="1189588"/>
                </a:cubicBezTo>
                <a:lnTo>
                  <a:pt x="1390586" y="868047"/>
                </a:lnTo>
                <a:cubicBezTo>
                  <a:pt x="1390586" y="388636"/>
                  <a:pt x="1779258" y="0"/>
                  <a:pt x="2258705"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42963241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2" y="561425"/>
            <a:ext cx="3220457" cy="1554454"/>
          </a:xfrm>
        </p:spPr>
        <p:txBody>
          <a:bodyPr anchor="t">
            <a:no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561425"/>
            <a:ext cx="7604761" cy="1554454"/>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11">
            <a:extLst>
              <a:ext uri="{FF2B5EF4-FFF2-40B4-BE49-F238E27FC236}">
                <a16:creationId xmlns:a16="http://schemas.microsoft.com/office/drawing/2014/main" id="{4BFAD9F4-FD10-DAC1-4031-925E4050E793}"/>
              </a:ext>
            </a:extLst>
          </p:cNvPr>
          <p:cNvSpPr>
            <a:spLocks noGrp="1"/>
          </p:cNvSpPr>
          <p:nvPr>
            <p:ph type="pic" sz="quarter" idx="15" hasCustomPrompt="1"/>
          </p:nvPr>
        </p:nvSpPr>
        <p:spPr>
          <a:xfrm>
            <a:off x="654035" y="2533981"/>
            <a:ext cx="10876350" cy="4016687"/>
          </a:xfrm>
          <a:custGeom>
            <a:avLst/>
            <a:gdLst>
              <a:gd name="connsiteX0" fmla="*/ 1042306 w 10876350"/>
              <a:gd name="connsiteY0" fmla="*/ 0 h 4016687"/>
              <a:gd name="connsiteX1" fmla="*/ 1895511 w 10876350"/>
              <a:gd name="connsiteY1" fmla="*/ 443057 h 4016687"/>
              <a:gd name="connsiteX2" fmla="*/ 1921473 w 10876350"/>
              <a:gd name="connsiteY2" fmla="*/ 456524 h 4016687"/>
              <a:gd name="connsiteX3" fmla="*/ 1947436 w 10876350"/>
              <a:gd name="connsiteY3" fmla="*/ 443057 h 4016687"/>
              <a:gd name="connsiteX4" fmla="*/ 2800641 w 10876350"/>
              <a:gd name="connsiteY4" fmla="*/ 0 h 4016687"/>
              <a:gd name="connsiteX5" fmla="*/ 3653846 w 10876350"/>
              <a:gd name="connsiteY5" fmla="*/ 443057 h 4016687"/>
              <a:gd name="connsiteX6" fmla="*/ 3679808 w 10876350"/>
              <a:gd name="connsiteY6" fmla="*/ 456524 h 4016687"/>
              <a:gd name="connsiteX7" fmla="*/ 3705771 w 10876350"/>
              <a:gd name="connsiteY7" fmla="*/ 443057 h 4016687"/>
              <a:gd name="connsiteX8" fmla="*/ 4558976 w 10876350"/>
              <a:gd name="connsiteY8" fmla="*/ 0 h 4016687"/>
              <a:gd name="connsiteX9" fmla="*/ 5412118 w 10876350"/>
              <a:gd name="connsiteY9" fmla="*/ 443053 h 4016687"/>
              <a:gd name="connsiteX10" fmla="*/ 5438080 w 10876350"/>
              <a:gd name="connsiteY10" fmla="*/ 456524 h 4016687"/>
              <a:gd name="connsiteX11" fmla="*/ 5464043 w 10876350"/>
              <a:gd name="connsiteY11" fmla="*/ 443057 h 4016687"/>
              <a:gd name="connsiteX12" fmla="*/ 6317311 w 10876350"/>
              <a:gd name="connsiteY12" fmla="*/ 0 h 4016687"/>
              <a:gd name="connsiteX13" fmla="*/ 7170516 w 10876350"/>
              <a:gd name="connsiteY13" fmla="*/ 443057 h 4016687"/>
              <a:gd name="connsiteX14" fmla="*/ 7196478 w 10876350"/>
              <a:gd name="connsiteY14" fmla="*/ 456524 h 4016687"/>
              <a:gd name="connsiteX15" fmla="*/ 7222441 w 10876350"/>
              <a:gd name="connsiteY15" fmla="*/ 443053 h 4016687"/>
              <a:gd name="connsiteX16" fmla="*/ 8075646 w 10876350"/>
              <a:gd name="connsiteY16" fmla="*/ 0 h 4016687"/>
              <a:gd name="connsiteX17" fmla="*/ 8928851 w 10876350"/>
              <a:gd name="connsiteY17" fmla="*/ 443057 h 4016687"/>
              <a:gd name="connsiteX18" fmla="*/ 8954813 w 10876350"/>
              <a:gd name="connsiteY18" fmla="*/ 456524 h 4016687"/>
              <a:gd name="connsiteX19" fmla="*/ 8980776 w 10876350"/>
              <a:gd name="connsiteY19" fmla="*/ 443053 h 4016687"/>
              <a:gd name="connsiteX20" fmla="*/ 9833981 w 10876350"/>
              <a:gd name="connsiteY20" fmla="*/ 0 h 4016687"/>
              <a:gd name="connsiteX21" fmla="*/ 10876287 w 10876350"/>
              <a:gd name="connsiteY21" fmla="*/ 1041417 h 4016687"/>
              <a:gd name="connsiteX22" fmla="*/ 10286641 w 10876350"/>
              <a:gd name="connsiteY22" fmla="*/ 1979752 h 4016687"/>
              <a:gd name="connsiteX23" fmla="*/ 10269503 w 10876350"/>
              <a:gd name="connsiteY23" fmla="*/ 2015384 h 4016687"/>
              <a:gd name="connsiteX24" fmla="*/ 10287847 w 10876350"/>
              <a:gd name="connsiteY24" fmla="*/ 2037436 h 4016687"/>
              <a:gd name="connsiteX25" fmla="*/ 10876350 w 10876350"/>
              <a:gd name="connsiteY25" fmla="*/ 2975270 h 4016687"/>
              <a:gd name="connsiteX26" fmla="*/ 9834044 w 10876350"/>
              <a:gd name="connsiteY26" fmla="*/ 4016687 h 4016687"/>
              <a:gd name="connsiteX27" fmla="*/ 8980840 w 10876350"/>
              <a:gd name="connsiteY27" fmla="*/ 3573634 h 4016687"/>
              <a:gd name="connsiteX28" fmla="*/ 8954877 w 10876350"/>
              <a:gd name="connsiteY28" fmla="*/ 3560163 h 4016687"/>
              <a:gd name="connsiteX29" fmla="*/ 8928915 w 10876350"/>
              <a:gd name="connsiteY29" fmla="*/ 3573628 h 4016687"/>
              <a:gd name="connsiteX30" fmla="*/ 8075709 w 10876350"/>
              <a:gd name="connsiteY30" fmla="*/ 4016687 h 4016687"/>
              <a:gd name="connsiteX31" fmla="*/ 7222505 w 10876350"/>
              <a:gd name="connsiteY31" fmla="*/ 3573634 h 4016687"/>
              <a:gd name="connsiteX32" fmla="*/ 7196542 w 10876350"/>
              <a:gd name="connsiteY32" fmla="*/ 3560163 h 4016687"/>
              <a:gd name="connsiteX33" fmla="*/ 7170580 w 10876350"/>
              <a:gd name="connsiteY33" fmla="*/ 3573628 h 4016687"/>
              <a:gd name="connsiteX34" fmla="*/ 6317375 w 10876350"/>
              <a:gd name="connsiteY34" fmla="*/ 4016687 h 4016687"/>
              <a:gd name="connsiteX35" fmla="*/ 5464106 w 10876350"/>
              <a:gd name="connsiteY35" fmla="*/ 3573628 h 4016687"/>
              <a:gd name="connsiteX36" fmla="*/ 5438144 w 10876350"/>
              <a:gd name="connsiteY36" fmla="*/ 3560163 h 4016687"/>
              <a:gd name="connsiteX37" fmla="*/ 5412181 w 10876350"/>
              <a:gd name="connsiteY37" fmla="*/ 3573628 h 4016687"/>
              <a:gd name="connsiteX38" fmla="*/ 4558976 w 10876350"/>
              <a:gd name="connsiteY38" fmla="*/ 4016687 h 4016687"/>
              <a:gd name="connsiteX39" fmla="*/ 3705771 w 10876350"/>
              <a:gd name="connsiteY39" fmla="*/ 3573628 h 4016687"/>
              <a:gd name="connsiteX40" fmla="*/ 3679808 w 10876350"/>
              <a:gd name="connsiteY40" fmla="*/ 3560163 h 4016687"/>
              <a:gd name="connsiteX41" fmla="*/ 3653846 w 10876350"/>
              <a:gd name="connsiteY41" fmla="*/ 3573628 h 4016687"/>
              <a:gd name="connsiteX42" fmla="*/ 2800641 w 10876350"/>
              <a:gd name="connsiteY42" fmla="*/ 4016687 h 4016687"/>
              <a:gd name="connsiteX43" fmla="*/ 1947436 w 10876350"/>
              <a:gd name="connsiteY43" fmla="*/ 3573628 h 4016687"/>
              <a:gd name="connsiteX44" fmla="*/ 1921473 w 10876350"/>
              <a:gd name="connsiteY44" fmla="*/ 3560163 h 4016687"/>
              <a:gd name="connsiteX45" fmla="*/ 1895511 w 10876350"/>
              <a:gd name="connsiteY45" fmla="*/ 3573628 h 4016687"/>
              <a:gd name="connsiteX46" fmla="*/ 1042306 w 10876350"/>
              <a:gd name="connsiteY46" fmla="*/ 4016687 h 4016687"/>
              <a:gd name="connsiteX47" fmla="*/ 0 w 10876350"/>
              <a:gd name="connsiteY47" fmla="*/ 2975270 h 4016687"/>
              <a:gd name="connsiteX48" fmla="*/ 589672 w 10876350"/>
              <a:gd name="connsiteY48" fmla="*/ 2036872 h 4016687"/>
              <a:gd name="connsiteX49" fmla="*/ 607610 w 10876350"/>
              <a:gd name="connsiteY49" fmla="*/ 2008312 h 4016687"/>
              <a:gd name="connsiteX50" fmla="*/ 589672 w 10876350"/>
              <a:gd name="connsiteY50" fmla="*/ 1979752 h 4016687"/>
              <a:gd name="connsiteX51" fmla="*/ 0 w 10876350"/>
              <a:gd name="connsiteY51" fmla="*/ 1041417 h 4016687"/>
              <a:gd name="connsiteX52" fmla="*/ 1042306 w 10876350"/>
              <a:gd name="connsiteY52" fmla="*/ 0 h 401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876350" h="4016687">
                <a:moveTo>
                  <a:pt x="1042306" y="0"/>
                </a:moveTo>
                <a:cubicBezTo>
                  <a:pt x="1395007" y="0"/>
                  <a:pt x="1706829" y="175051"/>
                  <a:pt x="1895511" y="443057"/>
                </a:cubicBezTo>
                <a:cubicBezTo>
                  <a:pt x="1901459" y="451500"/>
                  <a:pt x="1911139" y="456524"/>
                  <a:pt x="1921473" y="456524"/>
                </a:cubicBezTo>
                <a:cubicBezTo>
                  <a:pt x="1931807" y="456524"/>
                  <a:pt x="1941488" y="451500"/>
                  <a:pt x="1947436" y="443057"/>
                </a:cubicBezTo>
                <a:cubicBezTo>
                  <a:pt x="2136117" y="175051"/>
                  <a:pt x="2447939" y="0"/>
                  <a:pt x="2800641" y="0"/>
                </a:cubicBezTo>
                <a:cubicBezTo>
                  <a:pt x="3153342" y="0"/>
                  <a:pt x="3465164" y="175051"/>
                  <a:pt x="3653846" y="443057"/>
                </a:cubicBezTo>
                <a:cubicBezTo>
                  <a:pt x="3659794" y="451500"/>
                  <a:pt x="3669480" y="456524"/>
                  <a:pt x="3679808" y="456524"/>
                </a:cubicBezTo>
                <a:cubicBezTo>
                  <a:pt x="3690142" y="456524"/>
                  <a:pt x="3699823" y="451500"/>
                  <a:pt x="3705771" y="443057"/>
                </a:cubicBezTo>
                <a:cubicBezTo>
                  <a:pt x="3894453" y="175051"/>
                  <a:pt x="4206275" y="0"/>
                  <a:pt x="4558976" y="0"/>
                </a:cubicBezTo>
                <a:cubicBezTo>
                  <a:pt x="4911684" y="0"/>
                  <a:pt x="5223500" y="175052"/>
                  <a:pt x="5412118" y="443053"/>
                </a:cubicBezTo>
                <a:cubicBezTo>
                  <a:pt x="5418059" y="451498"/>
                  <a:pt x="5427746" y="456523"/>
                  <a:pt x="5438080" y="456524"/>
                </a:cubicBezTo>
                <a:cubicBezTo>
                  <a:pt x="5448408" y="456525"/>
                  <a:pt x="5458095" y="451501"/>
                  <a:pt x="5464043" y="443057"/>
                </a:cubicBezTo>
                <a:cubicBezTo>
                  <a:pt x="5652717" y="175053"/>
                  <a:pt x="5964603" y="0"/>
                  <a:pt x="6317311" y="0"/>
                </a:cubicBezTo>
                <a:cubicBezTo>
                  <a:pt x="6669994" y="0"/>
                  <a:pt x="6981860" y="175051"/>
                  <a:pt x="7170516" y="443057"/>
                </a:cubicBezTo>
                <a:cubicBezTo>
                  <a:pt x="7176483" y="451501"/>
                  <a:pt x="7186131" y="456525"/>
                  <a:pt x="7196478" y="456524"/>
                </a:cubicBezTo>
                <a:cubicBezTo>
                  <a:pt x="7206825" y="456523"/>
                  <a:pt x="7216474" y="451498"/>
                  <a:pt x="7222441" y="443053"/>
                </a:cubicBezTo>
                <a:cubicBezTo>
                  <a:pt x="7411034" y="175054"/>
                  <a:pt x="7722964" y="0"/>
                  <a:pt x="8075646" y="0"/>
                </a:cubicBezTo>
                <a:cubicBezTo>
                  <a:pt x="8428329" y="0"/>
                  <a:pt x="8740195" y="175051"/>
                  <a:pt x="8928851" y="443057"/>
                </a:cubicBezTo>
                <a:cubicBezTo>
                  <a:pt x="8934818" y="451501"/>
                  <a:pt x="8944466" y="456525"/>
                  <a:pt x="8954813" y="456524"/>
                </a:cubicBezTo>
                <a:cubicBezTo>
                  <a:pt x="8965160" y="456523"/>
                  <a:pt x="8974809" y="451498"/>
                  <a:pt x="8980776" y="443053"/>
                </a:cubicBezTo>
                <a:cubicBezTo>
                  <a:pt x="9169368" y="175053"/>
                  <a:pt x="9481235" y="0"/>
                  <a:pt x="9833981" y="0"/>
                </a:cubicBezTo>
                <a:cubicBezTo>
                  <a:pt x="10409661" y="0"/>
                  <a:pt x="10876287" y="466237"/>
                  <a:pt x="10876287" y="1041417"/>
                </a:cubicBezTo>
                <a:cubicBezTo>
                  <a:pt x="10876287" y="1454426"/>
                  <a:pt x="10635642" y="1811381"/>
                  <a:pt x="10286641" y="1979752"/>
                </a:cubicBezTo>
                <a:cubicBezTo>
                  <a:pt x="10273311" y="1986183"/>
                  <a:pt x="10266202" y="2000967"/>
                  <a:pt x="10269503" y="2015384"/>
                </a:cubicBezTo>
                <a:cubicBezTo>
                  <a:pt x="10271788" y="2025481"/>
                  <a:pt x="10278770" y="2033523"/>
                  <a:pt x="10287847" y="2037436"/>
                </a:cubicBezTo>
                <a:cubicBezTo>
                  <a:pt x="10636277" y="2206042"/>
                  <a:pt x="10876350" y="2562654"/>
                  <a:pt x="10876350" y="2975270"/>
                </a:cubicBezTo>
                <a:cubicBezTo>
                  <a:pt x="10876350" y="3550453"/>
                  <a:pt x="10409725" y="4016687"/>
                  <a:pt x="9834044" y="4016687"/>
                </a:cubicBezTo>
                <a:cubicBezTo>
                  <a:pt x="9481298" y="4016687"/>
                  <a:pt x="9169432" y="3841631"/>
                  <a:pt x="8980840" y="3573634"/>
                </a:cubicBezTo>
                <a:cubicBezTo>
                  <a:pt x="8974872" y="3565187"/>
                  <a:pt x="8965224" y="3560163"/>
                  <a:pt x="8954877" y="3560163"/>
                </a:cubicBezTo>
                <a:cubicBezTo>
                  <a:pt x="8944530" y="3560163"/>
                  <a:pt x="8934882" y="3565187"/>
                  <a:pt x="8928915" y="3573628"/>
                </a:cubicBezTo>
                <a:cubicBezTo>
                  <a:pt x="8740259" y="3841638"/>
                  <a:pt x="8428456" y="4016687"/>
                  <a:pt x="8075709" y="4016687"/>
                </a:cubicBezTo>
                <a:cubicBezTo>
                  <a:pt x="7722964" y="4016687"/>
                  <a:pt x="7411097" y="3841631"/>
                  <a:pt x="7222505" y="3573634"/>
                </a:cubicBezTo>
                <a:cubicBezTo>
                  <a:pt x="7216538" y="3565187"/>
                  <a:pt x="7206889" y="3560163"/>
                  <a:pt x="7196542" y="3560163"/>
                </a:cubicBezTo>
                <a:cubicBezTo>
                  <a:pt x="7186195" y="3560163"/>
                  <a:pt x="7176547" y="3565187"/>
                  <a:pt x="7170580" y="3573628"/>
                </a:cubicBezTo>
                <a:cubicBezTo>
                  <a:pt x="6981924" y="3841638"/>
                  <a:pt x="6670184" y="4016687"/>
                  <a:pt x="6317375" y="4016687"/>
                </a:cubicBezTo>
                <a:cubicBezTo>
                  <a:pt x="5964546" y="4016687"/>
                  <a:pt x="5652787" y="3841638"/>
                  <a:pt x="5464106" y="3573628"/>
                </a:cubicBezTo>
                <a:cubicBezTo>
                  <a:pt x="5458158" y="3565187"/>
                  <a:pt x="5448478" y="3560163"/>
                  <a:pt x="5438144" y="3560163"/>
                </a:cubicBezTo>
                <a:cubicBezTo>
                  <a:pt x="5427816" y="3560163"/>
                  <a:pt x="5418129" y="3565187"/>
                  <a:pt x="5412181" y="3573628"/>
                </a:cubicBezTo>
                <a:cubicBezTo>
                  <a:pt x="5223500" y="3841638"/>
                  <a:pt x="4911741" y="4016687"/>
                  <a:pt x="4558976" y="4016687"/>
                </a:cubicBezTo>
                <a:cubicBezTo>
                  <a:pt x="4206211" y="4016687"/>
                  <a:pt x="3894453" y="3841638"/>
                  <a:pt x="3705771" y="3573628"/>
                </a:cubicBezTo>
                <a:cubicBezTo>
                  <a:pt x="3699823" y="3565187"/>
                  <a:pt x="3690142" y="3560163"/>
                  <a:pt x="3679808" y="3560163"/>
                </a:cubicBezTo>
                <a:cubicBezTo>
                  <a:pt x="3669480" y="3560163"/>
                  <a:pt x="3659794" y="3565187"/>
                  <a:pt x="3653846" y="3573628"/>
                </a:cubicBezTo>
                <a:cubicBezTo>
                  <a:pt x="3465164" y="3841638"/>
                  <a:pt x="3153406" y="4016687"/>
                  <a:pt x="2800641" y="4016687"/>
                </a:cubicBezTo>
                <a:cubicBezTo>
                  <a:pt x="2447876" y="4016687"/>
                  <a:pt x="2136117" y="3841638"/>
                  <a:pt x="1947436" y="3573628"/>
                </a:cubicBezTo>
                <a:cubicBezTo>
                  <a:pt x="1941488" y="3565187"/>
                  <a:pt x="1931807" y="3560163"/>
                  <a:pt x="1921473" y="3560163"/>
                </a:cubicBezTo>
                <a:cubicBezTo>
                  <a:pt x="1911145" y="3560163"/>
                  <a:pt x="1901459" y="3565187"/>
                  <a:pt x="1895511" y="3573628"/>
                </a:cubicBezTo>
                <a:cubicBezTo>
                  <a:pt x="1706829" y="3841638"/>
                  <a:pt x="1395071" y="4016687"/>
                  <a:pt x="1042306" y="4016687"/>
                </a:cubicBezTo>
                <a:cubicBezTo>
                  <a:pt x="466634" y="4016687"/>
                  <a:pt x="0" y="3550453"/>
                  <a:pt x="0" y="2975270"/>
                </a:cubicBezTo>
                <a:cubicBezTo>
                  <a:pt x="0" y="2562197"/>
                  <a:pt x="240684" y="2205243"/>
                  <a:pt x="589672" y="2036872"/>
                </a:cubicBezTo>
                <a:cubicBezTo>
                  <a:pt x="600640" y="2031576"/>
                  <a:pt x="607610" y="2020483"/>
                  <a:pt x="607610" y="2008312"/>
                </a:cubicBezTo>
                <a:cubicBezTo>
                  <a:pt x="607610" y="1996141"/>
                  <a:pt x="600640" y="1985048"/>
                  <a:pt x="589672" y="1979752"/>
                </a:cubicBezTo>
                <a:cubicBezTo>
                  <a:pt x="240682" y="1811381"/>
                  <a:pt x="0" y="1454490"/>
                  <a:pt x="0" y="1041417"/>
                </a:cubicBezTo>
                <a:cubicBezTo>
                  <a:pt x="0" y="466237"/>
                  <a:pt x="466634" y="0"/>
                  <a:pt x="1042306"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ADBB7078-2FF1-CBF9-E9D1-55817378C31E}"/>
              </a:ext>
            </a:extLst>
          </p:cNvPr>
          <p:cNvSpPr>
            <a:spLocks noGrp="1"/>
          </p:cNvSpPr>
          <p:nvPr>
            <p:ph type="dt" sz="half" idx="16"/>
          </p:nvPr>
        </p:nvSpPr>
        <p:spPr/>
        <p:txBody>
          <a:bodyPr/>
          <a:lstStyle/>
          <a:p>
            <a:endParaRPr lang="en-US" dirty="0"/>
          </a:p>
        </p:txBody>
      </p:sp>
      <p:sp>
        <p:nvSpPr>
          <p:cNvPr id="6" name="Footer Placeholder 5">
            <a:extLst>
              <a:ext uri="{FF2B5EF4-FFF2-40B4-BE49-F238E27FC236}">
                <a16:creationId xmlns:a16="http://schemas.microsoft.com/office/drawing/2014/main" id="{2C8E36AA-A7D8-B540-1CE1-2AB72146528F}"/>
              </a:ext>
            </a:extLst>
          </p:cNvPr>
          <p:cNvSpPr>
            <a:spLocks noGrp="1"/>
          </p:cNvSpPr>
          <p:nvPr>
            <p:ph type="ftr" sz="quarter" idx="17"/>
          </p:nvPr>
        </p:nvSpPr>
        <p:spPr/>
        <p:txBody>
          <a:bodyPr/>
          <a:lstStyle/>
          <a:p>
            <a:endParaRPr lang="en-US" dirty="0"/>
          </a:p>
        </p:txBody>
      </p:sp>
      <p:sp>
        <p:nvSpPr>
          <p:cNvPr id="7" name="Slide Number Placeholder 6">
            <a:extLst>
              <a:ext uri="{FF2B5EF4-FFF2-40B4-BE49-F238E27FC236}">
                <a16:creationId xmlns:a16="http://schemas.microsoft.com/office/drawing/2014/main" id="{F6E2DD86-F193-AF31-1018-DA16A94B58C0}"/>
              </a:ext>
            </a:extLst>
          </p:cNvPr>
          <p:cNvSpPr>
            <a:spLocks noGrp="1"/>
          </p:cNvSpPr>
          <p:nvPr>
            <p:ph type="sldNum" sz="quarter" idx="18"/>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197532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5">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BDB9FB-737C-7610-446B-3722B622893F}"/>
              </a:ext>
            </a:extLst>
          </p:cNvPr>
          <p:cNvSpPr>
            <a:spLocks noGrp="1"/>
          </p:cNvSpPr>
          <p:nvPr>
            <p:ph type="title"/>
          </p:nvPr>
        </p:nvSpPr>
        <p:spPr>
          <a:xfrm>
            <a:off x="635000" y="650875"/>
            <a:ext cx="10922004" cy="1285875"/>
          </a:xfrm>
        </p:spPr>
        <p:txBody>
          <a:bodyPr>
            <a:normAutofit/>
          </a:bodyPr>
          <a:lstStyle>
            <a:lvl1pPr>
              <a:defRPr sz="4400"/>
            </a:lvl1pPr>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41BA2223-5A27-0BCF-F9F3-D0D34ED006B5}"/>
              </a:ext>
            </a:extLst>
          </p:cNvPr>
          <p:cNvSpPr>
            <a:spLocks noGrp="1"/>
          </p:cNvSpPr>
          <p:nvPr>
            <p:ph type="pic" sz="quarter" idx="13" hasCustomPrompt="1"/>
          </p:nvPr>
        </p:nvSpPr>
        <p:spPr>
          <a:xfrm>
            <a:off x="831598" y="2127421"/>
            <a:ext cx="4070915" cy="4080083"/>
          </a:xfrm>
          <a:custGeom>
            <a:avLst/>
            <a:gdLst>
              <a:gd name="connsiteX0" fmla="*/ 1073650 w 4070915"/>
              <a:gd name="connsiteY0" fmla="*/ 0 h 4080083"/>
              <a:gd name="connsiteX1" fmla="*/ 2035461 w 4070915"/>
              <a:gd name="connsiteY1" fmla="*/ 595703 h 4080083"/>
              <a:gd name="connsiteX2" fmla="*/ 2997271 w 4070915"/>
              <a:gd name="connsiteY2" fmla="*/ 0 h 4080083"/>
              <a:gd name="connsiteX3" fmla="*/ 4070915 w 4070915"/>
              <a:gd name="connsiteY3" fmla="*/ 1073119 h 4080083"/>
              <a:gd name="connsiteX4" fmla="*/ 3463512 w 4070915"/>
              <a:gd name="connsiteY4" fmla="*/ 2040042 h 4080083"/>
              <a:gd name="connsiteX5" fmla="*/ 4070915 w 4070915"/>
              <a:gd name="connsiteY5" fmla="*/ 3006964 h 4080083"/>
              <a:gd name="connsiteX6" fmla="*/ 2997271 w 4070915"/>
              <a:gd name="connsiteY6" fmla="*/ 4080083 h 4080083"/>
              <a:gd name="connsiteX7" fmla="*/ 2035461 w 4070915"/>
              <a:gd name="connsiteY7" fmla="*/ 3484378 h 4080083"/>
              <a:gd name="connsiteX8" fmla="*/ 1073650 w 4070915"/>
              <a:gd name="connsiteY8" fmla="*/ 4080083 h 4080083"/>
              <a:gd name="connsiteX9" fmla="*/ 0 w 4070915"/>
              <a:gd name="connsiteY9" fmla="*/ 3006964 h 4080083"/>
              <a:gd name="connsiteX10" fmla="*/ 607404 w 4070915"/>
              <a:gd name="connsiteY10" fmla="*/ 2040042 h 4080083"/>
              <a:gd name="connsiteX11" fmla="*/ 0 w 4070915"/>
              <a:gd name="connsiteY11" fmla="*/ 1073119 h 4080083"/>
              <a:gd name="connsiteX12" fmla="*/ 1073650 w 4070915"/>
              <a:gd name="connsiteY12" fmla="*/ 0 h 408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0915" h="4080083">
                <a:moveTo>
                  <a:pt x="1073650" y="0"/>
                </a:moveTo>
                <a:cubicBezTo>
                  <a:pt x="1495016" y="0"/>
                  <a:pt x="1859684" y="242613"/>
                  <a:pt x="2035461" y="595703"/>
                </a:cubicBezTo>
                <a:cubicBezTo>
                  <a:pt x="2211237" y="242613"/>
                  <a:pt x="2575906" y="0"/>
                  <a:pt x="2997271" y="0"/>
                </a:cubicBezTo>
                <a:cubicBezTo>
                  <a:pt x="3590232" y="0"/>
                  <a:pt x="4070915" y="480451"/>
                  <a:pt x="4070915" y="1073119"/>
                </a:cubicBezTo>
                <a:cubicBezTo>
                  <a:pt x="4070915" y="1498792"/>
                  <a:pt x="3822946" y="1866578"/>
                  <a:pt x="3463512" y="2040042"/>
                </a:cubicBezTo>
                <a:cubicBezTo>
                  <a:pt x="3822946" y="2213505"/>
                  <a:pt x="4070915" y="2581291"/>
                  <a:pt x="4070915" y="3006964"/>
                </a:cubicBezTo>
                <a:cubicBezTo>
                  <a:pt x="4070915" y="3599631"/>
                  <a:pt x="3590232" y="4080083"/>
                  <a:pt x="2997271" y="4080083"/>
                </a:cubicBezTo>
                <a:cubicBezTo>
                  <a:pt x="2575906" y="4080083"/>
                  <a:pt x="2211237" y="3837469"/>
                  <a:pt x="2035461" y="3484378"/>
                </a:cubicBezTo>
                <a:cubicBezTo>
                  <a:pt x="1859684" y="3837469"/>
                  <a:pt x="1495016" y="4080083"/>
                  <a:pt x="1073650" y="4080083"/>
                </a:cubicBezTo>
                <a:cubicBezTo>
                  <a:pt x="480689" y="4080083"/>
                  <a:pt x="0" y="3599631"/>
                  <a:pt x="0" y="3006964"/>
                </a:cubicBezTo>
                <a:cubicBezTo>
                  <a:pt x="0" y="2581291"/>
                  <a:pt x="247969" y="2213505"/>
                  <a:pt x="607404" y="2040042"/>
                </a:cubicBezTo>
                <a:cubicBezTo>
                  <a:pt x="247969" y="1866578"/>
                  <a:pt x="0" y="1498792"/>
                  <a:pt x="0" y="1073119"/>
                </a:cubicBezTo>
                <a:cubicBezTo>
                  <a:pt x="0" y="480451"/>
                  <a:pt x="480689" y="0"/>
                  <a:pt x="1073650" y="0"/>
                </a:cubicBezTo>
                <a:close/>
              </a:path>
            </a:pathLst>
          </a:custGeom>
          <a:blipFill>
            <a:blip r:embed="rId2" cstate="email">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5505727" y="2127421"/>
            <a:ext cx="6051275" cy="4080083"/>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Shape 11">
            <a:extLst>
              <a:ext uri="{FF2B5EF4-FFF2-40B4-BE49-F238E27FC236}">
                <a16:creationId xmlns:a16="http://schemas.microsoft.com/office/drawing/2014/main" id="{E09ECDCB-2688-8C52-9D7A-C85F3D0D86C5}"/>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A393A522-D01D-FDCE-6AFD-7521E381F755}"/>
              </a:ext>
            </a:extLst>
          </p:cNvPr>
          <p:cNvSpPr>
            <a:spLocks noGrp="1"/>
          </p:cNvSpPr>
          <p:nvPr>
            <p:ph type="dt" sz="half" idx="15"/>
          </p:nvPr>
        </p:nvSpPr>
        <p:spPr/>
        <p:txBody>
          <a:bodyPr/>
          <a:lstStyle/>
          <a:p>
            <a:endParaRPr lang="en-US" dirty="0"/>
          </a:p>
        </p:txBody>
      </p:sp>
      <p:sp>
        <p:nvSpPr>
          <p:cNvPr id="3" name="Footer Placeholder 2">
            <a:extLst>
              <a:ext uri="{FF2B5EF4-FFF2-40B4-BE49-F238E27FC236}">
                <a16:creationId xmlns:a16="http://schemas.microsoft.com/office/drawing/2014/main" id="{1BED9648-0ABA-8D35-F6D2-E5C6372E1605}"/>
              </a:ext>
            </a:extLst>
          </p:cNvPr>
          <p:cNvSpPr>
            <a:spLocks noGrp="1"/>
          </p:cNvSpPr>
          <p:nvPr>
            <p:ph type="ftr" sz="quarter" idx="16"/>
          </p:nvPr>
        </p:nvSpPr>
        <p:spPr/>
        <p:txBody>
          <a:bodyPr/>
          <a:lstStyle/>
          <a:p>
            <a:endParaRPr lang="en-US" dirty="0"/>
          </a:p>
        </p:txBody>
      </p:sp>
      <p:sp>
        <p:nvSpPr>
          <p:cNvPr id="5" name="Slide Number Placeholder 4">
            <a:extLst>
              <a:ext uri="{FF2B5EF4-FFF2-40B4-BE49-F238E27FC236}">
                <a16:creationId xmlns:a16="http://schemas.microsoft.com/office/drawing/2014/main" id="{1E9B2ACF-AEFF-9468-F7FF-ED6F96A4D0D4}"/>
              </a:ext>
            </a:extLst>
          </p:cNvPr>
          <p:cNvSpPr>
            <a:spLocks noGrp="1"/>
          </p:cNvSpPr>
          <p:nvPr>
            <p:ph type="sldNum" sz="quarter" idx="17"/>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173725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6">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39"/>
            <a:ext cx="4672584" cy="1453896"/>
          </a:xfrm>
        </p:spPr>
        <p:txBody>
          <a:bodyPr>
            <a:norm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7E518005-64E1-A662-B000-E349FE112C92}"/>
              </a:ext>
            </a:extLst>
          </p:cNvPr>
          <p:cNvSpPr>
            <a:spLocks noGrp="1"/>
          </p:cNvSpPr>
          <p:nvPr>
            <p:ph type="pic" sz="quarter" idx="13" hasCustomPrompt="1"/>
          </p:nvPr>
        </p:nvSpPr>
        <p:spPr>
          <a:xfrm>
            <a:off x="831598" y="2127421"/>
            <a:ext cx="4070915" cy="4080083"/>
          </a:xfrm>
          <a:custGeom>
            <a:avLst/>
            <a:gdLst>
              <a:gd name="connsiteX0" fmla="*/ 1073650 w 4070915"/>
              <a:gd name="connsiteY0" fmla="*/ 0 h 4080083"/>
              <a:gd name="connsiteX1" fmla="*/ 2035461 w 4070915"/>
              <a:gd name="connsiteY1" fmla="*/ 595703 h 4080083"/>
              <a:gd name="connsiteX2" fmla="*/ 2997271 w 4070915"/>
              <a:gd name="connsiteY2" fmla="*/ 0 h 4080083"/>
              <a:gd name="connsiteX3" fmla="*/ 4070915 w 4070915"/>
              <a:gd name="connsiteY3" fmla="*/ 1073119 h 4080083"/>
              <a:gd name="connsiteX4" fmla="*/ 3463512 w 4070915"/>
              <a:gd name="connsiteY4" fmla="*/ 2040042 h 4080083"/>
              <a:gd name="connsiteX5" fmla="*/ 4070915 w 4070915"/>
              <a:gd name="connsiteY5" fmla="*/ 3006964 h 4080083"/>
              <a:gd name="connsiteX6" fmla="*/ 2997271 w 4070915"/>
              <a:gd name="connsiteY6" fmla="*/ 4080083 h 4080083"/>
              <a:gd name="connsiteX7" fmla="*/ 2035461 w 4070915"/>
              <a:gd name="connsiteY7" fmla="*/ 3484378 h 4080083"/>
              <a:gd name="connsiteX8" fmla="*/ 1073650 w 4070915"/>
              <a:gd name="connsiteY8" fmla="*/ 4080083 h 4080083"/>
              <a:gd name="connsiteX9" fmla="*/ 0 w 4070915"/>
              <a:gd name="connsiteY9" fmla="*/ 3006964 h 4080083"/>
              <a:gd name="connsiteX10" fmla="*/ 607404 w 4070915"/>
              <a:gd name="connsiteY10" fmla="*/ 2040042 h 4080083"/>
              <a:gd name="connsiteX11" fmla="*/ 0 w 4070915"/>
              <a:gd name="connsiteY11" fmla="*/ 1073119 h 4080083"/>
              <a:gd name="connsiteX12" fmla="*/ 1073650 w 4070915"/>
              <a:gd name="connsiteY12" fmla="*/ 0 h 408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0915" h="4080083">
                <a:moveTo>
                  <a:pt x="1073650" y="0"/>
                </a:moveTo>
                <a:cubicBezTo>
                  <a:pt x="1495016" y="0"/>
                  <a:pt x="1859684" y="242613"/>
                  <a:pt x="2035461" y="595703"/>
                </a:cubicBezTo>
                <a:cubicBezTo>
                  <a:pt x="2211237" y="242613"/>
                  <a:pt x="2575906" y="0"/>
                  <a:pt x="2997271" y="0"/>
                </a:cubicBezTo>
                <a:cubicBezTo>
                  <a:pt x="3590232" y="0"/>
                  <a:pt x="4070915" y="480451"/>
                  <a:pt x="4070915" y="1073119"/>
                </a:cubicBezTo>
                <a:cubicBezTo>
                  <a:pt x="4070915" y="1498792"/>
                  <a:pt x="3822946" y="1866578"/>
                  <a:pt x="3463512" y="2040042"/>
                </a:cubicBezTo>
                <a:cubicBezTo>
                  <a:pt x="3822946" y="2213505"/>
                  <a:pt x="4070915" y="2581291"/>
                  <a:pt x="4070915" y="3006964"/>
                </a:cubicBezTo>
                <a:cubicBezTo>
                  <a:pt x="4070915" y="3599631"/>
                  <a:pt x="3590232" y="4080083"/>
                  <a:pt x="2997271" y="4080083"/>
                </a:cubicBezTo>
                <a:cubicBezTo>
                  <a:pt x="2575906" y="4080083"/>
                  <a:pt x="2211237" y="3837469"/>
                  <a:pt x="2035461" y="3484378"/>
                </a:cubicBezTo>
                <a:cubicBezTo>
                  <a:pt x="1859684" y="3837469"/>
                  <a:pt x="1495016" y="4080083"/>
                  <a:pt x="1073650" y="4080083"/>
                </a:cubicBezTo>
                <a:cubicBezTo>
                  <a:pt x="480689" y="4080083"/>
                  <a:pt x="0" y="3599631"/>
                  <a:pt x="0" y="3006964"/>
                </a:cubicBezTo>
                <a:cubicBezTo>
                  <a:pt x="0" y="2581291"/>
                  <a:pt x="247969" y="2213505"/>
                  <a:pt x="607404" y="2040042"/>
                </a:cubicBezTo>
                <a:cubicBezTo>
                  <a:pt x="247969" y="1866578"/>
                  <a:pt x="0" y="1498792"/>
                  <a:pt x="0" y="1073119"/>
                </a:cubicBezTo>
                <a:cubicBezTo>
                  <a:pt x="0" y="480451"/>
                  <a:pt x="480689" y="0"/>
                  <a:pt x="1073650" y="0"/>
                </a:cubicBezTo>
                <a:close/>
              </a:path>
            </a:pathLst>
          </a:custGeom>
          <a:blipFill>
            <a:blip r:embed="rId2" cstate="email">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993427"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AAF10-8331-6053-602B-8BFE346EFEBB}"/>
              </a:ext>
            </a:extLst>
          </p:cNvPr>
          <p:cNvSpPr>
            <a:spLocks noGrp="1"/>
          </p:cNvSpPr>
          <p:nvPr>
            <p:ph type="dt" sz="half" idx="15"/>
          </p:nvPr>
        </p:nvSpPr>
        <p:spPr/>
        <p:txBody>
          <a:bodyPr/>
          <a:lstStyle/>
          <a:p>
            <a:endParaRPr lang="en-US" dirty="0"/>
          </a:p>
        </p:txBody>
      </p:sp>
      <p:sp>
        <p:nvSpPr>
          <p:cNvPr id="6" name="Footer Placeholder 5">
            <a:extLst>
              <a:ext uri="{FF2B5EF4-FFF2-40B4-BE49-F238E27FC236}">
                <a16:creationId xmlns:a16="http://schemas.microsoft.com/office/drawing/2014/main" id="{5ECC9B87-20C9-BDAD-1868-4EB109DC8760}"/>
              </a:ext>
            </a:extLst>
          </p:cNvPr>
          <p:cNvSpPr>
            <a:spLocks noGrp="1"/>
          </p:cNvSpPr>
          <p:nvPr>
            <p:ph type="ftr" sz="quarter" idx="16"/>
          </p:nvPr>
        </p:nvSpPr>
        <p:spPr/>
        <p:txBody>
          <a:bodyPr/>
          <a:lstStyle/>
          <a:p>
            <a:endParaRPr lang="en-US" dirty="0"/>
          </a:p>
        </p:txBody>
      </p:sp>
      <p:sp>
        <p:nvSpPr>
          <p:cNvPr id="7" name="Slide Number Placeholder 6">
            <a:extLst>
              <a:ext uri="{FF2B5EF4-FFF2-40B4-BE49-F238E27FC236}">
                <a16:creationId xmlns:a16="http://schemas.microsoft.com/office/drawing/2014/main" id="{E9271E51-9AED-8E94-9BC1-B38B2D911285}"/>
              </a:ext>
            </a:extLst>
          </p:cNvPr>
          <p:cNvSpPr>
            <a:spLocks noGrp="1"/>
          </p:cNvSpPr>
          <p:nvPr>
            <p:ph type="sldNum" sz="quarter" idx="17"/>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916221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7">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4678" y="550217"/>
            <a:ext cx="3657603" cy="1453896"/>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F7AC0C9E-B66D-E3CE-FE13-B711C1A1314D}"/>
              </a:ext>
            </a:extLst>
          </p:cNvPr>
          <p:cNvSpPr>
            <a:spLocks noGrp="1"/>
          </p:cNvSpPr>
          <p:nvPr>
            <p:ph type="pic" sz="quarter" idx="18" hasCustomPrompt="1"/>
          </p:nvPr>
        </p:nvSpPr>
        <p:spPr>
          <a:xfrm>
            <a:off x="867519" y="2295144"/>
            <a:ext cx="3218179" cy="4062616"/>
          </a:xfrm>
          <a:custGeom>
            <a:avLst/>
            <a:gdLst>
              <a:gd name="connsiteX0" fmla="*/ 2212964 w 4425927"/>
              <a:gd name="connsiteY0" fmla="*/ 0 h 5587272"/>
              <a:gd name="connsiteX1" fmla="*/ 4425927 w 4425927"/>
              <a:gd name="connsiteY1" fmla="*/ 1627172 h 5587272"/>
              <a:gd name="connsiteX2" fmla="*/ 3697446 w 4425927"/>
              <a:gd name="connsiteY2" fmla="*/ 2833941 h 5587272"/>
              <a:gd name="connsiteX3" fmla="*/ 4425927 w 4425927"/>
              <a:gd name="connsiteY3" fmla="*/ 3728114 h 5587272"/>
              <a:gd name="connsiteX4" fmla="*/ 3497721 w 4425927"/>
              <a:gd name="connsiteY4" fmla="*/ 4709912 h 5587272"/>
              <a:gd name="connsiteX5" fmla="*/ 4425927 w 4425927"/>
              <a:gd name="connsiteY5" fmla="*/ 5103694 h 5587272"/>
              <a:gd name="connsiteX6" fmla="*/ 2212964 w 4425927"/>
              <a:gd name="connsiteY6" fmla="*/ 5587272 h 5587272"/>
              <a:gd name="connsiteX7" fmla="*/ 0 w 4425927"/>
              <a:gd name="connsiteY7" fmla="*/ 5103694 h 5587272"/>
              <a:gd name="connsiteX8" fmla="*/ 928206 w 4425927"/>
              <a:gd name="connsiteY8" fmla="*/ 4709912 h 5587272"/>
              <a:gd name="connsiteX9" fmla="*/ 0 w 4425927"/>
              <a:gd name="connsiteY9" fmla="*/ 3728114 h 5587272"/>
              <a:gd name="connsiteX10" fmla="*/ 728481 w 4425927"/>
              <a:gd name="connsiteY10" fmla="*/ 2833941 h 5587272"/>
              <a:gd name="connsiteX11" fmla="*/ 0 w 4425927"/>
              <a:gd name="connsiteY11" fmla="*/ 1627172 h 5587272"/>
              <a:gd name="connsiteX12" fmla="*/ 2212964 w 4425927"/>
              <a:gd name="connsiteY12"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25927" h="5587272">
                <a:moveTo>
                  <a:pt x="2212964" y="0"/>
                </a:moveTo>
                <a:cubicBezTo>
                  <a:pt x="3435148" y="0"/>
                  <a:pt x="4425927" y="728510"/>
                  <a:pt x="4425927" y="1627172"/>
                </a:cubicBezTo>
                <a:cubicBezTo>
                  <a:pt x="4425927" y="2105824"/>
                  <a:pt x="4144852" y="2536203"/>
                  <a:pt x="3697446" y="2833941"/>
                </a:cubicBezTo>
                <a:cubicBezTo>
                  <a:pt x="4144852" y="3054555"/>
                  <a:pt x="4425927" y="3373455"/>
                  <a:pt x="4425927" y="3728114"/>
                </a:cubicBezTo>
                <a:cubicBezTo>
                  <a:pt x="4425927" y="4132994"/>
                  <a:pt x="4059623" y="4491265"/>
                  <a:pt x="3497721" y="4709912"/>
                </a:cubicBezTo>
                <a:cubicBezTo>
                  <a:pt x="4059623" y="4797607"/>
                  <a:pt x="4425927" y="4941307"/>
                  <a:pt x="4425927" y="5103694"/>
                </a:cubicBezTo>
                <a:cubicBezTo>
                  <a:pt x="4425927" y="5370766"/>
                  <a:pt x="3435148" y="5587272"/>
                  <a:pt x="2212964" y="5587272"/>
                </a:cubicBezTo>
                <a:cubicBezTo>
                  <a:pt x="990779" y="5587272"/>
                  <a:pt x="0" y="5370766"/>
                  <a:pt x="0" y="5103694"/>
                </a:cubicBezTo>
                <a:cubicBezTo>
                  <a:pt x="0" y="4941307"/>
                  <a:pt x="366304" y="4797607"/>
                  <a:pt x="928206" y="4709912"/>
                </a:cubicBezTo>
                <a:cubicBezTo>
                  <a:pt x="366304" y="4491265"/>
                  <a:pt x="0" y="4132994"/>
                  <a:pt x="0" y="3728114"/>
                </a:cubicBezTo>
                <a:cubicBezTo>
                  <a:pt x="0" y="3373455"/>
                  <a:pt x="281074" y="3054555"/>
                  <a:pt x="728481" y="2833941"/>
                </a:cubicBezTo>
                <a:cubicBezTo>
                  <a:pt x="281074" y="2536203"/>
                  <a:pt x="0" y="2105824"/>
                  <a:pt x="0" y="1627172"/>
                </a:cubicBezTo>
                <a:cubicBezTo>
                  <a:pt x="0" y="728510"/>
                  <a:pt x="990779" y="0"/>
                  <a:pt x="2212964"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93996AD-CB23-BC0E-799E-B12215424285}"/>
              </a:ext>
            </a:extLst>
          </p:cNvPr>
          <p:cNvSpPr>
            <a:spLocks noGrp="1"/>
          </p:cNvSpPr>
          <p:nvPr>
            <p:ph type="dt" sz="half" idx="19"/>
          </p:nvPr>
        </p:nvSpPr>
        <p:spPr/>
        <p:txBody>
          <a:bodyPr/>
          <a:lstStyle/>
          <a:p>
            <a:endParaRPr lang="en-US" dirty="0"/>
          </a:p>
        </p:txBody>
      </p:sp>
      <p:sp>
        <p:nvSpPr>
          <p:cNvPr id="6" name="Footer Placeholder 5">
            <a:extLst>
              <a:ext uri="{FF2B5EF4-FFF2-40B4-BE49-F238E27FC236}">
                <a16:creationId xmlns:a16="http://schemas.microsoft.com/office/drawing/2014/main" id="{7A010AA2-4882-2D45-BD62-617C1E4354BA}"/>
              </a:ext>
            </a:extLst>
          </p:cNvPr>
          <p:cNvSpPr>
            <a:spLocks noGrp="1"/>
          </p:cNvSpPr>
          <p:nvPr>
            <p:ph type="ftr" sz="quarter" idx="20"/>
          </p:nvPr>
        </p:nvSpPr>
        <p:spPr/>
        <p:txBody>
          <a:bodyPr/>
          <a:lstStyle/>
          <a:p>
            <a:endParaRPr lang="en-US" dirty="0"/>
          </a:p>
        </p:txBody>
      </p:sp>
      <p:sp>
        <p:nvSpPr>
          <p:cNvPr id="7" name="Slide Number Placeholder 6">
            <a:extLst>
              <a:ext uri="{FF2B5EF4-FFF2-40B4-BE49-F238E27FC236}">
                <a16:creationId xmlns:a16="http://schemas.microsoft.com/office/drawing/2014/main" id="{1693DB54-153F-307E-E89E-A760470DE3CB}"/>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701577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8">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34D486-07F1-0233-FC74-1487FB31E3EA}"/>
              </a:ext>
            </a:extLst>
          </p:cNvPr>
          <p:cNvSpPr>
            <a:spLocks noGrp="1"/>
          </p:cNvSpPr>
          <p:nvPr>
            <p:ph type="title"/>
          </p:nvPr>
        </p:nvSpPr>
        <p:spPr>
          <a:xfrm>
            <a:off x="634995" y="650497"/>
            <a:ext cx="10960805" cy="1373182"/>
          </a:xfrm>
        </p:spPr>
        <p:txBody>
          <a:bodyPr anchor="t">
            <a:normAutofit/>
          </a:bodyPr>
          <a:lstStyle>
            <a:lvl1pPr>
              <a:defRPr sz="4400"/>
            </a:lvl1pPr>
          </a:lstStyle>
          <a:p>
            <a:r>
              <a:rPr lang="en-US"/>
              <a:t>Click to edit Master title style</a:t>
            </a:r>
            <a:endParaRPr lang="en-US" dirty="0"/>
          </a:p>
        </p:txBody>
      </p:sp>
      <p:sp>
        <p:nvSpPr>
          <p:cNvPr id="3" name="Freeform: Shape 2">
            <a:extLst>
              <a:ext uri="{FF2B5EF4-FFF2-40B4-BE49-F238E27FC236}">
                <a16:creationId xmlns:a16="http://schemas.microsoft.com/office/drawing/2014/main" id="{CBBDAADE-3E44-89F0-8855-16B2E6053845}"/>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34995" y="2436723"/>
            <a:ext cx="5691377" cy="3872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D2DBB734-D78D-A824-EA2B-CA0727D3F1E1}"/>
              </a:ext>
            </a:extLst>
          </p:cNvPr>
          <p:cNvSpPr>
            <a:spLocks noGrp="1"/>
          </p:cNvSpPr>
          <p:nvPr>
            <p:ph type="pic" sz="quarter" idx="15" hasCustomPrompt="1"/>
          </p:nvPr>
        </p:nvSpPr>
        <p:spPr>
          <a:xfrm>
            <a:off x="7347098" y="2441705"/>
            <a:ext cx="3693302" cy="3701620"/>
          </a:xfrm>
          <a:custGeom>
            <a:avLst/>
            <a:gdLst>
              <a:gd name="connsiteX0" fmla="*/ 1073650 w 4070915"/>
              <a:gd name="connsiteY0" fmla="*/ 0 h 4080083"/>
              <a:gd name="connsiteX1" fmla="*/ 2035461 w 4070915"/>
              <a:gd name="connsiteY1" fmla="*/ 595703 h 4080083"/>
              <a:gd name="connsiteX2" fmla="*/ 2997271 w 4070915"/>
              <a:gd name="connsiteY2" fmla="*/ 0 h 4080083"/>
              <a:gd name="connsiteX3" fmla="*/ 4070915 w 4070915"/>
              <a:gd name="connsiteY3" fmla="*/ 1073119 h 4080083"/>
              <a:gd name="connsiteX4" fmla="*/ 3463512 w 4070915"/>
              <a:gd name="connsiteY4" fmla="*/ 2040042 h 4080083"/>
              <a:gd name="connsiteX5" fmla="*/ 4070915 w 4070915"/>
              <a:gd name="connsiteY5" fmla="*/ 3006964 h 4080083"/>
              <a:gd name="connsiteX6" fmla="*/ 2997271 w 4070915"/>
              <a:gd name="connsiteY6" fmla="*/ 4080083 h 4080083"/>
              <a:gd name="connsiteX7" fmla="*/ 2035461 w 4070915"/>
              <a:gd name="connsiteY7" fmla="*/ 3484378 h 4080083"/>
              <a:gd name="connsiteX8" fmla="*/ 1073650 w 4070915"/>
              <a:gd name="connsiteY8" fmla="*/ 4080083 h 4080083"/>
              <a:gd name="connsiteX9" fmla="*/ 0 w 4070915"/>
              <a:gd name="connsiteY9" fmla="*/ 3006964 h 4080083"/>
              <a:gd name="connsiteX10" fmla="*/ 607404 w 4070915"/>
              <a:gd name="connsiteY10" fmla="*/ 2040042 h 4080083"/>
              <a:gd name="connsiteX11" fmla="*/ 0 w 4070915"/>
              <a:gd name="connsiteY11" fmla="*/ 1073119 h 4080083"/>
              <a:gd name="connsiteX12" fmla="*/ 1073650 w 4070915"/>
              <a:gd name="connsiteY12" fmla="*/ 0 h 408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0915" h="4080083">
                <a:moveTo>
                  <a:pt x="1073650" y="0"/>
                </a:moveTo>
                <a:cubicBezTo>
                  <a:pt x="1495016" y="0"/>
                  <a:pt x="1859684" y="242613"/>
                  <a:pt x="2035461" y="595703"/>
                </a:cubicBezTo>
                <a:cubicBezTo>
                  <a:pt x="2211237" y="242613"/>
                  <a:pt x="2575906" y="0"/>
                  <a:pt x="2997271" y="0"/>
                </a:cubicBezTo>
                <a:cubicBezTo>
                  <a:pt x="3590232" y="0"/>
                  <a:pt x="4070915" y="480451"/>
                  <a:pt x="4070915" y="1073119"/>
                </a:cubicBezTo>
                <a:cubicBezTo>
                  <a:pt x="4070915" y="1498792"/>
                  <a:pt x="3822946" y="1866578"/>
                  <a:pt x="3463512" y="2040042"/>
                </a:cubicBezTo>
                <a:cubicBezTo>
                  <a:pt x="3822946" y="2213505"/>
                  <a:pt x="4070915" y="2581291"/>
                  <a:pt x="4070915" y="3006964"/>
                </a:cubicBezTo>
                <a:cubicBezTo>
                  <a:pt x="4070915" y="3599631"/>
                  <a:pt x="3590232" y="4080083"/>
                  <a:pt x="2997271" y="4080083"/>
                </a:cubicBezTo>
                <a:cubicBezTo>
                  <a:pt x="2575906" y="4080083"/>
                  <a:pt x="2211237" y="3837469"/>
                  <a:pt x="2035461" y="3484378"/>
                </a:cubicBezTo>
                <a:cubicBezTo>
                  <a:pt x="1859684" y="3837469"/>
                  <a:pt x="1495016" y="4080083"/>
                  <a:pt x="1073650" y="4080083"/>
                </a:cubicBezTo>
                <a:cubicBezTo>
                  <a:pt x="480689" y="4080083"/>
                  <a:pt x="0" y="3599631"/>
                  <a:pt x="0" y="3006964"/>
                </a:cubicBezTo>
                <a:cubicBezTo>
                  <a:pt x="0" y="2581291"/>
                  <a:pt x="247969" y="2213505"/>
                  <a:pt x="607404" y="2040042"/>
                </a:cubicBezTo>
                <a:cubicBezTo>
                  <a:pt x="247969" y="1866578"/>
                  <a:pt x="0" y="1498792"/>
                  <a:pt x="0" y="1073119"/>
                </a:cubicBezTo>
                <a:cubicBezTo>
                  <a:pt x="0" y="480451"/>
                  <a:pt x="480689" y="0"/>
                  <a:pt x="1073650" y="0"/>
                </a:cubicBezTo>
                <a:close/>
              </a:path>
            </a:pathLst>
          </a:custGeom>
          <a:blipFill>
            <a:blip r:embed="rId2" cstate="email">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2" name="Date Placeholder 1">
            <a:extLst>
              <a:ext uri="{FF2B5EF4-FFF2-40B4-BE49-F238E27FC236}">
                <a16:creationId xmlns:a16="http://schemas.microsoft.com/office/drawing/2014/main" id="{923783ED-1906-E705-627E-F5940CA5D1C3}"/>
              </a:ext>
            </a:extLst>
          </p:cNvPr>
          <p:cNvSpPr>
            <a:spLocks noGrp="1"/>
          </p:cNvSpPr>
          <p:nvPr>
            <p:ph type="dt" sz="half" idx="16"/>
          </p:nvPr>
        </p:nvSpPr>
        <p:spPr/>
        <p:txBody>
          <a:bodyPr/>
          <a:lstStyle/>
          <a:p>
            <a:endParaRPr lang="en-US" dirty="0"/>
          </a:p>
        </p:txBody>
      </p:sp>
      <p:sp>
        <p:nvSpPr>
          <p:cNvPr id="5" name="Footer Placeholder 4">
            <a:extLst>
              <a:ext uri="{FF2B5EF4-FFF2-40B4-BE49-F238E27FC236}">
                <a16:creationId xmlns:a16="http://schemas.microsoft.com/office/drawing/2014/main" id="{A4AC54C7-AEC0-5BA2-4EBC-0C16EBA31A8D}"/>
              </a:ext>
            </a:extLst>
          </p:cNvPr>
          <p:cNvSpPr>
            <a:spLocks noGrp="1"/>
          </p:cNvSpPr>
          <p:nvPr>
            <p:ph type="ftr" sz="quarter" idx="17"/>
          </p:nvPr>
        </p:nvSpPr>
        <p:spPr/>
        <p:txBody>
          <a:bodyPr/>
          <a:lstStyle/>
          <a:p>
            <a:endParaRPr lang="en-US" dirty="0"/>
          </a:p>
        </p:txBody>
      </p:sp>
      <p:sp>
        <p:nvSpPr>
          <p:cNvPr id="6" name="Slide Number Placeholder 5">
            <a:extLst>
              <a:ext uri="{FF2B5EF4-FFF2-40B4-BE49-F238E27FC236}">
                <a16:creationId xmlns:a16="http://schemas.microsoft.com/office/drawing/2014/main" id="{09EC5D5F-FB77-0600-7BD4-F1709CB000BE}"/>
              </a:ext>
            </a:extLst>
          </p:cNvPr>
          <p:cNvSpPr>
            <a:spLocks noGrp="1"/>
          </p:cNvSpPr>
          <p:nvPr>
            <p:ph type="sldNum" sz="quarter" idx="18"/>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7670800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9">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CBBDAADE-3E44-89F0-8855-16B2E6053845}"/>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1">
            <a:extLst>
              <a:ext uri="{FF2B5EF4-FFF2-40B4-BE49-F238E27FC236}">
                <a16:creationId xmlns:a16="http://schemas.microsoft.com/office/drawing/2014/main" id="{3A31BB9D-51F6-A754-B53D-0D2D17E1D707}"/>
              </a:ext>
            </a:extLst>
          </p:cNvPr>
          <p:cNvSpPr>
            <a:spLocks noGrp="1"/>
          </p:cNvSpPr>
          <p:nvPr>
            <p:ph type="title"/>
          </p:nvPr>
        </p:nvSpPr>
        <p:spPr>
          <a:xfrm>
            <a:off x="634999" y="650875"/>
            <a:ext cx="10947401" cy="1285875"/>
          </a:xfrm>
        </p:spPr>
        <p:txBody>
          <a:bodyPr>
            <a:normAutofit/>
          </a:bodyPr>
          <a:lstStyle>
            <a:lvl1pPr>
              <a:defRPr sz="4400"/>
            </a:lvl1p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D2DBB734-D78D-A824-EA2B-CA0727D3F1E1}"/>
              </a:ext>
            </a:extLst>
          </p:cNvPr>
          <p:cNvSpPr>
            <a:spLocks noGrp="1"/>
          </p:cNvSpPr>
          <p:nvPr>
            <p:ph type="pic" sz="quarter" idx="15" hasCustomPrompt="1"/>
          </p:nvPr>
        </p:nvSpPr>
        <p:spPr>
          <a:xfrm>
            <a:off x="1151600" y="2441705"/>
            <a:ext cx="3693302" cy="3701620"/>
          </a:xfrm>
          <a:custGeom>
            <a:avLst/>
            <a:gdLst>
              <a:gd name="connsiteX0" fmla="*/ 1073650 w 4070915"/>
              <a:gd name="connsiteY0" fmla="*/ 0 h 4080083"/>
              <a:gd name="connsiteX1" fmla="*/ 2035461 w 4070915"/>
              <a:gd name="connsiteY1" fmla="*/ 595703 h 4080083"/>
              <a:gd name="connsiteX2" fmla="*/ 2997271 w 4070915"/>
              <a:gd name="connsiteY2" fmla="*/ 0 h 4080083"/>
              <a:gd name="connsiteX3" fmla="*/ 4070915 w 4070915"/>
              <a:gd name="connsiteY3" fmla="*/ 1073119 h 4080083"/>
              <a:gd name="connsiteX4" fmla="*/ 3463512 w 4070915"/>
              <a:gd name="connsiteY4" fmla="*/ 2040042 h 4080083"/>
              <a:gd name="connsiteX5" fmla="*/ 4070915 w 4070915"/>
              <a:gd name="connsiteY5" fmla="*/ 3006964 h 4080083"/>
              <a:gd name="connsiteX6" fmla="*/ 2997271 w 4070915"/>
              <a:gd name="connsiteY6" fmla="*/ 4080083 h 4080083"/>
              <a:gd name="connsiteX7" fmla="*/ 2035461 w 4070915"/>
              <a:gd name="connsiteY7" fmla="*/ 3484378 h 4080083"/>
              <a:gd name="connsiteX8" fmla="*/ 1073650 w 4070915"/>
              <a:gd name="connsiteY8" fmla="*/ 4080083 h 4080083"/>
              <a:gd name="connsiteX9" fmla="*/ 0 w 4070915"/>
              <a:gd name="connsiteY9" fmla="*/ 3006964 h 4080083"/>
              <a:gd name="connsiteX10" fmla="*/ 607404 w 4070915"/>
              <a:gd name="connsiteY10" fmla="*/ 2040042 h 4080083"/>
              <a:gd name="connsiteX11" fmla="*/ 0 w 4070915"/>
              <a:gd name="connsiteY11" fmla="*/ 1073119 h 4080083"/>
              <a:gd name="connsiteX12" fmla="*/ 1073650 w 4070915"/>
              <a:gd name="connsiteY12" fmla="*/ 0 h 408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0915" h="4080083">
                <a:moveTo>
                  <a:pt x="1073650" y="0"/>
                </a:moveTo>
                <a:cubicBezTo>
                  <a:pt x="1495016" y="0"/>
                  <a:pt x="1859684" y="242613"/>
                  <a:pt x="2035461" y="595703"/>
                </a:cubicBezTo>
                <a:cubicBezTo>
                  <a:pt x="2211237" y="242613"/>
                  <a:pt x="2575906" y="0"/>
                  <a:pt x="2997271" y="0"/>
                </a:cubicBezTo>
                <a:cubicBezTo>
                  <a:pt x="3590232" y="0"/>
                  <a:pt x="4070915" y="480451"/>
                  <a:pt x="4070915" y="1073119"/>
                </a:cubicBezTo>
                <a:cubicBezTo>
                  <a:pt x="4070915" y="1498792"/>
                  <a:pt x="3822946" y="1866578"/>
                  <a:pt x="3463512" y="2040042"/>
                </a:cubicBezTo>
                <a:cubicBezTo>
                  <a:pt x="3822946" y="2213505"/>
                  <a:pt x="4070915" y="2581291"/>
                  <a:pt x="4070915" y="3006964"/>
                </a:cubicBezTo>
                <a:cubicBezTo>
                  <a:pt x="4070915" y="3599631"/>
                  <a:pt x="3590232" y="4080083"/>
                  <a:pt x="2997271" y="4080083"/>
                </a:cubicBezTo>
                <a:cubicBezTo>
                  <a:pt x="2575906" y="4080083"/>
                  <a:pt x="2211237" y="3837469"/>
                  <a:pt x="2035461" y="3484378"/>
                </a:cubicBezTo>
                <a:cubicBezTo>
                  <a:pt x="1859684" y="3837469"/>
                  <a:pt x="1495016" y="4080083"/>
                  <a:pt x="1073650" y="4080083"/>
                </a:cubicBezTo>
                <a:cubicBezTo>
                  <a:pt x="480689" y="4080083"/>
                  <a:pt x="0" y="3599631"/>
                  <a:pt x="0" y="3006964"/>
                </a:cubicBezTo>
                <a:cubicBezTo>
                  <a:pt x="0" y="2581291"/>
                  <a:pt x="247969" y="2213505"/>
                  <a:pt x="607404" y="2040042"/>
                </a:cubicBezTo>
                <a:cubicBezTo>
                  <a:pt x="247969" y="1866578"/>
                  <a:pt x="0" y="1498792"/>
                  <a:pt x="0" y="1073119"/>
                </a:cubicBezTo>
                <a:cubicBezTo>
                  <a:pt x="0" y="480451"/>
                  <a:pt x="480689" y="0"/>
                  <a:pt x="1073650" y="0"/>
                </a:cubicBezTo>
                <a:close/>
              </a:path>
            </a:pathLst>
          </a:custGeom>
          <a:blipFill>
            <a:blip r:embed="rId2" cstate="email">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5865629" y="2349795"/>
            <a:ext cx="5716772" cy="3958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17910340-A5F4-8639-3086-49BC04898DD3}"/>
              </a:ext>
            </a:extLst>
          </p:cNvPr>
          <p:cNvSpPr>
            <a:spLocks noGrp="1"/>
          </p:cNvSpPr>
          <p:nvPr>
            <p:ph type="dt" sz="half" idx="16"/>
          </p:nvPr>
        </p:nvSpPr>
        <p:spPr/>
        <p:txBody>
          <a:bodyPr/>
          <a:lstStyle/>
          <a:p>
            <a:endParaRPr lang="en-US" dirty="0"/>
          </a:p>
        </p:txBody>
      </p:sp>
      <p:sp>
        <p:nvSpPr>
          <p:cNvPr id="5" name="Footer Placeholder 4">
            <a:extLst>
              <a:ext uri="{FF2B5EF4-FFF2-40B4-BE49-F238E27FC236}">
                <a16:creationId xmlns:a16="http://schemas.microsoft.com/office/drawing/2014/main" id="{1261D821-0861-7426-9797-27E0A202F548}"/>
              </a:ext>
            </a:extLst>
          </p:cNvPr>
          <p:cNvSpPr>
            <a:spLocks noGrp="1"/>
          </p:cNvSpPr>
          <p:nvPr>
            <p:ph type="ftr" sz="quarter" idx="17"/>
          </p:nvPr>
        </p:nvSpPr>
        <p:spPr/>
        <p:txBody>
          <a:bodyPr/>
          <a:lstStyle/>
          <a:p>
            <a:endParaRPr lang="en-US" dirty="0"/>
          </a:p>
        </p:txBody>
      </p:sp>
      <p:sp>
        <p:nvSpPr>
          <p:cNvPr id="7" name="Slide Number Placeholder 6">
            <a:extLst>
              <a:ext uri="{FF2B5EF4-FFF2-40B4-BE49-F238E27FC236}">
                <a16:creationId xmlns:a16="http://schemas.microsoft.com/office/drawing/2014/main" id="{3C373B1E-7C33-100C-089F-73EF80B5A06F}"/>
              </a:ext>
            </a:extLst>
          </p:cNvPr>
          <p:cNvSpPr>
            <a:spLocks noGrp="1"/>
          </p:cNvSpPr>
          <p:nvPr>
            <p:ph type="sldNum" sz="quarter" idx="18"/>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021156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20">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CBBDAADE-3E44-89F0-8855-16B2E6053845}"/>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1">
            <a:extLst>
              <a:ext uri="{FF2B5EF4-FFF2-40B4-BE49-F238E27FC236}">
                <a16:creationId xmlns:a16="http://schemas.microsoft.com/office/drawing/2014/main" id="{0EC6DB82-B94E-67BD-D8C9-86F0C0587602}"/>
              </a:ext>
            </a:extLst>
          </p:cNvPr>
          <p:cNvSpPr>
            <a:spLocks noGrp="1"/>
          </p:cNvSpPr>
          <p:nvPr>
            <p:ph type="title"/>
          </p:nvPr>
        </p:nvSpPr>
        <p:spPr>
          <a:xfrm>
            <a:off x="612647" y="709098"/>
            <a:ext cx="3696859" cy="1316347"/>
          </a:xfrm>
        </p:spPr>
        <p:txBody>
          <a:bodyPr anchor="t">
            <a:noAutofit/>
          </a:bodyPr>
          <a:lstStyle>
            <a:lvl1pPr>
              <a:defRPr lang="en-US" sz="4400" b="1" kern="1200" dirty="0">
                <a:solidFill>
                  <a:schemeClr val="tx1"/>
                </a:solidFill>
                <a:latin typeface="+mj-lt"/>
                <a:ea typeface="+mj-ea"/>
                <a:cs typeface="+mj-cs"/>
              </a:defRPr>
            </a:lvl1p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D2DBB734-D78D-A824-EA2B-CA0727D3F1E1}"/>
              </a:ext>
            </a:extLst>
          </p:cNvPr>
          <p:cNvSpPr>
            <a:spLocks noGrp="1"/>
          </p:cNvSpPr>
          <p:nvPr>
            <p:ph type="pic" sz="quarter" idx="15" hasCustomPrompt="1"/>
          </p:nvPr>
        </p:nvSpPr>
        <p:spPr>
          <a:xfrm>
            <a:off x="625486" y="2441705"/>
            <a:ext cx="3693302" cy="3701620"/>
          </a:xfrm>
          <a:custGeom>
            <a:avLst/>
            <a:gdLst>
              <a:gd name="connsiteX0" fmla="*/ 1073650 w 4070915"/>
              <a:gd name="connsiteY0" fmla="*/ 0 h 4080083"/>
              <a:gd name="connsiteX1" fmla="*/ 2035461 w 4070915"/>
              <a:gd name="connsiteY1" fmla="*/ 595703 h 4080083"/>
              <a:gd name="connsiteX2" fmla="*/ 2997271 w 4070915"/>
              <a:gd name="connsiteY2" fmla="*/ 0 h 4080083"/>
              <a:gd name="connsiteX3" fmla="*/ 4070915 w 4070915"/>
              <a:gd name="connsiteY3" fmla="*/ 1073119 h 4080083"/>
              <a:gd name="connsiteX4" fmla="*/ 3463512 w 4070915"/>
              <a:gd name="connsiteY4" fmla="*/ 2040042 h 4080083"/>
              <a:gd name="connsiteX5" fmla="*/ 4070915 w 4070915"/>
              <a:gd name="connsiteY5" fmla="*/ 3006964 h 4080083"/>
              <a:gd name="connsiteX6" fmla="*/ 2997271 w 4070915"/>
              <a:gd name="connsiteY6" fmla="*/ 4080083 h 4080083"/>
              <a:gd name="connsiteX7" fmla="*/ 2035461 w 4070915"/>
              <a:gd name="connsiteY7" fmla="*/ 3484378 h 4080083"/>
              <a:gd name="connsiteX8" fmla="*/ 1073650 w 4070915"/>
              <a:gd name="connsiteY8" fmla="*/ 4080083 h 4080083"/>
              <a:gd name="connsiteX9" fmla="*/ 0 w 4070915"/>
              <a:gd name="connsiteY9" fmla="*/ 3006964 h 4080083"/>
              <a:gd name="connsiteX10" fmla="*/ 607404 w 4070915"/>
              <a:gd name="connsiteY10" fmla="*/ 2040042 h 4080083"/>
              <a:gd name="connsiteX11" fmla="*/ 0 w 4070915"/>
              <a:gd name="connsiteY11" fmla="*/ 1073119 h 4080083"/>
              <a:gd name="connsiteX12" fmla="*/ 1073650 w 4070915"/>
              <a:gd name="connsiteY12" fmla="*/ 0 h 408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70915" h="4080083">
                <a:moveTo>
                  <a:pt x="1073650" y="0"/>
                </a:moveTo>
                <a:cubicBezTo>
                  <a:pt x="1495016" y="0"/>
                  <a:pt x="1859684" y="242613"/>
                  <a:pt x="2035461" y="595703"/>
                </a:cubicBezTo>
                <a:cubicBezTo>
                  <a:pt x="2211237" y="242613"/>
                  <a:pt x="2575906" y="0"/>
                  <a:pt x="2997271" y="0"/>
                </a:cubicBezTo>
                <a:cubicBezTo>
                  <a:pt x="3590232" y="0"/>
                  <a:pt x="4070915" y="480451"/>
                  <a:pt x="4070915" y="1073119"/>
                </a:cubicBezTo>
                <a:cubicBezTo>
                  <a:pt x="4070915" y="1498792"/>
                  <a:pt x="3822946" y="1866578"/>
                  <a:pt x="3463512" y="2040042"/>
                </a:cubicBezTo>
                <a:cubicBezTo>
                  <a:pt x="3822946" y="2213505"/>
                  <a:pt x="4070915" y="2581291"/>
                  <a:pt x="4070915" y="3006964"/>
                </a:cubicBezTo>
                <a:cubicBezTo>
                  <a:pt x="4070915" y="3599631"/>
                  <a:pt x="3590232" y="4080083"/>
                  <a:pt x="2997271" y="4080083"/>
                </a:cubicBezTo>
                <a:cubicBezTo>
                  <a:pt x="2575906" y="4080083"/>
                  <a:pt x="2211237" y="3837469"/>
                  <a:pt x="2035461" y="3484378"/>
                </a:cubicBezTo>
                <a:cubicBezTo>
                  <a:pt x="1859684" y="3837469"/>
                  <a:pt x="1495016" y="4080083"/>
                  <a:pt x="1073650" y="4080083"/>
                </a:cubicBezTo>
                <a:cubicBezTo>
                  <a:pt x="480689" y="4080083"/>
                  <a:pt x="0" y="3599631"/>
                  <a:pt x="0" y="3006964"/>
                </a:cubicBezTo>
                <a:cubicBezTo>
                  <a:pt x="0" y="2581291"/>
                  <a:pt x="247969" y="2213505"/>
                  <a:pt x="607404" y="2040042"/>
                </a:cubicBezTo>
                <a:cubicBezTo>
                  <a:pt x="247969" y="1866578"/>
                  <a:pt x="0" y="1498792"/>
                  <a:pt x="0" y="1073119"/>
                </a:cubicBezTo>
                <a:cubicBezTo>
                  <a:pt x="0" y="480451"/>
                  <a:pt x="480689" y="0"/>
                  <a:pt x="1073650" y="0"/>
                </a:cubicBezTo>
                <a:close/>
              </a:path>
            </a:pathLst>
          </a:custGeom>
          <a:blipFill>
            <a:blip r:embed="rId2" cstate="email">
              <a:alphaModFix amt="70000"/>
              <a:extLst>
                <a:ext uri="{28A0092B-C50C-407E-A947-70E740481C1C}">
                  <a14:useLocalDpi xmlns:a14="http://schemas.microsoft.com/office/drawing/2010/main"/>
                </a:ext>
              </a:extLst>
            </a:blip>
            <a:stretch>
              <a:fillRect/>
            </a:stretch>
          </a:blipFill>
          <a:ln w="76200">
            <a:solidFill>
              <a:schemeClr val="accent1">
                <a:lumMod val="20000"/>
                <a:lumOff val="80000"/>
              </a:schemeClr>
            </a:solidFill>
          </a:ln>
        </p:spPr>
        <p:txBody>
          <a:bodyPr wrap="square">
            <a:noAutofit/>
          </a:bodyPr>
          <a:lstStyle>
            <a:lvl1pPr marL="0" indent="0">
              <a:buNone/>
              <a:defRPr/>
            </a:lvl1pPr>
          </a:lstStyle>
          <a:p>
            <a:r>
              <a:rPr lang="en-US" dirty="0"/>
              <a:t> </a:t>
            </a:r>
          </a:p>
        </p:txBody>
      </p:sp>
      <p:sp>
        <p:nvSpPr>
          <p:cNvPr id="10" name="Content Placeholder 7">
            <a:extLst>
              <a:ext uri="{FF2B5EF4-FFF2-40B4-BE49-F238E27FC236}">
                <a16:creationId xmlns:a16="http://schemas.microsoft.com/office/drawing/2014/main" id="{DFA7C82C-E3C3-350F-42D8-10B6340EB41F}"/>
              </a:ext>
            </a:extLst>
          </p:cNvPr>
          <p:cNvSpPr>
            <a:spLocks noGrp="1"/>
          </p:cNvSpPr>
          <p:nvPr>
            <p:ph sz="quarter" idx="14"/>
          </p:nvPr>
        </p:nvSpPr>
        <p:spPr>
          <a:xfrm>
            <a:off x="4933150" y="586358"/>
            <a:ext cx="6644488" cy="5562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464EAB94-B802-87B5-5FF0-A07FC0F4D768}"/>
              </a:ext>
            </a:extLst>
          </p:cNvPr>
          <p:cNvSpPr>
            <a:spLocks noGrp="1"/>
          </p:cNvSpPr>
          <p:nvPr>
            <p:ph type="dt" sz="half" idx="16"/>
          </p:nvPr>
        </p:nvSpPr>
        <p:spPr/>
        <p:txBody>
          <a:bodyPr/>
          <a:lstStyle/>
          <a:p>
            <a:endParaRPr lang="en-US" dirty="0"/>
          </a:p>
        </p:txBody>
      </p:sp>
      <p:sp>
        <p:nvSpPr>
          <p:cNvPr id="5" name="Footer Placeholder 4">
            <a:extLst>
              <a:ext uri="{FF2B5EF4-FFF2-40B4-BE49-F238E27FC236}">
                <a16:creationId xmlns:a16="http://schemas.microsoft.com/office/drawing/2014/main" id="{4B6BF698-E7D5-DCB7-939D-D9D170FE3B78}"/>
              </a:ext>
            </a:extLst>
          </p:cNvPr>
          <p:cNvSpPr>
            <a:spLocks noGrp="1"/>
          </p:cNvSpPr>
          <p:nvPr>
            <p:ph type="ftr" sz="quarter" idx="17"/>
          </p:nvPr>
        </p:nvSpPr>
        <p:spPr/>
        <p:txBody>
          <a:bodyPr/>
          <a:lstStyle/>
          <a:p>
            <a:endParaRPr lang="en-US" dirty="0"/>
          </a:p>
        </p:txBody>
      </p:sp>
      <p:sp>
        <p:nvSpPr>
          <p:cNvPr id="6" name="Slide Number Placeholder 5">
            <a:extLst>
              <a:ext uri="{FF2B5EF4-FFF2-40B4-BE49-F238E27FC236}">
                <a16:creationId xmlns:a16="http://schemas.microsoft.com/office/drawing/2014/main" id="{A3F6F01F-39BB-4D04-D788-0DF034F674F8}"/>
              </a:ext>
            </a:extLst>
          </p:cNvPr>
          <p:cNvSpPr>
            <a:spLocks noGrp="1"/>
          </p:cNvSpPr>
          <p:nvPr>
            <p:ph type="sldNum" sz="quarter" idx="18"/>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2640159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Picture 21">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CBBDAADE-3E44-89F0-8855-16B2E6053845}"/>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C1F91A-640E-9FB4-F262-E8684A88C65F}"/>
              </a:ext>
            </a:extLst>
          </p:cNvPr>
          <p:cNvSpPr>
            <a:spLocks noGrp="1"/>
          </p:cNvSpPr>
          <p:nvPr>
            <p:ph type="title"/>
          </p:nvPr>
        </p:nvSpPr>
        <p:spPr>
          <a:xfrm>
            <a:off x="612648" y="706802"/>
            <a:ext cx="4672584" cy="1871298"/>
          </a:xfrm>
        </p:spPr>
        <p:txBody>
          <a:bodyPr anchor="t">
            <a:normAutofit/>
          </a:bodyPr>
          <a:lstStyle>
            <a:lvl1pPr>
              <a:defRPr lang="en-US" sz="4400" b="1" kern="1200" dirty="0">
                <a:solidFill>
                  <a:schemeClr val="tx1"/>
                </a:solidFill>
                <a:latin typeface="+mj-lt"/>
                <a:ea typeface="+mj-ea"/>
                <a:cs typeface="+mj-cs"/>
              </a:defRPr>
            </a:lvl1p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7E3E9714-38E2-1F4D-5E38-73B6D23DE1CB}"/>
              </a:ext>
            </a:extLst>
          </p:cNvPr>
          <p:cNvSpPr>
            <a:spLocks noGrp="1"/>
          </p:cNvSpPr>
          <p:nvPr>
            <p:ph type="pic" sz="quarter" idx="16" hasCustomPrompt="1"/>
          </p:nvPr>
        </p:nvSpPr>
        <p:spPr>
          <a:xfrm>
            <a:off x="609599" y="3086945"/>
            <a:ext cx="4686365" cy="3151094"/>
          </a:xfrm>
          <a:custGeom>
            <a:avLst/>
            <a:gdLst>
              <a:gd name="connsiteX0" fmla="*/ 5063371 w 6092824"/>
              <a:gd name="connsiteY0" fmla="*/ 0 h 4096792"/>
              <a:gd name="connsiteX1" fmla="*/ 6092824 w 6092824"/>
              <a:gd name="connsiteY1" fmla="*/ 1029453 h 4096792"/>
              <a:gd name="connsiteX2" fmla="*/ 6092824 w 6092824"/>
              <a:gd name="connsiteY2" fmla="*/ 2408950 h 4096792"/>
              <a:gd name="connsiteX3" fmla="*/ 6092824 w 6092824"/>
              <a:gd name="connsiteY3" fmla="*/ 3021385 h 4096792"/>
              <a:gd name="connsiteX4" fmla="*/ 6092824 w 6092824"/>
              <a:gd name="connsiteY4" fmla="*/ 3759215 h 4096792"/>
              <a:gd name="connsiteX5" fmla="*/ 5755247 w 6092824"/>
              <a:gd name="connsiteY5" fmla="*/ 4096792 h 4096792"/>
              <a:gd name="connsiteX6" fmla="*/ 3046412 w 6092824"/>
              <a:gd name="connsiteY6" fmla="*/ 4096792 h 4096792"/>
              <a:gd name="connsiteX7" fmla="*/ 1029453 w 6092824"/>
              <a:gd name="connsiteY7" fmla="*/ 4096792 h 4096792"/>
              <a:gd name="connsiteX8" fmla="*/ 337577 w 6092824"/>
              <a:gd name="connsiteY8" fmla="*/ 4096792 h 4096792"/>
              <a:gd name="connsiteX9" fmla="*/ 0 w 6092824"/>
              <a:gd name="connsiteY9" fmla="*/ 3759215 h 4096792"/>
              <a:gd name="connsiteX10" fmla="*/ 0 w 6092824"/>
              <a:gd name="connsiteY10" fmla="*/ 3067339 h 4096792"/>
              <a:gd name="connsiteX11" fmla="*/ 0 w 6092824"/>
              <a:gd name="connsiteY11" fmla="*/ 2408950 h 4096792"/>
              <a:gd name="connsiteX12" fmla="*/ 0 w 6092824"/>
              <a:gd name="connsiteY12" fmla="*/ 1075407 h 4096792"/>
              <a:gd name="connsiteX13" fmla="*/ 1029453 w 6092824"/>
              <a:gd name="connsiteY13" fmla="*/ 45954 h 4096792"/>
              <a:gd name="connsiteX14" fmla="*/ 1978007 w 6092824"/>
              <a:gd name="connsiteY14" fmla="*/ 674697 h 4096792"/>
              <a:gd name="connsiteX15" fmla="*/ 2037933 w 6092824"/>
              <a:gd name="connsiteY15" fmla="*/ 867747 h 4096792"/>
              <a:gd name="connsiteX16" fmla="*/ 2097859 w 6092824"/>
              <a:gd name="connsiteY16" fmla="*/ 674697 h 4096792"/>
              <a:gd name="connsiteX17" fmla="*/ 3046412 w 6092824"/>
              <a:gd name="connsiteY17" fmla="*/ 45954 h 4096792"/>
              <a:gd name="connsiteX18" fmla="*/ 3994965 w 6092824"/>
              <a:gd name="connsiteY18" fmla="*/ 674697 h 4096792"/>
              <a:gd name="connsiteX19" fmla="*/ 4051365 w 6092824"/>
              <a:gd name="connsiteY19" fmla="*/ 856386 h 4096792"/>
              <a:gd name="connsiteX20" fmla="*/ 4054833 w 6092824"/>
              <a:gd name="connsiteY20" fmla="*/ 821982 h 4096792"/>
              <a:gd name="connsiteX21" fmla="*/ 5063371 w 6092824"/>
              <a:gd name="connsiteY21" fmla="*/ 0 h 409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92824" h="4096792">
                <a:moveTo>
                  <a:pt x="5063371" y="0"/>
                </a:moveTo>
                <a:cubicBezTo>
                  <a:pt x="5631922" y="0"/>
                  <a:pt x="6092824" y="460902"/>
                  <a:pt x="6092824" y="1029453"/>
                </a:cubicBezTo>
                <a:lnTo>
                  <a:pt x="6092824" y="2408950"/>
                </a:lnTo>
                <a:lnTo>
                  <a:pt x="6092824" y="3021385"/>
                </a:lnTo>
                <a:lnTo>
                  <a:pt x="6092824" y="3759215"/>
                </a:lnTo>
                <a:cubicBezTo>
                  <a:pt x="6092824" y="3945654"/>
                  <a:pt x="5941686" y="4096792"/>
                  <a:pt x="5755247" y="4096792"/>
                </a:cubicBezTo>
                <a:lnTo>
                  <a:pt x="3046412" y="4096792"/>
                </a:lnTo>
                <a:lnTo>
                  <a:pt x="1029453" y="4096792"/>
                </a:lnTo>
                <a:lnTo>
                  <a:pt x="337577" y="4096792"/>
                </a:lnTo>
                <a:cubicBezTo>
                  <a:pt x="151138" y="4096792"/>
                  <a:pt x="0" y="3945654"/>
                  <a:pt x="0" y="3759215"/>
                </a:cubicBezTo>
                <a:lnTo>
                  <a:pt x="0" y="3067339"/>
                </a:lnTo>
                <a:lnTo>
                  <a:pt x="0" y="2408950"/>
                </a:lnTo>
                <a:lnTo>
                  <a:pt x="0" y="1075407"/>
                </a:lnTo>
                <a:cubicBezTo>
                  <a:pt x="0" y="506856"/>
                  <a:pt x="460902" y="45954"/>
                  <a:pt x="1029453" y="45954"/>
                </a:cubicBezTo>
                <a:cubicBezTo>
                  <a:pt x="1455867" y="45954"/>
                  <a:pt x="1821727" y="305211"/>
                  <a:pt x="1978007" y="674697"/>
                </a:cubicBezTo>
                <a:lnTo>
                  <a:pt x="2037933" y="867747"/>
                </a:lnTo>
                <a:lnTo>
                  <a:pt x="2097859" y="674697"/>
                </a:lnTo>
                <a:cubicBezTo>
                  <a:pt x="2254138" y="305211"/>
                  <a:pt x="2619999" y="45954"/>
                  <a:pt x="3046412" y="45954"/>
                </a:cubicBezTo>
                <a:cubicBezTo>
                  <a:pt x="3472825" y="45954"/>
                  <a:pt x="3838686" y="305211"/>
                  <a:pt x="3994965" y="674697"/>
                </a:cubicBezTo>
                <a:lnTo>
                  <a:pt x="4051365" y="856386"/>
                </a:lnTo>
                <a:lnTo>
                  <a:pt x="4054833" y="821982"/>
                </a:lnTo>
                <a:cubicBezTo>
                  <a:pt x="4150826" y="352878"/>
                  <a:pt x="4565889" y="0"/>
                  <a:pt x="5063371"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1">
                <a:lumMod val="20000"/>
                <a:lumOff val="80000"/>
              </a:schemeClr>
            </a:solidFill>
          </a:ln>
        </p:spPr>
        <p:txBody>
          <a:bodyPr vert="horz" wrap="square" lIns="91440" tIns="45720" rIns="91440" bIns="45720" rtlCol="0">
            <a:noAutofit/>
          </a:bodyPr>
          <a:lstStyle>
            <a:lvl1pPr marL="0" indent="0">
              <a:buNone/>
              <a:defRPr lang="en-US"/>
            </a:lvl1pPr>
          </a:lstStyle>
          <a:p>
            <a:pPr marL="228600" lvl="0" indent="-228600"/>
            <a:r>
              <a:rPr lang="en-US" dirty="0"/>
              <a:t> </a:t>
            </a:r>
          </a:p>
        </p:txBody>
      </p:sp>
      <p:sp>
        <p:nvSpPr>
          <p:cNvPr id="5" name="Content Placeholder 7">
            <a:extLst>
              <a:ext uri="{FF2B5EF4-FFF2-40B4-BE49-F238E27FC236}">
                <a16:creationId xmlns:a16="http://schemas.microsoft.com/office/drawing/2014/main" id="{8F74D7F7-F16A-DB02-B9BC-BDCE1B8D7841}"/>
              </a:ext>
            </a:extLst>
          </p:cNvPr>
          <p:cNvSpPr>
            <a:spLocks noGrp="1"/>
          </p:cNvSpPr>
          <p:nvPr>
            <p:ph sz="quarter" idx="14"/>
          </p:nvPr>
        </p:nvSpPr>
        <p:spPr>
          <a:xfrm>
            <a:off x="5905563" y="732155"/>
            <a:ext cx="5676838" cy="54053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96F01E1-BA98-89DB-EBE7-DD36895251AF}"/>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4C61CD4E-5B16-E836-5BEE-12F2F57C5AFE}"/>
              </a:ext>
            </a:extLst>
          </p:cNvPr>
          <p:cNvSpPr>
            <a:spLocks noGrp="1"/>
          </p:cNvSpPr>
          <p:nvPr>
            <p:ph type="ftr" sz="quarter" idx="18"/>
          </p:nvPr>
        </p:nvSpPr>
        <p:spPr/>
        <p:txBody>
          <a:bodyPr/>
          <a:lstStyle/>
          <a:p>
            <a:endParaRPr lang="en-US" dirty="0"/>
          </a:p>
        </p:txBody>
      </p:sp>
      <p:sp>
        <p:nvSpPr>
          <p:cNvPr id="8" name="Slide Number Placeholder 7">
            <a:extLst>
              <a:ext uri="{FF2B5EF4-FFF2-40B4-BE49-F238E27FC236}">
                <a16:creationId xmlns:a16="http://schemas.microsoft.com/office/drawing/2014/main" id="{F29E1CCF-A89C-A12F-F2F0-47111E83CBC9}"/>
              </a:ext>
            </a:extLst>
          </p:cNvPr>
          <p:cNvSpPr>
            <a:spLocks noGrp="1"/>
          </p:cNvSpPr>
          <p:nvPr>
            <p:ph type="sldNum" sz="quarter" idx="19"/>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758430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Picture 22">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CBBDAADE-3E44-89F0-8855-16B2E6053845}"/>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
            <a:extLst>
              <a:ext uri="{FF2B5EF4-FFF2-40B4-BE49-F238E27FC236}">
                <a16:creationId xmlns:a16="http://schemas.microsoft.com/office/drawing/2014/main" id="{A9D21ECF-717F-9081-40B2-CE1B742464E9}"/>
              </a:ext>
            </a:extLst>
          </p:cNvPr>
          <p:cNvSpPr>
            <a:spLocks noGrp="1"/>
          </p:cNvSpPr>
          <p:nvPr>
            <p:ph type="title"/>
          </p:nvPr>
        </p:nvSpPr>
        <p:spPr>
          <a:xfrm>
            <a:off x="635000" y="650875"/>
            <a:ext cx="10922004" cy="1285875"/>
          </a:xfrm>
        </p:spPr>
        <p:txBody>
          <a:bodyPr>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775" y="2349795"/>
            <a:ext cx="4467225" cy="3958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16">
            <a:extLst>
              <a:ext uri="{FF2B5EF4-FFF2-40B4-BE49-F238E27FC236}">
                <a16:creationId xmlns:a16="http://schemas.microsoft.com/office/drawing/2014/main" id="{C921D048-953A-179D-CA98-EB69BB2A2643}"/>
              </a:ext>
            </a:extLst>
          </p:cNvPr>
          <p:cNvSpPr>
            <a:spLocks noGrp="1"/>
          </p:cNvSpPr>
          <p:nvPr>
            <p:ph type="pic" sz="quarter" idx="16" hasCustomPrompt="1"/>
          </p:nvPr>
        </p:nvSpPr>
        <p:spPr>
          <a:xfrm>
            <a:off x="5901677" y="2420478"/>
            <a:ext cx="5677547" cy="3817561"/>
          </a:xfrm>
          <a:custGeom>
            <a:avLst/>
            <a:gdLst>
              <a:gd name="connsiteX0" fmla="*/ 5063371 w 6092824"/>
              <a:gd name="connsiteY0" fmla="*/ 0 h 4096792"/>
              <a:gd name="connsiteX1" fmla="*/ 6092824 w 6092824"/>
              <a:gd name="connsiteY1" fmla="*/ 1029453 h 4096792"/>
              <a:gd name="connsiteX2" fmla="*/ 6092824 w 6092824"/>
              <a:gd name="connsiteY2" fmla="*/ 2408950 h 4096792"/>
              <a:gd name="connsiteX3" fmla="*/ 6092824 w 6092824"/>
              <a:gd name="connsiteY3" fmla="*/ 3021385 h 4096792"/>
              <a:gd name="connsiteX4" fmla="*/ 6092824 w 6092824"/>
              <a:gd name="connsiteY4" fmla="*/ 3759215 h 4096792"/>
              <a:gd name="connsiteX5" fmla="*/ 5755247 w 6092824"/>
              <a:gd name="connsiteY5" fmla="*/ 4096792 h 4096792"/>
              <a:gd name="connsiteX6" fmla="*/ 3046412 w 6092824"/>
              <a:gd name="connsiteY6" fmla="*/ 4096792 h 4096792"/>
              <a:gd name="connsiteX7" fmla="*/ 1029453 w 6092824"/>
              <a:gd name="connsiteY7" fmla="*/ 4096792 h 4096792"/>
              <a:gd name="connsiteX8" fmla="*/ 337577 w 6092824"/>
              <a:gd name="connsiteY8" fmla="*/ 4096792 h 4096792"/>
              <a:gd name="connsiteX9" fmla="*/ 0 w 6092824"/>
              <a:gd name="connsiteY9" fmla="*/ 3759215 h 4096792"/>
              <a:gd name="connsiteX10" fmla="*/ 0 w 6092824"/>
              <a:gd name="connsiteY10" fmla="*/ 3067339 h 4096792"/>
              <a:gd name="connsiteX11" fmla="*/ 0 w 6092824"/>
              <a:gd name="connsiteY11" fmla="*/ 2408950 h 4096792"/>
              <a:gd name="connsiteX12" fmla="*/ 0 w 6092824"/>
              <a:gd name="connsiteY12" fmla="*/ 1075407 h 4096792"/>
              <a:gd name="connsiteX13" fmla="*/ 1029453 w 6092824"/>
              <a:gd name="connsiteY13" fmla="*/ 45954 h 4096792"/>
              <a:gd name="connsiteX14" fmla="*/ 1978007 w 6092824"/>
              <a:gd name="connsiteY14" fmla="*/ 674697 h 4096792"/>
              <a:gd name="connsiteX15" fmla="*/ 2037933 w 6092824"/>
              <a:gd name="connsiteY15" fmla="*/ 867747 h 4096792"/>
              <a:gd name="connsiteX16" fmla="*/ 2097859 w 6092824"/>
              <a:gd name="connsiteY16" fmla="*/ 674697 h 4096792"/>
              <a:gd name="connsiteX17" fmla="*/ 3046412 w 6092824"/>
              <a:gd name="connsiteY17" fmla="*/ 45954 h 4096792"/>
              <a:gd name="connsiteX18" fmla="*/ 3994965 w 6092824"/>
              <a:gd name="connsiteY18" fmla="*/ 674697 h 4096792"/>
              <a:gd name="connsiteX19" fmla="*/ 4051365 w 6092824"/>
              <a:gd name="connsiteY19" fmla="*/ 856386 h 4096792"/>
              <a:gd name="connsiteX20" fmla="*/ 4054833 w 6092824"/>
              <a:gd name="connsiteY20" fmla="*/ 821982 h 4096792"/>
              <a:gd name="connsiteX21" fmla="*/ 5063371 w 6092824"/>
              <a:gd name="connsiteY21" fmla="*/ 0 h 409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92824" h="4096792">
                <a:moveTo>
                  <a:pt x="5063371" y="0"/>
                </a:moveTo>
                <a:cubicBezTo>
                  <a:pt x="5631922" y="0"/>
                  <a:pt x="6092824" y="460902"/>
                  <a:pt x="6092824" y="1029453"/>
                </a:cubicBezTo>
                <a:lnTo>
                  <a:pt x="6092824" y="2408950"/>
                </a:lnTo>
                <a:lnTo>
                  <a:pt x="6092824" y="3021385"/>
                </a:lnTo>
                <a:lnTo>
                  <a:pt x="6092824" y="3759215"/>
                </a:lnTo>
                <a:cubicBezTo>
                  <a:pt x="6092824" y="3945654"/>
                  <a:pt x="5941686" y="4096792"/>
                  <a:pt x="5755247" y="4096792"/>
                </a:cubicBezTo>
                <a:lnTo>
                  <a:pt x="3046412" y="4096792"/>
                </a:lnTo>
                <a:lnTo>
                  <a:pt x="1029453" y="4096792"/>
                </a:lnTo>
                <a:lnTo>
                  <a:pt x="337577" y="4096792"/>
                </a:lnTo>
                <a:cubicBezTo>
                  <a:pt x="151138" y="4096792"/>
                  <a:pt x="0" y="3945654"/>
                  <a:pt x="0" y="3759215"/>
                </a:cubicBezTo>
                <a:lnTo>
                  <a:pt x="0" y="3067339"/>
                </a:lnTo>
                <a:lnTo>
                  <a:pt x="0" y="2408950"/>
                </a:lnTo>
                <a:lnTo>
                  <a:pt x="0" y="1075407"/>
                </a:lnTo>
                <a:cubicBezTo>
                  <a:pt x="0" y="506856"/>
                  <a:pt x="460902" y="45954"/>
                  <a:pt x="1029453" y="45954"/>
                </a:cubicBezTo>
                <a:cubicBezTo>
                  <a:pt x="1455867" y="45954"/>
                  <a:pt x="1821727" y="305211"/>
                  <a:pt x="1978007" y="674697"/>
                </a:cubicBezTo>
                <a:lnTo>
                  <a:pt x="2037933" y="867747"/>
                </a:lnTo>
                <a:lnTo>
                  <a:pt x="2097859" y="674697"/>
                </a:lnTo>
                <a:cubicBezTo>
                  <a:pt x="2254138" y="305211"/>
                  <a:pt x="2619999" y="45954"/>
                  <a:pt x="3046412" y="45954"/>
                </a:cubicBezTo>
                <a:cubicBezTo>
                  <a:pt x="3472825" y="45954"/>
                  <a:pt x="3838686" y="305211"/>
                  <a:pt x="3994965" y="674697"/>
                </a:cubicBezTo>
                <a:lnTo>
                  <a:pt x="4051365" y="856386"/>
                </a:lnTo>
                <a:lnTo>
                  <a:pt x="4054833" y="821982"/>
                </a:lnTo>
                <a:cubicBezTo>
                  <a:pt x="4150826" y="352878"/>
                  <a:pt x="4565889" y="0"/>
                  <a:pt x="5063371"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vert="horz" wrap="square" lIns="91440" tIns="45720" rIns="91440" bIns="45720" rtlCol="0">
            <a:noAutofit/>
          </a:bodyPr>
          <a:lstStyle>
            <a:lvl1pPr marL="0" indent="0">
              <a:buNone/>
              <a:defRPr lang="en-US"/>
            </a:lvl1pPr>
          </a:lstStyle>
          <a:p>
            <a:pPr marL="228600" lvl="0" indent="-228600"/>
            <a:r>
              <a:rPr lang="en-US" dirty="0"/>
              <a:t> </a:t>
            </a:r>
          </a:p>
        </p:txBody>
      </p:sp>
      <p:sp>
        <p:nvSpPr>
          <p:cNvPr id="2" name="Date Placeholder 1">
            <a:extLst>
              <a:ext uri="{FF2B5EF4-FFF2-40B4-BE49-F238E27FC236}">
                <a16:creationId xmlns:a16="http://schemas.microsoft.com/office/drawing/2014/main" id="{59EFFF81-C633-B4ED-1475-3D69F208E3F1}"/>
              </a:ext>
            </a:extLst>
          </p:cNvPr>
          <p:cNvSpPr>
            <a:spLocks noGrp="1"/>
          </p:cNvSpPr>
          <p:nvPr>
            <p:ph type="dt" sz="half" idx="17"/>
          </p:nvPr>
        </p:nvSpPr>
        <p:spPr/>
        <p:txBody>
          <a:bodyPr/>
          <a:lstStyle/>
          <a:p>
            <a:endParaRPr lang="en-US" dirty="0"/>
          </a:p>
        </p:txBody>
      </p:sp>
      <p:sp>
        <p:nvSpPr>
          <p:cNvPr id="4" name="Footer Placeholder 3">
            <a:extLst>
              <a:ext uri="{FF2B5EF4-FFF2-40B4-BE49-F238E27FC236}">
                <a16:creationId xmlns:a16="http://schemas.microsoft.com/office/drawing/2014/main" id="{B54EA6AD-64C2-6F9D-45A1-25818BB5351B}"/>
              </a:ext>
            </a:extLst>
          </p:cNvPr>
          <p:cNvSpPr>
            <a:spLocks noGrp="1"/>
          </p:cNvSpPr>
          <p:nvPr>
            <p:ph type="ftr" sz="quarter" idx="18"/>
          </p:nvPr>
        </p:nvSpPr>
        <p:spPr/>
        <p:txBody>
          <a:bodyPr/>
          <a:lstStyle/>
          <a:p>
            <a:endParaRPr lang="en-US" dirty="0"/>
          </a:p>
        </p:txBody>
      </p:sp>
      <p:sp>
        <p:nvSpPr>
          <p:cNvPr id="5" name="Slide Number Placeholder 4">
            <a:extLst>
              <a:ext uri="{FF2B5EF4-FFF2-40B4-BE49-F238E27FC236}">
                <a16:creationId xmlns:a16="http://schemas.microsoft.com/office/drawing/2014/main" id="{850AF77B-5484-63B3-42C6-FD982C2761FE}"/>
              </a:ext>
            </a:extLst>
          </p:cNvPr>
          <p:cNvSpPr>
            <a:spLocks noGrp="1"/>
          </p:cNvSpPr>
          <p:nvPr>
            <p:ph type="sldNum" sz="quarter" idx="19"/>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7101245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Picture 23">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B3142AE-C4D2-B571-62A6-F0FC49AB88D2}"/>
              </a:ext>
            </a:extLst>
          </p:cNvPr>
          <p:cNvSpPr/>
          <p:nvPr/>
        </p:nvSpPr>
        <p:spPr>
          <a:xfrm>
            <a:off x="0" y="0"/>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D7CF32BE-7AF8-CC18-C9E4-9B104AAD702D}"/>
              </a:ext>
            </a:extLst>
          </p:cNvPr>
          <p:cNvSpPr/>
          <p:nvPr userDrawn="1"/>
        </p:nvSpPr>
        <p:spPr>
          <a:xfrm>
            <a:off x="7349631" y="683207"/>
            <a:ext cx="3853837" cy="5530931"/>
          </a:xfrm>
          <a:custGeom>
            <a:avLst/>
            <a:gdLst>
              <a:gd name="connsiteX0" fmla="*/ 710612 w 3853837"/>
              <a:gd name="connsiteY0" fmla="*/ 0 h 5530931"/>
              <a:gd name="connsiteX1" fmla="*/ 3143225 w 3853837"/>
              <a:gd name="connsiteY1" fmla="*/ 0 h 5530931"/>
              <a:gd name="connsiteX2" fmla="*/ 3853837 w 3853837"/>
              <a:gd name="connsiteY2" fmla="*/ 710612 h 5530931"/>
              <a:gd name="connsiteX3" fmla="*/ 3419827 w 3853837"/>
              <a:gd name="connsiteY3" fmla="*/ 1365381 h 5530931"/>
              <a:gd name="connsiteX4" fmla="*/ 3322596 w 3853837"/>
              <a:gd name="connsiteY4" fmla="*/ 1395563 h 5530931"/>
              <a:gd name="connsiteX5" fmla="*/ 3419827 w 3853837"/>
              <a:gd name="connsiteY5" fmla="*/ 1425746 h 5530931"/>
              <a:gd name="connsiteX6" fmla="*/ 3853837 w 3853837"/>
              <a:gd name="connsiteY6" fmla="*/ 2080514 h 5530931"/>
              <a:gd name="connsiteX7" fmla="*/ 3419827 w 3853837"/>
              <a:gd name="connsiteY7" fmla="*/ 2735282 h 5530931"/>
              <a:gd name="connsiteX8" fmla="*/ 3322596 w 3853837"/>
              <a:gd name="connsiteY8" fmla="*/ 2765465 h 5530931"/>
              <a:gd name="connsiteX9" fmla="*/ 3419827 w 3853837"/>
              <a:gd name="connsiteY9" fmla="*/ 2795647 h 5530931"/>
              <a:gd name="connsiteX10" fmla="*/ 3853837 w 3853837"/>
              <a:gd name="connsiteY10" fmla="*/ 3450416 h 5530931"/>
              <a:gd name="connsiteX11" fmla="*/ 3419827 w 3853837"/>
              <a:gd name="connsiteY11" fmla="*/ 4105184 h 5530931"/>
              <a:gd name="connsiteX12" fmla="*/ 3322594 w 3853837"/>
              <a:gd name="connsiteY12" fmla="*/ 4135368 h 5530931"/>
              <a:gd name="connsiteX13" fmla="*/ 3419827 w 3853837"/>
              <a:gd name="connsiteY13" fmla="*/ 4165551 h 5530931"/>
              <a:gd name="connsiteX14" fmla="*/ 3853837 w 3853837"/>
              <a:gd name="connsiteY14" fmla="*/ 4820319 h 5530931"/>
              <a:gd name="connsiteX15" fmla="*/ 3143225 w 3853837"/>
              <a:gd name="connsiteY15" fmla="*/ 5530931 h 5530931"/>
              <a:gd name="connsiteX16" fmla="*/ 710612 w 3853837"/>
              <a:gd name="connsiteY16" fmla="*/ 5530931 h 5530931"/>
              <a:gd name="connsiteX17" fmla="*/ 0 w 3853837"/>
              <a:gd name="connsiteY17" fmla="*/ 4820319 h 5530931"/>
              <a:gd name="connsiteX18" fmla="*/ 434010 w 3853837"/>
              <a:gd name="connsiteY18" fmla="*/ 4165551 h 5530931"/>
              <a:gd name="connsiteX19" fmla="*/ 531244 w 3853837"/>
              <a:gd name="connsiteY19" fmla="*/ 4135368 h 5530931"/>
              <a:gd name="connsiteX20" fmla="*/ 434010 w 3853837"/>
              <a:gd name="connsiteY20" fmla="*/ 4105184 h 5530931"/>
              <a:gd name="connsiteX21" fmla="*/ 0 w 3853837"/>
              <a:gd name="connsiteY21" fmla="*/ 3450416 h 5530931"/>
              <a:gd name="connsiteX22" fmla="*/ 434010 w 3853837"/>
              <a:gd name="connsiteY22" fmla="*/ 2795647 h 5530931"/>
              <a:gd name="connsiteX23" fmla="*/ 531242 w 3853837"/>
              <a:gd name="connsiteY23" fmla="*/ 2765465 h 5530931"/>
              <a:gd name="connsiteX24" fmla="*/ 434010 w 3853837"/>
              <a:gd name="connsiteY24" fmla="*/ 2735282 h 5530931"/>
              <a:gd name="connsiteX25" fmla="*/ 0 w 3853837"/>
              <a:gd name="connsiteY25" fmla="*/ 2080514 h 5530931"/>
              <a:gd name="connsiteX26" fmla="*/ 434010 w 3853837"/>
              <a:gd name="connsiteY26" fmla="*/ 1425746 h 5530931"/>
              <a:gd name="connsiteX27" fmla="*/ 531242 w 3853837"/>
              <a:gd name="connsiteY27" fmla="*/ 1395563 h 5530931"/>
              <a:gd name="connsiteX28" fmla="*/ 434010 w 3853837"/>
              <a:gd name="connsiteY28" fmla="*/ 1365381 h 5530931"/>
              <a:gd name="connsiteX29" fmla="*/ 0 w 3853837"/>
              <a:gd name="connsiteY29" fmla="*/ 710612 h 5530931"/>
              <a:gd name="connsiteX30" fmla="*/ 710612 w 3853837"/>
              <a:gd name="connsiteY30" fmla="*/ 0 h 553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53837" h="5530931">
                <a:moveTo>
                  <a:pt x="710612" y="0"/>
                </a:moveTo>
                <a:lnTo>
                  <a:pt x="3143225" y="0"/>
                </a:lnTo>
                <a:cubicBezTo>
                  <a:pt x="3535685" y="0"/>
                  <a:pt x="3853837" y="318152"/>
                  <a:pt x="3853837" y="710612"/>
                </a:cubicBezTo>
                <a:cubicBezTo>
                  <a:pt x="3853837" y="1004957"/>
                  <a:pt x="3674877" y="1257504"/>
                  <a:pt x="3419827" y="1365381"/>
                </a:cubicBezTo>
                <a:lnTo>
                  <a:pt x="3322596" y="1395563"/>
                </a:lnTo>
                <a:lnTo>
                  <a:pt x="3419827" y="1425746"/>
                </a:lnTo>
                <a:cubicBezTo>
                  <a:pt x="3674877" y="1533622"/>
                  <a:pt x="3853837" y="1786169"/>
                  <a:pt x="3853837" y="2080514"/>
                </a:cubicBezTo>
                <a:cubicBezTo>
                  <a:pt x="3853837" y="2374859"/>
                  <a:pt x="3674877" y="2627406"/>
                  <a:pt x="3419827" y="2735282"/>
                </a:cubicBezTo>
                <a:lnTo>
                  <a:pt x="3322596" y="2765465"/>
                </a:lnTo>
                <a:lnTo>
                  <a:pt x="3419827" y="2795647"/>
                </a:lnTo>
                <a:cubicBezTo>
                  <a:pt x="3674877" y="2903524"/>
                  <a:pt x="3853837" y="3156071"/>
                  <a:pt x="3853837" y="3450416"/>
                </a:cubicBezTo>
                <a:cubicBezTo>
                  <a:pt x="3853837" y="3744761"/>
                  <a:pt x="3674877" y="3997308"/>
                  <a:pt x="3419827" y="4105184"/>
                </a:cubicBezTo>
                <a:lnTo>
                  <a:pt x="3322594" y="4135368"/>
                </a:lnTo>
                <a:lnTo>
                  <a:pt x="3419827" y="4165551"/>
                </a:lnTo>
                <a:cubicBezTo>
                  <a:pt x="3674877" y="4273428"/>
                  <a:pt x="3853837" y="4525974"/>
                  <a:pt x="3853837" y="4820319"/>
                </a:cubicBezTo>
                <a:cubicBezTo>
                  <a:pt x="3853837" y="5212779"/>
                  <a:pt x="3535685" y="5530931"/>
                  <a:pt x="3143225" y="5530931"/>
                </a:cubicBezTo>
                <a:lnTo>
                  <a:pt x="710612" y="5530931"/>
                </a:lnTo>
                <a:cubicBezTo>
                  <a:pt x="318152" y="5530931"/>
                  <a:pt x="0" y="5212779"/>
                  <a:pt x="0" y="4820319"/>
                </a:cubicBezTo>
                <a:cubicBezTo>
                  <a:pt x="0" y="4525974"/>
                  <a:pt x="178961" y="4273428"/>
                  <a:pt x="434010" y="4165551"/>
                </a:cubicBezTo>
                <a:lnTo>
                  <a:pt x="531244" y="4135368"/>
                </a:lnTo>
                <a:lnTo>
                  <a:pt x="434010" y="4105184"/>
                </a:lnTo>
                <a:cubicBezTo>
                  <a:pt x="178961" y="3997308"/>
                  <a:pt x="0" y="3744761"/>
                  <a:pt x="0" y="3450416"/>
                </a:cubicBezTo>
                <a:cubicBezTo>
                  <a:pt x="0" y="3156071"/>
                  <a:pt x="178961" y="2903524"/>
                  <a:pt x="434010" y="2795647"/>
                </a:cubicBezTo>
                <a:lnTo>
                  <a:pt x="531242" y="2765465"/>
                </a:lnTo>
                <a:lnTo>
                  <a:pt x="434010" y="2735282"/>
                </a:lnTo>
                <a:cubicBezTo>
                  <a:pt x="178961" y="2627406"/>
                  <a:pt x="0" y="2374859"/>
                  <a:pt x="0" y="2080514"/>
                </a:cubicBezTo>
                <a:cubicBezTo>
                  <a:pt x="0" y="1786169"/>
                  <a:pt x="178961" y="1533622"/>
                  <a:pt x="434010" y="1425746"/>
                </a:cubicBezTo>
                <a:lnTo>
                  <a:pt x="531242" y="1395563"/>
                </a:lnTo>
                <a:lnTo>
                  <a:pt x="434010" y="1365381"/>
                </a:lnTo>
                <a:cubicBezTo>
                  <a:pt x="178961" y="1257504"/>
                  <a:pt x="0" y="1004957"/>
                  <a:pt x="0" y="710612"/>
                </a:cubicBezTo>
                <a:cubicBezTo>
                  <a:pt x="0" y="318152"/>
                  <a:pt x="318152" y="0"/>
                  <a:pt x="710612" y="0"/>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a16="http://schemas.microsoft.com/office/drawing/2014/main" id="{ED53F665-FA62-AD82-54E9-7223D5E78E37}"/>
              </a:ext>
            </a:extLst>
          </p:cNvPr>
          <p:cNvSpPr>
            <a:spLocks noGrp="1"/>
          </p:cNvSpPr>
          <p:nvPr>
            <p:ph type="title"/>
          </p:nvPr>
        </p:nvSpPr>
        <p:spPr>
          <a:xfrm>
            <a:off x="634995" y="650497"/>
            <a:ext cx="5717835" cy="963567"/>
          </a:xfrm>
        </p:spPr>
        <p:txBody>
          <a:bodyPr anchor="t">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34994" y="2027108"/>
            <a:ext cx="5695613" cy="42913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60FDF297-7788-1D02-E8B0-BA65AFA52881}"/>
              </a:ext>
            </a:extLst>
          </p:cNvPr>
          <p:cNvSpPr>
            <a:spLocks noGrp="1"/>
          </p:cNvSpPr>
          <p:nvPr>
            <p:ph type="pic" sz="quarter" idx="20"/>
          </p:nvPr>
        </p:nvSpPr>
        <p:spPr>
          <a:xfrm>
            <a:off x="7347085" y="663536"/>
            <a:ext cx="3853837" cy="5530931"/>
          </a:xfrm>
          <a:custGeom>
            <a:avLst/>
            <a:gdLst>
              <a:gd name="connsiteX0" fmla="*/ 710612 w 3853837"/>
              <a:gd name="connsiteY0" fmla="*/ 0 h 5530931"/>
              <a:gd name="connsiteX1" fmla="*/ 3143225 w 3853837"/>
              <a:gd name="connsiteY1" fmla="*/ 0 h 5530931"/>
              <a:gd name="connsiteX2" fmla="*/ 3853837 w 3853837"/>
              <a:gd name="connsiteY2" fmla="*/ 710612 h 5530931"/>
              <a:gd name="connsiteX3" fmla="*/ 3419827 w 3853837"/>
              <a:gd name="connsiteY3" fmla="*/ 1365381 h 5530931"/>
              <a:gd name="connsiteX4" fmla="*/ 3322596 w 3853837"/>
              <a:gd name="connsiteY4" fmla="*/ 1395563 h 5530931"/>
              <a:gd name="connsiteX5" fmla="*/ 3419827 w 3853837"/>
              <a:gd name="connsiteY5" fmla="*/ 1425746 h 5530931"/>
              <a:gd name="connsiteX6" fmla="*/ 3853837 w 3853837"/>
              <a:gd name="connsiteY6" fmla="*/ 2080514 h 5530931"/>
              <a:gd name="connsiteX7" fmla="*/ 3419827 w 3853837"/>
              <a:gd name="connsiteY7" fmla="*/ 2735282 h 5530931"/>
              <a:gd name="connsiteX8" fmla="*/ 3322596 w 3853837"/>
              <a:gd name="connsiteY8" fmla="*/ 2765465 h 5530931"/>
              <a:gd name="connsiteX9" fmla="*/ 3419827 w 3853837"/>
              <a:gd name="connsiteY9" fmla="*/ 2795647 h 5530931"/>
              <a:gd name="connsiteX10" fmla="*/ 3853837 w 3853837"/>
              <a:gd name="connsiteY10" fmla="*/ 3450416 h 5530931"/>
              <a:gd name="connsiteX11" fmla="*/ 3419827 w 3853837"/>
              <a:gd name="connsiteY11" fmla="*/ 4105184 h 5530931"/>
              <a:gd name="connsiteX12" fmla="*/ 3322594 w 3853837"/>
              <a:gd name="connsiteY12" fmla="*/ 4135368 h 5530931"/>
              <a:gd name="connsiteX13" fmla="*/ 3419827 w 3853837"/>
              <a:gd name="connsiteY13" fmla="*/ 4165551 h 5530931"/>
              <a:gd name="connsiteX14" fmla="*/ 3853837 w 3853837"/>
              <a:gd name="connsiteY14" fmla="*/ 4820319 h 5530931"/>
              <a:gd name="connsiteX15" fmla="*/ 3143225 w 3853837"/>
              <a:gd name="connsiteY15" fmla="*/ 5530931 h 5530931"/>
              <a:gd name="connsiteX16" fmla="*/ 710612 w 3853837"/>
              <a:gd name="connsiteY16" fmla="*/ 5530931 h 5530931"/>
              <a:gd name="connsiteX17" fmla="*/ 0 w 3853837"/>
              <a:gd name="connsiteY17" fmla="*/ 4820319 h 5530931"/>
              <a:gd name="connsiteX18" fmla="*/ 434010 w 3853837"/>
              <a:gd name="connsiteY18" fmla="*/ 4165551 h 5530931"/>
              <a:gd name="connsiteX19" fmla="*/ 531244 w 3853837"/>
              <a:gd name="connsiteY19" fmla="*/ 4135368 h 5530931"/>
              <a:gd name="connsiteX20" fmla="*/ 434010 w 3853837"/>
              <a:gd name="connsiteY20" fmla="*/ 4105184 h 5530931"/>
              <a:gd name="connsiteX21" fmla="*/ 0 w 3853837"/>
              <a:gd name="connsiteY21" fmla="*/ 3450416 h 5530931"/>
              <a:gd name="connsiteX22" fmla="*/ 434010 w 3853837"/>
              <a:gd name="connsiteY22" fmla="*/ 2795647 h 5530931"/>
              <a:gd name="connsiteX23" fmla="*/ 531242 w 3853837"/>
              <a:gd name="connsiteY23" fmla="*/ 2765465 h 5530931"/>
              <a:gd name="connsiteX24" fmla="*/ 434010 w 3853837"/>
              <a:gd name="connsiteY24" fmla="*/ 2735282 h 5530931"/>
              <a:gd name="connsiteX25" fmla="*/ 0 w 3853837"/>
              <a:gd name="connsiteY25" fmla="*/ 2080514 h 5530931"/>
              <a:gd name="connsiteX26" fmla="*/ 434010 w 3853837"/>
              <a:gd name="connsiteY26" fmla="*/ 1425746 h 5530931"/>
              <a:gd name="connsiteX27" fmla="*/ 531242 w 3853837"/>
              <a:gd name="connsiteY27" fmla="*/ 1395563 h 5530931"/>
              <a:gd name="connsiteX28" fmla="*/ 434010 w 3853837"/>
              <a:gd name="connsiteY28" fmla="*/ 1365381 h 5530931"/>
              <a:gd name="connsiteX29" fmla="*/ 0 w 3853837"/>
              <a:gd name="connsiteY29" fmla="*/ 710612 h 5530931"/>
              <a:gd name="connsiteX30" fmla="*/ 710612 w 3853837"/>
              <a:gd name="connsiteY30" fmla="*/ 0 h 553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53837" h="5530931">
                <a:moveTo>
                  <a:pt x="710612" y="0"/>
                </a:moveTo>
                <a:lnTo>
                  <a:pt x="3143225" y="0"/>
                </a:lnTo>
                <a:cubicBezTo>
                  <a:pt x="3535685" y="0"/>
                  <a:pt x="3853837" y="318152"/>
                  <a:pt x="3853837" y="710612"/>
                </a:cubicBezTo>
                <a:cubicBezTo>
                  <a:pt x="3853837" y="1004957"/>
                  <a:pt x="3674877" y="1257504"/>
                  <a:pt x="3419827" y="1365381"/>
                </a:cubicBezTo>
                <a:lnTo>
                  <a:pt x="3322596" y="1395563"/>
                </a:lnTo>
                <a:lnTo>
                  <a:pt x="3419827" y="1425746"/>
                </a:lnTo>
                <a:cubicBezTo>
                  <a:pt x="3674877" y="1533622"/>
                  <a:pt x="3853837" y="1786169"/>
                  <a:pt x="3853837" y="2080514"/>
                </a:cubicBezTo>
                <a:cubicBezTo>
                  <a:pt x="3853837" y="2374859"/>
                  <a:pt x="3674877" y="2627406"/>
                  <a:pt x="3419827" y="2735282"/>
                </a:cubicBezTo>
                <a:lnTo>
                  <a:pt x="3322596" y="2765465"/>
                </a:lnTo>
                <a:lnTo>
                  <a:pt x="3419827" y="2795647"/>
                </a:lnTo>
                <a:cubicBezTo>
                  <a:pt x="3674877" y="2903524"/>
                  <a:pt x="3853837" y="3156071"/>
                  <a:pt x="3853837" y="3450416"/>
                </a:cubicBezTo>
                <a:cubicBezTo>
                  <a:pt x="3853837" y="3744761"/>
                  <a:pt x="3674877" y="3997308"/>
                  <a:pt x="3419827" y="4105184"/>
                </a:cubicBezTo>
                <a:lnTo>
                  <a:pt x="3322594" y="4135368"/>
                </a:lnTo>
                <a:lnTo>
                  <a:pt x="3419827" y="4165551"/>
                </a:lnTo>
                <a:cubicBezTo>
                  <a:pt x="3674877" y="4273428"/>
                  <a:pt x="3853837" y="4525974"/>
                  <a:pt x="3853837" y="4820319"/>
                </a:cubicBezTo>
                <a:cubicBezTo>
                  <a:pt x="3853837" y="5212779"/>
                  <a:pt x="3535685" y="5530931"/>
                  <a:pt x="3143225" y="5530931"/>
                </a:cubicBezTo>
                <a:lnTo>
                  <a:pt x="710612" y="5530931"/>
                </a:lnTo>
                <a:cubicBezTo>
                  <a:pt x="318152" y="5530931"/>
                  <a:pt x="0" y="5212779"/>
                  <a:pt x="0" y="4820319"/>
                </a:cubicBezTo>
                <a:cubicBezTo>
                  <a:pt x="0" y="4525974"/>
                  <a:pt x="178961" y="4273428"/>
                  <a:pt x="434010" y="4165551"/>
                </a:cubicBezTo>
                <a:lnTo>
                  <a:pt x="531244" y="4135368"/>
                </a:lnTo>
                <a:lnTo>
                  <a:pt x="434010" y="4105184"/>
                </a:lnTo>
                <a:cubicBezTo>
                  <a:pt x="178961" y="3997308"/>
                  <a:pt x="0" y="3744761"/>
                  <a:pt x="0" y="3450416"/>
                </a:cubicBezTo>
                <a:cubicBezTo>
                  <a:pt x="0" y="3156071"/>
                  <a:pt x="178961" y="2903524"/>
                  <a:pt x="434010" y="2795647"/>
                </a:cubicBezTo>
                <a:lnTo>
                  <a:pt x="531242" y="2765465"/>
                </a:lnTo>
                <a:lnTo>
                  <a:pt x="434010" y="2735282"/>
                </a:lnTo>
                <a:cubicBezTo>
                  <a:pt x="178961" y="2627406"/>
                  <a:pt x="0" y="2374859"/>
                  <a:pt x="0" y="2080514"/>
                </a:cubicBezTo>
                <a:cubicBezTo>
                  <a:pt x="0" y="1786169"/>
                  <a:pt x="178961" y="1533622"/>
                  <a:pt x="434010" y="1425746"/>
                </a:cubicBezTo>
                <a:lnTo>
                  <a:pt x="531242" y="1395563"/>
                </a:lnTo>
                <a:lnTo>
                  <a:pt x="434010" y="1365381"/>
                </a:lnTo>
                <a:cubicBezTo>
                  <a:pt x="178961" y="1257504"/>
                  <a:pt x="0" y="1004957"/>
                  <a:pt x="0" y="710612"/>
                </a:cubicBezTo>
                <a:cubicBezTo>
                  <a:pt x="0" y="318152"/>
                  <a:pt x="318152" y="0"/>
                  <a:pt x="710612"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76200">
            <a:solidFill>
              <a:schemeClr val="accent3">
                <a:lumMod val="20000"/>
                <a:lumOff val="80000"/>
              </a:schemeClr>
            </a:solidFill>
          </a:ln>
        </p:spPr>
        <p:txBody>
          <a:bodyPr wrap="square">
            <a:noAutofit/>
          </a:bodyPr>
          <a:lstStyle/>
          <a:p>
            <a:endParaRPr lang="en-US" dirty="0"/>
          </a:p>
        </p:txBody>
      </p:sp>
      <p:sp>
        <p:nvSpPr>
          <p:cNvPr id="5" name="Date Placeholder 4">
            <a:extLst>
              <a:ext uri="{FF2B5EF4-FFF2-40B4-BE49-F238E27FC236}">
                <a16:creationId xmlns:a16="http://schemas.microsoft.com/office/drawing/2014/main" id="{11668A78-9B86-3337-BB34-8B960A2B2003}"/>
              </a:ext>
            </a:extLst>
          </p:cNvPr>
          <p:cNvSpPr>
            <a:spLocks noGrp="1"/>
          </p:cNvSpPr>
          <p:nvPr>
            <p:ph type="dt" sz="half" idx="21"/>
          </p:nvPr>
        </p:nvSpPr>
        <p:spPr/>
        <p:txBody>
          <a:bodyPr/>
          <a:lstStyle/>
          <a:p>
            <a:endParaRPr lang="en-US" dirty="0"/>
          </a:p>
        </p:txBody>
      </p:sp>
      <p:sp>
        <p:nvSpPr>
          <p:cNvPr id="6" name="Footer Placeholder 5">
            <a:extLst>
              <a:ext uri="{FF2B5EF4-FFF2-40B4-BE49-F238E27FC236}">
                <a16:creationId xmlns:a16="http://schemas.microsoft.com/office/drawing/2014/main" id="{765824E7-DC0F-167A-2CF8-D6548D588956}"/>
              </a:ext>
            </a:extLst>
          </p:cNvPr>
          <p:cNvSpPr>
            <a:spLocks noGrp="1"/>
          </p:cNvSpPr>
          <p:nvPr>
            <p:ph type="ftr" sz="quarter" idx="22"/>
          </p:nvPr>
        </p:nvSpPr>
        <p:spPr/>
        <p:txBody>
          <a:bodyPr/>
          <a:lstStyle/>
          <a:p>
            <a:endParaRPr lang="en-US" dirty="0"/>
          </a:p>
        </p:txBody>
      </p:sp>
      <p:sp>
        <p:nvSpPr>
          <p:cNvPr id="9" name="Slide Number Placeholder 8">
            <a:extLst>
              <a:ext uri="{FF2B5EF4-FFF2-40B4-BE49-F238E27FC236}">
                <a16:creationId xmlns:a16="http://schemas.microsoft.com/office/drawing/2014/main" id="{0557618A-2A76-AA39-D2AC-F953E237A6FB}"/>
              </a:ext>
            </a:extLst>
          </p:cNvPr>
          <p:cNvSpPr>
            <a:spLocks noGrp="1"/>
          </p:cNvSpPr>
          <p:nvPr>
            <p:ph type="sldNum" sz="quarter" idx="23"/>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82393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2">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39AF8-0D5F-A22B-1507-FB07CF9E425C}"/>
              </a:ext>
            </a:extLst>
          </p:cNvPr>
          <p:cNvSpPr>
            <a:spLocks noGrp="1"/>
          </p:cNvSpPr>
          <p:nvPr>
            <p:ph type="title"/>
          </p:nvPr>
        </p:nvSpPr>
        <p:spPr>
          <a:xfrm>
            <a:off x="7397747" y="636294"/>
            <a:ext cx="4132835" cy="3968496"/>
          </a:xfrm>
        </p:spPr>
        <p:txBody>
          <a:bodyPr anchor="b">
            <a:normAutofit/>
          </a:bodyPr>
          <a:lstStyle>
            <a:lvl1pPr>
              <a:defRPr sz="4000" cap="all" baseline="0"/>
            </a:lvl1pPr>
          </a:lstStyle>
          <a:p>
            <a:r>
              <a:rPr lang="en-US" dirty="0"/>
              <a:t>Click to edit Master title style</a:t>
            </a:r>
          </a:p>
        </p:txBody>
      </p:sp>
      <p:sp>
        <p:nvSpPr>
          <p:cNvPr id="5" name="Subtitle 2">
            <a:extLst>
              <a:ext uri="{FF2B5EF4-FFF2-40B4-BE49-F238E27FC236}">
                <a16:creationId xmlns:a16="http://schemas.microsoft.com/office/drawing/2014/main" id="{6CBE3050-D4D2-D47D-55F8-542C3E35D0A8}"/>
              </a:ext>
            </a:extLst>
          </p:cNvPr>
          <p:cNvSpPr>
            <a:spLocks noGrp="1"/>
          </p:cNvSpPr>
          <p:nvPr>
            <p:ph type="subTitle" idx="1"/>
          </p:nvPr>
        </p:nvSpPr>
        <p:spPr>
          <a:xfrm>
            <a:off x="7397749" y="4731335"/>
            <a:ext cx="4132834" cy="1491301"/>
          </a:xfrm>
        </p:spPr>
        <p:txBody>
          <a:bodyPr vert="horz" lIns="91440" tIns="45720" rIns="91440" bIns="45720" rtlCol="0">
            <a:normAutofit/>
          </a:bodyPr>
          <a:lstStyle>
            <a:lvl1pPr marL="0" indent="0">
              <a:buNone/>
              <a:defRPr lang="en-US" sz="2000" dirty="0"/>
            </a:lvl1pPr>
          </a:lstStyle>
          <a:p>
            <a:pPr lvl="0"/>
            <a:r>
              <a:rPr lang="en-US" dirty="0"/>
              <a:t>Click to edit Master subtitle style</a:t>
            </a:r>
          </a:p>
        </p:txBody>
      </p:sp>
      <p:sp>
        <p:nvSpPr>
          <p:cNvPr id="2" name="Picture Placeholder 6">
            <a:extLst>
              <a:ext uri="{FF2B5EF4-FFF2-40B4-BE49-F238E27FC236}">
                <a16:creationId xmlns:a16="http://schemas.microsoft.com/office/drawing/2014/main" id="{CE48FC0D-103D-60E6-6715-D23260938E8C}"/>
              </a:ext>
            </a:extLst>
          </p:cNvPr>
          <p:cNvSpPr>
            <a:spLocks noGrp="1"/>
          </p:cNvSpPr>
          <p:nvPr>
            <p:ph type="pic" sz="quarter" idx="13" hasCustomPrompt="1"/>
          </p:nvPr>
        </p:nvSpPr>
        <p:spPr>
          <a:xfrm>
            <a:off x="634997" y="635364"/>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1">
                <a:lumMod val="20000"/>
                <a:lumOff val="80000"/>
              </a:schemeClr>
            </a:solidFill>
          </a:ln>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21932200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Picture 24">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BEF2F8E-9239-2CF7-6AE0-E9ED178BCAE9}"/>
              </a:ext>
            </a:extLst>
          </p:cNvPr>
          <p:cNvSpPr>
            <a:spLocks noGrp="1"/>
          </p:cNvSpPr>
          <p:nvPr>
            <p:ph type="title"/>
          </p:nvPr>
        </p:nvSpPr>
        <p:spPr>
          <a:xfrm>
            <a:off x="5861644" y="650497"/>
            <a:ext cx="5717834" cy="963568"/>
          </a:xfrm>
        </p:spPr>
        <p:txBody>
          <a:bodyPr anchor="t">
            <a:normAutofit/>
          </a:bodyPr>
          <a:lstStyle>
            <a:lvl1pPr>
              <a:defRPr sz="4400"/>
            </a:lvl1pPr>
          </a:lstStyle>
          <a:p>
            <a:r>
              <a:rPr lang="en-US"/>
              <a:t>Click to edit Master title style</a:t>
            </a:r>
            <a:endParaRPr lang="en-US" dirty="0"/>
          </a:p>
        </p:txBody>
      </p:sp>
      <p:sp>
        <p:nvSpPr>
          <p:cNvPr id="9" name="Freeform: Shape 8">
            <a:extLst>
              <a:ext uri="{FF2B5EF4-FFF2-40B4-BE49-F238E27FC236}">
                <a16:creationId xmlns:a16="http://schemas.microsoft.com/office/drawing/2014/main" id="{7C4C0D1A-7DC9-A35B-E140-754FB796060C}"/>
              </a:ext>
            </a:extLst>
          </p:cNvPr>
          <p:cNvSpPr/>
          <p:nvPr userDrawn="1"/>
        </p:nvSpPr>
        <p:spPr>
          <a:xfrm>
            <a:off x="1003903" y="683207"/>
            <a:ext cx="3853837" cy="5530931"/>
          </a:xfrm>
          <a:custGeom>
            <a:avLst/>
            <a:gdLst>
              <a:gd name="connsiteX0" fmla="*/ 710612 w 3853837"/>
              <a:gd name="connsiteY0" fmla="*/ 0 h 5530931"/>
              <a:gd name="connsiteX1" fmla="*/ 3143225 w 3853837"/>
              <a:gd name="connsiteY1" fmla="*/ 0 h 5530931"/>
              <a:gd name="connsiteX2" fmla="*/ 3853837 w 3853837"/>
              <a:gd name="connsiteY2" fmla="*/ 710612 h 5530931"/>
              <a:gd name="connsiteX3" fmla="*/ 3419827 w 3853837"/>
              <a:gd name="connsiteY3" fmla="*/ 1365381 h 5530931"/>
              <a:gd name="connsiteX4" fmla="*/ 3322596 w 3853837"/>
              <a:gd name="connsiteY4" fmla="*/ 1395563 h 5530931"/>
              <a:gd name="connsiteX5" fmla="*/ 3419827 w 3853837"/>
              <a:gd name="connsiteY5" fmla="*/ 1425746 h 5530931"/>
              <a:gd name="connsiteX6" fmla="*/ 3853837 w 3853837"/>
              <a:gd name="connsiteY6" fmla="*/ 2080514 h 5530931"/>
              <a:gd name="connsiteX7" fmla="*/ 3419827 w 3853837"/>
              <a:gd name="connsiteY7" fmla="*/ 2735282 h 5530931"/>
              <a:gd name="connsiteX8" fmla="*/ 3322596 w 3853837"/>
              <a:gd name="connsiteY8" fmla="*/ 2765465 h 5530931"/>
              <a:gd name="connsiteX9" fmla="*/ 3419827 w 3853837"/>
              <a:gd name="connsiteY9" fmla="*/ 2795647 h 5530931"/>
              <a:gd name="connsiteX10" fmla="*/ 3853837 w 3853837"/>
              <a:gd name="connsiteY10" fmla="*/ 3450416 h 5530931"/>
              <a:gd name="connsiteX11" fmla="*/ 3419827 w 3853837"/>
              <a:gd name="connsiteY11" fmla="*/ 4105184 h 5530931"/>
              <a:gd name="connsiteX12" fmla="*/ 3322594 w 3853837"/>
              <a:gd name="connsiteY12" fmla="*/ 4135368 h 5530931"/>
              <a:gd name="connsiteX13" fmla="*/ 3419827 w 3853837"/>
              <a:gd name="connsiteY13" fmla="*/ 4165551 h 5530931"/>
              <a:gd name="connsiteX14" fmla="*/ 3853837 w 3853837"/>
              <a:gd name="connsiteY14" fmla="*/ 4820319 h 5530931"/>
              <a:gd name="connsiteX15" fmla="*/ 3143225 w 3853837"/>
              <a:gd name="connsiteY15" fmla="*/ 5530931 h 5530931"/>
              <a:gd name="connsiteX16" fmla="*/ 710612 w 3853837"/>
              <a:gd name="connsiteY16" fmla="*/ 5530931 h 5530931"/>
              <a:gd name="connsiteX17" fmla="*/ 0 w 3853837"/>
              <a:gd name="connsiteY17" fmla="*/ 4820319 h 5530931"/>
              <a:gd name="connsiteX18" fmla="*/ 434010 w 3853837"/>
              <a:gd name="connsiteY18" fmla="*/ 4165551 h 5530931"/>
              <a:gd name="connsiteX19" fmla="*/ 531244 w 3853837"/>
              <a:gd name="connsiteY19" fmla="*/ 4135368 h 5530931"/>
              <a:gd name="connsiteX20" fmla="*/ 434010 w 3853837"/>
              <a:gd name="connsiteY20" fmla="*/ 4105184 h 5530931"/>
              <a:gd name="connsiteX21" fmla="*/ 0 w 3853837"/>
              <a:gd name="connsiteY21" fmla="*/ 3450416 h 5530931"/>
              <a:gd name="connsiteX22" fmla="*/ 434010 w 3853837"/>
              <a:gd name="connsiteY22" fmla="*/ 2795647 h 5530931"/>
              <a:gd name="connsiteX23" fmla="*/ 531242 w 3853837"/>
              <a:gd name="connsiteY23" fmla="*/ 2765465 h 5530931"/>
              <a:gd name="connsiteX24" fmla="*/ 434010 w 3853837"/>
              <a:gd name="connsiteY24" fmla="*/ 2735282 h 5530931"/>
              <a:gd name="connsiteX25" fmla="*/ 0 w 3853837"/>
              <a:gd name="connsiteY25" fmla="*/ 2080514 h 5530931"/>
              <a:gd name="connsiteX26" fmla="*/ 434010 w 3853837"/>
              <a:gd name="connsiteY26" fmla="*/ 1425746 h 5530931"/>
              <a:gd name="connsiteX27" fmla="*/ 531242 w 3853837"/>
              <a:gd name="connsiteY27" fmla="*/ 1395563 h 5530931"/>
              <a:gd name="connsiteX28" fmla="*/ 434010 w 3853837"/>
              <a:gd name="connsiteY28" fmla="*/ 1365381 h 5530931"/>
              <a:gd name="connsiteX29" fmla="*/ 0 w 3853837"/>
              <a:gd name="connsiteY29" fmla="*/ 710612 h 5530931"/>
              <a:gd name="connsiteX30" fmla="*/ 710612 w 3853837"/>
              <a:gd name="connsiteY30" fmla="*/ 0 h 553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53837" h="5530931">
                <a:moveTo>
                  <a:pt x="710612" y="0"/>
                </a:moveTo>
                <a:lnTo>
                  <a:pt x="3143225" y="0"/>
                </a:lnTo>
                <a:cubicBezTo>
                  <a:pt x="3535685" y="0"/>
                  <a:pt x="3853837" y="318152"/>
                  <a:pt x="3853837" y="710612"/>
                </a:cubicBezTo>
                <a:cubicBezTo>
                  <a:pt x="3853837" y="1004957"/>
                  <a:pt x="3674877" y="1257504"/>
                  <a:pt x="3419827" y="1365381"/>
                </a:cubicBezTo>
                <a:lnTo>
                  <a:pt x="3322596" y="1395563"/>
                </a:lnTo>
                <a:lnTo>
                  <a:pt x="3419827" y="1425746"/>
                </a:lnTo>
                <a:cubicBezTo>
                  <a:pt x="3674877" y="1533622"/>
                  <a:pt x="3853837" y="1786169"/>
                  <a:pt x="3853837" y="2080514"/>
                </a:cubicBezTo>
                <a:cubicBezTo>
                  <a:pt x="3853837" y="2374859"/>
                  <a:pt x="3674877" y="2627406"/>
                  <a:pt x="3419827" y="2735282"/>
                </a:cubicBezTo>
                <a:lnTo>
                  <a:pt x="3322596" y="2765465"/>
                </a:lnTo>
                <a:lnTo>
                  <a:pt x="3419827" y="2795647"/>
                </a:lnTo>
                <a:cubicBezTo>
                  <a:pt x="3674877" y="2903524"/>
                  <a:pt x="3853837" y="3156071"/>
                  <a:pt x="3853837" y="3450416"/>
                </a:cubicBezTo>
                <a:cubicBezTo>
                  <a:pt x="3853837" y="3744761"/>
                  <a:pt x="3674877" y="3997308"/>
                  <a:pt x="3419827" y="4105184"/>
                </a:cubicBezTo>
                <a:lnTo>
                  <a:pt x="3322594" y="4135368"/>
                </a:lnTo>
                <a:lnTo>
                  <a:pt x="3419827" y="4165551"/>
                </a:lnTo>
                <a:cubicBezTo>
                  <a:pt x="3674877" y="4273428"/>
                  <a:pt x="3853837" y="4525974"/>
                  <a:pt x="3853837" y="4820319"/>
                </a:cubicBezTo>
                <a:cubicBezTo>
                  <a:pt x="3853837" y="5212779"/>
                  <a:pt x="3535685" y="5530931"/>
                  <a:pt x="3143225" y="5530931"/>
                </a:cubicBezTo>
                <a:lnTo>
                  <a:pt x="710612" y="5530931"/>
                </a:lnTo>
                <a:cubicBezTo>
                  <a:pt x="318152" y="5530931"/>
                  <a:pt x="0" y="5212779"/>
                  <a:pt x="0" y="4820319"/>
                </a:cubicBezTo>
                <a:cubicBezTo>
                  <a:pt x="0" y="4525974"/>
                  <a:pt x="178961" y="4273428"/>
                  <a:pt x="434010" y="4165551"/>
                </a:cubicBezTo>
                <a:lnTo>
                  <a:pt x="531244" y="4135368"/>
                </a:lnTo>
                <a:lnTo>
                  <a:pt x="434010" y="4105184"/>
                </a:lnTo>
                <a:cubicBezTo>
                  <a:pt x="178961" y="3997308"/>
                  <a:pt x="0" y="3744761"/>
                  <a:pt x="0" y="3450416"/>
                </a:cubicBezTo>
                <a:cubicBezTo>
                  <a:pt x="0" y="3156071"/>
                  <a:pt x="178961" y="2903524"/>
                  <a:pt x="434010" y="2795647"/>
                </a:cubicBezTo>
                <a:lnTo>
                  <a:pt x="531242" y="2765465"/>
                </a:lnTo>
                <a:lnTo>
                  <a:pt x="434010" y="2735282"/>
                </a:lnTo>
                <a:cubicBezTo>
                  <a:pt x="178961" y="2627406"/>
                  <a:pt x="0" y="2374859"/>
                  <a:pt x="0" y="2080514"/>
                </a:cubicBezTo>
                <a:cubicBezTo>
                  <a:pt x="0" y="1786169"/>
                  <a:pt x="178961" y="1533622"/>
                  <a:pt x="434010" y="1425746"/>
                </a:cubicBezTo>
                <a:lnTo>
                  <a:pt x="531242" y="1395563"/>
                </a:lnTo>
                <a:lnTo>
                  <a:pt x="434010" y="1365381"/>
                </a:lnTo>
                <a:cubicBezTo>
                  <a:pt x="178961" y="1257504"/>
                  <a:pt x="0" y="1004957"/>
                  <a:pt x="0" y="710612"/>
                </a:cubicBezTo>
                <a:cubicBezTo>
                  <a:pt x="0" y="318152"/>
                  <a:pt x="318152" y="0"/>
                  <a:pt x="710612" y="0"/>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3">
            <a:extLst>
              <a:ext uri="{FF2B5EF4-FFF2-40B4-BE49-F238E27FC236}">
                <a16:creationId xmlns:a16="http://schemas.microsoft.com/office/drawing/2014/main" id="{5B3142AE-C4D2-B571-62A6-F0FC49AB88D2}"/>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Picture Placeholder 5">
            <a:extLst>
              <a:ext uri="{FF2B5EF4-FFF2-40B4-BE49-F238E27FC236}">
                <a16:creationId xmlns:a16="http://schemas.microsoft.com/office/drawing/2014/main" id="{042792ED-CD0D-0AB1-660B-AB57DB42E8FE}"/>
              </a:ext>
            </a:extLst>
          </p:cNvPr>
          <p:cNvSpPr>
            <a:spLocks noGrp="1"/>
          </p:cNvSpPr>
          <p:nvPr>
            <p:ph type="pic" sz="quarter" idx="20"/>
          </p:nvPr>
        </p:nvSpPr>
        <p:spPr>
          <a:xfrm>
            <a:off x="1003903" y="663536"/>
            <a:ext cx="3853837" cy="5530931"/>
          </a:xfrm>
          <a:custGeom>
            <a:avLst/>
            <a:gdLst>
              <a:gd name="connsiteX0" fmla="*/ 710612 w 3853837"/>
              <a:gd name="connsiteY0" fmla="*/ 0 h 5530931"/>
              <a:gd name="connsiteX1" fmla="*/ 3143225 w 3853837"/>
              <a:gd name="connsiteY1" fmla="*/ 0 h 5530931"/>
              <a:gd name="connsiteX2" fmla="*/ 3853837 w 3853837"/>
              <a:gd name="connsiteY2" fmla="*/ 710612 h 5530931"/>
              <a:gd name="connsiteX3" fmla="*/ 3419827 w 3853837"/>
              <a:gd name="connsiteY3" fmla="*/ 1365381 h 5530931"/>
              <a:gd name="connsiteX4" fmla="*/ 3322596 w 3853837"/>
              <a:gd name="connsiteY4" fmla="*/ 1395563 h 5530931"/>
              <a:gd name="connsiteX5" fmla="*/ 3419827 w 3853837"/>
              <a:gd name="connsiteY5" fmla="*/ 1425746 h 5530931"/>
              <a:gd name="connsiteX6" fmla="*/ 3853837 w 3853837"/>
              <a:gd name="connsiteY6" fmla="*/ 2080514 h 5530931"/>
              <a:gd name="connsiteX7" fmla="*/ 3419827 w 3853837"/>
              <a:gd name="connsiteY7" fmla="*/ 2735282 h 5530931"/>
              <a:gd name="connsiteX8" fmla="*/ 3322596 w 3853837"/>
              <a:gd name="connsiteY8" fmla="*/ 2765465 h 5530931"/>
              <a:gd name="connsiteX9" fmla="*/ 3419827 w 3853837"/>
              <a:gd name="connsiteY9" fmla="*/ 2795647 h 5530931"/>
              <a:gd name="connsiteX10" fmla="*/ 3853837 w 3853837"/>
              <a:gd name="connsiteY10" fmla="*/ 3450416 h 5530931"/>
              <a:gd name="connsiteX11" fmla="*/ 3419827 w 3853837"/>
              <a:gd name="connsiteY11" fmla="*/ 4105184 h 5530931"/>
              <a:gd name="connsiteX12" fmla="*/ 3322594 w 3853837"/>
              <a:gd name="connsiteY12" fmla="*/ 4135368 h 5530931"/>
              <a:gd name="connsiteX13" fmla="*/ 3419827 w 3853837"/>
              <a:gd name="connsiteY13" fmla="*/ 4165551 h 5530931"/>
              <a:gd name="connsiteX14" fmla="*/ 3853837 w 3853837"/>
              <a:gd name="connsiteY14" fmla="*/ 4820319 h 5530931"/>
              <a:gd name="connsiteX15" fmla="*/ 3143225 w 3853837"/>
              <a:gd name="connsiteY15" fmla="*/ 5530931 h 5530931"/>
              <a:gd name="connsiteX16" fmla="*/ 710612 w 3853837"/>
              <a:gd name="connsiteY16" fmla="*/ 5530931 h 5530931"/>
              <a:gd name="connsiteX17" fmla="*/ 0 w 3853837"/>
              <a:gd name="connsiteY17" fmla="*/ 4820319 h 5530931"/>
              <a:gd name="connsiteX18" fmla="*/ 434010 w 3853837"/>
              <a:gd name="connsiteY18" fmla="*/ 4165551 h 5530931"/>
              <a:gd name="connsiteX19" fmla="*/ 531244 w 3853837"/>
              <a:gd name="connsiteY19" fmla="*/ 4135368 h 5530931"/>
              <a:gd name="connsiteX20" fmla="*/ 434010 w 3853837"/>
              <a:gd name="connsiteY20" fmla="*/ 4105184 h 5530931"/>
              <a:gd name="connsiteX21" fmla="*/ 0 w 3853837"/>
              <a:gd name="connsiteY21" fmla="*/ 3450416 h 5530931"/>
              <a:gd name="connsiteX22" fmla="*/ 434010 w 3853837"/>
              <a:gd name="connsiteY22" fmla="*/ 2795647 h 5530931"/>
              <a:gd name="connsiteX23" fmla="*/ 531242 w 3853837"/>
              <a:gd name="connsiteY23" fmla="*/ 2765465 h 5530931"/>
              <a:gd name="connsiteX24" fmla="*/ 434010 w 3853837"/>
              <a:gd name="connsiteY24" fmla="*/ 2735282 h 5530931"/>
              <a:gd name="connsiteX25" fmla="*/ 0 w 3853837"/>
              <a:gd name="connsiteY25" fmla="*/ 2080514 h 5530931"/>
              <a:gd name="connsiteX26" fmla="*/ 434010 w 3853837"/>
              <a:gd name="connsiteY26" fmla="*/ 1425746 h 5530931"/>
              <a:gd name="connsiteX27" fmla="*/ 531242 w 3853837"/>
              <a:gd name="connsiteY27" fmla="*/ 1395563 h 5530931"/>
              <a:gd name="connsiteX28" fmla="*/ 434010 w 3853837"/>
              <a:gd name="connsiteY28" fmla="*/ 1365381 h 5530931"/>
              <a:gd name="connsiteX29" fmla="*/ 0 w 3853837"/>
              <a:gd name="connsiteY29" fmla="*/ 710612 h 5530931"/>
              <a:gd name="connsiteX30" fmla="*/ 710612 w 3853837"/>
              <a:gd name="connsiteY30" fmla="*/ 0 h 553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53837" h="5530931">
                <a:moveTo>
                  <a:pt x="710612" y="0"/>
                </a:moveTo>
                <a:lnTo>
                  <a:pt x="3143225" y="0"/>
                </a:lnTo>
                <a:cubicBezTo>
                  <a:pt x="3535685" y="0"/>
                  <a:pt x="3853837" y="318152"/>
                  <a:pt x="3853837" y="710612"/>
                </a:cubicBezTo>
                <a:cubicBezTo>
                  <a:pt x="3853837" y="1004957"/>
                  <a:pt x="3674877" y="1257504"/>
                  <a:pt x="3419827" y="1365381"/>
                </a:cubicBezTo>
                <a:lnTo>
                  <a:pt x="3322596" y="1395563"/>
                </a:lnTo>
                <a:lnTo>
                  <a:pt x="3419827" y="1425746"/>
                </a:lnTo>
                <a:cubicBezTo>
                  <a:pt x="3674877" y="1533622"/>
                  <a:pt x="3853837" y="1786169"/>
                  <a:pt x="3853837" y="2080514"/>
                </a:cubicBezTo>
                <a:cubicBezTo>
                  <a:pt x="3853837" y="2374859"/>
                  <a:pt x="3674877" y="2627406"/>
                  <a:pt x="3419827" y="2735282"/>
                </a:cubicBezTo>
                <a:lnTo>
                  <a:pt x="3322596" y="2765465"/>
                </a:lnTo>
                <a:lnTo>
                  <a:pt x="3419827" y="2795647"/>
                </a:lnTo>
                <a:cubicBezTo>
                  <a:pt x="3674877" y="2903524"/>
                  <a:pt x="3853837" y="3156071"/>
                  <a:pt x="3853837" y="3450416"/>
                </a:cubicBezTo>
                <a:cubicBezTo>
                  <a:pt x="3853837" y="3744761"/>
                  <a:pt x="3674877" y="3997308"/>
                  <a:pt x="3419827" y="4105184"/>
                </a:cubicBezTo>
                <a:lnTo>
                  <a:pt x="3322594" y="4135368"/>
                </a:lnTo>
                <a:lnTo>
                  <a:pt x="3419827" y="4165551"/>
                </a:lnTo>
                <a:cubicBezTo>
                  <a:pt x="3674877" y="4273428"/>
                  <a:pt x="3853837" y="4525974"/>
                  <a:pt x="3853837" y="4820319"/>
                </a:cubicBezTo>
                <a:cubicBezTo>
                  <a:pt x="3853837" y="5212779"/>
                  <a:pt x="3535685" y="5530931"/>
                  <a:pt x="3143225" y="5530931"/>
                </a:cubicBezTo>
                <a:lnTo>
                  <a:pt x="710612" y="5530931"/>
                </a:lnTo>
                <a:cubicBezTo>
                  <a:pt x="318152" y="5530931"/>
                  <a:pt x="0" y="5212779"/>
                  <a:pt x="0" y="4820319"/>
                </a:cubicBezTo>
                <a:cubicBezTo>
                  <a:pt x="0" y="4525974"/>
                  <a:pt x="178961" y="4273428"/>
                  <a:pt x="434010" y="4165551"/>
                </a:cubicBezTo>
                <a:lnTo>
                  <a:pt x="531244" y="4135368"/>
                </a:lnTo>
                <a:lnTo>
                  <a:pt x="434010" y="4105184"/>
                </a:lnTo>
                <a:cubicBezTo>
                  <a:pt x="178961" y="3997308"/>
                  <a:pt x="0" y="3744761"/>
                  <a:pt x="0" y="3450416"/>
                </a:cubicBezTo>
                <a:cubicBezTo>
                  <a:pt x="0" y="3156071"/>
                  <a:pt x="178961" y="2903524"/>
                  <a:pt x="434010" y="2795647"/>
                </a:cubicBezTo>
                <a:lnTo>
                  <a:pt x="531242" y="2765465"/>
                </a:lnTo>
                <a:lnTo>
                  <a:pt x="434010" y="2735282"/>
                </a:lnTo>
                <a:cubicBezTo>
                  <a:pt x="178961" y="2627406"/>
                  <a:pt x="0" y="2374859"/>
                  <a:pt x="0" y="2080514"/>
                </a:cubicBezTo>
                <a:cubicBezTo>
                  <a:pt x="0" y="1786169"/>
                  <a:pt x="178961" y="1533622"/>
                  <a:pt x="434010" y="1425746"/>
                </a:cubicBezTo>
                <a:lnTo>
                  <a:pt x="531242" y="1395563"/>
                </a:lnTo>
                <a:lnTo>
                  <a:pt x="434010" y="1365381"/>
                </a:lnTo>
                <a:cubicBezTo>
                  <a:pt x="178961" y="1257504"/>
                  <a:pt x="0" y="1004957"/>
                  <a:pt x="0" y="710612"/>
                </a:cubicBezTo>
                <a:cubicBezTo>
                  <a:pt x="0" y="318152"/>
                  <a:pt x="318152" y="0"/>
                  <a:pt x="710612"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76200">
            <a:solidFill>
              <a:schemeClr val="accent3">
                <a:lumMod val="20000"/>
                <a:lumOff val="80000"/>
              </a:schemeClr>
            </a:solidFill>
          </a:ln>
        </p:spPr>
        <p:txBody>
          <a:bodyPr wrap="square">
            <a:noAutofit/>
          </a:bodyPr>
          <a:lstStyle/>
          <a:p>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5861896" y="2042140"/>
            <a:ext cx="5717834" cy="427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97417BF0-B2EF-49AB-DD30-9670414E2D50}"/>
              </a:ext>
            </a:extLst>
          </p:cNvPr>
          <p:cNvSpPr>
            <a:spLocks noGrp="1"/>
          </p:cNvSpPr>
          <p:nvPr>
            <p:ph type="dt" sz="half" idx="21"/>
          </p:nvPr>
        </p:nvSpPr>
        <p:spPr/>
        <p:txBody>
          <a:bodyPr/>
          <a:lstStyle/>
          <a:p>
            <a:endParaRPr lang="en-US" dirty="0"/>
          </a:p>
        </p:txBody>
      </p:sp>
      <p:sp>
        <p:nvSpPr>
          <p:cNvPr id="3" name="Footer Placeholder 2">
            <a:extLst>
              <a:ext uri="{FF2B5EF4-FFF2-40B4-BE49-F238E27FC236}">
                <a16:creationId xmlns:a16="http://schemas.microsoft.com/office/drawing/2014/main" id="{8709DE88-036A-0912-D085-9C52C50DA858}"/>
              </a:ext>
            </a:extLst>
          </p:cNvPr>
          <p:cNvSpPr>
            <a:spLocks noGrp="1"/>
          </p:cNvSpPr>
          <p:nvPr>
            <p:ph type="ftr" sz="quarter" idx="22"/>
          </p:nvPr>
        </p:nvSpPr>
        <p:spPr/>
        <p:txBody>
          <a:bodyPr/>
          <a:lstStyle/>
          <a:p>
            <a:endParaRPr lang="en-US" dirty="0"/>
          </a:p>
        </p:txBody>
      </p:sp>
      <p:sp>
        <p:nvSpPr>
          <p:cNvPr id="5" name="Slide Number Placeholder 4">
            <a:extLst>
              <a:ext uri="{FF2B5EF4-FFF2-40B4-BE49-F238E27FC236}">
                <a16:creationId xmlns:a16="http://schemas.microsoft.com/office/drawing/2014/main" id="{23FA2807-1272-CDA3-B520-2E5AEA613C40}"/>
              </a:ext>
            </a:extLst>
          </p:cNvPr>
          <p:cNvSpPr>
            <a:spLocks noGrp="1"/>
          </p:cNvSpPr>
          <p:nvPr>
            <p:ph type="sldNum" sz="quarter" idx="23"/>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477570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umber Large">
    <p:bg>
      <p:bgPr>
        <a:solidFill>
          <a:schemeClr val="accent2"/>
        </a:solidFill>
        <a:effectLst/>
      </p:bgPr>
    </p:bg>
    <p:spTree>
      <p:nvGrpSpPr>
        <p:cNvPr id="1" name=""/>
        <p:cNvGrpSpPr/>
        <p:nvPr/>
      </p:nvGrpSpPr>
      <p:grpSpPr>
        <a:xfrm>
          <a:off x="0" y="0"/>
          <a:ext cx="0" cy="0"/>
          <a:chOff x="0" y="0"/>
          <a:chExt cx="0" cy="0"/>
        </a:xfrm>
      </p:grpSpPr>
      <p:sp>
        <p:nvSpPr>
          <p:cNvPr id="7" name="Image 0" descr=" ">
            <a:extLst>
              <a:ext uri="{FF2B5EF4-FFF2-40B4-BE49-F238E27FC236}">
                <a16:creationId xmlns:a16="http://schemas.microsoft.com/office/drawing/2014/main" id="{10C1B6B0-2859-F92A-F4A1-CF0E7F2D30F3}"/>
              </a:ext>
            </a:extLst>
          </p:cNvPr>
          <p:cNvSpPr/>
          <p:nvPr/>
        </p:nvSpPr>
        <p:spPr>
          <a:xfrm>
            <a:off x="10813015" y="5274924"/>
            <a:ext cx="819145" cy="907931"/>
          </a:xfrm>
          <a:custGeom>
            <a:avLst/>
            <a:gdLst>
              <a:gd name="connsiteX0" fmla="*/ 641404 w 819145"/>
              <a:gd name="connsiteY0" fmla="*/ 184729 h 907931"/>
              <a:gd name="connsiteX1" fmla="*/ 665286 w 819145"/>
              <a:gd name="connsiteY1" fmla="*/ 179102 h 907931"/>
              <a:gd name="connsiteX2" fmla="*/ 727008 w 819145"/>
              <a:gd name="connsiteY2" fmla="*/ 140686 h 907931"/>
              <a:gd name="connsiteX3" fmla="*/ 731516 w 819145"/>
              <a:gd name="connsiteY3" fmla="*/ 167546 h 907931"/>
              <a:gd name="connsiteX4" fmla="*/ 673471 w 819145"/>
              <a:gd name="connsiteY4" fmla="*/ 235523 h 907931"/>
              <a:gd name="connsiteX5" fmla="*/ 629342 w 819145"/>
              <a:gd name="connsiteY5" fmla="*/ 276717 h 907931"/>
              <a:gd name="connsiteX6" fmla="*/ 611211 w 819145"/>
              <a:gd name="connsiteY6" fmla="*/ 291201 h 907931"/>
              <a:gd name="connsiteX7" fmla="*/ 583031 w 819145"/>
              <a:gd name="connsiteY7" fmla="*/ 318821 h 907931"/>
              <a:gd name="connsiteX8" fmla="*/ 491020 w 819145"/>
              <a:gd name="connsiteY8" fmla="*/ 409039 h 907931"/>
              <a:gd name="connsiteX9" fmla="*/ 477080 w 819145"/>
              <a:gd name="connsiteY9" fmla="*/ 419377 h 907931"/>
              <a:gd name="connsiteX10" fmla="*/ 457104 w 819145"/>
              <a:gd name="connsiteY10" fmla="*/ 440125 h 907931"/>
              <a:gd name="connsiteX11" fmla="*/ 553436 w 819145"/>
              <a:gd name="connsiteY11" fmla="*/ 495411 h 907931"/>
              <a:gd name="connsiteX12" fmla="*/ 609373 w 819145"/>
              <a:gd name="connsiteY12" fmla="*/ 530433 h 907931"/>
              <a:gd name="connsiteX13" fmla="*/ 653183 w 819145"/>
              <a:gd name="connsiteY13" fmla="*/ 559306 h 907931"/>
              <a:gd name="connsiteX14" fmla="*/ 732399 w 819145"/>
              <a:gd name="connsiteY14" fmla="*/ 593381 h 907931"/>
              <a:gd name="connsiteX15" fmla="*/ 780481 w 819145"/>
              <a:gd name="connsiteY15" fmla="*/ 621935 h 907931"/>
              <a:gd name="connsiteX16" fmla="*/ 794159 w 819145"/>
              <a:gd name="connsiteY16" fmla="*/ 641857 h 907931"/>
              <a:gd name="connsiteX17" fmla="*/ 811170 w 819145"/>
              <a:gd name="connsiteY17" fmla="*/ 688822 h 907931"/>
              <a:gd name="connsiteX18" fmla="*/ 718944 w 819145"/>
              <a:gd name="connsiteY18" fmla="*/ 658771 h 907931"/>
              <a:gd name="connsiteX19" fmla="*/ 632123 w 819145"/>
              <a:gd name="connsiteY19" fmla="*/ 602501 h 907931"/>
              <a:gd name="connsiteX20" fmla="*/ 625619 w 819145"/>
              <a:gd name="connsiteY20" fmla="*/ 595219 h 907931"/>
              <a:gd name="connsiteX21" fmla="*/ 543050 w 819145"/>
              <a:gd name="connsiteY21" fmla="*/ 552059 h 907931"/>
              <a:gd name="connsiteX22" fmla="*/ 473035 w 819145"/>
              <a:gd name="connsiteY22" fmla="*/ 518731 h 907931"/>
              <a:gd name="connsiteX23" fmla="*/ 435588 w 819145"/>
              <a:gd name="connsiteY23" fmla="*/ 501181 h 907931"/>
              <a:gd name="connsiteX24" fmla="*/ 417159 w 819145"/>
              <a:gd name="connsiteY24" fmla="*/ 500323 h 907931"/>
              <a:gd name="connsiteX25" fmla="*/ 429480 w 819145"/>
              <a:gd name="connsiteY25" fmla="*/ 585162 h 907931"/>
              <a:gd name="connsiteX26" fmla="*/ 416218 w 819145"/>
              <a:gd name="connsiteY26" fmla="*/ 618616 h 907931"/>
              <a:gd name="connsiteX27" fmla="*/ 430913 w 819145"/>
              <a:gd name="connsiteY27" fmla="*/ 726384 h 907931"/>
              <a:gd name="connsiteX28" fmla="*/ 422552 w 819145"/>
              <a:gd name="connsiteY28" fmla="*/ 743031 h 907931"/>
              <a:gd name="connsiteX29" fmla="*/ 416026 w 819145"/>
              <a:gd name="connsiteY29" fmla="*/ 842923 h 907931"/>
              <a:gd name="connsiteX30" fmla="*/ 425779 w 819145"/>
              <a:gd name="connsiteY30" fmla="*/ 887627 h 907931"/>
              <a:gd name="connsiteX31" fmla="*/ 387821 w 819145"/>
              <a:gd name="connsiteY31" fmla="*/ 905538 h 907931"/>
              <a:gd name="connsiteX32" fmla="*/ 369533 w 819145"/>
              <a:gd name="connsiteY32" fmla="*/ 859164 h 907931"/>
              <a:gd name="connsiteX33" fmla="*/ 369206 w 819145"/>
              <a:gd name="connsiteY33" fmla="*/ 822205 h 907931"/>
              <a:gd name="connsiteX34" fmla="*/ 357491 w 819145"/>
              <a:gd name="connsiteY34" fmla="*/ 734860 h 907931"/>
              <a:gd name="connsiteX35" fmla="*/ 363837 w 819145"/>
              <a:gd name="connsiteY35" fmla="*/ 684530 h 907931"/>
              <a:gd name="connsiteX36" fmla="*/ 365359 w 819145"/>
              <a:gd name="connsiteY36" fmla="*/ 630437 h 907931"/>
              <a:gd name="connsiteX37" fmla="*/ 371473 w 819145"/>
              <a:gd name="connsiteY37" fmla="*/ 575421 h 907931"/>
              <a:gd name="connsiteX38" fmla="*/ 361826 w 819145"/>
              <a:gd name="connsiteY38" fmla="*/ 536486 h 907931"/>
              <a:gd name="connsiteX39" fmla="*/ 329176 w 819145"/>
              <a:gd name="connsiteY39" fmla="*/ 565767 h 907931"/>
              <a:gd name="connsiteX40" fmla="*/ 287156 w 819145"/>
              <a:gd name="connsiteY40" fmla="*/ 600643 h 907931"/>
              <a:gd name="connsiteX41" fmla="*/ 234904 w 819145"/>
              <a:gd name="connsiteY41" fmla="*/ 655781 h 907931"/>
              <a:gd name="connsiteX42" fmla="*/ 156978 w 819145"/>
              <a:gd name="connsiteY42" fmla="*/ 739838 h 907931"/>
              <a:gd name="connsiteX43" fmla="*/ 137063 w 819145"/>
              <a:gd name="connsiteY43" fmla="*/ 762714 h 907931"/>
              <a:gd name="connsiteX44" fmla="*/ 99500 w 819145"/>
              <a:gd name="connsiteY44" fmla="*/ 770091 h 907931"/>
              <a:gd name="connsiteX45" fmla="*/ 125473 w 819145"/>
              <a:gd name="connsiteY45" fmla="*/ 727571 h 907931"/>
              <a:gd name="connsiteX46" fmla="*/ 349220 w 819145"/>
              <a:gd name="connsiteY46" fmla="*/ 470070 h 907931"/>
              <a:gd name="connsiteX47" fmla="*/ 339867 w 819145"/>
              <a:gd name="connsiteY47" fmla="*/ 452863 h 907931"/>
              <a:gd name="connsiteX48" fmla="*/ 250007 w 819145"/>
              <a:gd name="connsiteY48" fmla="*/ 403759 h 907931"/>
              <a:gd name="connsiteX49" fmla="*/ 169979 w 819145"/>
              <a:gd name="connsiteY49" fmla="*/ 360356 h 907931"/>
              <a:gd name="connsiteX50" fmla="*/ 87322 w 819145"/>
              <a:gd name="connsiteY50" fmla="*/ 322245 h 907931"/>
              <a:gd name="connsiteX51" fmla="*/ 85577 w 819145"/>
              <a:gd name="connsiteY51" fmla="*/ 321980 h 907931"/>
              <a:gd name="connsiteX52" fmla="*/ 4435 w 819145"/>
              <a:gd name="connsiteY52" fmla="*/ 270995 h 907931"/>
              <a:gd name="connsiteX53" fmla="*/ 3083 w 819145"/>
              <a:gd name="connsiteY53" fmla="*/ 247347 h 907931"/>
              <a:gd name="connsiteX54" fmla="*/ 29467 w 819145"/>
              <a:gd name="connsiteY54" fmla="*/ 234859 h 907931"/>
              <a:gd name="connsiteX55" fmla="*/ 53972 w 819145"/>
              <a:gd name="connsiteY55" fmla="*/ 258358 h 907931"/>
              <a:gd name="connsiteX56" fmla="*/ 122855 w 819145"/>
              <a:gd name="connsiteY56" fmla="*/ 275753 h 907931"/>
              <a:gd name="connsiteX57" fmla="*/ 354554 w 819145"/>
              <a:gd name="connsiteY57" fmla="*/ 388605 h 907931"/>
              <a:gd name="connsiteX58" fmla="*/ 361292 w 819145"/>
              <a:gd name="connsiteY58" fmla="*/ 334581 h 907931"/>
              <a:gd name="connsiteX59" fmla="*/ 362753 w 819145"/>
              <a:gd name="connsiteY59" fmla="*/ 187654 h 907931"/>
              <a:gd name="connsiteX60" fmla="*/ 368338 w 819145"/>
              <a:gd name="connsiteY60" fmla="*/ 115195 h 907931"/>
              <a:gd name="connsiteX61" fmla="*/ 389940 w 819145"/>
              <a:gd name="connsiteY61" fmla="*/ 0 h 907931"/>
              <a:gd name="connsiteX62" fmla="*/ 402583 w 819145"/>
              <a:gd name="connsiteY62" fmla="*/ 25322 h 907931"/>
              <a:gd name="connsiteX63" fmla="*/ 411343 w 819145"/>
              <a:gd name="connsiteY63" fmla="*/ 103151 h 907931"/>
              <a:gd name="connsiteX64" fmla="*/ 409381 w 819145"/>
              <a:gd name="connsiteY64" fmla="*/ 168557 h 907931"/>
              <a:gd name="connsiteX65" fmla="*/ 410379 w 819145"/>
              <a:gd name="connsiteY65" fmla="*/ 210353 h 907931"/>
              <a:gd name="connsiteX66" fmla="*/ 414013 w 819145"/>
              <a:gd name="connsiteY66" fmla="*/ 267009 h 907931"/>
              <a:gd name="connsiteX67" fmla="*/ 412720 w 819145"/>
              <a:gd name="connsiteY67" fmla="*/ 305438 h 907931"/>
              <a:gd name="connsiteX68" fmla="*/ 421465 w 819145"/>
              <a:gd name="connsiteY68" fmla="*/ 388669 h 907931"/>
              <a:gd name="connsiteX69" fmla="*/ 445656 w 819145"/>
              <a:gd name="connsiteY69" fmla="*/ 376766 h 907931"/>
              <a:gd name="connsiteX70" fmla="*/ 525360 w 819145"/>
              <a:gd name="connsiteY70" fmla="*/ 297638 h 907931"/>
              <a:gd name="connsiteX71" fmla="*/ 529687 w 819145"/>
              <a:gd name="connsiteY71" fmla="*/ 294653 h 907931"/>
              <a:gd name="connsiteX72" fmla="*/ 588857 w 819145"/>
              <a:gd name="connsiteY72" fmla="*/ 247839 h 907931"/>
              <a:gd name="connsiteX73" fmla="*/ 603452 w 819145"/>
              <a:gd name="connsiteY73" fmla="*/ 230318 h 907931"/>
              <a:gd name="connsiteX74" fmla="*/ 641404 w 819145"/>
              <a:gd name="connsiteY74" fmla="*/ 184729 h 90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819145" h="907931">
                <a:moveTo>
                  <a:pt x="641404" y="184729"/>
                </a:moveTo>
                <a:cubicBezTo>
                  <a:pt x="652269" y="182169"/>
                  <a:pt x="660333" y="180269"/>
                  <a:pt x="665286" y="179102"/>
                </a:cubicBezTo>
                <a:cubicBezTo>
                  <a:pt x="686616" y="162705"/>
                  <a:pt x="702929" y="143853"/>
                  <a:pt x="727008" y="140686"/>
                </a:cubicBezTo>
                <a:cubicBezTo>
                  <a:pt x="737936" y="150545"/>
                  <a:pt x="735631" y="159013"/>
                  <a:pt x="731516" y="167546"/>
                </a:cubicBezTo>
                <a:cubicBezTo>
                  <a:pt x="718131" y="195332"/>
                  <a:pt x="696935" y="217426"/>
                  <a:pt x="673471" y="235523"/>
                </a:cubicBezTo>
                <a:cubicBezTo>
                  <a:pt x="657196" y="248072"/>
                  <a:pt x="644833" y="263894"/>
                  <a:pt x="629342" y="276717"/>
                </a:cubicBezTo>
                <a:cubicBezTo>
                  <a:pt x="623357" y="281671"/>
                  <a:pt x="618161" y="287592"/>
                  <a:pt x="611211" y="291201"/>
                </a:cubicBezTo>
                <a:cubicBezTo>
                  <a:pt x="604021" y="302056"/>
                  <a:pt x="595760" y="311078"/>
                  <a:pt x="583031" y="318821"/>
                </a:cubicBezTo>
                <a:cubicBezTo>
                  <a:pt x="545725" y="341515"/>
                  <a:pt x="515341" y="372448"/>
                  <a:pt x="491020" y="409039"/>
                </a:cubicBezTo>
                <a:cubicBezTo>
                  <a:pt x="487426" y="414446"/>
                  <a:pt x="483053" y="418008"/>
                  <a:pt x="477080" y="419377"/>
                </a:cubicBezTo>
                <a:cubicBezTo>
                  <a:pt x="466699" y="421755"/>
                  <a:pt x="460589" y="428168"/>
                  <a:pt x="457104" y="440125"/>
                </a:cubicBezTo>
                <a:cubicBezTo>
                  <a:pt x="483838" y="468000"/>
                  <a:pt x="526855" y="468485"/>
                  <a:pt x="553436" y="495411"/>
                </a:cubicBezTo>
                <a:cubicBezTo>
                  <a:pt x="584294" y="497662"/>
                  <a:pt x="595378" y="504705"/>
                  <a:pt x="609373" y="530433"/>
                </a:cubicBezTo>
                <a:cubicBezTo>
                  <a:pt x="629989" y="538834"/>
                  <a:pt x="644592" y="548458"/>
                  <a:pt x="653183" y="559306"/>
                </a:cubicBezTo>
                <a:cubicBezTo>
                  <a:pt x="684908" y="553929"/>
                  <a:pt x="708479" y="576992"/>
                  <a:pt x="732399" y="593381"/>
                </a:cubicBezTo>
                <a:cubicBezTo>
                  <a:pt x="748039" y="604095"/>
                  <a:pt x="760117" y="618429"/>
                  <a:pt x="780481" y="621935"/>
                </a:cubicBezTo>
                <a:cubicBezTo>
                  <a:pt x="788768" y="623361"/>
                  <a:pt x="790349" y="634697"/>
                  <a:pt x="794159" y="641857"/>
                </a:cubicBezTo>
                <a:cubicBezTo>
                  <a:pt x="822531" y="658822"/>
                  <a:pt x="824537" y="663489"/>
                  <a:pt x="811170" y="688822"/>
                </a:cubicBezTo>
                <a:cubicBezTo>
                  <a:pt x="778709" y="686993"/>
                  <a:pt x="749360" y="671044"/>
                  <a:pt x="718944" y="658771"/>
                </a:cubicBezTo>
                <a:cubicBezTo>
                  <a:pt x="687460" y="646073"/>
                  <a:pt x="668982" y="613061"/>
                  <a:pt x="632123" y="602501"/>
                </a:cubicBezTo>
                <a:cubicBezTo>
                  <a:pt x="630431" y="600607"/>
                  <a:pt x="626506" y="596212"/>
                  <a:pt x="625619" y="595219"/>
                </a:cubicBezTo>
                <a:cubicBezTo>
                  <a:pt x="596573" y="577963"/>
                  <a:pt x="566473" y="575510"/>
                  <a:pt x="543050" y="552059"/>
                </a:cubicBezTo>
                <a:cubicBezTo>
                  <a:pt x="525732" y="534720"/>
                  <a:pt x="497495" y="527406"/>
                  <a:pt x="473035" y="518731"/>
                </a:cubicBezTo>
                <a:cubicBezTo>
                  <a:pt x="459756" y="514021"/>
                  <a:pt x="445219" y="514187"/>
                  <a:pt x="435588" y="501181"/>
                </a:cubicBezTo>
                <a:cubicBezTo>
                  <a:pt x="432390" y="496864"/>
                  <a:pt x="426079" y="496768"/>
                  <a:pt x="417159" y="500323"/>
                </a:cubicBezTo>
                <a:cubicBezTo>
                  <a:pt x="430285" y="527202"/>
                  <a:pt x="421671" y="557212"/>
                  <a:pt x="429480" y="585162"/>
                </a:cubicBezTo>
                <a:cubicBezTo>
                  <a:pt x="433472" y="599450"/>
                  <a:pt x="427804" y="608085"/>
                  <a:pt x="416218" y="618616"/>
                </a:cubicBezTo>
                <a:cubicBezTo>
                  <a:pt x="443375" y="651749"/>
                  <a:pt x="407400" y="692479"/>
                  <a:pt x="430913" y="726384"/>
                </a:cubicBezTo>
                <a:cubicBezTo>
                  <a:pt x="427533" y="733114"/>
                  <a:pt x="424866" y="738422"/>
                  <a:pt x="422552" y="743031"/>
                </a:cubicBezTo>
                <a:cubicBezTo>
                  <a:pt x="422538" y="777183"/>
                  <a:pt x="435111" y="811386"/>
                  <a:pt x="416026" y="842923"/>
                </a:cubicBezTo>
                <a:cubicBezTo>
                  <a:pt x="415625" y="858910"/>
                  <a:pt x="423842" y="872358"/>
                  <a:pt x="425779" y="887627"/>
                </a:cubicBezTo>
                <a:cubicBezTo>
                  <a:pt x="416298" y="900732"/>
                  <a:pt x="406657" y="913322"/>
                  <a:pt x="387821" y="905538"/>
                </a:cubicBezTo>
                <a:cubicBezTo>
                  <a:pt x="375279" y="900364"/>
                  <a:pt x="363573" y="872916"/>
                  <a:pt x="369533" y="859164"/>
                </a:cubicBezTo>
                <a:cubicBezTo>
                  <a:pt x="375152" y="846199"/>
                  <a:pt x="371937" y="833063"/>
                  <a:pt x="369206" y="822205"/>
                </a:cubicBezTo>
                <a:cubicBezTo>
                  <a:pt x="361968" y="793437"/>
                  <a:pt x="374486" y="762688"/>
                  <a:pt x="357491" y="734860"/>
                </a:cubicBezTo>
                <a:cubicBezTo>
                  <a:pt x="347449" y="718422"/>
                  <a:pt x="359421" y="700517"/>
                  <a:pt x="363837" y="684530"/>
                </a:cubicBezTo>
                <a:cubicBezTo>
                  <a:pt x="368987" y="665889"/>
                  <a:pt x="371219" y="648867"/>
                  <a:pt x="365359" y="630437"/>
                </a:cubicBezTo>
                <a:cubicBezTo>
                  <a:pt x="359284" y="611328"/>
                  <a:pt x="361976" y="592564"/>
                  <a:pt x="371473" y="575421"/>
                </a:cubicBezTo>
                <a:cubicBezTo>
                  <a:pt x="364267" y="563333"/>
                  <a:pt x="357840" y="552423"/>
                  <a:pt x="361826" y="536486"/>
                </a:cubicBezTo>
                <a:cubicBezTo>
                  <a:pt x="346637" y="544086"/>
                  <a:pt x="340569" y="557682"/>
                  <a:pt x="329176" y="565767"/>
                </a:cubicBezTo>
                <a:cubicBezTo>
                  <a:pt x="314405" y="576249"/>
                  <a:pt x="296900" y="586992"/>
                  <a:pt x="287156" y="600643"/>
                </a:cubicBezTo>
                <a:cubicBezTo>
                  <a:pt x="271908" y="622006"/>
                  <a:pt x="247559" y="633742"/>
                  <a:pt x="234904" y="655781"/>
                </a:cubicBezTo>
                <a:cubicBezTo>
                  <a:pt x="215206" y="690086"/>
                  <a:pt x="183318" y="712225"/>
                  <a:pt x="156978" y="739838"/>
                </a:cubicBezTo>
                <a:cubicBezTo>
                  <a:pt x="149930" y="747228"/>
                  <a:pt x="144379" y="755787"/>
                  <a:pt x="137063" y="762714"/>
                </a:cubicBezTo>
                <a:cubicBezTo>
                  <a:pt x="126787" y="772441"/>
                  <a:pt x="115328" y="778453"/>
                  <a:pt x="99500" y="770091"/>
                </a:cubicBezTo>
                <a:cubicBezTo>
                  <a:pt x="104703" y="748111"/>
                  <a:pt x="116279" y="733279"/>
                  <a:pt x="125473" y="727571"/>
                </a:cubicBezTo>
                <a:cubicBezTo>
                  <a:pt x="198578" y="631492"/>
                  <a:pt x="264138" y="541011"/>
                  <a:pt x="349220" y="470070"/>
                </a:cubicBezTo>
                <a:cubicBezTo>
                  <a:pt x="349330" y="460222"/>
                  <a:pt x="344493" y="454431"/>
                  <a:pt x="339867" y="452863"/>
                </a:cubicBezTo>
                <a:cubicBezTo>
                  <a:pt x="307132" y="441763"/>
                  <a:pt x="283506" y="414882"/>
                  <a:pt x="250007" y="403759"/>
                </a:cubicBezTo>
                <a:cubicBezTo>
                  <a:pt x="221667" y="394347"/>
                  <a:pt x="196660" y="374651"/>
                  <a:pt x="169979" y="360356"/>
                </a:cubicBezTo>
                <a:cubicBezTo>
                  <a:pt x="143489" y="346165"/>
                  <a:pt x="118854" y="325960"/>
                  <a:pt x="87322" y="322245"/>
                </a:cubicBezTo>
                <a:cubicBezTo>
                  <a:pt x="86729" y="322176"/>
                  <a:pt x="85930" y="322313"/>
                  <a:pt x="85577" y="321980"/>
                </a:cubicBezTo>
                <a:cubicBezTo>
                  <a:pt x="61889" y="299548"/>
                  <a:pt x="26533" y="295916"/>
                  <a:pt x="4435" y="270995"/>
                </a:cubicBezTo>
                <a:cubicBezTo>
                  <a:pt x="-2098" y="263627"/>
                  <a:pt x="-406" y="255353"/>
                  <a:pt x="3083" y="247347"/>
                </a:cubicBezTo>
                <a:cubicBezTo>
                  <a:pt x="8356" y="235245"/>
                  <a:pt x="18715" y="234022"/>
                  <a:pt x="29467" y="234859"/>
                </a:cubicBezTo>
                <a:cubicBezTo>
                  <a:pt x="40071" y="239374"/>
                  <a:pt x="42358" y="251215"/>
                  <a:pt x="53972" y="258358"/>
                </a:cubicBezTo>
                <a:cubicBezTo>
                  <a:pt x="77889" y="251039"/>
                  <a:pt x="99597" y="267647"/>
                  <a:pt x="122855" y="275753"/>
                </a:cubicBezTo>
                <a:cubicBezTo>
                  <a:pt x="201763" y="308277"/>
                  <a:pt x="277332" y="347781"/>
                  <a:pt x="354554" y="388605"/>
                </a:cubicBezTo>
                <a:cubicBezTo>
                  <a:pt x="360259" y="370918"/>
                  <a:pt x="358265" y="352241"/>
                  <a:pt x="361292" y="334581"/>
                </a:cubicBezTo>
                <a:cubicBezTo>
                  <a:pt x="369615" y="286029"/>
                  <a:pt x="362485" y="236679"/>
                  <a:pt x="362753" y="187654"/>
                </a:cubicBezTo>
                <a:cubicBezTo>
                  <a:pt x="362882" y="164141"/>
                  <a:pt x="366268" y="140645"/>
                  <a:pt x="368338" y="115195"/>
                </a:cubicBezTo>
                <a:cubicBezTo>
                  <a:pt x="358792" y="85215"/>
                  <a:pt x="371748" y="11717"/>
                  <a:pt x="389940" y="0"/>
                </a:cubicBezTo>
                <a:cubicBezTo>
                  <a:pt x="401013" y="4857"/>
                  <a:pt x="403848" y="15778"/>
                  <a:pt x="402583" y="25322"/>
                </a:cubicBezTo>
                <a:cubicBezTo>
                  <a:pt x="399005" y="52317"/>
                  <a:pt x="408350" y="77254"/>
                  <a:pt x="411343" y="103151"/>
                </a:cubicBezTo>
                <a:cubicBezTo>
                  <a:pt x="413829" y="124640"/>
                  <a:pt x="412459" y="147051"/>
                  <a:pt x="409381" y="168557"/>
                </a:cubicBezTo>
                <a:cubicBezTo>
                  <a:pt x="407308" y="183033"/>
                  <a:pt x="406371" y="195580"/>
                  <a:pt x="410379" y="210353"/>
                </a:cubicBezTo>
                <a:cubicBezTo>
                  <a:pt x="415250" y="228307"/>
                  <a:pt x="415417" y="248218"/>
                  <a:pt x="414013" y="267009"/>
                </a:cubicBezTo>
                <a:cubicBezTo>
                  <a:pt x="413027" y="280190"/>
                  <a:pt x="413859" y="293244"/>
                  <a:pt x="412720" y="305438"/>
                </a:cubicBezTo>
                <a:cubicBezTo>
                  <a:pt x="431910" y="331980"/>
                  <a:pt x="417376" y="361113"/>
                  <a:pt x="421465" y="388669"/>
                </a:cubicBezTo>
                <a:cubicBezTo>
                  <a:pt x="429897" y="384519"/>
                  <a:pt x="438237" y="380416"/>
                  <a:pt x="445656" y="376766"/>
                </a:cubicBezTo>
                <a:cubicBezTo>
                  <a:pt x="464268" y="341408"/>
                  <a:pt x="496759" y="321492"/>
                  <a:pt x="525360" y="297638"/>
                </a:cubicBezTo>
                <a:cubicBezTo>
                  <a:pt x="526717" y="296506"/>
                  <a:pt x="529144" y="296009"/>
                  <a:pt x="529687" y="294653"/>
                </a:cubicBezTo>
                <a:cubicBezTo>
                  <a:pt x="540539" y="267549"/>
                  <a:pt x="562817" y="255949"/>
                  <a:pt x="588857" y="247839"/>
                </a:cubicBezTo>
                <a:cubicBezTo>
                  <a:pt x="594999" y="245927"/>
                  <a:pt x="600104" y="237090"/>
                  <a:pt x="603452" y="230318"/>
                </a:cubicBezTo>
                <a:cubicBezTo>
                  <a:pt x="612646" y="211724"/>
                  <a:pt x="638489" y="208493"/>
                  <a:pt x="641404" y="184729"/>
                </a:cubicBezTo>
                <a:close/>
              </a:path>
            </a:pathLst>
          </a:custGeom>
          <a:solidFill>
            <a:schemeClr val="tx1"/>
          </a:solidFill>
          <a:ln w="6276" cap="flat">
            <a:noFill/>
            <a:prstDash val="solid"/>
            <a:miter/>
          </a:ln>
        </p:spPr>
        <p:txBody>
          <a:bodyPr rtlCol="0" anchor="ctr"/>
          <a:lstStyle/>
          <a:p>
            <a:endParaRPr lang="en-US"/>
          </a:p>
        </p:txBody>
      </p:sp>
      <p:sp>
        <p:nvSpPr>
          <p:cNvPr id="2" name="Image 1" descr=" ">
            <a:extLst>
              <a:ext uri="{FF2B5EF4-FFF2-40B4-BE49-F238E27FC236}">
                <a16:creationId xmlns:a16="http://schemas.microsoft.com/office/drawing/2014/main" id="{296814DF-C858-132E-D79B-1B16B6780201}"/>
              </a:ext>
            </a:extLst>
          </p:cNvPr>
          <p:cNvSpPr/>
          <p:nvPr/>
        </p:nvSpPr>
        <p:spPr>
          <a:xfrm>
            <a:off x="10116314" y="4873270"/>
            <a:ext cx="507235" cy="560001"/>
          </a:xfrm>
          <a:custGeom>
            <a:avLst/>
            <a:gdLst>
              <a:gd name="connsiteX0" fmla="*/ 110062 w 507235"/>
              <a:gd name="connsiteY0" fmla="*/ 446063 h 560001"/>
              <a:gd name="connsiteX1" fmla="*/ 95275 w 507235"/>
              <a:gd name="connsiteY1" fmla="*/ 449534 h 560001"/>
              <a:gd name="connsiteX2" fmla="*/ 57052 w 507235"/>
              <a:gd name="connsiteY2" fmla="*/ 473228 h 560001"/>
              <a:gd name="connsiteX3" fmla="*/ 54260 w 507235"/>
              <a:gd name="connsiteY3" fmla="*/ 456662 h 560001"/>
              <a:gd name="connsiteX4" fmla="*/ 90206 w 507235"/>
              <a:gd name="connsiteY4" fmla="*/ 414734 h 560001"/>
              <a:gd name="connsiteX5" fmla="*/ 117531 w 507235"/>
              <a:gd name="connsiteY5" fmla="*/ 389325 h 560001"/>
              <a:gd name="connsiteX6" fmla="*/ 128758 w 507235"/>
              <a:gd name="connsiteY6" fmla="*/ 380392 h 560001"/>
              <a:gd name="connsiteX7" fmla="*/ 146208 w 507235"/>
              <a:gd name="connsiteY7" fmla="*/ 363357 h 560001"/>
              <a:gd name="connsiteX8" fmla="*/ 203184 w 507235"/>
              <a:gd name="connsiteY8" fmla="*/ 307712 h 560001"/>
              <a:gd name="connsiteX9" fmla="*/ 211816 w 507235"/>
              <a:gd name="connsiteY9" fmla="*/ 301335 h 560001"/>
              <a:gd name="connsiteX10" fmla="*/ 224185 w 507235"/>
              <a:gd name="connsiteY10" fmla="*/ 288537 h 560001"/>
              <a:gd name="connsiteX11" fmla="*/ 164534 w 507235"/>
              <a:gd name="connsiteY11" fmla="*/ 254438 h 560001"/>
              <a:gd name="connsiteX12" fmla="*/ 129897 w 507235"/>
              <a:gd name="connsiteY12" fmla="*/ 232837 h 560001"/>
              <a:gd name="connsiteX13" fmla="*/ 102770 w 507235"/>
              <a:gd name="connsiteY13" fmla="*/ 215029 h 560001"/>
              <a:gd name="connsiteX14" fmla="*/ 53715 w 507235"/>
              <a:gd name="connsiteY14" fmla="*/ 194012 h 560001"/>
              <a:gd name="connsiteX15" fmla="*/ 23942 w 507235"/>
              <a:gd name="connsiteY15" fmla="*/ 176400 h 560001"/>
              <a:gd name="connsiteX16" fmla="*/ 15471 w 507235"/>
              <a:gd name="connsiteY16" fmla="*/ 164110 h 560001"/>
              <a:gd name="connsiteX17" fmla="*/ 4940 w 507235"/>
              <a:gd name="connsiteY17" fmla="*/ 135146 h 560001"/>
              <a:gd name="connsiteX18" fmla="*/ 62047 w 507235"/>
              <a:gd name="connsiteY18" fmla="*/ 153678 h 560001"/>
              <a:gd name="connsiteX19" fmla="*/ 115809 w 507235"/>
              <a:gd name="connsiteY19" fmla="*/ 188386 h 560001"/>
              <a:gd name="connsiteX20" fmla="*/ 119836 w 507235"/>
              <a:gd name="connsiteY20" fmla="*/ 192878 h 560001"/>
              <a:gd name="connsiteX21" fmla="*/ 170965 w 507235"/>
              <a:gd name="connsiteY21" fmla="*/ 219499 h 560001"/>
              <a:gd name="connsiteX22" fmla="*/ 214320 w 507235"/>
              <a:gd name="connsiteY22" fmla="*/ 240055 h 560001"/>
              <a:gd name="connsiteX23" fmla="*/ 237509 w 507235"/>
              <a:gd name="connsiteY23" fmla="*/ 250879 h 560001"/>
              <a:gd name="connsiteX24" fmla="*/ 248920 w 507235"/>
              <a:gd name="connsiteY24" fmla="*/ 251409 h 560001"/>
              <a:gd name="connsiteX25" fmla="*/ 241291 w 507235"/>
              <a:gd name="connsiteY25" fmla="*/ 199081 h 560001"/>
              <a:gd name="connsiteX26" fmla="*/ 249503 w 507235"/>
              <a:gd name="connsiteY26" fmla="*/ 178447 h 560001"/>
              <a:gd name="connsiteX27" fmla="*/ 240403 w 507235"/>
              <a:gd name="connsiteY27" fmla="*/ 111976 h 560001"/>
              <a:gd name="connsiteX28" fmla="*/ 245580 w 507235"/>
              <a:gd name="connsiteY28" fmla="*/ 101711 h 560001"/>
              <a:gd name="connsiteX29" fmla="*/ 249621 w 507235"/>
              <a:gd name="connsiteY29" fmla="*/ 40097 h 560001"/>
              <a:gd name="connsiteX30" fmla="*/ 243582 w 507235"/>
              <a:gd name="connsiteY30" fmla="*/ 12525 h 560001"/>
              <a:gd name="connsiteX31" fmla="*/ 267087 w 507235"/>
              <a:gd name="connsiteY31" fmla="*/ 1474 h 560001"/>
              <a:gd name="connsiteX32" fmla="*/ 278411 w 507235"/>
              <a:gd name="connsiteY32" fmla="*/ 30081 h 560001"/>
              <a:gd name="connsiteX33" fmla="*/ 278614 w 507235"/>
              <a:gd name="connsiteY33" fmla="*/ 52875 h 560001"/>
              <a:gd name="connsiteX34" fmla="*/ 285868 w 507235"/>
              <a:gd name="connsiteY34" fmla="*/ 106747 h 560001"/>
              <a:gd name="connsiteX35" fmla="*/ 281939 w 507235"/>
              <a:gd name="connsiteY35" fmla="*/ 137791 h 560001"/>
              <a:gd name="connsiteX36" fmla="*/ 280996 w 507235"/>
              <a:gd name="connsiteY36" fmla="*/ 171156 h 560001"/>
              <a:gd name="connsiteX37" fmla="*/ 277210 w 507235"/>
              <a:gd name="connsiteY37" fmla="*/ 205089 h 560001"/>
              <a:gd name="connsiteX38" fmla="*/ 283184 w 507235"/>
              <a:gd name="connsiteY38" fmla="*/ 229104 h 560001"/>
              <a:gd name="connsiteX39" fmla="*/ 303402 w 507235"/>
              <a:gd name="connsiteY39" fmla="*/ 211044 h 560001"/>
              <a:gd name="connsiteX40" fmla="*/ 329421 w 507235"/>
              <a:gd name="connsiteY40" fmla="*/ 189533 h 560001"/>
              <a:gd name="connsiteX41" fmla="*/ 361777 w 507235"/>
              <a:gd name="connsiteY41" fmla="*/ 155524 h 560001"/>
              <a:gd name="connsiteX42" fmla="*/ 410031 w 507235"/>
              <a:gd name="connsiteY42" fmla="*/ 103678 h 560001"/>
              <a:gd name="connsiteX43" fmla="*/ 422362 w 507235"/>
              <a:gd name="connsiteY43" fmla="*/ 89570 h 560001"/>
              <a:gd name="connsiteX44" fmla="*/ 445622 w 507235"/>
              <a:gd name="connsiteY44" fmla="*/ 85019 h 560001"/>
              <a:gd name="connsiteX45" fmla="*/ 429539 w 507235"/>
              <a:gd name="connsiteY45" fmla="*/ 111245 h 560001"/>
              <a:gd name="connsiteX46" fmla="*/ 290990 w 507235"/>
              <a:gd name="connsiteY46" fmla="*/ 270068 h 560001"/>
              <a:gd name="connsiteX47" fmla="*/ 296781 w 507235"/>
              <a:gd name="connsiteY47" fmla="*/ 280681 h 560001"/>
              <a:gd name="connsiteX48" fmla="*/ 352425 w 507235"/>
              <a:gd name="connsiteY48" fmla="*/ 310969 h 560001"/>
              <a:gd name="connsiteX49" fmla="*/ 401980 w 507235"/>
              <a:gd name="connsiteY49" fmla="*/ 337738 h 560001"/>
              <a:gd name="connsiteX50" fmla="*/ 453163 w 507235"/>
              <a:gd name="connsiteY50" fmla="*/ 361245 h 560001"/>
              <a:gd name="connsiteX51" fmla="*/ 454244 w 507235"/>
              <a:gd name="connsiteY51" fmla="*/ 361408 h 560001"/>
              <a:gd name="connsiteX52" fmla="*/ 504489 w 507235"/>
              <a:gd name="connsiteY52" fmla="*/ 392855 h 560001"/>
              <a:gd name="connsiteX53" fmla="*/ 505326 w 507235"/>
              <a:gd name="connsiteY53" fmla="*/ 407441 h 560001"/>
              <a:gd name="connsiteX54" fmla="*/ 488988 w 507235"/>
              <a:gd name="connsiteY54" fmla="*/ 415144 h 560001"/>
              <a:gd name="connsiteX55" fmla="*/ 473814 w 507235"/>
              <a:gd name="connsiteY55" fmla="*/ 400650 h 560001"/>
              <a:gd name="connsiteX56" fmla="*/ 431160 w 507235"/>
              <a:gd name="connsiteY56" fmla="*/ 389920 h 560001"/>
              <a:gd name="connsiteX57" fmla="*/ 287687 w 507235"/>
              <a:gd name="connsiteY57" fmla="*/ 320315 h 560001"/>
              <a:gd name="connsiteX58" fmla="*/ 283514 w 507235"/>
              <a:gd name="connsiteY58" fmla="*/ 353636 h 560001"/>
              <a:gd name="connsiteX59" fmla="*/ 282610 w 507235"/>
              <a:gd name="connsiteY59" fmla="*/ 444259 h 560001"/>
              <a:gd name="connsiteX60" fmla="*/ 279152 w 507235"/>
              <a:gd name="connsiteY60" fmla="*/ 488951 h 560001"/>
              <a:gd name="connsiteX61" fmla="*/ 265775 w 507235"/>
              <a:gd name="connsiteY61" fmla="*/ 560002 h 560001"/>
              <a:gd name="connsiteX62" fmla="*/ 257946 w 507235"/>
              <a:gd name="connsiteY62" fmla="*/ 544385 h 560001"/>
              <a:gd name="connsiteX63" fmla="*/ 252521 w 507235"/>
              <a:gd name="connsiteY63" fmla="*/ 496379 h 560001"/>
              <a:gd name="connsiteX64" fmla="*/ 253737 w 507235"/>
              <a:gd name="connsiteY64" fmla="*/ 456038 h 560001"/>
              <a:gd name="connsiteX65" fmla="*/ 253119 w 507235"/>
              <a:gd name="connsiteY65" fmla="*/ 430259 h 560001"/>
              <a:gd name="connsiteX66" fmla="*/ 250868 w 507235"/>
              <a:gd name="connsiteY66" fmla="*/ 395314 h 560001"/>
              <a:gd name="connsiteX67" fmla="*/ 251669 w 507235"/>
              <a:gd name="connsiteY67" fmla="*/ 371611 h 560001"/>
              <a:gd name="connsiteX68" fmla="*/ 246254 w 507235"/>
              <a:gd name="connsiteY68" fmla="*/ 320275 h 560001"/>
              <a:gd name="connsiteX69" fmla="*/ 231274 w 507235"/>
              <a:gd name="connsiteY69" fmla="*/ 327618 h 560001"/>
              <a:gd name="connsiteX70" fmla="*/ 181919 w 507235"/>
              <a:gd name="connsiteY70" fmla="*/ 376422 h 560001"/>
              <a:gd name="connsiteX71" fmla="*/ 179240 w 507235"/>
              <a:gd name="connsiteY71" fmla="*/ 378263 h 560001"/>
              <a:gd name="connsiteX72" fmla="*/ 142601 w 507235"/>
              <a:gd name="connsiteY72" fmla="*/ 407137 h 560001"/>
              <a:gd name="connsiteX73" fmla="*/ 133563 w 507235"/>
              <a:gd name="connsiteY73" fmla="*/ 417945 h 560001"/>
              <a:gd name="connsiteX74" fmla="*/ 110062 w 507235"/>
              <a:gd name="connsiteY74" fmla="*/ 446063 h 5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07235" h="560001">
                <a:moveTo>
                  <a:pt x="110062" y="446063"/>
                </a:moveTo>
                <a:cubicBezTo>
                  <a:pt x="103333" y="447642"/>
                  <a:pt x="98342" y="448814"/>
                  <a:pt x="95275" y="449534"/>
                </a:cubicBezTo>
                <a:cubicBezTo>
                  <a:pt x="82065" y="459648"/>
                  <a:pt x="71964" y="471275"/>
                  <a:pt x="57052" y="473228"/>
                </a:cubicBezTo>
                <a:cubicBezTo>
                  <a:pt x="50289" y="467147"/>
                  <a:pt x="51714" y="461924"/>
                  <a:pt x="54260" y="456662"/>
                </a:cubicBezTo>
                <a:cubicBezTo>
                  <a:pt x="62553" y="439523"/>
                  <a:pt x="75675" y="425896"/>
                  <a:pt x="90206" y="414734"/>
                </a:cubicBezTo>
                <a:cubicBezTo>
                  <a:pt x="100282" y="406994"/>
                  <a:pt x="107937" y="397235"/>
                  <a:pt x="117531" y="389325"/>
                </a:cubicBezTo>
                <a:cubicBezTo>
                  <a:pt x="121238" y="386271"/>
                  <a:pt x="124455" y="382619"/>
                  <a:pt x="128758" y="380392"/>
                </a:cubicBezTo>
                <a:cubicBezTo>
                  <a:pt x="133210" y="373698"/>
                  <a:pt x="138326" y="368133"/>
                  <a:pt x="146208" y="363357"/>
                </a:cubicBezTo>
                <a:cubicBezTo>
                  <a:pt x="169309" y="349360"/>
                  <a:pt x="188123" y="330281"/>
                  <a:pt x="203184" y="307712"/>
                </a:cubicBezTo>
                <a:cubicBezTo>
                  <a:pt x="205410" y="304376"/>
                  <a:pt x="208117" y="302179"/>
                  <a:pt x="211816" y="301335"/>
                </a:cubicBezTo>
                <a:cubicBezTo>
                  <a:pt x="218244" y="299868"/>
                  <a:pt x="222027" y="295912"/>
                  <a:pt x="224185" y="288537"/>
                </a:cubicBezTo>
                <a:cubicBezTo>
                  <a:pt x="207631" y="271345"/>
                  <a:pt x="180994" y="271046"/>
                  <a:pt x="164534" y="254438"/>
                </a:cubicBezTo>
                <a:cubicBezTo>
                  <a:pt x="145426" y="253050"/>
                  <a:pt x="138562" y="248706"/>
                  <a:pt x="129897" y="232837"/>
                </a:cubicBezTo>
                <a:cubicBezTo>
                  <a:pt x="117131" y="227656"/>
                  <a:pt x="108089" y="221720"/>
                  <a:pt x="102770" y="215029"/>
                </a:cubicBezTo>
                <a:cubicBezTo>
                  <a:pt x="83122" y="218345"/>
                  <a:pt x="68528" y="204120"/>
                  <a:pt x="53715" y="194012"/>
                </a:cubicBezTo>
                <a:cubicBezTo>
                  <a:pt x="44029" y="187403"/>
                  <a:pt x="36551" y="178562"/>
                  <a:pt x="23942" y="176400"/>
                </a:cubicBezTo>
                <a:cubicBezTo>
                  <a:pt x="18811" y="175520"/>
                  <a:pt x="17830" y="168528"/>
                  <a:pt x="15471" y="164110"/>
                </a:cubicBezTo>
                <a:cubicBezTo>
                  <a:pt x="-2097" y="153648"/>
                  <a:pt x="-3338" y="150770"/>
                  <a:pt x="4940" y="135146"/>
                </a:cubicBezTo>
                <a:cubicBezTo>
                  <a:pt x="25040" y="136272"/>
                  <a:pt x="43212" y="146111"/>
                  <a:pt x="62047" y="153678"/>
                </a:cubicBezTo>
                <a:cubicBezTo>
                  <a:pt x="81543" y="161510"/>
                  <a:pt x="92986" y="181873"/>
                  <a:pt x="115809" y="188386"/>
                </a:cubicBezTo>
                <a:cubicBezTo>
                  <a:pt x="116857" y="189555"/>
                  <a:pt x="119287" y="192265"/>
                  <a:pt x="119836" y="192878"/>
                </a:cubicBezTo>
                <a:cubicBezTo>
                  <a:pt x="137823" y="203521"/>
                  <a:pt x="156461" y="205034"/>
                  <a:pt x="170965" y="219499"/>
                </a:cubicBezTo>
                <a:cubicBezTo>
                  <a:pt x="181689" y="230193"/>
                  <a:pt x="199174" y="234704"/>
                  <a:pt x="214320" y="240055"/>
                </a:cubicBezTo>
                <a:cubicBezTo>
                  <a:pt x="222544" y="242960"/>
                  <a:pt x="231545" y="242858"/>
                  <a:pt x="237509" y="250879"/>
                </a:cubicBezTo>
                <a:cubicBezTo>
                  <a:pt x="239488" y="253542"/>
                  <a:pt x="243396" y="253602"/>
                  <a:pt x="248920" y="251409"/>
                </a:cubicBezTo>
                <a:cubicBezTo>
                  <a:pt x="240792" y="234829"/>
                  <a:pt x="246126" y="216320"/>
                  <a:pt x="241291" y="199081"/>
                </a:cubicBezTo>
                <a:cubicBezTo>
                  <a:pt x="238819" y="190268"/>
                  <a:pt x="242328" y="184942"/>
                  <a:pt x="249503" y="178447"/>
                </a:cubicBezTo>
                <a:cubicBezTo>
                  <a:pt x="232687" y="158012"/>
                  <a:pt x="254963" y="132888"/>
                  <a:pt x="240403" y="111976"/>
                </a:cubicBezTo>
                <a:cubicBezTo>
                  <a:pt x="242496" y="107826"/>
                  <a:pt x="244148" y="104551"/>
                  <a:pt x="245580" y="101711"/>
                </a:cubicBezTo>
                <a:cubicBezTo>
                  <a:pt x="245589" y="80646"/>
                  <a:pt x="237804" y="59547"/>
                  <a:pt x="249621" y="40097"/>
                </a:cubicBezTo>
                <a:cubicBezTo>
                  <a:pt x="249870" y="30235"/>
                  <a:pt x="244782" y="21941"/>
                  <a:pt x="243582" y="12525"/>
                </a:cubicBezTo>
                <a:cubicBezTo>
                  <a:pt x="249453" y="4441"/>
                  <a:pt x="255423" y="-3324"/>
                  <a:pt x="267087" y="1474"/>
                </a:cubicBezTo>
                <a:cubicBezTo>
                  <a:pt x="274853" y="4669"/>
                  <a:pt x="282102" y="21598"/>
                  <a:pt x="278411" y="30081"/>
                </a:cubicBezTo>
                <a:cubicBezTo>
                  <a:pt x="274932" y="38075"/>
                  <a:pt x="276922" y="46180"/>
                  <a:pt x="278614" y="52875"/>
                </a:cubicBezTo>
                <a:cubicBezTo>
                  <a:pt x="283096" y="70620"/>
                  <a:pt x="275344" y="89585"/>
                  <a:pt x="285868" y="106747"/>
                </a:cubicBezTo>
                <a:cubicBezTo>
                  <a:pt x="292086" y="116887"/>
                  <a:pt x="284673" y="127932"/>
                  <a:pt x="281939" y="137791"/>
                </a:cubicBezTo>
                <a:cubicBezTo>
                  <a:pt x="278750" y="149289"/>
                  <a:pt x="277367" y="159786"/>
                  <a:pt x="280996" y="171156"/>
                </a:cubicBezTo>
                <a:cubicBezTo>
                  <a:pt x="284758" y="182942"/>
                  <a:pt x="283091" y="194516"/>
                  <a:pt x="277210" y="205089"/>
                </a:cubicBezTo>
                <a:cubicBezTo>
                  <a:pt x="281672" y="212545"/>
                  <a:pt x="285652" y="219274"/>
                  <a:pt x="283184" y="229104"/>
                </a:cubicBezTo>
                <a:cubicBezTo>
                  <a:pt x="292590" y="224417"/>
                  <a:pt x="296346" y="216030"/>
                  <a:pt x="303402" y="211044"/>
                </a:cubicBezTo>
                <a:cubicBezTo>
                  <a:pt x="312548" y="204579"/>
                  <a:pt x="323387" y="197952"/>
                  <a:pt x="329421" y="189533"/>
                </a:cubicBezTo>
                <a:cubicBezTo>
                  <a:pt x="338863" y="176356"/>
                  <a:pt x="353941" y="169117"/>
                  <a:pt x="361777" y="155524"/>
                </a:cubicBezTo>
                <a:cubicBezTo>
                  <a:pt x="373974" y="134367"/>
                  <a:pt x="393720" y="120708"/>
                  <a:pt x="410031" y="103678"/>
                </a:cubicBezTo>
                <a:cubicBezTo>
                  <a:pt x="414395" y="99121"/>
                  <a:pt x="417832" y="93842"/>
                  <a:pt x="422362" y="89570"/>
                </a:cubicBezTo>
                <a:cubicBezTo>
                  <a:pt x="428726" y="83570"/>
                  <a:pt x="435821" y="79862"/>
                  <a:pt x="445622" y="85019"/>
                </a:cubicBezTo>
                <a:cubicBezTo>
                  <a:pt x="442400" y="98575"/>
                  <a:pt x="435232" y="107725"/>
                  <a:pt x="429539" y="111245"/>
                </a:cubicBezTo>
                <a:cubicBezTo>
                  <a:pt x="384271" y="170505"/>
                  <a:pt x="343674" y="226313"/>
                  <a:pt x="290990" y="270068"/>
                </a:cubicBezTo>
                <a:cubicBezTo>
                  <a:pt x="290921" y="276142"/>
                  <a:pt x="293916" y="279714"/>
                  <a:pt x="296781" y="280681"/>
                </a:cubicBezTo>
                <a:cubicBezTo>
                  <a:pt x="317051" y="287528"/>
                  <a:pt x="331681" y="304107"/>
                  <a:pt x="352425" y="310969"/>
                </a:cubicBezTo>
                <a:cubicBezTo>
                  <a:pt x="369973" y="316773"/>
                  <a:pt x="385458" y="328922"/>
                  <a:pt x="401980" y="337738"/>
                </a:cubicBezTo>
                <a:cubicBezTo>
                  <a:pt x="418383" y="346492"/>
                  <a:pt x="433638" y="358954"/>
                  <a:pt x="453163" y="361245"/>
                </a:cubicBezTo>
                <a:cubicBezTo>
                  <a:pt x="453530" y="361288"/>
                  <a:pt x="454025" y="361203"/>
                  <a:pt x="454244" y="361408"/>
                </a:cubicBezTo>
                <a:cubicBezTo>
                  <a:pt x="468912" y="375244"/>
                  <a:pt x="490805" y="377484"/>
                  <a:pt x="504489" y="392855"/>
                </a:cubicBezTo>
                <a:cubicBezTo>
                  <a:pt x="508534" y="397400"/>
                  <a:pt x="507486" y="402504"/>
                  <a:pt x="505326" y="407441"/>
                </a:cubicBezTo>
                <a:cubicBezTo>
                  <a:pt x="502061" y="414905"/>
                  <a:pt x="495646" y="415660"/>
                  <a:pt x="488988" y="415144"/>
                </a:cubicBezTo>
                <a:cubicBezTo>
                  <a:pt x="482422" y="412359"/>
                  <a:pt x="481006" y="405056"/>
                  <a:pt x="473814" y="400650"/>
                </a:cubicBezTo>
                <a:cubicBezTo>
                  <a:pt x="459004" y="405164"/>
                  <a:pt x="445562" y="394920"/>
                  <a:pt x="431160" y="389920"/>
                </a:cubicBezTo>
                <a:cubicBezTo>
                  <a:pt x="382299" y="369861"/>
                  <a:pt x="335504" y="345495"/>
                  <a:pt x="287687" y="320315"/>
                </a:cubicBezTo>
                <a:cubicBezTo>
                  <a:pt x="284155" y="331224"/>
                  <a:pt x="285389" y="342744"/>
                  <a:pt x="283514" y="353636"/>
                </a:cubicBezTo>
                <a:cubicBezTo>
                  <a:pt x="278361" y="383583"/>
                  <a:pt x="282776" y="414021"/>
                  <a:pt x="282610" y="444259"/>
                </a:cubicBezTo>
                <a:cubicBezTo>
                  <a:pt x="282530" y="458762"/>
                  <a:pt x="280433" y="473253"/>
                  <a:pt x="279152" y="488951"/>
                </a:cubicBezTo>
                <a:cubicBezTo>
                  <a:pt x="285062" y="507442"/>
                  <a:pt x="277040" y="552775"/>
                  <a:pt x="265775" y="560002"/>
                </a:cubicBezTo>
                <a:cubicBezTo>
                  <a:pt x="258918" y="557006"/>
                  <a:pt x="257162" y="550271"/>
                  <a:pt x="257946" y="544385"/>
                </a:cubicBezTo>
                <a:cubicBezTo>
                  <a:pt x="260161" y="527734"/>
                  <a:pt x="254375" y="512353"/>
                  <a:pt x="252521" y="496379"/>
                </a:cubicBezTo>
                <a:cubicBezTo>
                  <a:pt x="250983" y="483125"/>
                  <a:pt x="251830" y="469303"/>
                  <a:pt x="253737" y="456038"/>
                </a:cubicBezTo>
                <a:cubicBezTo>
                  <a:pt x="255020" y="447109"/>
                  <a:pt x="255600" y="439371"/>
                  <a:pt x="253119" y="430259"/>
                </a:cubicBezTo>
                <a:cubicBezTo>
                  <a:pt x="250102" y="419185"/>
                  <a:pt x="249999" y="406904"/>
                  <a:pt x="250868" y="395314"/>
                </a:cubicBezTo>
                <a:cubicBezTo>
                  <a:pt x="251479" y="387184"/>
                  <a:pt x="250963" y="379132"/>
                  <a:pt x="251669" y="371611"/>
                </a:cubicBezTo>
                <a:cubicBezTo>
                  <a:pt x="239786" y="355240"/>
                  <a:pt x="248786" y="337272"/>
                  <a:pt x="246254" y="320275"/>
                </a:cubicBezTo>
                <a:cubicBezTo>
                  <a:pt x="241032" y="322835"/>
                  <a:pt x="235868" y="325366"/>
                  <a:pt x="231274" y="327618"/>
                </a:cubicBezTo>
                <a:cubicBezTo>
                  <a:pt x="219749" y="349425"/>
                  <a:pt x="199630" y="361709"/>
                  <a:pt x="181919" y="376422"/>
                </a:cubicBezTo>
                <a:cubicBezTo>
                  <a:pt x="181080" y="377121"/>
                  <a:pt x="179577" y="377428"/>
                  <a:pt x="179240" y="378263"/>
                </a:cubicBezTo>
                <a:cubicBezTo>
                  <a:pt x="172520" y="394981"/>
                  <a:pt x="158724" y="402136"/>
                  <a:pt x="142601" y="407137"/>
                </a:cubicBezTo>
                <a:cubicBezTo>
                  <a:pt x="138797" y="408317"/>
                  <a:pt x="135636" y="413768"/>
                  <a:pt x="133563" y="417945"/>
                </a:cubicBezTo>
                <a:cubicBezTo>
                  <a:pt x="127870" y="429413"/>
                  <a:pt x="111868" y="431406"/>
                  <a:pt x="110062" y="446063"/>
                </a:cubicBezTo>
                <a:close/>
              </a:path>
            </a:pathLst>
          </a:custGeom>
          <a:solidFill>
            <a:schemeClr val="tx1"/>
          </a:solidFill>
          <a:ln w="5259" cap="flat">
            <a:noFill/>
            <a:prstDash val="solid"/>
            <a:miter/>
          </a:ln>
        </p:spPr>
        <p:txBody>
          <a:bodyPr rtlCol="0" anchor="ctr"/>
          <a:lstStyle/>
          <a:p>
            <a:endParaRPr lang="en-US"/>
          </a:p>
        </p:txBody>
      </p:sp>
      <p:sp>
        <p:nvSpPr>
          <p:cNvPr id="9" name="Title 8">
            <a:extLst>
              <a:ext uri="{FF2B5EF4-FFF2-40B4-BE49-F238E27FC236}">
                <a16:creationId xmlns:a16="http://schemas.microsoft.com/office/drawing/2014/main" id="{D1CE660F-0978-1332-9B69-547F952B9FCB}"/>
              </a:ext>
            </a:extLst>
          </p:cNvPr>
          <p:cNvSpPr>
            <a:spLocks noGrp="1"/>
          </p:cNvSpPr>
          <p:nvPr>
            <p:ph type="title"/>
          </p:nvPr>
        </p:nvSpPr>
        <p:spPr>
          <a:xfrm>
            <a:off x="822960" y="4520060"/>
            <a:ext cx="9079992" cy="1545336"/>
          </a:xfrm>
        </p:spPr>
        <p:txBody>
          <a:bodyPr>
            <a:normAutofit/>
          </a:bodyPr>
          <a:lstStyle>
            <a:lvl1pPr>
              <a:lnSpc>
                <a:spcPct val="110000"/>
              </a:lnSpc>
              <a:defRPr sz="2800" b="0"/>
            </a:lvl1pPr>
          </a:lstStyle>
          <a:p>
            <a:r>
              <a:rPr lang="en-US"/>
              <a:t>Click to edit Master title style</a:t>
            </a:r>
          </a:p>
        </p:txBody>
      </p:sp>
      <p:sp>
        <p:nvSpPr>
          <p:cNvPr id="15" name="Content Placeholder 14">
            <a:extLst>
              <a:ext uri="{FF2B5EF4-FFF2-40B4-BE49-F238E27FC236}">
                <a16:creationId xmlns:a16="http://schemas.microsoft.com/office/drawing/2014/main" id="{1DF01A7C-F6FA-C2F5-7FA0-485F9E314439}"/>
              </a:ext>
            </a:extLst>
          </p:cNvPr>
          <p:cNvSpPr>
            <a:spLocks noGrp="1"/>
          </p:cNvSpPr>
          <p:nvPr>
            <p:ph sz="quarter" idx="17" hasCustomPrompt="1"/>
          </p:nvPr>
        </p:nvSpPr>
        <p:spPr>
          <a:xfrm>
            <a:off x="822960" y="502920"/>
            <a:ext cx="10543032" cy="4206240"/>
          </a:xfrm>
        </p:spPr>
        <p:txBody>
          <a:bodyPr anchor="b">
            <a:noAutofit/>
          </a:bodyPr>
          <a:lstStyle>
            <a:lvl1pPr marL="0" indent="0">
              <a:lnSpc>
                <a:spcPct val="90000"/>
              </a:lnSpc>
              <a:buNone/>
              <a:defRPr sz="23200" b="1"/>
            </a:lvl1pPr>
            <a:lvl5pPr>
              <a:defRPr/>
            </a:lvl5pPr>
          </a:lstStyle>
          <a:p>
            <a:pPr lvl="0"/>
            <a:r>
              <a:rPr lang="en-US" dirty="0"/>
              <a:t>##%</a:t>
            </a:r>
          </a:p>
        </p:txBody>
      </p:sp>
      <p:sp>
        <p:nvSpPr>
          <p:cNvPr id="3" name="Date Placeholder 2">
            <a:extLst>
              <a:ext uri="{FF2B5EF4-FFF2-40B4-BE49-F238E27FC236}">
                <a16:creationId xmlns:a16="http://schemas.microsoft.com/office/drawing/2014/main" id="{2C2FCDF1-9A13-7744-D91E-28F04345951B}"/>
              </a:ext>
            </a:extLst>
          </p:cNvPr>
          <p:cNvSpPr>
            <a:spLocks noGrp="1"/>
          </p:cNvSpPr>
          <p:nvPr>
            <p:ph type="dt" sz="half" idx="14"/>
          </p:nvPr>
        </p:nvSpPr>
        <p:spPr/>
        <p:txBody>
          <a:bodyPr/>
          <a:lstStyle/>
          <a:p>
            <a:endParaRPr lang="en-US" dirty="0"/>
          </a:p>
        </p:txBody>
      </p:sp>
      <p:sp>
        <p:nvSpPr>
          <p:cNvPr id="4" name="Footer Placeholder 3">
            <a:extLst>
              <a:ext uri="{FF2B5EF4-FFF2-40B4-BE49-F238E27FC236}">
                <a16:creationId xmlns:a16="http://schemas.microsoft.com/office/drawing/2014/main" id="{4486F0FD-5E44-1C36-3C5E-2FFB69A94011}"/>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30144532-2253-37CF-5320-6CF8A1E022EE}"/>
              </a:ext>
            </a:extLst>
          </p:cNvPr>
          <p:cNvSpPr>
            <a:spLocks noGrp="1"/>
          </p:cNvSpPr>
          <p:nvPr>
            <p:ph type="sldNum" sz="quarter" idx="16"/>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3515239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umber Large 2">
    <p:bg>
      <p:bgPr>
        <a:solidFill>
          <a:schemeClr val="accent3"/>
        </a:solidFill>
        <a:effectLst/>
      </p:bgPr>
    </p:bg>
    <p:spTree>
      <p:nvGrpSpPr>
        <p:cNvPr id="1" name=""/>
        <p:cNvGrpSpPr/>
        <p:nvPr/>
      </p:nvGrpSpPr>
      <p:grpSpPr>
        <a:xfrm>
          <a:off x="0" y="0"/>
          <a:ext cx="0" cy="0"/>
          <a:chOff x="0" y="0"/>
          <a:chExt cx="0" cy="0"/>
        </a:xfrm>
      </p:grpSpPr>
      <p:sp>
        <p:nvSpPr>
          <p:cNvPr id="9" name="Image 0" descr=" ">
            <a:extLst>
              <a:ext uri="{FF2B5EF4-FFF2-40B4-BE49-F238E27FC236}">
                <a16:creationId xmlns:a16="http://schemas.microsoft.com/office/drawing/2014/main" id="{10C1B6B0-2859-F92A-F4A1-CF0E7F2D30F3}"/>
              </a:ext>
            </a:extLst>
          </p:cNvPr>
          <p:cNvSpPr/>
          <p:nvPr/>
        </p:nvSpPr>
        <p:spPr>
          <a:xfrm>
            <a:off x="10737793" y="546475"/>
            <a:ext cx="819145" cy="907931"/>
          </a:xfrm>
          <a:custGeom>
            <a:avLst/>
            <a:gdLst>
              <a:gd name="connsiteX0" fmla="*/ 641404 w 819145"/>
              <a:gd name="connsiteY0" fmla="*/ 184729 h 907931"/>
              <a:gd name="connsiteX1" fmla="*/ 665286 w 819145"/>
              <a:gd name="connsiteY1" fmla="*/ 179102 h 907931"/>
              <a:gd name="connsiteX2" fmla="*/ 727008 w 819145"/>
              <a:gd name="connsiteY2" fmla="*/ 140686 h 907931"/>
              <a:gd name="connsiteX3" fmla="*/ 731516 w 819145"/>
              <a:gd name="connsiteY3" fmla="*/ 167546 h 907931"/>
              <a:gd name="connsiteX4" fmla="*/ 673471 w 819145"/>
              <a:gd name="connsiteY4" fmla="*/ 235523 h 907931"/>
              <a:gd name="connsiteX5" fmla="*/ 629342 w 819145"/>
              <a:gd name="connsiteY5" fmla="*/ 276717 h 907931"/>
              <a:gd name="connsiteX6" fmla="*/ 611211 w 819145"/>
              <a:gd name="connsiteY6" fmla="*/ 291201 h 907931"/>
              <a:gd name="connsiteX7" fmla="*/ 583031 w 819145"/>
              <a:gd name="connsiteY7" fmla="*/ 318821 h 907931"/>
              <a:gd name="connsiteX8" fmla="*/ 491020 w 819145"/>
              <a:gd name="connsiteY8" fmla="*/ 409039 h 907931"/>
              <a:gd name="connsiteX9" fmla="*/ 477080 w 819145"/>
              <a:gd name="connsiteY9" fmla="*/ 419377 h 907931"/>
              <a:gd name="connsiteX10" fmla="*/ 457104 w 819145"/>
              <a:gd name="connsiteY10" fmla="*/ 440125 h 907931"/>
              <a:gd name="connsiteX11" fmla="*/ 553436 w 819145"/>
              <a:gd name="connsiteY11" fmla="*/ 495411 h 907931"/>
              <a:gd name="connsiteX12" fmla="*/ 609373 w 819145"/>
              <a:gd name="connsiteY12" fmla="*/ 530433 h 907931"/>
              <a:gd name="connsiteX13" fmla="*/ 653183 w 819145"/>
              <a:gd name="connsiteY13" fmla="*/ 559306 h 907931"/>
              <a:gd name="connsiteX14" fmla="*/ 732399 w 819145"/>
              <a:gd name="connsiteY14" fmla="*/ 593381 h 907931"/>
              <a:gd name="connsiteX15" fmla="*/ 780481 w 819145"/>
              <a:gd name="connsiteY15" fmla="*/ 621935 h 907931"/>
              <a:gd name="connsiteX16" fmla="*/ 794159 w 819145"/>
              <a:gd name="connsiteY16" fmla="*/ 641857 h 907931"/>
              <a:gd name="connsiteX17" fmla="*/ 811170 w 819145"/>
              <a:gd name="connsiteY17" fmla="*/ 688822 h 907931"/>
              <a:gd name="connsiteX18" fmla="*/ 718944 w 819145"/>
              <a:gd name="connsiteY18" fmla="*/ 658771 h 907931"/>
              <a:gd name="connsiteX19" fmla="*/ 632123 w 819145"/>
              <a:gd name="connsiteY19" fmla="*/ 602501 h 907931"/>
              <a:gd name="connsiteX20" fmla="*/ 625619 w 819145"/>
              <a:gd name="connsiteY20" fmla="*/ 595219 h 907931"/>
              <a:gd name="connsiteX21" fmla="*/ 543050 w 819145"/>
              <a:gd name="connsiteY21" fmla="*/ 552059 h 907931"/>
              <a:gd name="connsiteX22" fmla="*/ 473035 w 819145"/>
              <a:gd name="connsiteY22" fmla="*/ 518731 h 907931"/>
              <a:gd name="connsiteX23" fmla="*/ 435588 w 819145"/>
              <a:gd name="connsiteY23" fmla="*/ 501181 h 907931"/>
              <a:gd name="connsiteX24" fmla="*/ 417159 w 819145"/>
              <a:gd name="connsiteY24" fmla="*/ 500323 h 907931"/>
              <a:gd name="connsiteX25" fmla="*/ 429480 w 819145"/>
              <a:gd name="connsiteY25" fmla="*/ 585162 h 907931"/>
              <a:gd name="connsiteX26" fmla="*/ 416218 w 819145"/>
              <a:gd name="connsiteY26" fmla="*/ 618616 h 907931"/>
              <a:gd name="connsiteX27" fmla="*/ 430913 w 819145"/>
              <a:gd name="connsiteY27" fmla="*/ 726384 h 907931"/>
              <a:gd name="connsiteX28" fmla="*/ 422552 w 819145"/>
              <a:gd name="connsiteY28" fmla="*/ 743031 h 907931"/>
              <a:gd name="connsiteX29" fmla="*/ 416026 w 819145"/>
              <a:gd name="connsiteY29" fmla="*/ 842923 h 907931"/>
              <a:gd name="connsiteX30" fmla="*/ 425779 w 819145"/>
              <a:gd name="connsiteY30" fmla="*/ 887627 h 907931"/>
              <a:gd name="connsiteX31" fmla="*/ 387821 w 819145"/>
              <a:gd name="connsiteY31" fmla="*/ 905538 h 907931"/>
              <a:gd name="connsiteX32" fmla="*/ 369533 w 819145"/>
              <a:gd name="connsiteY32" fmla="*/ 859164 h 907931"/>
              <a:gd name="connsiteX33" fmla="*/ 369206 w 819145"/>
              <a:gd name="connsiteY33" fmla="*/ 822205 h 907931"/>
              <a:gd name="connsiteX34" fmla="*/ 357491 w 819145"/>
              <a:gd name="connsiteY34" fmla="*/ 734860 h 907931"/>
              <a:gd name="connsiteX35" fmla="*/ 363837 w 819145"/>
              <a:gd name="connsiteY35" fmla="*/ 684530 h 907931"/>
              <a:gd name="connsiteX36" fmla="*/ 365359 w 819145"/>
              <a:gd name="connsiteY36" fmla="*/ 630437 h 907931"/>
              <a:gd name="connsiteX37" fmla="*/ 371473 w 819145"/>
              <a:gd name="connsiteY37" fmla="*/ 575421 h 907931"/>
              <a:gd name="connsiteX38" fmla="*/ 361826 w 819145"/>
              <a:gd name="connsiteY38" fmla="*/ 536486 h 907931"/>
              <a:gd name="connsiteX39" fmla="*/ 329176 w 819145"/>
              <a:gd name="connsiteY39" fmla="*/ 565767 h 907931"/>
              <a:gd name="connsiteX40" fmla="*/ 287156 w 819145"/>
              <a:gd name="connsiteY40" fmla="*/ 600643 h 907931"/>
              <a:gd name="connsiteX41" fmla="*/ 234904 w 819145"/>
              <a:gd name="connsiteY41" fmla="*/ 655781 h 907931"/>
              <a:gd name="connsiteX42" fmla="*/ 156978 w 819145"/>
              <a:gd name="connsiteY42" fmla="*/ 739838 h 907931"/>
              <a:gd name="connsiteX43" fmla="*/ 137063 w 819145"/>
              <a:gd name="connsiteY43" fmla="*/ 762714 h 907931"/>
              <a:gd name="connsiteX44" fmla="*/ 99500 w 819145"/>
              <a:gd name="connsiteY44" fmla="*/ 770091 h 907931"/>
              <a:gd name="connsiteX45" fmla="*/ 125473 w 819145"/>
              <a:gd name="connsiteY45" fmla="*/ 727571 h 907931"/>
              <a:gd name="connsiteX46" fmla="*/ 349220 w 819145"/>
              <a:gd name="connsiteY46" fmla="*/ 470070 h 907931"/>
              <a:gd name="connsiteX47" fmla="*/ 339867 w 819145"/>
              <a:gd name="connsiteY47" fmla="*/ 452863 h 907931"/>
              <a:gd name="connsiteX48" fmla="*/ 250007 w 819145"/>
              <a:gd name="connsiteY48" fmla="*/ 403759 h 907931"/>
              <a:gd name="connsiteX49" fmla="*/ 169979 w 819145"/>
              <a:gd name="connsiteY49" fmla="*/ 360356 h 907931"/>
              <a:gd name="connsiteX50" fmla="*/ 87322 w 819145"/>
              <a:gd name="connsiteY50" fmla="*/ 322245 h 907931"/>
              <a:gd name="connsiteX51" fmla="*/ 85577 w 819145"/>
              <a:gd name="connsiteY51" fmla="*/ 321980 h 907931"/>
              <a:gd name="connsiteX52" fmla="*/ 4435 w 819145"/>
              <a:gd name="connsiteY52" fmla="*/ 270995 h 907931"/>
              <a:gd name="connsiteX53" fmla="*/ 3083 w 819145"/>
              <a:gd name="connsiteY53" fmla="*/ 247347 h 907931"/>
              <a:gd name="connsiteX54" fmla="*/ 29467 w 819145"/>
              <a:gd name="connsiteY54" fmla="*/ 234859 h 907931"/>
              <a:gd name="connsiteX55" fmla="*/ 53972 w 819145"/>
              <a:gd name="connsiteY55" fmla="*/ 258358 h 907931"/>
              <a:gd name="connsiteX56" fmla="*/ 122855 w 819145"/>
              <a:gd name="connsiteY56" fmla="*/ 275753 h 907931"/>
              <a:gd name="connsiteX57" fmla="*/ 354554 w 819145"/>
              <a:gd name="connsiteY57" fmla="*/ 388605 h 907931"/>
              <a:gd name="connsiteX58" fmla="*/ 361292 w 819145"/>
              <a:gd name="connsiteY58" fmla="*/ 334581 h 907931"/>
              <a:gd name="connsiteX59" fmla="*/ 362753 w 819145"/>
              <a:gd name="connsiteY59" fmla="*/ 187654 h 907931"/>
              <a:gd name="connsiteX60" fmla="*/ 368338 w 819145"/>
              <a:gd name="connsiteY60" fmla="*/ 115195 h 907931"/>
              <a:gd name="connsiteX61" fmla="*/ 389940 w 819145"/>
              <a:gd name="connsiteY61" fmla="*/ 0 h 907931"/>
              <a:gd name="connsiteX62" fmla="*/ 402583 w 819145"/>
              <a:gd name="connsiteY62" fmla="*/ 25322 h 907931"/>
              <a:gd name="connsiteX63" fmla="*/ 411343 w 819145"/>
              <a:gd name="connsiteY63" fmla="*/ 103151 h 907931"/>
              <a:gd name="connsiteX64" fmla="*/ 409381 w 819145"/>
              <a:gd name="connsiteY64" fmla="*/ 168557 h 907931"/>
              <a:gd name="connsiteX65" fmla="*/ 410379 w 819145"/>
              <a:gd name="connsiteY65" fmla="*/ 210353 h 907931"/>
              <a:gd name="connsiteX66" fmla="*/ 414013 w 819145"/>
              <a:gd name="connsiteY66" fmla="*/ 267009 h 907931"/>
              <a:gd name="connsiteX67" fmla="*/ 412720 w 819145"/>
              <a:gd name="connsiteY67" fmla="*/ 305438 h 907931"/>
              <a:gd name="connsiteX68" fmla="*/ 421465 w 819145"/>
              <a:gd name="connsiteY68" fmla="*/ 388669 h 907931"/>
              <a:gd name="connsiteX69" fmla="*/ 445656 w 819145"/>
              <a:gd name="connsiteY69" fmla="*/ 376766 h 907931"/>
              <a:gd name="connsiteX70" fmla="*/ 525360 w 819145"/>
              <a:gd name="connsiteY70" fmla="*/ 297638 h 907931"/>
              <a:gd name="connsiteX71" fmla="*/ 529687 w 819145"/>
              <a:gd name="connsiteY71" fmla="*/ 294653 h 907931"/>
              <a:gd name="connsiteX72" fmla="*/ 588857 w 819145"/>
              <a:gd name="connsiteY72" fmla="*/ 247839 h 907931"/>
              <a:gd name="connsiteX73" fmla="*/ 603452 w 819145"/>
              <a:gd name="connsiteY73" fmla="*/ 230318 h 907931"/>
              <a:gd name="connsiteX74" fmla="*/ 641404 w 819145"/>
              <a:gd name="connsiteY74" fmla="*/ 184729 h 90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819145" h="907931">
                <a:moveTo>
                  <a:pt x="641404" y="184729"/>
                </a:moveTo>
                <a:cubicBezTo>
                  <a:pt x="652269" y="182169"/>
                  <a:pt x="660333" y="180269"/>
                  <a:pt x="665286" y="179102"/>
                </a:cubicBezTo>
                <a:cubicBezTo>
                  <a:pt x="686616" y="162705"/>
                  <a:pt x="702929" y="143853"/>
                  <a:pt x="727008" y="140686"/>
                </a:cubicBezTo>
                <a:cubicBezTo>
                  <a:pt x="737936" y="150545"/>
                  <a:pt x="735631" y="159013"/>
                  <a:pt x="731516" y="167546"/>
                </a:cubicBezTo>
                <a:cubicBezTo>
                  <a:pt x="718131" y="195332"/>
                  <a:pt x="696935" y="217426"/>
                  <a:pt x="673471" y="235523"/>
                </a:cubicBezTo>
                <a:cubicBezTo>
                  <a:pt x="657196" y="248072"/>
                  <a:pt x="644833" y="263894"/>
                  <a:pt x="629342" y="276717"/>
                </a:cubicBezTo>
                <a:cubicBezTo>
                  <a:pt x="623357" y="281671"/>
                  <a:pt x="618161" y="287592"/>
                  <a:pt x="611211" y="291201"/>
                </a:cubicBezTo>
                <a:cubicBezTo>
                  <a:pt x="604021" y="302056"/>
                  <a:pt x="595760" y="311078"/>
                  <a:pt x="583031" y="318821"/>
                </a:cubicBezTo>
                <a:cubicBezTo>
                  <a:pt x="545725" y="341515"/>
                  <a:pt x="515341" y="372448"/>
                  <a:pt x="491020" y="409039"/>
                </a:cubicBezTo>
                <a:cubicBezTo>
                  <a:pt x="487426" y="414446"/>
                  <a:pt x="483053" y="418008"/>
                  <a:pt x="477080" y="419377"/>
                </a:cubicBezTo>
                <a:cubicBezTo>
                  <a:pt x="466699" y="421755"/>
                  <a:pt x="460589" y="428168"/>
                  <a:pt x="457104" y="440125"/>
                </a:cubicBezTo>
                <a:cubicBezTo>
                  <a:pt x="483838" y="468000"/>
                  <a:pt x="526855" y="468485"/>
                  <a:pt x="553436" y="495411"/>
                </a:cubicBezTo>
                <a:cubicBezTo>
                  <a:pt x="584294" y="497662"/>
                  <a:pt x="595378" y="504705"/>
                  <a:pt x="609373" y="530433"/>
                </a:cubicBezTo>
                <a:cubicBezTo>
                  <a:pt x="629989" y="538834"/>
                  <a:pt x="644592" y="548458"/>
                  <a:pt x="653183" y="559306"/>
                </a:cubicBezTo>
                <a:cubicBezTo>
                  <a:pt x="684908" y="553929"/>
                  <a:pt x="708479" y="576992"/>
                  <a:pt x="732399" y="593381"/>
                </a:cubicBezTo>
                <a:cubicBezTo>
                  <a:pt x="748039" y="604095"/>
                  <a:pt x="760117" y="618429"/>
                  <a:pt x="780481" y="621935"/>
                </a:cubicBezTo>
                <a:cubicBezTo>
                  <a:pt x="788768" y="623361"/>
                  <a:pt x="790349" y="634697"/>
                  <a:pt x="794159" y="641857"/>
                </a:cubicBezTo>
                <a:cubicBezTo>
                  <a:pt x="822531" y="658822"/>
                  <a:pt x="824537" y="663489"/>
                  <a:pt x="811170" y="688822"/>
                </a:cubicBezTo>
                <a:cubicBezTo>
                  <a:pt x="778709" y="686993"/>
                  <a:pt x="749360" y="671044"/>
                  <a:pt x="718944" y="658771"/>
                </a:cubicBezTo>
                <a:cubicBezTo>
                  <a:pt x="687460" y="646073"/>
                  <a:pt x="668982" y="613061"/>
                  <a:pt x="632123" y="602501"/>
                </a:cubicBezTo>
                <a:cubicBezTo>
                  <a:pt x="630431" y="600607"/>
                  <a:pt x="626506" y="596212"/>
                  <a:pt x="625619" y="595219"/>
                </a:cubicBezTo>
                <a:cubicBezTo>
                  <a:pt x="596573" y="577963"/>
                  <a:pt x="566473" y="575510"/>
                  <a:pt x="543050" y="552059"/>
                </a:cubicBezTo>
                <a:cubicBezTo>
                  <a:pt x="525732" y="534720"/>
                  <a:pt x="497495" y="527406"/>
                  <a:pt x="473035" y="518731"/>
                </a:cubicBezTo>
                <a:cubicBezTo>
                  <a:pt x="459756" y="514021"/>
                  <a:pt x="445219" y="514187"/>
                  <a:pt x="435588" y="501181"/>
                </a:cubicBezTo>
                <a:cubicBezTo>
                  <a:pt x="432390" y="496864"/>
                  <a:pt x="426079" y="496768"/>
                  <a:pt x="417159" y="500323"/>
                </a:cubicBezTo>
                <a:cubicBezTo>
                  <a:pt x="430285" y="527202"/>
                  <a:pt x="421671" y="557212"/>
                  <a:pt x="429480" y="585162"/>
                </a:cubicBezTo>
                <a:cubicBezTo>
                  <a:pt x="433472" y="599450"/>
                  <a:pt x="427804" y="608085"/>
                  <a:pt x="416218" y="618616"/>
                </a:cubicBezTo>
                <a:cubicBezTo>
                  <a:pt x="443375" y="651749"/>
                  <a:pt x="407400" y="692479"/>
                  <a:pt x="430913" y="726384"/>
                </a:cubicBezTo>
                <a:cubicBezTo>
                  <a:pt x="427533" y="733114"/>
                  <a:pt x="424866" y="738422"/>
                  <a:pt x="422552" y="743031"/>
                </a:cubicBezTo>
                <a:cubicBezTo>
                  <a:pt x="422538" y="777183"/>
                  <a:pt x="435111" y="811386"/>
                  <a:pt x="416026" y="842923"/>
                </a:cubicBezTo>
                <a:cubicBezTo>
                  <a:pt x="415625" y="858910"/>
                  <a:pt x="423842" y="872358"/>
                  <a:pt x="425779" y="887627"/>
                </a:cubicBezTo>
                <a:cubicBezTo>
                  <a:pt x="416298" y="900732"/>
                  <a:pt x="406657" y="913322"/>
                  <a:pt x="387821" y="905538"/>
                </a:cubicBezTo>
                <a:cubicBezTo>
                  <a:pt x="375279" y="900364"/>
                  <a:pt x="363573" y="872916"/>
                  <a:pt x="369533" y="859164"/>
                </a:cubicBezTo>
                <a:cubicBezTo>
                  <a:pt x="375152" y="846199"/>
                  <a:pt x="371937" y="833063"/>
                  <a:pt x="369206" y="822205"/>
                </a:cubicBezTo>
                <a:cubicBezTo>
                  <a:pt x="361968" y="793437"/>
                  <a:pt x="374486" y="762688"/>
                  <a:pt x="357491" y="734860"/>
                </a:cubicBezTo>
                <a:cubicBezTo>
                  <a:pt x="347449" y="718422"/>
                  <a:pt x="359421" y="700517"/>
                  <a:pt x="363837" y="684530"/>
                </a:cubicBezTo>
                <a:cubicBezTo>
                  <a:pt x="368987" y="665889"/>
                  <a:pt x="371219" y="648867"/>
                  <a:pt x="365359" y="630437"/>
                </a:cubicBezTo>
                <a:cubicBezTo>
                  <a:pt x="359284" y="611328"/>
                  <a:pt x="361976" y="592564"/>
                  <a:pt x="371473" y="575421"/>
                </a:cubicBezTo>
                <a:cubicBezTo>
                  <a:pt x="364267" y="563333"/>
                  <a:pt x="357840" y="552423"/>
                  <a:pt x="361826" y="536486"/>
                </a:cubicBezTo>
                <a:cubicBezTo>
                  <a:pt x="346637" y="544086"/>
                  <a:pt x="340569" y="557682"/>
                  <a:pt x="329176" y="565767"/>
                </a:cubicBezTo>
                <a:cubicBezTo>
                  <a:pt x="314405" y="576249"/>
                  <a:pt x="296900" y="586992"/>
                  <a:pt x="287156" y="600643"/>
                </a:cubicBezTo>
                <a:cubicBezTo>
                  <a:pt x="271908" y="622006"/>
                  <a:pt x="247559" y="633742"/>
                  <a:pt x="234904" y="655781"/>
                </a:cubicBezTo>
                <a:cubicBezTo>
                  <a:pt x="215206" y="690086"/>
                  <a:pt x="183318" y="712225"/>
                  <a:pt x="156978" y="739838"/>
                </a:cubicBezTo>
                <a:cubicBezTo>
                  <a:pt x="149930" y="747228"/>
                  <a:pt x="144379" y="755787"/>
                  <a:pt x="137063" y="762714"/>
                </a:cubicBezTo>
                <a:cubicBezTo>
                  <a:pt x="126787" y="772441"/>
                  <a:pt x="115328" y="778453"/>
                  <a:pt x="99500" y="770091"/>
                </a:cubicBezTo>
                <a:cubicBezTo>
                  <a:pt x="104703" y="748111"/>
                  <a:pt x="116279" y="733279"/>
                  <a:pt x="125473" y="727571"/>
                </a:cubicBezTo>
                <a:cubicBezTo>
                  <a:pt x="198578" y="631492"/>
                  <a:pt x="264138" y="541011"/>
                  <a:pt x="349220" y="470070"/>
                </a:cubicBezTo>
                <a:cubicBezTo>
                  <a:pt x="349330" y="460222"/>
                  <a:pt x="344493" y="454431"/>
                  <a:pt x="339867" y="452863"/>
                </a:cubicBezTo>
                <a:cubicBezTo>
                  <a:pt x="307132" y="441763"/>
                  <a:pt x="283506" y="414882"/>
                  <a:pt x="250007" y="403759"/>
                </a:cubicBezTo>
                <a:cubicBezTo>
                  <a:pt x="221667" y="394347"/>
                  <a:pt x="196660" y="374651"/>
                  <a:pt x="169979" y="360356"/>
                </a:cubicBezTo>
                <a:cubicBezTo>
                  <a:pt x="143489" y="346165"/>
                  <a:pt x="118854" y="325960"/>
                  <a:pt x="87322" y="322245"/>
                </a:cubicBezTo>
                <a:cubicBezTo>
                  <a:pt x="86729" y="322176"/>
                  <a:pt x="85930" y="322313"/>
                  <a:pt x="85577" y="321980"/>
                </a:cubicBezTo>
                <a:cubicBezTo>
                  <a:pt x="61889" y="299548"/>
                  <a:pt x="26533" y="295916"/>
                  <a:pt x="4435" y="270995"/>
                </a:cubicBezTo>
                <a:cubicBezTo>
                  <a:pt x="-2098" y="263627"/>
                  <a:pt x="-406" y="255353"/>
                  <a:pt x="3083" y="247347"/>
                </a:cubicBezTo>
                <a:cubicBezTo>
                  <a:pt x="8356" y="235245"/>
                  <a:pt x="18715" y="234022"/>
                  <a:pt x="29467" y="234859"/>
                </a:cubicBezTo>
                <a:cubicBezTo>
                  <a:pt x="40071" y="239374"/>
                  <a:pt x="42358" y="251215"/>
                  <a:pt x="53972" y="258358"/>
                </a:cubicBezTo>
                <a:cubicBezTo>
                  <a:pt x="77889" y="251039"/>
                  <a:pt x="99597" y="267647"/>
                  <a:pt x="122855" y="275753"/>
                </a:cubicBezTo>
                <a:cubicBezTo>
                  <a:pt x="201763" y="308277"/>
                  <a:pt x="277332" y="347781"/>
                  <a:pt x="354554" y="388605"/>
                </a:cubicBezTo>
                <a:cubicBezTo>
                  <a:pt x="360259" y="370918"/>
                  <a:pt x="358265" y="352241"/>
                  <a:pt x="361292" y="334581"/>
                </a:cubicBezTo>
                <a:cubicBezTo>
                  <a:pt x="369615" y="286029"/>
                  <a:pt x="362485" y="236679"/>
                  <a:pt x="362753" y="187654"/>
                </a:cubicBezTo>
                <a:cubicBezTo>
                  <a:pt x="362882" y="164141"/>
                  <a:pt x="366268" y="140645"/>
                  <a:pt x="368338" y="115195"/>
                </a:cubicBezTo>
                <a:cubicBezTo>
                  <a:pt x="358792" y="85215"/>
                  <a:pt x="371748" y="11717"/>
                  <a:pt x="389940" y="0"/>
                </a:cubicBezTo>
                <a:cubicBezTo>
                  <a:pt x="401013" y="4857"/>
                  <a:pt x="403848" y="15778"/>
                  <a:pt x="402583" y="25322"/>
                </a:cubicBezTo>
                <a:cubicBezTo>
                  <a:pt x="399005" y="52317"/>
                  <a:pt x="408350" y="77254"/>
                  <a:pt x="411343" y="103151"/>
                </a:cubicBezTo>
                <a:cubicBezTo>
                  <a:pt x="413829" y="124640"/>
                  <a:pt x="412459" y="147051"/>
                  <a:pt x="409381" y="168557"/>
                </a:cubicBezTo>
                <a:cubicBezTo>
                  <a:pt x="407308" y="183033"/>
                  <a:pt x="406371" y="195580"/>
                  <a:pt x="410379" y="210353"/>
                </a:cubicBezTo>
                <a:cubicBezTo>
                  <a:pt x="415250" y="228307"/>
                  <a:pt x="415417" y="248218"/>
                  <a:pt x="414013" y="267009"/>
                </a:cubicBezTo>
                <a:cubicBezTo>
                  <a:pt x="413027" y="280190"/>
                  <a:pt x="413859" y="293244"/>
                  <a:pt x="412720" y="305438"/>
                </a:cubicBezTo>
                <a:cubicBezTo>
                  <a:pt x="431910" y="331980"/>
                  <a:pt x="417376" y="361113"/>
                  <a:pt x="421465" y="388669"/>
                </a:cubicBezTo>
                <a:cubicBezTo>
                  <a:pt x="429897" y="384519"/>
                  <a:pt x="438237" y="380416"/>
                  <a:pt x="445656" y="376766"/>
                </a:cubicBezTo>
                <a:cubicBezTo>
                  <a:pt x="464268" y="341408"/>
                  <a:pt x="496759" y="321492"/>
                  <a:pt x="525360" y="297638"/>
                </a:cubicBezTo>
                <a:cubicBezTo>
                  <a:pt x="526717" y="296506"/>
                  <a:pt x="529144" y="296009"/>
                  <a:pt x="529687" y="294653"/>
                </a:cubicBezTo>
                <a:cubicBezTo>
                  <a:pt x="540539" y="267549"/>
                  <a:pt x="562817" y="255949"/>
                  <a:pt x="588857" y="247839"/>
                </a:cubicBezTo>
                <a:cubicBezTo>
                  <a:pt x="594999" y="245927"/>
                  <a:pt x="600104" y="237090"/>
                  <a:pt x="603452" y="230318"/>
                </a:cubicBezTo>
                <a:cubicBezTo>
                  <a:pt x="612646" y="211724"/>
                  <a:pt x="638489" y="208493"/>
                  <a:pt x="641404" y="184729"/>
                </a:cubicBezTo>
                <a:close/>
              </a:path>
            </a:pathLst>
          </a:custGeom>
          <a:solidFill>
            <a:schemeClr val="tx1"/>
          </a:solidFill>
          <a:ln w="6276" cap="flat">
            <a:noFill/>
            <a:prstDash val="solid"/>
            <a:miter/>
          </a:ln>
        </p:spPr>
        <p:txBody>
          <a:bodyPr rtlCol="0" anchor="ctr"/>
          <a:lstStyle/>
          <a:p>
            <a:endParaRPr lang="en-US"/>
          </a:p>
        </p:txBody>
      </p:sp>
      <p:sp>
        <p:nvSpPr>
          <p:cNvPr id="10" name="Image 1" descr=" ">
            <a:extLst>
              <a:ext uri="{FF2B5EF4-FFF2-40B4-BE49-F238E27FC236}">
                <a16:creationId xmlns:a16="http://schemas.microsoft.com/office/drawing/2014/main" id="{296814DF-C858-132E-D79B-1B16B6780201}"/>
              </a:ext>
            </a:extLst>
          </p:cNvPr>
          <p:cNvSpPr/>
          <p:nvPr/>
        </p:nvSpPr>
        <p:spPr>
          <a:xfrm>
            <a:off x="666746" y="5644862"/>
            <a:ext cx="609597" cy="673011"/>
          </a:xfrm>
          <a:custGeom>
            <a:avLst/>
            <a:gdLst>
              <a:gd name="connsiteX0" fmla="*/ 132273 w 609597"/>
              <a:gd name="connsiteY0" fmla="*/ 536079 h 673011"/>
              <a:gd name="connsiteX1" fmla="*/ 114501 w 609597"/>
              <a:gd name="connsiteY1" fmla="*/ 540251 h 673011"/>
              <a:gd name="connsiteX2" fmla="*/ 68566 w 609597"/>
              <a:gd name="connsiteY2" fmla="*/ 568727 h 673011"/>
              <a:gd name="connsiteX3" fmla="*/ 65210 w 609597"/>
              <a:gd name="connsiteY3" fmla="*/ 548817 h 673011"/>
              <a:gd name="connsiteX4" fmla="*/ 108410 w 609597"/>
              <a:gd name="connsiteY4" fmla="*/ 498428 h 673011"/>
              <a:gd name="connsiteX5" fmla="*/ 141249 w 609597"/>
              <a:gd name="connsiteY5" fmla="*/ 467892 h 673011"/>
              <a:gd name="connsiteX6" fmla="*/ 154742 w 609597"/>
              <a:gd name="connsiteY6" fmla="*/ 457157 h 673011"/>
              <a:gd name="connsiteX7" fmla="*/ 175713 w 609597"/>
              <a:gd name="connsiteY7" fmla="*/ 436683 h 673011"/>
              <a:gd name="connsiteX8" fmla="*/ 244187 w 609597"/>
              <a:gd name="connsiteY8" fmla="*/ 369809 h 673011"/>
              <a:gd name="connsiteX9" fmla="*/ 254561 w 609597"/>
              <a:gd name="connsiteY9" fmla="*/ 362145 h 673011"/>
              <a:gd name="connsiteX10" fmla="*/ 269427 w 609597"/>
              <a:gd name="connsiteY10" fmla="*/ 346765 h 673011"/>
              <a:gd name="connsiteX11" fmla="*/ 197737 w 609597"/>
              <a:gd name="connsiteY11" fmla="*/ 305784 h 673011"/>
              <a:gd name="connsiteX12" fmla="*/ 156110 w 609597"/>
              <a:gd name="connsiteY12" fmla="*/ 279824 h 673011"/>
              <a:gd name="connsiteX13" fmla="*/ 123509 w 609597"/>
              <a:gd name="connsiteY13" fmla="*/ 258422 h 673011"/>
              <a:gd name="connsiteX14" fmla="*/ 64554 w 609597"/>
              <a:gd name="connsiteY14" fmla="*/ 233164 h 673011"/>
              <a:gd name="connsiteX15" fmla="*/ 28773 w 609597"/>
              <a:gd name="connsiteY15" fmla="*/ 211998 h 673011"/>
              <a:gd name="connsiteX16" fmla="*/ 18594 w 609597"/>
              <a:gd name="connsiteY16" fmla="*/ 197228 h 673011"/>
              <a:gd name="connsiteX17" fmla="*/ 5937 w 609597"/>
              <a:gd name="connsiteY17" fmla="*/ 162419 h 673011"/>
              <a:gd name="connsiteX18" fmla="*/ 74568 w 609597"/>
              <a:gd name="connsiteY18" fmla="*/ 184690 h 673011"/>
              <a:gd name="connsiteX19" fmla="*/ 139180 w 609597"/>
              <a:gd name="connsiteY19" fmla="*/ 226403 h 673011"/>
              <a:gd name="connsiteX20" fmla="*/ 144020 w 609597"/>
              <a:gd name="connsiteY20" fmla="*/ 231801 h 673011"/>
              <a:gd name="connsiteX21" fmla="*/ 205467 w 609597"/>
              <a:gd name="connsiteY21" fmla="*/ 263794 h 673011"/>
              <a:gd name="connsiteX22" fmla="*/ 257571 w 609597"/>
              <a:gd name="connsiteY22" fmla="*/ 288499 h 673011"/>
              <a:gd name="connsiteX23" fmla="*/ 285439 w 609597"/>
              <a:gd name="connsiteY23" fmla="*/ 301507 h 673011"/>
              <a:gd name="connsiteX24" fmla="*/ 299153 w 609597"/>
              <a:gd name="connsiteY24" fmla="*/ 302144 h 673011"/>
              <a:gd name="connsiteX25" fmla="*/ 289985 w 609597"/>
              <a:gd name="connsiteY25" fmla="*/ 239256 h 673011"/>
              <a:gd name="connsiteX26" fmla="*/ 299853 w 609597"/>
              <a:gd name="connsiteY26" fmla="*/ 214458 h 673011"/>
              <a:gd name="connsiteX27" fmla="*/ 288917 w 609597"/>
              <a:gd name="connsiteY27" fmla="*/ 134573 h 673011"/>
              <a:gd name="connsiteX28" fmla="*/ 295140 w 609597"/>
              <a:gd name="connsiteY28" fmla="*/ 122236 h 673011"/>
              <a:gd name="connsiteX29" fmla="*/ 299996 w 609597"/>
              <a:gd name="connsiteY29" fmla="*/ 48189 h 673011"/>
              <a:gd name="connsiteX30" fmla="*/ 292738 w 609597"/>
              <a:gd name="connsiteY30" fmla="*/ 15053 h 673011"/>
              <a:gd name="connsiteX31" fmla="*/ 320987 w 609597"/>
              <a:gd name="connsiteY31" fmla="*/ 1772 h 673011"/>
              <a:gd name="connsiteX32" fmla="*/ 334596 w 609597"/>
              <a:gd name="connsiteY32" fmla="*/ 36151 h 673011"/>
              <a:gd name="connsiteX33" fmla="*/ 334839 w 609597"/>
              <a:gd name="connsiteY33" fmla="*/ 63545 h 673011"/>
              <a:gd name="connsiteX34" fmla="*/ 343557 w 609597"/>
              <a:gd name="connsiteY34" fmla="*/ 128289 h 673011"/>
              <a:gd name="connsiteX35" fmla="*/ 338835 w 609597"/>
              <a:gd name="connsiteY35" fmla="*/ 165597 h 673011"/>
              <a:gd name="connsiteX36" fmla="*/ 337702 w 609597"/>
              <a:gd name="connsiteY36" fmla="*/ 205695 h 673011"/>
              <a:gd name="connsiteX37" fmla="*/ 333152 w 609597"/>
              <a:gd name="connsiteY37" fmla="*/ 246477 h 673011"/>
              <a:gd name="connsiteX38" fmla="*/ 340331 w 609597"/>
              <a:gd name="connsiteY38" fmla="*/ 275337 h 673011"/>
              <a:gd name="connsiteX39" fmla="*/ 364629 w 609597"/>
              <a:gd name="connsiteY39" fmla="*/ 253633 h 673011"/>
              <a:gd name="connsiteX40" fmla="*/ 395900 w 609597"/>
              <a:gd name="connsiteY40" fmla="*/ 227781 h 673011"/>
              <a:gd name="connsiteX41" fmla="*/ 434785 w 609597"/>
              <a:gd name="connsiteY41" fmla="*/ 186909 h 673011"/>
              <a:gd name="connsiteX42" fmla="*/ 492777 w 609597"/>
              <a:gd name="connsiteY42" fmla="*/ 124601 h 673011"/>
              <a:gd name="connsiteX43" fmla="*/ 507597 w 609597"/>
              <a:gd name="connsiteY43" fmla="*/ 107645 h 673011"/>
              <a:gd name="connsiteX44" fmla="*/ 535551 w 609597"/>
              <a:gd name="connsiteY44" fmla="*/ 102176 h 673011"/>
              <a:gd name="connsiteX45" fmla="*/ 516222 w 609597"/>
              <a:gd name="connsiteY45" fmla="*/ 133695 h 673011"/>
              <a:gd name="connsiteX46" fmla="*/ 349712 w 609597"/>
              <a:gd name="connsiteY46" fmla="*/ 324569 h 673011"/>
              <a:gd name="connsiteX47" fmla="*/ 356673 w 609597"/>
              <a:gd name="connsiteY47" fmla="*/ 337324 h 673011"/>
              <a:gd name="connsiteX48" fmla="*/ 423545 w 609597"/>
              <a:gd name="connsiteY48" fmla="*/ 373723 h 673011"/>
              <a:gd name="connsiteX49" fmla="*/ 483101 w 609597"/>
              <a:gd name="connsiteY49" fmla="*/ 405895 h 673011"/>
              <a:gd name="connsiteX50" fmla="*/ 544613 w 609597"/>
              <a:gd name="connsiteY50" fmla="*/ 434145 h 673011"/>
              <a:gd name="connsiteX51" fmla="*/ 545912 w 609597"/>
              <a:gd name="connsiteY51" fmla="*/ 434342 h 673011"/>
              <a:gd name="connsiteX52" fmla="*/ 606296 w 609597"/>
              <a:gd name="connsiteY52" fmla="*/ 472134 h 673011"/>
              <a:gd name="connsiteX53" fmla="*/ 607303 w 609597"/>
              <a:gd name="connsiteY53" fmla="*/ 489664 h 673011"/>
              <a:gd name="connsiteX54" fmla="*/ 587668 w 609597"/>
              <a:gd name="connsiteY54" fmla="*/ 498921 h 673011"/>
              <a:gd name="connsiteX55" fmla="*/ 569432 w 609597"/>
              <a:gd name="connsiteY55" fmla="*/ 481502 h 673011"/>
              <a:gd name="connsiteX56" fmla="*/ 518170 w 609597"/>
              <a:gd name="connsiteY56" fmla="*/ 468607 h 673011"/>
              <a:gd name="connsiteX57" fmla="*/ 345743 w 609597"/>
              <a:gd name="connsiteY57" fmla="*/ 384955 h 673011"/>
              <a:gd name="connsiteX58" fmla="*/ 340729 w 609597"/>
              <a:gd name="connsiteY58" fmla="*/ 425001 h 673011"/>
              <a:gd name="connsiteX59" fmla="*/ 339641 w 609597"/>
              <a:gd name="connsiteY59" fmla="*/ 533912 h 673011"/>
              <a:gd name="connsiteX60" fmla="*/ 335485 w 609597"/>
              <a:gd name="connsiteY60" fmla="*/ 587623 h 673011"/>
              <a:gd name="connsiteX61" fmla="*/ 319409 w 609597"/>
              <a:gd name="connsiteY61" fmla="*/ 673012 h 673011"/>
              <a:gd name="connsiteX62" fmla="*/ 310000 w 609597"/>
              <a:gd name="connsiteY62" fmla="*/ 654244 h 673011"/>
              <a:gd name="connsiteX63" fmla="*/ 303481 w 609597"/>
              <a:gd name="connsiteY63" fmla="*/ 596550 h 673011"/>
              <a:gd name="connsiteX64" fmla="*/ 304942 w 609597"/>
              <a:gd name="connsiteY64" fmla="*/ 548067 h 673011"/>
              <a:gd name="connsiteX65" fmla="*/ 304199 w 609597"/>
              <a:gd name="connsiteY65" fmla="*/ 517086 h 673011"/>
              <a:gd name="connsiteX66" fmla="*/ 301495 w 609597"/>
              <a:gd name="connsiteY66" fmla="*/ 475089 h 673011"/>
              <a:gd name="connsiteX67" fmla="*/ 302457 w 609597"/>
              <a:gd name="connsiteY67" fmla="*/ 446603 h 673011"/>
              <a:gd name="connsiteX68" fmla="*/ 295949 w 609597"/>
              <a:gd name="connsiteY68" fmla="*/ 384908 h 673011"/>
              <a:gd name="connsiteX69" fmla="*/ 277946 w 609597"/>
              <a:gd name="connsiteY69" fmla="*/ 393732 h 673011"/>
              <a:gd name="connsiteX70" fmla="*/ 218631 w 609597"/>
              <a:gd name="connsiteY70" fmla="*/ 452385 h 673011"/>
              <a:gd name="connsiteX71" fmla="*/ 215411 w 609597"/>
              <a:gd name="connsiteY71" fmla="*/ 454598 h 673011"/>
              <a:gd name="connsiteX72" fmla="*/ 171378 w 609597"/>
              <a:gd name="connsiteY72" fmla="*/ 489299 h 673011"/>
              <a:gd name="connsiteX73" fmla="*/ 160516 w 609597"/>
              <a:gd name="connsiteY73" fmla="*/ 502287 h 673011"/>
              <a:gd name="connsiteX74" fmla="*/ 132273 w 609597"/>
              <a:gd name="connsiteY74" fmla="*/ 536079 h 67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9597" h="673011">
                <a:moveTo>
                  <a:pt x="132273" y="536079"/>
                </a:moveTo>
                <a:cubicBezTo>
                  <a:pt x="124186" y="537978"/>
                  <a:pt x="118188" y="539386"/>
                  <a:pt x="114501" y="540251"/>
                </a:cubicBezTo>
                <a:cubicBezTo>
                  <a:pt x="98626" y="552406"/>
                  <a:pt x="86487" y="566380"/>
                  <a:pt x="68566" y="568727"/>
                </a:cubicBezTo>
                <a:cubicBezTo>
                  <a:pt x="60437" y="561419"/>
                  <a:pt x="62150" y="555142"/>
                  <a:pt x="65210" y="548817"/>
                </a:cubicBezTo>
                <a:cubicBezTo>
                  <a:pt x="75177" y="528220"/>
                  <a:pt x="90946" y="511843"/>
                  <a:pt x="108410" y="498428"/>
                </a:cubicBezTo>
                <a:cubicBezTo>
                  <a:pt x="120519" y="489127"/>
                  <a:pt x="129719" y="477398"/>
                  <a:pt x="141249" y="467892"/>
                </a:cubicBezTo>
                <a:cubicBezTo>
                  <a:pt x="145704" y="464221"/>
                  <a:pt x="149570" y="459832"/>
                  <a:pt x="154742" y="457157"/>
                </a:cubicBezTo>
                <a:cubicBezTo>
                  <a:pt x="160093" y="449111"/>
                  <a:pt x="166241" y="442423"/>
                  <a:pt x="175713" y="436683"/>
                </a:cubicBezTo>
                <a:cubicBezTo>
                  <a:pt x="203476" y="419862"/>
                  <a:pt x="226087" y="396932"/>
                  <a:pt x="244187" y="369809"/>
                </a:cubicBezTo>
                <a:cubicBezTo>
                  <a:pt x="246862" y="365800"/>
                  <a:pt x="250116" y="363160"/>
                  <a:pt x="254561" y="362145"/>
                </a:cubicBezTo>
                <a:cubicBezTo>
                  <a:pt x="262286" y="360382"/>
                  <a:pt x="266833" y="355628"/>
                  <a:pt x="269427" y="346765"/>
                </a:cubicBezTo>
                <a:cubicBezTo>
                  <a:pt x="249532" y="326103"/>
                  <a:pt x="217519" y="325744"/>
                  <a:pt x="197737" y="305784"/>
                </a:cubicBezTo>
                <a:cubicBezTo>
                  <a:pt x="174774" y="304116"/>
                  <a:pt x="166525" y="298895"/>
                  <a:pt x="156110" y="279824"/>
                </a:cubicBezTo>
                <a:cubicBezTo>
                  <a:pt x="140769" y="273598"/>
                  <a:pt x="129901" y="266463"/>
                  <a:pt x="123509" y="258422"/>
                </a:cubicBezTo>
                <a:cubicBezTo>
                  <a:pt x="99896" y="262408"/>
                  <a:pt x="82357" y="245312"/>
                  <a:pt x="64554" y="233164"/>
                </a:cubicBezTo>
                <a:cubicBezTo>
                  <a:pt x="52915" y="225222"/>
                  <a:pt x="43927" y="214597"/>
                  <a:pt x="28773" y="211998"/>
                </a:cubicBezTo>
                <a:cubicBezTo>
                  <a:pt x="22607" y="210941"/>
                  <a:pt x="21429" y="202538"/>
                  <a:pt x="18594" y="197228"/>
                </a:cubicBezTo>
                <a:cubicBezTo>
                  <a:pt x="-2520" y="184654"/>
                  <a:pt x="-4012" y="181196"/>
                  <a:pt x="5937" y="162419"/>
                </a:cubicBezTo>
                <a:cubicBezTo>
                  <a:pt x="30093" y="163772"/>
                  <a:pt x="51933" y="175597"/>
                  <a:pt x="74568" y="184690"/>
                </a:cubicBezTo>
                <a:cubicBezTo>
                  <a:pt x="97998" y="194103"/>
                  <a:pt x="111751" y="218576"/>
                  <a:pt x="139180" y="226403"/>
                </a:cubicBezTo>
                <a:cubicBezTo>
                  <a:pt x="140439" y="227808"/>
                  <a:pt x="143359" y="231065"/>
                  <a:pt x="144020" y="231801"/>
                </a:cubicBezTo>
                <a:cubicBezTo>
                  <a:pt x="165636" y="244592"/>
                  <a:pt x="188036" y="246411"/>
                  <a:pt x="205467" y="263794"/>
                </a:cubicBezTo>
                <a:cubicBezTo>
                  <a:pt x="218354" y="276647"/>
                  <a:pt x="239368" y="282068"/>
                  <a:pt x="257571" y="288499"/>
                </a:cubicBezTo>
                <a:cubicBezTo>
                  <a:pt x="267454" y="291990"/>
                  <a:pt x="278272" y="291867"/>
                  <a:pt x="285439" y="301507"/>
                </a:cubicBezTo>
                <a:cubicBezTo>
                  <a:pt x="287818" y="304708"/>
                  <a:pt x="292514" y="304779"/>
                  <a:pt x="299153" y="302144"/>
                </a:cubicBezTo>
                <a:cubicBezTo>
                  <a:pt x="289385" y="282219"/>
                  <a:pt x="295796" y="259974"/>
                  <a:pt x="289985" y="239256"/>
                </a:cubicBezTo>
                <a:cubicBezTo>
                  <a:pt x="287014" y="228665"/>
                  <a:pt x="291231" y="222264"/>
                  <a:pt x="299853" y="214458"/>
                </a:cubicBezTo>
                <a:cubicBezTo>
                  <a:pt x="279644" y="189900"/>
                  <a:pt x="306416" y="159705"/>
                  <a:pt x="288917" y="134573"/>
                </a:cubicBezTo>
                <a:cubicBezTo>
                  <a:pt x="291433" y="129585"/>
                  <a:pt x="293418" y="125650"/>
                  <a:pt x="295140" y="122236"/>
                </a:cubicBezTo>
                <a:cubicBezTo>
                  <a:pt x="295150" y="96921"/>
                  <a:pt x="285794" y="71564"/>
                  <a:pt x="299996" y="48189"/>
                </a:cubicBezTo>
                <a:cubicBezTo>
                  <a:pt x="300295" y="36336"/>
                  <a:pt x="294179" y="26369"/>
                  <a:pt x="292738" y="15053"/>
                </a:cubicBezTo>
                <a:cubicBezTo>
                  <a:pt x="299793" y="5337"/>
                  <a:pt x="306968" y="-3994"/>
                  <a:pt x="320987" y="1772"/>
                </a:cubicBezTo>
                <a:cubicBezTo>
                  <a:pt x="330320" y="5611"/>
                  <a:pt x="339031" y="25957"/>
                  <a:pt x="334596" y="36151"/>
                </a:cubicBezTo>
                <a:cubicBezTo>
                  <a:pt x="330414" y="45759"/>
                  <a:pt x="332806" y="55500"/>
                  <a:pt x="334839" y="63545"/>
                </a:cubicBezTo>
                <a:cubicBezTo>
                  <a:pt x="340226" y="84871"/>
                  <a:pt x="330910" y="107664"/>
                  <a:pt x="343557" y="128289"/>
                </a:cubicBezTo>
                <a:cubicBezTo>
                  <a:pt x="351030" y="140475"/>
                  <a:pt x="342121" y="153750"/>
                  <a:pt x="338835" y="165597"/>
                </a:cubicBezTo>
                <a:cubicBezTo>
                  <a:pt x="335003" y="179416"/>
                  <a:pt x="333341" y="192032"/>
                  <a:pt x="337702" y="205695"/>
                </a:cubicBezTo>
                <a:cubicBezTo>
                  <a:pt x="342223" y="219860"/>
                  <a:pt x="340219" y="233769"/>
                  <a:pt x="333152" y="246477"/>
                </a:cubicBezTo>
                <a:cubicBezTo>
                  <a:pt x="338514" y="255437"/>
                  <a:pt x="343297" y="263524"/>
                  <a:pt x="340331" y="275337"/>
                </a:cubicBezTo>
                <a:cubicBezTo>
                  <a:pt x="351635" y="269704"/>
                  <a:pt x="356150" y="259626"/>
                  <a:pt x="364629" y="253633"/>
                </a:cubicBezTo>
                <a:cubicBezTo>
                  <a:pt x="375621" y="245863"/>
                  <a:pt x="388648" y="237900"/>
                  <a:pt x="395900" y="227781"/>
                </a:cubicBezTo>
                <a:cubicBezTo>
                  <a:pt x="407247" y="211945"/>
                  <a:pt x="425367" y="203246"/>
                  <a:pt x="434785" y="186909"/>
                </a:cubicBezTo>
                <a:cubicBezTo>
                  <a:pt x="449444" y="161483"/>
                  <a:pt x="473174" y="145067"/>
                  <a:pt x="492777" y="124601"/>
                </a:cubicBezTo>
                <a:cubicBezTo>
                  <a:pt x="498022" y="119124"/>
                  <a:pt x="502152" y="112780"/>
                  <a:pt x="507597" y="107645"/>
                </a:cubicBezTo>
                <a:cubicBezTo>
                  <a:pt x="515244" y="100434"/>
                  <a:pt x="523771" y="95978"/>
                  <a:pt x="535551" y="102176"/>
                </a:cubicBezTo>
                <a:cubicBezTo>
                  <a:pt x="531678" y="118467"/>
                  <a:pt x="523063" y="129465"/>
                  <a:pt x="516222" y="133695"/>
                </a:cubicBezTo>
                <a:cubicBezTo>
                  <a:pt x="461818" y="204914"/>
                  <a:pt x="413029" y="271984"/>
                  <a:pt x="349712" y="324569"/>
                </a:cubicBezTo>
                <a:cubicBezTo>
                  <a:pt x="349631" y="331869"/>
                  <a:pt x="353230" y="336161"/>
                  <a:pt x="356673" y="337324"/>
                </a:cubicBezTo>
                <a:cubicBezTo>
                  <a:pt x="381034" y="345552"/>
                  <a:pt x="398615" y="365477"/>
                  <a:pt x="423545" y="373723"/>
                </a:cubicBezTo>
                <a:cubicBezTo>
                  <a:pt x="444635" y="380699"/>
                  <a:pt x="463245" y="395299"/>
                  <a:pt x="483101" y="405895"/>
                </a:cubicBezTo>
                <a:cubicBezTo>
                  <a:pt x="502814" y="416415"/>
                  <a:pt x="521148" y="431392"/>
                  <a:pt x="544613" y="434145"/>
                </a:cubicBezTo>
                <a:cubicBezTo>
                  <a:pt x="545054" y="434197"/>
                  <a:pt x="545649" y="434095"/>
                  <a:pt x="545912" y="434342"/>
                </a:cubicBezTo>
                <a:cubicBezTo>
                  <a:pt x="563540" y="450969"/>
                  <a:pt x="589852" y="453661"/>
                  <a:pt x="606296" y="472134"/>
                </a:cubicBezTo>
                <a:cubicBezTo>
                  <a:pt x="611159" y="477597"/>
                  <a:pt x="609899" y="483730"/>
                  <a:pt x="607303" y="489664"/>
                </a:cubicBezTo>
                <a:cubicBezTo>
                  <a:pt x="603379" y="498635"/>
                  <a:pt x="595670" y="499541"/>
                  <a:pt x="587668" y="498921"/>
                </a:cubicBezTo>
                <a:cubicBezTo>
                  <a:pt x="579777" y="495574"/>
                  <a:pt x="578075" y="486797"/>
                  <a:pt x="569432" y="481502"/>
                </a:cubicBezTo>
                <a:cubicBezTo>
                  <a:pt x="551633" y="486927"/>
                  <a:pt x="535478" y="474616"/>
                  <a:pt x="518170" y="468607"/>
                </a:cubicBezTo>
                <a:cubicBezTo>
                  <a:pt x="459448" y="444500"/>
                  <a:pt x="403210" y="415217"/>
                  <a:pt x="345743" y="384955"/>
                </a:cubicBezTo>
                <a:cubicBezTo>
                  <a:pt x="341498" y="398066"/>
                  <a:pt x="342982" y="411911"/>
                  <a:pt x="340729" y="425001"/>
                </a:cubicBezTo>
                <a:cubicBezTo>
                  <a:pt x="334535" y="460991"/>
                  <a:pt x="339841" y="497572"/>
                  <a:pt x="339641" y="533912"/>
                </a:cubicBezTo>
                <a:cubicBezTo>
                  <a:pt x="339546" y="551342"/>
                  <a:pt x="337025" y="568757"/>
                  <a:pt x="335485" y="587623"/>
                </a:cubicBezTo>
                <a:cubicBezTo>
                  <a:pt x="342589" y="609845"/>
                  <a:pt x="332947" y="664326"/>
                  <a:pt x="319409" y="673012"/>
                </a:cubicBezTo>
                <a:cubicBezTo>
                  <a:pt x="311168" y="669412"/>
                  <a:pt x="309059" y="661317"/>
                  <a:pt x="310000" y="654244"/>
                </a:cubicBezTo>
                <a:cubicBezTo>
                  <a:pt x="312663" y="634232"/>
                  <a:pt x="305709" y="615747"/>
                  <a:pt x="303481" y="596550"/>
                </a:cubicBezTo>
                <a:cubicBezTo>
                  <a:pt x="301632" y="580621"/>
                  <a:pt x="302650" y="564009"/>
                  <a:pt x="304942" y="548067"/>
                </a:cubicBezTo>
                <a:cubicBezTo>
                  <a:pt x="306484" y="537337"/>
                  <a:pt x="307181" y="528037"/>
                  <a:pt x="304199" y="517086"/>
                </a:cubicBezTo>
                <a:cubicBezTo>
                  <a:pt x="300574" y="503777"/>
                  <a:pt x="300449" y="489019"/>
                  <a:pt x="301495" y="475089"/>
                </a:cubicBezTo>
                <a:cubicBezTo>
                  <a:pt x="302228" y="465319"/>
                  <a:pt x="301608" y="455642"/>
                  <a:pt x="302457" y="446603"/>
                </a:cubicBezTo>
                <a:cubicBezTo>
                  <a:pt x="288176" y="426929"/>
                  <a:pt x="298991" y="405334"/>
                  <a:pt x="295949" y="384908"/>
                </a:cubicBezTo>
                <a:cubicBezTo>
                  <a:pt x="289674" y="387984"/>
                  <a:pt x="283467" y="391026"/>
                  <a:pt x="277946" y="393732"/>
                </a:cubicBezTo>
                <a:cubicBezTo>
                  <a:pt x="264095" y="419940"/>
                  <a:pt x="239916" y="434704"/>
                  <a:pt x="218631" y="452385"/>
                </a:cubicBezTo>
                <a:cubicBezTo>
                  <a:pt x="217622" y="453225"/>
                  <a:pt x="215816" y="453594"/>
                  <a:pt x="215411" y="454598"/>
                </a:cubicBezTo>
                <a:cubicBezTo>
                  <a:pt x="207335" y="474689"/>
                  <a:pt x="190756" y="483288"/>
                  <a:pt x="171378" y="489299"/>
                </a:cubicBezTo>
                <a:cubicBezTo>
                  <a:pt x="166807" y="490716"/>
                  <a:pt x="163008" y="497268"/>
                  <a:pt x="160516" y="502287"/>
                </a:cubicBezTo>
                <a:cubicBezTo>
                  <a:pt x="153674" y="516070"/>
                  <a:pt x="134443" y="518465"/>
                  <a:pt x="132273" y="536079"/>
                </a:cubicBezTo>
                <a:close/>
              </a:path>
            </a:pathLst>
          </a:custGeom>
          <a:solidFill>
            <a:schemeClr val="tx1"/>
          </a:solidFill>
          <a:ln w="6251"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2377440" y="4520060"/>
            <a:ext cx="7525512" cy="1545336"/>
          </a:xfrm>
        </p:spPr>
        <p:txBody>
          <a:bodyPr>
            <a:normAutofit/>
          </a:bodyPr>
          <a:lstStyle>
            <a:lvl1pPr algn="ctr">
              <a:lnSpc>
                <a:spcPct val="110000"/>
              </a:lnSpc>
              <a:defRPr sz="2800" b="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502920"/>
            <a:ext cx="10543032" cy="4206240"/>
          </a:xfrm>
        </p:spPr>
        <p:txBody>
          <a:bodyPr anchor="b">
            <a:normAutofit/>
          </a:bodyPr>
          <a:lstStyle>
            <a:lvl1pPr marL="0" indent="0" algn="ctr">
              <a:lnSpc>
                <a:spcPct val="90000"/>
              </a:lnSpc>
              <a:buNone/>
              <a:defRPr sz="23200" b="1">
                <a:solidFill>
                  <a:schemeClr val="tx1"/>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02635E73-5AC2-2208-0D89-6F8210585B82}"/>
              </a:ext>
            </a:extLst>
          </p:cNvPr>
          <p:cNvSpPr>
            <a:spLocks noGrp="1"/>
          </p:cNvSpPr>
          <p:nvPr>
            <p:ph type="dt" sz="half" idx="14"/>
          </p:nvPr>
        </p:nvSpPr>
        <p:spPr/>
        <p:txBody>
          <a:bodyPr/>
          <a:lstStyle/>
          <a:p>
            <a:endParaRPr lang="en-US" dirty="0"/>
          </a:p>
        </p:txBody>
      </p:sp>
      <p:sp>
        <p:nvSpPr>
          <p:cNvPr id="4" name="Footer Placeholder 3">
            <a:extLst>
              <a:ext uri="{FF2B5EF4-FFF2-40B4-BE49-F238E27FC236}">
                <a16:creationId xmlns:a16="http://schemas.microsoft.com/office/drawing/2014/main" id="{6250BFCD-D895-EFB7-C7FE-E6C339B9764B}"/>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DDC1D0BF-1A8C-A0D4-545E-80C606A8A2CB}"/>
              </a:ext>
            </a:extLst>
          </p:cNvPr>
          <p:cNvSpPr>
            <a:spLocks noGrp="1"/>
          </p:cNvSpPr>
          <p:nvPr>
            <p:ph type="sldNum" sz="quarter" idx="16"/>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854407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Number Larg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2377440" y="4809744"/>
            <a:ext cx="7525512" cy="1545336"/>
          </a:xfrm>
        </p:spPr>
        <p:txBody>
          <a:bodyPr>
            <a:normAutofit/>
          </a:bodyPr>
          <a:lstStyle>
            <a:lvl1pPr algn="ctr">
              <a:lnSpc>
                <a:spcPct val="110000"/>
              </a:lnSpc>
              <a:defRPr sz="2800" b="0">
                <a:solidFill>
                  <a:schemeClr val="bg1"/>
                </a:solidFill>
                <a:latin typeface="+mn-lt"/>
              </a:defRPr>
            </a:lvl1pPr>
          </a:lstStyle>
          <a:p>
            <a:r>
              <a:rPr lang="en-US"/>
              <a:t>Click to edit Master title style</a:t>
            </a:r>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640079"/>
            <a:ext cx="10543032" cy="4206240"/>
          </a:xfrm>
        </p:spPr>
        <p:txBody>
          <a:bodyPr anchor="b">
            <a:normAutofit/>
          </a:bodyPr>
          <a:lstStyle>
            <a:lvl1pPr marL="0" indent="0" algn="ctr">
              <a:lnSpc>
                <a:spcPct val="90000"/>
              </a:lnSpc>
              <a:buNone/>
              <a:defRPr sz="23200" b="1">
                <a:solidFill>
                  <a:schemeClr val="bg1"/>
                </a:solidFill>
                <a:latin typeface="+mj-lt"/>
              </a:defRPr>
            </a:lvl1pPr>
          </a:lstStyle>
          <a:p>
            <a:pPr lvl="0"/>
            <a:r>
              <a:rPr lang="en-US" dirty="0"/>
              <a:t>##%</a:t>
            </a:r>
          </a:p>
        </p:txBody>
      </p:sp>
      <p:pic>
        <p:nvPicPr>
          <p:cNvPr id="3" name="Image 0" descr=" ">
            <a:extLst>
              <a:ext uri="{FF2B5EF4-FFF2-40B4-BE49-F238E27FC236}">
                <a16:creationId xmlns:a16="http://schemas.microsoft.com/office/drawing/2014/main" id="{A59D55D6-B5F3-3E06-1072-FD5B262289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697" y="521079"/>
            <a:ext cx="793746" cy="907932"/>
          </a:xfrm>
          <a:prstGeom prst="rect">
            <a:avLst/>
          </a:prstGeom>
        </p:spPr>
      </p:pic>
      <p:pic>
        <p:nvPicPr>
          <p:cNvPr id="4" name="Image 1" descr=" ">
            <a:extLst>
              <a:ext uri="{FF2B5EF4-FFF2-40B4-BE49-F238E27FC236}">
                <a16:creationId xmlns:a16="http://schemas.microsoft.com/office/drawing/2014/main" id="{8882B74B-EAE0-F9AE-4DED-8983E2A87F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12158" y="5489032"/>
            <a:ext cx="854319" cy="851925"/>
          </a:xfrm>
          <a:prstGeom prst="rect">
            <a:avLst/>
          </a:prstGeom>
        </p:spPr>
      </p:pic>
      <p:sp>
        <p:nvSpPr>
          <p:cNvPr id="9" name="Image 0" descr=" ">
            <a:extLst>
              <a:ext uri="{FF2B5EF4-FFF2-40B4-BE49-F238E27FC236}">
                <a16:creationId xmlns:a16="http://schemas.microsoft.com/office/drawing/2014/main" id="{8EDE4EFF-308B-7363-BC4B-41FC15E3A4A1}"/>
              </a:ext>
            </a:extLst>
          </p:cNvPr>
          <p:cNvSpPr/>
          <p:nvPr/>
        </p:nvSpPr>
        <p:spPr>
          <a:xfrm>
            <a:off x="520696" y="521078"/>
            <a:ext cx="793745" cy="907931"/>
          </a:xfrm>
          <a:custGeom>
            <a:avLst/>
            <a:gdLst>
              <a:gd name="connsiteX0" fmla="*/ 224370 w 793745"/>
              <a:gd name="connsiteY0" fmla="*/ 534103 h 907931"/>
              <a:gd name="connsiteX1" fmla="*/ 71467 w 793745"/>
              <a:gd name="connsiteY1" fmla="*/ 472564 h 907931"/>
              <a:gd name="connsiteX2" fmla="*/ 7476 w 793745"/>
              <a:gd name="connsiteY2" fmla="*/ 412289 h 907931"/>
              <a:gd name="connsiteX3" fmla="*/ 55960 w 793745"/>
              <a:gd name="connsiteY3" fmla="*/ 294445 h 907931"/>
              <a:gd name="connsiteX4" fmla="*/ 114004 w 793745"/>
              <a:gd name="connsiteY4" fmla="*/ 294355 h 907931"/>
              <a:gd name="connsiteX5" fmla="*/ 167837 w 793745"/>
              <a:gd name="connsiteY5" fmla="*/ 292526 h 907931"/>
              <a:gd name="connsiteX6" fmla="*/ 175438 w 793745"/>
              <a:gd name="connsiteY6" fmla="*/ 294295 h 907931"/>
              <a:gd name="connsiteX7" fmla="*/ 221671 w 793745"/>
              <a:gd name="connsiteY7" fmla="*/ 311103 h 907931"/>
              <a:gd name="connsiteX8" fmla="*/ 269418 w 793745"/>
              <a:gd name="connsiteY8" fmla="*/ 337902 h 907931"/>
              <a:gd name="connsiteX9" fmla="*/ 267428 w 793745"/>
              <a:gd name="connsiteY9" fmla="*/ 314006 h 907931"/>
              <a:gd name="connsiteX10" fmla="*/ 220493 w 793745"/>
              <a:gd name="connsiteY10" fmla="*/ 120223 h 907931"/>
              <a:gd name="connsiteX11" fmla="*/ 226758 w 793745"/>
              <a:gd name="connsiteY11" fmla="*/ 60992 h 907931"/>
              <a:gd name="connsiteX12" fmla="*/ 238445 w 793745"/>
              <a:gd name="connsiteY12" fmla="*/ 24921 h 907931"/>
              <a:gd name="connsiteX13" fmla="*/ 243261 w 793745"/>
              <a:gd name="connsiteY13" fmla="*/ 15071 h 907931"/>
              <a:gd name="connsiteX14" fmla="*/ 329730 w 793745"/>
              <a:gd name="connsiteY14" fmla="*/ 13270 h 907931"/>
              <a:gd name="connsiteX15" fmla="*/ 405340 w 793745"/>
              <a:gd name="connsiteY15" fmla="*/ 100850 h 907931"/>
              <a:gd name="connsiteX16" fmla="*/ 446008 w 793745"/>
              <a:gd name="connsiteY16" fmla="*/ 207365 h 907931"/>
              <a:gd name="connsiteX17" fmla="*/ 458380 w 793745"/>
              <a:gd name="connsiteY17" fmla="*/ 325579 h 907931"/>
              <a:gd name="connsiteX18" fmla="*/ 464127 w 793745"/>
              <a:gd name="connsiteY18" fmla="*/ 350391 h 907931"/>
              <a:gd name="connsiteX19" fmla="*/ 583676 w 793745"/>
              <a:gd name="connsiteY19" fmla="*/ 238972 h 907931"/>
              <a:gd name="connsiteX20" fmla="*/ 643995 w 793745"/>
              <a:gd name="connsiteY20" fmla="*/ 225605 h 907931"/>
              <a:gd name="connsiteX21" fmla="*/ 740197 w 793745"/>
              <a:gd name="connsiteY21" fmla="*/ 268981 h 907931"/>
              <a:gd name="connsiteX22" fmla="*/ 737581 w 793745"/>
              <a:gd name="connsiteY22" fmla="*/ 329399 h 907931"/>
              <a:gd name="connsiteX23" fmla="*/ 694045 w 793745"/>
              <a:gd name="connsiteY23" fmla="*/ 389843 h 907931"/>
              <a:gd name="connsiteX24" fmla="*/ 618536 w 793745"/>
              <a:gd name="connsiteY24" fmla="*/ 450631 h 907931"/>
              <a:gd name="connsiteX25" fmla="*/ 533402 w 793745"/>
              <a:gd name="connsiteY25" fmla="*/ 485704 h 907931"/>
              <a:gd name="connsiteX26" fmla="*/ 520636 w 793745"/>
              <a:gd name="connsiteY26" fmla="*/ 498952 h 907931"/>
              <a:gd name="connsiteX27" fmla="*/ 628033 w 793745"/>
              <a:gd name="connsiteY27" fmla="*/ 526761 h 907931"/>
              <a:gd name="connsiteX28" fmla="*/ 655679 w 793745"/>
              <a:gd name="connsiteY28" fmla="*/ 543356 h 907931"/>
              <a:gd name="connsiteX29" fmla="*/ 715445 w 793745"/>
              <a:gd name="connsiteY29" fmla="*/ 583937 h 907931"/>
              <a:gd name="connsiteX30" fmla="*/ 776519 w 793745"/>
              <a:gd name="connsiteY30" fmla="*/ 636213 h 907931"/>
              <a:gd name="connsiteX31" fmla="*/ 785872 w 793745"/>
              <a:gd name="connsiteY31" fmla="*/ 722479 h 907931"/>
              <a:gd name="connsiteX32" fmla="*/ 706421 w 793745"/>
              <a:gd name="connsiteY32" fmla="*/ 778415 h 907931"/>
              <a:gd name="connsiteX33" fmla="*/ 618474 w 793745"/>
              <a:gd name="connsiteY33" fmla="*/ 762682 h 907931"/>
              <a:gd name="connsiteX34" fmla="*/ 582965 w 793745"/>
              <a:gd name="connsiteY34" fmla="*/ 743368 h 907931"/>
              <a:gd name="connsiteX35" fmla="*/ 546677 w 793745"/>
              <a:gd name="connsiteY35" fmla="*/ 716835 h 907931"/>
              <a:gd name="connsiteX36" fmla="*/ 523568 w 793745"/>
              <a:gd name="connsiteY36" fmla="*/ 693336 h 907931"/>
              <a:gd name="connsiteX37" fmla="*/ 502547 w 793745"/>
              <a:gd name="connsiteY37" fmla="*/ 670479 h 907931"/>
              <a:gd name="connsiteX38" fmla="*/ 502617 w 793745"/>
              <a:gd name="connsiteY38" fmla="*/ 726689 h 907931"/>
              <a:gd name="connsiteX39" fmla="*/ 500682 w 793745"/>
              <a:gd name="connsiteY39" fmla="*/ 774117 h 907931"/>
              <a:gd name="connsiteX40" fmla="*/ 485838 w 793745"/>
              <a:gd name="connsiteY40" fmla="*/ 849456 h 907931"/>
              <a:gd name="connsiteX41" fmla="*/ 399178 w 793745"/>
              <a:gd name="connsiteY41" fmla="*/ 907907 h 907931"/>
              <a:gd name="connsiteX42" fmla="*/ 351931 w 793745"/>
              <a:gd name="connsiteY42" fmla="*/ 875088 h 907931"/>
              <a:gd name="connsiteX43" fmla="*/ 322006 w 793745"/>
              <a:gd name="connsiteY43" fmla="*/ 787520 h 907931"/>
              <a:gd name="connsiteX44" fmla="*/ 326221 w 793745"/>
              <a:gd name="connsiteY44" fmla="*/ 732911 h 907931"/>
              <a:gd name="connsiteX45" fmla="*/ 344704 w 793745"/>
              <a:gd name="connsiteY45" fmla="*/ 655324 h 907931"/>
              <a:gd name="connsiteX46" fmla="*/ 286408 w 793745"/>
              <a:gd name="connsiteY46" fmla="*/ 716911 h 907931"/>
              <a:gd name="connsiteX47" fmla="*/ 262150 w 793745"/>
              <a:gd name="connsiteY47" fmla="*/ 736765 h 907931"/>
              <a:gd name="connsiteX48" fmla="*/ 174326 w 793745"/>
              <a:gd name="connsiteY48" fmla="*/ 787876 h 907931"/>
              <a:gd name="connsiteX49" fmla="*/ 128250 w 793745"/>
              <a:gd name="connsiteY49" fmla="*/ 796168 h 907931"/>
              <a:gd name="connsiteX50" fmla="*/ 62159 w 793745"/>
              <a:gd name="connsiteY50" fmla="*/ 758936 h 907931"/>
              <a:gd name="connsiteX51" fmla="*/ 56429 w 793745"/>
              <a:gd name="connsiteY51" fmla="*/ 666625 h 907931"/>
              <a:gd name="connsiteX52" fmla="*/ 109837 w 793745"/>
              <a:gd name="connsiteY52" fmla="*/ 599831 h 907931"/>
              <a:gd name="connsiteX53" fmla="*/ 138253 w 793745"/>
              <a:gd name="connsiteY53" fmla="*/ 575582 h 907931"/>
              <a:gd name="connsiteX54" fmla="*/ 206643 w 793745"/>
              <a:gd name="connsiteY54" fmla="*/ 541530 h 907931"/>
              <a:gd name="connsiteX55" fmla="*/ 224370 w 793745"/>
              <a:gd name="connsiteY55" fmla="*/ 534103 h 907931"/>
              <a:gd name="connsiteX56" fmla="*/ 405811 w 793745"/>
              <a:gd name="connsiteY56" fmla="*/ 450963 h 907931"/>
              <a:gd name="connsiteX57" fmla="*/ 416105 w 793745"/>
              <a:gd name="connsiteY57" fmla="*/ 436953 h 907931"/>
              <a:gd name="connsiteX58" fmla="*/ 429001 w 793745"/>
              <a:gd name="connsiteY58" fmla="*/ 348035 h 907931"/>
              <a:gd name="connsiteX59" fmla="*/ 422555 w 793745"/>
              <a:gd name="connsiteY59" fmla="*/ 224419 h 907931"/>
              <a:gd name="connsiteX60" fmla="*/ 379461 w 793745"/>
              <a:gd name="connsiteY60" fmla="*/ 100283 h 907931"/>
              <a:gd name="connsiteX61" fmla="*/ 315348 w 793745"/>
              <a:gd name="connsiteY61" fmla="*/ 27664 h 907931"/>
              <a:gd name="connsiteX62" fmla="*/ 249940 w 793745"/>
              <a:gd name="connsiteY62" fmla="*/ 56839 h 907931"/>
              <a:gd name="connsiteX63" fmla="*/ 245953 w 793745"/>
              <a:gd name="connsiteY63" fmla="*/ 163045 h 907931"/>
              <a:gd name="connsiteX64" fmla="*/ 276762 w 793745"/>
              <a:gd name="connsiteY64" fmla="*/ 266067 h 907931"/>
              <a:gd name="connsiteX65" fmla="*/ 340407 w 793745"/>
              <a:gd name="connsiteY65" fmla="*/ 376668 h 907931"/>
              <a:gd name="connsiteX66" fmla="*/ 405811 w 793745"/>
              <a:gd name="connsiteY66" fmla="*/ 450963 h 907931"/>
              <a:gd name="connsiteX67" fmla="*/ 87854 w 793745"/>
              <a:gd name="connsiteY67" fmla="*/ 315319 h 907931"/>
              <a:gd name="connsiteX68" fmla="*/ 66664 w 793745"/>
              <a:gd name="connsiteY68" fmla="*/ 321778 h 907931"/>
              <a:gd name="connsiteX69" fmla="*/ 24065 w 793745"/>
              <a:gd name="connsiteY69" fmla="*/ 365601 h 907931"/>
              <a:gd name="connsiteX70" fmla="*/ 51373 w 793745"/>
              <a:gd name="connsiteY70" fmla="*/ 424381 h 907931"/>
              <a:gd name="connsiteX71" fmla="*/ 63860 w 793745"/>
              <a:gd name="connsiteY71" fmla="*/ 434040 h 907931"/>
              <a:gd name="connsiteX72" fmla="*/ 123422 w 793745"/>
              <a:gd name="connsiteY72" fmla="*/ 468781 h 907931"/>
              <a:gd name="connsiteX73" fmla="*/ 220639 w 793745"/>
              <a:gd name="connsiteY73" fmla="*/ 498078 h 907931"/>
              <a:gd name="connsiteX74" fmla="*/ 262242 w 793745"/>
              <a:gd name="connsiteY74" fmla="*/ 503184 h 907931"/>
              <a:gd name="connsiteX75" fmla="*/ 306337 w 793745"/>
              <a:gd name="connsiteY75" fmla="*/ 512220 h 907931"/>
              <a:gd name="connsiteX76" fmla="*/ 412598 w 793745"/>
              <a:gd name="connsiteY76" fmla="*/ 496237 h 907931"/>
              <a:gd name="connsiteX77" fmla="*/ 359830 w 793745"/>
              <a:gd name="connsiteY77" fmla="*/ 440585 h 907931"/>
              <a:gd name="connsiteX78" fmla="*/ 339469 w 793745"/>
              <a:gd name="connsiteY78" fmla="*/ 425840 h 907931"/>
              <a:gd name="connsiteX79" fmla="*/ 313391 w 793745"/>
              <a:gd name="connsiteY79" fmla="*/ 396252 h 907931"/>
              <a:gd name="connsiteX80" fmla="*/ 207837 w 793745"/>
              <a:gd name="connsiteY80" fmla="*/ 333156 h 907931"/>
              <a:gd name="connsiteX81" fmla="*/ 150889 w 793745"/>
              <a:gd name="connsiteY81" fmla="*/ 318104 h 907931"/>
              <a:gd name="connsiteX82" fmla="*/ 87854 w 793745"/>
              <a:gd name="connsiteY82" fmla="*/ 315319 h 907931"/>
              <a:gd name="connsiteX83" fmla="*/ 579204 w 793745"/>
              <a:gd name="connsiteY83" fmla="*/ 693965 h 907931"/>
              <a:gd name="connsiteX84" fmla="*/ 651856 w 793745"/>
              <a:gd name="connsiteY84" fmla="*/ 732384 h 907931"/>
              <a:gd name="connsiteX85" fmla="*/ 748458 w 793745"/>
              <a:gd name="connsiteY85" fmla="*/ 725755 h 907931"/>
              <a:gd name="connsiteX86" fmla="*/ 765647 w 793745"/>
              <a:gd name="connsiteY86" fmla="*/ 682041 h 907931"/>
              <a:gd name="connsiteX87" fmla="*/ 732545 w 793745"/>
              <a:gd name="connsiteY87" fmla="*/ 636429 h 907931"/>
              <a:gd name="connsiteX88" fmla="*/ 622179 w 793745"/>
              <a:gd name="connsiteY88" fmla="*/ 564058 h 907931"/>
              <a:gd name="connsiteX89" fmla="*/ 567459 w 793745"/>
              <a:gd name="connsiteY89" fmla="*/ 542663 h 907931"/>
              <a:gd name="connsiteX90" fmla="*/ 510853 w 793745"/>
              <a:gd name="connsiteY90" fmla="*/ 524429 h 907931"/>
              <a:gd name="connsiteX91" fmla="*/ 451911 w 793745"/>
              <a:gd name="connsiteY91" fmla="*/ 521663 h 907931"/>
              <a:gd name="connsiteX92" fmla="*/ 461826 w 793745"/>
              <a:gd name="connsiteY92" fmla="*/ 541170 h 907931"/>
              <a:gd name="connsiteX93" fmla="*/ 540850 w 793745"/>
              <a:gd name="connsiteY93" fmla="*/ 662670 h 907931"/>
              <a:gd name="connsiteX94" fmla="*/ 579204 w 793745"/>
              <a:gd name="connsiteY94" fmla="*/ 693965 h 907931"/>
              <a:gd name="connsiteX95" fmla="*/ 480003 w 793745"/>
              <a:gd name="connsiteY95" fmla="*/ 370537 h 907931"/>
              <a:gd name="connsiteX96" fmla="*/ 447059 w 793745"/>
              <a:gd name="connsiteY96" fmla="*/ 487685 h 907931"/>
              <a:gd name="connsiteX97" fmla="*/ 525870 w 793745"/>
              <a:gd name="connsiteY97" fmla="*/ 467392 h 907931"/>
              <a:gd name="connsiteX98" fmla="*/ 559413 w 793745"/>
              <a:gd name="connsiteY98" fmla="*/ 452770 h 907931"/>
              <a:gd name="connsiteX99" fmla="*/ 658574 w 793745"/>
              <a:gd name="connsiteY99" fmla="*/ 390229 h 907931"/>
              <a:gd name="connsiteX100" fmla="*/ 723668 w 793745"/>
              <a:gd name="connsiteY100" fmla="*/ 286697 h 907931"/>
              <a:gd name="connsiteX101" fmla="*/ 632948 w 793745"/>
              <a:gd name="connsiteY101" fmla="*/ 256254 h 907931"/>
              <a:gd name="connsiteX102" fmla="*/ 562225 w 793745"/>
              <a:gd name="connsiteY102" fmla="*/ 284182 h 907931"/>
              <a:gd name="connsiteX103" fmla="*/ 552990 w 793745"/>
              <a:gd name="connsiteY103" fmla="*/ 289841 h 907931"/>
              <a:gd name="connsiteX104" fmla="*/ 491815 w 793745"/>
              <a:gd name="connsiteY104" fmla="*/ 363119 h 907931"/>
              <a:gd name="connsiteX105" fmla="*/ 480003 w 793745"/>
              <a:gd name="connsiteY105" fmla="*/ 370537 h 907931"/>
              <a:gd name="connsiteX106" fmla="*/ 287600 w 793745"/>
              <a:gd name="connsiteY106" fmla="*/ 555896 h 907931"/>
              <a:gd name="connsiteX107" fmla="*/ 272210 w 793745"/>
              <a:gd name="connsiteY107" fmla="*/ 562073 h 907931"/>
              <a:gd name="connsiteX108" fmla="*/ 214553 w 793745"/>
              <a:gd name="connsiteY108" fmla="*/ 584467 h 907931"/>
              <a:gd name="connsiteX109" fmla="*/ 175602 w 793745"/>
              <a:gd name="connsiteY109" fmla="*/ 606705 h 907931"/>
              <a:gd name="connsiteX110" fmla="*/ 82285 w 793745"/>
              <a:gd name="connsiteY110" fmla="*/ 710511 h 907931"/>
              <a:gd name="connsiteX111" fmla="*/ 122392 w 793745"/>
              <a:gd name="connsiteY111" fmla="*/ 760669 h 907931"/>
              <a:gd name="connsiteX112" fmla="*/ 154387 w 793745"/>
              <a:gd name="connsiteY112" fmla="*/ 756872 h 907931"/>
              <a:gd name="connsiteX113" fmla="*/ 235132 w 793745"/>
              <a:gd name="connsiteY113" fmla="*/ 718473 h 907931"/>
              <a:gd name="connsiteX114" fmla="*/ 289968 w 793745"/>
              <a:gd name="connsiteY114" fmla="*/ 667641 h 907931"/>
              <a:gd name="connsiteX115" fmla="*/ 354036 w 793745"/>
              <a:gd name="connsiteY115" fmla="*/ 588068 h 907931"/>
              <a:gd name="connsiteX116" fmla="*/ 375769 w 793745"/>
              <a:gd name="connsiteY116" fmla="*/ 542786 h 907931"/>
              <a:gd name="connsiteX117" fmla="*/ 287600 w 793745"/>
              <a:gd name="connsiteY117" fmla="*/ 555896 h 907931"/>
              <a:gd name="connsiteX118" fmla="*/ 429720 w 793745"/>
              <a:gd name="connsiteY118" fmla="*/ 561157 h 907931"/>
              <a:gd name="connsiteX119" fmla="*/ 401396 w 793745"/>
              <a:gd name="connsiteY119" fmla="*/ 612090 h 907931"/>
              <a:gd name="connsiteX120" fmla="*/ 351504 w 793745"/>
              <a:gd name="connsiteY120" fmla="*/ 739019 h 907931"/>
              <a:gd name="connsiteX121" fmla="*/ 350861 w 793745"/>
              <a:gd name="connsiteY121" fmla="*/ 795310 h 907931"/>
              <a:gd name="connsiteX122" fmla="*/ 381475 w 793745"/>
              <a:gd name="connsiteY122" fmla="*/ 872040 h 907931"/>
              <a:gd name="connsiteX123" fmla="*/ 433945 w 793745"/>
              <a:gd name="connsiteY123" fmla="*/ 866453 h 907931"/>
              <a:gd name="connsiteX124" fmla="*/ 468446 w 793745"/>
              <a:gd name="connsiteY124" fmla="*/ 786936 h 907931"/>
              <a:gd name="connsiteX125" fmla="*/ 468442 w 793745"/>
              <a:gd name="connsiteY125" fmla="*/ 783812 h 907931"/>
              <a:gd name="connsiteX126" fmla="*/ 476403 w 793745"/>
              <a:gd name="connsiteY126" fmla="*/ 690143 h 907931"/>
              <a:gd name="connsiteX127" fmla="*/ 464672 w 793745"/>
              <a:gd name="connsiteY127" fmla="*/ 654797 h 907931"/>
              <a:gd name="connsiteX128" fmla="*/ 461891 w 793745"/>
              <a:gd name="connsiteY128" fmla="*/ 625304 h 907931"/>
              <a:gd name="connsiteX129" fmla="*/ 442146 w 793745"/>
              <a:gd name="connsiteY129" fmla="*/ 571087 h 907931"/>
              <a:gd name="connsiteX130" fmla="*/ 429720 w 793745"/>
              <a:gd name="connsiteY130" fmla="*/ 561157 h 90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793745" h="907931">
                <a:moveTo>
                  <a:pt x="224370" y="534103"/>
                </a:moveTo>
                <a:cubicBezTo>
                  <a:pt x="168543" y="524147"/>
                  <a:pt x="119725" y="499544"/>
                  <a:pt x="71467" y="472564"/>
                </a:cubicBezTo>
                <a:cubicBezTo>
                  <a:pt x="44544" y="457513"/>
                  <a:pt x="21887" y="439464"/>
                  <a:pt x="7476" y="412289"/>
                </a:cubicBezTo>
                <a:cubicBezTo>
                  <a:pt x="-10289" y="378798"/>
                  <a:pt x="2734" y="306645"/>
                  <a:pt x="55960" y="294445"/>
                </a:cubicBezTo>
                <a:cubicBezTo>
                  <a:pt x="75388" y="289991"/>
                  <a:pt x="94148" y="286588"/>
                  <a:pt x="114004" y="294355"/>
                </a:cubicBezTo>
                <a:cubicBezTo>
                  <a:pt x="130928" y="283399"/>
                  <a:pt x="148935" y="294551"/>
                  <a:pt x="167837" y="292526"/>
                </a:cubicBezTo>
                <a:cubicBezTo>
                  <a:pt x="170498" y="292240"/>
                  <a:pt x="173207" y="292818"/>
                  <a:pt x="175438" y="294295"/>
                </a:cubicBezTo>
                <a:cubicBezTo>
                  <a:pt x="188914" y="303219"/>
                  <a:pt x="205743" y="305915"/>
                  <a:pt x="221671" y="311103"/>
                </a:cubicBezTo>
                <a:cubicBezTo>
                  <a:pt x="238718" y="316657"/>
                  <a:pt x="254232" y="325392"/>
                  <a:pt x="269418" y="337902"/>
                </a:cubicBezTo>
                <a:cubicBezTo>
                  <a:pt x="273510" y="327765"/>
                  <a:pt x="270879" y="321464"/>
                  <a:pt x="267428" y="314006"/>
                </a:cubicBezTo>
                <a:cubicBezTo>
                  <a:pt x="239016" y="252588"/>
                  <a:pt x="212995" y="190630"/>
                  <a:pt x="220493" y="120223"/>
                </a:cubicBezTo>
                <a:cubicBezTo>
                  <a:pt x="222601" y="100424"/>
                  <a:pt x="217219" y="79049"/>
                  <a:pt x="226758" y="60992"/>
                </a:cubicBezTo>
                <a:cubicBezTo>
                  <a:pt x="233203" y="48793"/>
                  <a:pt x="239227" y="37402"/>
                  <a:pt x="238445" y="24921"/>
                </a:cubicBezTo>
                <a:cubicBezTo>
                  <a:pt x="238203" y="21059"/>
                  <a:pt x="240129" y="17339"/>
                  <a:pt x="243261" y="15071"/>
                </a:cubicBezTo>
                <a:cubicBezTo>
                  <a:pt x="269922" y="-4231"/>
                  <a:pt x="305301" y="-5167"/>
                  <a:pt x="329730" y="13270"/>
                </a:cubicBezTo>
                <a:cubicBezTo>
                  <a:pt x="361165" y="36993"/>
                  <a:pt x="383656" y="67879"/>
                  <a:pt x="405340" y="100850"/>
                </a:cubicBezTo>
                <a:cubicBezTo>
                  <a:pt x="427202" y="134086"/>
                  <a:pt x="436271" y="171157"/>
                  <a:pt x="446008" y="207365"/>
                </a:cubicBezTo>
                <a:cubicBezTo>
                  <a:pt x="456190" y="245248"/>
                  <a:pt x="463985" y="285102"/>
                  <a:pt x="458380" y="325579"/>
                </a:cubicBezTo>
                <a:cubicBezTo>
                  <a:pt x="456283" y="340715"/>
                  <a:pt x="457179" y="341083"/>
                  <a:pt x="464127" y="350391"/>
                </a:cubicBezTo>
                <a:cubicBezTo>
                  <a:pt x="493896" y="303264"/>
                  <a:pt x="532807" y="266065"/>
                  <a:pt x="583676" y="238972"/>
                </a:cubicBezTo>
                <a:cubicBezTo>
                  <a:pt x="605002" y="246122"/>
                  <a:pt x="621487" y="224153"/>
                  <a:pt x="643995" y="225605"/>
                </a:cubicBezTo>
                <a:cubicBezTo>
                  <a:pt x="681910" y="228050"/>
                  <a:pt x="718988" y="235472"/>
                  <a:pt x="740197" y="268981"/>
                </a:cubicBezTo>
                <a:cubicBezTo>
                  <a:pt x="750611" y="285432"/>
                  <a:pt x="749207" y="310501"/>
                  <a:pt x="737581" y="329399"/>
                </a:cubicBezTo>
                <a:cubicBezTo>
                  <a:pt x="724595" y="350494"/>
                  <a:pt x="709291" y="370248"/>
                  <a:pt x="694045" y="389843"/>
                </a:cubicBezTo>
                <a:cubicBezTo>
                  <a:pt x="673725" y="415949"/>
                  <a:pt x="648160" y="436895"/>
                  <a:pt x="618536" y="450631"/>
                </a:cubicBezTo>
                <a:cubicBezTo>
                  <a:pt x="590799" y="463489"/>
                  <a:pt x="564997" y="481859"/>
                  <a:pt x="533402" y="485704"/>
                </a:cubicBezTo>
                <a:cubicBezTo>
                  <a:pt x="527384" y="486435"/>
                  <a:pt x="522841" y="489975"/>
                  <a:pt x="520636" y="498952"/>
                </a:cubicBezTo>
                <a:cubicBezTo>
                  <a:pt x="556720" y="500636"/>
                  <a:pt x="588528" y="515876"/>
                  <a:pt x="628033" y="526761"/>
                </a:cubicBezTo>
                <a:cubicBezTo>
                  <a:pt x="636299" y="525658"/>
                  <a:pt x="645087" y="534637"/>
                  <a:pt x="655679" y="543356"/>
                </a:cubicBezTo>
                <a:cubicBezTo>
                  <a:pt x="674189" y="558605"/>
                  <a:pt x="695137" y="570967"/>
                  <a:pt x="715445" y="583937"/>
                </a:cubicBezTo>
                <a:cubicBezTo>
                  <a:pt x="738254" y="598501"/>
                  <a:pt x="756415" y="618662"/>
                  <a:pt x="776519" y="636213"/>
                </a:cubicBezTo>
                <a:cubicBezTo>
                  <a:pt x="798978" y="655819"/>
                  <a:pt x="796515" y="695057"/>
                  <a:pt x="785872" y="722479"/>
                </a:cubicBezTo>
                <a:cubicBezTo>
                  <a:pt x="771108" y="760504"/>
                  <a:pt x="739536" y="773996"/>
                  <a:pt x="706421" y="778415"/>
                </a:cubicBezTo>
                <a:cubicBezTo>
                  <a:pt x="677599" y="782263"/>
                  <a:pt x="645468" y="782695"/>
                  <a:pt x="618474" y="762682"/>
                </a:cubicBezTo>
                <a:cubicBezTo>
                  <a:pt x="607670" y="754669"/>
                  <a:pt x="590524" y="753088"/>
                  <a:pt x="582965" y="743368"/>
                </a:cubicBezTo>
                <a:cubicBezTo>
                  <a:pt x="572776" y="730263"/>
                  <a:pt x="559451" y="724669"/>
                  <a:pt x="546677" y="716835"/>
                </a:cubicBezTo>
                <a:cubicBezTo>
                  <a:pt x="537078" y="710949"/>
                  <a:pt x="529350" y="703247"/>
                  <a:pt x="523568" y="693336"/>
                </a:cubicBezTo>
                <a:cubicBezTo>
                  <a:pt x="518902" y="685336"/>
                  <a:pt x="513648" y="677470"/>
                  <a:pt x="502547" y="670479"/>
                </a:cubicBezTo>
                <a:cubicBezTo>
                  <a:pt x="502246" y="690962"/>
                  <a:pt x="498770" y="709654"/>
                  <a:pt x="502617" y="726689"/>
                </a:cubicBezTo>
                <a:cubicBezTo>
                  <a:pt x="506425" y="743546"/>
                  <a:pt x="506595" y="758517"/>
                  <a:pt x="500682" y="774117"/>
                </a:cubicBezTo>
                <a:cubicBezTo>
                  <a:pt x="491512" y="798288"/>
                  <a:pt x="496529" y="824682"/>
                  <a:pt x="485838" y="849456"/>
                </a:cubicBezTo>
                <a:cubicBezTo>
                  <a:pt x="472029" y="881443"/>
                  <a:pt x="434180" y="906916"/>
                  <a:pt x="399178" y="907907"/>
                </a:cubicBezTo>
                <a:cubicBezTo>
                  <a:pt x="372129" y="908675"/>
                  <a:pt x="365657" y="891469"/>
                  <a:pt x="351931" y="875088"/>
                </a:cubicBezTo>
                <a:cubicBezTo>
                  <a:pt x="329747" y="848624"/>
                  <a:pt x="331111" y="816872"/>
                  <a:pt x="322006" y="787520"/>
                </a:cubicBezTo>
                <a:cubicBezTo>
                  <a:pt x="316154" y="768657"/>
                  <a:pt x="323822" y="750942"/>
                  <a:pt x="326221" y="732911"/>
                </a:cubicBezTo>
                <a:cubicBezTo>
                  <a:pt x="329709" y="706701"/>
                  <a:pt x="334489" y="680562"/>
                  <a:pt x="344704" y="655324"/>
                </a:cubicBezTo>
                <a:cubicBezTo>
                  <a:pt x="328564" y="679070"/>
                  <a:pt x="301570" y="692289"/>
                  <a:pt x="286408" y="716911"/>
                </a:cubicBezTo>
                <a:cubicBezTo>
                  <a:pt x="280516" y="726479"/>
                  <a:pt x="271229" y="731825"/>
                  <a:pt x="262150" y="736765"/>
                </a:cubicBezTo>
                <a:cubicBezTo>
                  <a:pt x="232365" y="752980"/>
                  <a:pt x="208847" y="780098"/>
                  <a:pt x="174326" y="787876"/>
                </a:cubicBezTo>
                <a:cubicBezTo>
                  <a:pt x="158552" y="791437"/>
                  <a:pt x="141435" y="787279"/>
                  <a:pt x="128250" y="796168"/>
                </a:cubicBezTo>
                <a:cubicBezTo>
                  <a:pt x="102531" y="788123"/>
                  <a:pt x="78558" y="784129"/>
                  <a:pt x="62159" y="758936"/>
                </a:cubicBezTo>
                <a:cubicBezTo>
                  <a:pt x="41703" y="727514"/>
                  <a:pt x="40532" y="697133"/>
                  <a:pt x="56429" y="666625"/>
                </a:cubicBezTo>
                <a:cubicBezTo>
                  <a:pt x="69567" y="641413"/>
                  <a:pt x="85293" y="616604"/>
                  <a:pt x="109837" y="599831"/>
                </a:cubicBezTo>
                <a:cubicBezTo>
                  <a:pt x="120310" y="592671"/>
                  <a:pt x="128276" y="581198"/>
                  <a:pt x="138253" y="575582"/>
                </a:cubicBezTo>
                <a:cubicBezTo>
                  <a:pt x="160327" y="563157"/>
                  <a:pt x="181393" y="547758"/>
                  <a:pt x="206643" y="541530"/>
                </a:cubicBezTo>
                <a:cubicBezTo>
                  <a:pt x="212634" y="540053"/>
                  <a:pt x="219080" y="540068"/>
                  <a:pt x="224370" y="534103"/>
                </a:cubicBezTo>
                <a:close/>
                <a:moveTo>
                  <a:pt x="405811" y="450963"/>
                </a:moveTo>
                <a:cubicBezTo>
                  <a:pt x="414533" y="447548"/>
                  <a:pt x="414942" y="442094"/>
                  <a:pt x="416105" y="436953"/>
                </a:cubicBezTo>
                <a:cubicBezTo>
                  <a:pt x="422756" y="407609"/>
                  <a:pt x="422794" y="377091"/>
                  <a:pt x="429001" y="348035"/>
                </a:cubicBezTo>
                <a:cubicBezTo>
                  <a:pt x="438055" y="305664"/>
                  <a:pt x="429144" y="264355"/>
                  <a:pt x="422555" y="224419"/>
                </a:cubicBezTo>
                <a:cubicBezTo>
                  <a:pt x="415529" y="181860"/>
                  <a:pt x="403358" y="138382"/>
                  <a:pt x="379461" y="100283"/>
                </a:cubicBezTo>
                <a:cubicBezTo>
                  <a:pt x="362045" y="72522"/>
                  <a:pt x="345837" y="44462"/>
                  <a:pt x="315348" y="27664"/>
                </a:cubicBezTo>
                <a:cubicBezTo>
                  <a:pt x="283458" y="10092"/>
                  <a:pt x="256520" y="20714"/>
                  <a:pt x="249940" y="56839"/>
                </a:cubicBezTo>
                <a:cubicBezTo>
                  <a:pt x="243548" y="91942"/>
                  <a:pt x="241559" y="127272"/>
                  <a:pt x="245953" y="163045"/>
                </a:cubicBezTo>
                <a:cubicBezTo>
                  <a:pt x="250403" y="199279"/>
                  <a:pt x="263286" y="233025"/>
                  <a:pt x="276762" y="266067"/>
                </a:cubicBezTo>
                <a:cubicBezTo>
                  <a:pt x="292837" y="305478"/>
                  <a:pt x="315513" y="341602"/>
                  <a:pt x="340407" y="376668"/>
                </a:cubicBezTo>
                <a:cubicBezTo>
                  <a:pt x="359904" y="404131"/>
                  <a:pt x="386270" y="424192"/>
                  <a:pt x="405811" y="450963"/>
                </a:cubicBezTo>
                <a:close/>
                <a:moveTo>
                  <a:pt x="87854" y="315319"/>
                </a:moveTo>
                <a:cubicBezTo>
                  <a:pt x="80791" y="317475"/>
                  <a:pt x="73742" y="319675"/>
                  <a:pt x="66664" y="321778"/>
                </a:cubicBezTo>
                <a:cubicBezTo>
                  <a:pt x="44278" y="328434"/>
                  <a:pt x="28411" y="341882"/>
                  <a:pt x="24065" y="365601"/>
                </a:cubicBezTo>
                <a:cubicBezTo>
                  <a:pt x="19366" y="391250"/>
                  <a:pt x="28317" y="411183"/>
                  <a:pt x="51373" y="424381"/>
                </a:cubicBezTo>
                <a:cubicBezTo>
                  <a:pt x="55898" y="426973"/>
                  <a:pt x="59863" y="430617"/>
                  <a:pt x="63860" y="434040"/>
                </a:cubicBezTo>
                <a:cubicBezTo>
                  <a:pt x="81607" y="449235"/>
                  <a:pt x="102527" y="459883"/>
                  <a:pt x="123422" y="468781"/>
                </a:cubicBezTo>
                <a:cubicBezTo>
                  <a:pt x="154504" y="482010"/>
                  <a:pt x="187840" y="489475"/>
                  <a:pt x="220639" y="498078"/>
                </a:cubicBezTo>
                <a:cubicBezTo>
                  <a:pt x="234532" y="501722"/>
                  <a:pt x="247477" y="504136"/>
                  <a:pt x="262242" y="503184"/>
                </a:cubicBezTo>
                <a:cubicBezTo>
                  <a:pt x="276615" y="502252"/>
                  <a:pt x="292931" y="500709"/>
                  <a:pt x="306337" y="512220"/>
                </a:cubicBezTo>
                <a:cubicBezTo>
                  <a:pt x="339828" y="495804"/>
                  <a:pt x="377889" y="508086"/>
                  <a:pt x="412598" y="496237"/>
                </a:cubicBezTo>
                <a:cubicBezTo>
                  <a:pt x="400111" y="470313"/>
                  <a:pt x="369563" y="464270"/>
                  <a:pt x="359830" y="440585"/>
                </a:cubicBezTo>
                <a:cubicBezTo>
                  <a:pt x="352214" y="435042"/>
                  <a:pt x="346016" y="430176"/>
                  <a:pt x="339469" y="425840"/>
                </a:cubicBezTo>
                <a:cubicBezTo>
                  <a:pt x="328068" y="418285"/>
                  <a:pt x="324163" y="404131"/>
                  <a:pt x="313391" y="396252"/>
                </a:cubicBezTo>
                <a:cubicBezTo>
                  <a:pt x="280166" y="371938"/>
                  <a:pt x="246342" y="348175"/>
                  <a:pt x="207837" y="333156"/>
                </a:cubicBezTo>
                <a:cubicBezTo>
                  <a:pt x="189674" y="326073"/>
                  <a:pt x="170940" y="316358"/>
                  <a:pt x="150889" y="318104"/>
                </a:cubicBezTo>
                <a:cubicBezTo>
                  <a:pt x="129991" y="319926"/>
                  <a:pt x="110027" y="312146"/>
                  <a:pt x="87854" y="315319"/>
                </a:cubicBezTo>
                <a:close/>
                <a:moveTo>
                  <a:pt x="579204" y="693965"/>
                </a:moveTo>
                <a:cubicBezTo>
                  <a:pt x="600205" y="716562"/>
                  <a:pt x="623477" y="729406"/>
                  <a:pt x="651856" y="732384"/>
                </a:cubicBezTo>
                <a:cubicBezTo>
                  <a:pt x="674697" y="749063"/>
                  <a:pt x="729116" y="746574"/>
                  <a:pt x="748458" y="725755"/>
                </a:cubicBezTo>
                <a:cubicBezTo>
                  <a:pt x="759221" y="714162"/>
                  <a:pt x="771134" y="699482"/>
                  <a:pt x="765647" y="682041"/>
                </a:cubicBezTo>
                <a:cubicBezTo>
                  <a:pt x="759926" y="663825"/>
                  <a:pt x="746712" y="649083"/>
                  <a:pt x="732545" y="636429"/>
                </a:cubicBezTo>
                <a:cubicBezTo>
                  <a:pt x="699481" y="606895"/>
                  <a:pt x="658803" y="588416"/>
                  <a:pt x="622179" y="564058"/>
                </a:cubicBezTo>
                <a:cubicBezTo>
                  <a:pt x="607146" y="554063"/>
                  <a:pt x="585786" y="549784"/>
                  <a:pt x="567459" y="542663"/>
                </a:cubicBezTo>
                <a:cubicBezTo>
                  <a:pt x="549502" y="535689"/>
                  <a:pt x="529532" y="531600"/>
                  <a:pt x="510853" y="524429"/>
                </a:cubicBezTo>
                <a:cubicBezTo>
                  <a:pt x="492441" y="517357"/>
                  <a:pt x="473588" y="523778"/>
                  <a:pt x="451911" y="521663"/>
                </a:cubicBezTo>
                <a:cubicBezTo>
                  <a:pt x="456619" y="531008"/>
                  <a:pt x="458759" y="536388"/>
                  <a:pt x="461826" y="541170"/>
                </a:cubicBezTo>
                <a:cubicBezTo>
                  <a:pt x="487921" y="581837"/>
                  <a:pt x="513379" y="622952"/>
                  <a:pt x="540850" y="662670"/>
                </a:cubicBezTo>
                <a:cubicBezTo>
                  <a:pt x="550140" y="676111"/>
                  <a:pt x="557335" y="694936"/>
                  <a:pt x="579204" y="693965"/>
                </a:cubicBezTo>
                <a:close/>
                <a:moveTo>
                  <a:pt x="480003" y="370537"/>
                </a:moveTo>
                <a:cubicBezTo>
                  <a:pt x="457504" y="407930"/>
                  <a:pt x="431875" y="441807"/>
                  <a:pt x="447059" y="487685"/>
                </a:cubicBezTo>
                <a:cubicBezTo>
                  <a:pt x="476036" y="488296"/>
                  <a:pt x="495117" y="455327"/>
                  <a:pt x="525870" y="467392"/>
                </a:cubicBezTo>
                <a:cubicBezTo>
                  <a:pt x="534588" y="454623"/>
                  <a:pt x="547964" y="456035"/>
                  <a:pt x="559413" y="452770"/>
                </a:cubicBezTo>
                <a:cubicBezTo>
                  <a:pt x="598687" y="441572"/>
                  <a:pt x="626613" y="412994"/>
                  <a:pt x="658574" y="390229"/>
                </a:cubicBezTo>
                <a:cubicBezTo>
                  <a:pt x="695341" y="364051"/>
                  <a:pt x="715737" y="329498"/>
                  <a:pt x="723668" y="286697"/>
                </a:cubicBezTo>
                <a:cubicBezTo>
                  <a:pt x="698928" y="266285"/>
                  <a:pt x="652656" y="252404"/>
                  <a:pt x="632948" y="256254"/>
                </a:cubicBezTo>
                <a:cubicBezTo>
                  <a:pt x="607459" y="261234"/>
                  <a:pt x="585562" y="274320"/>
                  <a:pt x="562225" y="284182"/>
                </a:cubicBezTo>
                <a:cubicBezTo>
                  <a:pt x="558903" y="285587"/>
                  <a:pt x="554835" y="287106"/>
                  <a:pt x="552990" y="289841"/>
                </a:cubicBezTo>
                <a:cubicBezTo>
                  <a:pt x="535067" y="316355"/>
                  <a:pt x="505940" y="333473"/>
                  <a:pt x="491815" y="363119"/>
                </a:cubicBezTo>
                <a:cubicBezTo>
                  <a:pt x="489238" y="368525"/>
                  <a:pt x="483035" y="368545"/>
                  <a:pt x="480003" y="370537"/>
                </a:cubicBezTo>
                <a:close/>
                <a:moveTo>
                  <a:pt x="287600" y="555896"/>
                </a:moveTo>
                <a:cubicBezTo>
                  <a:pt x="282815" y="557908"/>
                  <a:pt x="277619" y="561745"/>
                  <a:pt x="272210" y="562073"/>
                </a:cubicBezTo>
                <a:cubicBezTo>
                  <a:pt x="250386" y="563393"/>
                  <a:pt x="232937" y="573678"/>
                  <a:pt x="214553" y="584467"/>
                </a:cubicBezTo>
                <a:cubicBezTo>
                  <a:pt x="201819" y="591941"/>
                  <a:pt x="188983" y="599905"/>
                  <a:pt x="175602" y="606705"/>
                </a:cubicBezTo>
                <a:cubicBezTo>
                  <a:pt x="131483" y="629133"/>
                  <a:pt x="93534" y="657965"/>
                  <a:pt x="82285" y="710511"/>
                </a:cubicBezTo>
                <a:cubicBezTo>
                  <a:pt x="76205" y="738911"/>
                  <a:pt x="93703" y="760384"/>
                  <a:pt x="122392" y="760669"/>
                </a:cubicBezTo>
                <a:cubicBezTo>
                  <a:pt x="133483" y="760784"/>
                  <a:pt x="144009" y="757025"/>
                  <a:pt x="154387" y="756872"/>
                </a:cubicBezTo>
                <a:cubicBezTo>
                  <a:pt x="187567" y="756371"/>
                  <a:pt x="211726" y="736269"/>
                  <a:pt x="235132" y="718473"/>
                </a:cubicBezTo>
                <a:cubicBezTo>
                  <a:pt x="254514" y="703736"/>
                  <a:pt x="273074" y="686670"/>
                  <a:pt x="289968" y="667641"/>
                </a:cubicBezTo>
                <a:cubicBezTo>
                  <a:pt x="312697" y="642041"/>
                  <a:pt x="334520" y="615961"/>
                  <a:pt x="354036" y="588068"/>
                </a:cubicBezTo>
                <a:cubicBezTo>
                  <a:pt x="363294" y="574834"/>
                  <a:pt x="366520" y="557861"/>
                  <a:pt x="375769" y="542786"/>
                </a:cubicBezTo>
                <a:cubicBezTo>
                  <a:pt x="346877" y="551002"/>
                  <a:pt x="319017" y="558952"/>
                  <a:pt x="287600" y="555896"/>
                </a:cubicBezTo>
                <a:close/>
                <a:moveTo>
                  <a:pt x="429720" y="561157"/>
                </a:moveTo>
                <a:cubicBezTo>
                  <a:pt x="426297" y="581802"/>
                  <a:pt x="411006" y="595255"/>
                  <a:pt x="401396" y="612090"/>
                </a:cubicBezTo>
                <a:cubicBezTo>
                  <a:pt x="378594" y="652048"/>
                  <a:pt x="371088" y="697863"/>
                  <a:pt x="351504" y="739019"/>
                </a:cubicBezTo>
                <a:cubicBezTo>
                  <a:pt x="342824" y="757266"/>
                  <a:pt x="348959" y="776917"/>
                  <a:pt x="350861" y="795310"/>
                </a:cubicBezTo>
                <a:cubicBezTo>
                  <a:pt x="353848" y="824186"/>
                  <a:pt x="356057" y="854885"/>
                  <a:pt x="381475" y="872040"/>
                </a:cubicBezTo>
                <a:cubicBezTo>
                  <a:pt x="402088" y="881983"/>
                  <a:pt x="418017" y="878104"/>
                  <a:pt x="433945" y="866453"/>
                </a:cubicBezTo>
                <a:cubicBezTo>
                  <a:pt x="461312" y="846447"/>
                  <a:pt x="452547" y="811475"/>
                  <a:pt x="468446" y="786936"/>
                </a:cubicBezTo>
                <a:cubicBezTo>
                  <a:pt x="468917" y="786206"/>
                  <a:pt x="468237" y="784822"/>
                  <a:pt x="468442" y="783812"/>
                </a:cubicBezTo>
                <a:cubicBezTo>
                  <a:pt x="474873" y="752396"/>
                  <a:pt x="462590" y="719635"/>
                  <a:pt x="476403" y="690143"/>
                </a:cubicBezTo>
                <a:cubicBezTo>
                  <a:pt x="470292" y="677832"/>
                  <a:pt x="461455" y="667838"/>
                  <a:pt x="464672" y="654797"/>
                </a:cubicBezTo>
                <a:cubicBezTo>
                  <a:pt x="467260" y="644327"/>
                  <a:pt x="463583" y="635146"/>
                  <a:pt x="461891" y="625304"/>
                </a:cubicBezTo>
                <a:cubicBezTo>
                  <a:pt x="458562" y="605956"/>
                  <a:pt x="444193" y="590877"/>
                  <a:pt x="442146" y="571087"/>
                </a:cubicBezTo>
                <a:cubicBezTo>
                  <a:pt x="441682" y="566619"/>
                  <a:pt x="437990" y="562615"/>
                  <a:pt x="429720" y="561157"/>
                </a:cubicBezTo>
                <a:close/>
              </a:path>
            </a:pathLst>
          </a:custGeom>
          <a:solidFill>
            <a:schemeClr val="bg1"/>
          </a:solidFill>
          <a:ln w="6325" cap="flat">
            <a:noFill/>
            <a:prstDash val="solid"/>
            <a:miter/>
          </a:ln>
        </p:spPr>
        <p:txBody>
          <a:bodyPr rtlCol="0" anchor="ctr"/>
          <a:lstStyle/>
          <a:p>
            <a:endParaRPr lang="en-US"/>
          </a:p>
        </p:txBody>
      </p:sp>
      <p:sp>
        <p:nvSpPr>
          <p:cNvPr id="8" name="Image 1" descr=" ">
            <a:extLst>
              <a:ext uri="{FF2B5EF4-FFF2-40B4-BE49-F238E27FC236}">
                <a16:creationId xmlns:a16="http://schemas.microsoft.com/office/drawing/2014/main" id="{2C785E92-1A80-202A-7F45-026E8FDACDD3}"/>
              </a:ext>
            </a:extLst>
          </p:cNvPr>
          <p:cNvSpPr/>
          <p:nvPr/>
        </p:nvSpPr>
        <p:spPr>
          <a:xfrm>
            <a:off x="10816634" y="5491914"/>
            <a:ext cx="845132" cy="846741"/>
          </a:xfrm>
          <a:custGeom>
            <a:avLst/>
            <a:gdLst>
              <a:gd name="connsiteX0" fmla="*/ 315532 w 845132"/>
              <a:gd name="connsiteY0" fmla="*/ 258710 h 846741"/>
              <a:gd name="connsiteX1" fmla="*/ 335812 w 845132"/>
              <a:gd name="connsiteY1" fmla="*/ 96180 h 846741"/>
              <a:gd name="connsiteX2" fmla="*/ 377322 w 845132"/>
              <a:gd name="connsiteY2" fmla="*/ 19406 h 846741"/>
              <a:gd name="connsiteX3" fmla="*/ 502295 w 845132"/>
              <a:gd name="connsiteY3" fmla="*/ 36112 h 846741"/>
              <a:gd name="connsiteX4" fmla="*/ 517030 w 845132"/>
              <a:gd name="connsiteY4" fmla="*/ 91864 h 846741"/>
              <a:gd name="connsiteX5" fmla="*/ 532367 w 845132"/>
              <a:gd name="connsiteY5" fmla="*/ 143129 h 846741"/>
              <a:gd name="connsiteX6" fmla="*/ 532592 w 845132"/>
              <a:gd name="connsiteY6" fmla="*/ 150881 h 846741"/>
              <a:gd name="connsiteX7" fmla="*/ 528182 w 845132"/>
              <a:gd name="connsiteY7" fmla="*/ 199569 h 846741"/>
              <a:gd name="connsiteX8" fmla="*/ 514596 w 845132"/>
              <a:gd name="connsiteY8" fmla="*/ 252245 h 846741"/>
              <a:gd name="connsiteX9" fmla="*/ 536953 w 845132"/>
              <a:gd name="connsiteY9" fmla="*/ 244274 h 846741"/>
              <a:gd name="connsiteX10" fmla="*/ 710488 w 845132"/>
              <a:gd name="connsiteY10" fmla="*/ 150033 h 846741"/>
              <a:gd name="connsiteX11" fmla="*/ 768732 w 845132"/>
              <a:gd name="connsiteY11" fmla="*/ 141035 h 846741"/>
              <a:gd name="connsiteX12" fmla="*/ 806190 w 845132"/>
              <a:gd name="connsiteY12" fmla="*/ 143118 h 846741"/>
              <a:gd name="connsiteX13" fmla="*/ 816825 w 845132"/>
              <a:gd name="connsiteY13" fmla="*/ 145247 h 846741"/>
              <a:gd name="connsiteX14" fmla="*/ 840376 w 845132"/>
              <a:gd name="connsiteY14" fmla="*/ 227880 h 846741"/>
              <a:gd name="connsiteX15" fmla="*/ 775674 w 845132"/>
              <a:gd name="connsiteY15" fmla="*/ 322742 h 846741"/>
              <a:gd name="connsiteX16" fmla="*/ 684042 w 845132"/>
              <a:gd name="connsiteY16" fmla="*/ 388830 h 846741"/>
              <a:gd name="connsiteX17" fmla="*/ 574076 w 845132"/>
              <a:gd name="connsiteY17" fmla="*/ 430695 h 846741"/>
              <a:gd name="connsiteX18" fmla="*/ 551791 w 845132"/>
              <a:gd name="connsiteY18" fmla="*/ 442510 h 846741"/>
              <a:gd name="connsiteX19" fmla="*/ 688552 w 845132"/>
              <a:gd name="connsiteY19" fmla="*/ 529132 h 846741"/>
              <a:gd name="connsiteX20" fmla="*/ 716562 w 845132"/>
              <a:gd name="connsiteY20" fmla="*/ 583701 h 846741"/>
              <a:gd name="connsiteX21" fmla="*/ 699350 w 845132"/>
              <a:gd name="connsiteY21" fmla="*/ 687139 h 846741"/>
              <a:gd name="connsiteX22" fmla="*/ 640892 w 845132"/>
              <a:gd name="connsiteY22" fmla="*/ 699950 h 846741"/>
              <a:gd name="connsiteX23" fmla="*/ 572079 w 845132"/>
              <a:gd name="connsiteY23" fmla="*/ 673445 h 846741"/>
              <a:gd name="connsiteX24" fmla="*/ 494868 w 845132"/>
              <a:gd name="connsiteY24" fmla="*/ 616300 h 846741"/>
              <a:gd name="connsiteX25" fmla="*/ 439830 w 845132"/>
              <a:gd name="connsiteY25" fmla="*/ 543388 h 846741"/>
              <a:gd name="connsiteX26" fmla="*/ 423934 w 845132"/>
              <a:gd name="connsiteY26" fmla="*/ 534480 h 846741"/>
              <a:gd name="connsiteX27" fmla="*/ 424437 w 845132"/>
              <a:gd name="connsiteY27" fmla="*/ 644732 h 846741"/>
              <a:gd name="connsiteX28" fmla="*/ 415539 w 845132"/>
              <a:gd name="connsiteY28" fmla="*/ 675502 h 846741"/>
              <a:gd name="connsiteX29" fmla="*/ 391802 w 845132"/>
              <a:gd name="connsiteY29" fmla="*/ 743227 h 846741"/>
              <a:gd name="connsiteX30" fmla="*/ 357207 w 845132"/>
              <a:gd name="connsiteY30" fmla="*/ 815161 h 846741"/>
              <a:gd name="connsiteX31" fmla="*/ 277044 w 845132"/>
              <a:gd name="connsiteY31" fmla="*/ 846026 h 846741"/>
              <a:gd name="connsiteX32" fmla="*/ 203479 w 845132"/>
              <a:gd name="connsiteY32" fmla="*/ 783874 h 846741"/>
              <a:gd name="connsiteX33" fmla="*/ 196332 w 845132"/>
              <a:gd name="connsiteY33" fmla="*/ 695368 h 846741"/>
              <a:gd name="connsiteX34" fmla="*/ 205850 w 845132"/>
              <a:gd name="connsiteY34" fmla="*/ 656350 h 846741"/>
              <a:gd name="connsiteX35" fmla="*/ 222069 w 845132"/>
              <a:gd name="connsiteY35" fmla="*/ 614754 h 846741"/>
              <a:gd name="connsiteX36" fmla="*/ 238720 w 845132"/>
              <a:gd name="connsiteY36" fmla="*/ 586589 h 846741"/>
              <a:gd name="connsiteX37" fmla="*/ 255281 w 845132"/>
              <a:gd name="connsiteY37" fmla="*/ 560594 h 846741"/>
              <a:gd name="connsiteX38" fmla="*/ 201527 w 845132"/>
              <a:gd name="connsiteY38" fmla="*/ 574914 h 846741"/>
              <a:gd name="connsiteX39" fmla="*/ 155667 w 845132"/>
              <a:gd name="connsiteY39" fmla="*/ 585082 h 846741"/>
              <a:gd name="connsiteX40" fmla="*/ 79846 w 845132"/>
              <a:gd name="connsiteY40" fmla="*/ 589923 h 846741"/>
              <a:gd name="connsiteX41" fmla="*/ 2056 w 845132"/>
              <a:gd name="connsiteY41" fmla="*/ 521473 h 846741"/>
              <a:gd name="connsiteX42" fmla="*/ 21526 w 845132"/>
              <a:gd name="connsiteY42" fmla="*/ 467751 h 846741"/>
              <a:gd name="connsiteX43" fmla="*/ 97745 w 845132"/>
              <a:gd name="connsiteY43" fmla="*/ 416790 h 846741"/>
              <a:gd name="connsiteX44" fmla="*/ 151049 w 845132"/>
              <a:gd name="connsiteY44" fmla="*/ 406994 h 846741"/>
              <a:gd name="connsiteX45" fmla="*/ 229942 w 845132"/>
              <a:gd name="connsiteY45" fmla="*/ 405078 h 846741"/>
              <a:gd name="connsiteX46" fmla="*/ 156309 w 845132"/>
              <a:gd name="connsiteY46" fmla="*/ 364680 h 846741"/>
              <a:gd name="connsiteX47" fmla="*/ 131192 w 845132"/>
              <a:gd name="connsiteY47" fmla="*/ 346404 h 846741"/>
              <a:gd name="connsiteX48" fmla="*/ 60132 w 845132"/>
              <a:gd name="connsiteY48" fmla="*/ 274975 h 846741"/>
              <a:gd name="connsiteX49" fmla="*/ 40569 w 845132"/>
              <a:gd name="connsiteY49" fmla="*/ 232803 h 846741"/>
              <a:gd name="connsiteX50" fmla="*/ 59506 w 845132"/>
              <a:gd name="connsiteY50" fmla="*/ 159855 h 846741"/>
              <a:gd name="connsiteX51" fmla="*/ 146368 w 845132"/>
              <a:gd name="connsiteY51" fmla="*/ 130941 h 846741"/>
              <a:gd name="connsiteX52" fmla="*/ 223747 w 845132"/>
              <a:gd name="connsiteY52" fmla="*/ 165322 h 846741"/>
              <a:gd name="connsiteX53" fmla="*/ 254118 w 845132"/>
              <a:gd name="connsiteY53" fmla="*/ 186479 h 846741"/>
              <a:gd name="connsiteX54" fmla="*/ 303953 w 845132"/>
              <a:gd name="connsiteY54" fmla="*/ 243559 h 846741"/>
              <a:gd name="connsiteX55" fmla="*/ 315532 w 845132"/>
              <a:gd name="connsiteY55" fmla="*/ 258710 h 846741"/>
              <a:gd name="connsiteX56" fmla="*/ 440861 w 845132"/>
              <a:gd name="connsiteY56" fmla="*/ 411976 h 846741"/>
              <a:gd name="connsiteX57" fmla="*/ 456862 w 845132"/>
              <a:gd name="connsiteY57" fmla="*/ 418314 h 846741"/>
              <a:gd name="connsiteX58" fmla="*/ 545180 w 845132"/>
              <a:gd name="connsiteY58" fmla="*/ 408159 h 846741"/>
              <a:gd name="connsiteX59" fmla="*/ 661811 w 845132"/>
              <a:gd name="connsiteY59" fmla="*/ 370618 h 846741"/>
              <a:gd name="connsiteX60" fmla="*/ 769687 w 845132"/>
              <a:gd name="connsiteY60" fmla="*/ 297730 h 846741"/>
              <a:gd name="connsiteX61" fmla="*/ 822975 w 845132"/>
              <a:gd name="connsiteY61" fmla="*/ 217710 h 846741"/>
              <a:gd name="connsiteX62" fmla="*/ 778557 w 845132"/>
              <a:gd name="connsiteY62" fmla="*/ 162258 h 846741"/>
              <a:gd name="connsiteX63" fmla="*/ 675951 w 845132"/>
              <a:gd name="connsiteY63" fmla="*/ 185357 h 846741"/>
              <a:gd name="connsiteX64" fmla="*/ 585171 w 845132"/>
              <a:gd name="connsiteY64" fmla="*/ 241086 h 846741"/>
              <a:gd name="connsiteX65" fmla="*/ 495428 w 845132"/>
              <a:gd name="connsiteY65" fmla="*/ 330289 h 846741"/>
              <a:gd name="connsiteX66" fmla="*/ 440861 w 845132"/>
              <a:gd name="connsiteY66" fmla="*/ 411976 h 846741"/>
              <a:gd name="connsiteX67" fmla="*/ 490375 w 845132"/>
              <a:gd name="connsiteY67" fmla="*/ 72052 h 846741"/>
              <a:gd name="connsiteX68" fmla="*/ 478847 w 845132"/>
              <a:gd name="connsiteY68" fmla="*/ 53329 h 846741"/>
              <a:gd name="connsiteX69" fmla="*/ 426173 w 845132"/>
              <a:gd name="connsiteY69" fmla="*/ 23508 h 846741"/>
              <a:gd name="connsiteX70" fmla="*/ 376834 w 845132"/>
              <a:gd name="connsiteY70" fmla="*/ 64654 h 846741"/>
              <a:gd name="connsiteX71" fmla="*/ 370745 w 845132"/>
              <a:gd name="connsiteY71" fmla="*/ 79102 h 846741"/>
              <a:gd name="connsiteX72" fmla="*/ 352544 w 845132"/>
              <a:gd name="connsiteY72" fmla="*/ 145144 h 846741"/>
              <a:gd name="connsiteX73" fmla="*/ 349054 w 845132"/>
              <a:gd name="connsiteY73" fmla="*/ 245990 h 846741"/>
              <a:gd name="connsiteX74" fmla="*/ 354669 w 845132"/>
              <a:gd name="connsiteY74" fmla="*/ 287261 h 846741"/>
              <a:gd name="connsiteX75" fmla="*/ 357154 w 845132"/>
              <a:gd name="connsiteY75" fmla="*/ 331924 h 846741"/>
              <a:gd name="connsiteX76" fmla="*/ 399264 w 845132"/>
              <a:gd name="connsiteY76" fmla="*/ 429978 h 846741"/>
              <a:gd name="connsiteX77" fmla="*/ 439184 w 845132"/>
              <a:gd name="connsiteY77" fmla="*/ 365161 h 846741"/>
              <a:gd name="connsiteX78" fmla="*/ 448152 w 845132"/>
              <a:gd name="connsiteY78" fmla="*/ 341857 h 846741"/>
              <a:gd name="connsiteX79" fmla="*/ 469875 w 845132"/>
              <a:gd name="connsiteY79" fmla="*/ 309295 h 846741"/>
              <a:gd name="connsiteX80" fmla="*/ 503593 w 845132"/>
              <a:gd name="connsiteY80" fmla="*/ 191868 h 846741"/>
              <a:gd name="connsiteX81" fmla="*/ 503620 w 845132"/>
              <a:gd name="connsiteY81" fmla="*/ 133330 h 846741"/>
              <a:gd name="connsiteX82" fmla="*/ 490375 w 845132"/>
              <a:gd name="connsiteY82" fmla="*/ 72052 h 846741"/>
              <a:gd name="connsiteX83" fmla="*/ 252159 w 845132"/>
              <a:gd name="connsiteY83" fmla="*/ 640207 h 846741"/>
              <a:gd name="connsiteX84" fmla="*/ 233744 w 845132"/>
              <a:gd name="connsiteY84" fmla="*/ 719765 h 846741"/>
              <a:gd name="connsiteX85" fmla="*/ 264467 w 845132"/>
              <a:gd name="connsiteY85" fmla="*/ 810908 h 846741"/>
              <a:gd name="connsiteX86" fmla="*/ 310625 w 845132"/>
              <a:gd name="connsiteY86" fmla="*/ 816341 h 846741"/>
              <a:gd name="connsiteX87" fmla="*/ 345902 w 845132"/>
              <a:gd name="connsiteY87" fmla="*/ 772963 h 846741"/>
              <a:gd name="connsiteX88" fmla="*/ 387279 w 845132"/>
              <a:gd name="connsiteY88" fmla="*/ 648563 h 846741"/>
              <a:gd name="connsiteX89" fmla="*/ 393936 w 845132"/>
              <a:gd name="connsiteY89" fmla="*/ 590557 h 846741"/>
              <a:gd name="connsiteX90" fmla="*/ 397093 w 845132"/>
              <a:gd name="connsiteY90" fmla="*/ 531540 h 846741"/>
              <a:gd name="connsiteX91" fmla="*/ 384863 w 845132"/>
              <a:gd name="connsiteY91" fmla="*/ 474201 h 846741"/>
              <a:gd name="connsiteX92" fmla="*/ 368704 w 845132"/>
              <a:gd name="connsiteY92" fmla="*/ 488675 h 846741"/>
              <a:gd name="connsiteX93" fmla="*/ 272416 w 845132"/>
              <a:gd name="connsiteY93" fmla="*/ 595420 h 846741"/>
              <a:gd name="connsiteX94" fmla="*/ 252159 w 845132"/>
              <a:gd name="connsiteY94" fmla="*/ 640207 h 846741"/>
              <a:gd name="connsiteX95" fmla="*/ 536526 w 845132"/>
              <a:gd name="connsiteY95" fmla="*/ 462873 h 846741"/>
              <a:gd name="connsiteX96" fmla="*/ 416143 w 845132"/>
              <a:gd name="connsiteY96" fmla="*/ 460923 h 846741"/>
              <a:gd name="connsiteX97" fmla="*/ 455447 w 845132"/>
              <a:gd name="connsiteY97" fmla="*/ 531508 h 846741"/>
              <a:gd name="connsiteX98" fmla="*/ 477900 w 845132"/>
              <a:gd name="connsiteY98" fmla="*/ 560031 h 846741"/>
              <a:gd name="connsiteX99" fmla="*/ 562757 w 845132"/>
              <a:gd name="connsiteY99" fmla="*/ 639457 h 846741"/>
              <a:gd name="connsiteX100" fmla="*/ 678231 w 845132"/>
              <a:gd name="connsiteY100" fmla="*/ 675749 h 846741"/>
              <a:gd name="connsiteX101" fmla="*/ 684456 w 845132"/>
              <a:gd name="connsiteY101" fmla="*/ 580859 h 846741"/>
              <a:gd name="connsiteX102" fmla="*/ 639887 w 845132"/>
              <a:gd name="connsiteY102" fmla="*/ 519983 h 846741"/>
              <a:gd name="connsiteX103" fmla="*/ 632142 w 845132"/>
              <a:gd name="connsiteY103" fmla="*/ 512543 h 846741"/>
              <a:gd name="connsiteX104" fmla="*/ 546603 w 845132"/>
              <a:gd name="connsiteY104" fmla="*/ 472342 h 846741"/>
              <a:gd name="connsiteX105" fmla="*/ 536526 w 845132"/>
              <a:gd name="connsiteY105" fmla="*/ 462873 h 846741"/>
              <a:gd name="connsiteX106" fmla="*/ 310643 w 845132"/>
              <a:gd name="connsiteY106" fmla="*/ 324995 h 846741"/>
              <a:gd name="connsiteX107" fmla="*/ 300849 w 845132"/>
              <a:gd name="connsiteY107" fmla="*/ 311773 h 846741"/>
              <a:gd name="connsiteX108" fmla="*/ 264875 w 845132"/>
              <a:gd name="connsiteY108" fmla="*/ 262049 h 846741"/>
              <a:gd name="connsiteX109" fmla="*/ 233770 w 845132"/>
              <a:gd name="connsiteY109" fmla="*/ 230259 h 846741"/>
              <a:gd name="connsiteX110" fmla="*/ 110912 w 845132"/>
              <a:gd name="connsiteY110" fmla="*/ 166914 h 846741"/>
              <a:gd name="connsiteX111" fmla="*/ 73051 w 845132"/>
              <a:gd name="connsiteY111" fmla="*/ 218173 h 846741"/>
              <a:gd name="connsiteX112" fmla="*/ 84759 w 845132"/>
              <a:gd name="connsiteY112" fmla="*/ 247953 h 846741"/>
              <a:gd name="connsiteX113" fmla="*/ 141874 w 845132"/>
              <a:gd name="connsiteY113" fmla="*/ 315804 h 846741"/>
              <a:gd name="connsiteX114" fmla="*/ 204342 w 845132"/>
              <a:gd name="connsiteY114" fmla="*/ 355606 h 846741"/>
              <a:gd name="connsiteX115" fmla="*/ 296635 w 845132"/>
              <a:gd name="connsiteY115" fmla="*/ 396992 h 846741"/>
              <a:gd name="connsiteX116" fmla="*/ 345437 w 845132"/>
              <a:gd name="connsiteY116" fmla="*/ 406393 h 846741"/>
              <a:gd name="connsiteX117" fmla="*/ 310643 w 845132"/>
              <a:gd name="connsiteY117" fmla="*/ 324995 h 846741"/>
              <a:gd name="connsiteX118" fmla="*/ 341480 w 845132"/>
              <a:gd name="connsiteY118" fmla="*/ 462893 h 846741"/>
              <a:gd name="connsiteX119" fmla="*/ 285607 w 845132"/>
              <a:gd name="connsiteY119" fmla="*/ 448592 h 846741"/>
              <a:gd name="connsiteX120" fmla="*/ 151587 w 845132"/>
              <a:gd name="connsiteY120" fmla="*/ 432838 h 846741"/>
              <a:gd name="connsiteX121" fmla="*/ 97579 w 845132"/>
              <a:gd name="connsiteY121" fmla="*/ 446492 h 846741"/>
              <a:gd name="connsiteX122" fmla="*/ 31899 w 845132"/>
              <a:gd name="connsiteY122" fmla="*/ 495368 h 846741"/>
              <a:gd name="connsiteX123" fmla="*/ 50486 w 845132"/>
              <a:gd name="connsiteY123" fmla="*/ 544370 h 846741"/>
              <a:gd name="connsiteX124" fmla="*/ 135264 w 845132"/>
              <a:gd name="connsiteY124" fmla="*/ 557357 h 846741"/>
              <a:gd name="connsiteX125" fmla="*/ 138253 w 845132"/>
              <a:gd name="connsiteY125" fmla="*/ 556561 h 846741"/>
              <a:gd name="connsiteX126" fmla="*/ 229869 w 845132"/>
              <a:gd name="connsiteY126" fmla="*/ 540458 h 846741"/>
              <a:gd name="connsiteX127" fmla="*/ 260720 w 845132"/>
              <a:gd name="connsiteY127" fmla="*/ 520224 h 846741"/>
              <a:gd name="connsiteX128" fmla="*/ 288234 w 845132"/>
              <a:gd name="connsiteY128" fmla="*/ 510072 h 846741"/>
              <a:gd name="connsiteX129" fmla="*/ 335116 w 845132"/>
              <a:gd name="connsiteY129" fmla="*/ 477351 h 846741"/>
              <a:gd name="connsiteX130" fmla="*/ 341480 w 845132"/>
              <a:gd name="connsiteY130" fmla="*/ 462893 h 84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845132" h="846741">
                <a:moveTo>
                  <a:pt x="315532" y="258710"/>
                </a:moveTo>
                <a:cubicBezTo>
                  <a:pt x="310967" y="202541"/>
                  <a:pt x="322181" y="149393"/>
                  <a:pt x="335812" y="96180"/>
                </a:cubicBezTo>
                <a:cubicBezTo>
                  <a:pt x="343416" y="66493"/>
                  <a:pt x="354964" y="40146"/>
                  <a:pt x="377322" y="19406"/>
                </a:cubicBezTo>
                <a:cubicBezTo>
                  <a:pt x="404878" y="-6157"/>
                  <a:pt x="477188" y="-11939"/>
                  <a:pt x="502295" y="36112"/>
                </a:cubicBezTo>
                <a:cubicBezTo>
                  <a:pt x="511458" y="53651"/>
                  <a:pt x="519449" y="70815"/>
                  <a:pt x="517030" y="91864"/>
                </a:cubicBezTo>
                <a:cubicBezTo>
                  <a:pt x="531782" y="105349"/>
                  <a:pt x="525658" y="125480"/>
                  <a:pt x="532367" y="143129"/>
                </a:cubicBezTo>
                <a:cubicBezTo>
                  <a:pt x="533311" y="145613"/>
                  <a:pt x="533442" y="148363"/>
                  <a:pt x="532592" y="150881"/>
                </a:cubicBezTo>
                <a:cubicBezTo>
                  <a:pt x="527457" y="166094"/>
                  <a:pt x="529125" y="182948"/>
                  <a:pt x="528182" y="199569"/>
                </a:cubicBezTo>
                <a:cubicBezTo>
                  <a:pt x="527171" y="217359"/>
                  <a:pt x="522730" y="234480"/>
                  <a:pt x="514596" y="252245"/>
                </a:cubicBezTo>
                <a:cubicBezTo>
                  <a:pt x="525326" y="253606"/>
                  <a:pt x="530690" y="249481"/>
                  <a:pt x="536953" y="244274"/>
                </a:cubicBezTo>
                <a:cubicBezTo>
                  <a:pt x="588538" y="201398"/>
                  <a:pt x="641244" y="160683"/>
                  <a:pt x="710488" y="150033"/>
                </a:cubicBezTo>
                <a:cubicBezTo>
                  <a:pt x="729961" y="147039"/>
                  <a:pt x="749052" y="136447"/>
                  <a:pt x="768732" y="141035"/>
                </a:cubicBezTo>
                <a:cubicBezTo>
                  <a:pt x="782031" y="144135"/>
                  <a:pt x="794444" y="147034"/>
                  <a:pt x="806190" y="143118"/>
                </a:cubicBezTo>
                <a:cubicBezTo>
                  <a:pt x="809821" y="141906"/>
                  <a:pt x="813867" y="142813"/>
                  <a:pt x="816825" y="145247"/>
                </a:cubicBezTo>
                <a:cubicBezTo>
                  <a:pt x="842022" y="165972"/>
                  <a:pt x="851846" y="199731"/>
                  <a:pt x="840376" y="227880"/>
                </a:cubicBezTo>
                <a:cubicBezTo>
                  <a:pt x="825614" y="264101"/>
                  <a:pt x="801743" y="293545"/>
                  <a:pt x="775674" y="322742"/>
                </a:cubicBezTo>
                <a:cubicBezTo>
                  <a:pt x="749397" y="352177"/>
                  <a:pt x="716223" y="370292"/>
                  <a:pt x="684042" y="388830"/>
                </a:cubicBezTo>
                <a:cubicBezTo>
                  <a:pt x="650371" y="408220"/>
                  <a:pt x="614213" y="425816"/>
                  <a:pt x="574076" y="430695"/>
                </a:cubicBezTo>
                <a:cubicBezTo>
                  <a:pt x="559068" y="432518"/>
                  <a:pt x="558942" y="433472"/>
                  <a:pt x="551791" y="442510"/>
                </a:cubicBezTo>
                <a:cubicBezTo>
                  <a:pt x="604388" y="459164"/>
                  <a:pt x="649794" y="487121"/>
                  <a:pt x="688552" y="529132"/>
                </a:cubicBezTo>
                <a:cubicBezTo>
                  <a:pt x="687095" y="551436"/>
                  <a:pt x="712272" y="561706"/>
                  <a:pt x="716562" y="583701"/>
                </a:cubicBezTo>
                <a:cubicBezTo>
                  <a:pt x="723793" y="620754"/>
                  <a:pt x="726048" y="658262"/>
                  <a:pt x="699350" y="687139"/>
                </a:cubicBezTo>
                <a:cubicBezTo>
                  <a:pt x="686240" y="701319"/>
                  <a:pt x="661905" y="706329"/>
                  <a:pt x="640892" y="699950"/>
                </a:cubicBezTo>
                <a:cubicBezTo>
                  <a:pt x="617431" y="692819"/>
                  <a:pt x="594672" y="683126"/>
                  <a:pt x="572079" y="673445"/>
                </a:cubicBezTo>
                <a:cubicBezTo>
                  <a:pt x="541977" y="660540"/>
                  <a:pt x="515486" y="641287"/>
                  <a:pt x="494868" y="616300"/>
                </a:cubicBezTo>
                <a:cubicBezTo>
                  <a:pt x="475568" y="592908"/>
                  <a:pt x="451482" y="572773"/>
                  <a:pt x="439830" y="543388"/>
                </a:cubicBezTo>
                <a:cubicBezTo>
                  <a:pt x="437611" y="537791"/>
                  <a:pt x="433079" y="534323"/>
                  <a:pt x="423934" y="534480"/>
                </a:cubicBezTo>
                <a:cubicBezTo>
                  <a:pt x="431431" y="569580"/>
                  <a:pt x="424879" y="604010"/>
                  <a:pt x="424437" y="644732"/>
                </a:cubicBezTo>
                <a:cubicBezTo>
                  <a:pt x="427578" y="652393"/>
                  <a:pt x="421207" y="663115"/>
                  <a:pt x="415539" y="675502"/>
                </a:cubicBezTo>
                <a:cubicBezTo>
                  <a:pt x="405623" y="697160"/>
                  <a:pt x="399084" y="720421"/>
                  <a:pt x="391802" y="743227"/>
                </a:cubicBezTo>
                <a:cubicBezTo>
                  <a:pt x="383626" y="768836"/>
                  <a:pt x="368923" y="791402"/>
                  <a:pt x="357207" y="815161"/>
                </a:cubicBezTo>
                <a:cubicBezTo>
                  <a:pt x="344118" y="841716"/>
                  <a:pt x="305963" y="849301"/>
                  <a:pt x="277044" y="846026"/>
                </a:cubicBezTo>
                <a:cubicBezTo>
                  <a:pt x="236943" y="841483"/>
                  <a:pt x="216066" y="814568"/>
                  <a:pt x="203479" y="783874"/>
                </a:cubicBezTo>
                <a:cubicBezTo>
                  <a:pt x="192523" y="757148"/>
                  <a:pt x="183999" y="726384"/>
                  <a:pt x="196332" y="695368"/>
                </a:cubicBezTo>
                <a:cubicBezTo>
                  <a:pt x="201268" y="682955"/>
                  <a:pt x="198455" y="666081"/>
                  <a:pt x="205850" y="656350"/>
                </a:cubicBezTo>
                <a:cubicBezTo>
                  <a:pt x="215811" y="643237"/>
                  <a:pt x="217799" y="629013"/>
                  <a:pt x="222069" y="614754"/>
                </a:cubicBezTo>
                <a:cubicBezTo>
                  <a:pt x="225278" y="604039"/>
                  <a:pt x="230699" y="594658"/>
                  <a:pt x="238720" y="586589"/>
                </a:cubicBezTo>
                <a:cubicBezTo>
                  <a:pt x="245191" y="580078"/>
                  <a:pt x="251392" y="573035"/>
                  <a:pt x="255281" y="560594"/>
                </a:cubicBezTo>
                <a:cubicBezTo>
                  <a:pt x="235611" y="565499"/>
                  <a:pt x="216849" y="566899"/>
                  <a:pt x="201527" y="574914"/>
                </a:cubicBezTo>
                <a:cubicBezTo>
                  <a:pt x="186357" y="582850"/>
                  <a:pt x="172080" y="586809"/>
                  <a:pt x="155667" y="585082"/>
                </a:cubicBezTo>
                <a:cubicBezTo>
                  <a:pt x="130224" y="582401"/>
                  <a:pt x="106246" y="593914"/>
                  <a:pt x="79846" y="589923"/>
                </a:cubicBezTo>
                <a:cubicBezTo>
                  <a:pt x="45758" y="584766"/>
                  <a:pt x="11838" y="554856"/>
                  <a:pt x="2056" y="521473"/>
                </a:cubicBezTo>
                <a:cubicBezTo>
                  <a:pt x="-5503" y="495676"/>
                  <a:pt x="9323" y="485095"/>
                  <a:pt x="21526" y="467751"/>
                </a:cubicBezTo>
                <a:cubicBezTo>
                  <a:pt x="41246" y="439724"/>
                  <a:pt x="71964" y="432984"/>
                  <a:pt x="97745" y="416790"/>
                </a:cubicBezTo>
                <a:cubicBezTo>
                  <a:pt x="114315" y="406383"/>
                  <a:pt x="133195" y="409260"/>
                  <a:pt x="151049" y="406994"/>
                </a:cubicBezTo>
                <a:cubicBezTo>
                  <a:pt x="177007" y="403698"/>
                  <a:pt x="203218" y="401663"/>
                  <a:pt x="229942" y="405078"/>
                </a:cubicBezTo>
                <a:cubicBezTo>
                  <a:pt x="203147" y="395592"/>
                  <a:pt x="183690" y="373005"/>
                  <a:pt x="156309" y="364680"/>
                </a:cubicBezTo>
                <a:cubicBezTo>
                  <a:pt x="145667" y="361444"/>
                  <a:pt x="138209" y="353875"/>
                  <a:pt x="131192" y="346404"/>
                </a:cubicBezTo>
                <a:cubicBezTo>
                  <a:pt x="108167" y="321895"/>
                  <a:pt x="76287" y="306174"/>
                  <a:pt x="60132" y="274975"/>
                </a:cubicBezTo>
                <a:cubicBezTo>
                  <a:pt x="52746" y="260719"/>
                  <a:pt x="52404" y="243217"/>
                  <a:pt x="40569" y="232803"/>
                </a:cubicBezTo>
                <a:cubicBezTo>
                  <a:pt x="41779" y="206048"/>
                  <a:pt x="39543" y="182001"/>
                  <a:pt x="59506" y="159855"/>
                </a:cubicBezTo>
                <a:cubicBezTo>
                  <a:pt x="84405" y="132230"/>
                  <a:pt x="113174" y="123401"/>
                  <a:pt x="146368" y="130941"/>
                </a:cubicBezTo>
                <a:cubicBezTo>
                  <a:pt x="173803" y="137172"/>
                  <a:pt x="201507" y="145991"/>
                  <a:pt x="223747" y="165322"/>
                </a:cubicBezTo>
                <a:cubicBezTo>
                  <a:pt x="233240" y="173571"/>
                  <a:pt x="246226" y="178315"/>
                  <a:pt x="254118" y="186479"/>
                </a:cubicBezTo>
                <a:cubicBezTo>
                  <a:pt x="271575" y="204539"/>
                  <a:pt x="291623" y="220877"/>
                  <a:pt x="303953" y="243559"/>
                </a:cubicBezTo>
                <a:cubicBezTo>
                  <a:pt x="306879" y="248942"/>
                  <a:pt x="308491" y="255141"/>
                  <a:pt x="315532" y="258710"/>
                </a:cubicBezTo>
                <a:close/>
                <a:moveTo>
                  <a:pt x="440861" y="411976"/>
                </a:moveTo>
                <a:cubicBezTo>
                  <a:pt x="446330" y="419491"/>
                  <a:pt x="451651" y="418501"/>
                  <a:pt x="456862" y="418314"/>
                </a:cubicBezTo>
                <a:cubicBezTo>
                  <a:pt x="486613" y="417264"/>
                  <a:pt x="515817" y="409563"/>
                  <a:pt x="545180" y="408159"/>
                </a:cubicBezTo>
                <a:cubicBezTo>
                  <a:pt x="587999" y="406115"/>
                  <a:pt x="625270" y="387077"/>
                  <a:pt x="661811" y="370618"/>
                </a:cubicBezTo>
                <a:cubicBezTo>
                  <a:pt x="700751" y="353075"/>
                  <a:pt x="739271" y="330355"/>
                  <a:pt x="769687" y="297730"/>
                </a:cubicBezTo>
                <a:cubicBezTo>
                  <a:pt x="791849" y="273956"/>
                  <a:pt x="814602" y="251266"/>
                  <a:pt x="822975" y="217710"/>
                </a:cubicBezTo>
                <a:cubicBezTo>
                  <a:pt x="831732" y="182610"/>
                  <a:pt x="814778" y="159419"/>
                  <a:pt x="778557" y="162258"/>
                </a:cubicBezTo>
                <a:cubicBezTo>
                  <a:pt x="743360" y="165016"/>
                  <a:pt x="709062" y="172065"/>
                  <a:pt x="675951" y="185357"/>
                </a:cubicBezTo>
                <a:cubicBezTo>
                  <a:pt x="642406" y="198821"/>
                  <a:pt x="613378" y="219758"/>
                  <a:pt x="585171" y="241086"/>
                </a:cubicBezTo>
                <a:cubicBezTo>
                  <a:pt x="551524" y="266527"/>
                  <a:pt x="522690" y="297476"/>
                  <a:pt x="495428" y="330289"/>
                </a:cubicBezTo>
                <a:cubicBezTo>
                  <a:pt x="474076" y="355988"/>
                  <a:pt x="461540" y="386410"/>
                  <a:pt x="440861" y="411976"/>
                </a:cubicBezTo>
                <a:close/>
                <a:moveTo>
                  <a:pt x="490375" y="72052"/>
                </a:moveTo>
                <a:cubicBezTo>
                  <a:pt x="486530" y="65812"/>
                  <a:pt x="482646" y="59597"/>
                  <a:pt x="478847" y="53329"/>
                </a:cubicBezTo>
                <a:cubicBezTo>
                  <a:pt x="466830" y="33506"/>
                  <a:pt x="449961" y="21670"/>
                  <a:pt x="426173" y="23508"/>
                </a:cubicBezTo>
                <a:cubicBezTo>
                  <a:pt x="400450" y="25497"/>
                  <a:pt x="383641" y="39153"/>
                  <a:pt x="376834" y="64654"/>
                </a:cubicBezTo>
                <a:cubicBezTo>
                  <a:pt x="375497" y="69659"/>
                  <a:pt x="373012" y="74394"/>
                  <a:pt x="370745" y="79102"/>
                </a:cubicBezTo>
                <a:cubicBezTo>
                  <a:pt x="360689" y="100008"/>
                  <a:pt x="355781" y="122810"/>
                  <a:pt x="352544" y="145144"/>
                </a:cubicBezTo>
                <a:cubicBezTo>
                  <a:pt x="347734" y="178367"/>
                  <a:pt x="349005" y="212292"/>
                  <a:pt x="349054" y="245990"/>
                </a:cubicBezTo>
                <a:cubicBezTo>
                  <a:pt x="349074" y="260265"/>
                  <a:pt x="350032" y="273316"/>
                  <a:pt x="354669" y="287261"/>
                </a:cubicBezTo>
                <a:cubicBezTo>
                  <a:pt x="359189" y="300837"/>
                  <a:pt x="364783" y="316123"/>
                  <a:pt x="357154" y="331924"/>
                </a:cubicBezTo>
                <a:cubicBezTo>
                  <a:pt x="381312" y="359943"/>
                  <a:pt x="379168" y="399630"/>
                  <a:pt x="399264" y="429978"/>
                </a:cubicBezTo>
                <a:cubicBezTo>
                  <a:pt x="420912" y="411405"/>
                  <a:pt x="418983" y="380519"/>
                  <a:pt x="439184" y="365161"/>
                </a:cubicBezTo>
                <a:cubicBezTo>
                  <a:pt x="442565" y="356437"/>
                  <a:pt x="445656" y="349248"/>
                  <a:pt x="448152" y="341857"/>
                </a:cubicBezTo>
                <a:cubicBezTo>
                  <a:pt x="452501" y="328986"/>
                  <a:pt x="465056" y="321644"/>
                  <a:pt x="469875" y="309295"/>
                </a:cubicBezTo>
                <a:cubicBezTo>
                  <a:pt x="484749" y="271204"/>
                  <a:pt x="498944" y="232676"/>
                  <a:pt x="503593" y="191868"/>
                </a:cubicBezTo>
                <a:cubicBezTo>
                  <a:pt x="505786" y="172619"/>
                  <a:pt x="510351" y="152154"/>
                  <a:pt x="503620" y="133330"/>
                </a:cubicBezTo>
                <a:cubicBezTo>
                  <a:pt x="496603" y="113711"/>
                  <a:pt x="499006" y="92554"/>
                  <a:pt x="490375" y="72052"/>
                </a:cubicBezTo>
                <a:close/>
                <a:moveTo>
                  <a:pt x="252159" y="640207"/>
                </a:moveTo>
                <a:cubicBezTo>
                  <a:pt x="235842" y="666119"/>
                  <a:pt x="229426" y="691739"/>
                  <a:pt x="233744" y="719765"/>
                </a:cubicBezTo>
                <a:cubicBezTo>
                  <a:pt x="223550" y="745941"/>
                  <a:pt x="239669" y="797605"/>
                  <a:pt x="264467" y="810908"/>
                </a:cubicBezTo>
                <a:cubicBezTo>
                  <a:pt x="278271" y="818310"/>
                  <a:pt x="295324" y="826034"/>
                  <a:pt x="310625" y="816341"/>
                </a:cubicBezTo>
                <a:cubicBezTo>
                  <a:pt x="326602" y="806226"/>
                  <a:pt x="337370" y="789787"/>
                  <a:pt x="345902" y="772963"/>
                </a:cubicBezTo>
                <a:cubicBezTo>
                  <a:pt x="365810" y="733705"/>
                  <a:pt x="373221" y="689935"/>
                  <a:pt x="387279" y="648563"/>
                </a:cubicBezTo>
                <a:cubicBezTo>
                  <a:pt x="393047" y="631581"/>
                  <a:pt x="391749" y="609974"/>
                  <a:pt x="393936" y="590557"/>
                </a:cubicBezTo>
                <a:cubicBezTo>
                  <a:pt x="396076" y="571533"/>
                  <a:pt x="394947" y="551308"/>
                  <a:pt x="397093" y="531540"/>
                </a:cubicBezTo>
                <a:cubicBezTo>
                  <a:pt x="399210" y="512055"/>
                  <a:pt x="388310" y="495567"/>
                  <a:pt x="384863" y="474201"/>
                </a:cubicBezTo>
                <a:cubicBezTo>
                  <a:pt x="377111" y="481096"/>
                  <a:pt x="372504" y="484516"/>
                  <a:pt x="368704" y="488675"/>
                </a:cubicBezTo>
                <a:cubicBezTo>
                  <a:pt x="336387" y="524063"/>
                  <a:pt x="303480" y="558952"/>
                  <a:pt x="272416" y="595420"/>
                </a:cubicBezTo>
                <a:cubicBezTo>
                  <a:pt x="261906" y="607754"/>
                  <a:pt x="245711" y="619442"/>
                  <a:pt x="252159" y="640207"/>
                </a:cubicBezTo>
                <a:close/>
                <a:moveTo>
                  <a:pt x="536526" y="462873"/>
                </a:moveTo>
                <a:cubicBezTo>
                  <a:pt x="495075" y="450736"/>
                  <a:pt x="456199" y="434700"/>
                  <a:pt x="416143" y="460923"/>
                </a:cubicBezTo>
                <a:cubicBezTo>
                  <a:pt x="422871" y="488922"/>
                  <a:pt x="459226" y="498897"/>
                  <a:pt x="455447" y="531508"/>
                </a:cubicBezTo>
                <a:cubicBezTo>
                  <a:pt x="469862" y="536646"/>
                  <a:pt x="471887" y="549857"/>
                  <a:pt x="477900" y="560031"/>
                </a:cubicBezTo>
                <a:cubicBezTo>
                  <a:pt x="498526" y="594930"/>
                  <a:pt x="532913" y="614517"/>
                  <a:pt x="562757" y="639457"/>
                </a:cubicBezTo>
                <a:cubicBezTo>
                  <a:pt x="597079" y="668144"/>
                  <a:pt x="635283" y="678986"/>
                  <a:pt x="678231" y="675749"/>
                </a:cubicBezTo>
                <a:cubicBezTo>
                  <a:pt x="691511" y="646802"/>
                  <a:pt x="693113" y="598818"/>
                  <a:pt x="684456" y="580859"/>
                </a:cubicBezTo>
                <a:cubicBezTo>
                  <a:pt x="673256" y="557629"/>
                  <a:pt x="655215" y="539906"/>
                  <a:pt x="639887" y="519983"/>
                </a:cubicBezTo>
                <a:cubicBezTo>
                  <a:pt x="637707" y="517147"/>
                  <a:pt x="635226" y="513623"/>
                  <a:pt x="632142" y="512543"/>
                </a:cubicBezTo>
                <a:cubicBezTo>
                  <a:pt x="602256" y="502045"/>
                  <a:pt x="578529" y="478397"/>
                  <a:pt x="546603" y="472342"/>
                </a:cubicBezTo>
                <a:cubicBezTo>
                  <a:pt x="540782" y="471237"/>
                  <a:pt x="539196" y="465281"/>
                  <a:pt x="536526" y="462873"/>
                </a:cubicBezTo>
                <a:close/>
                <a:moveTo>
                  <a:pt x="310643" y="324995"/>
                </a:moveTo>
                <a:cubicBezTo>
                  <a:pt x="307511" y="320907"/>
                  <a:pt x="302529" y="316887"/>
                  <a:pt x="300849" y="311773"/>
                </a:cubicBezTo>
                <a:cubicBezTo>
                  <a:pt x="294079" y="291137"/>
                  <a:pt x="279836" y="276978"/>
                  <a:pt x="264875" y="262049"/>
                </a:cubicBezTo>
                <a:cubicBezTo>
                  <a:pt x="254511" y="251708"/>
                  <a:pt x="243653" y="241392"/>
                  <a:pt x="233770" y="230259"/>
                </a:cubicBezTo>
                <a:cubicBezTo>
                  <a:pt x="201180" y="193552"/>
                  <a:pt x="164018" y="164399"/>
                  <a:pt x="110912" y="166914"/>
                </a:cubicBezTo>
                <a:cubicBezTo>
                  <a:pt x="82209" y="168274"/>
                  <a:pt x="66084" y="190532"/>
                  <a:pt x="73051" y="218173"/>
                </a:cubicBezTo>
                <a:cubicBezTo>
                  <a:pt x="75742" y="228858"/>
                  <a:pt x="81992" y="238020"/>
                  <a:pt x="84759" y="247953"/>
                </a:cubicBezTo>
                <a:cubicBezTo>
                  <a:pt x="93615" y="279709"/>
                  <a:pt x="118940" y="297826"/>
                  <a:pt x="141874" y="315804"/>
                </a:cubicBezTo>
                <a:cubicBezTo>
                  <a:pt x="160864" y="330692"/>
                  <a:pt x="181875" y="344198"/>
                  <a:pt x="204342" y="355606"/>
                </a:cubicBezTo>
                <a:cubicBezTo>
                  <a:pt x="234568" y="370955"/>
                  <a:pt x="265025" y="385312"/>
                  <a:pt x="296635" y="396992"/>
                </a:cubicBezTo>
                <a:cubicBezTo>
                  <a:pt x="311631" y="402532"/>
                  <a:pt x="328683" y="401327"/>
                  <a:pt x="345437" y="406393"/>
                </a:cubicBezTo>
                <a:cubicBezTo>
                  <a:pt x="330286" y="380713"/>
                  <a:pt x="315649" y="355959"/>
                  <a:pt x="310643" y="324995"/>
                </a:cubicBezTo>
                <a:close/>
                <a:moveTo>
                  <a:pt x="341480" y="462893"/>
                </a:moveTo>
                <a:cubicBezTo>
                  <a:pt x="320866" y="464840"/>
                  <a:pt x="304137" y="453558"/>
                  <a:pt x="285607" y="448592"/>
                </a:cubicBezTo>
                <a:cubicBezTo>
                  <a:pt x="241629" y="436813"/>
                  <a:pt x="195903" y="441219"/>
                  <a:pt x="151587" y="432838"/>
                </a:cubicBezTo>
                <a:cubicBezTo>
                  <a:pt x="131945" y="429123"/>
                  <a:pt x="114691" y="440001"/>
                  <a:pt x="97579" y="446492"/>
                </a:cubicBezTo>
                <a:cubicBezTo>
                  <a:pt x="70706" y="456686"/>
                  <a:pt x="41896" y="466593"/>
                  <a:pt x="31899" y="495368"/>
                </a:cubicBezTo>
                <a:cubicBezTo>
                  <a:pt x="27591" y="517695"/>
                  <a:pt x="35323" y="532017"/>
                  <a:pt x="50486" y="544370"/>
                </a:cubicBezTo>
                <a:cubicBezTo>
                  <a:pt x="76535" y="565593"/>
                  <a:pt x="107776" y="548304"/>
                  <a:pt x="135264" y="557357"/>
                </a:cubicBezTo>
                <a:cubicBezTo>
                  <a:pt x="136083" y="557625"/>
                  <a:pt x="137236" y="556621"/>
                  <a:pt x="138253" y="556561"/>
                </a:cubicBezTo>
                <a:cubicBezTo>
                  <a:pt x="169928" y="554775"/>
                  <a:pt x="198171" y="534664"/>
                  <a:pt x="229869" y="540458"/>
                </a:cubicBezTo>
                <a:cubicBezTo>
                  <a:pt x="240105" y="531465"/>
                  <a:pt x="247434" y="520439"/>
                  <a:pt x="260720" y="520224"/>
                </a:cubicBezTo>
                <a:cubicBezTo>
                  <a:pt x="271394" y="520054"/>
                  <a:pt x="279247" y="514193"/>
                  <a:pt x="288234" y="510072"/>
                </a:cubicBezTo>
                <a:cubicBezTo>
                  <a:pt x="305903" y="501967"/>
                  <a:pt x="316701" y="484336"/>
                  <a:pt x="335116" y="477351"/>
                </a:cubicBezTo>
                <a:cubicBezTo>
                  <a:pt x="339273" y="475773"/>
                  <a:pt x="342172" y="471209"/>
                  <a:pt x="341480" y="462893"/>
                </a:cubicBezTo>
                <a:close/>
              </a:path>
            </a:pathLst>
          </a:custGeom>
          <a:solidFill>
            <a:schemeClr val="bg1"/>
          </a:solidFill>
          <a:ln w="6233" cap="flat">
            <a:noFill/>
            <a:prstDash val="solid"/>
            <a:miter/>
          </a:ln>
        </p:spPr>
        <p:txBody>
          <a:bodyPr rtlCol="0" anchor="ctr"/>
          <a:lstStyle/>
          <a:p>
            <a:endParaRPr lang="en-US"/>
          </a:p>
        </p:txBody>
      </p:sp>
      <p:sp>
        <p:nvSpPr>
          <p:cNvPr id="11" name="Date Placeholder 10">
            <a:extLst>
              <a:ext uri="{FF2B5EF4-FFF2-40B4-BE49-F238E27FC236}">
                <a16:creationId xmlns:a16="http://schemas.microsoft.com/office/drawing/2014/main" id="{62EB5514-03D2-619A-B476-5610821FE6E7}"/>
              </a:ext>
            </a:extLst>
          </p:cNvPr>
          <p:cNvSpPr>
            <a:spLocks noGrp="1"/>
          </p:cNvSpPr>
          <p:nvPr>
            <p:ph type="dt" sz="half" idx="14"/>
          </p:nvPr>
        </p:nvSpPr>
        <p:spPr/>
        <p:txBody>
          <a:bodyPr/>
          <a:lstStyle>
            <a:lvl1pPr>
              <a:defRPr>
                <a:solidFill>
                  <a:schemeClr val="bg2"/>
                </a:solidFill>
              </a:defRPr>
            </a:lvl1pPr>
          </a:lstStyle>
          <a:p>
            <a:endParaRPr lang="en-US" dirty="0"/>
          </a:p>
        </p:txBody>
      </p:sp>
      <p:sp>
        <p:nvSpPr>
          <p:cNvPr id="12" name="Footer Placeholder 11">
            <a:extLst>
              <a:ext uri="{FF2B5EF4-FFF2-40B4-BE49-F238E27FC236}">
                <a16:creationId xmlns:a16="http://schemas.microsoft.com/office/drawing/2014/main" id="{BD2D74E0-63C9-00D4-B2D0-9365864B2B13}"/>
              </a:ext>
            </a:extLst>
          </p:cNvPr>
          <p:cNvSpPr>
            <a:spLocks noGrp="1"/>
          </p:cNvSpPr>
          <p:nvPr>
            <p:ph type="ftr" sz="quarter" idx="15"/>
          </p:nvPr>
        </p:nvSpPr>
        <p:spPr/>
        <p:txBody>
          <a:bodyPr/>
          <a:lstStyle>
            <a:lvl1pPr>
              <a:defRPr>
                <a:solidFill>
                  <a:schemeClr val="bg2"/>
                </a:solidFill>
              </a:defRPr>
            </a:lvl1pPr>
          </a:lstStyle>
          <a:p>
            <a:endParaRPr lang="en-US" dirty="0"/>
          </a:p>
        </p:txBody>
      </p:sp>
      <p:sp>
        <p:nvSpPr>
          <p:cNvPr id="13" name="Slide Number Placeholder 12">
            <a:extLst>
              <a:ext uri="{FF2B5EF4-FFF2-40B4-BE49-F238E27FC236}">
                <a16:creationId xmlns:a16="http://schemas.microsoft.com/office/drawing/2014/main" id="{9DF874B1-8215-FCDE-D80B-B667BEE7EB7C}"/>
              </a:ext>
            </a:extLst>
          </p:cNvPr>
          <p:cNvSpPr>
            <a:spLocks noGrp="1"/>
          </p:cNvSpPr>
          <p:nvPr>
            <p:ph type="sldNum" sz="quarter" idx="16"/>
          </p:nvPr>
        </p:nvSpPr>
        <p:spPr/>
        <p:txBody>
          <a:bodyPr/>
          <a:lstStyle>
            <a:lvl1pPr>
              <a:defRPr>
                <a:solidFill>
                  <a:schemeClr val="bg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597174575"/>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umber Large 4">
    <p:bg>
      <p:bgPr>
        <a:solidFill>
          <a:schemeClr val="accent2"/>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3078178-A5BD-1F14-D35A-4FB568DBF0D7}"/>
              </a:ext>
            </a:extLst>
          </p:cNvPr>
          <p:cNvSpPr>
            <a:spLocks noGrp="1"/>
          </p:cNvSpPr>
          <p:nvPr>
            <p:ph type="title"/>
          </p:nvPr>
        </p:nvSpPr>
        <p:spPr>
          <a:xfrm>
            <a:off x="822960" y="4520060"/>
            <a:ext cx="9079992" cy="1545336"/>
          </a:xfrm>
        </p:spPr>
        <p:txBody>
          <a:bodyPr>
            <a:normAutofit/>
          </a:bodyPr>
          <a:lstStyle>
            <a:lvl1pPr>
              <a:lnSpc>
                <a:spcPct val="110000"/>
              </a:lnSpc>
              <a:defRPr sz="2800" b="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E40E3A5C-1712-42A6-AC2B-51B3A9F396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7996" y="5496394"/>
            <a:ext cx="726579" cy="858686"/>
          </a:xfrm>
          <a:prstGeom prst="rect">
            <a:avLst/>
          </a:prstGeom>
        </p:spPr>
      </p:pic>
      <p:pic>
        <p:nvPicPr>
          <p:cNvPr id="6" name="Image 1" descr=" ">
            <a:extLst>
              <a:ext uri="{FF2B5EF4-FFF2-40B4-BE49-F238E27FC236}">
                <a16:creationId xmlns:a16="http://schemas.microsoft.com/office/drawing/2014/main" id="{A2891366-2AD3-67C9-6DAA-AE2A7F29A7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2497" y="4750384"/>
            <a:ext cx="647289" cy="645475"/>
          </a:xfrm>
          <a:prstGeom prst="rect">
            <a:avLst/>
          </a:prstGeom>
        </p:spPr>
      </p:pic>
      <p:sp>
        <p:nvSpPr>
          <p:cNvPr id="3" name="Graphic 1">
            <a:extLst>
              <a:ext uri="{FF2B5EF4-FFF2-40B4-BE49-F238E27FC236}">
                <a16:creationId xmlns:a16="http://schemas.microsoft.com/office/drawing/2014/main" id="{878B1CC4-DA65-DEBF-D899-74DBA90A0614}"/>
              </a:ext>
            </a:extLst>
          </p:cNvPr>
          <p:cNvSpPr/>
          <p:nvPr/>
        </p:nvSpPr>
        <p:spPr>
          <a:xfrm>
            <a:off x="10377995" y="5496394"/>
            <a:ext cx="726580" cy="858687"/>
          </a:xfrm>
          <a:custGeom>
            <a:avLst/>
            <a:gdLst>
              <a:gd name="connsiteX0" fmla="*/ 705244 w 726580"/>
              <a:gd name="connsiteY0" fmla="*/ 43775 h 858687"/>
              <a:gd name="connsiteX1" fmla="*/ 704770 w 726580"/>
              <a:gd name="connsiteY1" fmla="*/ 42431 h 858687"/>
              <a:gd name="connsiteX2" fmla="*/ 672368 w 726580"/>
              <a:gd name="connsiteY2" fmla="*/ 5510 h 858687"/>
              <a:gd name="connsiteX3" fmla="*/ 464631 w 726580"/>
              <a:gd name="connsiteY3" fmla="*/ 58790 h 858687"/>
              <a:gd name="connsiteX4" fmla="*/ 439329 w 726580"/>
              <a:gd name="connsiteY4" fmla="*/ 80600 h 858687"/>
              <a:gd name="connsiteX5" fmla="*/ 346054 w 726580"/>
              <a:gd name="connsiteY5" fmla="*/ 243076 h 858687"/>
              <a:gd name="connsiteX6" fmla="*/ 347301 w 726580"/>
              <a:gd name="connsiteY6" fmla="*/ 266880 h 858687"/>
              <a:gd name="connsiteX7" fmla="*/ 330314 w 726580"/>
              <a:gd name="connsiteY7" fmla="*/ 250206 h 858687"/>
              <a:gd name="connsiteX8" fmla="*/ 283726 w 726580"/>
              <a:gd name="connsiteY8" fmla="*/ 161759 h 858687"/>
              <a:gd name="connsiteX9" fmla="*/ 242306 w 726580"/>
              <a:gd name="connsiteY9" fmla="*/ 87471 h 858687"/>
              <a:gd name="connsiteX10" fmla="*/ 240027 w 726580"/>
              <a:gd name="connsiteY10" fmla="*/ 85733 h 858687"/>
              <a:gd name="connsiteX11" fmla="*/ 239122 w 726580"/>
              <a:gd name="connsiteY11" fmla="*/ 83011 h 858687"/>
              <a:gd name="connsiteX12" fmla="*/ 212539 w 726580"/>
              <a:gd name="connsiteY12" fmla="*/ 54794 h 858687"/>
              <a:gd name="connsiteX13" fmla="*/ 146249 w 726580"/>
              <a:gd name="connsiteY13" fmla="*/ 41813 h 858687"/>
              <a:gd name="connsiteX14" fmla="*/ 65688 w 726580"/>
              <a:gd name="connsiteY14" fmla="*/ 78056 h 858687"/>
              <a:gd name="connsiteX15" fmla="*/ 26725 w 726580"/>
              <a:gd name="connsiteY15" fmla="*/ 166342 h 858687"/>
              <a:gd name="connsiteX16" fmla="*/ 14626 w 726580"/>
              <a:gd name="connsiteY16" fmla="*/ 198494 h 858687"/>
              <a:gd name="connsiteX17" fmla="*/ 5208 w 726580"/>
              <a:gd name="connsiteY17" fmla="*/ 299410 h 858687"/>
              <a:gd name="connsiteX18" fmla="*/ 5867 w 726580"/>
              <a:gd name="connsiteY18" fmla="*/ 301425 h 858687"/>
              <a:gd name="connsiteX19" fmla="*/ 5590 w 726580"/>
              <a:gd name="connsiteY19" fmla="*/ 303529 h 858687"/>
              <a:gd name="connsiteX20" fmla="*/ 21349 w 726580"/>
              <a:gd name="connsiteY20" fmla="*/ 431763 h 858687"/>
              <a:gd name="connsiteX21" fmla="*/ 35764 w 726580"/>
              <a:gd name="connsiteY21" fmla="*/ 496218 h 858687"/>
              <a:gd name="connsiteX22" fmla="*/ 49700 w 726580"/>
              <a:gd name="connsiteY22" fmla="*/ 525513 h 858687"/>
              <a:gd name="connsiteX23" fmla="*/ 96086 w 726580"/>
              <a:gd name="connsiteY23" fmla="*/ 598507 h 858687"/>
              <a:gd name="connsiteX24" fmla="*/ 166138 w 726580"/>
              <a:gd name="connsiteY24" fmla="*/ 689885 h 858687"/>
              <a:gd name="connsiteX25" fmla="*/ 170631 w 726580"/>
              <a:gd name="connsiteY25" fmla="*/ 692743 h 858687"/>
              <a:gd name="connsiteX26" fmla="*/ 170439 w 726580"/>
              <a:gd name="connsiteY26" fmla="*/ 698070 h 858687"/>
              <a:gd name="connsiteX27" fmla="*/ 196054 w 726580"/>
              <a:gd name="connsiteY27" fmla="*/ 747699 h 858687"/>
              <a:gd name="connsiteX28" fmla="*/ 226047 w 726580"/>
              <a:gd name="connsiteY28" fmla="*/ 798026 h 858687"/>
              <a:gd name="connsiteX29" fmla="*/ 273704 w 726580"/>
              <a:gd name="connsiteY29" fmla="*/ 830403 h 858687"/>
              <a:gd name="connsiteX30" fmla="*/ 327388 w 726580"/>
              <a:gd name="connsiteY30" fmla="*/ 858392 h 858687"/>
              <a:gd name="connsiteX31" fmla="*/ 355261 w 726580"/>
              <a:gd name="connsiteY31" fmla="*/ 824723 h 858687"/>
              <a:gd name="connsiteX32" fmla="*/ 377805 w 726580"/>
              <a:gd name="connsiteY32" fmla="*/ 794843 h 858687"/>
              <a:gd name="connsiteX33" fmla="*/ 397489 w 726580"/>
              <a:gd name="connsiteY33" fmla="*/ 776913 h 858687"/>
              <a:gd name="connsiteX34" fmla="*/ 449991 w 726580"/>
              <a:gd name="connsiteY34" fmla="*/ 718222 h 858687"/>
              <a:gd name="connsiteX35" fmla="*/ 557996 w 726580"/>
              <a:gd name="connsiteY35" fmla="*/ 568894 h 858687"/>
              <a:gd name="connsiteX36" fmla="*/ 651153 w 726580"/>
              <a:gd name="connsiteY36" fmla="*/ 445549 h 858687"/>
              <a:gd name="connsiteX37" fmla="*/ 689800 w 726580"/>
              <a:gd name="connsiteY37" fmla="*/ 354245 h 858687"/>
              <a:gd name="connsiteX38" fmla="*/ 718485 w 726580"/>
              <a:gd name="connsiteY38" fmla="*/ 281149 h 858687"/>
              <a:gd name="connsiteX39" fmla="*/ 718515 w 726580"/>
              <a:gd name="connsiteY39" fmla="*/ 279374 h 858687"/>
              <a:gd name="connsiteX40" fmla="*/ 718515 w 726580"/>
              <a:gd name="connsiteY40" fmla="*/ 278904 h 858687"/>
              <a:gd name="connsiteX41" fmla="*/ 722586 w 726580"/>
              <a:gd name="connsiteY41" fmla="*/ 222478 h 858687"/>
              <a:gd name="connsiteX42" fmla="*/ 726537 w 726580"/>
              <a:gd name="connsiteY42" fmla="*/ 162567 h 858687"/>
              <a:gd name="connsiteX43" fmla="*/ 705244 w 726580"/>
              <a:gd name="connsiteY43" fmla="*/ 43775 h 858687"/>
              <a:gd name="connsiteX44" fmla="*/ 688136 w 726580"/>
              <a:gd name="connsiteY44" fmla="*/ 219410 h 858687"/>
              <a:gd name="connsiteX45" fmla="*/ 617004 w 726580"/>
              <a:gd name="connsiteY45" fmla="*/ 420708 h 858687"/>
              <a:gd name="connsiteX46" fmla="*/ 541050 w 726580"/>
              <a:gd name="connsiteY46" fmla="*/ 529528 h 858687"/>
              <a:gd name="connsiteX47" fmla="*/ 530529 w 726580"/>
              <a:gd name="connsiteY47" fmla="*/ 542306 h 858687"/>
              <a:gd name="connsiteX48" fmla="*/ 481596 w 726580"/>
              <a:gd name="connsiteY48" fmla="*/ 602635 h 858687"/>
              <a:gd name="connsiteX49" fmla="*/ 318565 w 726580"/>
              <a:gd name="connsiteY49" fmla="*/ 794477 h 858687"/>
              <a:gd name="connsiteX50" fmla="*/ 310652 w 726580"/>
              <a:gd name="connsiteY50" fmla="*/ 801845 h 858687"/>
              <a:gd name="connsiteX51" fmla="*/ 305847 w 726580"/>
              <a:gd name="connsiteY51" fmla="*/ 806096 h 858687"/>
              <a:gd name="connsiteX52" fmla="*/ 299658 w 726580"/>
              <a:gd name="connsiteY52" fmla="*/ 811704 h 858687"/>
              <a:gd name="connsiteX53" fmla="*/ 293449 w 726580"/>
              <a:gd name="connsiteY53" fmla="*/ 806120 h 858687"/>
              <a:gd name="connsiteX54" fmla="*/ 223964 w 726580"/>
              <a:gd name="connsiteY54" fmla="*/ 701570 h 858687"/>
              <a:gd name="connsiteX55" fmla="*/ 160767 w 726580"/>
              <a:gd name="connsiteY55" fmla="*/ 608778 h 858687"/>
              <a:gd name="connsiteX56" fmla="*/ 158905 w 726580"/>
              <a:gd name="connsiteY56" fmla="*/ 607337 h 858687"/>
              <a:gd name="connsiteX57" fmla="*/ 157950 w 726580"/>
              <a:gd name="connsiteY57" fmla="*/ 605187 h 858687"/>
              <a:gd name="connsiteX58" fmla="*/ 128016 w 726580"/>
              <a:gd name="connsiteY58" fmla="*/ 544038 h 858687"/>
              <a:gd name="connsiteX59" fmla="*/ 87570 w 726580"/>
              <a:gd name="connsiteY59" fmla="*/ 436744 h 858687"/>
              <a:gd name="connsiteX60" fmla="*/ 70711 w 726580"/>
              <a:gd name="connsiteY60" fmla="*/ 173865 h 858687"/>
              <a:gd name="connsiteX61" fmla="*/ 71182 w 726580"/>
              <a:gd name="connsiteY61" fmla="*/ 169530 h 858687"/>
              <a:gd name="connsiteX62" fmla="*/ 104658 w 726580"/>
              <a:gd name="connsiteY62" fmla="*/ 100489 h 858687"/>
              <a:gd name="connsiteX63" fmla="*/ 154414 w 726580"/>
              <a:gd name="connsiteY63" fmla="*/ 91192 h 858687"/>
              <a:gd name="connsiteX64" fmla="*/ 257814 w 726580"/>
              <a:gd name="connsiteY64" fmla="*/ 244903 h 858687"/>
              <a:gd name="connsiteX65" fmla="*/ 292724 w 726580"/>
              <a:gd name="connsiteY65" fmla="*/ 415233 h 858687"/>
              <a:gd name="connsiteX66" fmla="*/ 329363 w 726580"/>
              <a:gd name="connsiteY66" fmla="*/ 445137 h 858687"/>
              <a:gd name="connsiteX67" fmla="*/ 359494 w 726580"/>
              <a:gd name="connsiteY67" fmla="*/ 330939 h 858687"/>
              <a:gd name="connsiteX68" fmla="*/ 358417 w 726580"/>
              <a:gd name="connsiteY68" fmla="*/ 325380 h 858687"/>
              <a:gd name="connsiteX69" fmla="*/ 362852 w 726580"/>
              <a:gd name="connsiteY69" fmla="*/ 321872 h 858687"/>
              <a:gd name="connsiteX70" fmla="*/ 387845 w 726580"/>
              <a:gd name="connsiteY70" fmla="*/ 258352 h 858687"/>
              <a:gd name="connsiteX71" fmla="*/ 403807 w 726580"/>
              <a:gd name="connsiteY71" fmla="*/ 198459 h 858687"/>
              <a:gd name="connsiteX72" fmla="*/ 404796 w 726580"/>
              <a:gd name="connsiteY72" fmla="*/ 196834 h 858687"/>
              <a:gd name="connsiteX73" fmla="*/ 612062 w 726580"/>
              <a:gd name="connsiteY73" fmla="*/ 31549 h 858687"/>
              <a:gd name="connsiteX74" fmla="*/ 618181 w 726580"/>
              <a:gd name="connsiteY74" fmla="*/ 31372 h 858687"/>
              <a:gd name="connsiteX75" fmla="*/ 667174 w 726580"/>
              <a:gd name="connsiteY75" fmla="*/ 62324 h 858687"/>
              <a:gd name="connsiteX76" fmla="*/ 672038 w 726580"/>
              <a:gd name="connsiteY76" fmla="*/ 71937 h 858687"/>
              <a:gd name="connsiteX77" fmla="*/ 691547 w 726580"/>
              <a:gd name="connsiteY77" fmla="*/ 123561 h 858687"/>
              <a:gd name="connsiteX78" fmla="*/ 688136 w 726580"/>
              <a:gd name="connsiteY78" fmla="*/ 219410 h 85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726580" h="858687">
                <a:moveTo>
                  <a:pt x="705244" y="43775"/>
                </a:moveTo>
                <a:lnTo>
                  <a:pt x="704770" y="42431"/>
                </a:lnTo>
                <a:cubicBezTo>
                  <a:pt x="701953" y="31990"/>
                  <a:pt x="690694" y="12890"/>
                  <a:pt x="672368" y="5510"/>
                </a:cubicBezTo>
                <a:cubicBezTo>
                  <a:pt x="592868" y="-10314"/>
                  <a:pt x="521036" y="8096"/>
                  <a:pt x="464631" y="58790"/>
                </a:cubicBezTo>
                <a:cubicBezTo>
                  <a:pt x="456399" y="66189"/>
                  <a:pt x="447720" y="73516"/>
                  <a:pt x="439329" y="80600"/>
                </a:cubicBezTo>
                <a:cubicBezTo>
                  <a:pt x="389201" y="122924"/>
                  <a:pt x="341851" y="162901"/>
                  <a:pt x="346054" y="243076"/>
                </a:cubicBezTo>
                <a:lnTo>
                  <a:pt x="347301" y="266880"/>
                </a:lnTo>
                <a:lnTo>
                  <a:pt x="330314" y="250206"/>
                </a:lnTo>
                <a:cubicBezTo>
                  <a:pt x="302950" y="223344"/>
                  <a:pt x="292738" y="190625"/>
                  <a:pt x="283726" y="161759"/>
                </a:cubicBezTo>
                <a:cubicBezTo>
                  <a:pt x="274730" y="132933"/>
                  <a:pt x="266231" y="105708"/>
                  <a:pt x="242306" y="87471"/>
                </a:cubicBezTo>
                <a:lnTo>
                  <a:pt x="240027" y="85733"/>
                </a:lnTo>
                <a:lnTo>
                  <a:pt x="239122" y="83011"/>
                </a:lnTo>
                <a:cubicBezTo>
                  <a:pt x="234765" y="69809"/>
                  <a:pt x="225104" y="59605"/>
                  <a:pt x="212539" y="54794"/>
                </a:cubicBezTo>
                <a:cubicBezTo>
                  <a:pt x="188069" y="45423"/>
                  <a:pt x="166402" y="41208"/>
                  <a:pt x="146249" y="41813"/>
                </a:cubicBezTo>
                <a:cubicBezTo>
                  <a:pt x="114688" y="42813"/>
                  <a:pt x="84777" y="46336"/>
                  <a:pt x="65688" y="78056"/>
                </a:cubicBezTo>
                <a:cubicBezTo>
                  <a:pt x="48947" y="105866"/>
                  <a:pt x="37650" y="136611"/>
                  <a:pt x="26725" y="166342"/>
                </a:cubicBezTo>
                <a:cubicBezTo>
                  <a:pt x="22850" y="176895"/>
                  <a:pt x="18840" y="187804"/>
                  <a:pt x="14626" y="198494"/>
                </a:cubicBezTo>
                <a:cubicBezTo>
                  <a:pt x="-979" y="238081"/>
                  <a:pt x="-4061" y="271088"/>
                  <a:pt x="5208" y="299410"/>
                </a:cubicBezTo>
                <a:lnTo>
                  <a:pt x="5867" y="301425"/>
                </a:lnTo>
                <a:lnTo>
                  <a:pt x="5590" y="303529"/>
                </a:lnTo>
                <a:cubicBezTo>
                  <a:pt x="-317" y="348189"/>
                  <a:pt x="10698" y="390676"/>
                  <a:pt x="21349" y="431763"/>
                </a:cubicBezTo>
                <a:cubicBezTo>
                  <a:pt x="26785" y="452732"/>
                  <a:pt x="32408" y="474417"/>
                  <a:pt x="35764" y="496218"/>
                </a:cubicBezTo>
                <a:cubicBezTo>
                  <a:pt x="37483" y="507396"/>
                  <a:pt x="42304" y="517525"/>
                  <a:pt x="49700" y="525513"/>
                </a:cubicBezTo>
                <a:cubicBezTo>
                  <a:pt x="69661" y="547063"/>
                  <a:pt x="83094" y="573213"/>
                  <a:pt x="96086" y="598507"/>
                </a:cubicBezTo>
                <a:cubicBezTo>
                  <a:pt x="114459" y="634275"/>
                  <a:pt x="131813" y="668064"/>
                  <a:pt x="166138" y="689885"/>
                </a:cubicBezTo>
                <a:lnTo>
                  <a:pt x="170631" y="692743"/>
                </a:lnTo>
                <a:lnTo>
                  <a:pt x="170439" y="698070"/>
                </a:lnTo>
                <a:cubicBezTo>
                  <a:pt x="169662" y="719495"/>
                  <a:pt x="181893" y="732561"/>
                  <a:pt x="196054" y="747699"/>
                </a:cubicBezTo>
                <a:cubicBezTo>
                  <a:pt x="208572" y="761078"/>
                  <a:pt x="222592" y="776060"/>
                  <a:pt x="226047" y="798026"/>
                </a:cubicBezTo>
                <a:cubicBezTo>
                  <a:pt x="246131" y="802805"/>
                  <a:pt x="260122" y="816815"/>
                  <a:pt x="273704" y="830403"/>
                </a:cubicBezTo>
                <a:cubicBezTo>
                  <a:pt x="290041" y="846748"/>
                  <a:pt x="304199" y="860932"/>
                  <a:pt x="327388" y="858392"/>
                </a:cubicBezTo>
                <a:cubicBezTo>
                  <a:pt x="339663" y="849529"/>
                  <a:pt x="347249" y="837465"/>
                  <a:pt x="355261" y="824723"/>
                </a:cubicBezTo>
                <a:cubicBezTo>
                  <a:pt x="361732" y="814431"/>
                  <a:pt x="368425" y="803784"/>
                  <a:pt x="377805" y="794843"/>
                </a:cubicBezTo>
                <a:cubicBezTo>
                  <a:pt x="384177" y="788766"/>
                  <a:pt x="390943" y="782743"/>
                  <a:pt x="397489" y="776913"/>
                </a:cubicBezTo>
                <a:cubicBezTo>
                  <a:pt x="417734" y="758886"/>
                  <a:pt x="438666" y="740247"/>
                  <a:pt x="449991" y="718222"/>
                </a:cubicBezTo>
                <a:cubicBezTo>
                  <a:pt x="478707" y="662365"/>
                  <a:pt x="519016" y="614849"/>
                  <a:pt x="557996" y="568894"/>
                </a:cubicBezTo>
                <a:cubicBezTo>
                  <a:pt x="590920" y="530084"/>
                  <a:pt x="624966" y="489949"/>
                  <a:pt x="651153" y="445549"/>
                </a:cubicBezTo>
                <a:cubicBezTo>
                  <a:pt x="667942" y="417090"/>
                  <a:pt x="679051" y="385142"/>
                  <a:pt x="689800" y="354245"/>
                </a:cubicBezTo>
                <a:cubicBezTo>
                  <a:pt x="698242" y="329985"/>
                  <a:pt x="706967" y="304901"/>
                  <a:pt x="718485" y="281149"/>
                </a:cubicBezTo>
                <a:cubicBezTo>
                  <a:pt x="718515" y="280701"/>
                  <a:pt x="718515" y="279923"/>
                  <a:pt x="718515" y="279374"/>
                </a:cubicBezTo>
                <a:lnTo>
                  <a:pt x="718515" y="278904"/>
                </a:lnTo>
                <a:cubicBezTo>
                  <a:pt x="718521" y="259804"/>
                  <a:pt x="720586" y="240828"/>
                  <a:pt x="722586" y="222478"/>
                </a:cubicBezTo>
                <a:cubicBezTo>
                  <a:pt x="724718" y="202883"/>
                  <a:pt x="726921" y="182621"/>
                  <a:pt x="726537" y="162567"/>
                </a:cubicBezTo>
                <a:cubicBezTo>
                  <a:pt x="725684" y="118206"/>
                  <a:pt x="721739" y="81027"/>
                  <a:pt x="705244" y="43775"/>
                </a:cubicBezTo>
                <a:close/>
                <a:moveTo>
                  <a:pt x="688136" y="219410"/>
                </a:moveTo>
                <a:cubicBezTo>
                  <a:pt x="667966" y="298090"/>
                  <a:pt x="645364" y="362053"/>
                  <a:pt x="617004" y="420708"/>
                </a:cubicBezTo>
                <a:cubicBezTo>
                  <a:pt x="597375" y="461307"/>
                  <a:pt x="568742" y="495989"/>
                  <a:pt x="541050" y="529528"/>
                </a:cubicBezTo>
                <a:cubicBezTo>
                  <a:pt x="537538" y="533786"/>
                  <a:pt x="534023" y="538041"/>
                  <a:pt x="530529" y="542306"/>
                </a:cubicBezTo>
                <a:cubicBezTo>
                  <a:pt x="514129" y="562325"/>
                  <a:pt x="497591" y="582818"/>
                  <a:pt x="481596" y="602635"/>
                </a:cubicBezTo>
                <a:cubicBezTo>
                  <a:pt x="429797" y="666821"/>
                  <a:pt x="376233" y="733186"/>
                  <a:pt x="318565" y="794477"/>
                </a:cubicBezTo>
                <a:cubicBezTo>
                  <a:pt x="316145" y="797047"/>
                  <a:pt x="313598" y="799275"/>
                  <a:pt x="310652" y="801845"/>
                </a:cubicBezTo>
                <a:cubicBezTo>
                  <a:pt x="309198" y="803112"/>
                  <a:pt x="307610" y="804499"/>
                  <a:pt x="305847" y="806096"/>
                </a:cubicBezTo>
                <a:lnTo>
                  <a:pt x="299658" y="811704"/>
                </a:lnTo>
                <a:lnTo>
                  <a:pt x="293449" y="806120"/>
                </a:lnTo>
                <a:cubicBezTo>
                  <a:pt x="260500" y="776504"/>
                  <a:pt x="241926" y="738410"/>
                  <a:pt x="223964" y="701570"/>
                </a:cubicBezTo>
                <a:cubicBezTo>
                  <a:pt x="206273" y="665284"/>
                  <a:pt x="189561" y="631014"/>
                  <a:pt x="160767" y="608778"/>
                </a:cubicBezTo>
                <a:lnTo>
                  <a:pt x="158905" y="607337"/>
                </a:lnTo>
                <a:lnTo>
                  <a:pt x="157950" y="605187"/>
                </a:lnTo>
                <a:cubicBezTo>
                  <a:pt x="148382" y="583571"/>
                  <a:pt x="138028" y="563472"/>
                  <a:pt x="128016" y="544038"/>
                </a:cubicBezTo>
                <a:cubicBezTo>
                  <a:pt x="107096" y="503439"/>
                  <a:pt x="88987" y="468289"/>
                  <a:pt x="87570" y="436744"/>
                </a:cubicBezTo>
                <a:cubicBezTo>
                  <a:pt x="53196" y="335137"/>
                  <a:pt x="62098" y="253154"/>
                  <a:pt x="70711" y="173865"/>
                </a:cubicBezTo>
                <a:lnTo>
                  <a:pt x="71182" y="169530"/>
                </a:lnTo>
                <a:cubicBezTo>
                  <a:pt x="74024" y="143315"/>
                  <a:pt x="84661" y="121377"/>
                  <a:pt x="104658" y="100489"/>
                </a:cubicBezTo>
                <a:cubicBezTo>
                  <a:pt x="117720" y="86846"/>
                  <a:pt x="137717" y="83116"/>
                  <a:pt x="154414" y="91192"/>
                </a:cubicBezTo>
                <a:cubicBezTo>
                  <a:pt x="206448" y="116387"/>
                  <a:pt x="256826" y="191697"/>
                  <a:pt x="257814" y="244903"/>
                </a:cubicBezTo>
                <a:cubicBezTo>
                  <a:pt x="276438" y="277378"/>
                  <a:pt x="296909" y="377129"/>
                  <a:pt x="292724" y="415233"/>
                </a:cubicBezTo>
                <a:cubicBezTo>
                  <a:pt x="301302" y="436700"/>
                  <a:pt x="312223" y="445617"/>
                  <a:pt x="329363" y="445137"/>
                </a:cubicBezTo>
                <a:cubicBezTo>
                  <a:pt x="355019" y="425391"/>
                  <a:pt x="368215" y="375986"/>
                  <a:pt x="359494" y="330939"/>
                </a:cubicBezTo>
                <a:lnTo>
                  <a:pt x="358417" y="325380"/>
                </a:lnTo>
                <a:lnTo>
                  <a:pt x="362852" y="321872"/>
                </a:lnTo>
                <a:cubicBezTo>
                  <a:pt x="382555" y="306281"/>
                  <a:pt x="385006" y="284070"/>
                  <a:pt x="387845" y="258352"/>
                </a:cubicBezTo>
                <a:cubicBezTo>
                  <a:pt x="390079" y="238141"/>
                  <a:pt x="392385" y="217241"/>
                  <a:pt x="403807" y="198459"/>
                </a:cubicBezTo>
                <a:lnTo>
                  <a:pt x="404796" y="196834"/>
                </a:lnTo>
                <a:cubicBezTo>
                  <a:pt x="452605" y="118233"/>
                  <a:pt x="502028" y="36981"/>
                  <a:pt x="612062" y="31549"/>
                </a:cubicBezTo>
                <a:cubicBezTo>
                  <a:pt x="613041" y="31501"/>
                  <a:pt x="617268" y="31362"/>
                  <a:pt x="618181" y="31372"/>
                </a:cubicBezTo>
                <a:cubicBezTo>
                  <a:pt x="638813" y="31614"/>
                  <a:pt x="657908" y="43556"/>
                  <a:pt x="667174" y="62324"/>
                </a:cubicBezTo>
                <a:cubicBezTo>
                  <a:pt x="668759" y="65535"/>
                  <a:pt x="670398" y="68732"/>
                  <a:pt x="672038" y="71937"/>
                </a:cubicBezTo>
                <a:cubicBezTo>
                  <a:pt x="680144" y="87754"/>
                  <a:pt x="688527" y="104107"/>
                  <a:pt x="691547" y="123561"/>
                </a:cubicBezTo>
                <a:cubicBezTo>
                  <a:pt x="697144" y="159588"/>
                  <a:pt x="696129" y="188254"/>
                  <a:pt x="688136" y="219410"/>
                </a:cubicBezTo>
                <a:close/>
              </a:path>
            </a:pathLst>
          </a:custGeom>
          <a:solidFill>
            <a:schemeClr val="bg1"/>
          </a:solidFill>
          <a:ln w="5983" cap="flat">
            <a:noFill/>
            <a:prstDash val="solid"/>
            <a:miter/>
          </a:ln>
        </p:spPr>
        <p:txBody>
          <a:bodyPr rtlCol="0" anchor="ctr"/>
          <a:lstStyle/>
          <a:p>
            <a:endParaRPr lang="en-US"/>
          </a:p>
        </p:txBody>
      </p:sp>
      <p:sp>
        <p:nvSpPr>
          <p:cNvPr id="4" name="Image 1" descr=" ">
            <a:extLst>
              <a:ext uri="{FF2B5EF4-FFF2-40B4-BE49-F238E27FC236}">
                <a16:creationId xmlns:a16="http://schemas.microsoft.com/office/drawing/2014/main" id="{4A200724-3495-10E0-DB1A-A285745AF0E8}"/>
              </a:ext>
            </a:extLst>
          </p:cNvPr>
          <p:cNvSpPr/>
          <p:nvPr/>
        </p:nvSpPr>
        <p:spPr>
          <a:xfrm>
            <a:off x="11215888" y="4752567"/>
            <a:ext cx="640328" cy="641547"/>
          </a:xfrm>
          <a:custGeom>
            <a:avLst/>
            <a:gdLst>
              <a:gd name="connsiteX0" fmla="*/ 239068 w 640328"/>
              <a:gd name="connsiteY0" fmla="*/ 196016 h 641547"/>
              <a:gd name="connsiteX1" fmla="*/ 254434 w 640328"/>
              <a:gd name="connsiteY1" fmla="*/ 72872 h 641547"/>
              <a:gd name="connsiteX2" fmla="*/ 285884 w 640328"/>
              <a:gd name="connsiteY2" fmla="*/ 14704 h 641547"/>
              <a:gd name="connsiteX3" fmla="*/ 380572 w 640328"/>
              <a:gd name="connsiteY3" fmla="*/ 27361 h 641547"/>
              <a:gd name="connsiteX4" fmla="*/ 391737 w 640328"/>
              <a:gd name="connsiteY4" fmla="*/ 69603 h 641547"/>
              <a:gd name="connsiteX5" fmla="*/ 403357 w 640328"/>
              <a:gd name="connsiteY5" fmla="*/ 108444 h 641547"/>
              <a:gd name="connsiteX6" fmla="*/ 403527 w 640328"/>
              <a:gd name="connsiteY6" fmla="*/ 114318 h 641547"/>
              <a:gd name="connsiteX7" fmla="*/ 400186 w 640328"/>
              <a:gd name="connsiteY7" fmla="*/ 151207 h 641547"/>
              <a:gd name="connsiteX8" fmla="*/ 389892 w 640328"/>
              <a:gd name="connsiteY8" fmla="*/ 191118 h 641547"/>
              <a:gd name="connsiteX9" fmla="*/ 406831 w 640328"/>
              <a:gd name="connsiteY9" fmla="*/ 185078 h 641547"/>
              <a:gd name="connsiteX10" fmla="*/ 538313 w 640328"/>
              <a:gd name="connsiteY10" fmla="*/ 113675 h 641547"/>
              <a:gd name="connsiteX11" fmla="*/ 582443 w 640328"/>
              <a:gd name="connsiteY11" fmla="*/ 106857 h 641547"/>
              <a:gd name="connsiteX12" fmla="*/ 610824 w 640328"/>
              <a:gd name="connsiteY12" fmla="*/ 108436 h 641547"/>
              <a:gd name="connsiteX13" fmla="*/ 618881 w 640328"/>
              <a:gd name="connsiteY13" fmla="*/ 110049 h 641547"/>
              <a:gd name="connsiteX14" fmla="*/ 636725 w 640328"/>
              <a:gd name="connsiteY14" fmla="*/ 172657 h 641547"/>
              <a:gd name="connsiteX15" fmla="*/ 587702 w 640328"/>
              <a:gd name="connsiteY15" fmla="*/ 244531 h 641547"/>
              <a:gd name="connsiteX16" fmla="*/ 518276 w 640328"/>
              <a:gd name="connsiteY16" fmla="*/ 294604 h 641547"/>
              <a:gd name="connsiteX17" fmla="*/ 434958 w 640328"/>
              <a:gd name="connsiteY17" fmla="*/ 326323 h 641547"/>
              <a:gd name="connsiteX18" fmla="*/ 418074 w 640328"/>
              <a:gd name="connsiteY18" fmla="*/ 335275 h 641547"/>
              <a:gd name="connsiteX19" fmla="*/ 521693 w 640328"/>
              <a:gd name="connsiteY19" fmla="*/ 400905 h 641547"/>
              <a:gd name="connsiteX20" fmla="*/ 542915 w 640328"/>
              <a:gd name="connsiteY20" fmla="*/ 442251 h 641547"/>
              <a:gd name="connsiteX21" fmla="*/ 529874 w 640328"/>
              <a:gd name="connsiteY21" fmla="*/ 520622 h 641547"/>
              <a:gd name="connsiteX22" fmla="*/ 485583 w 640328"/>
              <a:gd name="connsiteY22" fmla="*/ 530328 h 641547"/>
              <a:gd name="connsiteX23" fmla="*/ 433445 w 640328"/>
              <a:gd name="connsiteY23" fmla="*/ 510247 h 641547"/>
              <a:gd name="connsiteX24" fmla="*/ 374945 w 640328"/>
              <a:gd name="connsiteY24" fmla="*/ 466950 h 641547"/>
              <a:gd name="connsiteX25" fmla="*/ 333244 w 640328"/>
              <a:gd name="connsiteY25" fmla="*/ 411707 h 641547"/>
              <a:gd name="connsiteX26" fmla="*/ 321200 w 640328"/>
              <a:gd name="connsiteY26" fmla="*/ 404958 h 641547"/>
              <a:gd name="connsiteX27" fmla="*/ 321582 w 640328"/>
              <a:gd name="connsiteY27" fmla="*/ 488492 h 641547"/>
              <a:gd name="connsiteX28" fmla="*/ 314840 w 640328"/>
              <a:gd name="connsiteY28" fmla="*/ 511806 h 641547"/>
              <a:gd name="connsiteX29" fmla="*/ 296855 w 640328"/>
              <a:gd name="connsiteY29" fmla="*/ 563118 h 641547"/>
              <a:gd name="connsiteX30" fmla="*/ 270644 w 640328"/>
              <a:gd name="connsiteY30" fmla="*/ 617620 h 641547"/>
              <a:gd name="connsiteX31" fmla="*/ 209907 w 640328"/>
              <a:gd name="connsiteY31" fmla="*/ 641006 h 641547"/>
              <a:gd name="connsiteX32" fmla="*/ 154169 w 640328"/>
              <a:gd name="connsiteY32" fmla="*/ 593915 h 641547"/>
              <a:gd name="connsiteX33" fmla="*/ 148754 w 640328"/>
              <a:gd name="connsiteY33" fmla="*/ 526857 h 641547"/>
              <a:gd name="connsiteX34" fmla="*/ 155966 w 640328"/>
              <a:gd name="connsiteY34" fmla="*/ 497294 h 641547"/>
              <a:gd name="connsiteX35" fmla="*/ 168254 w 640328"/>
              <a:gd name="connsiteY35" fmla="*/ 465779 h 641547"/>
              <a:gd name="connsiteX36" fmla="*/ 180870 w 640328"/>
              <a:gd name="connsiteY36" fmla="*/ 444438 h 641547"/>
              <a:gd name="connsiteX37" fmla="*/ 193418 w 640328"/>
              <a:gd name="connsiteY37" fmla="*/ 424743 h 641547"/>
              <a:gd name="connsiteX38" fmla="*/ 152690 w 640328"/>
              <a:gd name="connsiteY38" fmla="*/ 435593 h 641547"/>
              <a:gd name="connsiteX39" fmla="*/ 117943 w 640328"/>
              <a:gd name="connsiteY39" fmla="*/ 443297 h 641547"/>
              <a:gd name="connsiteX40" fmla="*/ 60497 w 640328"/>
              <a:gd name="connsiteY40" fmla="*/ 446965 h 641547"/>
              <a:gd name="connsiteX41" fmla="*/ 1558 w 640328"/>
              <a:gd name="connsiteY41" fmla="*/ 395103 h 641547"/>
              <a:gd name="connsiteX42" fmla="*/ 16310 w 640328"/>
              <a:gd name="connsiteY42" fmla="*/ 354399 h 641547"/>
              <a:gd name="connsiteX43" fmla="*/ 74058 w 640328"/>
              <a:gd name="connsiteY43" fmla="*/ 315788 h 641547"/>
              <a:gd name="connsiteX44" fmla="*/ 114445 w 640328"/>
              <a:gd name="connsiteY44" fmla="*/ 308366 h 641547"/>
              <a:gd name="connsiteX45" fmla="*/ 174219 w 640328"/>
              <a:gd name="connsiteY45" fmla="*/ 306914 h 641547"/>
              <a:gd name="connsiteX46" fmla="*/ 118430 w 640328"/>
              <a:gd name="connsiteY46" fmla="*/ 276306 h 641547"/>
              <a:gd name="connsiteX47" fmla="*/ 99400 w 640328"/>
              <a:gd name="connsiteY47" fmla="*/ 262459 h 641547"/>
              <a:gd name="connsiteX48" fmla="*/ 45560 w 640328"/>
              <a:gd name="connsiteY48" fmla="*/ 208340 h 641547"/>
              <a:gd name="connsiteX49" fmla="*/ 30738 w 640328"/>
              <a:gd name="connsiteY49" fmla="*/ 176387 h 641547"/>
              <a:gd name="connsiteX50" fmla="*/ 45085 w 640328"/>
              <a:gd name="connsiteY50" fmla="*/ 121117 h 641547"/>
              <a:gd name="connsiteX51" fmla="*/ 110898 w 640328"/>
              <a:gd name="connsiteY51" fmla="*/ 99209 h 641547"/>
              <a:gd name="connsiteX52" fmla="*/ 169526 w 640328"/>
              <a:gd name="connsiteY52" fmla="*/ 125259 h 641547"/>
              <a:gd name="connsiteX53" fmla="*/ 192536 w 640328"/>
              <a:gd name="connsiteY53" fmla="*/ 141289 h 641547"/>
              <a:gd name="connsiteX54" fmla="*/ 230295 w 640328"/>
              <a:gd name="connsiteY54" fmla="*/ 184537 h 641547"/>
              <a:gd name="connsiteX55" fmla="*/ 239068 w 640328"/>
              <a:gd name="connsiteY55" fmla="*/ 196016 h 641547"/>
              <a:gd name="connsiteX56" fmla="*/ 334026 w 640328"/>
              <a:gd name="connsiteY56" fmla="*/ 312141 h 641547"/>
              <a:gd name="connsiteX57" fmla="*/ 346149 w 640328"/>
              <a:gd name="connsiteY57" fmla="*/ 316943 h 641547"/>
              <a:gd name="connsiteX58" fmla="*/ 413064 w 640328"/>
              <a:gd name="connsiteY58" fmla="*/ 309249 h 641547"/>
              <a:gd name="connsiteX59" fmla="*/ 501432 w 640328"/>
              <a:gd name="connsiteY59" fmla="*/ 280805 h 641547"/>
              <a:gd name="connsiteX60" fmla="*/ 583166 w 640328"/>
              <a:gd name="connsiteY60" fmla="*/ 225580 h 641547"/>
              <a:gd name="connsiteX61" fmla="*/ 623541 w 640328"/>
              <a:gd name="connsiteY61" fmla="*/ 164952 h 641547"/>
              <a:gd name="connsiteX62" fmla="*/ 589887 w 640328"/>
              <a:gd name="connsiteY62" fmla="*/ 122937 h 641547"/>
              <a:gd name="connsiteX63" fmla="*/ 512145 w 640328"/>
              <a:gd name="connsiteY63" fmla="*/ 140439 h 641547"/>
              <a:gd name="connsiteX64" fmla="*/ 443364 w 640328"/>
              <a:gd name="connsiteY64" fmla="*/ 182663 h 641547"/>
              <a:gd name="connsiteX65" fmla="*/ 375369 w 640328"/>
              <a:gd name="connsiteY65" fmla="*/ 250249 h 641547"/>
              <a:gd name="connsiteX66" fmla="*/ 334026 w 640328"/>
              <a:gd name="connsiteY66" fmla="*/ 312141 h 641547"/>
              <a:gd name="connsiteX67" fmla="*/ 371541 w 640328"/>
              <a:gd name="connsiteY67" fmla="*/ 54592 h 641547"/>
              <a:gd name="connsiteX68" fmla="*/ 362807 w 640328"/>
              <a:gd name="connsiteY68" fmla="*/ 40405 h 641547"/>
              <a:gd name="connsiteX69" fmla="*/ 322897 w 640328"/>
              <a:gd name="connsiteY69" fmla="*/ 17812 h 641547"/>
              <a:gd name="connsiteX70" fmla="*/ 285515 w 640328"/>
              <a:gd name="connsiteY70" fmla="*/ 48986 h 641547"/>
              <a:gd name="connsiteX71" fmla="*/ 280901 w 640328"/>
              <a:gd name="connsiteY71" fmla="*/ 59933 h 641547"/>
              <a:gd name="connsiteX72" fmla="*/ 267111 w 640328"/>
              <a:gd name="connsiteY72" fmla="*/ 109971 h 641547"/>
              <a:gd name="connsiteX73" fmla="*/ 264466 w 640328"/>
              <a:gd name="connsiteY73" fmla="*/ 186379 h 641547"/>
              <a:gd name="connsiteX74" fmla="*/ 268721 w 640328"/>
              <a:gd name="connsiteY74" fmla="*/ 217648 h 641547"/>
              <a:gd name="connsiteX75" fmla="*/ 270604 w 640328"/>
              <a:gd name="connsiteY75" fmla="*/ 251488 h 641547"/>
              <a:gd name="connsiteX76" fmla="*/ 302509 w 640328"/>
              <a:gd name="connsiteY76" fmla="*/ 325780 h 641547"/>
              <a:gd name="connsiteX77" fmla="*/ 332755 w 640328"/>
              <a:gd name="connsiteY77" fmla="*/ 276670 h 641547"/>
              <a:gd name="connsiteX78" fmla="*/ 339550 w 640328"/>
              <a:gd name="connsiteY78" fmla="*/ 259014 h 641547"/>
              <a:gd name="connsiteX79" fmla="*/ 356008 w 640328"/>
              <a:gd name="connsiteY79" fmla="*/ 234343 h 641547"/>
              <a:gd name="connsiteX80" fmla="*/ 381556 w 640328"/>
              <a:gd name="connsiteY80" fmla="*/ 145372 h 641547"/>
              <a:gd name="connsiteX81" fmla="*/ 381576 w 640328"/>
              <a:gd name="connsiteY81" fmla="*/ 101019 h 641547"/>
              <a:gd name="connsiteX82" fmla="*/ 371541 w 640328"/>
              <a:gd name="connsiteY82" fmla="*/ 54592 h 641547"/>
              <a:gd name="connsiteX83" fmla="*/ 191053 w 640328"/>
              <a:gd name="connsiteY83" fmla="*/ 485064 h 641547"/>
              <a:gd name="connsiteX84" fmla="*/ 177100 w 640328"/>
              <a:gd name="connsiteY84" fmla="*/ 545342 h 641547"/>
              <a:gd name="connsiteX85" fmla="*/ 200378 w 640328"/>
              <a:gd name="connsiteY85" fmla="*/ 614398 h 641547"/>
              <a:gd name="connsiteX86" fmla="*/ 235350 w 640328"/>
              <a:gd name="connsiteY86" fmla="*/ 618514 h 641547"/>
              <a:gd name="connsiteX87" fmla="*/ 262079 w 640328"/>
              <a:gd name="connsiteY87" fmla="*/ 585648 h 641547"/>
              <a:gd name="connsiteX88" fmla="*/ 293429 w 640328"/>
              <a:gd name="connsiteY88" fmla="*/ 491394 h 641547"/>
              <a:gd name="connsiteX89" fmla="*/ 298472 w 640328"/>
              <a:gd name="connsiteY89" fmla="*/ 447445 h 641547"/>
              <a:gd name="connsiteX90" fmla="*/ 300864 w 640328"/>
              <a:gd name="connsiteY90" fmla="*/ 402730 h 641547"/>
              <a:gd name="connsiteX91" fmla="*/ 291598 w 640328"/>
              <a:gd name="connsiteY91" fmla="*/ 359286 h 641547"/>
              <a:gd name="connsiteX92" fmla="*/ 279354 w 640328"/>
              <a:gd name="connsiteY92" fmla="*/ 370253 h 641547"/>
              <a:gd name="connsiteX93" fmla="*/ 206401 w 640328"/>
              <a:gd name="connsiteY93" fmla="*/ 451129 h 641547"/>
              <a:gd name="connsiteX94" fmla="*/ 191053 w 640328"/>
              <a:gd name="connsiteY94" fmla="*/ 485064 h 641547"/>
              <a:gd name="connsiteX95" fmla="*/ 406508 w 640328"/>
              <a:gd name="connsiteY95" fmla="*/ 350703 h 641547"/>
              <a:gd name="connsiteX96" fmla="*/ 315298 w 640328"/>
              <a:gd name="connsiteY96" fmla="*/ 349226 h 641547"/>
              <a:gd name="connsiteX97" fmla="*/ 345077 w 640328"/>
              <a:gd name="connsiteY97" fmla="*/ 402705 h 641547"/>
              <a:gd name="connsiteX98" fmla="*/ 362089 w 640328"/>
              <a:gd name="connsiteY98" fmla="*/ 424316 h 641547"/>
              <a:gd name="connsiteX99" fmla="*/ 426382 w 640328"/>
              <a:gd name="connsiteY99" fmla="*/ 484495 h 641547"/>
              <a:gd name="connsiteX100" fmla="*/ 513873 w 640328"/>
              <a:gd name="connsiteY100" fmla="*/ 511992 h 641547"/>
              <a:gd name="connsiteX101" fmla="*/ 518590 w 640328"/>
              <a:gd name="connsiteY101" fmla="*/ 440097 h 641547"/>
              <a:gd name="connsiteX102" fmla="*/ 484821 w 640328"/>
              <a:gd name="connsiteY102" fmla="*/ 393973 h 641547"/>
              <a:gd name="connsiteX103" fmla="*/ 478953 w 640328"/>
              <a:gd name="connsiteY103" fmla="*/ 388337 h 641547"/>
              <a:gd name="connsiteX104" fmla="*/ 414143 w 640328"/>
              <a:gd name="connsiteY104" fmla="*/ 357877 h 641547"/>
              <a:gd name="connsiteX105" fmla="*/ 406508 w 640328"/>
              <a:gd name="connsiteY105" fmla="*/ 350703 h 641547"/>
              <a:gd name="connsiteX106" fmla="*/ 235364 w 640328"/>
              <a:gd name="connsiteY106" fmla="*/ 246237 h 641547"/>
              <a:gd name="connsiteX107" fmla="*/ 227944 w 640328"/>
              <a:gd name="connsiteY107" fmla="*/ 236220 h 641547"/>
              <a:gd name="connsiteX108" fmla="*/ 200687 w 640328"/>
              <a:gd name="connsiteY108" fmla="*/ 198545 h 641547"/>
              <a:gd name="connsiteX109" fmla="*/ 177120 w 640328"/>
              <a:gd name="connsiteY109" fmla="*/ 174460 h 641547"/>
              <a:gd name="connsiteX110" fmla="*/ 84035 w 640328"/>
              <a:gd name="connsiteY110" fmla="*/ 126465 h 641547"/>
              <a:gd name="connsiteX111" fmla="*/ 55348 w 640328"/>
              <a:gd name="connsiteY111" fmla="*/ 165302 h 641547"/>
              <a:gd name="connsiteX112" fmla="*/ 64219 w 640328"/>
              <a:gd name="connsiteY112" fmla="*/ 187866 h 641547"/>
              <a:gd name="connsiteX113" fmla="*/ 107493 w 640328"/>
              <a:gd name="connsiteY113" fmla="*/ 239274 h 641547"/>
              <a:gd name="connsiteX114" fmla="*/ 154823 w 640328"/>
              <a:gd name="connsiteY114" fmla="*/ 269431 h 641547"/>
              <a:gd name="connsiteX115" fmla="*/ 224750 w 640328"/>
              <a:gd name="connsiteY115" fmla="*/ 300787 h 641547"/>
              <a:gd name="connsiteX116" fmla="*/ 261726 w 640328"/>
              <a:gd name="connsiteY116" fmla="*/ 307910 h 641547"/>
              <a:gd name="connsiteX117" fmla="*/ 235364 w 640328"/>
              <a:gd name="connsiteY117" fmla="*/ 246237 h 641547"/>
              <a:gd name="connsiteX118" fmla="*/ 258728 w 640328"/>
              <a:gd name="connsiteY118" fmla="*/ 350718 h 641547"/>
              <a:gd name="connsiteX119" fmla="*/ 216395 w 640328"/>
              <a:gd name="connsiteY119" fmla="*/ 339883 h 641547"/>
              <a:gd name="connsiteX120" fmla="*/ 114853 w 640328"/>
              <a:gd name="connsiteY120" fmla="*/ 327947 h 641547"/>
              <a:gd name="connsiteX121" fmla="*/ 73933 w 640328"/>
              <a:gd name="connsiteY121" fmla="*/ 338292 h 641547"/>
              <a:gd name="connsiteX122" fmla="*/ 24169 w 640328"/>
              <a:gd name="connsiteY122" fmla="*/ 375323 h 641547"/>
              <a:gd name="connsiteX123" fmla="*/ 38252 w 640328"/>
              <a:gd name="connsiteY123" fmla="*/ 412451 h 641547"/>
              <a:gd name="connsiteX124" fmla="*/ 102485 w 640328"/>
              <a:gd name="connsiteY124" fmla="*/ 422291 h 641547"/>
              <a:gd name="connsiteX125" fmla="*/ 104750 w 640328"/>
              <a:gd name="connsiteY125" fmla="*/ 421688 h 641547"/>
              <a:gd name="connsiteX126" fmla="*/ 174164 w 640328"/>
              <a:gd name="connsiteY126" fmla="*/ 409487 h 641547"/>
              <a:gd name="connsiteX127" fmla="*/ 197539 w 640328"/>
              <a:gd name="connsiteY127" fmla="*/ 394156 h 641547"/>
              <a:gd name="connsiteX128" fmla="*/ 218385 w 640328"/>
              <a:gd name="connsiteY128" fmla="*/ 386465 h 641547"/>
              <a:gd name="connsiteX129" fmla="*/ 253907 w 640328"/>
              <a:gd name="connsiteY129" fmla="*/ 361673 h 641547"/>
              <a:gd name="connsiteX130" fmla="*/ 258728 w 640328"/>
              <a:gd name="connsiteY130" fmla="*/ 350718 h 64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40328" h="641547">
                <a:moveTo>
                  <a:pt x="239068" y="196016"/>
                </a:moveTo>
                <a:cubicBezTo>
                  <a:pt x="235610" y="153458"/>
                  <a:pt x="244106" y="113190"/>
                  <a:pt x="254434" y="72872"/>
                </a:cubicBezTo>
                <a:cubicBezTo>
                  <a:pt x="260195" y="50380"/>
                  <a:pt x="268945" y="30417"/>
                  <a:pt x="285884" y="14704"/>
                </a:cubicBezTo>
                <a:cubicBezTo>
                  <a:pt x="306763" y="-4665"/>
                  <a:pt x="361550" y="-9046"/>
                  <a:pt x="380572" y="27361"/>
                </a:cubicBezTo>
                <a:cubicBezTo>
                  <a:pt x="387515" y="40650"/>
                  <a:pt x="393569" y="53654"/>
                  <a:pt x="391737" y="69603"/>
                </a:cubicBezTo>
                <a:cubicBezTo>
                  <a:pt x="402913" y="79819"/>
                  <a:pt x="398274" y="95072"/>
                  <a:pt x="403357" y="108444"/>
                </a:cubicBezTo>
                <a:cubicBezTo>
                  <a:pt x="404072" y="110326"/>
                  <a:pt x="404171" y="112409"/>
                  <a:pt x="403527" y="114318"/>
                </a:cubicBezTo>
                <a:cubicBezTo>
                  <a:pt x="399636" y="125843"/>
                  <a:pt x="400901" y="138613"/>
                  <a:pt x="400186" y="151207"/>
                </a:cubicBezTo>
                <a:cubicBezTo>
                  <a:pt x="399420" y="164685"/>
                  <a:pt x="396055" y="177658"/>
                  <a:pt x="389892" y="191118"/>
                </a:cubicBezTo>
                <a:cubicBezTo>
                  <a:pt x="398022" y="192149"/>
                  <a:pt x="402086" y="189023"/>
                  <a:pt x="406831" y="185078"/>
                </a:cubicBezTo>
                <a:cubicBezTo>
                  <a:pt x="445915" y="152592"/>
                  <a:pt x="485849" y="121744"/>
                  <a:pt x="538313" y="113675"/>
                </a:cubicBezTo>
                <a:cubicBezTo>
                  <a:pt x="553067" y="111406"/>
                  <a:pt x="567531" y="103381"/>
                  <a:pt x="582443" y="106857"/>
                </a:cubicBezTo>
                <a:cubicBezTo>
                  <a:pt x="592519" y="109206"/>
                  <a:pt x="601923" y="111403"/>
                  <a:pt x="610824" y="108436"/>
                </a:cubicBezTo>
                <a:cubicBezTo>
                  <a:pt x="613575" y="107517"/>
                  <a:pt x="616640" y="108204"/>
                  <a:pt x="618881" y="110049"/>
                </a:cubicBezTo>
                <a:cubicBezTo>
                  <a:pt x="637972" y="125751"/>
                  <a:pt x="645415" y="151329"/>
                  <a:pt x="636725" y="172657"/>
                </a:cubicBezTo>
                <a:cubicBezTo>
                  <a:pt x="625540" y="200100"/>
                  <a:pt x="607454" y="222409"/>
                  <a:pt x="587702" y="244531"/>
                </a:cubicBezTo>
                <a:cubicBezTo>
                  <a:pt x="567793" y="266833"/>
                  <a:pt x="542658" y="280558"/>
                  <a:pt x="518276" y="294604"/>
                </a:cubicBezTo>
                <a:cubicBezTo>
                  <a:pt x="492765" y="309295"/>
                  <a:pt x="465369" y="322627"/>
                  <a:pt x="434958" y="326323"/>
                </a:cubicBezTo>
                <a:cubicBezTo>
                  <a:pt x="423587" y="327705"/>
                  <a:pt x="423491" y="328427"/>
                  <a:pt x="418074" y="335275"/>
                </a:cubicBezTo>
                <a:cubicBezTo>
                  <a:pt x="457925" y="347893"/>
                  <a:pt x="492327" y="369075"/>
                  <a:pt x="521693" y="400905"/>
                </a:cubicBezTo>
                <a:cubicBezTo>
                  <a:pt x="520589" y="417805"/>
                  <a:pt x="539665" y="425586"/>
                  <a:pt x="542915" y="442251"/>
                </a:cubicBezTo>
                <a:cubicBezTo>
                  <a:pt x="548394" y="470324"/>
                  <a:pt x="550102" y="498743"/>
                  <a:pt x="529874" y="520622"/>
                </a:cubicBezTo>
                <a:cubicBezTo>
                  <a:pt x="519941" y="531366"/>
                  <a:pt x="501503" y="535162"/>
                  <a:pt x="485583" y="530328"/>
                </a:cubicBezTo>
                <a:cubicBezTo>
                  <a:pt x="467807" y="524925"/>
                  <a:pt x="450563" y="517581"/>
                  <a:pt x="433445" y="510247"/>
                </a:cubicBezTo>
                <a:cubicBezTo>
                  <a:pt x="410638" y="500469"/>
                  <a:pt x="390566" y="485881"/>
                  <a:pt x="374945" y="466950"/>
                </a:cubicBezTo>
                <a:cubicBezTo>
                  <a:pt x="360322" y="449226"/>
                  <a:pt x="342073" y="433971"/>
                  <a:pt x="333244" y="411707"/>
                </a:cubicBezTo>
                <a:cubicBezTo>
                  <a:pt x="331564" y="407466"/>
                  <a:pt x="328129" y="404839"/>
                  <a:pt x="321200" y="404958"/>
                </a:cubicBezTo>
                <a:cubicBezTo>
                  <a:pt x="326881" y="431552"/>
                  <a:pt x="321917" y="457638"/>
                  <a:pt x="321582" y="488492"/>
                </a:cubicBezTo>
                <a:cubicBezTo>
                  <a:pt x="323961" y="494296"/>
                  <a:pt x="319134" y="502420"/>
                  <a:pt x="314840" y="511806"/>
                </a:cubicBezTo>
                <a:cubicBezTo>
                  <a:pt x="307327" y="528215"/>
                  <a:pt x="302373" y="545839"/>
                  <a:pt x="296855" y="563118"/>
                </a:cubicBezTo>
                <a:cubicBezTo>
                  <a:pt x="290661" y="582521"/>
                  <a:pt x="279521" y="599619"/>
                  <a:pt x="270644" y="617620"/>
                </a:cubicBezTo>
                <a:cubicBezTo>
                  <a:pt x="260727" y="637740"/>
                  <a:pt x="231818" y="643487"/>
                  <a:pt x="209907" y="641006"/>
                </a:cubicBezTo>
                <a:cubicBezTo>
                  <a:pt x="179523" y="637563"/>
                  <a:pt x="163706" y="617171"/>
                  <a:pt x="154169" y="593915"/>
                </a:cubicBezTo>
                <a:cubicBezTo>
                  <a:pt x="145868" y="573666"/>
                  <a:pt x="139410" y="550357"/>
                  <a:pt x="148754" y="526857"/>
                </a:cubicBezTo>
                <a:cubicBezTo>
                  <a:pt x="152494" y="517452"/>
                  <a:pt x="150363" y="504667"/>
                  <a:pt x="155966" y="497294"/>
                </a:cubicBezTo>
                <a:cubicBezTo>
                  <a:pt x="163513" y="487359"/>
                  <a:pt x="165019" y="476582"/>
                  <a:pt x="168254" y="465779"/>
                </a:cubicBezTo>
                <a:cubicBezTo>
                  <a:pt x="170686" y="457660"/>
                  <a:pt x="174793" y="450552"/>
                  <a:pt x="180870" y="444438"/>
                </a:cubicBezTo>
                <a:cubicBezTo>
                  <a:pt x="185773" y="439506"/>
                  <a:pt x="190471" y="434169"/>
                  <a:pt x="193418" y="424743"/>
                </a:cubicBezTo>
                <a:cubicBezTo>
                  <a:pt x="178514" y="428459"/>
                  <a:pt x="164299" y="429520"/>
                  <a:pt x="152690" y="435593"/>
                </a:cubicBezTo>
                <a:cubicBezTo>
                  <a:pt x="141197" y="441606"/>
                  <a:pt x="130379" y="444605"/>
                  <a:pt x="117943" y="443297"/>
                </a:cubicBezTo>
                <a:cubicBezTo>
                  <a:pt x="98667" y="441266"/>
                  <a:pt x="80499" y="449989"/>
                  <a:pt x="60497" y="446965"/>
                </a:cubicBezTo>
                <a:cubicBezTo>
                  <a:pt x="34669" y="443058"/>
                  <a:pt x="8969" y="420396"/>
                  <a:pt x="1558" y="395103"/>
                </a:cubicBezTo>
                <a:cubicBezTo>
                  <a:pt x="-4170" y="375557"/>
                  <a:pt x="7064" y="367540"/>
                  <a:pt x="16310" y="354399"/>
                </a:cubicBezTo>
                <a:cubicBezTo>
                  <a:pt x="31251" y="333164"/>
                  <a:pt x="54525" y="328057"/>
                  <a:pt x="74058" y="315788"/>
                </a:cubicBezTo>
                <a:cubicBezTo>
                  <a:pt x="86613" y="307903"/>
                  <a:pt x="100917" y="310083"/>
                  <a:pt x="114445" y="308366"/>
                </a:cubicBezTo>
                <a:cubicBezTo>
                  <a:pt x="134112" y="305868"/>
                  <a:pt x="153971" y="304327"/>
                  <a:pt x="174219" y="306914"/>
                </a:cubicBezTo>
                <a:cubicBezTo>
                  <a:pt x="153917" y="299727"/>
                  <a:pt x="139175" y="282614"/>
                  <a:pt x="118430" y="276306"/>
                </a:cubicBezTo>
                <a:cubicBezTo>
                  <a:pt x="110367" y="273854"/>
                  <a:pt x="104716" y="268120"/>
                  <a:pt x="99400" y="262459"/>
                </a:cubicBezTo>
                <a:cubicBezTo>
                  <a:pt x="81954" y="243889"/>
                  <a:pt x="57800" y="231978"/>
                  <a:pt x="45560" y="208340"/>
                </a:cubicBezTo>
                <a:cubicBezTo>
                  <a:pt x="39964" y="197538"/>
                  <a:pt x="39705" y="184278"/>
                  <a:pt x="30738" y="176387"/>
                </a:cubicBezTo>
                <a:cubicBezTo>
                  <a:pt x="31654" y="156116"/>
                  <a:pt x="29961" y="137896"/>
                  <a:pt x="45085" y="121117"/>
                </a:cubicBezTo>
                <a:cubicBezTo>
                  <a:pt x="63951" y="100186"/>
                  <a:pt x="85748" y="93497"/>
                  <a:pt x="110898" y="99209"/>
                </a:cubicBezTo>
                <a:cubicBezTo>
                  <a:pt x="131685" y="103930"/>
                  <a:pt x="152675" y="110613"/>
                  <a:pt x="169526" y="125259"/>
                </a:cubicBezTo>
                <a:cubicBezTo>
                  <a:pt x="176718" y="131509"/>
                  <a:pt x="186557" y="135103"/>
                  <a:pt x="192536" y="141289"/>
                </a:cubicBezTo>
                <a:cubicBezTo>
                  <a:pt x="205763" y="154972"/>
                  <a:pt x="220953" y="167351"/>
                  <a:pt x="230295" y="184537"/>
                </a:cubicBezTo>
                <a:cubicBezTo>
                  <a:pt x="232512" y="188615"/>
                  <a:pt x="233733" y="193311"/>
                  <a:pt x="239068" y="196016"/>
                </a:cubicBezTo>
                <a:close/>
                <a:moveTo>
                  <a:pt x="334026" y="312141"/>
                </a:moveTo>
                <a:cubicBezTo>
                  <a:pt x="338169" y="317834"/>
                  <a:pt x="342201" y="317084"/>
                  <a:pt x="346149" y="316943"/>
                </a:cubicBezTo>
                <a:cubicBezTo>
                  <a:pt x="368690" y="316147"/>
                  <a:pt x="390817" y="310312"/>
                  <a:pt x="413064" y="309249"/>
                </a:cubicBezTo>
                <a:cubicBezTo>
                  <a:pt x="445507" y="307700"/>
                  <a:pt x="473746" y="293275"/>
                  <a:pt x="501432" y="280805"/>
                </a:cubicBezTo>
                <a:cubicBezTo>
                  <a:pt x="530936" y="267513"/>
                  <a:pt x="560121" y="250299"/>
                  <a:pt x="583166" y="225580"/>
                </a:cubicBezTo>
                <a:cubicBezTo>
                  <a:pt x="599958" y="207567"/>
                  <a:pt x="617197" y="190376"/>
                  <a:pt x="623541" y="164952"/>
                </a:cubicBezTo>
                <a:cubicBezTo>
                  <a:pt x="630176" y="138358"/>
                  <a:pt x="617330" y="120787"/>
                  <a:pt x="589887" y="122937"/>
                </a:cubicBezTo>
                <a:cubicBezTo>
                  <a:pt x="563219" y="125027"/>
                  <a:pt x="537233" y="130368"/>
                  <a:pt x="512145" y="140439"/>
                </a:cubicBezTo>
                <a:cubicBezTo>
                  <a:pt x="486730" y="150640"/>
                  <a:pt x="464736" y="166503"/>
                  <a:pt x="443364" y="182663"/>
                </a:cubicBezTo>
                <a:cubicBezTo>
                  <a:pt x="417871" y="201938"/>
                  <a:pt x="396025" y="225388"/>
                  <a:pt x="375369" y="250249"/>
                </a:cubicBezTo>
                <a:cubicBezTo>
                  <a:pt x="359192" y="269720"/>
                  <a:pt x="349693" y="292770"/>
                  <a:pt x="334026" y="312141"/>
                </a:cubicBezTo>
                <a:close/>
                <a:moveTo>
                  <a:pt x="371541" y="54592"/>
                </a:moveTo>
                <a:cubicBezTo>
                  <a:pt x="368628" y="49864"/>
                  <a:pt x="365685" y="45155"/>
                  <a:pt x="362807" y="40405"/>
                </a:cubicBezTo>
                <a:cubicBezTo>
                  <a:pt x="353702" y="25386"/>
                  <a:pt x="340920" y="16418"/>
                  <a:pt x="322897" y="17812"/>
                </a:cubicBezTo>
                <a:cubicBezTo>
                  <a:pt x="303408" y="19318"/>
                  <a:pt x="290672" y="29665"/>
                  <a:pt x="285515" y="48986"/>
                </a:cubicBezTo>
                <a:cubicBezTo>
                  <a:pt x="284501" y="52779"/>
                  <a:pt x="282619" y="56366"/>
                  <a:pt x="280901" y="59933"/>
                </a:cubicBezTo>
                <a:cubicBezTo>
                  <a:pt x="273282" y="75773"/>
                  <a:pt x="269564" y="93049"/>
                  <a:pt x="267111" y="109971"/>
                </a:cubicBezTo>
                <a:cubicBezTo>
                  <a:pt x="263466" y="135143"/>
                  <a:pt x="264430" y="160846"/>
                  <a:pt x="264466" y="186379"/>
                </a:cubicBezTo>
                <a:cubicBezTo>
                  <a:pt x="264482" y="197194"/>
                  <a:pt x="265208" y="207082"/>
                  <a:pt x="268721" y="217648"/>
                </a:cubicBezTo>
                <a:cubicBezTo>
                  <a:pt x="272145" y="227934"/>
                  <a:pt x="276384" y="239516"/>
                  <a:pt x="270604" y="251488"/>
                </a:cubicBezTo>
                <a:cubicBezTo>
                  <a:pt x="288907" y="272717"/>
                  <a:pt x="287283" y="302786"/>
                  <a:pt x="302509" y="325780"/>
                </a:cubicBezTo>
                <a:cubicBezTo>
                  <a:pt x="318911" y="311708"/>
                  <a:pt x="317449" y="288307"/>
                  <a:pt x="332755" y="276670"/>
                </a:cubicBezTo>
                <a:cubicBezTo>
                  <a:pt x="335316" y="270060"/>
                  <a:pt x="337659" y="264613"/>
                  <a:pt x="339550" y="259014"/>
                </a:cubicBezTo>
                <a:cubicBezTo>
                  <a:pt x="342845" y="249262"/>
                  <a:pt x="352357" y="243699"/>
                  <a:pt x="356008" y="234343"/>
                </a:cubicBezTo>
                <a:cubicBezTo>
                  <a:pt x="367278" y="205482"/>
                  <a:pt x="378033" y="176291"/>
                  <a:pt x="381556" y="145372"/>
                </a:cubicBezTo>
                <a:cubicBezTo>
                  <a:pt x="383217" y="130788"/>
                  <a:pt x="386676" y="115282"/>
                  <a:pt x="381576" y="101019"/>
                </a:cubicBezTo>
                <a:cubicBezTo>
                  <a:pt x="376259" y="86155"/>
                  <a:pt x="378080" y="70125"/>
                  <a:pt x="371541" y="54592"/>
                </a:cubicBezTo>
                <a:close/>
                <a:moveTo>
                  <a:pt x="191053" y="485064"/>
                </a:moveTo>
                <a:cubicBezTo>
                  <a:pt x="178690" y="504696"/>
                  <a:pt x="173828" y="524108"/>
                  <a:pt x="177100" y="545342"/>
                </a:cubicBezTo>
                <a:cubicBezTo>
                  <a:pt x="169377" y="565174"/>
                  <a:pt x="181590" y="604319"/>
                  <a:pt x="200378" y="614398"/>
                </a:cubicBezTo>
                <a:cubicBezTo>
                  <a:pt x="210837" y="620006"/>
                  <a:pt x="223757" y="625859"/>
                  <a:pt x="235350" y="618514"/>
                </a:cubicBezTo>
                <a:cubicBezTo>
                  <a:pt x="247456" y="610850"/>
                  <a:pt x="255614" y="598395"/>
                  <a:pt x="262079" y="585648"/>
                </a:cubicBezTo>
                <a:cubicBezTo>
                  <a:pt x="277162" y="555903"/>
                  <a:pt x="282777" y="522740"/>
                  <a:pt x="293429" y="491394"/>
                </a:cubicBezTo>
                <a:cubicBezTo>
                  <a:pt x="297799" y="478528"/>
                  <a:pt x="296815" y="462157"/>
                  <a:pt x="298472" y="447445"/>
                </a:cubicBezTo>
                <a:cubicBezTo>
                  <a:pt x="300093" y="433032"/>
                  <a:pt x="299238" y="417708"/>
                  <a:pt x="300864" y="402730"/>
                </a:cubicBezTo>
                <a:cubicBezTo>
                  <a:pt x="302468" y="387967"/>
                  <a:pt x="294209" y="375475"/>
                  <a:pt x="291598" y="359286"/>
                </a:cubicBezTo>
                <a:cubicBezTo>
                  <a:pt x="285724" y="364510"/>
                  <a:pt x="282234" y="367101"/>
                  <a:pt x="279354" y="370253"/>
                </a:cubicBezTo>
                <a:cubicBezTo>
                  <a:pt x="254869" y="397065"/>
                  <a:pt x="229936" y="423499"/>
                  <a:pt x="206401" y="451129"/>
                </a:cubicBezTo>
                <a:cubicBezTo>
                  <a:pt x="198437" y="460474"/>
                  <a:pt x="186167" y="469330"/>
                  <a:pt x="191053" y="485064"/>
                </a:cubicBezTo>
                <a:close/>
                <a:moveTo>
                  <a:pt x="406508" y="350703"/>
                </a:moveTo>
                <a:cubicBezTo>
                  <a:pt x="375102" y="341507"/>
                  <a:pt x="345646" y="329357"/>
                  <a:pt x="315298" y="349226"/>
                </a:cubicBezTo>
                <a:cubicBezTo>
                  <a:pt x="320395" y="370440"/>
                  <a:pt x="347940" y="377998"/>
                  <a:pt x="345077" y="402705"/>
                </a:cubicBezTo>
                <a:cubicBezTo>
                  <a:pt x="355999" y="406599"/>
                  <a:pt x="357533" y="416608"/>
                  <a:pt x="362089" y="424316"/>
                </a:cubicBezTo>
                <a:cubicBezTo>
                  <a:pt x="377716" y="450758"/>
                  <a:pt x="403770" y="465599"/>
                  <a:pt x="426382" y="484495"/>
                </a:cubicBezTo>
                <a:cubicBezTo>
                  <a:pt x="452387" y="506231"/>
                  <a:pt x="481332" y="514445"/>
                  <a:pt x="513873" y="511992"/>
                </a:cubicBezTo>
                <a:cubicBezTo>
                  <a:pt x="523935" y="490060"/>
                  <a:pt x="525148" y="453705"/>
                  <a:pt x="518590" y="440097"/>
                </a:cubicBezTo>
                <a:cubicBezTo>
                  <a:pt x="510104" y="422497"/>
                  <a:pt x="496434" y="409069"/>
                  <a:pt x="484821" y="393973"/>
                </a:cubicBezTo>
                <a:cubicBezTo>
                  <a:pt x="483170" y="391825"/>
                  <a:pt x="481290" y="389155"/>
                  <a:pt x="478953" y="388337"/>
                </a:cubicBezTo>
                <a:cubicBezTo>
                  <a:pt x="456310" y="380383"/>
                  <a:pt x="438332" y="362466"/>
                  <a:pt x="414143" y="357877"/>
                </a:cubicBezTo>
                <a:cubicBezTo>
                  <a:pt x="409732" y="357041"/>
                  <a:pt x="408531" y="352528"/>
                  <a:pt x="406508" y="350703"/>
                </a:cubicBezTo>
                <a:close/>
                <a:moveTo>
                  <a:pt x="235364" y="246237"/>
                </a:moveTo>
                <a:cubicBezTo>
                  <a:pt x="232991" y="243141"/>
                  <a:pt x="229216" y="240094"/>
                  <a:pt x="227944" y="236220"/>
                </a:cubicBezTo>
                <a:cubicBezTo>
                  <a:pt x="222814" y="220584"/>
                  <a:pt x="212022" y="209857"/>
                  <a:pt x="200687" y="198545"/>
                </a:cubicBezTo>
                <a:cubicBezTo>
                  <a:pt x="192835" y="190710"/>
                  <a:pt x="184608" y="182895"/>
                  <a:pt x="177120" y="174460"/>
                </a:cubicBezTo>
                <a:cubicBezTo>
                  <a:pt x="152427" y="146648"/>
                  <a:pt x="124271" y="124559"/>
                  <a:pt x="84035" y="126465"/>
                </a:cubicBezTo>
                <a:cubicBezTo>
                  <a:pt x="62287" y="127495"/>
                  <a:pt x="50069" y="144360"/>
                  <a:pt x="55348" y="165302"/>
                </a:cubicBezTo>
                <a:cubicBezTo>
                  <a:pt x="57387" y="173398"/>
                  <a:pt x="62123" y="180340"/>
                  <a:pt x="64219" y="187866"/>
                </a:cubicBezTo>
                <a:cubicBezTo>
                  <a:pt x="70929" y="211926"/>
                  <a:pt x="90117" y="225653"/>
                  <a:pt x="107493" y="239274"/>
                </a:cubicBezTo>
                <a:cubicBezTo>
                  <a:pt x="121881" y="250554"/>
                  <a:pt x="137801" y="260787"/>
                  <a:pt x="154823" y="269431"/>
                </a:cubicBezTo>
                <a:cubicBezTo>
                  <a:pt x="177724" y="281060"/>
                  <a:pt x="200800" y="291938"/>
                  <a:pt x="224750" y="300787"/>
                </a:cubicBezTo>
                <a:cubicBezTo>
                  <a:pt x="236112" y="304985"/>
                  <a:pt x="249032" y="304072"/>
                  <a:pt x="261726" y="307910"/>
                </a:cubicBezTo>
                <a:cubicBezTo>
                  <a:pt x="250246" y="288453"/>
                  <a:pt x="239157" y="269698"/>
                  <a:pt x="235364" y="246237"/>
                </a:cubicBezTo>
                <a:close/>
                <a:moveTo>
                  <a:pt x="258728" y="350718"/>
                </a:moveTo>
                <a:cubicBezTo>
                  <a:pt x="243110" y="352193"/>
                  <a:pt x="230434" y="343645"/>
                  <a:pt x="216395" y="339883"/>
                </a:cubicBezTo>
                <a:cubicBezTo>
                  <a:pt x="183075" y="330958"/>
                  <a:pt x="148429" y="334297"/>
                  <a:pt x="114853" y="327947"/>
                </a:cubicBezTo>
                <a:cubicBezTo>
                  <a:pt x="99970" y="325132"/>
                  <a:pt x="86898" y="333374"/>
                  <a:pt x="73933" y="338292"/>
                </a:cubicBezTo>
                <a:cubicBezTo>
                  <a:pt x="53572" y="346016"/>
                  <a:pt x="31743" y="353522"/>
                  <a:pt x="24169" y="375323"/>
                </a:cubicBezTo>
                <a:cubicBezTo>
                  <a:pt x="20905" y="392240"/>
                  <a:pt x="26763" y="403092"/>
                  <a:pt x="38252" y="412451"/>
                </a:cubicBezTo>
                <a:cubicBezTo>
                  <a:pt x="57988" y="428531"/>
                  <a:pt x="81658" y="415431"/>
                  <a:pt x="102485" y="422291"/>
                </a:cubicBezTo>
                <a:cubicBezTo>
                  <a:pt x="103105" y="422494"/>
                  <a:pt x="103979" y="421733"/>
                  <a:pt x="104750" y="421688"/>
                </a:cubicBezTo>
                <a:cubicBezTo>
                  <a:pt x="128748" y="420335"/>
                  <a:pt x="150148" y="405097"/>
                  <a:pt x="174164" y="409487"/>
                </a:cubicBezTo>
                <a:cubicBezTo>
                  <a:pt x="181920" y="402673"/>
                  <a:pt x="187472" y="394319"/>
                  <a:pt x="197539" y="394156"/>
                </a:cubicBezTo>
                <a:cubicBezTo>
                  <a:pt x="205626" y="394028"/>
                  <a:pt x="211576" y="389587"/>
                  <a:pt x="218385" y="386465"/>
                </a:cubicBezTo>
                <a:cubicBezTo>
                  <a:pt x="231773" y="380324"/>
                  <a:pt x="239954" y="366965"/>
                  <a:pt x="253907" y="361673"/>
                </a:cubicBezTo>
                <a:cubicBezTo>
                  <a:pt x="257056" y="360477"/>
                  <a:pt x="259252" y="357019"/>
                  <a:pt x="258728" y="350718"/>
                </a:cubicBezTo>
                <a:close/>
              </a:path>
            </a:pathLst>
          </a:custGeom>
          <a:solidFill>
            <a:schemeClr val="bg1"/>
          </a:solidFill>
          <a:ln w="4692" cap="flat">
            <a:noFill/>
            <a:prstDash val="solid"/>
            <a:miter/>
          </a:ln>
        </p:spPr>
        <p:txBody>
          <a:bodyPr rtlCol="0" anchor="ctr"/>
          <a:lstStyle/>
          <a:p>
            <a:endParaRPr lang="en-US"/>
          </a:p>
        </p:txBody>
      </p:sp>
      <p:sp>
        <p:nvSpPr>
          <p:cNvPr id="16" name="Content Placeholder 14">
            <a:extLst>
              <a:ext uri="{FF2B5EF4-FFF2-40B4-BE49-F238E27FC236}">
                <a16:creationId xmlns:a16="http://schemas.microsoft.com/office/drawing/2014/main" id="{29E68E6A-EA48-4296-338C-6252916364DB}"/>
              </a:ext>
            </a:extLst>
          </p:cNvPr>
          <p:cNvSpPr>
            <a:spLocks noGrp="1"/>
          </p:cNvSpPr>
          <p:nvPr>
            <p:ph sz="quarter" idx="17" hasCustomPrompt="1"/>
          </p:nvPr>
        </p:nvSpPr>
        <p:spPr>
          <a:xfrm>
            <a:off x="822960" y="502920"/>
            <a:ext cx="10543032" cy="4206240"/>
          </a:xfrm>
        </p:spPr>
        <p:txBody>
          <a:bodyPr anchor="b">
            <a:noAutofit/>
          </a:bodyPr>
          <a:lstStyle>
            <a:lvl1pPr marL="0" indent="0">
              <a:lnSpc>
                <a:spcPct val="90000"/>
              </a:lnSpc>
              <a:buNone/>
              <a:defRPr sz="23200" b="1">
                <a:solidFill>
                  <a:schemeClr val="bg1"/>
                </a:solidFill>
              </a:defRPr>
            </a:lvl1pPr>
            <a:lvl5pPr>
              <a:defRPr/>
            </a:lvl5pPr>
          </a:lstStyle>
          <a:p>
            <a:pPr lvl="0"/>
            <a:r>
              <a:rPr lang="en-US" dirty="0"/>
              <a:t>##%</a:t>
            </a:r>
          </a:p>
        </p:txBody>
      </p:sp>
      <p:sp>
        <p:nvSpPr>
          <p:cNvPr id="11" name="Date Placeholder 10">
            <a:extLst>
              <a:ext uri="{FF2B5EF4-FFF2-40B4-BE49-F238E27FC236}">
                <a16:creationId xmlns:a16="http://schemas.microsoft.com/office/drawing/2014/main" id="{AD53577C-175B-B4A1-66AA-5C60085CD574}"/>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12" name="Footer Placeholder 11">
            <a:extLst>
              <a:ext uri="{FF2B5EF4-FFF2-40B4-BE49-F238E27FC236}">
                <a16:creationId xmlns:a16="http://schemas.microsoft.com/office/drawing/2014/main" id="{FC0A1ED1-3D31-0A28-B07A-FB29FFF3BB08}"/>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13" name="Slide Number Placeholder 12">
            <a:extLst>
              <a:ext uri="{FF2B5EF4-FFF2-40B4-BE49-F238E27FC236}">
                <a16:creationId xmlns:a16="http://schemas.microsoft.com/office/drawing/2014/main" id="{F715FEB3-CFB2-98EC-9990-1546583F8AFB}"/>
              </a:ext>
            </a:extLst>
          </p:cNvPr>
          <p:cNvSpPr>
            <a:spLocks noGrp="1"/>
          </p:cNvSpPr>
          <p:nvPr>
            <p:ph type="sldNum" sz="quarter" idx="16"/>
          </p:nvPr>
        </p:nvSpPr>
        <p:spPr/>
        <p:txBody>
          <a:bodyPr/>
          <a:lstStyle>
            <a:lvl1pPr>
              <a:defRPr>
                <a:solidFill>
                  <a:schemeClr val="bg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77010944"/>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p:bg>
      <p:bgPr>
        <a:solidFill>
          <a:schemeClr val="accent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76F5BD-2BFA-BD7C-4A56-50038FE2C997}"/>
              </a:ext>
            </a:extLst>
          </p:cNvPr>
          <p:cNvSpPr>
            <a:spLocks noGrp="1"/>
          </p:cNvSpPr>
          <p:nvPr>
            <p:ph type="title"/>
          </p:nvPr>
        </p:nvSpPr>
        <p:spPr>
          <a:xfrm>
            <a:off x="612648" y="-1260856"/>
            <a:ext cx="10652760" cy="1133856"/>
          </a:xfrm>
        </p:spPr>
        <p:txBody>
          <a:bodyPr/>
          <a:lstStyle>
            <a:lvl1pPr>
              <a:defRPr>
                <a:solidFill>
                  <a:schemeClr val="bg1"/>
                </a:solidFill>
              </a:defRPr>
            </a:lvl1pPr>
          </a:lstStyle>
          <a:p>
            <a:r>
              <a:rPr lang="en-US"/>
              <a:t>Click to edit Master title style</a:t>
            </a:r>
            <a:endParaRPr lang="en-US" dirty="0"/>
          </a:p>
        </p:txBody>
      </p:sp>
      <p:sp>
        <p:nvSpPr>
          <p:cNvPr id="8" name="Content Placeholder 6">
            <a:extLst>
              <a:ext uri="{FF2B5EF4-FFF2-40B4-BE49-F238E27FC236}">
                <a16:creationId xmlns:a16="http://schemas.microsoft.com/office/drawing/2014/main" id="{160EF8F9-1162-D52D-2C46-DE22C0AE6504}"/>
              </a:ext>
            </a:extLst>
          </p:cNvPr>
          <p:cNvSpPr>
            <a:spLocks noGrp="1"/>
          </p:cNvSpPr>
          <p:nvPr>
            <p:ph sz="quarter" idx="13" hasCustomPrompt="1"/>
          </p:nvPr>
        </p:nvSpPr>
        <p:spPr>
          <a:xfrm>
            <a:off x="1476756" y="1976519"/>
            <a:ext cx="9238488" cy="2904962"/>
          </a:xfrm>
        </p:spPr>
        <p:txBody>
          <a:bodyPr anchor="ctr">
            <a:noAutofit/>
          </a:bodyPr>
          <a:lstStyle>
            <a:lvl1pPr marL="0" indent="0" algn="ctr">
              <a:lnSpc>
                <a:spcPct val="85000"/>
              </a:lnSpc>
              <a:buNone/>
              <a:defRPr sz="6000" b="1">
                <a:solidFill>
                  <a:schemeClr val="bg1"/>
                </a:solidFill>
              </a:defRPr>
            </a:lvl1pPr>
            <a:lvl2pPr marL="228600" indent="0" algn="ctr">
              <a:lnSpc>
                <a:spcPct val="85000"/>
              </a:lnSpc>
              <a:buNone/>
              <a:defRPr sz="5400" b="1">
                <a:solidFill>
                  <a:schemeClr val="bg1"/>
                </a:solidFill>
              </a:defRPr>
            </a:lvl2pPr>
            <a:lvl3pPr marL="457200" indent="0" algn="ctr">
              <a:lnSpc>
                <a:spcPct val="85000"/>
              </a:lnSpc>
              <a:buNone/>
              <a:defRPr sz="4800" b="1">
                <a:solidFill>
                  <a:schemeClr val="bg1"/>
                </a:solidFill>
              </a:defRPr>
            </a:lvl3pPr>
            <a:lvl4pPr marL="685800" indent="0" algn="ctr">
              <a:lnSpc>
                <a:spcPct val="85000"/>
              </a:lnSpc>
              <a:buNone/>
              <a:defRPr sz="4400" b="1">
                <a:solidFill>
                  <a:schemeClr val="bg1"/>
                </a:solidFill>
              </a:defRPr>
            </a:lvl4pPr>
            <a:lvl5pPr marL="914400" indent="0" algn="ctr">
              <a:lnSpc>
                <a:spcPct val="85000"/>
              </a:lnSpc>
              <a:buNone/>
              <a:defRPr sz="4000" b="1">
                <a:solidFill>
                  <a:schemeClr val="bg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a:extLst>
              <a:ext uri="{FF2B5EF4-FFF2-40B4-BE49-F238E27FC236}">
                <a16:creationId xmlns:a16="http://schemas.microsoft.com/office/drawing/2014/main" id="{312CD109-E4D5-D970-FDBD-2CF86ABC4E71}"/>
              </a:ext>
            </a:extLst>
          </p:cNvPr>
          <p:cNvGrpSpPr/>
          <p:nvPr userDrawn="1"/>
        </p:nvGrpSpPr>
        <p:grpSpPr>
          <a:xfrm>
            <a:off x="5881176" y="1153523"/>
            <a:ext cx="441612" cy="4550954"/>
            <a:chOff x="5881176" y="1142998"/>
            <a:chExt cx="441612" cy="4550954"/>
          </a:xfrm>
        </p:grpSpPr>
        <p:grpSp>
          <p:nvGrpSpPr>
            <p:cNvPr id="3" name="Group 2">
              <a:extLst>
                <a:ext uri="{FF2B5EF4-FFF2-40B4-BE49-F238E27FC236}">
                  <a16:creationId xmlns:a16="http://schemas.microsoft.com/office/drawing/2014/main" id="{1DBB4075-21C1-2837-182E-85916A94E579}"/>
                </a:ext>
              </a:extLst>
            </p:cNvPr>
            <p:cNvGrpSpPr/>
            <p:nvPr/>
          </p:nvGrpSpPr>
          <p:grpSpPr>
            <a:xfrm rot="16200000">
              <a:off x="5974230" y="5371897"/>
              <a:ext cx="229001" cy="415110"/>
              <a:chOff x="3923876" y="6082954"/>
              <a:chExt cx="229001" cy="415110"/>
            </a:xfrm>
          </p:grpSpPr>
          <p:sp>
            <p:nvSpPr>
              <p:cNvPr id="15" name="Image 1" descr=" ">
                <a:extLst>
                  <a:ext uri="{FF2B5EF4-FFF2-40B4-BE49-F238E27FC236}">
                    <a16:creationId xmlns:a16="http://schemas.microsoft.com/office/drawing/2014/main" id="{81296DDA-03D7-EAE7-334F-0FC28E40D4AA}"/>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bg1"/>
                </a:solidFill>
                <a:prstDash val="solid"/>
                <a:miter/>
              </a:ln>
            </p:spPr>
            <p:txBody>
              <a:bodyPr rtlCol="0" anchor="ctr"/>
              <a:lstStyle/>
              <a:p>
                <a:endParaRPr lang="en-US" dirty="0"/>
              </a:p>
            </p:txBody>
          </p:sp>
          <p:sp>
            <p:nvSpPr>
              <p:cNvPr id="16" name="Image 2" descr=" ">
                <a:extLst>
                  <a:ext uri="{FF2B5EF4-FFF2-40B4-BE49-F238E27FC236}">
                    <a16:creationId xmlns:a16="http://schemas.microsoft.com/office/drawing/2014/main" id="{E47ACA75-8B93-A109-C742-2A657F268B8B}"/>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bg1"/>
                </a:solidFill>
                <a:prstDash val="solid"/>
                <a:miter/>
              </a:ln>
            </p:spPr>
            <p:txBody>
              <a:bodyPr rtlCol="0" anchor="ctr"/>
              <a:lstStyle/>
              <a:p>
                <a:endParaRPr lang="en-US" dirty="0"/>
              </a:p>
            </p:txBody>
          </p:sp>
          <p:sp>
            <p:nvSpPr>
              <p:cNvPr id="17" name="Image 3" descr=" ">
                <a:extLst>
                  <a:ext uri="{FF2B5EF4-FFF2-40B4-BE49-F238E27FC236}">
                    <a16:creationId xmlns:a16="http://schemas.microsoft.com/office/drawing/2014/main" id="{231456A5-8F80-CEAE-2B2C-81CE2B86D84A}"/>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bg1"/>
                </a:solidFill>
                <a:prstDash val="solid"/>
                <a:miter/>
              </a:ln>
            </p:spPr>
            <p:txBody>
              <a:bodyPr rtlCol="0" anchor="ctr"/>
              <a:lstStyle/>
              <a:p>
                <a:endParaRPr lang="en-US" dirty="0"/>
              </a:p>
            </p:txBody>
          </p:sp>
        </p:grpSp>
        <p:grpSp>
          <p:nvGrpSpPr>
            <p:cNvPr id="4" name="Group 3">
              <a:extLst>
                <a:ext uri="{FF2B5EF4-FFF2-40B4-BE49-F238E27FC236}">
                  <a16:creationId xmlns:a16="http://schemas.microsoft.com/office/drawing/2014/main" id="{8DF32BA2-67B8-3565-D4EA-81606EBA8029}"/>
                </a:ext>
              </a:extLst>
            </p:cNvPr>
            <p:cNvGrpSpPr/>
            <p:nvPr/>
          </p:nvGrpSpPr>
          <p:grpSpPr>
            <a:xfrm rot="5400000">
              <a:off x="6000732" y="1049944"/>
              <a:ext cx="229001" cy="415110"/>
              <a:chOff x="3923876" y="6082954"/>
              <a:chExt cx="229001" cy="415110"/>
            </a:xfrm>
          </p:grpSpPr>
          <p:sp>
            <p:nvSpPr>
              <p:cNvPr id="5" name="Image 1" descr=" ">
                <a:extLst>
                  <a:ext uri="{FF2B5EF4-FFF2-40B4-BE49-F238E27FC236}">
                    <a16:creationId xmlns:a16="http://schemas.microsoft.com/office/drawing/2014/main" id="{942E667E-A72A-19E1-53BC-AC3A55EB6B4E}"/>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bg1"/>
                </a:solidFill>
                <a:prstDash val="solid"/>
                <a:miter/>
              </a:ln>
            </p:spPr>
            <p:txBody>
              <a:bodyPr rtlCol="0" anchor="ctr"/>
              <a:lstStyle/>
              <a:p>
                <a:endParaRPr lang="en-US" dirty="0"/>
              </a:p>
            </p:txBody>
          </p:sp>
          <p:sp>
            <p:nvSpPr>
              <p:cNvPr id="7" name="Image 2" descr=" ">
                <a:extLst>
                  <a:ext uri="{FF2B5EF4-FFF2-40B4-BE49-F238E27FC236}">
                    <a16:creationId xmlns:a16="http://schemas.microsoft.com/office/drawing/2014/main" id="{DD9C4149-B826-8BB1-8557-F0E082A03526}"/>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bg1"/>
                </a:solidFill>
                <a:prstDash val="solid"/>
                <a:miter/>
              </a:ln>
            </p:spPr>
            <p:txBody>
              <a:bodyPr rtlCol="0" anchor="ctr"/>
              <a:lstStyle/>
              <a:p>
                <a:endParaRPr lang="en-US" dirty="0"/>
              </a:p>
            </p:txBody>
          </p:sp>
          <p:sp>
            <p:nvSpPr>
              <p:cNvPr id="14" name="Image 3" descr=" ">
                <a:extLst>
                  <a:ext uri="{FF2B5EF4-FFF2-40B4-BE49-F238E27FC236}">
                    <a16:creationId xmlns:a16="http://schemas.microsoft.com/office/drawing/2014/main" id="{3226CBCD-903F-A9CA-157B-28C20E04C963}"/>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bg1"/>
                </a:solidFill>
                <a:prstDash val="solid"/>
                <a:miter/>
              </a:ln>
            </p:spPr>
            <p:txBody>
              <a:bodyPr rtlCol="0" anchor="ctr"/>
              <a:lstStyle/>
              <a:p>
                <a:endParaRPr lang="en-US" dirty="0"/>
              </a:p>
            </p:txBody>
          </p:sp>
        </p:grpSp>
      </p:grpSp>
      <p:sp>
        <p:nvSpPr>
          <p:cNvPr id="9" name="Date Placeholder 8">
            <a:extLst>
              <a:ext uri="{FF2B5EF4-FFF2-40B4-BE49-F238E27FC236}">
                <a16:creationId xmlns:a16="http://schemas.microsoft.com/office/drawing/2014/main" id="{9D30071D-1816-6301-C078-B86161799CD7}"/>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10" name="Footer Placeholder 9">
            <a:extLst>
              <a:ext uri="{FF2B5EF4-FFF2-40B4-BE49-F238E27FC236}">
                <a16:creationId xmlns:a16="http://schemas.microsoft.com/office/drawing/2014/main" id="{CFE59B85-473F-DCC6-7A6E-47ADB148C6B7}"/>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18" name="Slide Number Placeholder 17">
            <a:extLst>
              <a:ext uri="{FF2B5EF4-FFF2-40B4-BE49-F238E27FC236}">
                <a16:creationId xmlns:a16="http://schemas.microsoft.com/office/drawing/2014/main" id="{EA20037E-394B-C5EA-E580-1C795FCA6518}"/>
              </a:ext>
            </a:extLst>
          </p:cNvPr>
          <p:cNvSpPr>
            <a:spLocks noGrp="1"/>
          </p:cNvSpPr>
          <p:nvPr>
            <p:ph type="sldNum" sz="quarter" idx="16"/>
          </p:nvPr>
        </p:nvSpPr>
        <p:spPr/>
        <p:txBody>
          <a:bodyPr/>
          <a:lstStyle>
            <a:lvl1pPr>
              <a:defRPr>
                <a:solidFill>
                  <a:schemeClr val="bg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62594675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accent1"/>
        </a:solidFill>
        <a:effectLst/>
      </p:bgPr>
    </p:bg>
    <p:spTree>
      <p:nvGrpSpPr>
        <p:cNvPr id="1" name=""/>
        <p:cNvGrpSpPr/>
        <p:nvPr/>
      </p:nvGrpSpPr>
      <p:grpSpPr>
        <a:xfrm>
          <a:off x="0" y="0"/>
          <a:ext cx="0" cy="0"/>
          <a:chOff x="0" y="0"/>
          <a:chExt cx="0" cy="0"/>
        </a:xfrm>
      </p:grpSpPr>
      <p:sp>
        <p:nvSpPr>
          <p:cNvPr id="5" name="Image 1" descr=" ">
            <a:extLst>
              <a:ext uri="{FF2B5EF4-FFF2-40B4-BE49-F238E27FC236}">
                <a16:creationId xmlns:a16="http://schemas.microsoft.com/office/drawing/2014/main" id="{9EE9987D-02D3-17D5-7451-6EC1C249F41F}"/>
              </a:ext>
            </a:extLst>
          </p:cNvPr>
          <p:cNvSpPr/>
          <p:nvPr/>
        </p:nvSpPr>
        <p:spPr>
          <a:xfrm>
            <a:off x="10897865" y="707528"/>
            <a:ext cx="845132" cy="846741"/>
          </a:xfrm>
          <a:custGeom>
            <a:avLst/>
            <a:gdLst>
              <a:gd name="connsiteX0" fmla="*/ 315532 w 845132"/>
              <a:gd name="connsiteY0" fmla="*/ 258710 h 846741"/>
              <a:gd name="connsiteX1" fmla="*/ 335812 w 845132"/>
              <a:gd name="connsiteY1" fmla="*/ 96180 h 846741"/>
              <a:gd name="connsiteX2" fmla="*/ 377322 w 845132"/>
              <a:gd name="connsiteY2" fmla="*/ 19406 h 846741"/>
              <a:gd name="connsiteX3" fmla="*/ 502295 w 845132"/>
              <a:gd name="connsiteY3" fmla="*/ 36112 h 846741"/>
              <a:gd name="connsiteX4" fmla="*/ 517030 w 845132"/>
              <a:gd name="connsiteY4" fmla="*/ 91864 h 846741"/>
              <a:gd name="connsiteX5" fmla="*/ 532367 w 845132"/>
              <a:gd name="connsiteY5" fmla="*/ 143129 h 846741"/>
              <a:gd name="connsiteX6" fmla="*/ 532592 w 845132"/>
              <a:gd name="connsiteY6" fmla="*/ 150881 h 846741"/>
              <a:gd name="connsiteX7" fmla="*/ 528182 w 845132"/>
              <a:gd name="connsiteY7" fmla="*/ 199569 h 846741"/>
              <a:gd name="connsiteX8" fmla="*/ 514596 w 845132"/>
              <a:gd name="connsiteY8" fmla="*/ 252245 h 846741"/>
              <a:gd name="connsiteX9" fmla="*/ 536953 w 845132"/>
              <a:gd name="connsiteY9" fmla="*/ 244274 h 846741"/>
              <a:gd name="connsiteX10" fmla="*/ 710488 w 845132"/>
              <a:gd name="connsiteY10" fmla="*/ 150033 h 846741"/>
              <a:gd name="connsiteX11" fmla="*/ 768732 w 845132"/>
              <a:gd name="connsiteY11" fmla="*/ 141035 h 846741"/>
              <a:gd name="connsiteX12" fmla="*/ 806190 w 845132"/>
              <a:gd name="connsiteY12" fmla="*/ 143118 h 846741"/>
              <a:gd name="connsiteX13" fmla="*/ 816825 w 845132"/>
              <a:gd name="connsiteY13" fmla="*/ 145247 h 846741"/>
              <a:gd name="connsiteX14" fmla="*/ 840376 w 845132"/>
              <a:gd name="connsiteY14" fmla="*/ 227880 h 846741"/>
              <a:gd name="connsiteX15" fmla="*/ 775674 w 845132"/>
              <a:gd name="connsiteY15" fmla="*/ 322742 h 846741"/>
              <a:gd name="connsiteX16" fmla="*/ 684042 w 845132"/>
              <a:gd name="connsiteY16" fmla="*/ 388830 h 846741"/>
              <a:gd name="connsiteX17" fmla="*/ 574076 w 845132"/>
              <a:gd name="connsiteY17" fmla="*/ 430695 h 846741"/>
              <a:gd name="connsiteX18" fmla="*/ 551791 w 845132"/>
              <a:gd name="connsiteY18" fmla="*/ 442510 h 846741"/>
              <a:gd name="connsiteX19" fmla="*/ 688552 w 845132"/>
              <a:gd name="connsiteY19" fmla="*/ 529132 h 846741"/>
              <a:gd name="connsiteX20" fmla="*/ 716562 w 845132"/>
              <a:gd name="connsiteY20" fmla="*/ 583701 h 846741"/>
              <a:gd name="connsiteX21" fmla="*/ 699350 w 845132"/>
              <a:gd name="connsiteY21" fmla="*/ 687139 h 846741"/>
              <a:gd name="connsiteX22" fmla="*/ 640892 w 845132"/>
              <a:gd name="connsiteY22" fmla="*/ 699950 h 846741"/>
              <a:gd name="connsiteX23" fmla="*/ 572079 w 845132"/>
              <a:gd name="connsiteY23" fmla="*/ 673445 h 846741"/>
              <a:gd name="connsiteX24" fmla="*/ 494868 w 845132"/>
              <a:gd name="connsiteY24" fmla="*/ 616300 h 846741"/>
              <a:gd name="connsiteX25" fmla="*/ 439830 w 845132"/>
              <a:gd name="connsiteY25" fmla="*/ 543388 h 846741"/>
              <a:gd name="connsiteX26" fmla="*/ 423934 w 845132"/>
              <a:gd name="connsiteY26" fmla="*/ 534480 h 846741"/>
              <a:gd name="connsiteX27" fmla="*/ 424437 w 845132"/>
              <a:gd name="connsiteY27" fmla="*/ 644732 h 846741"/>
              <a:gd name="connsiteX28" fmla="*/ 415539 w 845132"/>
              <a:gd name="connsiteY28" fmla="*/ 675502 h 846741"/>
              <a:gd name="connsiteX29" fmla="*/ 391802 w 845132"/>
              <a:gd name="connsiteY29" fmla="*/ 743227 h 846741"/>
              <a:gd name="connsiteX30" fmla="*/ 357207 w 845132"/>
              <a:gd name="connsiteY30" fmla="*/ 815161 h 846741"/>
              <a:gd name="connsiteX31" fmla="*/ 277044 w 845132"/>
              <a:gd name="connsiteY31" fmla="*/ 846026 h 846741"/>
              <a:gd name="connsiteX32" fmla="*/ 203479 w 845132"/>
              <a:gd name="connsiteY32" fmla="*/ 783874 h 846741"/>
              <a:gd name="connsiteX33" fmla="*/ 196332 w 845132"/>
              <a:gd name="connsiteY33" fmla="*/ 695368 h 846741"/>
              <a:gd name="connsiteX34" fmla="*/ 205850 w 845132"/>
              <a:gd name="connsiteY34" fmla="*/ 656350 h 846741"/>
              <a:gd name="connsiteX35" fmla="*/ 222069 w 845132"/>
              <a:gd name="connsiteY35" fmla="*/ 614754 h 846741"/>
              <a:gd name="connsiteX36" fmla="*/ 238720 w 845132"/>
              <a:gd name="connsiteY36" fmla="*/ 586589 h 846741"/>
              <a:gd name="connsiteX37" fmla="*/ 255281 w 845132"/>
              <a:gd name="connsiteY37" fmla="*/ 560594 h 846741"/>
              <a:gd name="connsiteX38" fmla="*/ 201527 w 845132"/>
              <a:gd name="connsiteY38" fmla="*/ 574914 h 846741"/>
              <a:gd name="connsiteX39" fmla="*/ 155667 w 845132"/>
              <a:gd name="connsiteY39" fmla="*/ 585082 h 846741"/>
              <a:gd name="connsiteX40" fmla="*/ 79846 w 845132"/>
              <a:gd name="connsiteY40" fmla="*/ 589923 h 846741"/>
              <a:gd name="connsiteX41" fmla="*/ 2056 w 845132"/>
              <a:gd name="connsiteY41" fmla="*/ 521473 h 846741"/>
              <a:gd name="connsiteX42" fmla="*/ 21526 w 845132"/>
              <a:gd name="connsiteY42" fmla="*/ 467751 h 846741"/>
              <a:gd name="connsiteX43" fmla="*/ 97745 w 845132"/>
              <a:gd name="connsiteY43" fmla="*/ 416790 h 846741"/>
              <a:gd name="connsiteX44" fmla="*/ 151049 w 845132"/>
              <a:gd name="connsiteY44" fmla="*/ 406994 h 846741"/>
              <a:gd name="connsiteX45" fmla="*/ 229942 w 845132"/>
              <a:gd name="connsiteY45" fmla="*/ 405078 h 846741"/>
              <a:gd name="connsiteX46" fmla="*/ 156309 w 845132"/>
              <a:gd name="connsiteY46" fmla="*/ 364680 h 846741"/>
              <a:gd name="connsiteX47" fmla="*/ 131192 w 845132"/>
              <a:gd name="connsiteY47" fmla="*/ 346404 h 846741"/>
              <a:gd name="connsiteX48" fmla="*/ 60132 w 845132"/>
              <a:gd name="connsiteY48" fmla="*/ 274975 h 846741"/>
              <a:gd name="connsiteX49" fmla="*/ 40569 w 845132"/>
              <a:gd name="connsiteY49" fmla="*/ 232803 h 846741"/>
              <a:gd name="connsiteX50" fmla="*/ 59506 w 845132"/>
              <a:gd name="connsiteY50" fmla="*/ 159855 h 846741"/>
              <a:gd name="connsiteX51" fmla="*/ 146368 w 845132"/>
              <a:gd name="connsiteY51" fmla="*/ 130941 h 846741"/>
              <a:gd name="connsiteX52" fmla="*/ 223747 w 845132"/>
              <a:gd name="connsiteY52" fmla="*/ 165322 h 846741"/>
              <a:gd name="connsiteX53" fmla="*/ 254118 w 845132"/>
              <a:gd name="connsiteY53" fmla="*/ 186479 h 846741"/>
              <a:gd name="connsiteX54" fmla="*/ 303953 w 845132"/>
              <a:gd name="connsiteY54" fmla="*/ 243559 h 846741"/>
              <a:gd name="connsiteX55" fmla="*/ 315532 w 845132"/>
              <a:gd name="connsiteY55" fmla="*/ 258710 h 846741"/>
              <a:gd name="connsiteX56" fmla="*/ 440861 w 845132"/>
              <a:gd name="connsiteY56" fmla="*/ 411976 h 846741"/>
              <a:gd name="connsiteX57" fmla="*/ 456862 w 845132"/>
              <a:gd name="connsiteY57" fmla="*/ 418314 h 846741"/>
              <a:gd name="connsiteX58" fmla="*/ 545180 w 845132"/>
              <a:gd name="connsiteY58" fmla="*/ 408159 h 846741"/>
              <a:gd name="connsiteX59" fmla="*/ 661811 w 845132"/>
              <a:gd name="connsiteY59" fmla="*/ 370618 h 846741"/>
              <a:gd name="connsiteX60" fmla="*/ 769687 w 845132"/>
              <a:gd name="connsiteY60" fmla="*/ 297730 h 846741"/>
              <a:gd name="connsiteX61" fmla="*/ 822975 w 845132"/>
              <a:gd name="connsiteY61" fmla="*/ 217710 h 846741"/>
              <a:gd name="connsiteX62" fmla="*/ 778557 w 845132"/>
              <a:gd name="connsiteY62" fmla="*/ 162258 h 846741"/>
              <a:gd name="connsiteX63" fmla="*/ 675951 w 845132"/>
              <a:gd name="connsiteY63" fmla="*/ 185357 h 846741"/>
              <a:gd name="connsiteX64" fmla="*/ 585171 w 845132"/>
              <a:gd name="connsiteY64" fmla="*/ 241086 h 846741"/>
              <a:gd name="connsiteX65" fmla="*/ 495428 w 845132"/>
              <a:gd name="connsiteY65" fmla="*/ 330289 h 846741"/>
              <a:gd name="connsiteX66" fmla="*/ 440861 w 845132"/>
              <a:gd name="connsiteY66" fmla="*/ 411976 h 846741"/>
              <a:gd name="connsiteX67" fmla="*/ 490375 w 845132"/>
              <a:gd name="connsiteY67" fmla="*/ 72052 h 846741"/>
              <a:gd name="connsiteX68" fmla="*/ 478847 w 845132"/>
              <a:gd name="connsiteY68" fmla="*/ 53329 h 846741"/>
              <a:gd name="connsiteX69" fmla="*/ 426173 w 845132"/>
              <a:gd name="connsiteY69" fmla="*/ 23508 h 846741"/>
              <a:gd name="connsiteX70" fmla="*/ 376834 w 845132"/>
              <a:gd name="connsiteY70" fmla="*/ 64654 h 846741"/>
              <a:gd name="connsiteX71" fmla="*/ 370745 w 845132"/>
              <a:gd name="connsiteY71" fmla="*/ 79102 h 846741"/>
              <a:gd name="connsiteX72" fmla="*/ 352544 w 845132"/>
              <a:gd name="connsiteY72" fmla="*/ 145144 h 846741"/>
              <a:gd name="connsiteX73" fmla="*/ 349054 w 845132"/>
              <a:gd name="connsiteY73" fmla="*/ 245990 h 846741"/>
              <a:gd name="connsiteX74" fmla="*/ 354669 w 845132"/>
              <a:gd name="connsiteY74" fmla="*/ 287261 h 846741"/>
              <a:gd name="connsiteX75" fmla="*/ 357154 w 845132"/>
              <a:gd name="connsiteY75" fmla="*/ 331924 h 846741"/>
              <a:gd name="connsiteX76" fmla="*/ 399264 w 845132"/>
              <a:gd name="connsiteY76" fmla="*/ 429978 h 846741"/>
              <a:gd name="connsiteX77" fmla="*/ 439184 w 845132"/>
              <a:gd name="connsiteY77" fmla="*/ 365161 h 846741"/>
              <a:gd name="connsiteX78" fmla="*/ 448152 w 845132"/>
              <a:gd name="connsiteY78" fmla="*/ 341857 h 846741"/>
              <a:gd name="connsiteX79" fmla="*/ 469875 w 845132"/>
              <a:gd name="connsiteY79" fmla="*/ 309295 h 846741"/>
              <a:gd name="connsiteX80" fmla="*/ 503593 w 845132"/>
              <a:gd name="connsiteY80" fmla="*/ 191868 h 846741"/>
              <a:gd name="connsiteX81" fmla="*/ 503620 w 845132"/>
              <a:gd name="connsiteY81" fmla="*/ 133330 h 846741"/>
              <a:gd name="connsiteX82" fmla="*/ 490375 w 845132"/>
              <a:gd name="connsiteY82" fmla="*/ 72052 h 846741"/>
              <a:gd name="connsiteX83" fmla="*/ 252159 w 845132"/>
              <a:gd name="connsiteY83" fmla="*/ 640207 h 846741"/>
              <a:gd name="connsiteX84" fmla="*/ 233744 w 845132"/>
              <a:gd name="connsiteY84" fmla="*/ 719765 h 846741"/>
              <a:gd name="connsiteX85" fmla="*/ 264467 w 845132"/>
              <a:gd name="connsiteY85" fmla="*/ 810908 h 846741"/>
              <a:gd name="connsiteX86" fmla="*/ 310625 w 845132"/>
              <a:gd name="connsiteY86" fmla="*/ 816341 h 846741"/>
              <a:gd name="connsiteX87" fmla="*/ 345902 w 845132"/>
              <a:gd name="connsiteY87" fmla="*/ 772963 h 846741"/>
              <a:gd name="connsiteX88" fmla="*/ 387279 w 845132"/>
              <a:gd name="connsiteY88" fmla="*/ 648563 h 846741"/>
              <a:gd name="connsiteX89" fmla="*/ 393936 w 845132"/>
              <a:gd name="connsiteY89" fmla="*/ 590557 h 846741"/>
              <a:gd name="connsiteX90" fmla="*/ 397093 w 845132"/>
              <a:gd name="connsiteY90" fmla="*/ 531540 h 846741"/>
              <a:gd name="connsiteX91" fmla="*/ 384863 w 845132"/>
              <a:gd name="connsiteY91" fmla="*/ 474201 h 846741"/>
              <a:gd name="connsiteX92" fmla="*/ 368704 w 845132"/>
              <a:gd name="connsiteY92" fmla="*/ 488675 h 846741"/>
              <a:gd name="connsiteX93" fmla="*/ 272416 w 845132"/>
              <a:gd name="connsiteY93" fmla="*/ 595420 h 846741"/>
              <a:gd name="connsiteX94" fmla="*/ 252159 w 845132"/>
              <a:gd name="connsiteY94" fmla="*/ 640207 h 846741"/>
              <a:gd name="connsiteX95" fmla="*/ 536526 w 845132"/>
              <a:gd name="connsiteY95" fmla="*/ 462873 h 846741"/>
              <a:gd name="connsiteX96" fmla="*/ 416143 w 845132"/>
              <a:gd name="connsiteY96" fmla="*/ 460923 h 846741"/>
              <a:gd name="connsiteX97" fmla="*/ 455447 w 845132"/>
              <a:gd name="connsiteY97" fmla="*/ 531508 h 846741"/>
              <a:gd name="connsiteX98" fmla="*/ 477900 w 845132"/>
              <a:gd name="connsiteY98" fmla="*/ 560031 h 846741"/>
              <a:gd name="connsiteX99" fmla="*/ 562757 w 845132"/>
              <a:gd name="connsiteY99" fmla="*/ 639457 h 846741"/>
              <a:gd name="connsiteX100" fmla="*/ 678231 w 845132"/>
              <a:gd name="connsiteY100" fmla="*/ 675749 h 846741"/>
              <a:gd name="connsiteX101" fmla="*/ 684456 w 845132"/>
              <a:gd name="connsiteY101" fmla="*/ 580859 h 846741"/>
              <a:gd name="connsiteX102" fmla="*/ 639887 w 845132"/>
              <a:gd name="connsiteY102" fmla="*/ 519983 h 846741"/>
              <a:gd name="connsiteX103" fmla="*/ 632142 w 845132"/>
              <a:gd name="connsiteY103" fmla="*/ 512543 h 846741"/>
              <a:gd name="connsiteX104" fmla="*/ 546603 w 845132"/>
              <a:gd name="connsiteY104" fmla="*/ 472342 h 846741"/>
              <a:gd name="connsiteX105" fmla="*/ 536526 w 845132"/>
              <a:gd name="connsiteY105" fmla="*/ 462873 h 846741"/>
              <a:gd name="connsiteX106" fmla="*/ 310643 w 845132"/>
              <a:gd name="connsiteY106" fmla="*/ 324995 h 846741"/>
              <a:gd name="connsiteX107" fmla="*/ 300849 w 845132"/>
              <a:gd name="connsiteY107" fmla="*/ 311773 h 846741"/>
              <a:gd name="connsiteX108" fmla="*/ 264875 w 845132"/>
              <a:gd name="connsiteY108" fmla="*/ 262049 h 846741"/>
              <a:gd name="connsiteX109" fmla="*/ 233770 w 845132"/>
              <a:gd name="connsiteY109" fmla="*/ 230259 h 846741"/>
              <a:gd name="connsiteX110" fmla="*/ 110912 w 845132"/>
              <a:gd name="connsiteY110" fmla="*/ 166914 h 846741"/>
              <a:gd name="connsiteX111" fmla="*/ 73051 w 845132"/>
              <a:gd name="connsiteY111" fmla="*/ 218173 h 846741"/>
              <a:gd name="connsiteX112" fmla="*/ 84759 w 845132"/>
              <a:gd name="connsiteY112" fmla="*/ 247953 h 846741"/>
              <a:gd name="connsiteX113" fmla="*/ 141874 w 845132"/>
              <a:gd name="connsiteY113" fmla="*/ 315804 h 846741"/>
              <a:gd name="connsiteX114" fmla="*/ 204342 w 845132"/>
              <a:gd name="connsiteY114" fmla="*/ 355606 h 846741"/>
              <a:gd name="connsiteX115" fmla="*/ 296635 w 845132"/>
              <a:gd name="connsiteY115" fmla="*/ 396992 h 846741"/>
              <a:gd name="connsiteX116" fmla="*/ 345437 w 845132"/>
              <a:gd name="connsiteY116" fmla="*/ 406393 h 846741"/>
              <a:gd name="connsiteX117" fmla="*/ 310643 w 845132"/>
              <a:gd name="connsiteY117" fmla="*/ 324995 h 846741"/>
              <a:gd name="connsiteX118" fmla="*/ 341480 w 845132"/>
              <a:gd name="connsiteY118" fmla="*/ 462893 h 846741"/>
              <a:gd name="connsiteX119" fmla="*/ 285607 w 845132"/>
              <a:gd name="connsiteY119" fmla="*/ 448592 h 846741"/>
              <a:gd name="connsiteX120" fmla="*/ 151587 w 845132"/>
              <a:gd name="connsiteY120" fmla="*/ 432838 h 846741"/>
              <a:gd name="connsiteX121" fmla="*/ 97579 w 845132"/>
              <a:gd name="connsiteY121" fmla="*/ 446492 h 846741"/>
              <a:gd name="connsiteX122" fmla="*/ 31899 w 845132"/>
              <a:gd name="connsiteY122" fmla="*/ 495368 h 846741"/>
              <a:gd name="connsiteX123" fmla="*/ 50486 w 845132"/>
              <a:gd name="connsiteY123" fmla="*/ 544370 h 846741"/>
              <a:gd name="connsiteX124" fmla="*/ 135264 w 845132"/>
              <a:gd name="connsiteY124" fmla="*/ 557357 h 846741"/>
              <a:gd name="connsiteX125" fmla="*/ 138253 w 845132"/>
              <a:gd name="connsiteY125" fmla="*/ 556561 h 846741"/>
              <a:gd name="connsiteX126" fmla="*/ 229869 w 845132"/>
              <a:gd name="connsiteY126" fmla="*/ 540458 h 846741"/>
              <a:gd name="connsiteX127" fmla="*/ 260720 w 845132"/>
              <a:gd name="connsiteY127" fmla="*/ 520224 h 846741"/>
              <a:gd name="connsiteX128" fmla="*/ 288234 w 845132"/>
              <a:gd name="connsiteY128" fmla="*/ 510072 h 846741"/>
              <a:gd name="connsiteX129" fmla="*/ 335116 w 845132"/>
              <a:gd name="connsiteY129" fmla="*/ 477351 h 846741"/>
              <a:gd name="connsiteX130" fmla="*/ 341480 w 845132"/>
              <a:gd name="connsiteY130" fmla="*/ 462893 h 84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845132" h="846741">
                <a:moveTo>
                  <a:pt x="315532" y="258710"/>
                </a:moveTo>
                <a:cubicBezTo>
                  <a:pt x="310967" y="202541"/>
                  <a:pt x="322181" y="149393"/>
                  <a:pt x="335812" y="96180"/>
                </a:cubicBezTo>
                <a:cubicBezTo>
                  <a:pt x="343416" y="66493"/>
                  <a:pt x="354964" y="40146"/>
                  <a:pt x="377322" y="19406"/>
                </a:cubicBezTo>
                <a:cubicBezTo>
                  <a:pt x="404878" y="-6157"/>
                  <a:pt x="477188" y="-11939"/>
                  <a:pt x="502295" y="36112"/>
                </a:cubicBezTo>
                <a:cubicBezTo>
                  <a:pt x="511458" y="53651"/>
                  <a:pt x="519449" y="70815"/>
                  <a:pt x="517030" y="91864"/>
                </a:cubicBezTo>
                <a:cubicBezTo>
                  <a:pt x="531782" y="105349"/>
                  <a:pt x="525658" y="125480"/>
                  <a:pt x="532367" y="143129"/>
                </a:cubicBezTo>
                <a:cubicBezTo>
                  <a:pt x="533311" y="145613"/>
                  <a:pt x="533442" y="148363"/>
                  <a:pt x="532592" y="150881"/>
                </a:cubicBezTo>
                <a:cubicBezTo>
                  <a:pt x="527457" y="166094"/>
                  <a:pt x="529125" y="182948"/>
                  <a:pt x="528182" y="199569"/>
                </a:cubicBezTo>
                <a:cubicBezTo>
                  <a:pt x="527171" y="217359"/>
                  <a:pt x="522730" y="234480"/>
                  <a:pt x="514596" y="252245"/>
                </a:cubicBezTo>
                <a:cubicBezTo>
                  <a:pt x="525326" y="253606"/>
                  <a:pt x="530690" y="249481"/>
                  <a:pt x="536953" y="244274"/>
                </a:cubicBezTo>
                <a:cubicBezTo>
                  <a:pt x="588538" y="201398"/>
                  <a:pt x="641244" y="160683"/>
                  <a:pt x="710488" y="150033"/>
                </a:cubicBezTo>
                <a:cubicBezTo>
                  <a:pt x="729961" y="147039"/>
                  <a:pt x="749052" y="136447"/>
                  <a:pt x="768732" y="141035"/>
                </a:cubicBezTo>
                <a:cubicBezTo>
                  <a:pt x="782031" y="144135"/>
                  <a:pt x="794444" y="147034"/>
                  <a:pt x="806190" y="143118"/>
                </a:cubicBezTo>
                <a:cubicBezTo>
                  <a:pt x="809821" y="141906"/>
                  <a:pt x="813867" y="142813"/>
                  <a:pt x="816825" y="145247"/>
                </a:cubicBezTo>
                <a:cubicBezTo>
                  <a:pt x="842022" y="165972"/>
                  <a:pt x="851846" y="199731"/>
                  <a:pt x="840376" y="227880"/>
                </a:cubicBezTo>
                <a:cubicBezTo>
                  <a:pt x="825614" y="264101"/>
                  <a:pt x="801743" y="293545"/>
                  <a:pt x="775674" y="322742"/>
                </a:cubicBezTo>
                <a:cubicBezTo>
                  <a:pt x="749397" y="352177"/>
                  <a:pt x="716223" y="370292"/>
                  <a:pt x="684042" y="388830"/>
                </a:cubicBezTo>
                <a:cubicBezTo>
                  <a:pt x="650371" y="408220"/>
                  <a:pt x="614213" y="425816"/>
                  <a:pt x="574076" y="430695"/>
                </a:cubicBezTo>
                <a:cubicBezTo>
                  <a:pt x="559068" y="432518"/>
                  <a:pt x="558942" y="433472"/>
                  <a:pt x="551791" y="442510"/>
                </a:cubicBezTo>
                <a:cubicBezTo>
                  <a:pt x="604388" y="459164"/>
                  <a:pt x="649794" y="487121"/>
                  <a:pt x="688552" y="529132"/>
                </a:cubicBezTo>
                <a:cubicBezTo>
                  <a:pt x="687095" y="551436"/>
                  <a:pt x="712272" y="561706"/>
                  <a:pt x="716562" y="583701"/>
                </a:cubicBezTo>
                <a:cubicBezTo>
                  <a:pt x="723793" y="620754"/>
                  <a:pt x="726048" y="658262"/>
                  <a:pt x="699350" y="687139"/>
                </a:cubicBezTo>
                <a:cubicBezTo>
                  <a:pt x="686240" y="701319"/>
                  <a:pt x="661905" y="706329"/>
                  <a:pt x="640892" y="699950"/>
                </a:cubicBezTo>
                <a:cubicBezTo>
                  <a:pt x="617431" y="692819"/>
                  <a:pt x="594672" y="683126"/>
                  <a:pt x="572079" y="673445"/>
                </a:cubicBezTo>
                <a:cubicBezTo>
                  <a:pt x="541977" y="660540"/>
                  <a:pt x="515486" y="641287"/>
                  <a:pt x="494868" y="616300"/>
                </a:cubicBezTo>
                <a:cubicBezTo>
                  <a:pt x="475568" y="592908"/>
                  <a:pt x="451482" y="572773"/>
                  <a:pt x="439830" y="543388"/>
                </a:cubicBezTo>
                <a:cubicBezTo>
                  <a:pt x="437611" y="537791"/>
                  <a:pt x="433079" y="534323"/>
                  <a:pt x="423934" y="534480"/>
                </a:cubicBezTo>
                <a:cubicBezTo>
                  <a:pt x="431431" y="569580"/>
                  <a:pt x="424879" y="604010"/>
                  <a:pt x="424437" y="644732"/>
                </a:cubicBezTo>
                <a:cubicBezTo>
                  <a:pt x="427578" y="652393"/>
                  <a:pt x="421207" y="663115"/>
                  <a:pt x="415539" y="675502"/>
                </a:cubicBezTo>
                <a:cubicBezTo>
                  <a:pt x="405623" y="697160"/>
                  <a:pt x="399084" y="720421"/>
                  <a:pt x="391802" y="743227"/>
                </a:cubicBezTo>
                <a:cubicBezTo>
                  <a:pt x="383626" y="768836"/>
                  <a:pt x="368923" y="791402"/>
                  <a:pt x="357207" y="815161"/>
                </a:cubicBezTo>
                <a:cubicBezTo>
                  <a:pt x="344118" y="841716"/>
                  <a:pt x="305963" y="849301"/>
                  <a:pt x="277044" y="846026"/>
                </a:cubicBezTo>
                <a:cubicBezTo>
                  <a:pt x="236943" y="841483"/>
                  <a:pt x="216066" y="814568"/>
                  <a:pt x="203479" y="783874"/>
                </a:cubicBezTo>
                <a:cubicBezTo>
                  <a:pt x="192523" y="757148"/>
                  <a:pt x="183999" y="726384"/>
                  <a:pt x="196332" y="695368"/>
                </a:cubicBezTo>
                <a:cubicBezTo>
                  <a:pt x="201268" y="682955"/>
                  <a:pt x="198455" y="666081"/>
                  <a:pt x="205850" y="656350"/>
                </a:cubicBezTo>
                <a:cubicBezTo>
                  <a:pt x="215811" y="643237"/>
                  <a:pt x="217799" y="629013"/>
                  <a:pt x="222069" y="614754"/>
                </a:cubicBezTo>
                <a:cubicBezTo>
                  <a:pt x="225278" y="604039"/>
                  <a:pt x="230699" y="594658"/>
                  <a:pt x="238720" y="586589"/>
                </a:cubicBezTo>
                <a:cubicBezTo>
                  <a:pt x="245191" y="580078"/>
                  <a:pt x="251392" y="573035"/>
                  <a:pt x="255281" y="560594"/>
                </a:cubicBezTo>
                <a:cubicBezTo>
                  <a:pt x="235611" y="565499"/>
                  <a:pt x="216849" y="566899"/>
                  <a:pt x="201527" y="574914"/>
                </a:cubicBezTo>
                <a:cubicBezTo>
                  <a:pt x="186357" y="582850"/>
                  <a:pt x="172080" y="586809"/>
                  <a:pt x="155667" y="585082"/>
                </a:cubicBezTo>
                <a:cubicBezTo>
                  <a:pt x="130224" y="582401"/>
                  <a:pt x="106246" y="593914"/>
                  <a:pt x="79846" y="589923"/>
                </a:cubicBezTo>
                <a:cubicBezTo>
                  <a:pt x="45758" y="584766"/>
                  <a:pt x="11838" y="554856"/>
                  <a:pt x="2056" y="521473"/>
                </a:cubicBezTo>
                <a:cubicBezTo>
                  <a:pt x="-5503" y="495676"/>
                  <a:pt x="9323" y="485095"/>
                  <a:pt x="21526" y="467751"/>
                </a:cubicBezTo>
                <a:cubicBezTo>
                  <a:pt x="41246" y="439724"/>
                  <a:pt x="71964" y="432984"/>
                  <a:pt x="97745" y="416790"/>
                </a:cubicBezTo>
                <a:cubicBezTo>
                  <a:pt x="114315" y="406383"/>
                  <a:pt x="133195" y="409260"/>
                  <a:pt x="151049" y="406994"/>
                </a:cubicBezTo>
                <a:cubicBezTo>
                  <a:pt x="177007" y="403698"/>
                  <a:pt x="203218" y="401663"/>
                  <a:pt x="229942" y="405078"/>
                </a:cubicBezTo>
                <a:cubicBezTo>
                  <a:pt x="203147" y="395592"/>
                  <a:pt x="183690" y="373005"/>
                  <a:pt x="156309" y="364680"/>
                </a:cubicBezTo>
                <a:cubicBezTo>
                  <a:pt x="145667" y="361444"/>
                  <a:pt x="138209" y="353875"/>
                  <a:pt x="131192" y="346404"/>
                </a:cubicBezTo>
                <a:cubicBezTo>
                  <a:pt x="108167" y="321895"/>
                  <a:pt x="76287" y="306174"/>
                  <a:pt x="60132" y="274975"/>
                </a:cubicBezTo>
                <a:cubicBezTo>
                  <a:pt x="52746" y="260719"/>
                  <a:pt x="52404" y="243217"/>
                  <a:pt x="40569" y="232803"/>
                </a:cubicBezTo>
                <a:cubicBezTo>
                  <a:pt x="41779" y="206048"/>
                  <a:pt x="39543" y="182001"/>
                  <a:pt x="59506" y="159855"/>
                </a:cubicBezTo>
                <a:cubicBezTo>
                  <a:pt x="84405" y="132230"/>
                  <a:pt x="113174" y="123401"/>
                  <a:pt x="146368" y="130941"/>
                </a:cubicBezTo>
                <a:cubicBezTo>
                  <a:pt x="173803" y="137172"/>
                  <a:pt x="201507" y="145991"/>
                  <a:pt x="223747" y="165322"/>
                </a:cubicBezTo>
                <a:cubicBezTo>
                  <a:pt x="233240" y="173571"/>
                  <a:pt x="246226" y="178315"/>
                  <a:pt x="254118" y="186479"/>
                </a:cubicBezTo>
                <a:cubicBezTo>
                  <a:pt x="271575" y="204539"/>
                  <a:pt x="291623" y="220877"/>
                  <a:pt x="303953" y="243559"/>
                </a:cubicBezTo>
                <a:cubicBezTo>
                  <a:pt x="306879" y="248942"/>
                  <a:pt x="308491" y="255141"/>
                  <a:pt x="315532" y="258710"/>
                </a:cubicBezTo>
                <a:close/>
                <a:moveTo>
                  <a:pt x="440861" y="411976"/>
                </a:moveTo>
                <a:cubicBezTo>
                  <a:pt x="446330" y="419491"/>
                  <a:pt x="451651" y="418501"/>
                  <a:pt x="456862" y="418314"/>
                </a:cubicBezTo>
                <a:cubicBezTo>
                  <a:pt x="486613" y="417264"/>
                  <a:pt x="515817" y="409563"/>
                  <a:pt x="545180" y="408159"/>
                </a:cubicBezTo>
                <a:cubicBezTo>
                  <a:pt x="587999" y="406115"/>
                  <a:pt x="625270" y="387077"/>
                  <a:pt x="661811" y="370618"/>
                </a:cubicBezTo>
                <a:cubicBezTo>
                  <a:pt x="700751" y="353075"/>
                  <a:pt x="739271" y="330355"/>
                  <a:pt x="769687" y="297730"/>
                </a:cubicBezTo>
                <a:cubicBezTo>
                  <a:pt x="791849" y="273956"/>
                  <a:pt x="814602" y="251266"/>
                  <a:pt x="822975" y="217710"/>
                </a:cubicBezTo>
                <a:cubicBezTo>
                  <a:pt x="831732" y="182610"/>
                  <a:pt x="814778" y="159419"/>
                  <a:pt x="778557" y="162258"/>
                </a:cubicBezTo>
                <a:cubicBezTo>
                  <a:pt x="743360" y="165016"/>
                  <a:pt x="709062" y="172065"/>
                  <a:pt x="675951" y="185357"/>
                </a:cubicBezTo>
                <a:cubicBezTo>
                  <a:pt x="642406" y="198821"/>
                  <a:pt x="613378" y="219758"/>
                  <a:pt x="585171" y="241086"/>
                </a:cubicBezTo>
                <a:cubicBezTo>
                  <a:pt x="551524" y="266527"/>
                  <a:pt x="522690" y="297476"/>
                  <a:pt x="495428" y="330289"/>
                </a:cubicBezTo>
                <a:cubicBezTo>
                  <a:pt x="474076" y="355988"/>
                  <a:pt x="461540" y="386410"/>
                  <a:pt x="440861" y="411976"/>
                </a:cubicBezTo>
                <a:close/>
                <a:moveTo>
                  <a:pt x="490375" y="72052"/>
                </a:moveTo>
                <a:cubicBezTo>
                  <a:pt x="486530" y="65812"/>
                  <a:pt x="482646" y="59597"/>
                  <a:pt x="478847" y="53329"/>
                </a:cubicBezTo>
                <a:cubicBezTo>
                  <a:pt x="466830" y="33506"/>
                  <a:pt x="449961" y="21670"/>
                  <a:pt x="426173" y="23508"/>
                </a:cubicBezTo>
                <a:cubicBezTo>
                  <a:pt x="400450" y="25497"/>
                  <a:pt x="383641" y="39153"/>
                  <a:pt x="376834" y="64654"/>
                </a:cubicBezTo>
                <a:cubicBezTo>
                  <a:pt x="375497" y="69659"/>
                  <a:pt x="373012" y="74394"/>
                  <a:pt x="370745" y="79102"/>
                </a:cubicBezTo>
                <a:cubicBezTo>
                  <a:pt x="360689" y="100008"/>
                  <a:pt x="355781" y="122810"/>
                  <a:pt x="352544" y="145144"/>
                </a:cubicBezTo>
                <a:cubicBezTo>
                  <a:pt x="347734" y="178367"/>
                  <a:pt x="349005" y="212292"/>
                  <a:pt x="349054" y="245990"/>
                </a:cubicBezTo>
                <a:cubicBezTo>
                  <a:pt x="349074" y="260265"/>
                  <a:pt x="350032" y="273316"/>
                  <a:pt x="354669" y="287261"/>
                </a:cubicBezTo>
                <a:cubicBezTo>
                  <a:pt x="359189" y="300837"/>
                  <a:pt x="364783" y="316123"/>
                  <a:pt x="357154" y="331924"/>
                </a:cubicBezTo>
                <a:cubicBezTo>
                  <a:pt x="381312" y="359943"/>
                  <a:pt x="379168" y="399630"/>
                  <a:pt x="399264" y="429978"/>
                </a:cubicBezTo>
                <a:cubicBezTo>
                  <a:pt x="420912" y="411405"/>
                  <a:pt x="418983" y="380519"/>
                  <a:pt x="439184" y="365161"/>
                </a:cubicBezTo>
                <a:cubicBezTo>
                  <a:pt x="442565" y="356437"/>
                  <a:pt x="445656" y="349248"/>
                  <a:pt x="448152" y="341857"/>
                </a:cubicBezTo>
                <a:cubicBezTo>
                  <a:pt x="452501" y="328986"/>
                  <a:pt x="465056" y="321644"/>
                  <a:pt x="469875" y="309295"/>
                </a:cubicBezTo>
                <a:cubicBezTo>
                  <a:pt x="484749" y="271204"/>
                  <a:pt x="498944" y="232676"/>
                  <a:pt x="503593" y="191868"/>
                </a:cubicBezTo>
                <a:cubicBezTo>
                  <a:pt x="505786" y="172619"/>
                  <a:pt x="510351" y="152154"/>
                  <a:pt x="503620" y="133330"/>
                </a:cubicBezTo>
                <a:cubicBezTo>
                  <a:pt x="496603" y="113711"/>
                  <a:pt x="499006" y="92554"/>
                  <a:pt x="490375" y="72052"/>
                </a:cubicBezTo>
                <a:close/>
                <a:moveTo>
                  <a:pt x="252159" y="640207"/>
                </a:moveTo>
                <a:cubicBezTo>
                  <a:pt x="235842" y="666119"/>
                  <a:pt x="229426" y="691739"/>
                  <a:pt x="233744" y="719765"/>
                </a:cubicBezTo>
                <a:cubicBezTo>
                  <a:pt x="223550" y="745941"/>
                  <a:pt x="239669" y="797605"/>
                  <a:pt x="264467" y="810908"/>
                </a:cubicBezTo>
                <a:cubicBezTo>
                  <a:pt x="278271" y="818310"/>
                  <a:pt x="295324" y="826034"/>
                  <a:pt x="310625" y="816341"/>
                </a:cubicBezTo>
                <a:cubicBezTo>
                  <a:pt x="326602" y="806226"/>
                  <a:pt x="337370" y="789787"/>
                  <a:pt x="345902" y="772963"/>
                </a:cubicBezTo>
                <a:cubicBezTo>
                  <a:pt x="365810" y="733705"/>
                  <a:pt x="373221" y="689935"/>
                  <a:pt x="387279" y="648563"/>
                </a:cubicBezTo>
                <a:cubicBezTo>
                  <a:pt x="393047" y="631581"/>
                  <a:pt x="391749" y="609974"/>
                  <a:pt x="393936" y="590557"/>
                </a:cubicBezTo>
                <a:cubicBezTo>
                  <a:pt x="396076" y="571533"/>
                  <a:pt x="394947" y="551308"/>
                  <a:pt x="397093" y="531540"/>
                </a:cubicBezTo>
                <a:cubicBezTo>
                  <a:pt x="399210" y="512055"/>
                  <a:pt x="388310" y="495567"/>
                  <a:pt x="384863" y="474201"/>
                </a:cubicBezTo>
                <a:cubicBezTo>
                  <a:pt x="377111" y="481096"/>
                  <a:pt x="372504" y="484516"/>
                  <a:pt x="368704" y="488675"/>
                </a:cubicBezTo>
                <a:cubicBezTo>
                  <a:pt x="336387" y="524063"/>
                  <a:pt x="303480" y="558952"/>
                  <a:pt x="272416" y="595420"/>
                </a:cubicBezTo>
                <a:cubicBezTo>
                  <a:pt x="261906" y="607754"/>
                  <a:pt x="245711" y="619442"/>
                  <a:pt x="252159" y="640207"/>
                </a:cubicBezTo>
                <a:close/>
                <a:moveTo>
                  <a:pt x="536526" y="462873"/>
                </a:moveTo>
                <a:cubicBezTo>
                  <a:pt x="495075" y="450736"/>
                  <a:pt x="456199" y="434700"/>
                  <a:pt x="416143" y="460923"/>
                </a:cubicBezTo>
                <a:cubicBezTo>
                  <a:pt x="422871" y="488922"/>
                  <a:pt x="459226" y="498897"/>
                  <a:pt x="455447" y="531508"/>
                </a:cubicBezTo>
                <a:cubicBezTo>
                  <a:pt x="469862" y="536646"/>
                  <a:pt x="471887" y="549857"/>
                  <a:pt x="477900" y="560031"/>
                </a:cubicBezTo>
                <a:cubicBezTo>
                  <a:pt x="498526" y="594930"/>
                  <a:pt x="532913" y="614517"/>
                  <a:pt x="562757" y="639457"/>
                </a:cubicBezTo>
                <a:cubicBezTo>
                  <a:pt x="597079" y="668144"/>
                  <a:pt x="635283" y="678986"/>
                  <a:pt x="678231" y="675749"/>
                </a:cubicBezTo>
                <a:cubicBezTo>
                  <a:pt x="691511" y="646802"/>
                  <a:pt x="693113" y="598818"/>
                  <a:pt x="684456" y="580859"/>
                </a:cubicBezTo>
                <a:cubicBezTo>
                  <a:pt x="673256" y="557629"/>
                  <a:pt x="655215" y="539906"/>
                  <a:pt x="639887" y="519983"/>
                </a:cubicBezTo>
                <a:cubicBezTo>
                  <a:pt x="637707" y="517147"/>
                  <a:pt x="635226" y="513623"/>
                  <a:pt x="632142" y="512543"/>
                </a:cubicBezTo>
                <a:cubicBezTo>
                  <a:pt x="602256" y="502045"/>
                  <a:pt x="578529" y="478397"/>
                  <a:pt x="546603" y="472342"/>
                </a:cubicBezTo>
                <a:cubicBezTo>
                  <a:pt x="540782" y="471237"/>
                  <a:pt x="539196" y="465281"/>
                  <a:pt x="536526" y="462873"/>
                </a:cubicBezTo>
                <a:close/>
                <a:moveTo>
                  <a:pt x="310643" y="324995"/>
                </a:moveTo>
                <a:cubicBezTo>
                  <a:pt x="307511" y="320907"/>
                  <a:pt x="302529" y="316887"/>
                  <a:pt x="300849" y="311773"/>
                </a:cubicBezTo>
                <a:cubicBezTo>
                  <a:pt x="294079" y="291137"/>
                  <a:pt x="279836" y="276978"/>
                  <a:pt x="264875" y="262049"/>
                </a:cubicBezTo>
                <a:cubicBezTo>
                  <a:pt x="254511" y="251708"/>
                  <a:pt x="243653" y="241392"/>
                  <a:pt x="233770" y="230259"/>
                </a:cubicBezTo>
                <a:cubicBezTo>
                  <a:pt x="201180" y="193552"/>
                  <a:pt x="164018" y="164399"/>
                  <a:pt x="110912" y="166914"/>
                </a:cubicBezTo>
                <a:cubicBezTo>
                  <a:pt x="82209" y="168274"/>
                  <a:pt x="66084" y="190532"/>
                  <a:pt x="73051" y="218173"/>
                </a:cubicBezTo>
                <a:cubicBezTo>
                  <a:pt x="75742" y="228858"/>
                  <a:pt x="81992" y="238020"/>
                  <a:pt x="84759" y="247953"/>
                </a:cubicBezTo>
                <a:cubicBezTo>
                  <a:pt x="93615" y="279709"/>
                  <a:pt x="118940" y="297826"/>
                  <a:pt x="141874" y="315804"/>
                </a:cubicBezTo>
                <a:cubicBezTo>
                  <a:pt x="160864" y="330692"/>
                  <a:pt x="181875" y="344198"/>
                  <a:pt x="204342" y="355606"/>
                </a:cubicBezTo>
                <a:cubicBezTo>
                  <a:pt x="234568" y="370955"/>
                  <a:pt x="265025" y="385312"/>
                  <a:pt x="296635" y="396992"/>
                </a:cubicBezTo>
                <a:cubicBezTo>
                  <a:pt x="311631" y="402532"/>
                  <a:pt x="328683" y="401327"/>
                  <a:pt x="345437" y="406393"/>
                </a:cubicBezTo>
                <a:cubicBezTo>
                  <a:pt x="330286" y="380713"/>
                  <a:pt x="315649" y="355959"/>
                  <a:pt x="310643" y="324995"/>
                </a:cubicBezTo>
                <a:close/>
                <a:moveTo>
                  <a:pt x="341480" y="462893"/>
                </a:moveTo>
                <a:cubicBezTo>
                  <a:pt x="320866" y="464840"/>
                  <a:pt x="304137" y="453558"/>
                  <a:pt x="285607" y="448592"/>
                </a:cubicBezTo>
                <a:cubicBezTo>
                  <a:pt x="241629" y="436813"/>
                  <a:pt x="195903" y="441219"/>
                  <a:pt x="151587" y="432838"/>
                </a:cubicBezTo>
                <a:cubicBezTo>
                  <a:pt x="131945" y="429123"/>
                  <a:pt x="114691" y="440001"/>
                  <a:pt x="97579" y="446492"/>
                </a:cubicBezTo>
                <a:cubicBezTo>
                  <a:pt x="70706" y="456686"/>
                  <a:pt x="41896" y="466593"/>
                  <a:pt x="31899" y="495368"/>
                </a:cubicBezTo>
                <a:cubicBezTo>
                  <a:pt x="27591" y="517695"/>
                  <a:pt x="35323" y="532017"/>
                  <a:pt x="50486" y="544370"/>
                </a:cubicBezTo>
                <a:cubicBezTo>
                  <a:pt x="76535" y="565593"/>
                  <a:pt x="107776" y="548304"/>
                  <a:pt x="135264" y="557357"/>
                </a:cubicBezTo>
                <a:cubicBezTo>
                  <a:pt x="136083" y="557625"/>
                  <a:pt x="137236" y="556621"/>
                  <a:pt x="138253" y="556561"/>
                </a:cubicBezTo>
                <a:cubicBezTo>
                  <a:pt x="169928" y="554775"/>
                  <a:pt x="198171" y="534664"/>
                  <a:pt x="229869" y="540458"/>
                </a:cubicBezTo>
                <a:cubicBezTo>
                  <a:pt x="240105" y="531465"/>
                  <a:pt x="247434" y="520439"/>
                  <a:pt x="260720" y="520224"/>
                </a:cubicBezTo>
                <a:cubicBezTo>
                  <a:pt x="271394" y="520054"/>
                  <a:pt x="279247" y="514193"/>
                  <a:pt x="288234" y="510072"/>
                </a:cubicBezTo>
                <a:cubicBezTo>
                  <a:pt x="305903" y="501967"/>
                  <a:pt x="316701" y="484336"/>
                  <a:pt x="335116" y="477351"/>
                </a:cubicBezTo>
                <a:cubicBezTo>
                  <a:pt x="339273" y="475773"/>
                  <a:pt x="342172" y="471209"/>
                  <a:pt x="341480" y="462893"/>
                </a:cubicBezTo>
                <a:close/>
              </a:path>
            </a:pathLst>
          </a:custGeom>
          <a:solidFill>
            <a:schemeClr val="bg1"/>
          </a:solidFill>
          <a:ln w="6233"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EEA1F5A-1B56-7267-5520-0C075EEDCD1F}"/>
              </a:ext>
            </a:extLst>
          </p:cNvPr>
          <p:cNvSpPr>
            <a:spLocks noGrp="1"/>
          </p:cNvSpPr>
          <p:nvPr>
            <p:ph type="title"/>
          </p:nvPr>
        </p:nvSpPr>
        <p:spPr>
          <a:xfrm>
            <a:off x="612648" y="-1260856"/>
            <a:ext cx="10652760" cy="1133856"/>
          </a:xfrm>
        </p:spPr>
        <p:txBody>
          <a:bodyPr/>
          <a:lstStyle>
            <a:lvl1pPr>
              <a:defRPr>
                <a:solidFill>
                  <a:schemeClr val="bg1"/>
                </a:solidFill>
              </a:defRPr>
            </a:lvl1pPr>
          </a:lstStyle>
          <a:p>
            <a:r>
              <a:rPr lang="en-US"/>
              <a:t>Click to edit Master title style</a:t>
            </a:r>
          </a:p>
        </p:txBody>
      </p:sp>
      <p:sp>
        <p:nvSpPr>
          <p:cNvPr id="3" name="Content Placeholder 6">
            <a:extLst>
              <a:ext uri="{FF2B5EF4-FFF2-40B4-BE49-F238E27FC236}">
                <a16:creationId xmlns:a16="http://schemas.microsoft.com/office/drawing/2014/main" id="{AE721E9A-6CA1-9DB2-81AE-6A58F8FFCBBB}"/>
              </a:ext>
            </a:extLst>
          </p:cNvPr>
          <p:cNvSpPr>
            <a:spLocks noGrp="1"/>
          </p:cNvSpPr>
          <p:nvPr>
            <p:ph sz="quarter" idx="13" hasCustomPrompt="1"/>
          </p:nvPr>
        </p:nvSpPr>
        <p:spPr>
          <a:xfrm>
            <a:off x="612648" y="1929384"/>
            <a:ext cx="8266176" cy="4142232"/>
          </a:xfrm>
        </p:spPr>
        <p:txBody>
          <a:bodyPr anchor="b">
            <a:noAutofit/>
          </a:bodyPr>
          <a:lstStyle>
            <a:lvl1pPr marL="0" indent="0">
              <a:lnSpc>
                <a:spcPct val="100000"/>
              </a:lnSpc>
              <a:buNone/>
              <a:defRPr sz="6000" b="1">
                <a:solidFill>
                  <a:schemeClr val="bg1"/>
                </a:solidFill>
              </a:defRPr>
            </a:lvl1pPr>
            <a:lvl2pPr marL="228600" indent="0">
              <a:lnSpc>
                <a:spcPct val="100000"/>
              </a:lnSpc>
              <a:buNone/>
              <a:defRPr sz="6000" b="1">
                <a:solidFill>
                  <a:schemeClr val="bg1"/>
                </a:solidFill>
              </a:defRPr>
            </a:lvl2pPr>
            <a:lvl3pPr marL="457200" indent="0">
              <a:lnSpc>
                <a:spcPct val="100000"/>
              </a:lnSpc>
              <a:buNone/>
              <a:defRPr sz="6000" b="1">
                <a:solidFill>
                  <a:schemeClr val="bg1"/>
                </a:solidFill>
              </a:defRPr>
            </a:lvl3pPr>
            <a:lvl4pPr marL="685800" indent="0">
              <a:lnSpc>
                <a:spcPct val="100000"/>
              </a:lnSpc>
              <a:buNone/>
              <a:defRPr sz="6000" b="1">
                <a:solidFill>
                  <a:schemeClr val="bg1"/>
                </a:solidFill>
              </a:defRPr>
            </a:lvl4pPr>
            <a:lvl5pPr marL="914400" indent="0">
              <a:lnSpc>
                <a:spcPct val="100000"/>
              </a:lnSpc>
              <a:buNone/>
              <a:defRPr sz="6000" b="1">
                <a:solidFill>
                  <a:schemeClr val="bg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Image 1" descr=" ">
            <a:extLst>
              <a:ext uri="{FF2B5EF4-FFF2-40B4-BE49-F238E27FC236}">
                <a16:creationId xmlns:a16="http://schemas.microsoft.com/office/drawing/2014/main" id="{B36DB82F-1F57-59A8-82DA-271AF0A8F1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22056" y="481487"/>
            <a:ext cx="324807" cy="358596"/>
          </a:xfrm>
          <a:prstGeom prst="rect">
            <a:avLst/>
          </a:prstGeom>
        </p:spPr>
      </p:pic>
      <p:sp>
        <p:nvSpPr>
          <p:cNvPr id="7" name="Image 1" descr=" ">
            <a:extLst>
              <a:ext uri="{FF2B5EF4-FFF2-40B4-BE49-F238E27FC236}">
                <a16:creationId xmlns:a16="http://schemas.microsoft.com/office/drawing/2014/main" id="{CCBF217B-CF4B-FDAA-37B8-CE51642001AF}"/>
              </a:ext>
            </a:extLst>
          </p:cNvPr>
          <p:cNvSpPr/>
          <p:nvPr/>
        </p:nvSpPr>
        <p:spPr>
          <a:xfrm>
            <a:off x="10422055" y="481487"/>
            <a:ext cx="324807" cy="358595"/>
          </a:xfrm>
          <a:custGeom>
            <a:avLst/>
            <a:gdLst>
              <a:gd name="connsiteX0" fmla="*/ 70478 w 324807"/>
              <a:gd name="connsiteY0" fmla="*/ 285635 h 358595"/>
              <a:gd name="connsiteX1" fmla="*/ 61009 w 324807"/>
              <a:gd name="connsiteY1" fmla="*/ 287858 h 358595"/>
              <a:gd name="connsiteX2" fmla="*/ 36533 w 324807"/>
              <a:gd name="connsiteY2" fmla="*/ 303031 h 358595"/>
              <a:gd name="connsiteX3" fmla="*/ 34746 w 324807"/>
              <a:gd name="connsiteY3" fmla="*/ 292422 h 358595"/>
              <a:gd name="connsiteX4" fmla="*/ 57763 w 324807"/>
              <a:gd name="connsiteY4" fmla="*/ 265574 h 358595"/>
              <a:gd name="connsiteX5" fmla="*/ 75261 w 324807"/>
              <a:gd name="connsiteY5" fmla="*/ 249304 h 358595"/>
              <a:gd name="connsiteX6" fmla="*/ 82450 w 324807"/>
              <a:gd name="connsiteY6" fmla="*/ 243583 h 358595"/>
              <a:gd name="connsiteX7" fmla="*/ 93624 w 324807"/>
              <a:gd name="connsiteY7" fmla="*/ 232675 h 358595"/>
              <a:gd name="connsiteX8" fmla="*/ 130108 w 324807"/>
              <a:gd name="connsiteY8" fmla="*/ 197043 h 358595"/>
              <a:gd name="connsiteX9" fmla="*/ 135636 w 324807"/>
              <a:gd name="connsiteY9" fmla="*/ 192959 h 358595"/>
              <a:gd name="connsiteX10" fmla="*/ 143557 w 324807"/>
              <a:gd name="connsiteY10" fmla="*/ 184764 h 358595"/>
              <a:gd name="connsiteX11" fmla="*/ 105359 w 324807"/>
              <a:gd name="connsiteY11" fmla="*/ 162929 h 358595"/>
              <a:gd name="connsiteX12" fmla="*/ 83179 w 324807"/>
              <a:gd name="connsiteY12" fmla="*/ 149097 h 358595"/>
              <a:gd name="connsiteX13" fmla="*/ 65808 w 324807"/>
              <a:gd name="connsiteY13" fmla="*/ 137693 h 358595"/>
              <a:gd name="connsiteX14" fmla="*/ 34396 w 324807"/>
              <a:gd name="connsiteY14" fmla="*/ 124235 h 358595"/>
              <a:gd name="connsiteX15" fmla="*/ 15331 w 324807"/>
              <a:gd name="connsiteY15" fmla="*/ 112957 h 358595"/>
              <a:gd name="connsiteX16" fmla="*/ 9907 w 324807"/>
              <a:gd name="connsiteY16" fmla="*/ 105088 h 358595"/>
              <a:gd name="connsiteX17" fmla="*/ 3163 w 324807"/>
              <a:gd name="connsiteY17" fmla="*/ 86540 h 358595"/>
              <a:gd name="connsiteX18" fmla="*/ 39732 w 324807"/>
              <a:gd name="connsiteY18" fmla="*/ 98407 h 358595"/>
              <a:gd name="connsiteX19" fmla="*/ 74158 w 324807"/>
              <a:gd name="connsiteY19" fmla="*/ 120633 h 358595"/>
              <a:gd name="connsiteX20" fmla="*/ 76737 w 324807"/>
              <a:gd name="connsiteY20" fmla="*/ 123509 h 358595"/>
              <a:gd name="connsiteX21" fmla="*/ 109477 w 324807"/>
              <a:gd name="connsiteY21" fmla="*/ 140555 h 358595"/>
              <a:gd name="connsiteX22" fmla="*/ 137239 w 324807"/>
              <a:gd name="connsiteY22" fmla="*/ 153719 h 358595"/>
              <a:gd name="connsiteX23" fmla="*/ 152088 w 324807"/>
              <a:gd name="connsiteY23" fmla="*/ 160650 h 358595"/>
              <a:gd name="connsiteX24" fmla="*/ 159395 w 324807"/>
              <a:gd name="connsiteY24" fmla="*/ 160989 h 358595"/>
              <a:gd name="connsiteX25" fmla="*/ 154510 w 324807"/>
              <a:gd name="connsiteY25" fmla="*/ 127481 h 358595"/>
              <a:gd name="connsiteX26" fmla="*/ 159769 w 324807"/>
              <a:gd name="connsiteY26" fmla="*/ 114268 h 358595"/>
              <a:gd name="connsiteX27" fmla="*/ 153942 w 324807"/>
              <a:gd name="connsiteY27" fmla="*/ 71704 h 358595"/>
              <a:gd name="connsiteX28" fmla="*/ 157257 w 324807"/>
              <a:gd name="connsiteY28" fmla="*/ 65130 h 358595"/>
              <a:gd name="connsiteX29" fmla="*/ 159845 w 324807"/>
              <a:gd name="connsiteY29" fmla="*/ 25676 h 358595"/>
              <a:gd name="connsiteX30" fmla="*/ 155977 w 324807"/>
              <a:gd name="connsiteY30" fmla="*/ 8021 h 358595"/>
              <a:gd name="connsiteX31" fmla="*/ 171029 w 324807"/>
              <a:gd name="connsiteY31" fmla="*/ 944 h 358595"/>
              <a:gd name="connsiteX32" fmla="*/ 178280 w 324807"/>
              <a:gd name="connsiteY32" fmla="*/ 19262 h 358595"/>
              <a:gd name="connsiteX33" fmla="*/ 178410 w 324807"/>
              <a:gd name="connsiteY33" fmla="*/ 33858 h 358595"/>
              <a:gd name="connsiteX34" fmla="*/ 183055 w 324807"/>
              <a:gd name="connsiteY34" fmla="*/ 68355 h 358595"/>
              <a:gd name="connsiteX35" fmla="*/ 180539 w 324807"/>
              <a:gd name="connsiteY35" fmla="*/ 88234 h 358595"/>
              <a:gd name="connsiteX36" fmla="*/ 179935 w 324807"/>
              <a:gd name="connsiteY36" fmla="*/ 109599 h 358595"/>
              <a:gd name="connsiteX37" fmla="*/ 177511 w 324807"/>
              <a:gd name="connsiteY37" fmla="*/ 131328 h 358595"/>
              <a:gd name="connsiteX38" fmla="*/ 181336 w 324807"/>
              <a:gd name="connsiteY38" fmla="*/ 146706 h 358595"/>
              <a:gd name="connsiteX39" fmla="*/ 194283 w 324807"/>
              <a:gd name="connsiteY39" fmla="*/ 135141 h 358595"/>
              <a:gd name="connsiteX40" fmla="*/ 210944 w 324807"/>
              <a:gd name="connsiteY40" fmla="*/ 121367 h 358595"/>
              <a:gd name="connsiteX41" fmla="*/ 231663 w 324807"/>
              <a:gd name="connsiteY41" fmla="*/ 99590 h 358595"/>
              <a:gd name="connsiteX42" fmla="*/ 262562 w 324807"/>
              <a:gd name="connsiteY42" fmla="*/ 66390 h 358595"/>
              <a:gd name="connsiteX43" fmla="*/ 270459 w 324807"/>
              <a:gd name="connsiteY43" fmla="*/ 57356 h 358595"/>
              <a:gd name="connsiteX44" fmla="*/ 285353 w 324807"/>
              <a:gd name="connsiteY44" fmla="*/ 54442 h 358595"/>
              <a:gd name="connsiteX45" fmla="*/ 275055 w 324807"/>
              <a:gd name="connsiteY45" fmla="*/ 71236 h 358595"/>
              <a:gd name="connsiteX46" fmla="*/ 186335 w 324807"/>
              <a:gd name="connsiteY46" fmla="*/ 172938 h 358595"/>
              <a:gd name="connsiteX47" fmla="*/ 190043 w 324807"/>
              <a:gd name="connsiteY47" fmla="*/ 179734 h 358595"/>
              <a:gd name="connsiteX48" fmla="*/ 225675 w 324807"/>
              <a:gd name="connsiteY48" fmla="*/ 199128 h 358595"/>
              <a:gd name="connsiteX49" fmla="*/ 257407 w 324807"/>
              <a:gd name="connsiteY49" fmla="*/ 216270 h 358595"/>
              <a:gd name="connsiteX50" fmla="*/ 290182 w 324807"/>
              <a:gd name="connsiteY50" fmla="*/ 231322 h 358595"/>
              <a:gd name="connsiteX51" fmla="*/ 290874 w 324807"/>
              <a:gd name="connsiteY51" fmla="*/ 231427 h 358595"/>
              <a:gd name="connsiteX52" fmla="*/ 323048 w 324807"/>
              <a:gd name="connsiteY52" fmla="*/ 251564 h 358595"/>
              <a:gd name="connsiteX53" fmla="*/ 323585 w 324807"/>
              <a:gd name="connsiteY53" fmla="*/ 260904 h 358595"/>
              <a:gd name="connsiteX54" fmla="*/ 313123 w 324807"/>
              <a:gd name="connsiteY54" fmla="*/ 265836 h 358595"/>
              <a:gd name="connsiteX55" fmla="*/ 303406 w 324807"/>
              <a:gd name="connsiteY55" fmla="*/ 256555 h 358595"/>
              <a:gd name="connsiteX56" fmla="*/ 276092 w 324807"/>
              <a:gd name="connsiteY56" fmla="*/ 249685 h 358595"/>
              <a:gd name="connsiteX57" fmla="*/ 184220 w 324807"/>
              <a:gd name="connsiteY57" fmla="*/ 205113 h 358595"/>
              <a:gd name="connsiteX58" fmla="*/ 181548 w 324807"/>
              <a:gd name="connsiteY58" fmla="*/ 226450 h 358595"/>
              <a:gd name="connsiteX59" fmla="*/ 180969 w 324807"/>
              <a:gd name="connsiteY59" fmla="*/ 284480 h 358595"/>
              <a:gd name="connsiteX60" fmla="*/ 178754 w 324807"/>
              <a:gd name="connsiteY60" fmla="*/ 313099 h 358595"/>
              <a:gd name="connsiteX61" fmla="*/ 170188 w 324807"/>
              <a:gd name="connsiteY61" fmla="*/ 358596 h 358595"/>
              <a:gd name="connsiteX62" fmla="*/ 165175 w 324807"/>
              <a:gd name="connsiteY62" fmla="*/ 348596 h 358595"/>
              <a:gd name="connsiteX63" fmla="*/ 161701 w 324807"/>
              <a:gd name="connsiteY63" fmla="*/ 317855 h 358595"/>
              <a:gd name="connsiteX64" fmla="*/ 162480 w 324807"/>
              <a:gd name="connsiteY64" fmla="*/ 292023 h 358595"/>
              <a:gd name="connsiteX65" fmla="*/ 162084 w 324807"/>
              <a:gd name="connsiteY65" fmla="*/ 275515 h 358595"/>
              <a:gd name="connsiteX66" fmla="*/ 160643 w 324807"/>
              <a:gd name="connsiteY66" fmla="*/ 253138 h 358595"/>
              <a:gd name="connsiteX67" fmla="*/ 161156 w 324807"/>
              <a:gd name="connsiteY67" fmla="*/ 237960 h 358595"/>
              <a:gd name="connsiteX68" fmla="*/ 157688 w 324807"/>
              <a:gd name="connsiteY68" fmla="*/ 205087 h 358595"/>
              <a:gd name="connsiteX69" fmla="*/ 148096 w 324807"/>
              <a:gd name="connsiteY69" fmla="*/ 209789 h 358595"/>
              <a:gd name="connsiteX70" fmla="*/ 116492 w 324807"/>
              <a:gd name="connsiteY70" fmla="*/ 241041 h 358595"/>
              <a:gd name="connsiteX71" fmla="*/ 114776 w 324807"/>
              <a:gd name="connsiteY71" fmla="*/ 242220 h 358595"/>
              <a:gd name="connsiteX72" fmla="*/ 91314 w 324807"/>
              <a:gd name="connsiteY72" fmla="*/ 260709 h 358595"/>
              <a:gd name="connsiteX73" fmla="*/ 85527 w 324807"/>
              <a:gd name="connsiteY73" fmla="*/ 267630 h 358595"/>
              <a:gd name="connsiteX74" fmla="*/ 70478 w 324807"/>
              <a:gd name="connsiteY74" fmla="*/ 285635 h 35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24807" h="358595">
                <a:moveTo>
                  <a:pt x="70478" y="285635"/>
                </a:moveTo>
                <a:cubicBezTo>
                  <a:pt x="66169" y="286647"/>
                  <a:pt x="62973" y="287397"/>
                  <a:pt x="61009" y="287858"/>
                </a:cubicBezTo>
                <a:cubicBezTo>
                  <a:pt x="52550" y="294334"/>
                  <a:pt x="46082" y="301780"/>
                  <a:pt x="36533" y="303031"/>
                </a:cubicBezTo>
                <a:cubicBezTo>
                  <a:pt x="32202" y="299137"/>
                  <a:pt x="33115" y="295792"/>
                  <a:pt x="34746" y="292422"/>
                </a:cubicBezTo>
                <a:cubicBezTo>
                  <a:pt x="40056" y="281448"/>
                  <a:pt x="48458" y="272721"/>
                  <a:pt x="57763" y="265574"/>
                </a:cubicBezTo>
                <a:cubicBezTo>
                  <a:pt x="64215" y="260618"/>
                  <a:pt x="69117" y="254369"/>
                  <a:pt x="75261" y="249304"/>
                </a:cubicBezTo>
                <a:cubicBezTo>
                  <a:pt x="77634" y="247348"/>
                  <a:pt x="79694" y="245009"/>
                  <a:pt x="82450" y="243583"/>
                </a:cubicBezTo>
                <a:cubicBezTo>
                  <a:pt x="85301" y="239296"/>
                  <a:pt x="88577" y="235733"/>
                  <a:pt x="93624" y="232675"/>
                </a:cubicBezTo>
                <a:cubicBezTo>
                  <a:pt x="108417" y="223712"/>
                  <a:pt x="120464" y="211494"/>
                  <a:pt x="130108" y="197043"/>
                </a:cubicBezTo>
                <a:cubicBezTo>
                  <a:pt x="131534" y="194907"/>
                  <a:pt x="133267" y="193500"/>
                  <a:pt x="135636" y="192959"/>
                </a:cubicBezTo>
                <a:cubicBezTo>
                  <a:pt x="139752" y="192020"/>
                  <a:pt x="142175" y="189487"/>
                  <a:pt x="143557" y="184764"/>
                </a:cubicBezTo>
                <a:cubicBezTo>
                  <a:pt x="132956" y="173755"/>
                  <a:pt x="115899" y="173564"/>
                  <a:pt x="105359" y="162929"/>
                </a:cubicBezTo>
                <a:cubicBezTo>
                  <a:pt x="93124" y="162040"/>
                  <a:pt x="88728" y="159258"/>
                  <a:pt x="83179" y="149097"/>
                </a:cubicBezTo>
                <a:cubicBezTo>
                  <a:pt x="75005" y="145779"/>
                  <a:pt x="69214" y="141978"/>
                  <a:pt x="65808" y="137693"/>
                </a:cubicBezTo>
                <a:cubicBezTo>
                  <a:pt x="53227" y="139817"/>
                  <a:pt x="43882" y="130708"/>
                  <a:pt x="34396" y="124235"/>
                </a:cubicBezTo>
                <a:cubicBezTo>
                  <a:pt x="28194" y="120003"/>
                  <a:pt x="23405" y="114342"/>
                  <a:pt x="15331" y="112957"/>
                </a:cubicBezTo>
                <a:cubicBezTo>
                  <a:pt x="12045" y="112394"/>
                  <a:pt x="11418" y="107917"/>
                  <a:pt x="9907" y="105088"/>
                </a:cubicBezTo>
                <a:cubicBezTo>
                  <a:pt x="-1343" y="98388"/>
                  <a:pt x="-2138" y="96546"/>
                  <a:pt x="3163" y="86540"/>
                </a:cubicBezTo>
                <a:cubicBezTo>
                  <a:pt x="16034" y="87261"/>
                  <a:pt x="27671" y="93562"/>
                  <a:pt x="39732" y="98407"/>
                </a:cubicBezTo>
                <a:cubicBezTo>
                  <a:pt x="52216" y="103422"/>
                  <a:pt x="59543" y="116462"/>
                  <a:pt x="74158" y="120633"/>
                </a:cubicBezTo>
                <a:cubicBezTo>
                  <a:pt x="74829" y="121381"/>
                  <a:pt x="76385" y="123116"/>
                  <a:pt x="76737" y="123509"/>
                </a:cubicBezTo>
                <a:cubicBezTo>
                  <a:pt x="88254" y="130324"/>
                  <a:pt x="100190" y="131293"/>
                  <a:pt x="109477" y="140555"/>
                </a:cubicBezTo>
                <a:cubicBezTo>
                  <a:pt x="116344" y="147404"/>
                  <a:pt x="127541" y="150292"/>
                  <a:pt x="137239" y="153719"/>
                </a:cubicBezTo>
                <a:cubicBezTo>
                  <a:pt x="142505" y="155579"/>
                  <a:pt x="148269" y="155513"/>
                  <a:pt x="152088" y="160650"/>
                </a:cubicBezTo>
                <a:cubicBezTo>
                  <a:pt x="153356" y="162355"/>
                  <a:pt x="155858" y="162393"/>
                  <a:pt x="159395" y="160989"/>
                </a:cubicBezTo>
                <a:cubicBezTo>
                  <a:pt x="154191" y="150372"/>
                  <a:pt x="157607" y="138520"/>
                  <a:pt x="154510" y="127481"/>
                </a:cubicBezTo>
                <a:cubicBezTo>
                  <a:pt x="152927" y="121838"/>
                  <a:pt x="155175" y="118427"/>
                  <a:pt x="159769" y="114268"/>
                </a:cubicBezTo>
                <a:cubicBezTo>
                  <a:pt x="149000" y="101183"/>
                  <a:pt x="163265" y="85094"/>
                  <a:pt x="153942" y="71704"/>
                </a:cubicBezTo>
                <a:cubicBezTo>
                  <a:pt x="155282" y="69046"/>
                  <a:pt x="156340" y="66949"/>
                  <a:pt x="157257" y="65130"/>
                </a:cubicBezTo>
                <a:cubicBezTo>
                  <a:pt x="157262" y="51642"/>
                  <a:pt x="152277" y="38131"/>
                  <a:pt x="159845" y="25676"/>
                </a:cubicBezTo>
                <a:cubicBezTo>
                  <a:pt x="160004" y="19361"/>
                  <a:pt x="156745" y="14050"/>
                  <a:pt x="155977" y="8021"/>
                </a:cubicBezTo>
                <a:cubicBezTo>
                  <a:pt x="159737" y="2844"/>
                  <a:pt x="163560" y="-2128"/>
                  <a:pt x="171029" y="944"/>
                </a:cubicBezTo>
                <a:cubicBezTo>
                  <a:pt x="176002" y="2990"/>
                  <a:pt x="180643" y="13830"/>
                  <a:pt x="178280" y="19262"/>
                </a:cubicBezTo>
                <a:cubicBezTo>
                  <a:pt x="176052" y="24382"/>
                  <a:pt x="177327" y="29571"/>
                  <a:pt x="178410" y="33858"/>
                </a:cubicBezTo>
                <a:cubicBezTo>
                  <a:pt x="181280" y="45221"/>
                  <a:pt x="176316" y="57366"/>
                  <a:pt x="183055" y="68355"/>
                </a:cubicBezTo>
                <a:cubicBezTo>
                  <a:pt x="187037" y="74848"/>
                  <a:pt x="182290" y="81921"/>
                  <a:pt x="180539" y="88234"/>
                </a:cubicBezTo>
                <a:cubicBezTo>
                  <a:pt x="178497" y="95597"/>
                  <a:pt x="177612" y="102319"/>
                  <a:pt x="179935" y="109599"/>
                </a:cubicBezTo>
                <a:cubicBezTo>
                  <a:pt x="182344" y="117146"/>
                  <a:pt x="181276" y="124558"/>
                  <a:pt x="177511" y="131328"/>
                </a:cubicBezTo>
                <a:cubicBezTo>
                  <a:pt x="180368" y="136103"/>
                  <a:pt x="182916" y="140412"/>
                  <a:pt x="181336" y="146706"/>
                </a:cubicBezTo>
                <a:cubicBezTo>
                  <a:pt x="187359" y="143705"/>
                  <a:pt x="189765" y="138334"/>
                  <a:pt x="194283" y="135141"/>
                </a:cubicBezTo>
                <a:cubicBezTo>
                  <a:pt x="200139" y="131002"/>
                  <a:pt x="207080" y="126758"/>
                  <a:pt x="210944" y="121367"/>
                </a:cubicBezTo>
                <a:cubicBezTo>
                  <a:pt x="216990" y="112929"/>
                  <a:pt x="226645" y="108294"/>
                  <a:pt x="231663" y="99590"/>
                </a:cubicBezTo>
                <a:cubicBezTo>
                  <a:pt x="239474" y="86042"/>
                  <a:pt x="252118" y="77295"/>
                  <a:pt x="262562" y="66390"/>
                </a:cubicBezTo>
                <a:cubicBezTo>
                  <a:pt x="265357" y="63472"/>
                  <a:pt x="267558" y="60092"/>
                  <a:pt x="270459" y="57356"/>
                </a:cubicBezTo>
                <a:cubicBezTo>
                  <a:pt x="274534" y="53514"/>
                  <a:pt x="279077" y="51139"/>
                  <a:pt x="285353" y="54442"/>
                </a:cubicBezTo>
                <a:cubicBezTo>
                  <a:pt x="283290" y="63122"/>
                  <a:pt x="278700" y="68982"/>
                  <a:pt x="275055" y="71236"/>
                </a:cubicBezTo>
                <a:cubicBezTo>
                  <a:pt x="246067" y="109183"/>
                  <a:pt x="220071" y="144919"/>
                  <a:pt x="186335" y="172938"/>
                </a:cubicBezTo>
                <a:cubicBezTo>
                  <a:pt x="186291" y="176827"/>
                  <a:pt x="188209" y="179114"/>
                  <a:pt x="190043" y="179734"/>
                </a:cubicBezTo>
                <a:cubicBezTo>
                  <a:pt x="203023" y="184118"/>
                  <a:pt x="212391" y="194735"/>
                  <a:pt x="225675" y="199128"/>
                </a:cubicBezTo>
                <a:cubicBezTo>
                  <a:pt x="236912" y="202845"/>
                  <a:pt x="246827" y="210624"/>
                  <a:pt x="257407" y="216270"/>
                </a:cubicBezTo>
                <a:cubicBezTo>
                  <a:pt x="267911" y="221875"/>
                  <a:pt x="277679" y="229855"/>
                  <a:pt x="290182" y="231322"/>
                </a:cubicBezTo>
                <a:cubicBezTo>
                  <a:pt x="290417" y="231350"/>
                  <a:pt x="290734" y="231295"/>
                  <a:pt x="290874" y="231427"/>
                </a:cubicBezTo>
                <a:cubicBezTo>
                  <a:pt x="300267" y="240287"/>
                  <a:pt x="314286" y="241721"/>
                  <a:pt x="323048" y="251564"/>
                </a:cubicBezTo>
                <a:cubicBezTo>
                  <a:pt x="325639" y="254474"/>
                  <a:pt x="324968" y="257742"/>
                  <a:pt x="323585" y="260904"/>
                </a:cubicBezTo>
                <a:cubicBezTo>
                  <a:pt x="321494" y="265684"/>
                  <a:pt x="317386" y="266167"/>
                  <a:pt x="313123" y="265836"/>
                </a:cubicBezTo>
                <a:cubicBezTo>
                  <a:pt x="308918" y="264053"/>
                  <a:pt x="308011" y="259377"/>
                  <a:pt x="303406" y="256555"/>
                </a:cubicBezTo>
                <a:cubicBezTo>
                  <a:pt x="293923" y="259446"/>
                  <a:pt x="285315" y="252886"/>
                  <a:pt x="276092" y="249685"/>
                </a:cubicBezTo>
                <a:cubicBezTo>
                  <a:pt x="244804" y="236839"/>
                  <a:pt x="214840" y="221237"/>
                  <a:pt x="184220" y="205113"/>
                </a:cubicBezTo>
                <a:cubicBezTo>
                  <a:pt x="181958" y="212099"/>
                  <a:pt x="182748" y="219475"/>
                  <a:pt x="181548" y="226450"/>
                </a:cubicBezTo>
                <a:cubicBezTo>
                  <a:pt x="178248" y="245626"/>
                  <a:pt x="181075" y="265117"/>
                  <a:pt x="180969" y="284480"/>
                </a:cubicBezTo>
                <a:cubicBezTo>
                  <a:pt x="180918" y="293767"/>
                  <a:pt x="179575" y="303047"/>
                  <a:pt x="178754" y="313099"/>
                </a:cubicBezTo>
                <a:cubicBezTo>
                  <a:pt x="182539" y="324939"/>
                  <a:pt x="177402" y="353968"/>
                  <a:pt x="170188" y="358596"/>
                </a:cubicBezTo>
                <a:cubicBezTo>
                  <a:pt x="165797" y="356678"/>
                  <a:pt x="164673" y="352365"/>
                  <a:pt x="165175" y="348596"/>
                </a:cubicBezTo>
                <a:cubicBezTo>
                  <a:pt x="166594" y="337933"/>
                  <a:pt x="162889" y="328084"/>
                  <a:pt x="161701" y="317855"/>
                </a:cubicBezTo>
                <a:cubicBezTo>
                  <a:pt x="160716" y="309368"/>
                  <a:pt x="161259" y="300517"/>
                  <a:pt x="162480" y="292023"/>
                </a:cubicBezTo>
                <a:cubicBezTo>
                  <a:pt x="163301" y="286305"/>
                  <a:pt x="163673" y="281350"/>
                  <a:pt x="162084" y="275515"/>
                </a:cubicBezTo>
                <a:cubicBezTo>
                  <a:pt x="160153" y="268424"/>
                  <a:pt x="160086" y="260560"/>
                  <a:pt x="160643" y="253138"/>
                </a:cubicBezTo>
                <a:cubicBezTo>
                  <a:pt x="161034" y="247933"/>
                  <a:pt x="160704" y="242777"/>
                  <a:pt x="161156" y="237960"/>
                </a:cubicBezTo>
                <a:cubicBezTo>
                  <a:pt x="153547" y="227477"/>
                  <a:pt x="159309" y="215971"/>
                  <a:pt x="157688" y="205087"/>
                </a:cubicBezTo>
                <a:cubicBezTo>
                  <a:pt x="154345" y="206727"/>
                  <a:pt x="151038" y="208347"/>
                  <a:pt x="148096" y="209789"/>
                </a:cubicBezTo>
                <a:cubicBezTo>
                  <a:pt x="140716" y="223754"/>
                  <a:pt x="127833" y="231620"/>
                  <a:pt x="116492" y="241041"/>
                </a:cubicBezTo>
                <a:cubicBezTo>
                  <a:pt x="115954" y="241488"/>
                  <a:pt x="114991" y="241685"/>
                  <a:pt x="114776" y="242220"/>
                </a:cubicBezTo>
                <a:cubicBezTo>
                  <a:pt x="110473" y="252925"/>
                  <a:pt x="101639" y="257507"/>
                  <a:pt x="91314" y="260709"/>
                </a:cubicBezTo>
                <a:cubicBezTo>
                  <a:pt x="88878" y="261465"/>
                  <a:pt x="86854" y="264955"/>
                  <a:pt x="85527" y="267630"/>
                </a:cubicBezTo>
                <a:cubicBezTo>
                  <a:pt x="81881" y="274974"/>
                  <a:pt x="71635" y="276250"/>
                  <a:pt x="70478" y="285635"/>
                </a:cubicBezTo>
                <a:close/>
              </a:path>
            </a:pathLst>
          </a:custGeom>
          <a:solidFill>
            <a:schemeClr val="bg1"/>
          </a:solidFill>
          <a:ln w="3373"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1C2913F0-5B0D-F6D9-E52E-59DF5BE160E1}"/>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10" name="Footer Placeholder 9">
            <a:extLst>
              <a:ext uri="{FF2B5EF4-FFF2-40B4-BE49-F238E27FC236}">
                <a16:creationId xmlns:a16="http://schemas.microsoft.com/office/drawing/2014/main" id="{CFBCFA7F-97B1-E3DC-BF05-74CA9D937791}"/>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12" name="Slide Number Placeholder 11">
            <a:extLst>
              <a:ext uri="{FF2B5EF4-FFF2-40B4-BE49-F238E27FC236}">
                <a16:creationId xmlns:a16="http://schemas.microsoft.com/office/drawing/2014/main" id="{56E22BB6-0ADA-EB2D-2CEA-62A7576071CC}"/>
              </a:ext>
            </a:extLst>
          </p:cNvPr>
          <p:cNvSpPr>
            <a:spLocks noGrp="1"/>
          </p:cNvSpPr>
          <p:nvPr>
            <p:ph type="sldNum" sz="quarter" idx="16"/>
          </p:nvPr>
        </p:nvSpPr>
        <p:spPr/>
        <p:txBody>
          <a:bodyPr/>
          <a:lstStyle>
            <a:lvl1pPr>
              <a:defRPr>
                <a:solidFill>
                  <a:schemeClr val="bg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273667925"/>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tatement 3">
    <p:bg>
      <p:bgPr>
        <a:solidFill>
          <a:schemeClr val="accent2"/>
        </a:solidFill>
        <a:effectLst/>
      </p:bgPr>
    </p:bg>
    <p:spTree>
      <p:nvGrpSpPr>
        <p:cNvPr id="1" name=""/>
        <p:cNvGrpSpPr/>
        <p:nvPr/>
      </p:nvGrpSpPr>
      <p:grpSpPr>
        <a:xfrm>
          <a:off x="0" y="0"/>
          <a:ext cx="0" cy="0"/>
          <a:chOff x="0" y="0"/>
          <a:chExt cx="0" cy="0"/>
        </a:xfrm>
      </p:grpSpPr>
      <p:sp>
        <p:nvSpPr>
          <p:cNvPr id="7" name="Image 1" descr=" ">
            <a:extLst>
              <a:ext uri="{FF2B5EF4-FFF2-40B4-BE49-F238E27FC236}">
                <a16:creationId xmlns:a16="http://schemas.microsoft.com/office/drawing/2014/main" id="{BDE513D7-621E-B94E-AB92-2875DB800335}"/>
              </a:ext>
            </a:extLst>
          </p:cNvPr>
          <p:cNvSpPr/>
          <p:nvPr/>
        </p:nvSpPr>
        <p:spPr>
          <a:xfrm>
            <a:off x="10283974" y="5730831"/>
            <a:ext cx="845132" cy="846741"/>
          </a:xfrm>
          <a:custGeom>
            <a:avLst/>
            <a:gdLst>
              <a:gd name="connsiteX0" fmla="*/ 315532 w 845132"/>
              <a:gd name="connsiteY0" fmla="*/ 258710 h 846741"/>
              <a:gd name="connsiteX1" fmla="*/ 335812 w 845132"/>
              <a:gd name="connsiteY1" fmla="*/ 96180 h 846741"/>
              <a:gd name="connsiteX2" fmla="*/ 377322 w 845132"/>
              <a:gd name="connsiteY2" fmla="*/ 19406 h 846741"/>
              <a:gd name="connsiteX3" fmla="*/ 502295 w 845132"/>
              <a:gd name="connsiteY3" fmla="*/ 36112 h 846741"/>
              <a:gd name="connsiteX4" fmla="*/ 517030 w 845132"/>
              <a:gd name="connsiteY4" fmla="*/ 91864 h 846741"/>
              <a:gd name="connsiteX5" fmla="*/ 532367 w 845132"/>
              <a:gd name="connsiteY5" fmla="*/ 143129 h 846741"/>
              <a:gd name="connsiteX6" fmla="*/ 532592 w 845132"/>
              <a:gd name="connsiteY6" fmla="*/ 150881 h 846741"/>
              <a:gd name="connsiteX7" fmla="*/ 528182 w 845132"/>
              <a:gd name="connsiteY7" fmla="*/ 199569 h 846741"/>
              <a:gd name="connsiteX8" fmla="*/ 514596 w 845132"/>
              <a:gd name="connsiteY8" fmla="*/ 252245 h 846741"/>
              <a:gd name="connsiteX9" fmla="*/ 536953 w 845132"/>
              <a:gd name="connsiteY9" fmla="*/ 244274 h 846741"/>
              <a:gd name="connsiteX10" fmla="*/ 710488 w 845132"/>
              <a:gd name="connsiteY10" fmla="*/ 150033 h 846741"/>
              <a:gd name="connsiteX11" fmla="*/ 768732 w 845132"/>
              <a:gd name="connsiteY11" fmla="*/ 141035 h 846741"/>
              <a:gd name="connsiteX12" fmla="*/ 806190 w 845132"/>
              <a:gd name="connsiteY12" fmla="*/ 143118 h 846741"/>
              <a:gd name="connsiteX13" fmla="*/ 816825 w 845132"/>
              <a:gd name="connsiteY13" fmla="*/ 145247 h 846741"/>
              <a:gd name="connsiteX14" fmla="*/ 840376 w 845132"/>
              <a:gd name="connsiteY14" fmla="*/ 227880 h 846741"/>
              <a:gd name="connsiteX15" fmla="*/ 775674 w 845132"/>
              <a:gd name="connsiteY15" fmla="*/ 322742 h 846741"/>
              <a:gd name="connsiteX16" fmla="*/ 684042 w 845132"/>
              <a:gd name="connsiteY16" fmla="*/ 388830 h 846741"/>
              <a:gd name="connsiteX17" fmla="*/ 574076 w 845132"/>
              <a:gd name="connsiteY17" fmla="*/ 430695 h 846741"/>
              <a:gd name="connsiteX18" fmla="*/ 551791 w 845132"/>
              <a:gd name="connsiteY18" fmla="*/ 442510 h 846741"/>
              <a:gd name="connsiteX19" fmla="*/ 688552 w 845132"/>
              <a:gd name="connsiteY19" fmla="*/ 529132 h 846741"/>
              <a:gd name="connsiteX20" fmla="*/ 716562 w 845132"/>
              <a:gd name="connsiteY20" fmla="*/ 583701 h 846741"/>
              <a:gd name="connsiteX21" fmla="*/ 699350 w 845132"/>
              <a:gd name="connsiteY21" fmla="*/ 687139 h 846741"/>
              <a:gd name="connsiteX22" fmla="*/ 640892 w 845132"/>
              <a:gd name="connsiteY22" fmla="*/ 699950 h 846741"/>
              <a:gd name="connsiteX23" fmla="*/ 572079 w 845132"/>
              <a:gd name="connsiteY23" fmla="*/ 673445 h 846741"/>
              <a:gd name="connsiteX24" fmla="*/ 494868 w 845132"/>
              <a:gd name="connsiteY24" fmla="*/ 616300 h 846741"/>
              <a:gd name="connsiteX25" fmla="*/ 439830 w 845132"/>
              <a:gd name="connsiteY25" fmla="*/ 543388 h 846741"/>
              <a:gd name="connsiteX26" fmla="*/ 423934 w 845132"/>
              <a:gd name="connsiteY26" fmla="*/ 534480 h 846741"/>
              <a:gd name="connsiteX27" fmla="*/ 424437 w 845132"/>
              <a:gd name="connsiteY27" fmla="*/ 644732 h 846741"/>
              <a:gd name="connsiteX28" fmla="*/ 415539 w 845132"/>
              <a:gd name="connsiteY28" fmla="*/ 675502 h 846741"/>
              <a:gd name="connsiteX29" fmla="*/ 391802 w 845132"/>
              <a:gd name="connsiteY29" fmla="*/ 743227 h 846741"/>
              <a:gd name="connsiteX30" fmla="*/ 357207 w 845132"/>
              <a:gd name="connsiteY30" fmla="*/ 815161 h 846741"/>
              <a:gd name="connsiteX31" fmla="*/ 277044 w 845132"/>
              <a:gd name="connsiteY31" fmla="*/ 846026 h 846741"/>
              <a:gd name="connsiteX32" fmla="*/ 203479 w 845132"/>
              <a:gd name="connsiteY32" fmla="*/ 783874 h 846741"/>
              <a:gd name="connsiteX33" fmla="*/ 196332 w 845132"/>
              <a:gd name="connsiteY33" fmla="*/ 695368 h 846741"/>
              <a:gd name="connsiteX34" fmla="*/ 205850 w 845132"/>
              <a:gd name="connsiteY34" fmla="*/ 656350 h 846741"/>
              <a:gd name="connsiteX35" fmla="*/ 222069 w 845132"/>
              <a:gd name="connsiteY35" fmla="*/ 614754 h 846741"/>
              <a:gd name="connsiteX36" fmla="*/ 238720 w 845132"/>
              <a:gd name="connsiteY36" fmla="*/ 586589 h 846741"/>
              <a:gd name="connsiteX37" fmla="*/ 255281 w 845132"/>
              <a:gd name="connsiteY37" fmla="*/ 560594 h 846741"/>
              <a:gd name="connsiteX38" fmla="*/ 201527 w 845132"/>
              <a:gd name="connsiteY38" fmla="*/ 574914 h 846741"/>
              <a:gd name="connsiteX39" fmla="*/ 155667 w 845132"/>
              <a:gd name="connsiteY39" fmla="*/ 585082 h 846741"/>
              <a:gd name="connsiteX40" fmla="*/ 79846 w 845132"/>
              <a:gd name="connsiteY40" fmla="*/ 589923 h 846741"/>
              <a:gd name="connsiteX41" fmla="*/ 2056 w 845132"/>
              <a:gd name="connsiteY41" fmla="*/ 521473 h 846741"/>
              <a:gd name="connsiteX42" fmla="*/ 21526 w 845132"/>
              <a:gd name="connsiteY42" fmla="*/ 467751 h 846741"/>
              <a:gd name="connsiteX43" fmla="*/ 97745 w 845132"/>
              <a:gd name="connsiteY43" fmla="*/ 416790 h 846741"/>
              <a:gd name="connsiteX44" fmla="*/ 151049 w 845132"/>
              <a:gd name="connsiteY44" fmla="*/ 406994 h 846741"/>
              <a:gd name="connsiteX45" fmla="*/ 229942 w 845132"/>
              <a:gd name="connsiteY45" fmla="*/ 405078 h 846741"/>
              <a:gd name="connsiteX46" fmla="*/ 156309 w 845132"/>
              <a:gd name="connsiteY46" fmla="*/ 364680 h 846741"/>
              <a:gd name="connsiteX47" fmla="*/ 131192 w 845132"/>
              <a:gd name="connsiteY47" fmla="*/ 346404 h 846741"/>
              <a:gd name="connsiteX48" fmla="*/ 60132 w 845132"/>
              <a:gd name="connsiteY48" fmla="*/ 274975 h 846741"/>
              <a:gd name="connsiteX49" fmla="*/ 40569 w 845132"/>
              <a:gd name="connsiteY49" fmla="*/ 232803 h 846741"/>
              <a:gd name="connsiteX50" fmla="*/ 59506 w 845132"/>
              <a:gd name="connsiteY50" fmla="*/ 159855 h 846741"/>
              <a:gd name="connsiteX51" fmla="*/ 146368 w 845132"/>
              <a:gd name="connsiteY51" fmla="*/ 130941 h 846741"/>
              <a:gd name="connsiteX52" fmla="*/ 223747 w 845132"/>
              <a:gd name="connsiteY52" fmla="*/ 165322 h 846741"/>
              <a:gd name="connsiteX53" fmla="*/ 254118 w 845132"/>
              <a:gd name="connsiteY53" fmla="*/ 186479 h 846741"/>
              <a:gd name="connsiteX54" fmla="*/ 303953 w 845132"/>
              <a:gd name="connsiteY54" fmla="*/ 243559 h 846741"/>
              <a:gd name="connsiteX55" fmla="*/ 315532 w 845132"/>
              <a:gd name="connsiteY55" fmla="*/ 258710 h 846741"/>
              <a:gd name="connsiteX56" fmla="*/ 440861 w 845132"/>
              <a:gd name="connsiteY56" fmla="*/ 411976 h 846741"/>
              <a:gd name="connsiteX57" fmla="*/ 456862 w 845132"/>
              <a:gd name="connsiteY57" fmla="*/ 418314 h 846741"/>
              <a:gd name="connsiteX58" fmla="*/ 545180 w 845132"/>
              <a:gd name="connsiteY58" fmla="*/ 408159 h 846741"/>
              <a:gd name="connsiteX59" fmla="*/ 661811 w 845132"/>
              <a:gd name="connsiteY59" fmla="*/ 370618 h 846741"/>
              <a:gd name="connsiteX60" fmla="*/ 769687 w 845132"/>
              <a:gd name="connsiteY60" fmla="*/ 297730 h 846741"/>
              <a:gd name="connsiteX61" fmla="*/ 822975 w 845132"/>
              <a:gd name="connsiteY61" fmla="*/ 217710 h 846741"/>
              <a:gd name="connsiteX62" fmla="*/ 778557 w 845132"/>
              <a:gd name="connsiteY62" fmla="*/ 162258 h 846741"/>
              <a:gd name="connsiteX63" fmla="*/ 675951 w 845132"/>
              <a:gd name="connsiteY63" fmla="*/ 185357 h 846741"/>
              <a:gd name="connsiteX64" fmla="*/ 585171 w 845132"/>
              <a:gd name="connsiteY64" fmla="*/ 241086 h 846741"/>
              <a:gd name="connsiteX65" fmla="*/ 495428 w 845132"/>
              <a:gd name="connsiteY65" fmla="*/ 330289 h 846741"/>
              <a:gd name="connsiteX66" fmla="*/ 440861 w 845132"/>
              <a:gd name="connsiteY66" fmla="*/ 411976 h 846741"/>
              <a:gd name="connsiteX67" fmla="*/ 490375 w 845132"/>
              <a:gd name="connsiteY67" fmla="*/ 72052 h 846741"/>
              <a:gd name="connsiteX68" fmla="*/ 478847 w 845132"/>
              <a:gd name="connsiteY68" fmla="*/ 53329 h 846741"/>
              <a:gd name="connsiteX69" fmla="*/ 426173 w 845132"/>
              <a:gd name="connsiteY69" fmla="*/ 23508 h 846741"/>
              <a:gd name="connsiteX70" fmla="*/ 376834 w 845132"/>
              <a:gd name="connsiteY70" fmla="*/ 64654 h 846741"/>
              <a:gd name="connsiteX71" fmla="*/ 370745 w 845132"/>
              <a:gd name="connsiteY71" fmla="*/ 79102 h 846741"/>
              <a:gd name="connsiteX72" fmla="*/ 352544 w 845132"/>
              <a:gd name="connsiteY72" fmla="*/ 145144 h 846741"/>
              <a:gd name="connsiteX73" fmla="*/ 349054 w 845132"/>
              <a:gd name="connsiteY73" fmla="*/ 245990 h 846741"/>
              <a:gd name="connsiteX74" fmla="*/ 354669 w 845132"/>
              <a:gd name="connsiteY74" fmla="*/ 287261 h 846741"/>
              <a:gd name="connsiteX75" fmla="*/ 357154 w 845132"/>
              <a:gd name="connsiteY75" fmla="*/ 331924 h 846741"/>
              <a:gd name="connsiteX76" fmla="*/ 399264 w 845132"/>
              <a:gd name="connsiteY76" fmla="*/ 429978 h 846741"/>
              <a:gd name="connsiteX77" fmla="*/ 439184 w 845132"/>
              <a:gd name="connsiteY77" fmla="*/ 365161 h 846741"/>
              <a:gd name="connsiteX78" fmla="*/ 448152 w 845132"/>
              <a:gd name="connsiteY78" fmla="*/ 341857 h 846741"/>
              <a:gd name="connsiteX79" fmla="*/ 469875 w 845132"/>
              <a:gd name="connsiteY79" fmla="*/ 309295 h 846741"/>
              <a:gd name="connsiteX80" fmla="*/ 503593 w 845132"/>
              <a:gd name="connsiteY80" fmla="*/ 191868 h 846741"/>
              <a:gd name="connsiteX81" fmla="*/ 503620 w 845132"/>
              <a:gd name="connsiteY81" fmla="*/ 133330 h 846741"/>
              <a:gd name="connsiteX82" fmla="*/ 490375 w 845132"/>
              <a:gd name="connsiteY82" fmla="*/ 72052 h 846741"/>
              <a:gd name="connsiteX83" fmla="*/ 252159 w 845132"/>
              <a:gd name="connsiteY83" fmla="*/ 640207 h 846741"/>
              <a:gd name="connsiteX84" fmla="*/ 233744 w 845132"/>
              <a:gd name="connsiteY84" fmla="*/ 719765 h 846741"/>
              <a:gd name="connsiteX85" fmla="*/ 264467 w 845132"/>
              <a:gd name="connsiteY85" fmla="*/ 810908 h 846741"/>
              <a:gd name="connsiteX86" fmla="*/ 310625 w 845132"/>
              <a:gd name="connsiteY86" fmla="*/ 816341 h 846741"/>
              <a:gd name="connsiteX87" fmla="*/ 345902 w 845132"/>
              <a:gd name="connsiteY87" fmla="*/ 772963 h 846741"/>
              <a:gd name="connsiteX88" fmla="*/ 387279 w 845132"/>
              <a:gd name="connsiteY88" fmla="*/ 648563 h 846741"/>
              <a:gd name="connsiteX89" fmla="*/ 393936 w 845132"/>
              <a:gd name="connsiteY89" fmla="*/ 590557 h 846741"/>
              <a:gd name="connsiteX90" fmla="*/ 397093 w 845132"/>
              <a:gd name="connsiteY90" fmla="*/ 531540 h 846741"/>
              <a:gd name="connsiteX91" fmla="*/ 384863 w 845132"/>
              <a:gd name="connsiteY91" fmla="*/ 474201 h 846741"/>
              <a:gd name="connsiteX92" fmla="*/ 368704 w 845132"/>
              <a:gd name="connsiteY92" fmla="*/ 488675 h 846741"/>
              <a:gd name="connsiteX93" fmla="*/ 272416 w 845132"/>
              <a:gd name="connsiteY93" fmla="*/ 595420 h 846741"/>
              <a:gd name="connsiteX94" fmla="*/ 252159 w 845132"/>
              <a:gd name="connsiteY94" fmla="*/ 640207 h 846741"/>
              <a:gd name="connsiteX95" fmla="*/ 536526 w 845132"/>
              <a:gd name="connsiteY95" fmla="*/ 462873 h 846741"/>
              <a:gd name="connsiteX96" fmla="*/ 416143 w 845132"/>
              <a:gd name="connsiteY96" fmla="*/ 460923 h 846741"/>
              <a:gd name="connsiteX97" fmla="*/ 455447 w 845132"/>
              <a:gd name="connsiteY97" fmla="*/ 531508 h 846741"/>
              <a:gd name="connsiteX98" fmla="*/ 477900 w 845132"/>
              <a:gd name="connsiteY98" fmla="*/ 560031 h 846741"/>
              <a:gd name="connsiteX99" fmla="*/ 562757 w 845132"/>
              <a:gd name="connsiteY99" fmla="*/ 639457 h 846741"/>
              <a:gd name="connsiteX100" fmla="*/ 678231 w 845132"/>
              <a:gd name="connsiteY100" fmla="*/ 675749 h 846741"/>
              <a:gd name="connsiteX101" fmla="*/ 684456 w 845132"/>
              <a:gd name="connsiteY101" fmla="*/ 580859 h 846741"/>
              <a:gd name="connsiteX102" fmla="*/ 639887 w 845132"/>
              <a:gd name="connsiteY102" fmla="*/ 519983 h 846741"/>
              <a:gd name="connsiteX103" fmla="*/ 632142 w 845132"/>
              <a:gd name="connsiteY103" fmla="*/ 512543 h 846741"/>
              <a:gd name="connsiteX104" fmla="*/ 546603 w 845132"/>
              <a:gd name="connsiteY104" fmla="*/ 472342 h 846741"/>
              <a:gd name="connsiteX105" fmla="*/ 536526 w 845132"/>
              <a:gd name="connsiteY105" fmla="*/ 462873 h 846741"/>
              <a:gd name="connsiteX106" fmla="*/ 310643 w 845132"/>
              <a:gd name="connsiteY106" fmla="*/ 324995 h 846741"/>
              <a:gd name="connsiteX107" fmla="*/ 300849 w 845132"/>
              <a:gd name="connsiteY107" fmla="*/ 311773 h 846741"/>
              <a:gd name="connsiteX108" fmla="*/ 264875 w 845132"/>
              <a:gd name="connsiteY108" fmla="*/ 262049 h 846741"/>
              <a:gd name="connsiteX109" fmla="*/ 233770 w 845132"/>
              <a:gd name="connsiteY109" fmla="*/ 230259 h 846741"/>
              <a:gd name="connsiteX110" fmla="*/ 110912 w 845132"/>
              <a:gd name="connsiteY110" fmla="*/ 166914 h 846741"/>
              <a:gd name="connsiteX111" fmla="*/ 73051 w 845132"/>
              <a:gd name="connsiteY111" fmla="*/ 218173 h 846741"/>
              <a:gd name="connsiteX112" fmla="*/ 84759 w 845132"/>
              <a:gd name="connsiteY112" fmla="*/ 247953 h 846741"/>
              <a:gd name="connsiteX113" fmla="*/ 141874 w 845132"/>
              <a:gd name="connsiteY113" fmla="*/ 315804 h 846741"/>
              <a:gd name="connsiteX114" fmla="*/ 204342 w 845132"/>
              <a:gd name="connsiteY114" fmla="*/ 355606 h 846741"/>
              <a:gd name="connsiteX115" fmla="*/ 296635 w 845132"/>
              <a:gd name="connsiteY115" fmla="*/ 396992 h 846741"/>
              <a:gd name="connsiteX116" fmla="*/ 345437 w 845132"/>
              <a:gd name="connsiteY116" fmla="*/ 406393 h 846741"/>
              <a:gd name="connsiteX117" fmla="*/ 310643 w 845132"/>
              <a:gd name="connsiteY117" fmla="*/ 324995 h 846741"/>
              <a:gd name="connsiteX118" fmla="*/ 341480 w 845132"/>
              <a:gd name="connsiteY118" fmla="*/ 462893 h 846741"/>
              <a:gd name="connsiteX119" fmla="*/ 285607 w 845132"/>
              <a:gd name="connsiteY119" fmla="*/ 448592 h 846741"/>
              <a:gd name="connsiteX120" fmla="*/ 151587 w 845132"/>
              <a:gd name="connsiteY120" fmla="*/ 432838 h 846741"/>
              <a:gd name="connsiteX121" fmla="*/ 97579 w 845132"/>
              <a:gd name="connsiteY121" fmla="*/ 446492 h 846741"/>
              <a:gd name="connsiteX122" fmla="*/ 31899 w 845132"/>
              <a:gd name="connsiteY122" fmla="*/ 495368 h 846741"/>
              <a:gd name="connsiteX123" fmla="*/ 50486 w 845132"/>
              <a:gd name="connsiteY123" fmla="*/ 544370 h 846741"/>
              <a:gd name="connsiteX124" fmla="*/ 135264 w 845132"/>
              <a:gd name="connsiteY124" fmla="*/ 557357 h 846741"/>
              <a:gd name="connsiteX125" fmla="*/ 138253 w 845132"/>
              <a:gd name="connsiteY125" fmla="*/ 556561 h 846741"/>
              <a:gd name="connsiteX126" fmla="*/ 229869 w 845132"/>
              <a:gd name="connsiteY126" fmla="*/ 540458 h 846741"/>
              <a:gd name="connsiteX127" fmla="*/ 260720 w 845132"/>
              <a:gd name="connsiteY127" fmla="*/ 520224 h 846741"/>
              <a:gd name="connsiteX128" fmla="*/ 288234 w 845132"/>
              <a:gd name="connsiteY128" fmla="*/ 510072 h 846741"/>
              <a:gd name="connsiteX129" fmla="*/ 335116 w 845132"/>
              <a:gd name="connsiteY129" fmla="*/ 477351 h 846741"/>
              <a:gd name="connsiteX130" fmla="*/ 341480 w 845132"/>
              <a:gd name="connsiteY130" fmla="*/ 462893 h 84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845132" h="846741">
                <a:moveTo>
                  <a:pt x="315532" y="258710"/>
                </a:moveTo>
                <a:cubicBezTo>
                  <a:pt x="310967" y="202541"/>
                  <a:pt x="322181" y="149393"/>
                  <a:pt x="335812" y="96180"/>
                </a:cubicBezTo>
                <a:cubicBezTo>
                  <a:pt x="343416" y="66493"/>
                  <a:pt x="354964" y="40146"/>
                  <a:pt x="377322" y="19406"/>
                </a:cubicBezTo>
                <a:cubicBezTo>
                  <a:pt x="404878" y="-6157"/>
                  <a:pt x="477188" y="-11939"/>
                  <a:pt x="502295" y="36112"/>
                </a:cubicBezTo>
                <a:cubicBezTo>
                  <a:pt x="511458" y="53651"/>
                  <a:pt x="519449" y="70815"/>
                  <a:pt x="517030" y="91864"/>
                </a:cubicBezTo>
                <a:cubicBezTo>
                  <a:pt x="531782" y="105349"/>
                  <a:pt x="525658" y="125480"/>
                  <a:pt x="532367" y="143129"/>
                </a:cubicBezTo>
                <a:cubicBezTo>
                  <a:pt x="533311" y="145613"/>
                  <a:pt x="533442" y="148363"/>
                  <a:pt x="532592" y="150881"/>
                </a:cubicBezTo>
                <a:cubicBezTo>
                  <a:pt x="527457" y="166094"/>
                  <a:pt x="529125" y="182948"/>
                  <a:pt x="528182" y="199569"/>
                </a:cubicBezTo>
                <a:cubicBezTo>
                  <a:pt x="527171" y="217359"/>
                  <a:pt x="522730" y="234480"/>
                  <a:pt x="514596" y="252245"/>
                </a:cubicBezTo>
                <a:cubicBezTo>
                  <a:pt x="525326" y="253606"/>
                  <a:pt x="530690" y="249481"/>
                  <a:pt x="536953" y="244274"/>
                </a:cubicBezTo>
                <a:cubicBezTo>
                  <a:pt x="588538" y="201398"/>
                  <a:pt x="641244" y="160683"/>
                  <a:pt x="710488" y="150033"/>
                </a:cubicBezTo>
                <a:cubicBezTo>
                  <a:pt x="729961" y="147039"/>
                  <a:pt x="749052" y="136447"/>
                  <a:pt x="768732" y="141035"/>
                </a:cubicBezTo>
                <a:cubicBezTo>
                  <a:pt x="782031" y="144135"/>
                  <a:pt x="794444" y="147034"/>
                  <a:pt x="806190" y="143118"/>
                </a:cubicBezTo>
                <a:cubicBezTo>
                  <a:pt x="809821" y="141906"/>
                  <a:pt x="813867" y="142813"/>
                  <a:pt x="816825" y="145247"/>
                </a:cubicBezTo>
                <a:cubicBezTo>
                  <a:pt x="842022" y="165972"/>
                  <a:pt x="851846" y="199731"/>
                  <a:pt x="840376" y="227880"/>
                </a:cubicBezTo>
                <a:cubicBezTo>
                  <a:pt x="825614" y="264101"/>
                  <a:pt x="801743" y="293545"/>
                  <a:pt x="775674" y="322742"/>
                </a:cubicBezTo>
                <a:cubicBezTo>
                  <a:pt x="749397" y="352177"/>
                  <a:pt x="716223" y="370292"/>
                  <a:pt x="684042" y="388830"/>
                </a:cubicBezTo>
                <a:cubicBezTo>
                  <a:pt x="650371" y="408220"/>
                  <a:pt x="614213" y="425816"/>
                  <a:pt x="574076" y="430695"/>
                </a:cubicBezTo>
                <a:cubicBezTo>
                  <a:pt x="559068" y="432518"/>
                  <a:pt x="558942" y="433472"/>
                  <a:pt x="551791" y="442510"/>
                </a:cubicBezTo>
                <a:cubicBezTo>
                  <a:pt x="604388" y="459164"/>
                  <a:pt x="649794" y="487121"/>
                  <a:pt x="688552" y="529132"/>
                </a:cubicBezTo>
                <a:cubicBezTo>
                  <a:pt x="687095" y="551436"/>
                  <a:pt x="712272" y="561706"/>
                  <a:pt x="716562" y="583701"/>
                </a:cubicBezTo>
                <a:cubicBezTo>
                  <a:pt x="723793" y="620754"/>
                  <a:pt x="726048" y="658262"/>
                  <a:pt x="699350" y="687139"/>
                </a:cubicBezTo>
                <a:cubicBezTo>
                  <a:pt x="686240" y="701319"/>
                  <a:pt x="661905" y="706329"/>
                  <a:pt x="640892" y="699950"/>
                </a:cubicBezTo>
                <a:cubicBezTo>
                  <a:pt x="617431" y="692819"/>
                  <a:pt x="594672" y="683126"/>
                  <a:pt x="572079" y="673445"/>
                </a:cubicBezTo>
                <a:cubicBezTo>
                  <a:pt x="541977" y="660540"/>
                  <a:pt x="515486" y="641287"/>
                  <a:pt x="494868" y="616300"/>
                </a:cubicBezTo>
                <a:cubicBezTo>
                  <a:pt x="475568" y="592908"/>
                  <a:pt x="451482" y="572773"/>
                  <a:pt x="439830" y="543388"/>
                </a:cubicBezTo>
                <a:cubicBezTo>
                  <a:pt x="437611" y="537791"/>
                  <a:pt x="433079" y="534323"/>
                  <a:pt x="423934" y="534480"/>
                </a:cubicBezTo>
                <a:cubicBezTo>
                  <a:pt x="431431" y="569580"/>
                  <a:pt x="424879" y="604010"/>
                  <a:pt x="424437" y="644732"/>
                </a:cubicBezTo>
                <a:cubicBezTo>
                  <a:pt x="427578" y="652393"/>
                  <a:pt x="421207" y="663115"/>
                  <a:pt x="415539" y="675502"/>
                </a:cubicBezTo>
                <a:cubicBezTo>
                  <a:pt x="405623" y="697160"/>
                  <a:pt x="399084" y="720421"/>
                  <a:pt x="391802" y="743227"/>
                </a:cubicBezTo>
                <a:cubicBezTo>
                  <a:pt x="383626" y="768836"/>
                  <a:pt x="368923" y="791402"/>
                  <a:pt x="357207" y="815161"/>
                </a:cubicBezTo>
                <a:cubicBezTo>
                  <a:pt x="344118" y="841716"/>
                  <a:pt x="305963" y="849301"/>
                  <a:pt x="277044" y="846026"/>
                </a:cubicBezTo>
                <a:cubicBezTo>
                  <a:pt x="236943" y="841483"/>
                  <a:pt x="216066" y="814568"/>
                  <a:pt x="203479" y="783874"/>
                </a:cubicBezTo>
                <a:cubicBezTo>
                  <a:pt x="192523" y="757148"/>
                  <a:pt x="183999" y="726384"/>
                  <a:pt x="196332" y="695368"/>
                </a:cubicBezTo>
                <a:cubicBezTo>
                  <a:pt x="201268" y="682955"/>
                  <a:pt x="198455" y="666081"/>
                  <a:pt x="205850" y="656350"/>
                </a:cubicBezTo>
                <a:cubicBezTo>
                  <a:pt x="215811" y="643237"/>
                  <a:pt x="217799" y="629013"/>
                  <a:pt x="222069" y="614754"/>
                </a:cubicBezTo>
                <a:cubicBezTo>
                  <a:pt x="225278" y="604039"/>
                  <a:pt x="230699" y="594658"/>
                  <a:pt x="238720" y="586589"/>
                </a:cubicBezTo>
                <a:cubicBezTo>
                  <a:pt x="245191" y="580078"/>
                  <a:pt x="251392" y="573035"/>
                  <a:pt x="255281" y="560594"/>
                </a:cubicBezTo>
                <a:cubicBezTo>
                  <a:pt x="235611" y="565499"/>
                  <a:pt x="216849" y="566899"/>
                  <a:pt x="201527" y="574914"/>
                </a:cubicBezTo>
                <a:cubicBezTo>
                  <a:pt x="186357" y="582850"/>
                  <a:pt x="172080" y="586809"/>
                  <a:pt x="155667" y="585082"/>
                </a:cubicBezTo>
                <a:cubicBezTo>
                  <a:pt x="130224" y="582401"/>
                  <a:pt x="106246" y="593914"/>
                  <a:pt x="79846" y="589923"/>
                </a:cubicBezTo>
                <a:cubicBezTo>
                  <a:pt x="45758" y="584766"/>
                  <a:pt x="11838" y="554856"/>
                  <a:pt x="2056" y="521473"/>
                </a:cubicBezTo>
                <a:cubicBezTo>
                  <a:pt x="-5503" y="495676"/>
                  <a:pt x="9323" y="485095"/>
                  <a:pt x="21526" y="467751"/>
                </a:cubicBezTo>
                <a:cubicBezTo>
                  <a:pt x="41246" y="439724"/>
                  <a:pt x="71964" y="432984"/>
                  <a:pt x="97745" y="416790"/>
                </a:cubicBezTo>
                <a:cubicBezTo>
                  <a:pt x="114315" y="406383"/>
                  <a:pt x="133195" y="409260"/>
                  <a:pt x="151049" y="406994"/>
                </a:cubicBezTo>
                <a:cubicBezTo>
                  <a:pt x="177007" y="403698"/>
                  <a:pt x="203218" y="401663"/>
                  <a:pt x="229942" y="405078"/>
                </a:cubicBezTo>
                <a:cubicBezTo>
                  <a:pt x="203147" y="395592"/>
                  <a:pt x="183690" y="373005"/>
                  <a:pt x="156309" y="364680"/>
                </a:cubicBezTo>
                <a:cubicBezTo>
                  <a:pt x="145667" y="361444"/>
                  <a:pt x="138209" y="353875"/>
                  <a:pt x="131192" y="346404"/>
                </a:cubicBezTo>
                <a:cubicBezTo>
                  <a:pt x="108167" y="321895"/>
                  <a:pt x="76287" y="306174"/>
                  <a:pt x="60132" y="274975"/>
                </a:cubicBezTo>
                <a:cubicBezTo>
                  <a:pt x="52746" y="260719"/>
                  <a:pt x="52404" y="243217"/>
                  <a:pt x="40569" y="232803"/>
                </a:cubicBezTo>
                <a:cubicBezTo>
                  <a:pt x="41779" y="206048"/>
                  <a:pt x="39543" y="182001"/>
                  <a:pt x="59506" y="159855"/>
                </a:cubicBezTo>
                <a:cubicBezTo>
                  <a:pt x="84405" y="132230"/>
                  <a:pt x="113174" y="123401"/>
                  <a:pt x="146368" y="130941"/>
                </a:cubicBezTo>
                <a:cubicBezTo>
                  <a:pt x="173803" y="137172"/>
                  <a:pt x="201507" y="145991"/>
                  <a:pt x="223747" y="165322"/>
                </a:cubicBezTo>
                <a:cubicBezTo>
                  <a:pt x="233240" y="173571"/>
                  <a:pt x="246226" y="178315"/>
                  <a:pt x="254118" y="186479"/>
                </a:cubicBezTo>
                <a:cubicBezTo>
                  <a:pt x="271575" y="204539"/>
                  <a:pt x="291623" y="220877"/>
                  <a:pt x="303953" y="243559"/>
                </a:cubicBezTo>
                <a:cubicBezTo>
                  <a:pt x="306879" y="248942"/>
                  <a:pt x="308491" y="255141"/>
                  <a:pt x="315532" y="258710"/>
                </a:cubicBezTo>
                <a:close/>
                <a:moveTo>
                  <a:pt x="440861" y="411976"/>
                </a:moveTo>
                <a:cubicBezTo>
                  <a:pt x="446330" y="419491"/>
                  <a:pt x="451651" y="418501"/>
                  <a:pt x="456862" y="418314"/>
                </a:cubicBezTo>
                <a:cubicBezTo>
                  <a:pt x="486613" y="417264"/>
                  <a:pt x="515817" y="409563"/>
                  <a:pt x="545180" y="408159"/>
                </a:cubicBezTo>
                <a:cubicBezTo>
                  <a:pt x="587999" y="406115"/>
                  <a:pt x="625270" y="387077"/>
                  <a:pt x="661811" y="370618"/>
                </a:cubicBezTo>
                <a:cubicBezTo>
                  <a:pt x="700751" y="353075"/>
                  <a:pt x="739271" y="330355"/>
                  <a:pt x="769687" y="297730"/>
                </a:cubicBezTo>
                <a:cubicBezTo>
                  <a:pt x="791849" y="273956"/>
                  <a:pt x="814602" y="251266"/>
                  <a:pt x="822975" y="217710"/>
                </a:cubicBezTo>
                <a:cubicBezTo>
                  <a:pt x="831732" y="182610"/>
                  <a:pt x="814778" y="159419"/>
                  <a:pt x="778557" y="162258"/>
                </a:cubicBezTo>
                <a:cubicBezTo>
                  <a:pt x="743360" y="165016"/>
                  <a:pt x="709062" y="172065"/>
                  <a:pt x="675951" y="185357"/>
                </a:cubicBezTo>
                <a:cubicBezTo>
                  <a:pt x="642406" y="198821"/>
                  <a:pt x="613378" y="219758"/>
                  <a:pt x="585171" y="241086"/>
                </a:cubicBezTo>
                <a:cubicBezTo>
                  <a:pt x="551524" y="266527"/>
                  <a:pt x="522690" y="297476"/>
                  <a:pt x="495428" y="330289"/>
                </a:cubicBezTo>
                <a:cubicBezTo>
                  <a:pt x="474076" y="355988"/>
                  <a:pt x="461540" y="386410"/>
                  <a:pt x="440861" y="411976"/>
                </a:cubicBezTo>
                <a:close/>
                <a:moveTo>
                  <a:pt x="490375" y="72052"/>
                </a:moveTo>
                <a:cubicBezTo>
                  <a:pt x="486530" y="65812"/>
                  <a:pt x="482646" y="59597"/>
                  <a:pt x="478847" y="53329"/>
                </a:cubicBezTo>
                <a:cubicBezTo>
                  <a:pt x="466830" y="33506"/>
                  <a:pt x="449961" y="21670"/>
                  <a:pt x="426173" y="23508"/>
                </a:cubicBezTo>
                <a:cubicBezTo>
                  <a:pt x="400450" y="25497"/>
                  <a:pt x="383641" y="39153"/>
                  <a:pt x="376834" y="64654"/>
                </a:cubicBezTo>
                <a:cubicBezTo>
                  <a:pt x="375497" y="69659"/>
                  <a:pt x="373012" y="74394"/>
                  <a:pt x="370745" y="79102"/>
                </a:cubicBezTo>
                <a:cubicBezTo>
                  <a:pt x="360689" y="100008"/>
                  <a:pt x="355781" y="122810"/>
                  <a:pt x="352544" y="145144"/>
                </a:cubicBezTo>
                <a:cubicBezTo>
                  <a:pt x="347734" y="178367"/>
                  <a:pt x="349005" y="212292"/>
                  <a:pt x="349054" y="245990"/>
                </a:cubicBezTo>
                <a:cubicBezTo>
                  <a:pt x="349074" y="260265"/>
                  <a:pt x="350032" y="273316"/>
                  <a:pt x="354669" y="287261"/>
                </a:cubicBezTo>
                <a:cubicBezTo>
                  <a:pt x="359189" y="300837"/>
                  <a:pt x="364783" y="316123"/>
                  <a:pt x="357154" y="331924"/>
                </a:cubicBezTo>
                <a:cubicBezTo>
                  <a:pt x="381312" y="359943"/>
                  <a:pt x="379168" y="399630"/>
                  <a:pt x="399264" y="429978"/>
                </a:cubicBezTo>
                <a:cubicBezTo>
                  <a:pt x="420912" y="411405"/>
                  <a:pt x="418983" y="380519"/>
                  <a:pt x="439184" y="365161"/>
                </a:cubicBezTo>
                <a:cubicBezTo>
                  <a:pt x="442565" y="356437"/>
                  <a:pt x="445656" y="349248"/>
                  <a:pt x="448152" y="341857"/>
                </a:cubicBezTo>
                <a:cubicBezTo>
                  <a:pt x="452501" y="328986"/>
                  <a:pt x="465056" y="321644"/>
                  <a:pt x="469875" y="309295"/>
                </a:cubicBezTo>
                <a:cubicBezTo>
                  <a:pt x="484749" y="271204"/>
                  <a:pt x="498944" y="232676"/>
                  <a:pt x="503593" y="191868"/>
                </a:cubicBezTo>
                <a:cubicBezTo>
                  <a:pt x="505786" y="172619"/>
                  <a:pt x="510351" y="152154"/>
                  <a:pt x="503620" y="133330"/>
                </a:cubicBezTo>
                <a:cubicBezTo>
                  <a:pt x="496603" y="113711"/>
                  <a:pt x="499006" y="92554"/>
                  <a:pt x="490375" y="72052"/>
                </a:cubicBezTo>
                <a:close/>
                <a:moveTo>
                  <a:pt x="252159" y="640207"/>
                </a:moveTo>
                <a:cubicBezTo>
                  <a:pt x="235842" y="666119"/>
                  <a:pt x="229426" y="691739"/>
                  <a:pt x="233744" y="719765"/>
                </a:cubicBezTo>
                <a:cubicBezTo>
                  <a:pt x="223550" y="745941"/>
                  <a:pt x="239669" y="797605"/>
                  <a:pt x="264467" y="810908"/>
                </a:cubicBezTo>
                <a:cubicBezTo>
                  <a:pt x="278271" y="818310"/>
                  <a:pt x="295324" y="826034"/>
                  <a:pt x="310625" y="816341"/>
                </a:cubicBezTo>
                <a:cubicBezTo>
                  <a:pt x="326602" y="806226"/>
                  <a:pt x="337370" y="789787"/>
                  <a:pt x="345902" y="772963"/>
                </a:cubicBezTo>
                <a:cubicBezTo>
                  <a:pt x="365810" y="733705"/>
                  <a:pt x="373221" y="689935"/>
                  <a:pt x="387279" y="648563"/>
                </a:cubicBezTo>
                <a:cubicBezTo>
                  <a:pt x="393047" y="631581"/>
                  <a:pt x="391749" y="609974"/>
                  <a:pt x="393936" y="590557"/>
                </a:cubicBezTo>
                <a:cubicBezTo>
                  <a:pt x="396076" y="571533"/>
                  <a:pt x="394947" y="551308"/>
                  <a:pt x="397093" y="531540"/>
                </a:cubicBezTo>
                <a:cubicBezTo>
                  <a:pt x="399210" y="512055"/>
                  <a:pt x="388310" y="495567"/>
                  <a:pt x="384863" y="474201"/>
                </a:cubicBezTo>
                <a:cubicBezTo>
                  <a:pt x="377111" y="481096"/>
                  <a:pt x="372504" y="484516"/>
                  <a:pt x="368704" y="488675"/>
                </a:cubicBezTo>
                <a:cubicBezTo>
                  <a:pt x="336387" y="524063"/>
                  <a:pt x="303480" y="558952"/>
                  <a:pt x="272416" y="595420"/>
                </a:cubicBezTo>
                <a:cubicBezTo>
                  <a:pt x="261906" y="607754"/>
                  <a:pt x="245711" y="619442"/>
                  <a:pt x="252159" y="640207"/>
                </a:cubicBezTo>
                <a:close/>
                <a:moveTo>
                  <a:pt x="536526" y="462873"/>
                </a:moveTo>
                <a:cubicBezTo>
                  <a:pt x="495075" y="450736"/>
                  <a:pt x="456199" y="434700"/>
                  <a:pt x="416143" y="460923"/>
                </a:cubicBezTo>
                <a:cubicBezTo>
                  <a:pt x="422871" y="488922"/>
                  <a:pt x="459226" y="498897"/>
                  <a:pt x="455447" y="531508"/>
                </a:cubicBezTo>
                <a:cubicBezTo>
                  <a:pt x="469862" y="536646"/>
                  <a:pt x="471887" y="549857"/>
                  <a:pt x="477900" y="560031"/>
                </a:cubicBezTo>
                <a:cubicBezTo>
                  <a:pt x="498526" y="594930"/>
                  <a:pt x="532913" y="614517"/>
                  <a:pt x="562757" y="639457"/>
                </a:cubicBezTo>
                <a:cubicBezTo>
                  <a:pt x="597079" y="668144"/>
                  <a:pt x="635283" y="678986"/>
                  <a:pt x="678231" y="675749"/>
                </a:cubicBezTo>
                <a:cubicBezTo>
                  <a:pt x="691511" y="646802"/>
                  <a:pt x="693113" y="598818"/>
                  <a:pt x="684456" y="580859"/>
                </a:cubicBezTo>
                <a:cubicBezTo>
                  <a:pt x="673256" y="557629"/>
                  <a:pt x="655215" y="539906"/>
                  <a:pt x="639887" y="519983"/>
                </a:cubicBezTo>
                <a:cubicBezTo>
                  <a:pt x="637707" y="517147"/>
                  <a:pt x="635226" y="513623"/>
                  <a:pt x="632142" y="512543"/>
                </a:cubicBezTo>
                <a:cubicBezTo>
                  <a:pt x="602256" y="502045"/>
                  <a:pt x="578529" y="478397"/>
                  <a:pt x="546603" y="472342"/>
                </a:cubicBezTo>
                <a:cubicBezTo>
                  <a:pt x="540782" y="471237"/>
                  <a:pt x="539196" y="465281"/>
                  <a:pt x="536526" y="462873"/>
                </a:cubicBezTo>
                <a:close/>
                <a:moveTo>
                  <a:pt x="310643" y="324995"/>
                </a:moveTo>
                <a:cubicBezTo>
                  <a:pt x="307511" y="320907"/>
                  <a:pt x="302529" y="316887"/>
                  <a:pt x="300849" y="311773"/>
                </a:cubicBezTo>
                <a:cubicBezTo>
                  <a:pt x="294079" y="291137"/>
                  <a:pt x="279836" y="276978"/>
                  <a:pt x="264875" y="262049"/>
                </a:cubicBezTo>
                <a:cubicBezTo>
                  <a:pt x="254511" y="251708"/>
                  <a:pt x="243653" y="241392"/>
                  <a:pt x="233770" y="230259"/>
                </a:cubicBezTo>
                <a:cubicBezTo>
                  <a:pt x="201180" y="193552"/>
                  <a:pt x="164018" y="164399"/>
                  <a:pt x="110912" y="166914"/>
                </a:cubicBezTo>
                <a:cubicBezTo>
                  <a:pt x="82209" y="168274"/>
                  <a:pt x="66084" y="190532"/>
                  <a:pt x="73051" y="218173"/>
                </a:cubicBezTo>
                <a:cubicBezTo>
                  <a:pt x="75742" y="228858"/>
                  <a:pt x="81992" y="238020"/>
                  <a:pt x="84759" y="247953"/>
                </a:cubicBezTo>
                <a:cubicBezTo>
                  <a:pt x="93615" y="279709"/>
                  <a:pt x="118940" y="297826"/>
                  <a:pt x="141874" y="315804"/>
                </a:cubicBezTo>
                <a:cubicBezTo>
                  <a:pt x="160864" y="330692"/>
                  <a:pt x="181875" y="344198"/>
                  <a:pt x="204342" y="355606"/>
                </a:cubicBezTo>
                <a:cubicBezTo>
                  <a:pt x="234568" y="370955"/>
                  <a:pt x="265025" y="385312"/>
                  <a:pt x="296635" y="396992"/>
                </a:cubicBezTo>
                <a:cubicBezTo>
                  <a:pt x="311631" y="402532"/>
                  <a:pt x="328683" y="401327"/>
                  <a:pt x="345437" y="406393"/>
                </a:cubicBezTo>
                <a:cubicBezTo>
                  <a:pt x="330286" y="380713"/>
                  <a:pt x="315649" y="355959"/>
                  <a:pt x="310643" y="324995"/>
                </a:cubicBezTo>
                <a:close/>
                <a:moveTo>
                  <a:pt x="341480" y="462893"/>
                </a:moveTo>
                <a:cubicBezTo>
                  <a:pt x="320866" y="464840"/>
                  <a:pt x="304137" y="453558"/>
                  <a:pt x="285607" y="448592"/>
                </a:cubicBezTo>
                <a:cubicBezTo>
                  <a:pt x="241629" y="436813"/>
                  <a:pt x="195903" y="441219"/>
                  <a:pt x="151587" y="432838"/>
                </a:cubicBezTo>
                <a:cubicBezTo>
                  <a:pt x="131945" y="429123"/>
                  <a:pt x="114691" y="440001"/>
                  <a:pt x="97579" y="446492"/>
                </a:cubicBezTo>
                <a:cubicBezTo>
                  <a:pt x="70706" y="456686"/>
                  <a:pt x="41896" y="466593"/>
                  <a:pt x="31899" y="495368"/>
                </a:cubicBezTo>
                <a:cubicBezTo>
                  <a:pt x="27591" y="517695"/>
                  <a:pt x="35323" y="532017"/>
                  <a:pt x="50486" y="544370"/>
                </a:cubicBezTo>
                <a:cubicBezTo>
                  <a:pt x="76535" y="565593"/>
                  <a:pt x="107776" y="548304"/>
                  <a:pt x="135264" y="557357"/>
                </a:cubicBezTo>
                <a:cubicBezTo>
                  <a:pt x="136083" y="557625"/>
                  <a:pt x="137236" y="556621"/>
                  <a:pt x="138253" y="556561"/>
                </a:cubicBezTo>
                <a:cubicBezTo>
                  <a:pt x="169928" y="554775"/>
                  <a:pt x="198171" y="534664"/>
                  <a:pt x="229869" y="540458"/>
                </a:cubicBezTo>
                <a:cubicBezTo>
                  <a:pt x="240105" y="531465"/>
                  <a:pt x="247434" y="520439"/>
                  <a:pt x="260720" y="520224"/>
                </a:cubicBezTo>
                <a:cubicBezTo>
                  <a:pt x="271394" y="520054"/>
                  <a:pt x="279247" y="514193"/>
                  <a:pt x="288234" y="510072"/>
                </a:cubicBezTo>
                <a:cubicBezTo>
                  <a:pt x="305903" y="501967"/>
                  <a:pt x="316701" y="484336"/>
                  <a:pt x="335116" y="477351"/>
                </a:cubicBezTo>
                <a:cubicBezTo>
                  <a:pt x="339273" y="475773"/>
                  <a:pt x="342172" y="471209"/>
                  <a:pt x="341480" y="462893"/>
                </a:cubicBezTo>
                <a:close/>
              </a:path>
            </a:pathLst>
          </a:custGeom>
          <a:solidFill>
            <a:schemeClr val="bg1"/>
          </a:solidFill>
          <a:ln w="6233" cap="flat">
            <a:noFill/>
            <a:prstDash val="solid"/>
            <a:miter/>
          </a:ln>
        </p:spPr>
        <p:txBody>
          <a:bodyPr rtlCol="0" anchor="ctr"/>
          <a:lstStyle/>
          <a:p>
            <a:endParaRPr lang="en-US"/>
          </a:p>
        </p:txBody>
      </p:sp>
      <p:sp>
        <p:nvSpPr>
          <p:cNvPr id="4" name="Title 1">
            <a:extLst>
              <a:ext uri="{FF2B5EF4-FFF2-40B4-BE49-F238E27FC236}">
                <a16:creationId xmlns:a16="http://schemas.microsoft.com/office/drawing/2014/main" id="{D2CB95FA-6413-2C4E-4B72-23F399AFFB27}"/>
              </a:ext>
            </a:extLst>
          </p:cNvPr>
          <p:cNvSpPr>
            <a:spLocks noGrp="1"/>
          </p:cNvSpPr>
          <p:nvPr>
            <p:ph type="title"/>
          </p:nvPr>
        </p:nvSpPr>
        <p:spPr>
          <a:xfrm>
            <a:off x="612648" y="-1260856"/>
            <a:ext cx="10652760" cy="1133856"/>
          </a:xfrm>
        </p:spPr>
        <p:txBody>
          <a:bodyPr/>
          <a:lstStyle>
            <a:lvl1pPr>
              <a:defRPr>
                <a:solidFill>
                  <a:schemeClr val="bg1"/>
                </a:solidFill>
              </a:defRPr>
            </a:lvl1pPr>
          </a:lstStyle>
          <a:p>
            <a:r>
              <a:rPr lang="en-US"/>
              <a:t>Click to edit Master title style</a:t>
            </a:r>
            <a:endParaRPr lang="en-US" dirty="0"/>
          </a:p>
        </p:txBody>
      </p:sp>
      <p:sp>
        <p:nvSpPr>
          <p:cNvPr id="5" name="Content Placeholder 6">
            <a:extLst>
              <a:ext uri="{FF2B5EF4-FFF2-40B4-BE49-F238E27FC236}">
                <a16:creationId xmlns:a16="http://schemas.microsoft.com/office/drawing/2014/main" id="{5894DD77-9F43-FB10-10FD-1F4CFDEEBF93}"/>
              </a:ext>
            </a:extLst>
          </p:cNvPr>
          <p:cNvSpPr>
            <a:spLocks noGrp="1"/>
          </p:cNvSpPr>
          <p:nvPr>
            <p:ph sz="quarter" idx="13" hasCustomPrompt="1"/>
          </p:nvPr>
        </p:nvSpPr>
        <p:spPr>
          <a:xfrm>
            <a:off x="612648" y="548640"/>
            <a:ext cx="8266176" cy="5605272"/>
          </a:xfrm>
        </p:spPr>
        <p:txBody>
          <a:bodyPr anchor="t">
            <a:noAutofit/>
          </a:bodyPr>
          <a:lstStyle>
            <a:lvl1pPr marL="0" indent="0">
              <a:lnSpc>
                <a:spcPct val="100000"/>
              </a:lnSpc>
              <a:buNone/>
              <a:defRPr sz="6000" b="1">
                <a:solidFill>
                  <a:schemeClr val="bg1"/>
                </a:solidFill>
              </a:defRPr>
            </a:lvl1pPr>
            <a:lvl2pPr marL="228600" indent="0">
              <a:lnSpc>
                <a:spcPct val="100000"/>
              </a:lnSpc>
              <a:buNone/>
              <a:defRPr sz="6000" b="1">
                <a:solidFill>
                  <a:schemeClr val="bg1"/>
                </a:solidFill>
              </a:defRPr>
            </a:lvl2pPr>
            <a:lvl3pPr marL="457200" indent="0">
              <a:lnSpc>
                <a:spcPct val="100000"/>
              </a:lnSpc>
              <a:buNone/>
              <a:defRPr sz="6000" b="1">
                <a:solidFill>
                  <a:schemeClr val="bg1"/>
                </a:solidFill>
              </a:defRPr>
            </a:lvl3pPr>
            <a:lvl4pPr marL="685800" indent="0">
              <a:lnSpc>
                <a:spcPct val="100000"/>
              </a:lnSpc>
              <a:buNone/>
              <a:defRPr sz="6000" b="1">
                <a:solidFill>
                  <a:schemeClr val="bg1"/>
                </a:solidFill>
              </a:defRPr>
            </a:lvl4pPr>
            <a:lvl5pPr marL="914400" indent="0">
              <a:lnSpc>
                <a:spcPct val="100000"/>
              </a:lnSpc>
              <a:buNone/>
              <a:defRPr sz="6000" b="1">
                <a:solidFill>
                  <a:schemeClr val="bg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59705FE4-20E0-1945-B807-9C54CA8B40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43916" y="5171463"/>
            <a:ext cx="470872" cy="556486"/>
          </a:xfrm>
          <a:prstGeom prst="rect">
            <a:avLst/>
          </a:prstGeom>
        </p:spPr>
      </p:pic>
      <p:sp>
        <p:nvSpPr>
          <p:cNvPr id="8" name="Graphic 2">
            <a:extLst>
              <a:ext uri="{FF2B5EF4-FFF2-40B4-BE49-F238E27FC236}">
                <a16:creationId xmlns:a16="http://schemas.microsoft.com/office/drawing/2014/main" id="{4B37BF02-5B1B-0460-7824-CEE651F87639}"/>
              </a:ext>
            </a:extLst>
          </p:cNvPr>
          <p:cNvSpPr/>
          <p:nvPr/>
        </p:nvSpPr>
        <p:spPr>
          <a:xfrm>
            <a:off x="11343915" y="5171463"/>
            <a:ext cx="470873" cy="556487"/>
          </a:xfrm>
          <a:custGeom>
            <a:avLst/>
            <a:gdLst>
              <a:gd name="connsiteX0" fmla="*/ 457045 w 470873"/>
              <a:gd name="connsiteY0" fmla="*/ 28369 h 556487"/>
              <a:gd name="connsiteX1" fmla="*/ 456738 w 470873"/>
              <a:gd name="connsiteY1" fmla="*/ 27498 h 556487"/>
              <a:gd name="connsiteX2" fmla="*/ 435740 w 470873"/>
              <a:gd name="connsiteY2" fmla="*/ 3571 h 556487"/>
              <a:gd name="connsiteX3" fmla="*/ 301112 w 470873"/>
              <a:gd name="connsiteY3" fmla="*/ 38100 h 556487"/>
              <a:gd name="connsiteX4" fmla="*/ 284715 w 470873"/>
              <a:gd name="connsiteY4" fmla="*/ 52234 h 556487"/>
              <a:gd name="connsiteX5" fmla="*/ 224266 w 470873"/>
              <a:gd name="connsiteY5" fmla="*/ 157530 h 556487"/>
              <a:gd name="connsiteX6" fmla="*/ 225074 w 470873"/>
              <a:gd name="connsiteY6" fmla="*/ 172956 h 556487"/>
              <a:gd name="connsiteX7" fmla="*/ 214066 w 470873"/>
              <a:gd name="connsiteY7" fmla="*/ 162150 h 556487"/>
              <a:gd name="connsiteX8" fmla="*/ 183874 w 470873"/>
              <a:gd name="connsiteY8" fmla="*/ 104831 h 556487"/>
              <a:gd name="connsiteX9" fmla="*/ 157030 w 470873"/>
              <a:gd name="connsiteY9" fmla="*/ 56687 h 556487"/>
              <a:gd name="connsiteX10" fmla="*/ 155554 w 470873"/>
              <a:gd name="connsiteY10" fmla="*/ 55561 h 556487"/>
              <a:gd name="connsiteX11" fmla="*/ 154967 w 470873"/>
              <a:gd name="connsiteY11" fmla="*/ 53797 h 556487"/>
              <a:gd name="connsiteX12" fmla="*/ 137740 w 470873"/>
              <a:gd name="connsiteY12" fmla="*/ 35510 h 556487"/>
              <a:gd name="connsiteX13" fmla="*/ 94779 w 470873"/>
              <a:gd name="connsiteY13" fmla="*/ 27098 h 556487"/>
              <a:gd name="connsiteX14" fmla="*/ 42570 w 470873"/>
              <a:gd name="connsiteY14" fmla="*/ 50585 h 556487"/>
              <a:gd name="connsiteX15" fmla="*/ 17320 w 470873"/>
              <a:gd name="connsiteY15" fmla="*/ 107801 h 556487"/>
              <a:gd name="connsiteX16" fmla="*/ 9479 w 470873"/>
              <a:gd name="connsiteY16" fmla="*/ 128637 h 556487"/>
              <a:gd name="connsiteX17" fmla="*/ 3375 w 470873"/>
              <a:gd name="connsiteY17" fmla="*/ 194038 h 556487"/>
              <a:gd name="connsiteX18" fmla="*/ 3802 w 470873"/>
              <a:gd name="connsiteY18" fmla="*/ 195343 h 556487"/>
              <a:gd name="connsiteX19" fmla="*/ 3623 w 470873"/>
              <a:gd name="connsiteY19" fmla="*/ 196707 h 556487"/>
              <a:gd name="connsiteX20" fmla="*/ 13836 w 470873"/>
              <a:gd name="connsiteY20" fmla="*/ 279811 h 556487"/>
              <a:gd name="connsiteX21" fmla="*/ 23177 w 470873"/>
              <a:gd name="connsiteY21" fmla="*/ 321583 h 556487"/>
              <a:gd name="connsiteX22" fmla="*/ 32209 w 470873"/>
              <a:gd name="connsiteY22" fmla="*/ 340568 h 556487"/>
              <a:gd name="connsiteX23" fmla="*/ 62270 w 470873"/>
              <a:gd name="connsiteY23" fmla="*/ 387872 h 556487"/>
              <a:gd name="connsiteX24" fmla="*/ 107669 w 470873"/>
              <a:gd name="connsiteY24" fmla="*/ 447092 h 556487"/>
              <a:gd name="connsiteX25" fmla="*/ 110580 w 470873"/>
              <a:gd name="connsiteY25" fmla="*/ 448944 h 556487"/>
              <a:gd name="connsiteX26" fmla="*/ 110456 w 470873"/>
              <a:gd name="connsiteY26" fmla="*/ 452396 h 556487"/>
              <a:gd name="connsiteX27" fmla="*/ 127056 w 470873"/>
              <a:gd name="connsiteY27" fmla="*/ 484559 h 556487"/>
              <a:gd name="connsiteX28" fmla="*/ 146494 w 470873"/>
              <a:gd name="connsiteY28" fmla="*/ 517174 h 556487"/>
              <a:gd name="connsiteX29" fmla="*/ 177378 w 470873"/>
              <a:gd name="connsiteY29" fmla="*/ 538157 h 556487"/>
              <a:gd name="connsiteX30" fmla="*/ 212169 w 470873"/>
              <a:gd name="connsiteY30" fmla="*/ 556295 h 556487"/>
              <a:gd name="connsiteX31" fmla="*/ 230233 w 470873"/>
              <a:gd name="connsiteY31" fmla="*/ 534476 h 556487"/>
              <a:gd name="connsiteX32" fmla="*/ 244843 w 470873"/>
              <a:gd name="connsiteY32" fmla="*/ 515111 h 556487"/>
              <a:gd name="connsiteX33" fmla="*/ 257600 w 470873"/>
              <a:gd name="connsiteY33" fmla="*/ 503491 h 556487"/>
              <a:gd name="connsiteX34" fmla="*/ 291625 w 470873"/>
              <a:gd name="connsiteY34" fmla="*/ 465456 h 556487"/>
              <a:gd name="connsiteX35" fmla="*/ 361619 w 470873"/>
              <a:gd name="connsiteY35" fmla="*/ 368681 h 556487"/>
              <a:gd name="connsiteX36" fmla="*/ 421991 w 470873"/>
              <a:gd name="connsiteY36" fmla="*/ 288746 h 556487"/>
              <a:gd name="connsiteX37" fmla="*/ 447037 w 470873"/>
              <a:gd name="connsiteY37" fmla="*/ 229575 h 556487"/>
              <a:gd name="connsiteX38" fmla="*/ 465626 w 470873"/>
              <a:gd name="connsiteY38" fmla="*/ 182204 h 556487"/>
              <a:gd name="connsiteX39" fmla="*/ 465646 w 470873"/>
              <a:gd name="connsiteY39" fmla="*/ 181053 h 556487"/>
              <a:gd name="connsiteX40" fmla="*/ 465646 w 470873"/>
              <a:gd name="connsiteY40" fmla="*/ 180749 h 556487"/>
              <a:gd name="connsiteX41" fmla="*/ 468284 w 470873"/>
              <a:gd name="connsiteY41" fmla="*/ 144181 h 556487"/>
              <a:gd name="connsiteX42" fmla="*/ 470845 w 470873"/>
              <a:gd name="connsiteY42" fmla="*/ 105354 h 556487"/>
              <a:gd name="connsiteX43" fmla="*/ 457045 w 470873"/>
              <a:gd name="connsiteY43" fmla="*/ 28369 h 556487"/>
              <a:gd name="connsiteX44" fmla="*/ 445959 w 470873"/>
              <a:gd name="connsiteY44" fmla="*/ 142193 h 556487"/>
              <a:gd name="connsiteX45" fmla="*/ 399860 w 470873"/>
              <a:gd name="connsiteY45" fmla="*/ 272647 h 556487"/>
              <a:gd name="connsiteX46" fmla="*/ 350637 w 470873"/>
              <a:gd name="connsiteY46" fmla="*/ 343169 h 556487"/>
              <a:gd name="connsiteX47" fmla="*/ 343819 w 470873"/>
              <a:gd name="connsiteY47" fmla="*/ 351451 h 556487"/>
              <a:gd name="connsiteX48" fmla="*/ 312107 w 470873"/>
              <a:gd name="connsiteY48" fmla="*/ 390548 h 556487"/>
              <a:gd name="connsiteX49" fmla="*/ 206452 w 470873"/>
              <a:gd name="connsiteY49" fmla="*/ 514874 h 556487"/>
              <a:gd name="connsiteX50" fmla="*/ 201323 w 470873"/>
              <a:gd name="connsiteY50" fmla="*/ 519649 h 556487"/>
              <a:gd name="connsiteX51" fmla="*/ 198209 w 470873"/>
              <a:gd name="connsiteY51" fmla="*/ 522404 h 556487"/>
              <a:gd name="connsiteX52" fmla="*/ 194199 w 470873"/>
              <a:gd name="connsiteY52" fmla="*/ 526039 h 556487"/>
              <a:gd name="connsiteX53" fmla="*/ 190175 w 470873"/>
              <a:gd name="connsiteY53" fmla="*/ 522420 h 556487"/>
              <a:gd name="connsiteX54" fmla="*/ 145144 w 470873"/>
              <a:gd name="connsiteY54" fmla="*/ 454665 h 556487"/>
              <a:gd name="connsiteX55" fmla="*/ 104188 w 470873"/>
              <a:gd name="connsiteY55" fmla="*/ 394529 h 556487"/>
              <a:gd name="connsiteX56" fmla="*/ 102981 w 470873"/>
              <a:gd name="connsiteY56" fmla="*/ 393595 h 556487"/>
              <a:gd name="connsiteX57" fmla="*/ 102363 w 470873"/>
              <a:gd name="connsiteY57" fmla="*/ 392202 h 556487"/>
              <a:gd name="connsiteX58" fmla="*/ 82963 w 470873"/>
              <a:gd name="connsiteY58" fmla="*/ 352573 h 556487"/>
              <a:gd name="connsiteX59" fmla="*/ 56751 w 470873"/>
              <a:gd name="connsiteY59" fmla="*/ 283039 h 556487"/>
              <a:gd name="connsiteX60" fmla="*/ 45826 w 470873"/>
              <a:gd name="connsiteY60" fmla="*/ 112676 h 556487"/>
              <a:gd name="connsiteX61" fmla="*/ 46131 w 470873"/>
              <a:gd name="connsiteY61" fmla="*/ 109867 h 556487"/>
              <a:gd name="connsiteX62" fmla="*/ 67825 w 470873"/>
              <a:gd name="connsiteY62" fmla="*/ 65124 h 556487"/>
              <a:gd name="connsiteX63" fmla="*/ 100071 w 470873"/>
              <a:gd name="connsiteY63" fmla="*/ 59098 h 556487"/>
              <a:gd name="connsiteX64" fmla="*/ 167081 w 470873"/>
              <a:gd name="connsiteY64" fmla="*/ 158714 h 556487"/>
              <a:gd name="connsiteX65" fmla="*/ 189705 w 470873"/>
              <a:gd name="connsiteY65" fmla="*/ 269099 h 556487"/>
              <a:gd name="connsiteX66" fmla="*/ 213449 w 470873"/>
              <a:gd name="connsiteY66" fmla="*/ 288479 h 556487"/>
              <a:gd name="connsiteX67" fmla="*/ 232976 w 470873"/>
              <a:gd name="connsiteY67" fmla="*/ 214471 h 556487"/>
              <a:gd name="connsiteX68" fmla="*/ 232278 w 470873"/>
              <a:gd name="connsiteY68" fmla="*/ 210868 h 556487"/>
              <a:gd name="connsiteX69" fmla="*/ 235152 w 470873"/>
              <a:gd name="connsiteY69" fmla="*/ 208595 h 556487"/>
              <a:gd name="connsiteX70" fmla="*/ 251350 w 470873"/>
              <a:gd name="connsiteY70" fmla="*/ 167430 h 556487"/>
              <a:gd name="connsiteX71" fmla="*/ 261694 w 470873"/>
              <a:gd name="connsiteY71" fmla="*/ 128615 h 556487"/>
              <a:gd name="connsiteX72" fmla="*/ 262335 w 470873"/>
              <a:gd name="connsiteY72" fmla="*/ 127562 h 556487"/>
              <a:gd name="connsiteX73" fmla="*/ 396657 w 470873"/>
              <a:gd name="connsiteY73" fmla="*/ 20446 h 556487"/>
              <a:gd name="connsiteX74" fmla="*/ 400623 w 470873"/>
              <a:gd name="connsiteY74" fmla="*/ 20331 h 556487"/>
              <a:gd name="connsiteX75" fmla="*/ 432373 w 470873"/>
              <a:gd name="connsiteY75" fmla="*/ 40390 h 556487"/>
              <a:gd name="connsiteX76" fmla="*/ 435525 w 470873"/>
              <a:gd name="connsiteY76" fmla="*/ 46620 h 556487"/>
              <a:gd name="connsiteX77" fmla="*/ 448169 w 470873"/>
              <a:gd name="connsiteY77" fmla="*/ 80076 h 556487"/>
              <a:gd name="connsiteX78" fmla="*/ 445959 w 470873"/>
              <a:gd name="connsiteY78" fmla="*/ 142193 h 5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0873" h="556487">
                <a:moveTo>
                  <a:pt x="457045" y="28369"/>
                </a:moveTo>
                <a:lnTo>
                  <a:pt x="456738" y="27498"/>
                </a:lnTo>
                <a:cubicBezTo>
                  <a:pt x="454913" y="20732"/>
                  <a:pt x="447616" y="8354"/>
                  <a:pt x="435740" y="3571"/>
                </a:cubicBezTo>
                <a:cubicBezTo>
                  <a:pt x="384218" y="-6684"/>
                  <a:pt x="337667" y="5247"/>
                  <a:pt x="301112" y="38100"/>
                </a:cubicBezTo>
                <a:cubicBezTo>
                  <a:pt x="295777" y="42895"/>
                  <a:pt x="290153" y="47643"/>
                  <a:pt x="284715" y="52234"/>
                </a:cubicBezTo>
                <a:cubicBezTo>
                  <a:pt x="252229" y="79663"/>
                  <a:pt x="221542" y="105570"/>
                  <a:pt x="224266" y="157530"/>
                </a:cubicBezTo>
                <a:lnTo>
                  <a:pt x="225074" y="172956"/>
                </a:lnTo>
                <a:lnTo>
                  <a:pt x="214066" y="162150"/>
                </a:lnTo>
                <a:cubicBezTo>
                  <a:pt x="196332" y="144742"/>
                  <a:pt x="189714" y="123538"/>
                  <a:pt x="183874" y="104831"/>
                </a:cubicBezTo>
                <a:cubicBezTo>
                  <a:pt x="178043" y="86149"/>
                  <a:pt x="172536" y="68506"/>
                  <a:pt x="157030" y="56687"/>
                </a:cubicBezTo>
                <a:lnTo>
                  <a:pt x="155554" y="55561"/>
                </a:lnTo>
                <a:lnTo>
                  <a:pt x="154967" y="53797"/>
                </a:lnTo>
                <a:cubicBezTo>
                  <a:pt x="152143" y="45241"/>
                  <a:pt x="145882" y="38628"/>
                  <a:pt x="137740" y="35510"/>
                </a:cubicBezTo>
                <a:cubicBezTo>
                  <a:pt x="121882" y="29437"/>
                  <a:pt x="107839" y="26706"/>
                  <a:pt x="94779" y="27098"/>
                </a:cubicBezTo>
                <a:cubicBezTo>
                  <a:pt x="74326" y="27746"/>
                  <a:pt x="54941" y="30029"/>
                  <a:pt x="42570" y="50585"/>
                </a:cubicBezTo>
                <a:cubicBezTo>
                  <a:pt x="31721" y="68608"/>
                  <a:pt x="24400" y="88533"/>
                  <a:pt x="17320" y="107801"/>
                </a:cubicBezTo>
                <a:cubicBezTo>
                  <a:pt x="14808" y="114640"/>
                  <a:pt x="12210" y="121710"/>
                  <a:pt x="9479" y="128637"/>
                </a:cubicBezTo>
                <a:cubicBezTo>
                  <a:pt x="-635" y="154292"/>
                  <a:pt x="-2632" y="175683"/>
                  <a:pt x="3375" y="194038"/>
                </a:cubicBezTo>
                <a:lnTo>
                  <a:pt x="3802" y="195343"/>
                </a:lnTo>
                <a:lnTo>
                  <a:pt x="3623" y="196707"/>
                </a:lnTo>
                <a:cubicBezTo>
                  <a:pt x="-205" y="225650"/>
                  <a:pt x="6933" y="253184"/>
                  <a:pt x="13836" y="279811"/>
                </a:cubicBezTo>
                <a:cubicBezTo>
                  <a:pt x="17359" y="293401"/>
                  <a:pt x="21002" y="307454"/>
                  <a:pt x="23177" y="321583"/>
                </a:cubicBezTo>
                <a:cubicBezTo>
                  <a:pt x="24292" y="328827"/>
                  <a:pt x="27416" y="335391"/>
                  <a:pt x="32209" y="340568"/>
                </a:cubicBezTo>
                <a:cubicBezTo>
                  <a:pt x="45145" y="354533"/>
                  <a:pt x="53851" y="371480"/>
                  <a:pt x="62270" y="387872"/>
                </a:cubicBezTo>
                <a:cubicBezTo>
                  <a:pt x="74177" y="411052"/>
                  <a:pt x="85424" y="432950"/>
                  <a:pt x="107669" y="447092"/>
                </a:cubicBezTo>
                <a:lnTo>
                  <a:pt x="110580" y="448944"/>
                </a:lnTo>
                <a:lnTo>
                  <a:pt x="110456" y="452396"/>
                </a:lnTo>
                <a:cubicBezTo>
                  <a:pt x="109953" y="466281"/>
                  <a:pt x="117879" y="474749"/>
                  <a:pt x="127056" y="484559"/>
                </a:cubicBezTo>
                <a:cubicBezTo>
                  <a:pt x="135169" y="493230"/>
                  <a:pt x="144255" y="502939"/>
                  <a:pt x="146494" y="517174"/>
                </a:cubicBezTo>
                <a:cubicBezTo>
                  <a:pt x="159510" y="520272"/>
                  <a:pt x="168576" y="529350"/>
                  <a:pt x="177378" y="538157"/>
                </a:cubicBezTo>
                <a:cubicBezTo>
                  <a:pt x="187966" y="548750"/>
                  <a:pt x="197142" y="557941"/>
                  <a:pt x="212169" y="556295"/>
                </a:cubicBezTo>
                <a:cubicBezTo>
                  <a:pt x="220124" y="550551"/>
                  <a:pt x="225041" y="542733"/>
                  <a:pt x="230233" y="534476"/>
                </a:cubicBezTo>
                <a:cubicBezTo>
                  <a:pt x="234427" y="527806"/>
                  <a:pt x="238764" y="520906"/>
                  <a:pt x="244843" y="515111"/>
                </a:cubicBezTo>
                <a:cubicBezTo>
                  <a:pt x="248972" y="511173"/>
                  <a:pt x="253358" y="507270"/>
                  <a:pt x="257600" y="503491"/>
                </a:cubicBezTo>
                <a:cubicBezTo>
                  <a:pt x="270720" y="491809"/>
                  <a:pt x="284285" y="479730"/>
                  <a:pt x="291625" y="465456"/>
                </a:cubicBezTo>
                <a:cubicBezTo>
                  <a:pt x="310235" y="429257"/>
                  <a:pt x="336358" y="398463"/>
                  <a:pt x="361619" y="368681"/>
                </a:cubicBezTo>
                <a:cubicBezTo>
                  <a:pt x="382956" y="343530"/>
                  <a:pt x="405020" y="317520"/>
                  <a:pt x="421991" y="288746"/>
                </a:cubicBezTo>
                <a:cubicBezTo>
                  <a:pt x="432871" y="270302"/>
                  <a:pt x="440071" y="249598"/>
                  <a:pt x="447037" y="229575"/>
                </a:cubicBezTo>
                <a:cubicBezTo>
                  <a:pt x="452508" y="213852"/>
                  <a:pt x="458162" y="197597"/>
                  <a:pt x="465626" y="182204"/>
                </a:cubicBezTo>
                <a:cubicBezTo>
                  <a:pt x="465646" y="181913"/>
                  <a:pt x="465646" y="181409"/>
                  <a:pt x="465646" y="181053"/>
                </a:cubicBezTo>
                <a:lnTo>
                  <a:pt x="465646" y="180749"/>
                </a:lnTo>
                <a:cubicBezTo>
                  <a:pt x="465650" y="168370"/>
                  <a:pt x="466988" y="156073"/>
                  <a:pt x="468284" y="144181"/>
                </a:cubicBezTo>
                <a:cubicBezTo>
                  <a:pt x="469666" y="131482"/>
                  <a:pt x="471094" y="118351"/>
                  <a:pt x="470845" y="105354"/>
                </a:cubicBezTo>
                <a:cubicBezTo>
                  <a:pt x="470292" y="76606"/>
                  <a:pt x="467735" y="52511"/>
                  <a:pt x="457045" y="28369"/>
                </a:cubicBezTo>
                <a:close/>
                <a:moveTo>
                  <a:pt x="445959" y="142193"/>
                </a:moveTo>
                <a:cubicBezTo>
                  <a:pt x="432887" y="193182"/>
                  <a:pt x="418239" y="234634"/>
                  <a:pt x="399860" y="272647"/>
                </a:cubicBezTo>
                <a:cubicBezTo>
                  <a:pt x="387139" y="298958"/>
                  <a:pt x="368583" y="321434"/>
                  <a:pt x="350637" y="343169"/>
                </a:cubicBezTo>
                <a:cubicBezTo>
                  <a:pt x="348361" y="345929"/>
                  <a:pt x="346083" y="348686"/>
                  <a:pt x="343819" y="351451"/>
                </a:cubicBezTo>
                <a:cubicBezTo>
                  <a:pt x="333190" y="364424"/>
                  <a:pt x="322473" y="377705"/>
                  <a:pt x="312107" y="390548"/>
                </a:cubicBezTo>
                <a:cubicBezTo>
                  <a:pt x="278537" y="432144"/>
                  <a:pt x="243825" y="475153"/>
                  <a:pt x="206452" y="514874"/>
                </a:cubicBezTo>
                <a:cubicBezTo>
                  <a:pt x="204883" y="516540"/>
                  <a:pt x="203233" y="517983"/>
                  <a:pt x="201323" y="519649"/>
                </a:cubicBezTo>
                <a:cubicBezTo>
                  <a:pt x="200381" y="520470"/>
                  <a:pt x="199352" y="521369"/>
                  <a:pt x="198209" y="522404"/>
                </a:cubicBezTo>
                <a:lnTo>
                  <a:pt x="194199" y="526039"/>
                </a:lnTo>
                <a:lnTo>
                  <a:pt x="190175" y="522420"/>
                </a:lnTo>
                <a:cubicBezTo>
                  <a:pt x="168822" y="503227"/>
                  <a:pt x="156784" y="478539"/>
                  <a:pt x="145144" y="454665"/>
                </a:cubicBezTo>
                <a:cubicBezTo>
                  <a:pt x="133679" y="431148"/>
                  <a:pt x="122849" y="408939"/>
                  <a:pt x="104188" y="394529"/>
                </a:cubicBezTo>
                <a:lnTo>
                  <a:pt x="102981" y="393595"/>
                </a:lnTo>
                <a:lnTo>
                  <a:pt x="102363" y="392202"/>
                </a:lnTo>
                <a:cubicBezTo>
                  <a:pt x="96161" y="378193"/>
                  <a:pt x="89451" y="365168"/>
                  <a:pt x="82963" y="352573"/>
                </a:cubicBezTo>
                <a:cubicBezTo>
                  <a:pt x="69405" y="326262"/>
                  <a:pt x="57669" y="303483"/>
                  <a:pt x="56751" y="283039"/>
                </a:cubicBezTo>
                <a:cubicBezTo>
                  <a:pt x="34475" y="217191"/>
                  <a:pt x="40244" y="164061"/>
                  <a:pt x="45826" y="112676"/>
                </a:cubicBezTo>
                <a:lnTo>
                  <a:pt x="46131" y="109867"/>
                </a:lnTo>
                <a:cubicBezTo>
                  <a:pt x="47973" y="92878"/>
                  <a:pt x="54866" y="78661"/>
                  <a:pt x="67825" y="65124"/>
                </a:cubicBezTo>
                <a:cubicBezTo>
                  <a:pt x="76291" y="56282"/>
                  <a:pt x="89250" y="53865"/>
                  <a:pt x="100071" y="59098"/>
                </a:cubicBezTo>
                <a:cubicBezTo>
                  <a:pt x="133792" y="75427"/>
                  <a:pt x="166441" y="124233"/>
                  <a:pt x="167081" y="158714"/>
                </a:cubicBezTo>
                <a:cubicBezTo>
                  <a:pt x="179150" y="179759"/>
                  <a:pt x="192417" y="244405"/>
                  <a:pt x="189705" y="269099"/>
                </a:cubicBezTo>
                <a:cubicBezTo>
                  <a:pt x="195264" y="283011"/>
                  <a:pt x="202341" y="288789"/>
                  <a:pt x="213449" y="288479"/>
                </a:cubicBezTo>
                <a:cubicBezTo>
                  <a:pt x="230076" y="275682"/>
                  <a:pt x="238628" y="243664"/>
                  <a:pt x="232976" y="214471"/>
                </a:cubicBezTo>
                <a:lnTo>
                  <a:pt x="232278" y="210868"/>
                </a:lnTo>
                <a:lnTo>
                  <a:pt x="235152" y="208595"/>
                </a:lnTo>
                <a:cubicBezTo>
                  <a:pt x="247922" y="198491"/>
                  <a:pt x="249510" y="184096"/>
                  <a:pt x="251350" y="167430"/>
                </a:cubicBezTo>
                <a:cubicBezTo>
                  <a:pt x="252797" y="154331"/>
                  <a:pt x="254292" y="140787"/>
                  <a:pt x="261694" y="128615"/>
                </a:cubicBezTo>
                <a:lnTo>
                  <a:pt x="262335" y="127562"/>
                </a:lnTo>
                <a:cubicBezTo>
                  <a:pt x="293318" y="76623"/>
                  <a:pt x="325348" y="23966"/>
                  <a:pt x="396657" y="20446"/>
                </a:cubicBezTo>
                <a:cubicBezTo>
                  <a:pt x="397291" y="20415"/>
                  <a:pt x="400031" y="20324"/>
                  <a:pt x="400623" y="20331"/>
                </a:cubicBezTo>
                <a:cubicBezTo>
                  <a:pt x="413994" y="20488"/>
                  <a:pt x="426369" y="28227"/>
                  <a:pt x="432373" y="40390"/>
                </a:cubicBezTo>
                <a:cubicBezTo>
                  <a:pt x="433401" y="42471"/>
                  <a:pt x="434463" y="44543"/>
                  <a:pt x="435525" y="46620"/>
                </a:cubicBezTo>
                <a:cubicBezTo>
                  <a:pt x="440779" y="56871"/>
                  <a:pt x="446212" y="67468"/>
                  <a:pt x="448169" y="80076"/>
                </a:cubicBezTo>
                <a:cubicBezTo>
                  <a:pt x="451796" y="103424"/>
                  <a:pt x="451138" y="122001"/>
                  <a:pt x="445959" y="142193"/>
                </a:cubicBezTo>
                <a:close/>
              </a:path>
            </a:pathLst>
          </a:custGeom>
          <a:solidFill>
            <a:schemeClr val="bg1"/>
          </a:solidFill>
          <a:ln w="3857" cap="flat">
            <a:noFill/>
            <a:prstDash val="solid"/>
            <a:miter/>
          </a:ln>
        </p:spPr>
        <p:txBody>
          <a:bodyPr rtlCol="0" anchor="ctr"/>
          <a:lstStyle/>
          <a:p>
            <a:endParaRPr lang="en-US"/>
          </a:p>
        </p:txBody>
      </p:sp>
    </p:spTree>
    <p:extLst>
      <p:ext uri="{BB962C8B-B14F-4D97-AF65-F5344CB8AC3E}">
        <p14:creationId xmlns:p14="http://schemas.microsoft.com/office/powerpoint/2010/main" val="100333865"/>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4">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B95FA-6413-2C4E-4B72-23F399AFFB27}"/>
              </a:ext>
            </a:extLst>
          </p:cNvPr>
          <p:cNvSpPr>
            <a:spLocks noGrp="1"/>
          </p:cNvSpPr>
          <p:nvPr>
            <p:ph type="title"/>
          </p:nvPr>
        </p:nvSpPr>
        <p:spPr>
          <a:xfrm>
            <a:off x="612648" y="-1260856"/>
            <a:ext cx="10652760" cy="1133856"/>
          </a:xfrm>
        </p:spPr>
        <p:txBody>
          <a:bodyPr/>
          <a:lstStyle>
            <a:lvl1pPr>
              <a:defRPr>
                <a:solidFill>
                  <a:schemeClr val="bg1"/>
                </a:solidFill>
              </a:defRPr>
            </a:lvl1pPr>
          </a:lstStyle>
          <a:p>
            <a:r>
              <a:rPr lang="en-US"/>
              <a:t>Click to edit Master title style</a:t>
            </a:r>
            <a:endParaRPr lang="en-US" dirty="0"/>
          </a:p>
        </p:txBody>
      </p:sp>
      <p:sp>
        <p:nvSpPr>
          <p:cNvPr id="5" name="Content Placeholder 6">
            <a:extLst>
              <a:ext uri="{FF2B5EF4-FFF2-40B4-BE49-F238E27FC236}">
                <a16:creationId xmlns:a16="http://schemas.microsoft.com/office/drawing/2014/main" id="{5894DD77-9F43-FB10-10FD-1F4CFDEEBF93}"/>
              </a:ext>
            </a:extLst>
          </p:cNvPr>
          <p:cNvSpPr>
            <a:spLocks noGrp="1"/>
          </p:cNvSpPr>
          <p:nvPr>
            <p:ph sz="quarter" idx="13" hasCustomPrompt="1"/>
          </p:nvPr>
        </p:nvSpPr>
        <p:spPr>
          <a:xfrm>
            <a:off x="612648" y="548640"/>
            <a:ext cx="10966704" cy="5605272"/>
          </a:xfrm>
        </p:spPr>
        <p:txBody>
          <a:bodyPr anchor="ctr">
            <a:noAutofit/>
          </a:bodyPr>
          <a:lstStyle>
            <a:lvl1pPr marL="0" indent="0">
              <a:lnSpc>
                <a:spcPct val="100000"/>
              </a:lnSpc>
              <a:buNone/>
              <a:defRPr sz="6000" b="1">
                <a:solidFill>
                  <a:schemeClr val="bg1"/>
                </a:solidFill>
              </a:defRPr>
            </a:lvl1pPr>
            <a:lvl2pPr marL="228600" indent="0">
              <a:lnSpc>
                <a:spcPct val="100000"/>
              </a:lnSpc>
              <a:buNone/>
              <a:defRPr sz="6000" b="1">
                <a:solidFill>
                  <a:schemeClr val="bg1"/>
                </a:solidFill>
              </a:defRPr>
            </a:lvl2pPr>
            <a:lvl3pPr marL="457200" indent="0">
              <a:lnSpc>
                <a:spcPct val="100000"/>
              </a:lnSpc>
              <a:buNone/>
              <a:defRPr sz="6000" b="1">
                <a:solidFill>
                  <a:schemeClr val="bg1"/>
                </a:solidFill>
              </a:defRPr>
            </a:lvl3pPr>
            <a:lvl4pPr marL="685800" indent="0">
              <a:lnSpc>
                <a:spcPct val="100000"/>
              </a:lnSpc>
              <a:buNone/>
              <a:defRPr sz="6000" b="1">
                <a:solidFill>
                  <a:schemeClr val="bg1"/>
                </a:solidFill>
              </a:defRPr>
            </a:lvl4pPr>
            <a:lvl5pPr marL="914400" indent="0">
              <a:lnSpc>
                <a:spcPct val="100000"/>
              </a:lnSpc>
              <a:buNone/>
              <a:defRPr sz="6000" b="1">
                <a:solidFill>
                  <a:schemeClr val="bg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4100876"/>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tatement 5">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B95FA-6413-2C4E-4B72-23F399AFFB27}"/>
              </a:ext>
            </a:extLst>
          </p:cNvPr>
          <p:cNvSpPr>
            <a:spLocks noGrp="1"/>
          </p:cNvSpPr>
          <p:nvPr>
            <p:ph type="title"/>
          </p:nvPr>
        </p:nvSpPr>
        <p:spPr>
          <a:xfrm>
            <a:off x="612648" y="-1260856"/>
            <a:ext cx="10652760" cy="1133856"/>
          </a:xfrm>
        </p:spPr>
        <p:txBody>
          <a:bodyPr/>
          <a:lstStyle>
            <a:lvl1pPr>
              <a:defRPr>
                <a:solidFill>
                  <a:schemeClr val="bg1"/>
                </a:solidFill>
              </a:defRPr>
            </a:lvl1pPr>
          </a:lstStyle>
          <a:p>
            <a:r>
              <a:rPr lang="en-US"/>
              <a:t>Click to edit Master title style</a:t>
            </a:r>
            <a:endParaRPr lang="en-US" dirty="0"/>
          </a:p>
        </p:txBody>
      </p:sp>
      <p:sp>
        <p:nvSpPr>
          <p:cNvPr id="5" name="Content Placeholder 6">
            <a:extLst>
              <a:ext uri="{FF2B5EF4-FFF2-40B4-BE49-F238E27FC236}">
                <a16:creationId xmlns:a16="http://schemas.microsoft.com/office/drawing/2014/main" id="{5894DD77-9F43-FB10-10FD-1F4CFDEEBF93}"/>
              </a:ext>
            </a:extLst>
          </p:cNvPr>
          <p:cNvSpPr>
            <a:spLocks noGrp="1"/>
          </p:cNvSpPr>
          <p:nvPr>
            <p:ph sz="quarter" idx="13" hasCustomPrompt="1"/>
          </p:nvPr>
        </p:nvSpPr>
        <p:spPr>
          <a:xfrm>
            <a:off x="612648" y="548640"/>
            <a:ext cx="10966704" cy="5605272"/>
          </a:xfrm>
        </p:spPr>
        <p:txBody>
          <a:bodyPr anchor="t">
            <a:noAutofit/>
          </a:bodyPr>
          <a:lstStyle>
            <a:lvl1pPr marL="0" indent="0">
              <a:lnSpc>
                <a:spcPct val="100000"/>
              </a:lnSpc>
              <a:buNone/>
              <a:defRPr sz="6000" b="1">
                <a:solidFill>
                  <a:schemeClr val="bg1"/>
                </a:solidFill>
              </a:defRPr>
            </a:lvl1pPr>
            <a:lvl2pPr marL="228600" indent="0">
              <a:lnSpc>
                <a:spcPct val="100000"/>
              </a:lnSpc>
              <a:buNone/>
              <a:defRPr sz="6000" b="1">
                <a:solidFill>
                  <a:schemeClr val="bg1"/>
                </a:solidFill>
              </a:defRPr>
            </a:lvl2pPr>
            <a:lvl3pPr marL="457200" indent="0">
              <a:lnSpc>
                <a:spcPct val="100000"/>
              </a:lnSpc>
              <a:buNone/>
              <a:defRPr sz="6000" b="1">
                <a:solidFill>
                  <a:schemeClr val="bg1"/>
                </a:solidFill>
              </a:defRPr>
            </a:lvl3pPr>
            <a:lvl4pPr marL="685800" indent="0">
              <a:lnSpc>
                <a:spcPct val="100000"/>
              </a:lnSpc>
              <a:buNone/>
              <a:defRPr sz="6000" b="1">
                <a:solidFill>
                  <a:schemeClr val="bg1"/>
                </a:solidFill>
              </a:defRPr>
            </a:lvl4pPr>
            <a:lvl5pPr marL="914400" indent="0">
              <a:lnSpc>
                <a:spcPct val="100000"/>
              </a:lnSpc>
              <a:buNone/>
              <a:defRPr sz="6000" b="1">
                <a:solidFill>
                  <a:schemeClr val="bg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73052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3">
    <p:bg>
      <p:bgPr>
        <a:solidFill>
          <a:schemeClr val="accent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64D48C-0D99-48D7-6338-D4405B718550}"/>
              </a:ext>
            </a:extLst>
          </p:cNvPr>
          <p:cNvSpPr>
            <a:spLocks noGrp="1"/>
          </p:cNvSpPr>
          <p:nvPr>
            <p:ph type="title"/>
          </p:nvPr>
        </p:nvSpPr>
        <p:spPr>
          <a:xfrm>
            <a:off x="533908" y="1413141"/>
            <a:ext cx="3730752" cy="2843784"/>
          </a:xfrm>
        </p:spPr>
        <p:txBody>
          <a:bodyPr anchor="b">
            <a:normAutofit/>
          </a:bodyPr>
          <a:lstStyle>
            <a:lvl1pPr>
              <a:defRPr sz="3600" cap="all" baseline="0"/>
            </a:lvl1pPr>
          </a:lstStyle>
          <a:p>
            <a:r>
              <a:rPr lang="en-US"/>
              <a:t>Click to edit Master title style</a:t>
            </a:r>
          </a:p>
        </p:txBody>
      </p:sp>
      <p:sp>
        <p:nvSpPr>
          <p:cNvPr id="6" name="Subtitle 2">
            <a:extLst>
              <a:ext uri="{FF2B5EF4-FFF2-40B4-BE49-F238E27FC236}">
                <a16:creationId xmlns:a16="http://schemas.microsoft.com/office/drawing/2014/main" id="{62F61323-F3FD-2D38-2EE1-E8D34BE047B6}"/>
              </a:ext>
            </a:extLst>
          </p:cNvPr>
          <p:cNvSpPr>
            <a:spLocks noGrp="1"/>
          </p:cNvSpPr>
          <p:nvPr>
            <p:ph type="subTitle" idx="1"/>
          </p:nvPr>
        </p:nvSpPr>
        <p:spPr>
          <a:xfrm>
            <a:off x="533908" y="4403040"/>
            <a:ext cx="3703320" cy="1123122"/>
          </a:xfrm>
        </p:spPr>
        <p:txBody>
          <a:bodyPr vert="horz" lIns="91440" tIns="45720" rIns="91440" bIns="45720" rtlCol="0">
            <a:normAutofit/>
          </a:bodyPr>
          <a:lstStyle>
            <a:lvl1pPr marL="0" indent="0">
              <a:buNone/>
              <a:defRPr lang="en-US" sz="2000" dirty="0"/>
            </a:lvl1pPr>
          </a:lstStyle>
          <a:p>
            <a:pPr marL="228600" lvl="0" indent="-228600"/>
            <a:r>
              <a:rPr lang="en-US" dirty="0"/>
              <a:t>Click to edit Master subtitle style</a:t>
            </a:r>
          </a:p>
        </p:txBody>
      </p:sp>
      <p:sp>
        <p:nvSpPr>
          <p:cNvPr id="4" name="Picture Placeholder 3">
            <a:extLst>
              <a:ext uri="{FF2B5EF4-FFF2-40B4-BE49-F238E27FC236}">
                <a16:creationId xmlns:a16="http://schemas.microsoft.com/office/drawing/2014/main" id="{61F99F6D-CADB-BBC8-7D07-BCD00C6A4430}"/>
              </a:ext>
            </a:extLst>
          </p:cNvPr>
          <p:cNvSpPr>
            <a:spLocks noGrp="1"/>
          </p:cNvSpPr>
          <p:nvPr>
            <p:ph type="pic" sz="quarter" idx="13" hasCustomPrompt="1"/>
          </p:nvPr>
        </p:nvSpPr>
        <p:spPr>
          <a:xfrm>
            <a:off x="5346735" y="635364"/>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2">
                <a:lumMod val="20000"/>
                <a:lumOff val="80000"/>
              </a:schemeClr>
            </a:solidFill>
          </a:ln>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327849286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306067" y="5431536"/>
            <a:ext cx="9198864" cy="466344"/>
          </a:xfrm>
        </p:spPr>
        <p:txBody>
          <a:bodyPr anchor="ctr">
            <a:normAutofit/>
          </a:bodyPr>
          <a:lstStyle>
            <a:lvl1pPr>
              <a:lnSpc>
                <a:spcPct val="120000"/>
              </a:lnSpc>
              <a:defRPr sz="220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265708" y="718820"/>
            <a:ext cx="9198864" cy="3657600"/>
          </a:xfrm>
        </p:spPr>
        <p:txBody>
          <a:bodyPr anchor="b">
            <a:normAutofit/>
          </a:bodyPr>
          <a:lstStyle>
            <a:lvl1pPr marL="164592" indent="-164592">
              <a:lnSpc>
                <a:spcPct val="90000"/>
              </a:lnSpc>
              <a:spcBef>
                <a:spcPts val="0"/>
              </a:spcBef>
              <a:buNone/>
              <a:defRPr sz="6000">
                <a:solidFill>
                  <a:schemeClr val="tx1"/>
                </a:solidFill>
                <a:latin typeface="+mj-lt"/>
              </a:defRPr>
            </a:lvl1pPr>
          </a:lstStyle>
          <a:p>
            <a:pPr lvl="0"/>
            <a:r>
              <a:rPr lang="en-US" dirty="0"/>
              <a:t>Click to add Quote</a:t>
            </a:r>
          </a:p>
        </p:txBody>
      </p:sp>
      <p:sp>
        <p:nvSpPr>
          <p:cNvPr id="8" name="Image 0" descr=" ">
            <a:extLst>
              <a:ext uri="{FF2B5EF4-FFF2-40B4-BE49-F238E27FC236}">
                <a16:creationId xmlns:a16="http://schemas.microsoft.com/office/drawing/2014/main" id="{D1B06A1B-A630-5170-2005-A912B87DBB44}"/>
              </a:ext>
            </a:extLst>
          </p:cNvPr>
          <p:cNvSpPr/>
          <p:nvPr/>
        </p:nvSpPr>
        <p:spPr>
          <a:xfrm rot="16200000" flipH="1">
            <a:off x="9490" y="4599122"/>
            <a:ext cx="1841491" cy="476188"/>
          </a:xfrm>
          <a:custGeom>
            <a:avLst/>
            <a:gdLst>
              <a:gd name="connsiteX0" fmla="*/ 117818 w 1841491"/>
              <a:gd name="connsiteY0" fmla="*/ 329448 h 476188"/>
              <a:gd name="connsiteX1" fmla="*/ 158788 w 1841491"/>
              <a:gd name="connsiteY1" fmla="*/ 295692 h 476188"/>
              <a:gd name="connsiteX2" fmla="*/ 230744 w 1841491"/>
              <a:gd name="connsiteY2" fmla="*/ 232573 h 476188"/>
              <a:gd name="connsiteX3" fmla="*/ 290203 w 1841491"/>
              <a:gd name="connsiteY3" fmla="*/ 193030 h 476188"/>
              <a:gd name="connsiteX4" fmla="*/ 439173 w 1841491"/>
              <a:gd name="connsiteY4" fmla="*/ 119492 h 476188"/>
              <a:gd name="connsiteX5" fmla="*/ 560889 w 1841491"/>
              <a:gd name="connsiteY5" fmla="*/ 83807 h 476188"/>
              <a:gd name="connsiteX6" fmla="*/ 826258 w 1841491"/>
              <a:gd name="connsiteY6" fmla="*/ 37325 h 476188"/>
              <a:gd name="connsiteX7" fmla="*/ 1217923 w 1841491"/>
              <a:gd name="connsiteY7" fmla="*/ 77543 h 476188"/>
              <a:gd name="connsiteX8" fmla="*/ 1394554 w 1841491"/>
              <a:gd name="connsiteY8" fmla="*/ 147870 h 476188"/>
              <a:gd name="connsiteX9" fmla="*/ 1634088 w 1841491"/>
              <a:gd name="connsiteY9" fmla="*/ 320865 h 476188"/>
              <a:gd name="connsiteX10" fmla="*/ 1695384 w 1841491"/>
              <a:gd name="connsiteY10" fmla="*/ 386620 h 476188"/>
              <a:gd name="connsiteX11" fmla="*/ 1714885 w 1841491"/>
              <a:gd name="connsiteY11" fmla="*/ 410637 h 476188"/>
              <a:gd name="connsiteX12" fmla="*/ 1529358 w 1841491"/>
              <a:gd name="connsiteY12" fmla="*/ 404814 h 476188"/>
              <a:gd name="connsiteX13" fmla="*/ 1463826 w 1841491"/>
              <a:gd name="connsiteY13" fmla="*/ 433574 h 476188"/>
              <a:gd name="connsiteX14" fmla="*/ 1469941 w 1841491"/>
              <a:gd name="connsiteY14" fmla="*/ 466231 h 476188"/>
              <a:gd name="connsiteX15" fmla="*/ 1528716 w 1841491"/>
              <a:gd name="connsiteY15" fmla="*/ 442224 h 476188"/>
              <a:gd name="connsiteX16" fmla="*/ 1705944 w 1841491"/>
              <a:gd name="connsiteY16" fmla="*/ 458229 h 476188"/>
              <a:gd name="connsiteX17" fmla="*/ 1746996 w 1841491"/>
              <a:gd name="connsiteY17" fmla="*/ 475617 h 476188"/>
              <a:gd name="connsiteX18" fmla="*/ 1770085 w 1841491"/>
              <a:gd name="connsiteY18" fmla="*/ 457537 h 476188"/>
              <a:gd name="connsiteX19" fmla="*/ 1763341 w 1841491"/>
              <a:gd name="connsiteY19" fmla="*/ 393338 h 476188"/>
              <a:gd name="connsiteX20" fmla="*/ 1786664 w 1841491"/>
              <a:gd name="connsiteY20" fmla="*/ 298954 h 476188"/>
              <a:gd name="connsiteX21" fmla="*/ 1837324 w 1841491"/>
              <a:gd name="connsiteY21" fmla="*/ 219497 h 476188"/>
              <a:gd name="connsiteX22" fmla="*/ 1841490 w 1841491"/>
              <a:gd name="connsiteY22" fmla="*/ 211755 h 476188"/>
              <a:gd name="connsiteX23" fmla="*/ 1836766 w 1841491"/>
              <a:gd name="connsiteY23" fmla="*/ 207783 h 476188"/>
              <a:gd name="connsiteX24" fmla="*/ 1809518 w 1841491"/>
              <a:gd name="connsiteY24" fmla="*/ 213753 h 476188"/>
              <a:gd name="connsiteX25" fmla="*/ 1739268 w 1841491"/>
              <a:gd name="connsiteY25" fmla="*/ 318473 h 476188"/>
              <a:gd name="connsiteX26" fmla="*/ 1729013 w 1841491"/>
              <a:gd name="connsiteY26" fmla="*/ 393371 h 476188"/>
              <a:gd name="connsiteX27" fmla="*/ 1711322 w 1841491"/>
              <a:gd name="connsiteY27" fmla="*/ 368107 h 476188"/>
              <a:gd name="connsiteX28" fmla="*/ 1674067 w 1841491"/>
              <a:gd name="connsiteY28" fmla="*/ 322803 h 476188"/>
              <a:gd name="connsiteX29" fmla="*/ 881756 w 1841491"/>
              <a:gd name="connsiteY29" fmla="*/ 527 h 476188"/>
              <a:gd name="connsiteX30" fmla="*/ 838430 w 1841491"/>
              <a:gd name="connsiteY30" fmla="*/ 1789 h 476188"/>
              <a:gd name="connsiteX31" fmla="*/ 612646 w 1841491"/>
              <a:gd name="connsiteY31" fmla="*/ 42354 h 476188"/>
              <a:gd name="connsiteX32" fmla="*/ 399911 w 1841491"/>
              <a:gd name="connsiteY32" fmla="*/ 111568 h 476188"/>
              <a:gd name="connsiteX33" fmla="*/ 291613 w 1841491"/>
              <a:gd name="connsiteY33" fmla="*/ 167439 h 476188"/>
              <a:gd name="connsiteX34" fmla="*/ 213217 w 1841491"/>
              <a:gd name="connsiteY34" fmla="*/ 219831 h 476188"/>
              <a:gd name="connsiteX35" fmla="*/ 119022 w 1841491"/>
              <a:gd name="connsiteY35" fmla="*/ 307261 h 476188"/>
              <a:gd name="connsiteX36" fmla="*/ 10392 w 1841491"/>
              <a:gd name="connsiteY36" fmla="*/ 436265 h 476188"/>
              <a:gd name="connsiteX37" fmla="*/ 613 w 1841491"/>
              <a:gd name="connsiteY37" fmla="*/ 472370 h 476188"/>
              <a:gd name="connsiteX38" fmla="*/ 117818 w 1841491"/>
              <a:gd name="connsiteY38" fmla="*/ 329448 h 47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841491" h="476188">
                <a:moveTo>
                  <a:pt x="117818" y="329448"/>
                </a:moveTo>
                <a:cubicBezTo>
                  <a:pt x="122114" y="327641"/>
                  <a:pt x="149069" y="303665"/>
                  <a:pt x="158788" y="295692"/>
                </a:cubicBezTo>
                <a:cubicBezTo>
                  <a:pt x="183437" y="275474"/>
                  <a:pt x="203307" y="250345"/>
                  <a:pt x="230744" y="232573"/>
                </a:cubicBezTo>
                <a:cubicBezTo>
                  <a:pt x="250628" y="219695"/>
                  <a:pt x="270517" y="206424"/>
                  <a:pt x="290203" y="193030"/>
                </a:cubicBezTo>
                <a:cubicBezTo>
                  <a:pt x="336489" y="161538"/>
                  <a:pt x="386950" y="138412"/>
                  <a:pt x="439173" y="119492"/>
                </a:cubicBezTo>
                <a:cubicBezTo>
                  <a:pt x="478866" y="105111"/>
                  <a:pt x="518816" y="90859"/>
                  <a:pt x="560889" y="83807"/>
                </a:cubicBezTo>
                <a:cubicBezTo>
                  <a:pt x="585032" y="79760"/>
                  <a:pt x="736355" y="39520"/>
                  <a:pt x="826258" y="37325"/>
                </a:cubicBezTo>
                <a:cubicBezTo>
                  <a:pt x="888741" y="32516"/>
                  <a:pt x="1007587" y="24380"/>
                  <a:pt x="1217923" y="77543"/>
                </a:cubicBezTo>
                <a:cubicBezTo>
                  <a:pt x="1289246" y="91132"/>
                  <a:pt x="1349444" y="133609"/>
                  <a:pt x="1394554" y="147870"/>
                </a:cubicBezTo>
                <a:cubicBezTo>
                  <a:pt x="1490280" y="201172"/>
                  <a:pt x="1566784" y="252002"/>
                  <a:pt x="1634088" y="320865"/>
                </a:cubicBezTo>
                <a:cubicBezTo>
                  <a:pt x="1645511" y="332548"/>
                  <a:pt x="1683287" y="375560"/>
                  <a:pt x="1695384" y="386620"/>
                </a:cubicBezTo>
                <a:cubicBezTo>
                  <a:pt x="1702654" y="393254"/>
                  <a:pt x="1709817" y="400933"/>
                  <a:pt x="1714885" y="410637"/>
                </a:cubicBezTo>
                <a:cubicBezTo>
                  <a:pt x="1652350" y="383788"/>
                  <a:pt x="1590806" y="397970"/>
                  <a:pt x="1529358" y="404814"/>
                </a:cubicBezTo>
                <a:cubicBezTo>
                  <a:pt x="1502459" y="403447"/>
                  <a:pt x="1482069" y="416960"/>
                  <a:pt x="1463826" y="433574"/>
                </a:cubicBezTo>
                <a:cubicBezTo>
                  <a:pt x="1451716" y="444602"/>
                  <a:pt x="1455545" y="457764"/>
                  <a:pt x="1469941" y="466231"/>
                </a:cubicBezTo>
                <a:cubicBezTo>
                  <a:pt x="1496039" y="465707"/>
                  <a:pt x="1514168" y="449367"/>
                  <a:pt x="1528716" y="442224"/>
                </a:cubicBezTo>
                <a:cubicBezTo>
                  <a:pt x="1578760" y="434243"/>
                  <a:pt x="1680118" y="438565"/>
                  <a:pt x="1705944" y="458229"/>
                </a:cubicBezTo>
                <a:cubicBezTo>
                  <a:pt x="1717920" y="468391"/>
                  <a:pt x="1732296" y="472154"/>
                  <a:pt x="1746996" y="475617"/>
                </a:cubicBezTo>
                <a:cubicBezTo>
                  <a:pt x="1759709" y="478614"/>
                  <a:pt x="1773653" y="469404"/>
                  <a:pt x="1770085" y="457537"/>
                </a:cubicBezTo>
                <a:cubicBezTo>
                  <a:pt x="1763716" y="436309"/>
                  <a:pt x="1767475" y="414686"/>
                  <a:pt x="1763341" y="393338"/>
                </a:cubicBezTo>
                <a:cubicBezTo>
                  <a:pt x="1756724" y="359251"/>
                  <a:pt x="1769183" y="326878"/>
                  <a:pt x="1786664" y="298954"/>
                </a:cubicBezTo>
                <a:cubicBezTo>
                  <a:pt x="1801365" y="275489"/>
                  <a:pt x="1820319" y="225072"/>
                  <a:pt x="1837324" y="219497"/>
                </a:cubicBezTo>
                <a:cubicBezTo>
                  <a:pt x="1839591" y="218046"/>
                  <a:pt x="1841312" y="215815"/>
                  <a:pt x="1841490" y="211755"/>
                </a:cubicBezTo>
                <a:cubicBezTo>
                  <a:pt x="1841522" y="210973"/>
                  <a:pt x="1841173" y="208704"/>
                  <a:pt x="1836766" y="207783"/>
                </a:cubicBezTo>
                <a:cubicBezTo>
                  <a:pt x="1827247" y="205455"/>
                  <a:pt x="1818230" y="206917"/>
                  <a:pt x="1809518" y="213753"/>
                </a:cubicBezTo>
                <a:cubicBezTo>
                  <a:pt x="1774707" y="241031"/>
                  <a:pt x="1760560" y="282229"/>
                  <a:pt x="1739268" y="318473"/>
                </a:cubicBezTo>
                <a:cubicBezTo>
                  <a:pt x="1727057" y="339280"/>
                  <a:pt x="1727343" y="363702"/>
                  <a:pt x="1729013" y="393371"/>
                </a:cubicBezTo>
                <a:cubicBezTo>
                  <a:pt x="1724663" y="387109"/>
                  <a:pt x="1717494" y="376975"/>
                  <a:pt x="1711322" y="368107"/>
                </a:cubicBezTo>
                <a:cubicBezTo>
                  <a:pt x="1705772" y="360117"/>
                  <a:pt x="1682760" y="331992"/>
                  <a:pt x="1674067" y="322803"/>
                </a:cubicBezTo>
                <a:cubicBezTo>
                  <a:pt x="1458886" y="95461"/>
                  <a:pt x="1194848" y="-8377"/>
                  <a:pt x="881756" y="527"/>
                </a:cubicBezTo>
                <a:cubicBezTo>
                  <a:pt x="871965" y="806"/>
                  <a:pt x="846184" y="1081"/>
                  <a:pt x="838430" y="1789"/>
                </a:cubicBezTo>
                <a:cubicBezTo>
                  <a:pt x="796552" y="5618"/>
                  <a:pt x="671776" y="27617"/>
                  <a:pt x="612646" y="42354"/>
                </a:cubicBezTo>
                <a:cubicBezTo>
                  <a:pt x="539725" y="60528"/>
                  <a:pt x="476947" y="78609"/>
                  <a:pt x="399911" y="111568"/>
                </a:cubicBezTo>
                <a:cubicBezTo>
                  <a:pt x="360730" y="123737"/>
                  <a:pt x="326329" y="146235"/>
                  <a:pt x="291613" y="167439"/>
                </a:cubicBezTo>
                <a:cubicBezTo>
                  <a:pt x="264761" y="183841"/>
                  <a:pt x="236268" y="198955"/>
                  <a:pt x="213217" y="219831"/>
                </a:cubicBezTo>
                <a:cubicBezTo>
                  <a:pt x="181506" y="248551"/>
                  <a:pt x="150779" y="278460"/>
                  <a:pt x="119022" y="307261"/>
                </a:cubicBezTo>
                <a:cubicBezTo>
                  <a:pt x="77081" y="345302"/>
                  <a:pt x="40028" y="387792"/>
                  <a:pt x="10392" y="436265"/>
                </a:cubicBezTo>
                <a:cubicBezTo>
                  <a:pt x="4924" y="445209"/>
                  <a:pt x="-2134" y="454176"/>
                  <a:pt x="613" y="472370"/>
                </a:cubicBezTo>
                <a:cubicBezTo>
                  <a:pt x="34585" y="415994"/>
                  <a:pt x="76760" y="373305"/>
                  <a:pt x="117818" y="329448"/>
                </a:cubicBezTo>
                <a:close/>
              </a:path>
            </a:pathLst>
          </a:custGeom>
          <a:solidFill>
            <a:schemeClr val="tx1"/>
          </a:solidFill>
          <a:ln w="6339" cap="flat">
            <a:noFill/>
            <a:prstDash val="solid"/>
            <a:miter/>
          </a:ln>
        </p:spPr>
        <p:txBody>
          <a:bodyPr rtlCol="0" anchor="ctr"/>
          <a:lstStyle/>
          <a:p>
            <a:endParaRPr lang="en-US"/>
          </a:p>
        </p:txBody>
      </p:sp>
      <p:sp>
        <p:nvSpPr>
          <p:cNvPr id="3" name="Date Placeholder 2">
            <a:extLst>
              <a:ext uri="{FF2B5EF4-FFF2-40B4-BE49-F238E27FC236}">
                <a16:creationId xmlns:a16="http://schemas.microsoft.com/office/drawing/2014/main" id="{FCA9F3D4-8DFB-C2D6-6808-ACCA092CC24F}"/>
              </a:ext>
            </a:extLst>
          </p:cNvPr>
          <p:cNvSpPr>
            <a:spLocks noGrp="1"/>
          </p:cNvSpPr>
          <p:nvPr>
            <p:ph type="dt" sz="half" idx="14"/>
          </p:nvPr>
        </p:nvSpPr>
        <p:spPr/>
        <p:txBody>
          <a:bodyPr/>
          <a:lstStyle/>
          <a:p>
            <a:endParaRPr lang="en-US" dirty="0"/>
          </a:p>
        </p:txBody>
      </p:sp>
      <p:sp>
        <p:nvSpPr>
          <p:cNvPr id="5" name="Footer Placeholder 4">
            <a:extLst>
              <a:ext uri="{FF2B5EF4-FFF2-40B4-BE49-F238E27FC236}">
                <a16:creationId xmlns:a16="http://schemas.microsoft.com/office/drawing/2014/main" id="{DEAD3351-214A-22FC-226C-1207637BF9FB}"/>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09010D22-BF2F-D17F-5951-ADF97B815486}"/>
              </a:ext>
            </a:extLst>
          </p:cNvPr>
          <p:cNvSpPr>
            <a:spLocks noGrp="1"/>
          </p:cNvSpPr>
          <p:nvPr>
            <p:ph type="sldNum" sz="quarter" idx="16"/>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6420948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2">
    <p:bg>
      <p:bgPr>
        <a:solidFill>
          <a:schemeClr val="accent2"/>
        </a:solidFill>
        <a:effectLst/>
      </p:bgPr>
    </p:bg>
    <p:spTree>
      <p:nvGrpSpPr>
        <p:cNvPr id="1" name=""/>
        <p:cNvGrpSpPr/>
        <p:nvPr/>
      </p:nvGrpSpPr>
      <p:grpSpPr>
        <a:xfrm>
          <a:off x="0" y="0"/>
          <a:ext cx="0" cy="0"/>
          <a:chOff x="0" y="0"/>
          <a:chExt cx="0" cy="0"/>
        </a:xfrm>
      </p:grpSpPr>
      <p:sp>
        <p:nvSpPr>
          <p:cNvPr id="10" name="Graphic 5">
            <a:extLst>
              <a:ext uri="{FF2B5EF4-FFF2-40B4-BE49-F238E27FC236}">
                <a16:creationId xmlns:a16="http://schemas.microsoft.com/office/drawing/2014/main" id="{FB26B514-1844-5E4C-2ABD-427F7D42D443}"/>
              </a:ext>
            </a:extLst>
          </p:cNvPr>
          <p:cNvSpPr/>
          <p:nvPr/>
        </p:nvSpPr>
        <p:spPr>
          <a:xfrm>
            <a:off x="420686" y="488950"/>
            <a:ext cx="812679" cy="960439"/>
          </a:xfrm>
          <a:custGeom>
            <a:avLst/>
            <a:gdLst>
              <a:gd name="connsiteX0" fmla="*/ 788814 w 812679"/>
              <a:gd name="connsiteY0" fmla="*/ 48962 h 960439"/>
              <a:gd name="connsiteX1" fmla="*/ 788283 w 812679"/>
              <a:gd name="connsiteY1" fmla="*/ 47459 h 960439"/>
              <a:gd name="connsiteX2" fmla="*/ 752042 w 812679"/>
              <a:gd name="connsiteY2" fmla="*/ 6163 h 960439"/>
              <a:gd name="connsiteX3" fmla="*/ 519689 w 812679"/>
              <a:gd name="connsiteY3" fmla="*/ 65757 h 960439"/>
              <a:gd name="connsiteX4" fmla="*/ 491388 w 812679"/>
              <a:gd name="connsiteY4" fmla="*/ 90151 h 960439"/>
              <a:gd name="connsiteX5" fmla="*/ 387061 w 812679"/>
              <a:gd name="connsiteY5" fmla="*/ 271880 h 960439"/>
              <a:gd name="connsiteX6" fmla="*/ 388456 w 812679"/>
              <a:gd name="connsiteY6" fmla="*/ 298504 h 960439"/>
              <a:gd name="connsiteX7" fmla="*/ 369456 w 812679"/>
              <a:gd name="connsiteY7" fmla="*/ 279855 h 960439"/>
              <a:gd name="connsiteX8" fmla="*/ 317347 w 812679"/>
              <a:gd name="connsiteY8" fmla="*/ 180927 h 960439"/>
              <a:gd name="connsiteX9" fmla="*/ 271018 w 812679"/>
              <a:gd name="connsiteY9" fmla="*/ 97836 h 960439"/>
              <a:gd name="connsiteX10" fmla="*/ 268470 w 812679"/>
              <a:gd name="connsiteY10" fmla="*/ 95893 h 960439"/>
              <a:gd name="connsiteX11" fmla="*/ 267457 w 812679"/>
              <a:gd name="connsiteY11" fmla="*/ 92847 h 960439"/>
              <a:gd name="connsiteX12" fmla="*/ 237725 w 812679"/>
              <a:gd name="connsiteY12" fmla="*/ 61286 h 960439"/>
              <a:gd name="connsiteX13" fmla="*/ 163579 w 812679"/>
              <a:gd name="connsiteY13" fmla="*/ 46768 h 960439"/>
              <a:gd name="connsiteX14" fmla="*/ 73471 w 812679"/>
              <a:gd name="connsiteY14" fmla="*/ 87305 h 960439"/>
              <a:gd name="connsiteX15" fmla="*/ 29892 w 812679"/>
              <a:gd name="connsiteY15" fmla="*/ 186053 h 960439"/>
              <a:gd name="connsiteX16" fmla="*/ 16359 w 812679"/>
              <a:gd name="connsiteY16" fmla="*/ 222015 h 960439"/>
              <a:gd name="connsiteX17" fmla="*/ 5825 w 812679"/>
              <a:gd name="connsiteY17" fmla="*/ 334889 h 960439"/>
              <a:gd name="connsiteX18" fmla="*/ 6562 w 812679"/>
              <a:gd name="connsiteY18" fmla="*/ 337142 h 960439"/>
              <a:gd name="connsiteX19" fmla="*/ 6252 w 812679"/>
              <a:gd name="connsiteY19" fmla="*/ 339496 h 960439"/>
              <a:gd name="connsiteX20" fmla="*/ 23879 w 812679"/>
              <a:gd name="connsiteY20" fmla="*/ 482925 h 960439"/>
              <a:gd name="connsiteX21" fmla="*/ 40002 w 812679"/>
              <a:gd name="connsiteY21" fmla="*/ 555018 h 960439"/>
              <a:gd name="connsiteX22" fmla="*/ 55589 w 812679"/>
              <a:gd name="connsiteY22" fmla="*/ 587784 h 960439"/>
              <a:gd name="connsiteX23" fmla="*/ 107471 w 812679"/>
              <a:gd name="connsiteY23" fmla="*/ 669427 h 960439"/>
              <a:gd name="connsiteX24" fmla="*/ 185825 w 812679"/>
              <a:gd name="connsiteY24" fmla="*/ 771634 h 960439"/>
              <a:gd name="connsiteX25" fmla="*/ 190850 w 812679"/>
              <a:gd name="connsiteY25" fmla="*/ 774831 h 960439"/>
              <a:gd name="connsiteX26" fmla="*/ 190635 w 812679"/>
              <a:gd name="connsiteY26" fmla="*/ 780788 h 960439"/>
              <a:gd name="connsiteX27" fmla="*/ 219286 w 812679"/>
              <a:gd name="connsiteY27" fmla="*/ 836299 h 960439"/>
              <a:gd name="connsiteX28" fmla="*/ 252833 w 812679"/>
              <a:gd name="connsiteY28" fmla="*/ 892588 h 960439"/>
              <a:gd name="connsiteX29" fmla="*/ 306137 w 812679"/>
              <a:gd name="connsiteY29" fmla="*/ 928803 h 960439"/>
              <a:gd name="connsiteX30" fmla="*/ 366183 w 812679"/>
              <a:gd name="connsiteY30" fmla="*/ 960108 h 960439"/>
              <a:gd name="connsiteX31" fmla="*/ 397359 w 812679"/>
              <a:gd name="connsiteY31" fmla="*/ 922449 h 960439"/>
              <a:gd name="connsiteX32" fmla="*/ 422574 w 812679"/>
              <a:gd name="connsiteY32" fmla="*/ 889029 h 960439"/>
              <a:gd name="connsiteX33" fmla="*/ 444591 w 812679"/>
              <a:gd name="connsiteY33" fmla="*/ 868974 h 960439"/>
              <a:gd name="connsiteX34" fmla="*/ 503314 w 812679"/>
              <a:gd name="connsiteY34" fmla="*/ 803328 h 960439"/>
              <a:gd name="connsiteX35" fmla="*/ 624118 w 812679"/>
              <a:gd name="connsiteY35" fmla="*/ 636306 h 960439"/>
              <a:gd name="connsiteX36" fmla="*/ 728313 w 812679"/>
              <a:gd name="connsiteY36" fmla="*/ 498345 h 960439"/>
              <a:gd name="connsiteX37" fmla="*/ 771539 w 812679"/>
              <a:gd name="connsiteY37" fmla="*/ 396222 h 960439"/>
              <a:gd name="connsiteX38" fmla="*/ 803623 w 812679"/>
              <a:gd name="connsiteY38" fmla="*/ 314465 h 960439"/>
              <a:gd name="connsiteX39" fmla="*/ 803657 w 812679"/>
              <a:gd name="connsiteY39" fmla="*/ 312479 h 960439"/>
              <a:gd name="connsiteX40" fmla="*/ 803657 w 812679"/>
              <a:gd name="connsiteY40" fmla="*/ 311953 h 960439"/>
              <a:gd name="connsiteX41" fmla="*/ 808211 w 812679"/>
              <a:gd name="connsiteY41" fmla="*/ 248841 h 960439"/>
              <a:gd name="connsiteX42" fmla="*/ 812630 w 812679"/>
              <a:gd name="connsiteY42" fmla="*/ 181830 h 960439"/>
              <a:gd name="connsiteX43" fmla="*/ 788814 w 812679"/>
              <a:gd name="connsiteY43" fmla="*/ 48962 h 960439"/>
              <a:gd name="connsiteX44" fmla="*/ 769679 w 812679"/>
              <a:gd name="connsiteY44" fmla="*/ 245410 h 960439"/>
              <a:gd name="connsiteX45" fmla="*/ 690117 w 812679"/>
              <a:gd name="connsiteY45" fmla="*/ 470560 h 960439"/>
              <a:gd name="connsiteX46" fmla="*/ 605163 w 812679"/>
              <a:gd name="connsiteY46" fmla="*/ 592275 h 960439"/>
              <a:gd name="connsiteX47" fmla="*/ 593396 w 812679"/>
              <a:gd name="connsiteY47" fmla="*/ 606568 h 960439"/>
              <a:gd name="connsiteX48" fmla="*/ 538665 w 812679"/>
              <a:gd name="connsiteY48" fmla="*/ 674045 h 960439"/>
              <a:gd name="connsiteX49" fmla="*/ 356315 w 812679"/>
              <a:gd name="connsiteY49" fmla="*/ 888619 h 960439"/>
              <a:gd name="connsiteX50" fmla="*/ 347463 w 812679"/>
              <a:gd name="connsiteY50" fmla="*/ 896860 h 960439"/>
              <a:gd name="connsiteX51" fmla="*/ 342089 w 812679"/>
              <a:gd name="connsiteY51" fmla="*/ 901615 h 960439"/>
              <a:gd name="connsiteX52" fmla="*/ 335167 w 812679"/>
              <a:gd name="connsiteY52" fmla="*/ 907888 h 960439"/>
              <a:gd name="connsiteX53" fmla="*/ 328222 w 812679"/>
              <a:gd name="connsiteY53" fmla="*/ 901642 h 960439"/>
              <a:gd name="connsiteX54" fmla="*/ 250503 w 812679"/>
              <a:gd name="connsiteY54" fmla="*/ 784704 h 960439"/>
              <a:gd name="connsiteX55" fmla="*/ 179818 w 812679"/>
              <a:gd name="connsiteY55" fmla="*/ 680916 h 960439"/>
              <a:gd name="connsiteX56" fmla="*/ 177734 w 812679"/>
              <a:gd name="connsiteY56" fmla="*/ 679304 h 960439"/>
              <a:gd name="connsiteX57" fmla="*/ 176667 w 812679"/>
              <a:gd name="connsiteY57" fmla="*/ 676900 h 960439"/>
              <a:gd name="connsiteX58" fmla="*/ 143186 w 812679"/>
              <a:gd name="connsiteY58" fmla="*/ 608505 h 960439"/>
              <a:gd name="connsiteX59" fmla="*/ 97946 w 812679"/>
              <a:gd name="connsiteY59" fmla="*/ 488496 h 960439"/>
              <a:gd name="connsiteX60" fmla="*/ 79090 w 812679"/>
              <a:gd name="connsiteY60" fmla="*/ 194467 h 960439"/>
              <a:gd name="connsiteX61" fmla="*/ 79617 w 812679"/>
              <a:gd name="connsiteY61" fmla="*/ 189618 h 960439"/>
              <a:gd name="connsiteX62" fmla="*/ 117060 w 812679"/>
              <a:gd name="connsiteY62" fmla="*/ 112397 h 960439"/>
              <a:gd name="connsiteX63" fmla="*/ 172712 w 812679"/>
              <a:gd name="connsiteY63" fmla="*/ 101998 h 960439"/>
              <a:gd name="connsiteX64" fmla="*/ 288365 w 812679"/>
              <a:gd name="connsiteY64" fmla="*/ 273923 h 960439"/>
              <a:gd name="connsiteX65" fmla="*/ 327411 w 812679"/>
              <a:gd name="connsiteY65" fmla="*/ 464436 h 960439"/>
              <a:gd name="connsiteX66" fmla="*/ 368392 w 812679"/>
              <a:gd name="connsiteY66" fmla="*/ 497885 h 960439"/>
              <a:gd name="connsiteX67" fmla="*/ 402093 w 812679"/>
              <a:gd name="connsiteY67" fmla="*/ 370154 h 960439"/>
              <a:gd name="connsiteX68" fmla="*/ 400888 w 812679"/>
              <a:gd name="connsiteY68" fmla="*/ 363936 h 960439"/>
              <a:gd name="connsiteX69" fmla="*/ 405849 w 812679"/>
              <a:gd name="connsiteY69" fmla="*/ 360013 h 960439"/>
              <a:gd name="connsiteX70" fmla="*/ 433804 w 812679"/>
              <a:gd name="connsiteY70" fmla="*/ 288966 h 960439"/>
              <a:gd name="connsiteX71" fmla="*/ 451658 w 812679"/>
              <a:gd name="connsiteY71" fmla="*/ 221976 h 960439"/>
              <a:gd name="connsiteX72" fmla="*/ 452763 w 812679"/>
              <a:gd name="connsiteY72" fmla="*/ 220158 h 960439"/>
              <a:gd name="connsiteX73" fmla="*/ 684590 w 812679"/>
              <a:gd name="connsiteY73" fmla="*/ 35287 h 960439"/>
              <a:gd name="connsiteX74" fmla="*/ 691434 w 812679"/>
              <a:gd name="connsiteY74" fmla="*/ 35090 h 960439"/>
              <a:gd name="connsiteX75" fmla="*/ 746232 w 812679"/>
              <a:gd name="connsiteY75" fmla="*/ 69710 h 960439"/>
              <a:gd name="connsiteX76" fmla="*/ 751673 w 812679"/>
              <a:gd name="connsiteY76" fmla="*/ 80462 h 960439"/>
              <a:gd name="connsiteX77" fmla="*/ 773494 w 812679"/>
              <a:gd name="connsiteY77" fmla="*/ 138203 h 960439"/>
              <a:gd name="connsiteX78" fmla="*/ 769679 w 812679"/>
              <a:gd name="connsiteY78" fmla="*/ 245410 h 96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12679" h="960439">
                <a:moveTo>
                  <a:pt x="788814" y="48962"/>
                </a:moveTo>
                <a:lnTo>
                  <a:pt x="788283" y="47459"/>
                </a:lnTo>
                <a:cubicBezTo>
                  <a:pt x="785133" y="35781"/>
                  <a:pt x="772540" y="14418"/>
                  <a:pt x="752042" y="6163"/>
                </a:cubicBezTo>
                <a:cubicBezTo>
                  <a:pt x="663122" y="-11536"/>
                  <a:pt x="582778" y="9056"/>
                  <a:pt x="519689" y="65757"/>
                </a:cubicBezTo>
                <a:cubicBezTo>
                  <a:pt x="510481" y="74032"/>
                  <a:pt x="500774" y="82227"/>
                  <a:pt x="491388" y="90151"/>
                </a:cubicBezTo>
                <a:cubicBezTo>
                  <a:pt x="435321" y="137490"/>
                  <a:pt x="382359" y="182204"/>
                  <a:pt x="387061" y="271880"/>
                </a:cubicBezTo>
                <a:lnTo>
                  <a:pt x="388456" y="298504"/>
                </a:lnTo>
                <a:lnTo>
                  <a:pt x="369456" y="279855"/>
                </a:lnTo>
                <a:cubicBezTo>
                  <a:pt x="338849" y="249810"/>
                  <a:pt x="327426" y="213214"/>
                  <a:pt x="317347" y="180927"/>
                </a:cubicBezTo>
                <a:cubicBezTo>
                  <a:pt x="307285" y="148685"/>
                  <a:pt x="297779" y="118234"/>
                  <a:pt x="271018" y="97836"/>
                </a:cubicBezTo>
                <a:lnTo>
                  <a:pt x="268470" y="95893"/>
                </a:lnTo>
                <a:lnTo>
                  <a:pt x="267457" y="92847"/>
                </a:lnTo>
                <a:cubicBezTo>
                  <a:pt x="262584" y="78081"/>
                  <a:pt x="251778" y="66668"/>
                  <a:pt x="237725" y="61286"/>
                </a:cubicBezTo>
                <a:cubicBezTo>
                  <a:pt x="210355" y="50806"/>
                  <a:pt x="186120" y="46091"/>
                  <a:pt x="163579" y="46768"/>
                </a:cubicBezTo>
                <a:cubicBezTo>
                  <a:pt x="128279" y="47886"/>
                  <a:pt x="94823" y="51827"/>
                  <a:pt x="73471" y="87305"/>
                </a:cubicBezTo>
                <a:cubicBezTo>
                  <a:pt x="54747" y="118411"/>
                  <a:pt x="42111" y="152799"/>
                  <a:pt x="29892" y="186053"/>
                </a:cubicBezTo>
                <a:cubicBezTo>
                  <a:pt x="25557" y="197856"/>
                  <a:pt x="21073" y="210058"/>
                  <a:pt x="16359" y="222015"/>
                </a:cubicBezTo>
                <a:cubicBezTo>
                  <a:pt x="-1096" y="266292"/>
                  <a:pt x="-4542" y="303211"/>
                  <a:pt x="5825" y="334889"/>
                </a:cubicBezTo>
                <a:lnTo>
                  <a:pt x="6562" y="337142"/>
                </a:lnTo>
                <a:lnTo>
                  <a:pt x="6252" y="339496"/>
                </a:lnTo>
                <a:cubicBezTo>
                  <a:pt x="-354" y="389448"/>
                  <a:pt x="11966" y="436969"/>
                  <a:pt x="23879" y="482925"/>
                </a:cubicBezTo>
                <a:cubicBezTo>
                  <a:pt x="29959" y="506379"/>
                  <a:pt x="36248" y="530634"/>
                  <a:pt x="40002" y="555018"/>
                </a:cubicBezTo>
                <a:cubicBezTo>
                  <a:pt x="41925" y="567521"/>
                  <a:pt x="47317" y="578850"/>
                  <a:pt x="55589" y="587784"/>
                </a:cubicBezTo>
                <a:cubicBezTo>
                  <a:pt x="77916" y="611888"/>
                  <a:pt x="92941" y="641137"/>
                  <a:pt x="107471" y="669427"/>
                </a:cubicBezTo>
                <a:cubicBezTo>
                  <a:pt x="128022" y="709434"/>
                  <a:pt x="147432" y="747227"/>
                  <a:pt x="185825" y="771634"/>
                </a:cubicBezTo>
                <a:lnTo>
                  <a:pt x="190850" y="774831"/>
                </a:lnTo>
                <a:lnTo>
                  <a:pt x="190635" y="780788"/>
                </a:lnTo>
                <a:cubicBezTo>
                  <a:pt x="189767" y="804752"/>
                  <a:pt x="203447" y="819367"/>
                  <a:pt x="219286" y="836299"/>
                </a:cubicBezTo>
                <a:cubicBezTo>
                  <a:pt x="233287" y="851263"/>
                  <a:pt x="248969" y="868020"/>
                  <a:pt x="252833" y="892588"/>
                </a:cubicBezTo>
                <a:cubicBezTo>
                  <a:pt x="275297" y="897935"/>
                  <a:pt x="290946" y="913604"/>
                  <a:pt x="306137" y="928803"/>
                </a:cubicBezTo>
                <a:cubicBezTo>
                  <a:pt x="324410" y="947085"/>
                  <a:pt x="340246" y="962949"/>
                  <a:pt x="366183" y="960108"/>
                </a:cubicBezTo>
                <a:cubicBezTo>
                  <a:pt x="379912" y="950195"/>
                  <a:pt x="388397" y="936701"/>
                  <a:pt x="397359" y="922449"/>
                </a:cubicBezTo>
                <a:cubicBezTo>
                  <a:pt x="404597" y="910938"/>
                  <a:pt x="412082" y="899029"/>
                  <a:pt x="422574" y="889029"/>
                </a:cubicBezTo>
                <a:cubicBezTo>
                  <a:pt x="429701" y="882232"/>
                  <a:pt x="437269" y="875495"/>
                  <a:pt x="444591" y="868974"/>
                </a:cubicBezTo>
                <a:cubicBezTo>
                  <a:pt x="467234" y="848811"/>
                  <a:pt x="490647" y="827964"/>
                  <a:pt x="503314" y="803328"/>
                </a:cubicBezTo>
                <a:cubicBezTo>
                  <a:pt x="535433" y="740853"/>
                  <a:pt x="580519" y="687706"/>
                  <a:pt x="624118" y="636306"/>
                </a:cubicBezTo>
                <a:cubicBezTo>
                  <a:pt x="660943" y="592897"/>
                  <a:pt x="699023" y="548007"/>
                  <a:pt x="728313" y="498345"/>
                </a:cubicBezTo>
                <a:cubicBezTo>
                  <a:pt x="747092" y="466513"/>
                  <a:pt x="759517" y="430780"/>
                  <a:pt x="771539" y="396222"/>
                </a:cubicBezTo>
                <a:cubicBezTo>
                  <a:pt x="780983" y="369087"/>
                  <a:pt x="790741" y="341031"/>
                  <a:pt x="803623" y="314465"/>
                </a:cubicBezTo>
                <a:cubicBezTo>
                  <a:pt x="803657" y="313964"/>
                  <a:pt x="803657" y="313092"/>
                  <a:pt x="803657" y="312479"/>
                </a:cubicBezTo>
                <a:lnTo>
                  <a:pt x="803657" y="311953"/>
                </a:lnTo>
                <a:cubicBezTo>
                  <a:pt x="803664" y="290590"/>
                  <a:pt x="805974" y="269366"/>
                  <a:pt x="808211" y="248841"/>
                </a:cubicBezTo>
                <a:cubicBezTo>
                  <a:pt x="810595" y="226924"/>
                  <a:pt x="813060" y="204261"/>
                  <a:pt x="812630" y="181830"/>
                </a:cubicBezTo>
                <a:cubicBezTo>
                  <a:pt x="811676" y="132213"/>
                  <a:pt x="807264" y="90628"/>
                  <a:pt x="788814" y="48962"/>
                </a:cubicBezTo>
                <a:close/>
                <a:moveTo>
                  <a:pt x="769679" y="245410"/>
                </a:moveTo>
                <a:cubicBezTo>
                  <a:pt x="747119" y="333412"/>
                  <a:pt x="721839" y="404954"/>
                  <a:pt x="690117" y="470560"/>
                </a:cubicBezTo>
                <a:cubicBezTo>
                  <a:pt x="668163" y="515970"/>
                  <a:pt x="636137" y="554762"/>
                  <a:pt x="605163" y="592275"/>
                </a:cubicBezTo>
                <a:cubicBezTo>
                  <a:pt x="601235" y="597037"/>
                  <a:pt x="597304" y="601796"/>
                  <a:pt x="593396" y="606568"/>
                </a:cubicBezTo>
                <a:cubicBezTo>
                  <a:pt x="575052" y="628958"/>
                  <a:pt x="556555" y="651880"/>
                  <a:pt x="538665" y="674045"/>
                </a:cubicBezTo>
                <a:cubicBezTo>
                  <a:pt x="480727" y="745836"/>
                  <a:pt x="420816" y="820065"/>
                  <a:pt x="356315" y="888619"/>
                </a:cubicBezTo>
                <a:cubicBezTo>
                  <a:pt x="353608" y="891494"/>
                  <a:pt x="350759" y="893986"/>
                  <a:pt x="347463" y="896860"/>
                </a:cubicBezTo>
                <a:cubicBezTo>
                  <a:pt x="345837" y="898277"/>
                  <a:pt x="344061" y="899829"/>
                  <a:pt x="342089" y="901615"/>
                </a:cubicBezTo>
                <a:lnTo>
                  <a:pt x="335167" y="907888"/>
                </a:lnTo>
                <a:lnTo>
                  <a:pt x="328222" y="901642"/>
                </a:lnTo>
                <a:cubicBezTo>
                  <a:pt x="291369" y="868517"/>
                  <a:pt x="270594" y="825909"/>
                  <a:pt x="250503" y="784704"/>
                </a:cubicBezTo>
                <a:cubicBezTo>
                  <a:pt x="230716" y="744117"/>
                  <a:pt x="212024" y="705787"/>
                  <a:pt x="179818" y="680916"/>
                </a:cubicBezTo>
                <a:lnTo>
                  <a:pt x="177734" y="679304"/>
                </a:lnTo>
                <a:lnTo>
                  <a:pt x="176667" y="676900"/>
                </a:lnTo>
                <a:cubicBezTo>
                  <a:pt x="165965" y="652722"/>
                  <a:pt x="154384" y="630241"/>
                  <a:pt x="143186" y="608505"/>
                </a:cubicBezTo>
                <a:cubicBezTo>
                  <a:pt x="119787" y="563095"/>
                  <a:pt x="99531" y="523779"/>
                  <a:pt x="97946" y="488496"/>
                </a:cubicBezTo>
                <a:cubicBezTo>
                  <a:pt x="59500" y="374849"/>
                  <a:pt x="69457" y="283152"/>
                  <a:pt x="79090" y="194467"/>
                </a:cubicBezTo>
                <a:lnTo>
                  <a:pt x="79617" y="189618"/>
                </a:lnTo>
                <a:cubicBezTo>
                  <a:pt x="82796" y="160297"/>
                  <a:pt x="94693" y="135760"/>
                  <a:pt x="117060" y="112397"/>
                </a:cubicBezTo>
                <a:cubicBezTo>
                  <a:pt x="131670" y="97137"/>
                  <a:pt x="154037" y="92965"/>
                  <a:pt x="172712" y="101998"/>
                </a:cubicBezTo>
                <a:cubicBezTo>
                  <a:pt x="230911" y="130179"/>
                  <a:pt x="287260" y="214413"/>
                  <a:pt x="288365" y="273923"/>
                </a:cubicBezTo>
                <a:cubicBezTo>
                  <a:pt x="309195" y="310246"/>
                  <a:pt x="332092" y="421818"/>
                  <a:pt x="327411" y="464436"/>
                </a:cubicBezTo>
                <a:cubicBezTo>
                  <a:pt x="337006" y="488447"/>
                  <a:pt x="349221" y="498420"/>
                  <a:pt x="368392" y="497885"/>
                </a:cubicBezTo>
                <a:cubicBezTo>
                  <a:pt x="397088" y="475799"/>
                  <a:pt x="411848" y="420539"/>
                  <a:pt x="402093" y="370154"/>
                </a:cubicBezTo>
                <a:lnTo>
                  <a:pt x="400888" y="363936"/>
                </a:lnTo>
                <a:lnTo>
                  <a:pt x="405849" y="360013"/>
                </a:lnTo>
                <a:cubicBezTo>
                  <a:pt x="427887" y="342574"/>
                  <a:pt x="430629" y="317731"/>
                  <a:pt x="433804" y="288966"/>
                </a:cubicBezTo>
                <a:cubicBezTo>
                  <a:pt x="436302" y="266360"/>
                  <a:pt x="438882" y="242983"/>
                  <a:pt x="451658" y="221976"/>
                </a:cubicBezTo>
                <a:lnTo>
                  <a:pt x="452763" y="220158"/>
                </a:lnTo>
                <a:cubicBezTo>
                  <a:pt x="506237" y="132243"/>
                  <a:pt x="561518" y="41363"/>
                  <a:pt x="684590" y="35287"/>
                </a:cubicBezTo>
                <a:cubicBezTo>
                  <a:pt x="685685" y="35233"/>
                  <a:pt x="690413" y="35078"/>
                  <a:pt x="691434" y="35090"/>
                </a:cubicBezTo>
                <a:cubicBezTo>
                  <a:pt x="714511" y="35361"/>
                  <a:pt x="735869" y="48717"/>
                  <a:pt x="746232" y="69710"/>
                </a:cubicBezTo>
                <a:cubicBezTo>
                  <a:pt x="748005" y="73301"/>
                  <a:pt x="749839" y="76877"/>
                  <a:pt x="751673" y="80462"/>
                </a:cubicBezTo>
                <a:cubicBezTo>
                  <a:pt x="760740" y="98153"/>
                  <a:pt x="770116" y="116443"/>
                  <a:pt x="773494" y="138203"/>
                </a:cubicBezTo>
                <a:cubicBezTo>
                  <a:pt x="779754" y="178498"/>
                  <a:pt x="778618" y="210561"/>
                  <a:pt x="769679" y="245410"/>
                </a:cubicBezTo>
                <a:close/>
              </a:path>
            </a:pathLst>
          </a:custGeom>
          <a:solidFill>
            <a:schemeClr val="tx1"/>
          </a:solidFill>
          <a:ln w="6691" cap="flat">
            <a:noFill/>
            <a:prstDash val="solid"/>
            <a:miter/>
          </a:ln>
        </p:spPr>
        <p:txBody>
          <a:bodyPr rtlCol="0" anchor="ctr"/>
          <a:lstStyle/>
          <a:p>
            <a:endParaRPr lang="en-US"/>
          </a:p>
        </p:txBody>
      </p:sp>
      <p:sp>
        <p:nvSpPr>
          <p:cNvPr id="9" name="Graphic 7">
            <a:extLst>
              <a:ext uri="{FF2B5EF4-FFF2-40B4-BE49-F238E27FC236}">
                <a16:creationId xmlns:a16="http://schemas.microsoft.com/office/drawing/2014/main" id="{1045299E-0481-0BA5-9995-0DC19D7A00F4}"/>
              </a:ext>
            </a:extLst>
          </p:cNvPr>
          <p:cNvSpPr/>
          <p:nvPr/>
        </p:nvSpPr>
        <p:spPr>
          <a:xfrm flipH="1">
            <a:off x="11020610" y="5191634"/>
            <a:ext cx="661316" cy="781556"/>
          </a:xfrm>
          <a:custGeom>
            <a:avLst/>
            <a:gdLst>
              <a:gd name="connsiteX0" fmla="*/ 641896 w 661316"/>
              <a:gd name="connsiteY0" fmla="*/ 39843 h 781556"/>
              <a:gd name="connsiteX1" fmla="*/ 641465 w 661316"/>
              <a:gd name="connsiteY1" fmla="*/ 38620 h 781556"/>
              <a:gd name="connsiteX2" fmla="*/ 611973 w 661316"/>
              <a:gd name="connsiteY2" fmla="*/ 5015 h 781556"/>
              <a:gd name="connsiteX3" fmla="*/ 422896 w 661316"/>
              <a:gd name="connsiteY3" fmla="*/ 53510 h 781556"/>
              <a:gd name="connsiteX4" fmla="*/ 399867 w 661316"/>
              <a:gd name="connsiteY4" fmla="*/ 73360 h 781556"/>
              <a:gd name="connsiteX5" fmla="*/ 314970 w 661316"/>
              <a:gd name="connsiteY5" fmla="*/ 221242 h 781556"/>
              <a:gd name="connsiteX6" fmla="*/ 316105 w 661316"/>
              <a:gd name="connsiteY6" fmla="*/ 242908 h 781556"/>
              <a:gd name="connsiteX7" fmla="*/ 300644 w 661316"/>
              <a:gd name="connsiteY7" fmla="*/ 227731 h 781556"/>
              <a:gd name="connsiteX8" fmla="*/ 258241 w 661316"/>
              <a:gd name="connsiteY8" fmla="*/ 147229 h 781556"/>
              <a:gd name="connsiteX9" fmla="*/ 220541 w 661316"/>
              <a:gd name="connsiteY9" fmla="*/ 79614 h 781556"/>
              <a:gd name="connsiteX10" fmla="*/ 218467 w 661316"/>
              <a:gd name="connsiteY10" fmla="*/ 78033 h 781556"/>
              <a:gd name="connsiteX11" fmla="*/ 217643 w 661316"/>
              <a:gd name="connsiteY11" fmla="*/ 75555 h 781556"/>
              <a:gd name="connsiteX12" fmla="*/ 193448 w 661316"/>
              <a:gd name="connsiteY12" fmla="*/ 49872 h 781556"/>
              <a:gd name="connsiteX13" fmla="*/ 133112 w 661316"/>
              <a:gd name="connsiteY13" fmla="*/ 38057 h 781556"/>
              <a:gd name="connsiteX14" fmla="*/ 59787 w 661316"/>
              <a:gd name="connsiteY14" fmla="*/ 71044 h 781556"/>
              <a:gd name="connsiteX15" fmla="*/ 24325 w 661316"/>
              <a:gd name="connsiteY15" fmla="*/ 151401 h 781556"/>
              <a:gd name="connsiteX16" fmla="*/ 13312 w 661316"/>
              <a:gd name="connsiteY16" fmla="*/ 180664 h 781556"/>
              <a:gd name="connsiteX17" fmla="*/ 4740 w 661316"/>
              <a:gd name="connsiteY17" fmla="*/ 272516 h 781556"/>
              <a:gd name="connsiteX18" fmla="*/ 5340 w 661316"/>
              <a:gd name="connsiteY18" fmla="*/ 274349 h 781556"/>
              <a:gd name="connsiteX19" fmla="*/ 5088 w 661316"/>
              <a:gd name="connsiteY19" fmla="*/ 276264 h 781556"/>
              <a:gd name="connsiteX20" fmla="*/ 19432 w 661316"/>
              <a:gd name="connsiteY20" fmla="*/ 392980 h 781556"/>
              <a:gd name="connsiteX21" fmla="*/ 32551 w 661316"/>
              <a:gd name="connsiteY21" fmla="*/ 451646 h 781556"/>
              <a:gd name="connsiteX22" fmla="*/ 45236 w 661316"/>
              <a:gd name="connsiteY22" fmla="*/ 478309 h 781556"/>
              <a:gd name="connsiteX23" fmla="*/ 87455 w 661316"/>
              <a:gd name="connsiteY23" fmla="*/ 544746 h 781556"/>
              <a:gd name="connsiteX24" fmla="*/ 151215 w 661316"/>
              <a:gd name="connsiteY24" fmla="*/ 627917 h 781556"/>
              <a:gd name="connsiteX25" fmla="*/ 155304 w 661316"/>
              <a:gd name="connsiteY25" fmla="*/ 630518 h 781556"/>
              <a:gd name="connsiteX26" fmla="*/ 155129 w 661316"/>
              <a:gd name="connsiteY26" fmla="*/ 635366 h 781556"/>
              <a:gd name="connsiteX27" fmla="*/ 178444 w 661316"/>
              <a:gd name="connsiteY27" fmla="*/ 680538 h 781556"/>
              <a:gd name="connsiteX28" fmla="*/ 205743 w 661316"/>
              <a:gd name="connsiteY28" fmla="*/ 726343 h 781556"/>
              <a:gd name="connsiteX29" fmla="*/ 249118 w 661316"/>
              <a:gd name="connsiteY29" fmla="*/ 755813 h 781556"/>
              <a:gd name="connsiteX30" fmla="*/ 297981 w 661316"/>
              <a:gd name="connsiteY30" fmla="*/ 781287 h 781556"/>
              <a:gd name="connsiteX31" fmla="*/ 323350 w 661316"/>
              <a:gd name="connsiteY31" fmla="*/ 750643 h 781556"/>
              <a:gd name="connsiteX32" fmla="*/ 343869 w 661316"/>
              <a:gd name="connsiteY32" fmla="*/ 723447 h 781556"/>
              <a:gd name="connsiteX33" fmla="*/ 361785 w 661316"/>
              <a:gd name="connsiteY33" fmla="*/ 707127 h 781556"/>
              <a:gd name="connsiteX34" fmla="*/ 409572 w 661316"/>
              <a:gd name="connsiteY34" fmla="*/ 653708 h 781556"/>
              <a:gd name="connsiteX35" fmla="*/ 507875 w 661316"/>
              <a:gd name="connsiteY35" fmla="*/ 517793 h 781556"/>
              <a:gd name="connsiteX36" fmla="*/ 592664 w 661316"/>
              <a:gd name="connsiteY36" fmla="*/ 405528 h 781556"/>
              <a:gd name="connsiteX37" fmla="*/ 627839 w 661316"/>
              <a:gd name="connsiteY37" fmla="*/ 322425 h 781556"/>
              <a:gd name="connsiteX38" fmla="*/ 653948 w 661316"/>
              <a:gd name="connsiteY38" fmla="*/ 255895 h 781556"/>
              <a:gd name="connsiteX39" fmla="*/ 653975 w 661316"/>
              <a:gd name="connsiteY39" fmla="*/ 254280 h 781556"/>
              <a:gd name="connsiteX40" fmla="*/ 653975 w 661316"/>
              <a:gd name="connsiteY40" fmla="*/ 253852 h 781556"/>
              <a:gd name="connsiteX41" fmla="*/ 657681 w 661316"/>
              <a:gd name="connsiteY41" fmla="*/ 202494 h 781556"/>
              <a:gd name="connsiteX42" fmla="*/ 661277 w 661316"/>
              <a:gd name="connsiteY42" fmla="*/ 147964 h 781556"/>
              <a:gd name="connsiteX43" fmla="*/ 641896 w 661316"/>
              <a:gd name="connsiteY43" fmla="*/ 39843 h 781556"/>
              <a:gd name="connsiteX44" fmla="*/ 626325 w 661316"/>
              <a:gd name="connsiteY44" fmla="*/ 199702 h 781556"/>
              <a:gd name="connsiteX45" fmla="*/ 561582 w 661316"/>
              <a:gd name="connsiteY45" fmla="*/ 382918 h 781556"/>
              <a:gd name="connsiteX46" fmla="*/ 492451 w 661316"/>
              <a:gd name="connsiteY46" fmla="*/ 481963 h 781556"/>
              <a:gd name="connsiteX47" fmla="*/ 482875 w 661316"/>
              <a:gd name="connsiteY47" fmla="*/ 493594 h 781556"/>
              <a:gd name="connsiteX48" fmla="*/ 438338 w 661316"/>
              <a:gd name="connsiteY48" fmla="*/ 548504 h 781556"/>
              <a:gd name="connsiteX49" fmla="*/ 289951 w 661316"/>
              <a:gd name="connsiteY49" fmla="*/ 723113 h 781556"/>
              <a:gd name="connsiteX50" fmla="*/ 282748 w 661316"/>
              <a:gd name="connsiteY50" fmla="*/ 729819 h 781556"/>
              <a:gd name="connsiteX51" fmla="*/ 278375 w 661316"/>
              <a:gd name="connsiteY51" fmla="*/ 733689 h 781556"/>
              <a:gd name="connsiteX52" fmla="*/ 272742 w 661316"/>
              <a:gd name="connsiteY52" fmla="*/ 738794 h 781556"/>
              <a:gd name="connsiteX53" fmla="*/ 267090 w 661316"/>
              <a:gd name="connsiteY53" fmla="*/ 733711 h 781556"/>
              <a:gd name="connsiteX54" fmla="*/ 203847 w 661316"/>
              <a:gd name="connsiteY54" fmla="*/ 638552 h 781556"/>
              <a:gd name="connsiteX55" fmla="*/ 146327 w 661316"/>
              <a:gd name="connsiteY55" fmla="*/ 554095 h 781556"/>
              <a:gd name="connsiteX56" fmla="*/ 144631 w 661316"/>
              <a:gd name="connsiteY56" fmla="*/ 552783 h 781556"/>
              <a:gd name="connsiteX57" fmla="*/ 143763 w 661316"/>
              <a:gd name="connsiteY57" fmla="*/ 550827 h 781556"/>
              <a:gd name="connsiteX58" fmla="*/ 116517 w 661316"/>
              <a:gd name="connsiteY58" fmla="*/ 495170 h 781556"/>
              <a:gd name="connsiteX59" fmla="*/ 79704 w 661316"/>
              <a:gd name="connsiteY59" fmla="*/ 397514 h 781556"/>
              <a:gd name="connsiteX60" fmla="*/ 64360 w 661316"/>
              <a:gd name="connsiteY60" fmla="*/ 158247 h 781556"/>
              <a:gd name="connsiteX61" fmla="*/ 64788 w 661316"/>
              <a:gd name="connsiteY61" fmla="*/ 154302 h 781556"/>
              <a:gd name="connsiteX62" fmla="*/ 95257 w 661316"/>
              <a:gd name="connsiteY62" fmla="*/ 91463 h 781556"/>
              <a:gd name="connsiteX63" fmla="*/ 140544 w 661316"/>
              <a:gd name="connsiteY63" fmla="*/ 83001 h 781556"/>
              <a:gd name="connsiteX64" fmla="*/ 234656 w 661316"/>
              <a:gd name="connsiteY64" fmla="*/ 222905 h 781556"/>
              <a:gd name="connsiteX65" fmla="*/ 266430 w 661316"/>
              <a:gd name="connsiteY65" fmla="*/ 377935 h 781556"/>
              <a:gd name="connsiteX66" fmla="*/ 299778 w 661316"/>
              <a:gd name="connsiteY66" fmla="*/ 405153 h 781556"/>
              <a:gd name="connsiteX67" fmla="*/ 327203 w 661316"/>
              <a:gd name="connsiteY67" fmla="*/ 301213 h 781556"/>
              <a:gd name="connsiteX68" fmla="*/ 326222 w 661316"/>
              <a:gd name="connsiteY68" fmla="*/ 296153 h 781556"/>
              <a:gd name="connsiteX69" fmla="*/ 330259 w 661316"/>
              <a:gd name="connsiteY69" fmla="*/ 292960 h 781556"/>
              <a:gd name="connsiteX70" fmla="*/ 353007 w 661316"/>
              <a:gd name="connsiteY70" fmla="*/ 235146 h 781556"/>
              <a:gd name="connsiteX71" fmla="*/ 367536 w 661316"/>
              <a:gd name="connsiteY71" fmla="*/ 180633 h 781556"/>
              <a:gd name="connsiteX72" fmla="*/ 368436 w 661316"/>
              <a:gd name="connsiteY72" fmla="*/ 179154 h 781556"/>
              <a:gd name="connsiteX73" fmla="*/ 557084 w 661316"/>
              <a:gd name="connsiteY73" fmla="*/ 28715 h 781556"/>
              <a:gd name="connsiteX74" fmla="*/ 562653 w 661316"/>
              <a:gd name="connsiteY74" fmla="*/ 28554 h 781556"/>
              <a:gd name="connsiteX75" fmla="*/ 607246 w 661316"/>
              <a:gd name="connsiteY75" fmla="*/ 56726 h 781556"/>
              <a:gd name="connsiteX76" fmla="*/ 611673 w 661316"/>
              <a:gd name="connsiteY76" fmla="*/ 65476 h 781556"/>
              <a:gd name="connsiteX77" fmla="*/ 629430 w 661316"/>
              <a:gd name="connsiteY77" fmla="*/ 112462 h 781556"/>
              <a:gd name="connsiteX78" fmla="*/ 626325 w 661316"/>
              <a:gd name="connsiteY78" fmla="*/ 199702 h 78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61316" h="781556">
                <a:moveTo>
                  <a:pt x="641896" y="39843"/>
                </a:moveTo>
                <a:lnTo>
                  <a:pt x="641465" y="38620"/>
                </a:lnTo>
                <a:cubicBezTo>
                  <a:pt x="638901" y="29117"/>
                  <a:pt x="628654" y="11733"/>
                  <a:pt x="611973" y="5015"/>
                </a:cubicBezTo>
                <a:cubicBezTo>
                  <a:pt x="539614" y="-9387"/>
                  <a:pt x="474235" y="7369"/>
                  <a:pt x="422896" y="53510"/>
                </a:cubicBezTo>
                <a:cubicBezTo>
                  <a:pt x="415403" y="60244"/>
                  <a:pt x="407505" y="66912"/>
                  <a:pt x="399867" y="73360"/>
                </a:cubicBezTo>
                <a:cubicBezTo>
                  <a:pt x="354242" y="111883"/>
                  <a:pt x="311144" y="148268"/>
                  <a:pt x="314970" y="221242"/>
                </a:cubicBezTo>
                <a:lnTo>
                  <a:pt x="316105" y="242908"/>
                </a:lnTo>
                <a:lnTo>
                  <a:pt x="300644" y="227731"/>
                </a:lnTo>
                <a:cubicBezTo>
                  <a:pt x="275738" y="203282"/>
                  <a:pt x="266443" y="173502"/>
                  <a:pt x="258241" y="147229"/>
                </a:cubicBezTo>
                <a:cubicBezTo>
                  <a:pt x="250053" y="120992"/>
                  <a:pt x="242317" y="96213"/>
                  <a:pt x="220541" y="79614"/>
                </a:cubicBezTo>
                <a:lnTo>
                  <a:pt x="218467" y="78033"/>
                </a:lnTo>
                <a:lnTo>
                  <a:pt x="217643" y="75555"/>
                </a:lnTo>
                <a:cubicBezTo>
                  <a:pt x="213677" y="63538"/>
                  <a:pt x="204884" y="54251"/>
                  <a:pt x="193448" y="49872"/>
                </a:cubicBezTo>
                <a:cubicBezTo>
                  <a:pt x="171176" y="41343"/>
                  <a:pt x="151455" y="37507"/>
                  <a:pt x="133112" y="38057"/>
                </a:cubicBezTo>
                <a:cubicBezTo>
                  <a:pt x="104387" y="38967"/>
                  <a:pt x="77162" y="42174"/>
                  <a:pt x="59787" y="71044"/>
                </a:cubicBezTo>
                <a:cubicBezTo>
                  <a:pt x="44550" y="96357"/>
                  <a:pt x="34268" y="124340"/>
                  <a:pt x="24325" y="151401"/>
                </a:cubicBezTo>
                <a:cubicBezTo>
                  <a:pt x="20797" y="161005"/>
                  <a:pt x="17148" y="170935"/>
                  <a:pt x="13312" y="180664"/>
                </a:cubicBezTo>
                <a:cubicBezTo>
                  <a:pt x="-892" y="216695"/>
                  <a:pt x="-3696" y="246738"/>
                  <a:pt x="4740" y="272516"/>
                </a:cubicBezTo>
                <a:lnTo>
                  <a:pt x="5340" y="274349"/>
                </a:lnTo>
                <a:lnTo>
                  <a:pt x="5088" y="276264"/>
                </a:lnTo>
                <a:cubicBezTo>
                  <a:pt x="-288" y="316913"/>
                  <a:pt x="9737" y="355583"/>
                  <a:pt x="19432" y="392980"/>
                </a:cubicBezTo>
                <a:cubicBezTo>
                  <a:pt x="24379" y="412066"/>
                  <a:pt x="29497" y="431803"/>
                  <a:pt x="32551" y="451646"/>
                </a:cubicBezTo>
                <a:cubicBezTo>
                  <a:pt x="34117" y="461820"/>
                  <a:pt x="38504" y="471039"/>
                  <a:pt x="45236" y="478309"/>
                </a:cubicBezTo>
                <a:cubicBezTo>
                  <a:pt x="63404" y="497923"/>
                  <a:pt x="75630" y="521725"/>
                  <a:pt x="87455" y="544746"/>
                </a:cubicBezTo>
                <a:cubicBezTo>
                  <a:pt x="104178" y="577301"/>
                  <a:pt x="119973" y="608055"/>
                  <a:pt x="151215" y="627917"/>
                </a:cubicBezTo>
                <a:lnTo>
                  <a:pt x="155304" y="630518"/>
                </a:lnTo>
                <a:lnTo>
                  <a:pt x="155129" y="635366"/>
                </a:lnTo>
                <a:cubicBezTo>
                  <a:pt x="154423" y="654867"/>
                  <a:pt x="165555" y="666759"/>
                  <a:pt x="178444" y="680538"/>
                </a:cubicBezTo>
                <a:cubicBezTo>
                  <a:pt x="189837" y="692715"/>
                  <a:pt x="202598" y="706351"/>
                  <a:pt x="205743" y="726343"/>
                </a:cubicBezTo>
                <a:cubicBezTo>
                  <a:pt x="224023" y="730694"/>
                  <a:pt x="236757" y="743445"/>
                  <a:pt x="249118" y="755813"/>
                </a:cubicBezTo>
                <a:cubicBezTo>
                  <a:pt x="263988" y="770690"/>
                  <a:pt x="276875" y="783599"/>
                  <a:pt x="297981" y="781287"/>
                </a:cubicBezTo>
                <a:cubicBezTo>
                  <a:pt x="309153" y="773220"/>
                  <a:pt x="316058" y="762240"/>
                  <a:pt x="323350" y="750643"/>
                </a:cubicBezTo>
                <a:cubicBezTo>
                  <a:pt x="329240" y="741275"/>
                  <a:pt x="335332" y="731585"/>
                  <a:pt x="343869" y="723447"/>
                </a:cubicBezTo>
                <a:cubicBezTo>
                  <a:pt x="349668" y="717916"/>
                  <a:pt x="355827" y="712434"/>
                  <a:pt x="361785" y="707127"/>
                </a:cubicBezTo>
                <a:cubicBezTo>
                  <a:pt x="380211" y="690720"/>
                  <a:pt x="399264" y="673755"/>
                  <a:pt x="409572" y="653708"/>
                </a:cubicBezTo>
                <a:cubicBezTo>
                  <a:pt x="435708" y="602869"/>
                  <a:pt x="472396" y="559621"/>
                  <a:pt x="507875" y="517793"/>
                </a:cubicBezTo>
                <a:cubicBezTo>
                  <a:pt x="537842" y="482470"/>
                  <a:pt x="568829" y="445940"/>
                  <a:pt x="592664" y="405528"/>
                </a:cubicBezTo>
                <a:cubicBezTo>
                  <a:pt x="607945" y="379625"/>
                  <a:pt x="618056" y="350547"/>
                  <a:pt x="627839" y="322425"/>
                </a:cubicBezTo>
                <a:cubicBezTo>
                  <a:pt x="635524" y="300344"/>
                  <a:pt x="643465" y="277514"/>
                  <a:pt x="653948" y="255895"/>
                </a:cubicBezTo>
                <a:cubicBezTo>
                  <a:pt x="653975" y="255488"/>
                  <a:pt x="653975" y="254779"/>
                  <a:pt x="653975" y="254280"/>
                </a:cubicBezTo>
                <a:lnTo>
                  <a:pt x="653975" y="253852"/>
                </a:lnTo>
                <a:cubicBezTo>
                  <a:pt x="653980" y="236467"/>
                  <a:pt x="655861" y="219196"/>
                  <a:pt x="657681" y="202494"/>
                </a:cubicBezTo>
                <a:cubicBezTo>
                  <a:pt x="659621" y="184659"/>
                  <a:pt x="661627" y="166218"/>
                  <a:pt x="661277" y="147964"/>
                </a:cubicBezTo>
                <a:cubicBezTo>
                  <a:pt x="660501" y="107588"/>
                  <a:pt x="656910" y="73749"/>
                  <a:pt x="641896" y="39843"/>
                </a:cubicBezTo>
                <a:close/>
                <a:moveTo>
                  <a:pt x="626325" y="199702"/>
                </a:moveTo>
                <a:cubicBezTo>
                  <a:pt x="607967" y="271314"/>
                  <a:pt x="587395" y="329531"/>
                  <a:pt x="561582" y="382918"/>
                </a:cubicBezTo>
                <a:cubicBezTo>
                  <a:pt x="543717" y="419870"/>
                  <a:pt x="517656" y="451437"/>
                  <a:pt x="492451" y="481963"/>
                </a:cubicBezTo>
                <a:cubicBezTo>
                  <a:pt x="489255" y="485839"/>
                  <a:pt x="486055" y="489711"/>
                  <a:pt x="482875" y="493594"/>
                </a:cubicBezTo>
                <a:cubicBezTo>
                  <a:pt x="467948" y="511814"/>
                  <a:pt x="452896" y="530467"/>
                  <a:pt x="438338" y="548504"/>
                </a:cubicBezTo>
                <a:cubicBezTo>
                  <a:pt x="391191" y="606924"/>
                  <a:pt x="342439" y="667328"/>
                  <a:pt x="289951" y="723113"/>
                </a:cubicBezTo>
                <a:cubicBezTo>
                  <a:pt x="287748" y="725452"/>
                  <a:pt x="285430" y="727480"/>
                  <a:pt x="282748" y="729819"/>
                </a:cubicBezTo>
                <a:cubicBezTo>
                  <a:pt x="281425" y="730973"/>
                  <a:pt x="279979" y="732235"/>
                  <a:pt x="278375" y="733689"/>
                </a:cubicBezTo>
                <a:lnTo>
                  <a:pt x="272742" y="738794"/>
                </a:lnTo>
                <a:lnTo>
                  <a:pt x="267090" y="733711"/>
                </a:lnTo>
                <a:cubicBezTo>
                  <a:pt x="237101" y="706755"/>
                  <a:pt x="220195" y="672083"/>
                  <a:pt x="203847" y="638552"/>
                </a:cubicBezTo>
                <a:cubicBezTo>
                  <a:pt x="187745" y="605525"/>
                  <a:pt x="172534" y="574334"/>
                  <a:pt x="146327" y="554095"/>
                </a:cubicBezTo>
                <a:lnTo>
                  <a:pt x="144631" y="552783"/>
                </a:lnTo>
                <a:lnTo>
                  <a:pt x="143763" y="550827"/>
                </a:lnTo>
                <a:cubicBezTo>
                  <a:pt x="135054" y="531152"/>
                  <a:pt x="125630" y="512859"/>
                  <a:pt x="116517" y="495170"/>
                </a:cubicBezTo>
                <a:cubicBezTo>
                  <a:pt x="97476" y="458218"/>
                  <a:pt x="80994" y="426225"/>
                  <a:pt x="79704" y="397514"/>
                </a:cubicBezTo>
                <a:cubicBezTo>
                  <a:pt x="48418" y="305033"/>
                  <a:pt x="56521" y="230414"/>
                  <a:pt x="64360" y="158247"/>
                </a:cubicBezTo>
                <a:lnTo>
                  <a:pt x="64788" y="154302"/>
                </a:lnTo>
                <a:cubicBezTo>
                  <a:pt x="67375" y="130442"/>
                  <a:pt x="77056" y="110475"/>
                  <a:pt x="95257" y="91463"/>
                </a:cubicBezTo>
                <a:cubicBezTo>
                  <a:pt x="107146" y="79045"/>
                  <a:pt x="125347" y="75650"/>
                  <a:pt x="140544" y="83001"/>
                </a:cubicBezTo>
                <a:cubicBezTo>
                  <a:pt x="187904" y="105933"/>
                  <a:pt x="233757" y="174478"/>
                  <a:pt x="234656" y="222905"/>
                </a:cubicBezTo>
                <a:cubicBezTo>
                  <a:pt x="251607" y="252462"/>
                  <a:pt x="270240" y="343254"/>
                  <a:pt x="266430" y="377935"/>
                </a:cubicBezTo>
                <a:cubicBezTo>
                  <a:pt x="274238" y="397474"/>
                  <a:pt x="284178" y="405589"/>
                  <a:pt x="299778" y="405153"/>
                </a:cubicBezTo>
                <a:cubicBezTo>
                  <a:pt x="323130" y="387181"/>
                  <a:pt x="335141" y="342213"/>
                  <a:pt x="327203" y="301213"/>
                </a:cubicBezTo>
                <a:lnTo>
                  <a:pt x="326222" y="296153"/>
                </a:lnTo>
                <a:lnTo>
                  <a:pt x="330259" y="292960"/>
                </a:lnTo>
                <a:cubicBezTo>
                  <a:pt x="348193" y="278770"/>
                  <a:pt x="350424" y="258554"/>
                  <a:pt x="353007" y="235146"/>
                </a:cubicBezTo>
                <a:cubicBezTo>
                  <a:pt x="355040" y="216750"/>
                  <a:pt x="357140" y="197727"/>
                  <a:pt x="367536" y="180633"/>
                </a:cubicBezTo>
                <a:lnTo>
                  <a:pt x="368436" y="179154"/>
                </a:lnTo>
                <a:cubicBezTo>
                  <a:pt x="411950" y="107613"/>
                  <a:pt x="456934" y="33659"/>
                  <a:pt x="557084" y="28715"/>
                </a:cubicBezTo>
                <a:cubicBezTo>
                  <a:pt x="557975" y="28671"/>
                  <a:pt x="561823" y="28545"/>
                  <a:pt x="562653" y="28554"/>
                </a:cubicBezTo>
                <a:cubicBezTo>
                  <a:pt x="581433" y="28775"/>
                  <a:pt x="598813" y="39644"/>
                  <a:pt x="607246" y="56726"/>
                </a:cubicBezTo>
                <a:cubicBezTo>
                  <a:pt x="608689" y="59648"/>
                  <a:pt x="610181" y="62558"/>
                  <a:pt x="611673" y="65476"/>
                </a:cubicBezTo>
                <a:cubicBezTo>
                  <a:pt x="619051" y="79872"/>
                  <a:pt x="626681" y="94756"/>
                  <a:pt x="629430" y="112462"/>
                </a:cubicBezTo>
                <a:cubicBezTo>
                  <a:pt x="634524" y="145253"/>
                  <a:pt x="633600" y="171344"/>
                  <a:pt x="626325" y="199702"/>
                </a:cubicBezTo>
                <a:close/>
              </a:path>
            </a:pathLst>
          </a:custGeom>
          <a:solidFill>
            <a:schemeClr val="tx1"/>
          </a:solidFill>
          <a:ln w="5432"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677009" y="5431536"/>
            <a:ext cx="8970264" cy="466344"/>
          </a:xfrm>
        </p:spPr>
        <p:txBody>
          <a:bodyPr anchor="ctr">
            <a:normAutofit/>
          </a:bodyPr>
          <a:lstStyle>
            <a:lvl1pPr algn="ctr">
              <a:lnSpc>
                <a:spcPct val="120000"/>
              </a:lnSpc>
              <a:defRPr sz="2200">
                <a:solidFill>
                  <a:schemeClr val="tx1"/>
                </a:solidFill>
                <a:latin typeface="+mn-lt"/>
              </a:defRPr>
            </a:lvl1pPr>
          </a:lstStyle>
          <a:p>
            <a:r>
              <a:rPr lang="en-US"/>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499616" y="1188720"/>
            <a:ext cx="9198864" cy="4002914"/>
          </a:xfrm>
        </p:spPr>
        <p:txBody>
          <a:bodyPr anchor="ctr">
            <a:normAutofit/>
          </a:bodyPr>
          <a:lstStyle>
            <a:lvl1pPr marL="164592" indent="-164592" algn="ctr">
              <a:lnSpc>
                <a:spcPct val="90000"/>
              </a:lnSpc>
              <a:spcBef>
                <a:spcPts val="0"/>
              </a:spcBef>
              <a:buNone/>
              <a:defRPr sz="6000">
                <a:solidFill>
                  <a:schemeClr val="tx1"/>
                </a:solidFill>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ABC9E868-83D3-FAE6-82FD-EE41DE16EF6F}"/>
              </a:ext>
            </a:extLst>
          </p:cNvPr>
          <p:cNvSpPr>
            <a:spLocks noGrp="1"/>
          </p:cNvSpPr>
          <p:nvPr>
            <p:ph type="dt" sz="half" idx="14"/>
          </p:nvPr>
        </p:nvSpPr>
        <p:spPr/>
        <p:txBody>
          <a:bodyPr/>
          <a:lstStyle/>
          <a:p>
            <a:endParaRPr lang="en-US" dirty="0"/>
          </a:p>
        </p:txBody>
      </p:sp>
      <p:sp>
        <p:nvSpPr>
          <p:cNvPr id="4" name="Footer Placeholder 3">
            <a:extLst>
              <a:ext uri="{FF2B5EF4-FFF2-40B4-BE49-F238E27FC236}">
                <a16:creationId xmlns:a16="http://schemas.microsoft.com/office/drawing/2014/main" id="{02F433CA-B19B-1DD5-BC54-D842032A6DA8}"/>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A834DEEC-7A9C-2D2A-EC5A-3B78C1A10B51}"/>
              </a:ext>
            </a:extLst>
          </p:cNvPr>
          <p:cNvSpPr>
            <a:spLocks noGrp="1"/>
          </p:cNvSpPr>
          <p:nvPr>
            <p:ph type="sldNum" sz="quarter" idx="16"/>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0443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612649" y="5669280"/>
            <a:ext cx="8961120" cy="466344"/>
          </a:xfrm>
        </p:spPr>
        <p:txBody>
          <a:bodyPr anchor="ctr">
            <a:normAutofit/>
          </a:bodyPr>
          <a:lstStyle>
            <a:lvl1pPr>
              <a:lnSpc>
                <a:spcPct val="120000"/>
              </a:lnSpc>
              <a:defRPr sz="220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12648" y="1097280"/>
            <a:ext cx="8961120" cy="4072784"/>
          </a:xfrm>
        </p:spPr>
        <p:txBody>
          <a:bodyPr anchor="b">
            <a:normAutofit/>
          </a:bodyPr>
          <a:lstStyle>
            <a:lvl1pPr marL="164592" indent="-164592">
              <a:lnSpc>
                <a:spcPct val="90000"/>
              </a:lnSpc>
              <a:spcBef>
                <a:spcPts val="0"/>
              </a:spcBef>
              <a:buNone/>
              <a:defRPr sz="6000">
                <a:latin typeface="+mj-lt"/>
              </a:defRPr>
            </a:lvl1pPr>
          </a:lstStyle>
          <a:p>
            <a:pPr lvl="0"/>
            <a:r>
              <a:rPr lang="en-US" dirty="0"/>
              <a:t>Click to add Quote</a:t>
            </a:r>
          </a:p>
        </p:txBody>
      </p:sp>
      <p:sp>
        <p:nvSpPr>
          <p:cNvPr id="8" name="Image 1" descr=" ">
            <a:extLst>
              <a:ext uri="{FF2B5EF4-FFF2-40B4-BE49-F238E27FC236}">
                <a16:creationId xmlns:a16="http://schemas.microsoft.com/office/drawing/2014/main" id="{8C319789-7A51-DEB8-4159-D226531DDBB6}"/>
              </a:ext>
            </a:extLst>
          </p:cNvPr>
          <p:cNvSpPr/>
          <p:nvPr/>
        </p:nvSpPr>
        <p:spPr>
          <a:xfrm>
            <a:off x="11015494" y="414362"/>
            <a:ext cx="845132" cy="846741"/>
          </a:xfrm>
          <a:custGeom>
            <a:avLst/>
            <a:gdLst>
              <a:gd name="connsiteX0" fmla="*/ 315532 w 845132"/>
              <a:gd name="connsiteY0" fmla="*/ 258710 h 846741"/>
              <a:gd name="connsiteX1" fmla="*/ 335812 w 845132"/>
              <a:gd name="connsiteY1" fmla="*/ 96180 h 846741"/>
              <a:gd name="connsiteX2" fmla="*/ 377322 w 845132"/>
              <a:gd name="connsiteY2" fmla="*/ 19406 h 846741"/>
              <a:gd name="connsiteX3" fmla="*/ 502295 w 845132"/>
              <a:gd name="connsiteY3" fmla="*/ 36112 h 846741"/>
              <a:gd name="connsiteX4" fmla="*/ 517030 w 845132"/>
              <a:gd name="connsiteY4" fmla="*/ 91864 h 846741"/>
              <a:gd name="connsiteX5" fmla="*/ 532367 w 845132"/>
              <a:gd name="connsiteY5" fmla="*/ 143129 h 846741"/>
              <a:gd name="connsiteX6" fmla="*/ 532592 w 845132"/>
              <a:gd name="connsiteY6" fmla="*/ 150881 h 846741"/>
              <a:gd name="connsiteX7" fmla="*/ 528182 w 845132"/>
              <a:gd name="connsiteY7" fmla="*/ 199569 h 846741"/>
              <a:gd name="connsiteX8" fmla="*/ 514596 w 845132"/>
              <a:gd name="connsiteY8" fmla="*/ 252245 h 846741"/>
              <a:gd name="connsiteX9" fmla="*/ 536953 w 845132"/>
              <a:gd name="connsiteY9" fmla="*/ 244274 h 846741"/>
              <a:gd name="connsiteX10" fmla="*/ 710488 w 845132"/>
              <a:gd name="connsiteY10" fmla="*/ 150033 h 846741"/>
              <a:gd name="connsiteX11" fmla="*/ 768732 w 845132"/>
              <a:gd name="connsiteY11" fmla="*/ 141035 h 846741"/>
              <a:gd name="connsiteX12" fmla="*/ 806190 w 845132"/>
              <a:gd name="connsiteY12" fmla="*/ 143118 h 846741"/>
              <a:gd name="connsiteX13" fmla="*/ 816825 w 845132"/>
              <a:gd name="connsiteY13" fmla="*/ 145247 h 846741"/>
              <a:gd name="connsiteX14" fmla="*/ 840376 w 845132"/>
              <a:gd name="connsiteY14" fmla="*/ 227880 h 846741"/>
              <a:gd name="connsiteX15" fmla="*/ 775674 w 845132"/>
              <a:gd name="connsiteY15" fmla="*/ 322742 h 846741"/>
              <a:gd name="connsiteX16" fmla="*/ 684042 w 845132"/>
              <a:gd name="connsiteY16" fmla="*/ 388830 h 846741"/>
              <a:gd name="connsiteX17" fmla="*/ 574076 w 845132"/>
              <a:gd name="connsiteY17" fmla="*/ 430695 h 846741"/>
              <a:gd name="connsiteX18" fmla="*/ 551791 w 845132"/>
              <a:gd name="connsiteY18" fmla="*/ 442510 h 846741"/>
              <a:gd name="connsiteX19" fmla="*/ 688552 w 845132"/>
              <a:gd name="connsiteY19" fmla="*/ 529132 h 846741"/>
              <a:gd name="connsiteX20" fmla="*/ 716562 w 845132"/>
              <a:gd name="connsiteY20" fmla="*/ 583701 h 846741"/>
              <a:gd name="connsiteX21" fmla="*/ 699350 w 845132"/>
              <a:gd name="connsiteY21" fmla="*/ 687139 h 846741"/>
              <a:gd name="connsiteX22" fmla="*/ 640892 w 845132"/>
              <a:gd name="connsiteY22" fmla="*/ 699950 h 846741"/>
              <a:gd name="connsiteX23" fmla="*/ 572079 w 845132"/>
              <a:gd name="connsiteY23" fmla="*/ 673445 h 846741"/>
              <a:gd name="connsiteX24" fmla="*/ 494868 w 845132"/>
              <a:gd name="connsiteY24" fmla="*/ 616300 h 846741"/>
              <a:gd name="connsiteX25" fmla="*/ 439830 w 845132"/>
              <a:gd name="connsiteY25" fmla="*/ 543388 h 846741"/>
              <a:gd name="connsiteX26" fmla="*/ 423934 w 845132"/>
              <a:gd name="connsiteY26" fmla="*/ 534480 h 846741"/>
              <a:gd name="connsiteX27" fmla="*/ 424437 w 845132"/>
              <a:gd name="connsiteY27" fmla="*/ 644732 h 846741"/>
              <a:gd name="connsiteX28" fmla="*/ 415539 w 845132"/>
              <a:gd name="connsiteY28" fmla="*/ 675502 h 846741"/>
              <a:gd name="connsiteX29" fmla="*/ 391802 w 845132"/>
              <a:gd name="connsiteY29" fmla="*/ 743227 h 846741"/>
              <a:gd name="connsiteX30" fmla="*/ 357207 w 845132"/>
              <a:gd name="connsiteY30" fmla="*/ 815161 h 846741"/>
              <a:gd name="connsiteX31" fmla="*/ 277044 w 845132"/>
              <a:gd name="connsiteY31" fmla="*/ 846026 h 846741"/>
              <a:gd name="connsiteX32" fmla="*/ 203479 w 845132"/>
              <a:gd name="connsiteY32" fmla="*/ 783874 h 846741"/>
              <a:gd name="connsiteX33" fmla="*/ 196332 w 845132"/>
              <a:gd name="connsiteY33" fmla="*/ 695368 h 846741"/>
              <a:gd name="connsiteX34" fmla="*/ 205850 w 845132"/>
              <a:gd name="connsiteY34" fmla="*/ 656350 h 846741"/>
              <a:gd name="connsiteX35" fmla="*/ 222069 w 845132"/>
              <a:gd name="connsiteY35" fmla="*/ 614754 h 846741"/>
              <a:gd name="connsiteX36" fmla="*/ 238720 w 845132"/>
              <a:gd name="connsiteY36" fmla="*/ 586589 h 846741"/>
              <a:gd name="connsiteX37" fmla="*/ 255281 w 845132"/>
              <a:gd name="connsiteY37" fmla="*/ 560594 h 846741"/>
              <a:gd name="connsiteX38" fmla="*/ 201527 w 845132"/>
              <a:gd name="connsiteY38" fmla="*/ 574914 h 846741"/>
              <a:gd name="connsiteX39" fmla="*/ 155667 w 845132"/>
              <a:gd name="connsiteY39" fmla="*/ 585082 h 846741"/>
              <a:gd name="connsiteX40" fmla="*/ 79846 w 845132"/>
              <a:gd name="connsiteY40" fmla="*/ 589923 h 846741"/>
              <a:gd name="connsiteX41" fmla="*/ 2056 w 845132"/>
              <a:gd name="connsiteY41" fmla="*/ 521473 h 846741"/>
              <a:gd name="connsiteX42" fmla="*/ 21526 w 845132"/>
              <a:gd name="connsiteY42" fmla="*/ 467751 h 846741"/>
              <a:gd name="connsiteX43" fmla="*/ 97745 w 845132"/>
              <a:gd name="connsiteY43" fmla="*/ 416790 h 846741"/>
              <a:gd name="connsiteX44" fmla="*/ 151049 w 845132"/>
              <a:gd name="connsiteY44" fmla="*/ 406994 h 846741"/>
              <a:gd name="connsiteX45" fmla="*/ 229942 w 845132"/>
              <a:gd name="connsiteY45" fmla="*/ 405078 h 846741"/>
              <a:gd name="connsiteX46" fmla="*/ 156309 w 845132"/>
              <a:gd name="connsiteY46" fmla="*/ 364680 h 846741"/>
              <a:gd name="connsiteX47" fmla="*/ 131192 w 845132"/>
              <a:gd name="connsiteY47" fmla="*/ 346404 h 846741"/>
              <a:gd name="connsiteX48" fmla="*/ 60132 w 845132"/>
              <a:gd name="connsiteY48" fmla="*/ 274975 h 846741"/>
              <a:gd name="connsiteX49" fmla="*/ 40569 w 845132"/>
              <a:gd name="connsiteY49" fmla="*/ 232803 h 846741"/>
              <a:gd name="connsiteX50" fmla="*/ 59506 w 845132"/>
              <a:gd name="connsiteY50" fmla="*/ 159855 h 846741"/>
              <a:gd name="connsiteX51" fmla="*/ 146368 w 845132"/>
              <a:gd name="connsiteY51" fmla="*/ 130941 h 846741"/>
              <a:gd name="connsiteX52" fmla="*/ 223747 w 845132"/>
              <a:gd name="connsiteY52" fmla="*/ 165322 h 846741"/>
              <a:gd name="connsiteX53" fmla="*/ 254118 w 845132"/>
              <a:gd name="connsiteY53" fmla="*/ 186479 h 846741"/>
              <a:gd name="connsiteX54" fmla="*/ 303953 w 845132"/>
              <a:gd name="connsiteY54" fmla="*/ 243559 h 846741"/>
              <a:gd name="connsiteX55" fmla="*/ 315532 w 845132"/>
              <a:gd name="connsiteY55" fmla="*/ 258710 h 846741"/>
              <a:gd name="connsiteX56" fmla="*/ 440861 w 845132"/>
              <a:gd name="connsiteY56" fmla="*/ 411976 h 846741"/>
              <a:gd name="connsiteX57" fmla="*/ 456862 w 845132"/>
              <a:gd name="connsiteY57" fmla="*/ 418314 h 846741"/>
              <a:gd name="connsiteX58" fmla="*/ 545180 w 845132"/>
              <a:gd name="connsiteY58" fmla="*/ 408159 h 846741"/>
              <a:gd name="connsiteX59" fmla="*/ 661811 w 845132"/>
              <a:gd name="connsiteY59" fmla="*/ 370618 h 846741"/>
              <a:gd name="connsiteX60" fmla="*/ 769687 w 845132"/>
              <a:gd name="connsiteY60" fmla="*/ 297730 h 846741"/>
              <a:gd name="connsiteX61" fmla="*/ 822975 w 845132"/>
              <a:gd name="connsiteY61" fmla="*/ 217710 h 846741"/>
              <a:gd name="connsiteX62" fmla="*/ 778557 w 845132"/>
              <a:gd name="connsiteY62" fmla="*/ 162258 h 846741"/>
              <a:gd name="connsiteX63" fmla="*/ 675951 w 845132"/>
              <a:gd name="connsiteY63" fmla="*/ 185357 h 846741"/>
              <a:gd name="connsiteX64" fmla="*/ 585171 w 845132"/>
              <a:gd name="connsiteY64" fmla="*/ 241086 h 846741"/>
              <a:gd name="connsiteX65" fmla="*/ 495428 w 845132"/>
              <a:gd name="connsiteY65" fmla="*/ 330289 h 846741"/>
              <a:gd name="connsiteX66" fmla="*/ 440861 w 845132"/>
              <a:gd name="connsiteY66" fmla="*/ 411976 h 846741"/>
              <a:gd name="connsiteX67" fmla="*/ 490375 w 845132"/>
              <a:gd name="connsiteY67" fmla="*/ 72052 h 846741"/>
              <a:gd name="connsiteX68" fmla="*/ 478847 w 845132"/>
              <a:gd name="connsiteY68" fmla="*/ 53329 h 846741"/>
              <a:gd name="connsiteX69" fmla="*/ 426173 w 845132"/>
              <a:gd name="connsiteY69" fmla="*/ 23508 h 846741"/>
              <a:gd name="connsiteX70" fmla="*/ 376834 w 845132"/>
              <a:gd name="connsiteY70" fmla="*/ 64654 h 846741"/>
              <a:gd name="connsiteX71" fmla="*/ 370745 w 845132"/>
              <a:gd name="connsiteY71" fmla="*/ 79102 h 846741"/>
              <a:gd name="connsiteX72" fmla="*/ 352544 w 845132"/>
              <a:gd name="connsiteY72" fmla="*/ 145144 h 846741"/>
              <a:gd name="connsiteX73" fmla="*/ 349054 w 845132"/>
              <a:gd name="connsiteY73" fmla="*/ 245990 h 846741"/>
              <a:gd name="connsiteX74" fmla="*/ 354669 w 845132"/>
              <a:gd name="connsiteY74" fmla="*/ 287261 h 846741"/>
              <a:gd name="connsiteX75" fmla="*/ 357154 w 845132"/>
              <a:gd name="connsiteY75" fmla="*/ 331924 h 846741"/>
              <a:gd name="connsiteX76" fmla="*/ 399264 w 845132"/>
              <a:gd name="connsiteY76" fmla="*/ 429978 h 846741"/>
              <a:gd name="connsiteX77" fmla="*/ 439184 w 845132"/>
              <a:gd name="connsiteY77" fmla="*/ 365161 h 846741"/>
              <a:gd name="connsiteX78" fmla="*/ 448152 w 845132"/>
              <a:gd name="connsiteY78" fmla="*/ 341857 h 846741"/>
              <a:gd name="connsiteX79" fmla="*/ 469875 w 845132"/>
              <a:gd name="connsiteY79" fmla="*/ 309295 h 846741"/>
              <a:gd name="connsiteX80" fmla="*/ 503593 w 845132"/>
              <a:gd name="connsiteY80" fmla="*/ 191868 h 846741"/>
              <a:gd name="connsiteX81" fmla="*/ 503620 w 845132"/>
              <a:gd name="connsiteY81" fmla="*/ 133330 h 846741"/>
              <a:gd name="connsiteX82" fmla="*/ 490375 w 845132"/>
              <a:gd name="connsiteY82" fmla="*/ 72052 h 846741"/>
              <a:gd name="connsiteX83" fmla="*/ 252159 w 845132"/>
              <a:gd name="connsiteY83" fmla="*/ 640207 h 846741"/>
              <a:gd name="connsiteX84" fmla="*/ 233744 w 845132"/>
              <a:gd name="connsiteY84" fmla="*/ 719765 h 846741"/>
              <a:gd name="connsiteX85" fmla="*/ 264467 w 845132"/>
              <a:gd name="connsiteY85" fmla="*/ 810908 h 846741"/>
              <a:gd name="connsiteX86" fmla="*/ 310625 w 845132"/>
              <a:gd name="connsiteY86" fmla="*/ 816341 h 846741"/>
              <a:gd name="connsiteX87" fmla="*/ 345902 w 845132"/>
              <a:gd name="connsiteY87" fmla="*/ 772963 h 846741"/>
              <a:gd name="connsiteX88" fmla="*/ 387279 w 845132"/>
              <a:gd name="connsiteY88" fmla="*/ 648563 h 846741"/>
              <a:gd name="connsiteX89" fmla="*/ 393936 w 845132"/>
              <a:gd name="connsiteY89" fmla="*/ 590557 h 846741"/>
              <a:gd name="connsiteX90" fmla="*/ 397093 w 845132"/>
              <a:gd name="connsiteY90" fmla="*/ 531540 h 846741"/>
              <a:gd name="connsiteX91" fmla="*/ 384863 w 845132"/>
              <a:gd name="connsiteY91" fmla="*/ 474201 h 846741"/>
              <a:gd name="connsiteX92" fmla="*/ 368704 w 845132"/>
              <a:gd name="connsiteY92" fmla="*/ 488675 h 846741"/>
              <a:gd name="connsiteX93" fmla="*/ 272416 w 845132"/>
              <a:gd name="connsiteY93" fmla="*/ 595420 h 846741"/>
              <a:gd name="connsiteX94" fmla="*/ 252159 w 845132"/>
              <a:gd name="connsiteY94" fmla="*/ 640207 h 846741"/>
              <a:gd name="connsiteX95" fmla="*/ 536526 w 845132"/>
              <a:gd name="connsiteY95" fmla="*/ 462873 h 846741"/>
              <a:gd name="connsiteX96" fmla="*/ 416143 w 845132"/>
              <a:gd name="connsiteY96" fmla="*/ 460923 h 846741"/>
              <a:gd name="connsiteX97" fmla="*/ 455447 w 845132"/>
              <a:gd name="connsiteY97" fmla="*/ 531508 h 846741"/>
              <a:gd name="connsiteX98" fmla="*/ 477900 w 845132"/>
              <a:gd name="connsiteY98" fmla="*/ 560031 h 846741"/>
              <a:gd name="connsiteX99" fmla="*/ 562757 w 845132"/>
              <a:gd name="connsiteY99" fmla="*/ 639457 h 846741"/>
              <a:gd name="connsiteX100" fmla="*/ 678231 w 845132"/>
              <a:gd name="connsiteY100" fmla="*/ 675749 h 846741"/>
              <a:gd name="connsiteX101" fmla="*/ 684456 w 845132"/>
              <a:gd name="connsiteY101" fmla="*/ 580859 h 846741"/>
              <a:gd name="connsiteX102" fmla="*/ 639887 w 845132"/>
              <a:gd name="connsiteY102" fmla="*/ 519983 h 846741"/>
              <a:gd name="connsiteX103" fmla="*/ 632142 w 845132"/>
              <a:gd name="connsiteY103" fmla="*/ 512543 h 846741"/>
              <a:gd name="connsiteX104" fmla="*/ 546603 w 845132"/>
              <a:gd name="connsiteY104" fmla="*/ 472342 h 846741"/>
              <a:gd name="connsiteX105" fmla="*/ 536526 w 845132"/>
              <a:gd name="connsiteY105" fmla="*/ 462873 h 846741"/>
              <a:gd name="connsiteX106" fmla="*/ 310643 w 845132"/>
              <a:gd name="connsiteY106" fmla="*/ 324995 h 846741"/>
              <a:gd name="connsiteX107" fmla="*/ 300849 w 845132"/>
              <a:gd name="connsiteY107" fmla="*/ 311773 h 846741"/>
              <a:gd name="connsiteX108" fmla="*/ 264875 w 845132"/>
              <a:gd name="connsiteY108" fmla="*/ 262049 h 846741"/>
              <a:gd name="connsiteX109" fmla="*/ 233770 w 845132"/>
              <a:gd name="connsiteY109" fmla="*/ 230259 h 846741"/>
              <a:gd name="connsiteX110" fmla="*/ 110912 w 845132"/>
              <a:gd name="connsiteY110" fmla="*/ 166914 h 846741"/>
              <a:gd name="connsiteX111" fmla="*/ 73051 w 845132"/>
              <a:gd name="connsiteY111" fmla="*/ 218173 h 846741"/>
              <a:gd name="connsiteX112" fmla="*/ 84759 w 845132"/>
              <a:gd name="connsiteY112" fmla="*/ 247953 h 846741"/>
              <a:gd name="connsiteX113" fmla="*/ 141874 w 845132"/>
              <a:gd name="connsiteY113" fmla="*/ 315804 h 846741"/>
              <a:gd name="connsiteX114" fmla="*/ 204342 w 845132"/>
              <a:gd name="connsiteY114" fmla="*/ 355606 h 846741"/>
              <a:gd name="connsiteX115" fmla="*/ 296635 w 845132"/>
              <a:gd name="connsiteY115" fmla="*/ 396992 h 846741"/>
              <a:gd name="connsiteX116" fmla="*/ 345437 w 845132"/>
              <a:gd name="connsiteY116" fmla="*/ 406393 h 846741"/>
              <a:gd name="connsiteX117" fmla="*/ 310643 w 845132"/>
              <a:gd name="connsiteY117" fmla="*/ 324995 h 846741"/>
              <a:gd name="connsiteX118" fmla="*/ 341480 w 845132"/>
              <a:gd name="connsiteY118" fmla="*/ 462893 h 846741"/>
              <a:gd name="connsiteX119" fmla="*/ 285607 w 845132"/>
              <a:gd name="connsiteY119" fmla="*/ 448592 h 846741"/>
              <a:gd name="connsiteX120" fmla="*/ 151587 w 845132"/>
              <a:gd name="connsiteY120" fmla="*/ 432838 h 846741"/>
              <a:gd name="connsiteX121" fmla="*/ 97579 w 845132"/>
              <a:gd name="connsiteY121" fmla="*/ 446492 h 846741"/>
              <a:gd name="connsiteX122" fmla="*/ 31899 w 845132"/>
              <a:gd name="connsiteY122" fmla="*/ 495368 h 846741"/>
              <a:gd name="connsiteX123" fmla="*/ 50486 w 845132"/>
              <a:gd name="connsiteY123" fmla="*/ 544370 h 846741"/>
              <a:gd name="connsiteX124" fmla="*/ 135264 w 845132"/>
              <a:gd name="connsiteY124" fmla="*/ 557357 h 846741"/>
              <a:gd name="connsiteX125" fmla="*/ 138253 w 845132"/>
              <a:gd name="connsiteY125" fmla="*/ 556561 h 846741"/>
              <a:gd name="connsiteX126" fmla="*/ 229869 w 845132"/>
              <a:gd name="connsiteY126" fmla="*/ 540458 h 846741"/>
              <a:gd name="connsiteX127" fmla="*/ 260720 w 845132"/>
              <a:gd name="connsiteY127" fmla="*/ 520224 h 846741"/>
              <a:gd name="connsiteX128" fmla="*/ 288234 w 845132"/>
              <a:gd name="connsiteY128" fmla="*/ 510072 h 846741"/>
              <a:gd name="connsiteX129" fmla="*/ 335116 w 845132"/>
              <a:gd name="connsiteY129" fmla="*/ 477351 h 846741"/>
              <a:gd name="connsiteX130" fmla="*/ 341480 w 845132"/>
              <a:gd name="connsiteY130" fmla="*/ 462893 h 84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845132" h="846741">
                <a:moveTo>
                  <a:pt x="315532" y="258710"/>
                </a:moveTo>
                <a:cubicBezTo>
                  <a:pt x="310967" y="202541"/>
                  <a:pt x="322181" y="149393"/>
                  <a:pt x="335812" y="96180"/>
                </a:cubicBezTo>
                <a:cubicBezTo>
                  <a:pt x="343416" y="66493"/>
                  <a:pt x="354964" y="40146"/>
                  <a:pt x="377322" y="19406"/>
                </a:cubicBezTo>
                <a:cubicBezTo>
                  <a:pt x="404878" y="-6157"/>
                  <a:pt x="477188" y="-11939"/>
                  <a:pt x="502295" y="36112"/>
                </a:cubicBezTo>
                <a:cubicBezTo>
                  <a:pt x="511458" y="53651"/>
                  <a:pt x="519449" y="70815"/>
                  <a:pt x="517030" y="91864"/>
                </a:cubicBezTo>
                <a:cubicBezTo>
                  <a:pt x="531782" y="105349"/>
                  <a:pt x="525658" y="125480"/>
                  <a:pt x="532367" y="143129"/>
                </a:cubicBezTo>
                <a:cubicBezTo>
                  <a:pt x="533311" y="145613"/>
                  <a:pt x="533442" y="148363"/>
                  <a:pt x="532592" y="150881"/>
                </a:cubicBezTo>
                <a:cubicBezTo>
                  <a:pt x="527457" y="166094"/>
                  <a:pt x="529125" y="182948"/>
                  <a:pt x="528182" y="199569"/>
                </a:cubicBezTo>
                <a:cubicBezTo>
                  <a:pt x="527171" y="217359"/>
                  <a:pt x="522730" y="234480"/>
                  <a:pt x="514596" y="252245"/>
                </a:cubicBezTo>
                <a:cubicBezTo>
                  <a:pt x="525326" y="253606"/>
                  <a:pt x="530690" y="249481"/>
                  <a:pt x="536953" y="244274"/>
                </a:cubicBezTo>
                <a:cubicBezTo>
                  <a:pt x="588538" y="201398"/>
                  <a:pt x="641244" y="160683"/>
                  <a:pt x="710488" y="150033"/>
                </a:cubicBezTo>
                <a:cubicBezTo>
                  <a:pt x="729961" y="147039"/>
                  <a:pt x="749052" y="136447"/>
                  <a:pt x="768732" y="141035"/>
                </a:cubicBezTo>
                <a:cubicBezTo>
                  <a:pt x="782031" y="144135"/>
                  <a:pt x="794444" y="147034"/>
                  <a:pt x="806190" y="143118"/>
                </a:cubicBezTo>
                <a:cubicBezTo>
                  <a:pt x="809821" y="141906"/>
                  <a:pt x="813867" y="142813"/>
                  <a:pt x="816825" y="145247"/>
                </a:cubicBezTo>
                <a:cubicBezTo>
                  <a:pt x="842022" y="165972"/>
                  <a:pt x="851846" y="199731"/>
                  <a:pt x="840376" y="227880"/>
                </a:cubicBezTo>
                <a:cubicBezTo>
                  <a:pt x="825614" y="264101"/>
                  <a:pt x="801743" y="293545"/>
                  <a:pt x="775674" y="322742"/>
                </a:cubicBezTo>
                <a:cubicBezTo>
                  <a:pt x="749397" y="352177"/>
                  <a:pt x="716223" y="370292"/>
                  <a:pt x="684042" y="388830"/>
                </a:cubicBezTo>
                <a:cubicBezTo>
                  <a:pt x="650371" y="408220"/>
                  <a:pt x="614213" y="425816"/>
                  <a:pt x="574076" y="430695"/>
                </a:cubicBezTo>
                <a:cubicBezTo>
                  <a:pt x="559068" y="432518"/>
                  <a:pt x="558942" y="433472"/>
                  <a:pt x="551791" y="442510"/>
                </a:cubicBezTo>
                <a:cubicBezTo>
                  <a:pt x="604388" y="459164"/>
                  <a:pt x="649794" y="487121"/>
                  <a:pt x="688552" y="529132"/>
                </a:cubicBezTo>
                <a:cubicBezTo>
                  <a:pt x="687095" y="551436"/>
                  <a:pt x="712272" y="561706"/>
                  <a:pt x="716562" y="583701"/>
                </a:cubicBezTo>
                <a:cubicBezTo>
                  <a:pt x="723793" y="620754"/>
                  <a:pt x="726048" y="658262"/>
                  <a:pt x="699350" y="687139"/>
                </a:cubicBezTo>
                <a:cubicBezTo>
                  <a:pt x="686240" y="701319"/>
                  <a:pt x="661905" y="706329"/>
                  <a:pt x="640892" y="699950"/>
                </a:cubicBezTo>
                <a:cubicBezTo>
                  <a:pt x="617431" y="692819"/>
                  <a:pt x="594672" y="683126"/>
                  <a:pt x="572079" y="673445"/>
                </a:cubicBezTo>
                <a:cubicBezTo>
                  <a:pt x="541977" y="660540"/>
                  <a:pt x="515486" y="641287"/>
                  <a:pt x="494868" y="616300"/>
                </a:cubicBezTo>
                <a:cubicBezTo>
                  <a:pt x="475568" y="592908"/>
                  <a:pt x="451482" y="572773"/>
                  <a:pt x="439830" y="543388"/>
                </a:cubicBezTo>
                <a:cubicBezTo>
                  <a:pt x="437611" y="537791"/>
                  <a:pt x="433079" y="534323"/>
                  <a:pt x="423934" y="534480"/>
                </a:cubicBezTo>
                <a:cubicBezTo>
                  <a:pt x="431431" y="569580"/>
                  <a:pt x="424879" y="604010"/>
                  <a:pt x="424437" y="644732"/>
                </a:cubicBezTo>
                <a:cubicBezTo>
                  <a:pt x="427578" y="652393"/>
                  <a:pt x="421207" y="663115"/>
                  <a:pt x="415539" y="675502"/>
                </a:cubicBezTo>
                <a:cubicBezTo>
                  <a:pt x="405623" y="697160"/>
                  <a:pt x="399084" y="720421"/>
                  <a:pt x="391802" y="743227"/>
                </a:cubicBezTo>
                <a:cubicBezTo>
                  <a:pt x="383626" y="768836"/>
                  <a:pt x="368923" y="791402"/>
                  <a:pt x="357207" y="815161"/>
                </a:cubicBezTo>
                <a:cubicBezTo>
                  <a:pt x="344118" y="841716"/>
                  <a:pt x="305963" y="849301"/>
                  <a:pt x="277044" y="846026"/>
                </a:cubicBezTo>
                <a:cubicBezTo>
                  <a:pt x="236943" y="841483"/>
                  <a:pt x="216066" y="814568"/>
                  <a:pt x="203479" y="783874"/>
                </a:cubicBezTo>
                <a:cubicBezTo>
                  <a:pt x="192523" y="757148"/>
                  <a:pt x="183999" y="726384"/>
                  <a:pt x="196332" y="695368"/>
                </a:cubicBezTo>
                <a:cubicBezTo>
                  <a:pt x="201268" y="682955"/>
                  <a:pt x="198455" y="666081"/>
                  <a:pt x="205850" y="656350"/>
                </a:cubicBezTo>
                <a:cubicBezTo>
                  <a:pt x="215811" y="643237"/>
                  <a:pt x="217799" y="629013"/>
                  <a:pt x="222069" y="614754"/>
                </a:cubicBezTo>
                <a:cubicBezTo>
                  <a:pt x="225278" y="604039"/>
                  <a:pt x="230699" y="594658"/>
                  <a:pt x="238720" y="586589"/>
                </a:cubicBezTo>
                <a:cubicBezTo>
                  <a:pt x="245191" y="580078"/>
                  <a:pt x="251392" y="573035"/>
                  <a:pt x="255281" y="560594"/>
                </a:cubicBezTo>
                <a:cubicBezTo>
                  <a:pt x="235611" y="565499"/>
                  <a:pt x="216849" y="566899"/>
                  <a:pt x="201527" y="574914"/>
                </a:cubicBezTo>
                <a:cubicBezTo>
                  <a:pt x="186357" y="582850"/>
                  <a:pt x="172080" y="586809"/>
                  <a:pt x="155667" y="585082"/>
                </a:cubicBezTo>
                <a:cubicBezTo>
                  <a:pt x="130224" y="582401"/>
                  <a:pt x="106246" y="593914"/>
                  <a:pt x="79846" y="589923"/>
                </a:cubicBezTo>
                <a:cubicBezTo>
                  <a:pt x="45758" y="584766"/>
                  <a:pt x="11838" y="554856"/>
                  <a:pt x="2056" y="521473"/>
                </a:cubicBezTo>
                <a:cubicBezTo>
                  <a:pt x="-5503" y="495676"/>
                  <a:pt x="9323" y="485095"/>
                  <a:pt x="21526" y="467751"/>
                </a:cubicBezTo>
                <a:cubicBezTo>
                  <a:pt x="41246" y="439724"/>
                  <a:pt x="71964" y="432984"/>
                  <a:pt x="97745" y="416790"/>
                </a:cubicBezTo>
                <a:cubicBezTo>
                  <a:pt x="114315" y="406383"/>
                  <a:pt x="133195" y="409260"/>
                  <a:pt x="151049" y="406994"/>
                </a:cubicBezTo>
                <a:cubicBezTo>
                  <a:pt x="177007" y="403698"/>
                  <a:pt x="203218" y="401663"/>
                  <a:pt x="229942" y="405078"/>
                </a:cubicBezTo>
                <a:cubicBezTo>
                  <a:pt x="203147" y="395592"/>
                  <a:pt x="183690" y="373005"/>
                  <a:pt x="156309" y="364680"/>
                </a:cubicBezTo>
                <a:cubicBezTo>
                  <a:pt x="145667" y="361444"/>
                  <a:pt x="138209" y="353875"/>
                  <a:pt x="131192" y="346404"/>
                </a:cubicBezTo>
                <a:cubicBezTo>
                  <a:pt x="108167" y="321895"/>
                  <a:pt x="76287" y="306174"/>
                  <a:pt x="60132" y="274975"/>
                </a:cubicBezTo>
                <a:cubicBezTo>
                  <a:pt x="52746" y="260719"/>
                  <a:pt x="52404" y="243217"/>
                  <a:pt x="40569" y="232803"/>
                </a:cubicBezTo>
                <a:cubicBezTo>
                  <a:pt x="41779" y="206048"/>
                  <a:pt x="39543" y="182001"/>
                  <a:pt x="59506" y="159855"/>
                </a:cubicBezTo>
                <a:cubicBezTo>
                  <a:pt x="84405" y="132230"/>
                  <a:pt x="113174" y="123401"/>
                  <a:pt x="146368" y="130941"/>
                </a:cubicBezTo>
                <a:cubicBezTo>
                  <a:pt x="173803" y="137172"/>
                  <a:pt x="201507" y="145991"/>
                  <a:pt x="223747" y="165322"/>
                </a:cubicBezTo>
                <a:cubicBezTo>
                  <a:pt x="233240" y="173571"/>
                  <a:pt x="246226" y="178315"/>
                  <a:pt x="254118" y="186479"/>
                </a:cubicBezTo>
                <a:cubicBezTo>
                  <a:pt x="271575" y="204539"/>
                  <a:pt x="291623" y="220877"/>
                  <a:pt x="303953" y="243559"/>
                </a:cubicBezTo>
                <a:cubicBezTo>
                  <a:pt x="306879" y="248942"/>
                  <a:pt x="308491" y="255141"/>
                  <a:pt x="315532" y="258710"/>
                </a:cubicBezTo>
                <a:close/>
                <a:moveTo>
                  <a:pt x="440861" y="411976"/>
                </a:moveTo>
                <a:cubicBezTo>
                  <a:pt x="446330" y="419491"/>
                  <a:pt x="451651" y="418501"/>
                  <a:pt x="456862" y="418314"/>
                </a:cubicBezTo>
                <a:cubicBezTo>
                  <a:pt x="486613" y="417264"/>
                  <a:pt x="515817" y="409563"/>
                  <a:pt x="545180" y="408159"/>
                </a:cubicBezTo>
                <a:cubicBezTo>
                  <a:pt x="587999" y="406115"/>
                  <a:pt x="625270" y="387077"/>
                  <a:pt x="661811" y="370618"/>
                </a:cubicBezTo>
                <a:cubicBezTo>
                  <a:pt x="700751" y="353075"/>
                  <a:pt x="739271" y="330355"/>
                  <a:pt x="769687" y="297730"/>
                </a:cubicBezTo>
                <a:cubicBezTo>
                  <a:pt x="791849" y="273956"/>
                  <a:pt x="814602" y="251266"/>
                  <a:pt x="822975" y="217710"/>
                </a:cubicBezTo>
                <a:cubicBezTo>
                  <a:pt x="831732" y="182610"/>
                  <a:pt x="814778" y="159419"/>
                  <a:pt x="778557" y="162258"/>
                </a:cubicBezTo>
                <a:cubicBezTo>
                  <a:pt x="743360" y="165016"/>
                  <a:pt x="709062" y="172065"/>
                  <a:pt x="675951" y="185357"/>
                </a:cubicBezTo>
                <a:cubicBezTo>
                  <a:pt x="642406" y="198821"/>
                  <a:pt x="613378" y="219758"/>
                  <a:pt x="585171" y="241086"/>
                </a:cubicBezTo>
                <a:cubicBezTo>
                  <a:pt x="551524" y="266527"/>
                  <a:pt x="522690" y="297476"/>
                  <a:pt x="495428" y="330289"/>
                </a:cubicBezTo>
                <a:cubicBezTo>
                  <a:pt x="474076" y="355988"/>
                  <a:pt x="461540" y="386410"/>
                  <a:pt x="440861" y="411976"/>
                </a:cubicBezTo>
                <a:close/>
                <a:moveTo>
                  <a:pt x="490375" y="72052"/>
                </a:moveTo>
                <a:cubicBezTo>
                  <a:pt x="486530" y="65812"/>
                  <a:pt x="482646" y="59597"/>
                  <a:pt x="478847" y="53329"/>
                </a:cubicBezTo>
                <a:cubicBezTo>
                  <a:pt x="466830" y="33506"/>
                  <a:pt x="449961" y="21670"/>
                  <a:pt x="426173" y="23508"/>
                </a:cubicBezTo>
                <a:cubicBezTo>
                  <a:pt x="400450" y="25497"/>
                  <a:pt x="383641" y="39153"/>
                  <a:pt x="376834" y="64654"/>
                </a:cubicBezTo>
                <a:cubicBezTo>
                  <a:pt x="375497" y="69659"/>
                  <a:pt x="373012" y="74394"/>
                  <a:pt x="370745" y="79102"/>
                </a:cubicBezTo>
                <a:cubicBezTo>
                  <a:pt x="360689" y="100008"/>
                  <a:pt x="355781" y="122810"/>
                  <a:pt x="352544" y="145144"/>
                </a:cubicBezTo>
                <a:cubicBezTo>
                  <a:pt x="347734" y="178367"/>
                  <a:pt x="349005" y="212292"/>
                  <a:pt x="349054" y="245990"/>
                </a:cubicBezTo>
                <a:cubicBezTo>
                  <a:pt x="349074" y="260265"/>
                  <a:pt x="350032" y="273316"/>
                  <a:pt x="354669" y="287261"/>
                </a:cubicBezTo>
                <a:cubicBezTo>
                  <a:pt x="359189" y="300837"/>
                  <a:pt x="364783" y="316123"/>
                  <a:pt x="357154" y="331924"/>
                </a:cubicBezTo>
                <a:cubicBezTo>
                  <a:pt x="381312" y="359943"/>
                  <a:pt x="379168" y="399630"/>
                  <a:pt x="399264" y="429978"/>
                </a:cubicBezTo>
                <a:cubicBezTo>
                  <a:pt x="420912" y="411405"/>
                  <a:pt x="418983" y="380519"/>
                  <a:pt x="439184" y="365161"/>
                </a:cubicBezTo>
                <a:cubicBezTo>
                  <a:pt x="442565" y="356437"/>
                  <a:pt x="445656" y="349248"/>
                  <a:pt x="448152" y="341857"/>
                </a:cubicBezTo>
                <a:cubicBezTo>
                  <a:pt x="452501" y="328986"/>
                  <a:pt x="465056" y="321644"/>
                  <a:pt x="469875" y="309295"/>
                </a:cubicBezTo>
                <a:cubicBezTo>
                  <a:pt x="484749" y="271204"/>
                  <a:pt x="498944" y="232676"/>
                  <a:pt x="503593" y="191868"/>
                </a:cubicBezTo>
                <a:cubicBezTo>
                  <a:pt x="505786" y="172619"/>
                  <a:pt x="510351" y="152154"/>
                  <a:pt x="503620" y="133330"/>
                </a:cubicBezTo>
                <a:cubicBezTo>
                  <a:pt x="496603" y="113711"/>
                  <a:pt x="499006" y="92554"/>
                  <a:pt x="490375" y="72052"/>
                </a:cubicBezTo>
                <a:close/>
                <a:moveTo>
                  <a:pt x="252159" y="640207"/>
                </a:moveTo>
                <a:cubicBezTo>
                  <a:pt x="235842" y="666119"/>
                  <a:pt x="229426" y="691739"/>
                  <a:pt x="233744" y="719765"/>
                </a:cubicBezTo>
                <a:cubicBezTo>
                  <a:pt x="223550" y="745941"/>
                  <a:pt x="239669" y="797605"/>
                  <a:pt x="264467" y="810908"/>
                </a:cubicBezTo>
                <a:cubicBezTo>
                  <a:pt x="278271" y="818310"/>
                  <a:pt x="295324" y="826034"/>
                  <a:pt x="310625" y="816341"/>
                </a:cubicBezTo>
                <a:cubicBezTo>
                  <a:pt x="326602" y="806226"/>
                  <a:pt x="337370" y="789787"/>
                  <a:pt x="345902" y="772963"/>
                </a:cubicBezTo>
                <a:cubicBezTo>
                  <a:pt x="365810" y="733705"/>
                  <a:pt x="373221" y="689935"/>
                  <a:pt x="387279" y="648563"/>
                </a:cubicBezTo>
                <a:cubicBezTo>
                  <a:pt x="393047" y="631581"/>
                  <a:pt x="391749" y="609974"/>
                  <a:pt x="393936" y="590557"/>
                </a:cubicBezTo>
                <a:cubicBezTo>
                  <a:pt x="396076" y="571533"/>
                  <a:pt x="394947" y="551308"/>
                  <a:pt x="397093" y="531540"/>
                </a:cubicBezTo>
                <a:cubicBezTo>
                  <a:pt x="399210" y="512055"/>
                  <a:pt x="388310" y="495567"/>
                  <a:pt x="384863" y="474201"/>
                </a:cubicBezTo>
                <a:cubicBezTo>
                  <a:pt x="377111" y="481096"/>
                  <a:pt x="372504" y="484516"/>
                  <a:pt x="368704" y="488675"/>
                </a:cubicBezTo>
                <a:cubicBezTo>
                  <a:pt x="336387" y="524063"/>
                  <a:pt x="303480" y="558952"/>
                  <a:pt x="272416" y="595420"/>
                </a:cubicBezTo>
                <a:cubicBezTo>
                  <a:pt x="261906" y="607754"/>
                  <a:pt x="245711" y="619442"/>
                  <a:pt x="252159" y="640207"/>
                </a:cubicBezTo>
                <a:close/>
                <a:moveTo>
                  <a:pt x="536526" y="462873"/>
                </a:moveTo>
                <a:cubicBezTo>
                  <a:pt x="495075" y="450736"/>
                  <a:pt x="456199" y="434700"/>
                  <a:pt x="416143" y="460923"/>
                </a:cubicBezTo>
                <a:cubicBezTo>
                  <a:pt x="422871" y="488922"/>
                  <a:pt x="459226" y="498897"/>
                  <a:pt x="455447" y="531508"/>
                </a:cubicBezTo>
                <a:cubicBezTo>
                  <a:pt x="469862" y="536646"/>
                  <a:pt x="471887" y="549857"/>
                  <a:pt x="477900" y="560031"/>
                </a:cubicBezTo>
                <a:cubicBezTo>
                  <a:pt x="498526" y="594930"/>
                  <a:pt x="532913" y="614517"/>
                  <a:pt x="562757" y="639457"/>
                </a:cubicBezTo>
                <a:cubicBezTo>
                  <a:pt x="597079" y="668144"/>
                  <a:pt x="635283" y="678986"/>
                  <a:pt x="678231" y="675749"/>
                </a:cubicBezTo>
                <a:cubicBezTo>
                  <a:pt x="691511" y="646802"/>
                  <a:pt x="693113" y="598818"/>
                  <a:pt x="684456" y="580859"/>
                </a:cubicBezTo>
                <a:cubicBezTo>
                  <a:pt x="673256" y="557629"/>
                  <a:pt x="655215" y="539906"/>
                  <a:pt x="639887" y="519983"/>
                </a:cubicBezTo>
                <a:cubicBezTo>
                  <a:pt x="637707" y="517147"/>
                  <a:pt x="635226" y="513623"/>
                  <a:pt x="632142" y="512543"/>
                </a:cubicBezTo>
                <a:cubicBezTo>
                  <a:pt x="602256" y="502045"/>
                  <a:pt x="578529" y="478397"/>
                  <a:pt x="546603" y="472342"/>
                </a:cubicBezTo>
                <a:cubicBezTo>
                  <a:pt x="540782" y="471237"/>
                  <a:pt x="539196" y="465281"/>
                  <a:pt x="536526" y="462873"/>
                </a:cubicBezTo>
                <a:close/>
                <a:moveTo>
                  <a:pt x="310643" y="324995"/>
                </a:moveTo>
                <a:cubicBezTo>
                  <a:pt x="307511" y="320907"/>
                  <a:pt x="302529" y="316887"/>
                  <a:pt x="300849" y="311773"/>
                </a:cubicBezTo>
                <a:cubicBezTo>
                  <a:pt x="294079" y="291137"/>
                  <a:pt x="279836" y="276978"/>
                  <a:pt x="264875" y="262049"/>
                </a:cubicBezTo>
                <a:cubicBezTo>
                  <a:pt x="254511" y="251708"/>
                  <a:pt x="243653" y="241392"/>
                  <a:pt x="233770" y="230259"/>
                </a:cubicBezTo>
                <a:cubicBezTo>
                  <a:pt x="201180" y="193552"/>
                  <a:pt x="164018" y="164399"/>
                  <a:pt x="110912" y="166914"/>
                </a:cubicBezTo>
                <a:cubicBezTo>
                  <a:pt x="82209" y="168274"/>
                  <a:pt x="66084" y="190532"/>
                  <a:pt x="73051" y="218173"/>
                </a:cubicBezTo>
                <a:cubicBezTo>
                  <a:pt x="75742" y="228858"/>
                  <a:pt x="81992" y="238020"/>
                  <a:pt x="84759" y="247953"/>
                </a:cubicBezTo>
                <a:cubicBezTo>
                  <a:pt x="93615" y="279709"/>
                  <a:pt x="118940" y="297826"/>
                  <a:pt x="141874" y="315804"/>
                </a:cubicBezTo>
                <a:cubicBezTo>
                  <a:pt x="160864" y="330692"/>
                  <a:pt x="181875" y="344198"/>
                  <a:pt x="204342" y="355606"/>
                </a:cubicBezTo>
                <a:cubicBezTo>
                  <a:pt x="234568" y="370955"/>
                  <a:pt x="265025" y="385312"/>
                  <a:pt x="296635" y="396992"/>
                </a:cubicBezTo>
                <a:cubicBezTo>
                  <a:pt x="311631" y="402532"/>
                  <a:pt x="328683" y="401327"/>
                  <a:pt x="345437" y="406393"/>
                </a:cubicBezTo>
                <a:cubicBezTo>
                  <a:pt x="330286" y="380713"/>
                  <a:pt x="315649" y="355959"/>
                  <a:pt x="310643" y="324995"/>
                </a:cubicBezTo>
                <a:close/>
                <a:moveTo>
                  <a:pt x="341480" y="462893"/>
                </a:moveTo>
                <a:cubicBezTo>
                  <a:pt x="320866" y="464840"/>
                  <a:pt x="304137" y="453558"/>
                  <a:pt x="285607" y="448592"/>
                </a:cubicBezTo>
                <a:cubicBezTo>
                  <a:pt x="241629" y="436813"/>
                  <a:pt x="195903" y="441219"/>
                  <a:pt x="151587" y="432838"/>
                </a:cubicBezTo>
                <a:cubicBezTo>
                  <a:pt x="131945" y="429123"/>
                  <a:pt x="114691" y="440001"/>
                  <a:pt x="97579" y="446492"/>
                </a:cubicBezTo>
                <a:cubicBezTo>
                  <a:pt x="70706" y="456686"/>
                  <a:pt x="41896" y="466593"/>
                  <a:pt x="31899" y="495368"/>
                </a:cubicBezTo>
                <a:cubicBezTo>
                  <a:pt x="27591" y="517695"/>
                  <a:pt x="35323" y="532017"/>
                  <a:pt x="50486" y="544370"/>
                </a:cubicBezTo>
                <a:cubicBezTo>
                  <a:pt x="76535" y="565593"/>
                  <a:pt x="107776" y="548304"/>
                  <a:pt x="135264" y="557357"/>
                </a:cubicBezTo>
                <a:cubicBezTo>
                  <a:pt x="136083" y="557625"/>
                  <a:pt x="137236" y="556621"/>
                  <a:pt x="138253" y="556561"/>
                </a:cubicBezTo>
                <a:cubicBezTo>
                  <a:pt x="169928" y="554775"/>
                  <a:pt x="198171" y="534664"/>
                  <a:pt x="229869" y="540458"/>
                </a:cubicBezTo>
                <a:cubicBezTo>
                  <a:pt x="240105" y="531465"/>
                  <a:pt x="247434" y="520439"/>
                  <a:pt x="260720" y="520224"/>
                </a:cubicBezTo>
                <a:cubicBezTo>
                  <a:pt x="271394" y="520054"/>
                  <a:pt x="279247" y="514193"/>
                  <a:pt x="288234" y="510072"/>
                </a:cubicBezTo>
                <a:cubicBezTo>
                  <a:pt x="305903" y="501967"/>
                  <a:pt x="316701" y="484336"/>
                  <a:pt x="335116" y="477351"/>
                </a:cubicBezTo>
                <a:cubicBezTo>
                  <a:pt x="339273" y="475773"/>
                  <a:pt x="342172" y="471209"/>
                  <a:pt x="341480" y="462893"/>
                </a:cubicBezTo>
                <a:close/>
              </a:path>
            </a:pathLst>
          </a:custGeom>
          <a:solidFill>
            <a:schemeClr val="tx1"/>
          </a:solidFill>
          <a:ln w="6233" cap="flat">
            <a:noFill/>
            <a:prstDash val="solid"/>
            <a:miter/>
          </a:ln>
        </p:spPr>
        <p:txBody>
          <a:bodyPr rtlCol="0" anchor="ctr"/>
          <a:lstStyle/>
          <a:p>
            <a:endParaRPr lang="en-US"/>
          </a:p>
        </p:txBody>
      </p:sp>
      <p:sp>
        <p:nvSpPr>
          <p:cNvPr id="9" name="Image 1" descr=" ">
            <a:extLst>
              <a:ext uri="{FF2B5EF4-FFF2-40B4-BE49-F238E27FC236}">
                <a16:creationId xmlns:a16="http://schemas.microsoft.com/office/drawing/2014/main" id="{DCB2D57F-5CE7-9026-9103-59BB36E1510E}"/>
              </a:ext>
            </a:extLst>
          </p:cNvPr>
          <p:cNvSpPr/>
          <p:nvPr/>
        </p:nvSpPr>
        <p:spPr>
          <a:xfrm>
            <a:off x="10422055" y="481487"/>
            <a:ext cx="324807" cy="358595"/>
          </a:xfrm>
          <a:custGeom>
            <a:avLst/>
            <a:gdLst>
              <a:gd name="connsiteX0" fmla="*/ 70478 w 324807"/>
              <a:gd name="connsiteY0" fmla="*/ 285635 h 358595"/>
              <a:gd name="connsiteX1" fmla="*/ 61009 w 324807"/>
              <a:gd name="connsiteY1" fmla="*/ 287858 h 358595"/>
              <a:gd name="connsiteX2" fmla="*/ 36533 w 324807"/>
              <a:gd name="connsiteY2" fmla="*/ 303031 h 358595"/>
              <a:gd name="connsiteX3" fmla="*/ 34746 w 324807"/>
              <a:gd name="connsiteY3" fmla="*/ 292422 h 358595"/>
              <a:gd name="connsiteX4" fmla="*/ 57763 w 324807"/>
              <a:gd name="connsiteY4" fmla="*/ 265574 h 358595"/>
              <a:gd name="connsiteX5" fmla="*/ 75261 w 324807"/>
              <a:gd name="connsiteY5" fmla="*/ 249304 h 358595"/>
              <a:gd name="connsiteX6" fmla="*/ 82450 w 324807"/>
              <a:gd name="connsiteY6" fmla="*/ 243583 h 358595"/>
              <a:gd name="connsiteX7" fmla="*/ 93624 w 324807"/>
              <a:gd name="connsiteY7" fmla="*/ 232675 h 358595"/>
              <a:gd name="connsiteX8" fmla="*/ 130108 w 324807"/>
              <a:gd name="connsiteY8" fmla="*/ 197043 h 358595"/>
              <a:gd name="connsiteX9" fmla="*/ 135636 w 324807"/>
              <a:gd name="connsiteY9" fmla="*/ 192959 h 358595"/>
              <a:gd name="connsiteX10" fmla="*/ 143557 w 324807"/>
              <a:gd name="connsiteY10" fmla="*/ 184764 h 358595"/>
              <a:gd name="connsiteX11" fmla="*/ 105359 w 324807"/>
              <a:gd name="connsiteY11" fmla="*/ 162929 h 358595"/>
              <a:gd name="connsiteX12" fmla="*/ 83179 w 324807"/>
              <a:gd name="connsiteY12" fmla="*/ 149097 h 358595"/>
              <a:gd name="connsiteX13" fmla="*/ 65808 w 324807"/>
              <a:gd name="connsiteY13" fmla="*/ 137693 h 358595"/>
              <a:gd name="connsiteX14" fmla="*/ 34396 w 324807"/>
              <a:gd name="connsiteY14" fmla="*/ 124235 h 358595"/>
              <a:gd name="connsiteX15" fmla="*/ 15331 w 324807"/>
              <a:gd name="connsiteY15" fmla="*/ 112957 h 358595"/>
              <a:gd name="connsiteX16" fmla="*/ 9907 w 324807"/>
              <a:gd name="connsiteY16" fmla="*/ 105088 h 358595"/>
              <a:gd name="connsiteX17" fmla="*/ 3163 w 324807"/>
              <a:gd name="connsiteY17" fmla="*/ 86540 h 358595"/>
              <a:gd name="connsiteX18" fmla="*/ 39732 w 324807"/>
              <a:gd name="connsiteY18" fmla="*/ 98407 h 358595"/>
              <a:gd name="connsiteX19" fmla="*/ 74158 w 324807"/>
              <a:gd name="connsiteY19" fmla="*/ 120633 h 358595"/>
              <a:gd name="connsiteX20" fmla="*/ 76737 w 324807"/>
              <a:gd name="connsiteY20" fmla="*/ 123509 h 358595"/>
              <a:gd name="connsiteX21" fmla="*/ 109477 w 324807"/>
              <a:gd name="connsiteY21" fmla="*/ 140555 h 358595"/>
              <a:gd name="connsiteX22" fmla="*/ 137239 w 324807"/>
              <a:gd name="connsiteY22" fmla="*/ 153719 h 358595"/>
              <a:gd name="connsiteX23" fmla="*/ 152088 w 324807"/>
              <a:gd name="connsiteY23" fmla="*/ 160650 h 358595"/>
              <a:gd name="connsiteX24" fmla="*/ 159395 w 324807"/>
              <a:gd name="connsiteY24" fmla="*/ 160989 h 358595"/>
              <a:gd name="connsiteX25" fmla="*/ 154510 w 324807"/>
              <a:gd name="connsiteY25" fmla="*/ 127481 h 358595"/>
              <a:gd name="connsiteX26" fmla="*/ 159769 w 324807"/>
              <a:gd name="connsiteY26" fmla="*/ 114268 h 358595"/>
              <a:gd name="connsiteX27" fmla="*/ 153942 w 324807"/>
              <a:gd name="connsiteY27" fmla="*/ 71704 h 358595"/>
              <a:gd name="connsiteX28" fmla="*/ 157257 w 324807"/>
              <a:gd name="connsiteY28" fmla="*/ 65130 h 358595"/>
              <a:gd name="connsiteX29" fmla="*/ 159845 w 324807"/>
              <a:gd name="connsiteY29" fmla="*/ 25676 h 358595"/>
              <a:gd name="connsiteX30" fmla="*/ 155977 w 324807"/>
              <a:gd name="connsiteY30" fmla="*/ 8021 h 358595"/>
              <a:gd name="connsiteX31" fmla="*/ 171029 w 324807"/>
              <a:gd name="connsiteY31" fmla="*/ 944 h 358595"/>
              <a:gd name="connsiteX32" fmla="*/ 178280 w 324807"/>
              <a:gd name="connsiteY32" fmla="*/ 19262 h 358595"/>
              <a:gd name="connsiteX33" fmla="*/ 178410 w 324807"/>
              <a:gd name="connsiteY33" fmla="*/ 33858 h 358595"/>
              <a:gd name="connsiteX34" fmla="*/ 183055 w 324807"/>
              <a:gd name="connsiteY34" fmla="*/ 68355 h 358595"/>
              <a:gd name="connsiteX35" fmla="*/ 180539 w 324807"/>
              <a:gd name="connsiteY35" fmla="*/ 88234 h 358595"/>
              <a:gd name="connsiteX36" fmla="*/ 179935 w 324807"/>
              <a:gd name="connsiteY36" fmla="*/ 109599 h 358595"/>
              <a:gd name="connsiteX37" fmla="*/ 177511 w 324807"/>
              <a:gd name="connsiteY37" fmla="*/ 131328 h 358595"/>
              <a:gd name="connsiteX38" fmla="*/ 181336 w 324807"/>
              <a:gd name="connsiteY38" fmla="*/ 146706 h 358595"/>
              <a:gd name="connsiteX39" fmla="*/ 194283 w 324807"/>
              <a:gd name="connsiteY39" fmla="*/ 135141 h 358595"/>
              <a:gd name="connsiteX40" fmla="*/ 210944 w 324807"/>
              <a:gd name="connsiteY40" fmla="*/ 121367 h 358595"/>
              <a:gd name="connsiteX41" fmla="*/ 231663 w 324807"/>
              <a:gd name="connsiteY41" fmla="*/ 99590 h 358595"/>
              <a:gd name="connsiteX42" fmla="*/ 262562 w 324807"/>
              <a:gd name="connsiteY42" fmla="*/ 66390 h 358595"/>
              <a:gd name="connsiteX43" fmla="*/ 270459 w 324807"/>
              <a:gd name="connsiteY43" fmla="*/ 57356 h 358595"/>
              <a:gd name="connsiteX44" fmla="*/ 285353 w 324807"/>
              <a:gd name="connsiteY44" fmla="*/ 54442 h 358595"/>
              <a:gd name="connsiteX45" fmla="*/ 275055 w 324807"/>
              <a:gd name="connsiteY45" fmla="*/ 71236 h 358595"/>
              <a:gd name="connsiteX46" fmla="*/ 186335 w 324807"/>
              <a:gd name="connsiteY46" fmla="*/ 172938 h 358595"/>
              <a:gd name="connsiteX47" fmla="*/ 190043 w 324807"/>
              <a:gd name="connsiteY47" fmla="*/ 179734 h 358595"/>
              <a:gd name="connsiteX48" fmla="*/ 225675 w 324807"/>
              <a:gd name="connsiteY48" fmla="*/ 199128 h 358595"/>
              <a:gd name="connsiteX49" fmla="*/ 257407 w 324807"/>
              <a:gd name="connsiteY49" fmla="*/ 216270 h 358595"/>
              <a:gd name="connsiteX50" fmla="*/ 290182 w 324807"/>
              <a:gd name="connsiteY50" fmla="*/ 231322 h 358595"/>
              <a:gd name="connsiteX51" fmla="*/ 290874 w 324807"/>
              <a:gd name="connsiteY51" fmla="*/ 231427 h 358595"/>
              <a:gd name="connsiteX52" fmla="*/ 323048 w 324807"/>
              <a:gd name="connsiteY52" fmla="*/ 251564 h 358595"/>
              <a:gd name="connsiteX53" fmla="*/ 323585 w 324807"/>
              <a:gd name="connsiteY53" fmla="*/ 260904 h 358595"/>
              <a:gd name="connsiteX54" fmla="*/ 313123 w 324807"/>
              <a:gd name="connsiteY54" fmla="*/ 265836 h 358595"/>
              <a:gd name="connsiteX55" fmla="*/ 303406 w 324807"/>
              <a:gd name="connsiteY55" fmla="*/ 256555 h 358595"/>
              <a:gd name="connsiteX56" fmla="*/ 276092 w 324807"/>
              <a:gd name="connsiteY56" fmla="*/ 249685 h 358595"/>
              <a:gd name="connsiteX57" fmla="*/ 184220 w 324807"/>
              <a:gd name="connsiteY57" fmla="*/ 205113 h 358595"/>
              <a:gd name="connsiteX58" fmla="*/ 181548 w 324807"/>
              <a:gd name="connsiteY58" fmla="*/ 226450 h 358595"/>
              <a:gd name="connsiteX59" fmla="*/ 180969 w 324807"/>
              <a:gd name="connsiteY59" fmla="*/ 284480 h 358595"/>
              <a:gd name="connsiteX60" fmla="*/ 178754 w 324807"/>
              <a:gd name="connsiteY60" fmla="*/ 313099 h 358595"/>
              <a:gd name="connsiteX61" fmla="*/ 170188 w 324807"/>
              <a:gd name="connsiteY61" fmla="*/ 358596 h 358595"/>
              <a:gd name="connsiteX62" fmla="*/ 165175 w 324807"/>
              <a:gd name="connsiteY62" fmla="*/ 348596 h 358595"/>
              <a:gd name="connsiteX63" fmla="*/ 161701 w 324807"/>
              <a:gd name="connsiteY63" fmla="*/ 317855 h 358595"/>
              <a:gd name="connsiteX64" fmla="*/ 162480 w 324807"/>
              <a:gd name="connsiteY64" fmla="*/ 292023 h 358595"/>
              <a:gd name="connsiteX65" fmla="*/ 162084 w 324807"/>
              <a:gd name="connsiteY65" fmla="*/ 275515 h 358595"/>
              <a:gd name="connsiteX66" fmla="*/ 160643 w 324807"/>
              <a:gd name="connsiteY66" fmla="*/ 253138 h 358595"/>
              <a:gd name="connsiteX67" fmla="*/ 161156 w 324807"/>
              <a:gd name="connsiteY67" fmla="*/ 237960 h 358595"/>
              <a:gd name="connsiteX68" fmla="*/ 157688 w 324807"/>
              <a:gd name="connsiteY68" fmla="*/ 205087 h 358595"/>
              <a:gd name="connsiteX69" fmla="*/ 148096 w 324807"/>
              <a:gd name="connsiteY69" fmla="*/ 209789 h 358595"/>
              <a:gd name="connsiteX70" fmla="*/ 116492 w 324807"/>
              <a:gd name="connsiteY70" fmla="*/ 241041 h 358595"/>
              <a:gd name="connsiteX71" fmla="*/ 114776 w 324807"/>
              <a:gd name="connsiteY71" fmla="*/ 242220 h 358595"/>
              <a:gd name="connsiteX72" fmla="*/ 91314 w 324807"/>
              <a:gd name="connsiteY72" fmla="*/ 260709 h 358595"/>
              <a:gd name="connsiteX73" fmla="*/ 85527 w 324807"/>
              <a:gd name="connsiteY73" fmla="*/ 267630 h 358595"/>
              <a:gd name="connsiteX74" fmla="*/ 70478 w 324807"/>
              <a:gd name="connsiteY74" fmla="*/ 285635 h 35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24807" h="358595">
                <a:moveTo>
                  <a:pt x="70478" y="285635"/>
                </a:moveTo>
                <a:cubicBezTo>
                  <a:pt x="66169" y="286647"/>
                  <a:pt x="62973" y="287397"/>
                  <a:pt x="61009" y="287858"/>
                </a:cubicBezTo>
                <a:cubicBezTo>
                  <a:pt x="52550" y="294334"/>
                  <a:pt x="46082" y="301780"/>
                  <a:pt x="36533" y="303031"/>
                </a:cubicBezTo>
                <a:cubicBezTo>
                  <a:pt x="32202" y="299137"/>
                  <a:pt x="33115" y="295792"/>
                  <a:pt x="34746" y="292422"/>
                </a:cubicBezTo>
                <a:cubicBezTo>
                  <a:pt x="40056" y="281448"/>
                  <a:pt x="48458" y="272721"/>
                  <a:pt x="57763" y="265574"/>
                </a:cubicBezTo>
                <a:cubicBezTo>
                  <a:pt x="64215" y="260618"/>
                  <a:pt x="69117" y="254369"/>
                  <a:pt x="75261" y="249304"/>
                </a:cubicBezTo>
                <a:cubicBezTo>
                  <a:pt x="77634" y="247348"/>
                  <a:pt x="79694" y="245009"/>
                  <a:pt x="82450" y="243583"/>
                </a:cubicBezTo>
                <a:cubicBezTo>
                  <a:pt x="85301" y="239296"/>
                  <a:pt x="88577" y="235733"/>
                  <a:pt x="93624" y="232675"/>
                </a:cubicBezTo>
                <a:cubicBezTo>
                  <a:pt x="108417" y="223712"/>
                  <a:pt x="120464" y="211494"/>
                  <a:pt x="130108" y="197043"/>
                </a:cubicBezTo>
                <a:cubicBezTo>
                  <a:pt x="131534" y="194907"/>
                  <a:pt x="133267" y="193500"/>
                  <a:pt x="135636" y="192959"/>
                </a:cubicBezTo>
                <a:cubicBezTo>
                  <a:pt x="139752" y="192020"/>
                  <a:pt x="142175" y="189487"/>
                  <a:pt x="143557" y="184764"/>
                </a:cubicBezTo>
                <a:cubicBezTo>
                  <a:pt x="132956" y="173755"/>
                  <a:pt x="115899" y="173564"/>
                  <a:pt x="105359" y="162929"/>
                </a:cubicBezTo>
                <a:cubicBezTo>
                  <a:pt x="93124" y="162040"/>
                  <a:pt x="88728" y="159258"/>
                  <a:pt x="83179" y="149097"/>
                </a:cubicBezTo>
                <a:cubicBezTo>
                  <a:pt x="75005" y="145779"/>
                  <a:pt x="69214" y="141978"/>
                  <a:pt x="65808" y="137693"/>
                </a:cubicBezTo>
                <a:cubicBezTo>
                  <a:pt x="53227" y="139817"/>
                  <a:pt x="43882" y="130708"/>
                  <a:pt x="34396" y="124235"/>
                </a:cubicBezTo>
                <a:cubicBezTo>
                  <a:pt x="28194" y="120003"/>
                  <a:pt x="23405" y="114342"/>
                  <a:pt x="15331" y="112957"/>
                </a:cubicBezTo>
                <a:cubicBezTo>
                  <a:pt x="12045" y="112394"/>
                  <a:pt x="11418" y="107917"/>
                  <a:pt x="9907" y="105088"/>
                </a:cubicBezTo>
                <a:cubicBezTo>
                  <a:pt x="-1343" y="98388"/>
                  <a:pt x="-2138" y="96546"/>
                  <a:pt x="3163" y="86540"/>
                </a:cubicBezTo>
                <a:cubicBezTo>
                  <a:pt x="16034" y="87261"/>
                  <a:pt x="27671" y="93562"/>
                  <a:pt x="39732" y="98407"/>
                </a:cubicBezTo>
                <a:cubicBezTo>
                  <a:pt x="52216" y="103422"/>
                  <a:pt x="59543" y="116462"/>
                  <a:pt x="74158" y="120633"/>
                </a:cubicBezTo>
                <a:cubicBezTo>
                  <a:pt x="74829" y="121381"/>
                  <a:pt x="76385" y="123116"/>
                  <a:pt x="76737" y="123509"/>
                </a:cubicBezTo>
                <a:cubicBezTo>
                  <a:pt x="88254" y="130324"/>
                  <a:pt x="100190" y="131293"/>
                  <a:pt x="109477" y="140555"/>
                </a:cubicBezTo>
                <a:cubicBezTo>
                  <a:pt x="116344" y="147404"/>
                  <a:pt x="127541" y="150292"/>
                  <a:pt x="137239" y="153719"/>
                </a:cubicBezTo>
                <a:cubicBezTo>
                  <a:pt x="142505" y="155579"/>
                  <a:pt x="148269" y="155513"/>
                  <a:pt x="152088" y="160650"/>
                </a:cubicBezTo>
                <a:cubicBezTo>
                  <a:pt x="153356" y="162355"/>
                  <a:pt x="155858" y="162393"/>
                  <a:pt x="159395" y="160989"/>
                </a:cubicBezTo>
                <a:cubicBezTo>
                  <a:pt x="154191" y="150372"/>
                  <a:pt x="157607" y="138520"/>
                  <a:pt x="154510" y="127481"/>
                </a:cubicBezTo>
                <a:cubicBezTo>
                  <a:pt x="152927" y="121838"/>
                  <a:pt x="155175" y="118427"/>
                  <a:pt x="159769" y="114268"/>
                </a:cubicBezTo>
                <a:cubicBezTo>
                  <a:pt x="149000" y="101183"/>
                  <a:pt x="163265" y="85094"/>
                  <a:pt x="153942" y="71704"/>
                </a:cubicBezTo>
                <a:cubicBezTo>
                  <a:pt x="155282" y="69046"/>
                  <a:pt x="156340" y="66949"/>
                  <a:pt x="157257" y="65130"/>
                </a:cubicBezTo>
                <a:cubicBezTo>
                  <a:pt x="157262" y="51642"/>
                  <a:pt x="152277" y="38131"/>
                  <a:pt x="159845" y="25676"/>
                </a:cubicBezTo>
                <a:cubicBezTo>
                  <a:pt x="160004" y="19361"/>
                  <a:pt x="156745" y="14050"/>
                  <a:pt x="155977" y="8021"/>
                </a:cubicBezTo>
                <a:cubicBezTo>
                  <a:pt x="159737" y="2844"/>
                  <a:pt x="163560" y="-2128"/>
                  <a:pt x="171029" y="944"/>
                </a:cubicBezTo>
                <a:cubicBezTo>
                  <a:pt x="176002" y="2990"/>
                  <a:pt x="180643" y="13830"/>
                  <a:pt x="178280" y="19262"/>
                </a:cubicBezTo>
                <a:cubicBezTo>
                  <a:pt x="176052" y="24382"/>
                  <a:pt x="177327" y="29571"/>
                  <a:pt x="178410" y="33858"/>
                </a:cubicBezTo>
                <a:cubicBezTo>
                  <a:pt x="181280" y="45221"/>
                  <a:pt x="176316" y="57366"/>
                  <a:pt x="183055" y="68355"/>
                </a:cubicBezTo>
                <a:cubicBezTo>
                  <a:pt x="187037" y="74848"/>
                  <a:pt x="182290" y="81921"/>
                  <a:pt x="180539" y="88234"/>
                </a:cubicBezTo>
                <a:cubicBezTo>
                  <a:pt x="178497" y="95597"/>
                  <a:pt x="177612" y="102319"/>
                  <a:pt x="179935" y="109599"/>
                </a:cubicBezTo>
                <a:cubicBezTo>
                  <a:pt x="182344" y="117146"/>
                  <a:pt x="181276" y="124558"/>
                  <a:pt x="177511" y="131328"/>
                </a:cubicBezTo>
                <a:cubicBezTo>
                  <a:pt x="180368" y="136103"/>
                  <a:pt x="182916" y="140412"/>
                  <a:pt x="181336" y="146706"/>
                </a:cubicBezTo>
                <a:cubicBezTo>
                  <a:pt x="187359" y="143705"/>
                  <a:pt x="189765" y="138334"/>
                  <a:pt x="194283" y="135141"/>
                </a:cubicBezTo>
                <a:cubicBezTo>
                  <a:pt x="200139" y="131002"/>
                  <a:pt x="207080" y="126758"/>
                  <a:pt x="210944" y="121367"/>
                </a:cubicBezTo>
                <a:cubicBezTo>
                  <a:pt x="216990" y="112929"/>
                  <a:pt x="226645" y="108294"/>
                  <a:pt x="231663" y="99590"/>
                </a:cubicBezTo>
                <a:cubicBezTo>
                  <a:pt x="239474" y="86042"/>
                  <a:pt x="252118" y="77295"/>
                  <a:pt x="262562" y="66390"/>
                </a:cubicBezTo>
                <a:cubicBezTo>
                  <a:pt x="265357" y="63472"/>
                  <a:pt x="267558" y="60092"/>
                  <a:pt x="270459" y="57356"/>
                </a:cubicBezTo>
                <a:cubicBezTo>
                  <a:pt x="274534" y="53514"/>
                  <a:pt x="279077" y="51139"/>
                  <a:pt x="285353" y="54442"/>
                </a:cubicBezTo>
                <a:cubicBezTo>
                  <a:pt x="283290" y="63122"/>
                  <a:pt x="278700" y="68982"/>
                  <a:pt x="275055" y="71236"/>
                </a:cubicBezTo>
                <a:cubicBezTo>
                  <a:pt x="246067" y="109183"/>
                  <a:pt x="220071" y="144919"/>
                  <a:pt x="186335" y="172938"/>
                </a:cubicBezTo>
                <a:cubicBezTo>
                  <a:pt x="186291" y="176827"/>
                  <a:pt x="188209" y="179114"/>
                  <a:pt x="190043" y="179734"/>
                </a:cubicBezTo>
                <a:cubicBezTo>
                  <a:pt x="203023" y="184118"/>
                  <a:pt x="212391" y="194735"/>
                  <a:pt x="225675" y="199128"/>
                </a:cubicBezTo>
                <a:cubicBezTo>
                  <a:pt x="236912" y="202845"/>
                  <a:pt x="246827" y="210624"/>
                  <a:pt x="257407" y="216270"/>
                </a:cubicBezTo>
                <a:cubicBezTo>
                  <a:pt x="267911" y="221875"/>
                  <a:pt x="277679" y="229855"/>
                  <a:pt x="290182" y="231322"/>
                </a:cubicBezTo>
                <a:cubicBezTo>
                  <a:pt x="290417" y="231350"/>
                  <a:pt x="290734" y="231295"/>
                  <a:pt x="290874" y="231427"/>
                </a:cubicBezTo>
                <a:cubicBezTo>
                  <a:pt x="300267" y="240287"/>
                  <a:pt x="314286" y="241721"/>
                  <a:pt x="323048" y="251564"/>
                </a:cubicBezTo>
                <a:cubicBezTo>
                  <a:pt x="325639" y="254474"/>
                  <a:pt x="324968" y="257742"/>
                  <a:pt x="323585" y="260904"/>
                </a:cubicBezTo>
                <a:cubicBezTo>
                  <a:pt x="321494" y="265684"/>
                  <a:pt x="317386" y="266167"/>
                  <a:pt x="313123" y="265836"/>
                </a:cubicBezTo>
                <a:cubicBezTo>
                  <a:pt x="308918" y="264053"/>
                  <a:pt x="308011" y="259377"/>
                  <a:pt x="303406" y="256555"/>
                </a:cubicBezTo>
                <a:cubicBezTo>
                  <a:pt x="293923" y="259446"/>
                  <a:pt x="285315" y="252886"/>
                  <a:pt x="276092" y="249685"/>
                </a:cubicBezTo>
                <a:cubicBezTo>
                  <a:pt x="244804" y="236839"/>
                  <a:pt x="214840" y="221237"/>
                  <a:pt x="184220" y="205113"/>
                </a:cubicBezTo>
                <a:cubicBezTo>
                  <a:pt x="181958" y="212099"/>
                  <a:pt x="182748" y="219475"/>
                  <a:pt x="181548" y="226450"/>
                </a:cubicBezTo>
                <a:cubicBezTo>
                  <a:pt x="178248" y="245626"/>
                  <a:pt x="181075" y="265117"/>
                  <a:pt x="180969" y="284480"/>
                </a:cubicBezTo>
                <a:cubicBezTo>
                  <a:pt x="180918" y="293767"/>
                  <a:pt x="179575" y="303047"/>
                  <a:pt x="178754" y="313099"/>
                </a:cubicBezTo>
                <a:cubicBezTo>
                  <a:pt x="182539" y="324939"/>
                  <a:pt x="177402" y="353968"/>
                  <a:pt x="170188" y="358596"/>
                </a:cubicBezTo>
                <a:cubicBezTo>
                  <a:pt x="165797" y="356678"/>
                  <a:pt x="164673" y="352365"/>
                  <a:pt x="165175" y="348596"/>
                </a:cubicBezTo>
                <a:cubicBezTo>
                  <a:pt x="166594" y="337933"/>
                  <a:pt x="162889" y="328084"/>
                  <a:pt x="161701" y="317855"/>
                </a:cubicBezTo>
                <a:cubicBezTo>
                  <a:pt x="160716" y="309368"/>
                  <a:pt x="161259" y="300517"/>
                  <a:pt x="162480" y="292023"/>
                </a:cubicBezTo>
                <a:cubicBezTo>
                  <a:pt x="163301" y="286305"/>
                  <a:pt x="163673" y="281350"/>
                  <a:pt x="162084" y="275515"/>
                </a:cubicBezTo>
                <a:cubicBezTo>
                  <a:pt x="160153" y="268424"/>
                  <a:pt x="160086" y="260560"/>
                  <a:pt x="160643" y="253138"/>
                </a:cubicBezTo>
                <a:cubicBezTo>
                  <a:pt x="161034" y="247933"/>
                  <a:pt x="160704" y="242777"/>
                  <a:pt x="161156" y="237960"/>
                </a:cubicBezTo>
                <a:cubicBezTo>
                  <a:pt x="153547" y="227477"/>
                  <a:pt x="159309" y="215971"/>
                  <a:pt x="157688" y="205087"/>
                </a:cubicBezTo>
                <a:cubicBezTo>
                  <a:pt x="154345" y="206727"/>
                  <a:pt x="151038" y="208347"/>
                  <a:pt x="148096" y="209789"/>
                </a:cubicBezTo>
                <a:cubicBezTo>
                  <a:pt x="140716" y="223754"/>
                  <a:pt x="127833" y="231620"/>
                  <a:pt x="116492" y="241041"/>
                </a:cubicBezTo>
                <a:cubicBezTo>
                  <a:pt x="115954" y="241488"/>
                  <a:pt x="114991" y="241685"/>
                  <a:pt x="114776" y="242220"/>
                </a:cubicBezTo>
                <a:cubicBezTo>
                  <a:pt x="110473" y="252925"/>
                  <a:pt x="101639" y="257507"/>
                  <a:pt x="91314" y="260709"/>
                </a:cubicBezTo>
                <a:cubicBezTo>
                  <a:pt x="88878" y="261465"/>
                  <a:pt x="86854" y="264955"/>
                  <a:pt x="85527" y="267630"/>
                </a:cubicBezTo>
                <a:cubicBezTo>
                  <a:pt x="81881" y="274974"/>
                  <a:pt x="71635" y="276250"/>
                  <a:pt x="70478" y="285635"/>
                </a:cubicBezTo>
                <a:close/>
              </a:path>
            </a:pathLst>
          </a:custGeom>
          <a:solidFill>
            <a:schemeClr val="tx1"/>
          </a:solidFill>
          <a:ln w="3373" cap="flat">
            <a:noFill/>
            <a:prstDash val="solid"/>
            <a:miter/>
          </a:ln>
        </p:spPr>
        <p:txBody>
          <a:bodyPr rtlCol="0" anchor="ctr"/>
          <a:lstStyle/>
          <a:p>
            <a:endParaRPr lang="en-US"/>
          </a:p>
        </p:txBody>
      </p:sp>
      <p:sp>
        <p:nvSpPr>
          <p:cNvPr id="5" name="Date Placeholder 4">
            <a:extLst>
              <a:ext uri="{FF2B5EF4-FFF2-40B4-BE49-F238E27FC236}">
                <a16:creationId xmlns:a16="http://schemas.microsoft.com/office/drawing/2014/main" id="{2E1D9326-F6F6-C4ED-26BC-C512FF43D5E3}"/>
              </a:ext>
            </a:extLst>
          </p:cNvPr>
          <p:cNvSpPr>
            <a:spLocks noGrp="1"/>
          </p:cNvSpPr>
          <p:nvPr>
            <p:ph type="dt" sz="half" idx="14"/>
          </p:nvPr>
        </p:nvSpPr>
        <p:spPr/>
        <p:txBody>
          <a:bodyPr/>
          <a:lstStyle/>
          <a:p>
            <a:endParaRPr lang="en-US" dirty="0"/>
          </a:p>
        </p:txBody>
      </p:sp>
      <p:sp>
        <p:nvSpPr>
          <p:cNvPr id="6" name="Footer Placeholder 5">
            <a:extLst>
              <a:ext uri="{FF2B5EF4-FFF2-40B4-BE49-F238E27FC236}">
                <a16:creationId xmlns:a16="http://schemas.microsoft.com/office/drawing/2014/main" id="{0C9896A0-E8B7-110A-26DE-5624C0BA74B9}"/>
              </a:ext>
            </a:extLst>
          </p:cNvPr>
          <p:cNvSpPr>
            <a:spLocks noGrp="1"/>
          </p:cNvSpPr>
          <p:nvPr>
            <p:ph type="ftr" sz="quarter" idx="15"/>
          </p:nvPr>
        </p:nvSpPr>
        <p:spPr/>
        <p:txBody>
          <a:bodyPr/>
          <a:lstStyle/>
          <a:p>
            <a:endParaRPr lang="en-US" dirty="0"/>
          </a:p>
        </p:txBody>
      </p:sp>
      <p:sp>
        <p:nvSpPr>
          <p:cNvPr id="11" name="Slide Number Placeholder 10">
            <a:extLst>
              <a:ext uri="{FF2B5EF4-FFF2-40B4-BE49-F238E27FC236}">
                <a16:creationId xmlns:a16="http://schemas.microsoft.com/office/drawing/2014/main" id="{30D0E199-83A2-4324-2B23-3BD3DEC9F099}"/>
              </a:ext>
            </a:extLst>
          </p:cNvPr>
          <p:cNvSpPr>
            <a:spLocks noGrp="1"/>
          </p:cNvSpPr>
          <p:nvPr>
            <p:ph type="sldNum" sz="quarter" idx="16"/>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7699827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497F3BF-0E07-E9BA-155B-9711782B9852}"/>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itle 1">
            <a:extLst>
              <a:ext uri="{FF2B5EF4-FFF2-40B4-BE49-F238E27FC236}">
                <a16:creationId xmlns:a16="http://schemas.microsoft.com/office/drawing/2014/main" id="{C7F149C5-2BAB-F73F-17A8-D50F43503358}"/>
              </a:ext>
            </a:extLst>
          </p:cNvPr>
          <p:cNvSpPr>
            <a:spLocks noGrp="1"/>
          </p:cNvSpPr>
          <p:nvPr>
            <p:ph type="title"/>
          </p:nvPr>
        </p:nvSpPr>
        <p:spPr>
          <a:xfrm>
            <a:off x="635000" y="650875"/>
            <a:ext cx="10922004" cy="1285875"/>
          </a:xfrm>
        </p:spPr>
        <p:txBody>
          <a:bodyPr>
            <a:normAutofit/>
          </a:bodyPr>
          <a:lstStyle>
            <a:lvl1pPr>
              <a:defRPr sz="4400"/>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83F84677-F2D5-B972-3E32-ED74598296A2}"/>
              </a:ext>
            </a:extLst>
          </p:cNvPr>
          <p:cNvSpPr>
            <a:spLocks noGrp="1"/>
          </p:cNvSpPr>
          <p:nvPr>
            <p:ph sz="quarter" idx="15"/>
          </p:nvPr>
        </p:nvSpPr>
        <p:spPr>
          <a:xfrm>
            <a:off x="635000" y="2197100"/>
            <a:ext cx="5184775" cy="3979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E7EBA3B0-9E47-011A-88A7-9C66A73A7956}"/>
              </a:ext>
            </a:extLst>
          </p:cNvPr>
          <p:cNvSpPr>
            <a:spLocks noGrp="1"/>
          </p:cNvSpPr>
          <p:nvPr>
            <p:ph sz="quarter" idx="16"/>
          </p:nvPr>
        </p:nvSpPr>
        <p:spPr>
          <a:xfrm>
            <a:off x="6372227" y="2197099"/>
            <a:ext cx="5184775" cy="3979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FBB587C-B60E-E615-C552-A2FBC83547D0}"/>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1E44849B-B08E-8C6A-A163-A2F8CCF5F9ED}"/>
              </a:ext>
            </a:extLst>
          </p:cNvPr>
          <p:cNvSpPr>
            <a:spLocks noGrp="1"/>
          </p:cNvSpPr>
          <p:nvPr>
            <p:ph type="ftr" sz="quarter" idx="18"/>
          </p:nvPr>
        </p:nvSpPr>
        <p:spPr/>
        <p:txBody>
          <a:bodyPr/>
          <a:lstStyle/>
          <a:p>
            <a:endParaRPr lang="en-US" dirty="0"/>
          </a:p>
        </p:txBody>
      </p:sp>
      <p:sp>
        <p:nvSpPr>
          <p:cNvPr id="9" name="Slide Number Placeholder 8">
            <a:extLst>
              <a:ext uri="{FF2B5EF4-FFF2-40B4-BE49-F238E27FC236}">
                <a16:creationId xmlns:a16="http://schemas.microsoft.com/office/drawing/2014/main" id="{2F16E3DD-75FC-C59D-63DE-4B7B6D8D0F58}"/>
              </a:ext>
            </a:extLst>
          </p:cNvPr>
          <p:cNvSpPr>
            <a:spLocks noGrp="1"/>
          </p:cNvSpPr>
          <p:nvPr>
            <p:ph type="sldNum" sz="quarter" idx="19"/>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3858362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E3F804AB-1061-6825-474D-F37AA33EF61F}"/>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1">
            <a:extLst>
              <a:ext uri="{FF2B5EF4-FFF2-40B4-BE49-F238E27FC236}">
                <a16:creationId xmlns:a16="http://schemas.microsoft.com/office/drawing/2014/main" id="{44CA4CE0-77BD-5C0C-DDCF-B29A88AAAC51}"/>
              </a:ext>
            </a:extLst>
          </p:cNvPr>
          <p:cNvSpPr>
            <a:spLocks noGrp="1"/>
          </p:cNvSpPr>
          <p:nvPr>
            <p:ph type="title"/>
          </p:nvPr>
        </p:nvSpPr>
        <p:spPr>
          <a:xfrm>
            <a:off x="634996" y="650496"/>
            <a:ext cx="10922008" cy="1286449"/>
          </a:xfrm>
        </p:spPr>
        <p:txBody>
          <a:bodyPr anchor="t">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2164461"/>
            <a:ext cx="51814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Content Placeholder 4">
            <a:extLst>
              <a:ext uri="{FF2B5EF4-FFF2-40B4-BE49-F238E27FC236}">
                <a16:creationId xmlns:a16="http://schemas.microsoft.com/office/drawing/2014/main" id="{DD5214F5-0A60-B561-42D4-649DF9BFB3DC}"/>
              </a:ext>
            </a:extLst>
          </p:cNvPr>
          <p:cNvSpPr>
            <a:spLocks noGrp="1"/>
          </p:cNvSpPr>
          <p:nvPr>
            <p:ph sz="quarter" idx="16"/>
          </p:nvPr>
        </p:nvSpPr>
        <p:spPr>
          <a:xfrm>
            <a:off x="609600" y="2866644"/>
            <a:ext cx="5181487" cy="3340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75396" y="2164461"/>
            <a:ext cx="5207004"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4">
            <a:extLst>
              <a:ext uri="{FF2B5EF4-FFF2-40B4-BE49-F238E27FC236}">
                <a16:creationId xmlns:a16="http://schemas.microsoft.com/office/drawing/2014/main" id="{675932CE-6641-E5B1-49C8-F904B6ED9620}"/>
              </a:ext>
            </a:extLst>
          </p:cNvPr>
          <p:cNvSpPr>
            <a:spLocks noGrp="1"/>
          </p:cNvSpPr>
          <p:nvPr>
            <p:ph sz="quarter" idx="17"/>
          </p:nvPr>
        </p:nvSpPr>
        <p:spPr>
          <a:xfrm>
            <a:off x="6375397" y="2866325"/>
            <a:ext cx="5207004" cy="3341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042F4EC-C645-3F1C-4B94-035D67C0E3C3}"/>
              </a:ext>
            </a:extLst>
          </p:cNvPr>
          <p:cNvSpPr>
            <a:spLocks noGrp="1"/>
          </p:cNvSpPr>
          <p:nvPr>
            <p:ph type="dt" sz="half" idx="18"/>
          </p:nvPr>
        </p:nvSpPr>
        <p:spPr/>
        <p:txBody>
          <a:bodyPr/>
          <a:lstStyle/>
          <a:p>
            <a:endParaRPr lang="en-US" dirty="0"/>
          </a:p>
        </p:txBody>
      </p:sp>
      <p:sp>
        <p:nvSpPr>
          <p:cNvPr id="9" name="Footer Placeholder 8">
            <a:extLst>
              <a:ext uri="{FF2B5EF4-FFF2-40B4-BE49-F238E27FC236}">
                <a16:creationId xmlns:a16="http://schemas.microsoft.com/office/drawing/2014/main" id="{5A136151-AC8B-8C51-042C-5D658D8B6A82}"/>
              </a:ext>
            </a:extLst>
          </p:cNvPr>
          <p:cNvSpPr>
            <a:spLocks noGrp="1"/>
          </p:cNvSpPr>
          <p:nvPr>
            <p:ph type="ftr" sz="quarter" idx="19"/>
          </p:nvPr>
        </p:nvSpPr>
        <p:spPr/>
        <p:txBody>
          <a:bodyPr/>
          <a:lstStyle/>
          <a:p>
            <a:endParaRPr lang="en-US" dirty="0"/>
          </a:p>
        </p:txBody>
      </p:sp>
      <p:sp>
        <p:nvSpPr>
          <p:cNvPr id="10" name="Slide Number Placeholder 9">
            <a:extLst>
              <a:ext uri="{FF2B5EF4-FFF2-40B4-BE49-F238E27FC236}">
                <a16:creationId xmlns:a16="http://schemas.microsoft.com/office/drawing/2014/main" id="{71A314E9-5344-2313-6376-A110FD112676}"/>
              </a:ext>
            </a:extLst>
          </p:cNvPr>
          <p:cNvSpPr>
            <a:spLocks noGrp="1"/>
          </p:cNvSpPr>
          <p:nvPr>
            <p:ph type="sldNum" sz="quarter" idx="20"/>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0698632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12C55BF-B858-6B83-6D90-4899FD4D0180}"/>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6D0F0CF7-3E20-67CB-D7FB-47F40C840D95}"/>
              </a:ext>
            </a:extLst>
          </p:cNvPr>
          <p:cNvSpPr>
            <a:spLocks noGrp="1"/>
          </p:cNvSpPr>
          <p:nvPr>
            <p:ph type="title"/>
          </p:nvPr>
        </p:nvSpPr>
        <p:spPr>
          <a:xfrm>
            <a:off x="634996" y="650496"/>
            <a:ext cx="10922008" cy="1286449"/>
          </a:xfrm>
        </p:spPr>
        <p:txBody>
          <a:bodyPr anchor="t">
            <a:normAutofit/>
          </a:bodyPr>
          <a:lstStyle>
            <a:lvl1pPr>
              <a:defRPr sz="4400"/>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BD4F9F7C-5610-C3A8-6DDF-1EC7D37BF54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C1F04E3-0B92-1430-161E-1F5F2D17088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7B90224-A58C-BC80-F1E8-D0D2465540C5}"/>
              </a:ext>
            </a:extLst>
          </p:cNvPr>
          <p:cNvSpPr>
            <a:spLocks noGrp="1"/>
          </p:cNvSpPr>
          <p:nvPr>
            <p:ph type="sldNum" sz="quarter" idx="12"/>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9743129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Empty">
    <p:bg>
      <p:bgPr>
        <a:solidFill>
          <a:schemeClr val="accent3"/>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52B53421-07D4-6359-03BE-EF0154E1529E}"/>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F7FD0F24-0C7C-29A2-51AF-ED14AA63A4F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9B6CAAC4-7527-BE56-C5C3-DCC57DBE41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A1819F-8304-DD90-FAB5-79310E23137C}"/>
              </a:ext>
            </a:extLst>
          </p:cNvPr>
          <p:cNvSpPr>
            <a:spLocks noGrp="1"/>
          </p:cNvSpPr>
          <p:nvPr>
            <p:ph type="sldNum" sz="quarter" idx="12"/>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596157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71B1945-B9D9-867D-602B-CE8D66261C99}"/>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1">
            <a:extLst>
              <a:ext uri="{FF2B5EF4-FFF2-40B4-BE49-F238E27FC236}">
                <a16:creationId xmlns:a16="http://schemas.microsoft.com/office/drawing/2014/main" id="{03CD5203-AA65-C605-1B7C-BB2D4BF1BF25}"/>
              </a:ext>
            </a:extLst>
          </p:cNvPr>
          <p:cNvSpPr>
            <a:spLocks noGrp="1"/>
          </p:cNvSpPr>
          <p:nvPr>
            <p:ph type="title"/>
          </p:nvPr>
        </p:nvSpPr>
        <p:spPr>
          <a:xfrm>
            <a:off x="634996" y="650496"/>
            <a:ext cx="3595634" cy="1559048"/>
          </a:xfrm>
        </p:spPr>
        <p:txBody>
          <a:bodyPr anchor="t">
            <a:normAutofit/>
          </a:bodyPr>
          <a:lstStyle>
            <a:lvl1pPr>
              <a:defRPr sz="44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540000"/>
            <a:ext cx="3595634" cy="3764384"/>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650496"/>
            <a:ext cx="6440258" cy="5658228"/>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055773F-D4C2-2162-4959-BB2767E0CF4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291CD1A-7BFF-5677-B257-5983C410D8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BEB171-FBE1-CF15-C316-AD2592998B06}"/>
              </a:ext>
            </a:extLst>
          </p:cNvPr>
          <p:cNvSpPr>
            <a:spLocks noGrp="1"/>
          </p:cNvSpPr>
          <p:nvPr>
            <p:ph type="sldNum" sz="quarter" idx="12"/>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4220089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2098E2B-AF23-7470-8C92-1DD2F61AB779}"/>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1">
            <a:extLst>
              <a:ext uri="{FF2B5EF4-FFF2-40B4-BE49-F238E27FC236}">
                <a16:creationId xmlns:a16="http://schemas.microsoft.com/office/drawing/2014/main" id="{D22BB17C-2E95-9B85-5B19-39DB3AFBB56D}"/>
              </a:ext>
            </a:extLst>
          </p:cNvPr>
          <p:cNvSpPr>
            <a:spLocks noGrp="1"/>
          </p:cNvSpPr>
          <p:nvPr>
            <p:ph type="title"/>
          </p:nvPr>
        </p:nvSpPr>
        <p:spPr>
          <a:xfrm>
            <a:off x="634996" y="650496"/>
            <a:ext cx="3563238" cy="1801576"/>
          </a:xfrm>
        </p:spPr>
        <p:txBody>
          <a:bodyPr anchor="t">
            <a:normAutofit/>
          </a:bodyPr>
          <a:lstStyle>
            <a:lvl1pPr>
              <a:defRPr sz="44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2826137"/>
            <a:ext cx="3585586" cy="3434638"/>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Picture Placeholder 3">
            <a:extLst>
              <a:ext uri="{FF2B5EF4-FFF2-40B4-BE49-F238E27FC236}">
                <a16:creationId xmlns:a16="http://schemas.microsoft.com/office/drawing/2014/main" id="{CE1BD974-7D82-3A39-56B5-6881861C98B9}"/>
              </a:ext>
            </a:extLst>
          </p:cNvPr>
          <p:cNvSpPr>
            <a:spLocks noGrp="1"/>
          </p:cNvSpPr>
          <p:nvPr>
            <p:ph type="pic" sz="quarter" idx="15" hasCustomPrompt="1"/>
          </p:nvPr>
        </p:nvSpPr>
        <p:spPr>
          <a:xfrm>
            <a:off x="5173883" y="635364"/>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None/>
              <a:defRPr/>
            </a:lvl1pPr>
          </a:lstStyle>
          <a:p>
            <a:r>
              <a:rPr lang="en-US" dirty="0"/>
              <a:t> </a:t>
            </a:r>
          </a:p>
        </p:txBody>
      </p:sp>
      <p:sp>
        <p:nvSpPr>
          <p:cNvPr id="2" name="Date Placeholder 1">
            <a:extLst>
              <a:ext uri="{FF2B5EF4-FFF2-40B4-BE49-F238E27FC236}">
                <a16:creationId xmlns:a16="http://schemas.microsoft.com/office/drawing/2014/main" id="{85D23018-8490-2C81-38D4-D24D9FD15320}"/>
              </a:ext>
            </a:extLst>
          </p:cNvPr>
          <p:cNvSpPr>
            <a:spLocks noGrp="1"/>
          </p:cNvSpPr>
          <p:nvPr>
            <p:ph type="dt" sz="half" idx="16"/>
          </p:nvPr>
        </p:nvSpPr>
        <p:spPr/>
        <p:txBody>
          <a:bodyPr/>
          <a:lstStyle/>
          <a:p>
            <a:endParaRPr lang="en-US" dirty="0"/>
          </a:p>
        </p:txBody>
      </p:sp>
      <p:sp>
        <p:nvSpPr>
          <p:cNvPr id="3" name="Footer Placeholder 2">
            <a:extLst>
              <a:ext uri="{FF2B5EF4-FFF2-40B4-BE49-F238E27FC236}">
                <a16:creationId xmlns:a16="http://schemas.microsoft.com/office/drawing/2014/main" id="{53BC64AD-62A4-0EB8-8362-45B677463C77}"/>
              </a:ext>
            </a:extLst>
          </p:cNvPr>
          <p:cNvSpPr>
            <a:spLocks noGrp="1"/>
          </p:cNvSpPr>
          <p:nvPr>
            <p:ph type="ftr" sz="quarter" idx="17"/>
          </p:nvPr>
        </p:nvSpPr>
        <p:spPr/>
        <p:txBody>
          <a:bodyPr/>
          <a:lstStyle/>
          <a:p>
            <a:endParaRPr lang="en-US" dirty="0"/>
          </a:p>
        </p:txBody>
      </p:sp>
      <p:sp>
        <p:nvSpPr>
          <p:cNvPr id="6" name="Slide Number Placeholder 5">
            <a:extLst>
              <a:ext uri="{FF2B5EF4-FFF2-40B4-BE49-F238E27FC236}">
                <a16:creationId xmlns:a16="http://schemas.microsoft.com/office/drawing/2014/main" id="{86C6F9E8-45CB-D630-627B-E705D08F6821}"/>
              </a:ext>
            </a:extLst>
          </p:cNvPr>
          <p:cNvSpPr>
            <a:spLocks noGrp="1"/>
          </p:cNvSpPr>
          <p:nvPr>
            <p:ph type="sldNum" sz="quarter" idx="18"/>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832959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accent2"/>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DE0A994-D7D9-CE6F-6DFD-D61B99F72E5D}"/>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6" y="1847088"/>
            <a:ext cx="7342307" cy="1133856"/>
          </a:xfrm>
        </p:spPr>
        <p:txBody>
          <a:bodyPr anchor="b">
            <a:normAutofit/>
          </a:bodyPr>
          <a:lstStyle>
            <a:lvl1pPr>
              <a:defRPr sz="6000">
                <a:solidFill>
                  <a:schemeClr val="tx1"/>
                </a:solidFill>
              </a:defRPr>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594099"/>
            <a:ext cx="10969626" cy="2743200"/>
          </a:xfr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85800" indent="0">
              <a:buNone/>
              <a:defRPr>
                <a:solidFill>
                  <a:schemeClr val="tx1"/>
                </a:solidFill>
              </a:defRPr>
            </a:lvl4pPr>
            <a:lvl5pPr marL="914400"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166A531-D9FC-68D1-4352-3DA316F8BFB0}"/>
              </a:ext>
            </a:extLst>
          </p:cNvPr>
          <p:cNvSpPr>
            <a:spLocks noGrp="1"/>
          </p:cNvSpPr>
          <p:nvPr>
            <p:ph type="dt" sz="half" idx="14"/>
          </p:nvPr>
        </p:nvSpPr>
        <p:spPr/>
        <p:txBody>
          <a:bodyPr/>
          <a:lstStyle/>
          <a:p>
            <a:endParaRPr lang="en-US" dirty="0"/>
          </a:p>
        </p:txBody>
      </p:sp>
      <p:sp>
        <p:nvSpPr>
          <p:cNvPr id="5" name="Footer Placeholder 4">
            <a:extLst>
              <a:ext uri="{FF2B5EF4-FFF2-40B4-BE49-F238E27FC236}">
                <a16:creationId xmlns:a16="http://schemas.microsoft.com/office/drawing/2014/main" id="{2E3C2781-95CC-4CBC-0CF8-C45300D4CACC}"/>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4C8AA700-1222-591B-A33B-02E586CD0B4E}"/>
              </a:ext>
            </a:extLst>
          </p:cNvPr>
          <p:cNvSpPr>
            <a:spLocks noGrp="1"/>
          </p:cNvSpPr>
          <p:nvPr>
            <p:ph type="sldNum" sz="quarter" idx="16"/>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0632958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4">
    <p:bg>
      <p:bgPr>
        <a:solidFill>
          <a:schemeClr val="accent3"/>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BD7700-8242-D44C-58BE-D8F8AD29A0E2}"/>
              </a:ext>
            </a:extLst>
          </p:cNvPr>
          <p:cNvSpPr>
            <a:spLocks noGrp="1"/>
          </p:cNvSpPr>
          <p:nvPr>
            <p:ph type="title"/>
          </p:nvPr>
        </p:nvSpPr>
        <p:spPr>
          <a:xfrm>
            <a:off x="533908" y="548640"/>
            <a:ext cx="3895344" cy="3328416"/>
          </a:xfrm>
        </p:spPr>
        <p:txBody>
          <a:bodyPr>
            <a:normAutofit/>
          </a:bodyPr>
          <a:lstStyle>
            <a:lvl1pPr>
              <a:defRPr sz="3600" cap="all" baseline="0"/>
            </a:lvl1pPr>
          </a:lstStyle>
          <a:p>
            <a:r>
              <a:rPr lang="en-US" dirty="0"/>
              <a:t>Click to edit Master title style</a:t>
            </a:r>
          </a:p>
        </p:txBody>
      </p:sp>
      <p:sp>
        <p:nvSpPr>
          <p:cNvPr id="6" name="Subtitle 2">
            <a:extLst>
              <a:ext uri="{FF2B5EF4-FFF2-40B4-BE49-F238E27FC236}">
                <a16:creationId xmlns:a16="http://schemas.microsoft.com/office/drawing/2014/main" id="{5B1390CC-5F41-4741-00F2-821BA21BA0CA}"/>
              </a:ext>
            </a:extLst>
          </p:cNvPr>
          <p:cNvSpPr>
            <a:spLocks noGrp="1"/>
          </p:cNvSpPr>
          <p:nvPr>
            <p:ph type="subTitle" idx="1"/>
          </p:nvPr>
        </p:nvSpPr>
        <p:spPr>
          <a:xfrm>
            <a:off x="533908" y="4489753"/>
            <a:ext cx="3174161" cy="1414091"/>
          </a:xfrm>
        </p:spPr>
        <p:txBody>
          <a:bodyPr vert="horz" lIns="91440" tIns="45720" rIns="91440" bIns="45720" rtlCol="0" anchor="b">
            <a:normAutofit/>
          </a:bodyPr>
          <a:lstStyle>
            <a:lvl1pPr marL="0" indent="0">
              <a:buNone/>
              <a:defRPr lang="en-US" sz="2000" dirty="0"/>
            </a:lvl1pPr>
          </a:lstStyle>
          <a:p>
            <a:pPr marL="228600" lvl="0" indent="-228600"/>
            <a:r>
              <a:rPr lang="en-US" dirty="0"/>
              <a:t>Click to edit Master subtitle style</a:t>
            </a:r>
          </a:p>
        </p:txBody>
      </p:sp>
      <p:sp>
        <p:nvSpPr>
          <p:cNvPr id="2" name="Picture Placeholder 3">
            <a:extLst>
              <a:ext uri="{FF2B5EF4-FFF2-40B4-BE49-F238E27FC236}">
                <a16:creationId xmlns:a16="http://schemas.microsoft.com/office/drawing/2014/main" id="{A9261DDB-9399-0E98-EC75-6FEAC667FF38}"/>
              </a:ext>
            </a:extLst>
          </p:cNvPr>
          <p:cNvSpPr>
            <a:spLocks noGrp="1"/>
          </p:cNvSpPr>
          <p:nvPr>
            <p:ph type="pic" sz="quarter" idx="13" hasCustomPrompt="1"/>
          </p:nvPr>
        </p:nvSpPr>
        <p:spPr>
          <a:xfrm>
            <a:off x="5346735" y="635364"/>
            <a:ext cx="6210268" cy="5587272"/>
          </a:xfrm>
          <a:custGeom>
            <a:avLst/>
            <a:gdLst>
              <a:gd name="connsiteX0" fmla="*/ 1035045 w 6210268"/>
              <a:gd name="connsiteY0" fmla="*/ 0 h 5587272"/>
              <a:gd name="connsiteX1" fmla="*/ 2070089 w 6210268"/>
              <a:gd name="connsiteY1" fmla="*/ 1034915 h 5587272"/>
              <a:gd name="connsiteX2" fmla="*/ 3105134 w 6210268"/>
              <a:gd name="connsiteY2" fmla="*/ 0 h 5587272"/>
              <a:gd name="connsiteX3" fmla="*/ 4140179 w 6210268"/>
              <a:gd name="connsiteY3" fmla="*/ 1034915 h 5587272"/>
              <a:gd name="connsiteX4" fmla="*/ 5175224 w 6210268"/>
              <a:gd name="connsiteY4" fmla="*/ 0 h 5587272"/>
              <a:gd name="connsiteX5" fmla="*/ 6210268 w 6210268"/>
              <a:gd name="connsiteY5" fmla="*/ 1034915 h 5587272"/>
              <a:gd name="connsiteX6" fmla="*/ 6210268 w 6210268"/>
              <a:gd name="connsiteY6" fmla="*/ 4552357 h 5587272"/>
              <a:gd name="connsiteX7" fmla="*/ 5175224 w 6210268"/>
              <a:gd name="connsiteY7" fmla="*/ 5587272 h 5587272"/>
              <a:gd name="connsiteX8" fmla="*/ 4140179 w 6210268"/>
              <a:gd name="connsiteY8" fmla="*/ 4552357 h 5587272"/>
              <a:gd name="connsiteX9" fmla="*/ 3105134 w 6210268"/>
              <a:gd name="connsiteY9" fmla="*/ 5587272 h 5587272"/>
              <a:gd name="connsiteX10" fmla="*/ 2070089 w 6210268"/>
              <a:gd name="connsiteY10" fmla="*/ 4552357 h 5587272"/>
              <a:gd name="connsiteX11" fmla="*/ 1035045 w 6210268"/>
              <a:gd name="connsiteY11" fmla="*/ 5587272 h 5587272"/>
              <a:gd name="connsiteX12" fmla="*/ 0 w 6210268"/>
              <a:gd name="connsiteY12" fmla="*/ 4552357 h 5587272"/>
              <a:gd name="connsiteX13" fmla="*/ 0 w 6210268"/>
              <a:gd name="connsiteY13" fmla="*/ 1034915 h 5587272"/>
              <a:gd name="connsiteX14" fmla="*/ 1035045 w 6210268"/>
              <a:gd name="connsiteY14" fmla="*/ 0 h 558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10268" h="5587272">
                <a:moveTo>
                  <a:pt x="1035045" y="0"/>
                </a:moveTo>
                <a:cubicBezTo>
                  <a:pt x="1606682" y="0"/>
                  <a:pt x="2070089" y="463347"/>
                  <a:pt x="2070089" y="1034915"/>
                </a:cubicBezTo>
                <a:cubicBezTo>
                  <a:pt x="2070089" y="463347"/>
                  <a:pt x="2533497" y="0"/>
                  <a:pt x="3105134" y="0"/>
                </a:cubicBezTo>
                <a:cubicBezTo>
                  <a:pt x="3676771" y="0"/>
                  <a:pt x="4140179" y="463347"/>
                  <a:pt x="4140179" y="1034915"/>
                </a:cubicBezTo>
                <a:cubicBezTo>
                  <a:pt x="4140179" y="463347"/>
                  <a:pt x="4603587" y="0"/>
                  <a:pt x="5175224" y="0"/>
                </a:cubicBezTo>
                <a:cubicBezTo>
                  <a:pt x="5746860" y="0"/>
                  <a:pt x="6210268" y="463347"/>
                  <a:pt x="6210268" y="1034915"/>
                </a:cubicBezTo>
                <a:lnTo>
                  <a:pt x="6210268" y="4552357"/>
                </a:lnTo>
                <a:cubicBezTo>
                  <a:pt x="6210268" y="5123922"/>
                  <a:pt x="5746860" y="5587272"/>
                  <a:pt x="5175224" y="5587272"/>
                </a:cubicBezTo>
                <a:cubicBezTo>
                  <a:pt x="4603587" y="5587272"/>
                  <a:pt x="4140179" y="5123922"/>
                  <a:pt x="4140179" y="4552357"/>
                </a:cubicBezTo>
                <a:cubicBezTo>
                  <a:pt x="4140179" y="5123922"/>
                  <a:pt x="3676771" y="5587272"/>
                  <a:pt x="3105134" y="5587272"/>
                </a:cubicBezTo>
                <a:cubicBezTo>
                  <a:pt x="2533497" y="5587272"/>
                  <a:pt x="2070089" y="5123922"/>
                  <a:pt x="2070089" y="4552357"/>
                </a:cubicBezTo>
                <a:cubicBezTo>
                  <a:pt x="2070089" y="5123922"/>
                  <a:pt x="1606682" y="5587272"/>
                  <a:pt x="1035045" y="5587272"/>
                </a:cubicBezTo>
                <a:cubicBezTo>
                  <a:pt x="463405" y="5587272"/>
                  <a:pt x="0" y="5123922"/>
                  <a:pt x="0" y="4552357"/>
                </a:cubicBezTo>
                <a:lnTo>
                  <a:pt x="0" y="1034915"/>
                </a:lnTo>
                <a:cubicBezTo>
                  <a:pt x="0" y="463347"/>
                  <a:pt x="463405" y="0"/>
                  <a:pt x="1035045" y="0"/>
                </a:cubicBezTo>
                <a:close/>
              </a:path>
            </a:pathLst>
          </a:custGeom>
          <a:blipFill>
            <a:blip r:embed="rId2">
              <a:alphaModFix amt="70000"/>
              <a:extLst>
                <a:ext uri="{28A0092B-C50C-407E-A947-70E740481C1C}">
                  <a14:useLocalDpi xmlns:a14="http://schemas.microsoft.com/office/drawing/2010/main"/>
                </a:ext>
              </a:extLst>
            </a:blip>
            <a:stretch>
              <a:fillRect/>
            </a:stretch>
          </a:blipFill>
          <a:ln w="76200">
            <a:solidFill>
              <a:schemeClr val="accent3">
                <a:lumMod val="20000"/>
                <a:lumOff val="80000"/>
              </a:schemeClr>
            </a:solidFill>
          </a:ln>
        </p:spPr>
        <p:txBody>
          <a:bodyPr wrap="square">
            <a:noAutofit/>
          </a:bodyPr>
          <a:lstStyle>
            <a:lvl1pPr marL="0" indent="0">
              <a:buFont typeface="Arial" panose="020B0604020202020204" pitchFamily="34" charset="0"/>
              <a:buNone/>
              <a:defRPr/>
            </a:lvl1pPr>
          </a:lstStyle>
          <a:p>
            <a:r>
              <a:rPr lang="en-US" dirty="0"/>
              <a:t> </a:t>
            </a:r>
          </a:p>
        </p:txBody>
      </p:sp>
    </p:spTree>
    <p:extLst>
      <p:ext uri="{BB962C8B-B14F-4D97-AF65-F5344CB8AC3E}">
        <p14:creationId xmlns:p14="http://schemas.microsoft.com/office/powerpoint/2010/main" val="17688756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accent2"/>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18B1DA8-FB92-44C9-DD6C-0883DC4C2027}"/>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627318"/>
            <a:ext cx="8430767" cy="1842020"/>
          </a:xfrm>
        </p:spPr>
        <p:txBody>
          <a:bodyPr anchor="b">
            <a:normAutofit/>
          </a:bodyPr>
          <a:lstStyle>
            <a:lvl1pPr>
              <a:defRPr sz="6000">
                <a:solidFill>
                  <a:schemeClr val="tx1"/>
                </a:solidFill>
              </a:defRPr>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775" y="3622674"/>
            <a:ext cx="8430639" cy="1279615"/>
          </a:xfrm>
        </p:spPr>
        <p:txBody>
          <a:bodyPr>
            <a:normAutofit/>
          </a:bodyPr>
          <a:lstStyle>
            <a:lvl1pPr marL="0" indent="0">
              <a:buNone/>
              <a:defRPr sz="1800">
                <a:solidFill>
                  <a:schemeClr val="tx1"/>
                </a:solidFill>
              </a:defRPr>
            </a:lvl1pPr>
            <a:lvl2pPr marL="228600" indent="0">
              <a:buNone/>
              <a:defRPr sz="1600">
                <a:solidFill>
                  <a:schemeClr val="tx1"/>
                </a:solidFill>
              </a:defRPr>
            </a:lvl2pPr>
            <a:lvl3pPr marL="457200" indent="0">
              <a:buNone/>
              <a:defRPr sz="1400">
                <a:solidFill>
                  <a:schemeClr val="tx1"/>
                </a:solidFill>
              </a:defRPr>
            </a:lvl3pPr>
            <a:lvl4pPr marL="685800" indent="0">
              <a:buNone/>
              <a:defRPr sz="1200">
                <a:solidFill>
                  <a:schemeClr val="tx1"/>
                </a:solidFill>
              </a:defRPr>
            </a:lvl4pPr>
            <a:lvl5pPr marL="914400" indent="0">
              <a:buNone/>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87407F1-DFF7-B2BF-19F1-FBCD72884346}"/>
              </a:ext>
            </a:extLst>
          </p:cNvPr>
          <p:cNvSpPr>
            <a:spLocks noGrp="1"/>
          </p:cNvSpPr>
          <p:nvPr>
            <p:ph type="dt" sz="half" idx="15"/>
          </p:nvPr>
        </p:nvSpPr>
        <p:spPr/>
        <p:txBody>
          <a:bodyPr/>
          <a:lstStyle/>
          <a:p>
            <a:endParaRPr lang="en-US" dirty="0"/>
          </a:p>
        </p:txBody>
      </p:sp>
      <p:sp>
        <p:nvSpPr>
          <p:cNvPr id="5" name="Footer Placeholder 4">
            <a:extLst>
              <a:ext uri="{FF2B5EF4-FFF2-40B4-BE49-F238E27FC236}">
                <a16:creationId xmlns:a16="http://schemas.microsoft.com/office/drawing/2014/main" id="{03ADEB55-9830-1D24-7EE7-F430EFFE9FB2}"/>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45598EA0-FBAF-3DED-4289-58145A743AAF}"/>
              </a:ext>
            </a:extLst>
          </p:cNvPr>
          <p:cNvSpPr>
            <a:spLocks noGrp="1"/>
          </p:cNvSpPr>
          <p:nvPr>
            <p:ph type="sldNum" sz="quarter" idx="17"/>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75815923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37C747-050C-623A-C4B0-25A5250BA56D}"/>
              </a:ext>
            </a:extLst>
          </p:cNvPr>
          <p:cNvSpPr>
            <a:spLocks noGrp="1"/>
          </p:cNvSpPr>
          <p:nvPr>
            <p:ph type="title"/>
          </p:nvPr>
        </p:nvSpPr>
        <p:spPr>
          <a:xfrm>
            <a:off x="521208" y="548640"/>
            <a:ext cx="7479792" cy="3639312"/>
          </a:xfrm>
        </p:spPr>
        <p:txBody>
          <a:bodyPr>
            <a:noAutofit/>
          </a:bodyPr>
          <a:lstStyle>
            <a:lvl1pPr>
              <a:defRPr sz="7000" cap="all" baseline="0"/>
            </a:lvl1pPr>
          </a:lstStyle>
          <a:p>
            <a:r>
              <a:rPr lang="en-US" dirty="0"/>
              <a:t>Click to edit Master title style</a:t>
            </a:r>
          </a:p>
        </p:txBody>
      </p:sp>
      <p:sp>
        <p:nvSpPr>
          <p:cNvPr id="7" name="Subtitle 2">
            <a:extLst>
              <a:ext uri="{FF2B5EF4-FFF2-40B4-BE49-F238E27FC236}">
                <a16:creationId xmlns:a16="http://schemas.microsoft.com/office/drawing/2014/main" id="{2528155E-6FFF-65E6-3697-41D64FAD79B2}"/>
              </a:ext>
            </a:extLst>
          </p:cNvPr>
          <p:cNvSpPr>
            <a:spLocks noGrp="1"/>
          </p:cNvSpPr>
          <p:nvPr>
            <p:ph type="subTitle" idx="1"/>
          </p:nvPr>
        </p:nvSpPr>
        <p:spPr>
          <a:xfrm>
            <a:off x="519507" y="4473554"/>
            <a:ext cx="6657223" cy="1545336"/>
          </a:xfrm>
        </p:spPr>
        <p:txBody>
          <a:bodyPr vert="horz" lIns="91440" tIns="45720" rIns="91440" bIns="45720" rtlCol="0" anchor="b">
            <a:normAutofit/>
          </a:bodyPr>
          <a:lstStyle>
            <a:lvl1pPr marL="0" indent="0">
              <a:buNone/>
              <a:defRPr lang="en-US" sz="2000" dirty="0"/>
            </a:lvl1pPr>
          </a:lstStyle>
          <a:p>
            <a:pPr marL="228600" lvl="0" indent="-228600"/>
            <a:r>
              <a:rPr lang="en-US" dirty="0"/>
              <a:t>Click to edit Master subtitle style</a:t>
            </a:r>
          </a:p>
        </p:txBody>
      </p:sp>
      <p:pic>
        <p:nvPicPr>
          <p:cNvPr id="9" name="Graphic 8">
            <a:extLst>
              <a:ext uri="{FF2B5EF4-FFF2-40B4-BE49-F238E27FC236}">
                <a16:creationId xmlns:a16="http://schemas.microsoft.com/office/drawing/2014/main" id="{F1B9D499-1DF7-9D5D-3D02-4769D35946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2597" y="4816878"/>
            <a:ext cx="726579" cy="858686"/>
          </a:xfrm>
          <a:prstGeom prst="rect">
            <a:avLst/>
          </a:prstGeom>
        </p:spPr>
      </p:pic>
      <p:pic>
        <p:nvPicPr>
          <p:cNvPr id="10" name="Image 1" descr=" ">
            <a:extLst>
              <a:ext uri="{FF2B5EF4-FFF2-40B4-BE49-F238E27FC236}">
                <a16:creationId xmlns:a16="http://schemas.microsoft.com/office/drawing/2014/main" id="{AF3A2A36-D496-C615-7169-2B3F329ECA4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30888" y="4473553"/>
            <a:ext cx="841605" cy="839246"/>
          </a:xfrm>
          <a:prstGeom prst="rect">
            <a:avLst/>
          </a:prstGeom>
        </p:spPr>
      </p:pic>
      <p:pic>
        <p:nvPicPr>
          <p:cNvPr id="11" name="Image 1" descr=" ">
            <a:extLst>
              <a:ext uri="{FF2B5EF4-FFF2-40B4-BE49-F238E27FC236}">
                <a16:creationId xmlns:a16="http://schemas.microsoft.com/office/drawing/2014/main" id="{12BF381D-9FC9-7E48-6378-D5FF0E9F145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19759" y="5714644"/>
            <a:ext cx="588815" cy="587165"/>
          </a:xfrm>
          <a:prstGeom prst="rect">
            <a:avLst/>
          </a:prstGeom>
        </p:spPr>
      </p:pic>
    </p:spTree>
    <p:extLst>
      <p:ext uri="{BB962C8B-B14F-4D97-AF65-F5344CB8AC3E}">
        <p14:creationId xmlns:p14="http://schemas.microsoft.com/office/powerpoint/2010/main" val="269235326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318302"/>
            <a:ext cx="8229600" cy="2621154"/>
          </a:xfrm>
        </p:spPr>
        <p:txBody>
          <a:bodyPr anchor="b">
            <a:normAutofit/>
          </a:bodyPr>
          <a:lstStyle>
            <a:lvl1pPr algn="ctr">
              <a:defRPr sz="6000" cap="all" baseline="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4039647"/>
            <a:ext cx="7588155" cy="1414091"/>
          </a:xfrm>
        </p:spPr>
        <p:txBody>
          <a:bodyPr>
            <a:norm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Image 1" descr=" ">
            <a:extLst>
              <a:ext uri="{FF2B5EF4-FFF2-40B4-BE49-F238E27FC236}">
                <a16:creationId xmlns:a16="http://schemas.microsoft.com/office/drawing/2014/main" id="{C890CF10-CC00-4728-8654-3339371332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5372" y="377868"/>
            <a:ext cx="811863" cy="809588"/>
          </a:xfrm>
          <a:prstGeom prst="rect">
            <a:avLst/>
          </a:prstGeom>
        </p:spPr>
      </p:pic>
      <p:pic>
        <p:nvPicPr>
          <p:cNvPr id="10" name="Image 1" descr=" ">
            <a:extLst>
              <a:ext uri="{FF2B5EF4-FFF2-40B4-BE49-F238E27FC236}">
                <a16:creationId xmlns:a16="http://schemas.microsoft.com/office/drawing/2014/main" id="{37A30C10-3059-F583-4AE5-B3B6CEC68D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10989873" y="5729371"/>
            <a:ext cx="811863" cy="809588"/>
          </a:xfrm>
          <a:prstGeom prst="rect">
            <a:avLst/>
          </a:prstGeom>
        </p:spPr>
      </p:pic>
    </p:spTree>
    <p:extLst>
      <p:ext uri="{BB962C8B-B14F-4D97-AF65-F5344CB8AC3E}">
        <p14:creationId xmlns:p14="http://schemas.microsoft.com/office/powerpoint/2010/main" val="273371983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92525" y="1511300"/>
            <a:ext cx="10606950" cy="3835400"/>
          </a:xfrm>
        </p:spPr>
        <p:txBody>
          <a:bodyPr anchor="ctr">
            <a:normAutofit/>
          </a:bodyPr>
          <a:lstStyle>
            <a:lvl1pPr algn="ctr">
              <a:defRPr sz="5400"/>
            </a:lvl1pPr>
          </a:lstStyle>
          <a:p>
            <a:r>
              <a:rPr lang="en-US" dirty="0"/>
              <a:t>Click to edit Master title style</a:t>
            </a:r>
          </a:p>
        </p:txBody>
      </p:sp>
      <p:grpSp>
        <p:nvGrpSpPr>
          <p:cNvPr id="15" name="Group 14">
            <a:extLst>
              <a:ext uri="{FF2B5EF4-FFF2-40B4-BE49-F238E27FC236}">
                <a16:creationId xmlns:a16="http://schemas.microsoft.com/office/drawing/2014/main" id="{FDB680EF-D1EE-D4A2-CE12-04FF2E22C5CE}"/>
              </a:ext>
            </a:extLst>
          </p:cNvPr>
          <p:cNvGrpSpPr/>
          <p:nvPr userDrawn="1"/>
        </p:nvGrpSpPr>
        <p:grpSpPr>
          <a:xfrm>
            <a:off x="5881176" y="1153523"/>
            <a:ext cx="441612" cy="4550954"/>
            <a:chOff x="5881176" y="1142998"/>
            <a:chExt cx="441612" cy="4550954"/>
          </a:xfrm>
        </p:grpSpPr>
        <p:grpSp>
          <p:nvGrpSpPr>
            <p:cNvPr id="3" name="Group 2">
              <a:extLst>
                <a:ext uri="{FF2B5EF4-FFF2-40B4-BE49-F238E27FC236}">
                  <a16:creationId xmlns:a16="http://schemas.microsoft.com/office/drawing/2014/main" id="{A143E2C3-8D83-9E88-2620-EC9126FF09B8}"/>
                </a:ext>
              </a:extLst>
            </p:cNvPr>
            <p:cNvGrpSpPr/>
            <p:nvPr/>
          </p:nvGrpSpPr>
          <p:grpSpPr>
            <a:xfrm rot="16200000">
              <a:off x="5974230" y="5371897"/>
              <a:ext cx="229001" cy="415110"/>
              <a:chOff x="3923876" y="6082954"/>
              <a:chExt cx="229001" cy="415110"/>
            </a:xfrm>
          </p:grpSpPr>
          <p:sp>
            <p:nvSpPr>
              <p:cNvPr id="7" name="Image 1" descr=" ">
                <a:extLst>
                  <a:ext uri="{FF2B5EF4-FFF2-40B4-BE49-F238E27FC236}">
                    <a16:creationId xmlns:a16="http://schemas.microsoft.com/office/drawing/2014/main" id="{A4A75052-0D45-9D88-6E08-B4B1623B45E0}"/>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tx2"/>
                </a:solidFill>
                <a:prstDash val="solid"/>
                <a:miter/>
              </a:ln>
            </p:spPr>
            <p:txBody>
              <a:bodyPr rtlCol="0" anchor="ctr"/>
              <a:lstStyle/>
              <a:p>
                <a:endParaRPr lang="en-US" dirty="0"/>
              </a:p>
            </p:txBody>
          </p:sp>
          <p:sp>
            <p:nvSpPr>
              <p:cNvPr id="8" name="Image 2" descr=" ">
                <a:extLst>
                  <a:ext uri="{FF2B5EF4-FFF2-40B4-BE49-F238E27FC236}">
                    <a16:creationId xmlns:a16="http://schemas.microsoft.com/office/drawing/2014/main" id="{45639C67-B5F0-577D-F1F9-8C619B239CF6}"/>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tx2"/>
                </a:solidFill>
                <a:prstDash val="solid"/>
                <a:miter/>
              </a:ln>
            </p:spPr>
            <p:txBody>
              <a:bodyPr rtlCol="0" anchor="ctr"/>
              <a:lstStyle/>
              <a:p>
                <a:endParaRPr lang="en-US" dirty="0"/>
              </a:p>
            </p:txBody>
          </p:sp>
          <p:sp>
            <p:nvSpPr>
              <p:cNvPr id="9" name="Image 3" descr=" ">
                <a:extLst>
                  <a:ext uri="{FF2B5EF4-FFF2-40B4-BE49-F238E27FC236}">
                    <a16:creationId xmlns:a16="http://schemas.microsoft.com/office/drawing/2014/main" id="{C025DEC0-25C8-8ADB-CD1D-9B680E8A4D32}"/>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tx2"/>
                </a:solidFill>
                <a:prstDash val="solid"/>
                <a:miter/>
              </a:ln>
            </p:spPr>
            <p:txBody>
              <a:bodyPr rtlCol="0" anchor="ctr"/>
              <a:lstStyle/>
              <a:p>
                <a:endParaRPr lang="en-US" dirty="0"/>
              </a:p>
            </p:txBody>
          </p:sp>
        </p:grpSp>
        <p:grpSp>
          <p:nvGrpSpPr>
            <p:cNvPr id="10" name="Group 9">
              <a:extLst>
                <a:ext uri="{FF2B5EF4-FFF2-40B4-BE49-F238E27FC236}">
                  <a16:creationId xmlns:a16="http://schemas.microsoft.com/office/drawing/2014/main" id="{1A0B4931-316B-75B7-D932-0ACF629238F6}"/>
                </a:ext>
              </a:extLst>
            </p:cNvPr>
            <p:cNvGrpSpPr/>
            <p:nvPr/>
          </p:nvGrpSpPr>
          <p:grpSpPr>
            <a:xfrm rot="5400000">
              <a:off x="6000732" y="1049944"/>
              <a:ext cx="229001" cy="415110"/>
              <a:chOff x="3923876" y="6082954"/>
              <a:chExt cx="229001" cy="415110"/>
            </a:xfrm>
          </p:grpSpPr>
          <p:sp>
            <p:nvSpPr>
              <p:cNvPr id="11" name="Image 1" descr=" ">
                <a:extLst>
                  <a:ext uri="{FF2B5EF4-FFF2-40B4-BE49-F238E27FC236}">
                    <a16:creationId xmlns:a16="http://schemas.microsoft.com/office/drawing/2014/main" id="{F196EACD-5C09-2AB8-08EC-B2C80418184D}"/>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tx2"/>
                </a:solidFill>
                <a:prstDash val="solid"/>
                <a:miter/>
              </a:ln>
            </p:spPr>
            <p:txBody>
              <a:bodyPr rtlCol="0" anchor="ctr"/>
              <a:lstStyle/>
              <a:p>
                <a:endParaRPr lang="en-US" dirty="0"/>
              </a:p>
            </p:txBody>
          </p:sp>
          <p:sp>
            <p:nvSpPr>
              <p:cNvPr id="12" name="Image 2" descr=" ">
                <a:extLst>
                  <a:ext uri="{FF2B5EF4-FFF2-40B4-BE49-F238E27FC236}">
                    <a16:creationId xmlns:a16="http://schemas.microsoft.com/office/drawing/2014/main" id="{63E52F7D-F27F-52AE-5DD3-79F43F5BE779}"/>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tx2"/>
                </a:solidFill>
                <a:prstDash val="solid"/>
                <a:miter/>
              </a:ln>
            </p:spPr>
            <p:txBody>
              <a:bodyPr rtlCol="0" anchor="ctr"/>
              <a:lstStyle/>
              <a:p>
                <a:endParaRPr lang="en-US" dirty="0"/>
              </a:p>
            </p:txBody>
          </p:sp>
          <p:sp>
            <p:nvSpPr>
              <p:cNvPr id="13" name="Image 3" descr=" ">
                <a:extLst>
                  <a:ext uri="{FF2B5EF4-FFF2-40B4-BE49-F238E27FC236}">
                    <a16:creationId xmlns:a16="http://schemas.microsoft.com/office/drawing/2014/main" id="{99DC8078-7117-86E1-E94B-61325748D27E}"/>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tx2"/>
                </a:solidFill>
                <a:prstDash val="solid"/>
                <a:miter/>
              </a:ln>
            </p:spPr>
            <p:txBody>
              <a:bodyPr rtlCol="0" anchor="ctr"/>
              <a:lstStyle/>
              <a:p>
                <a:endParaRPr lang="en-US" dirty="0"/>
              </a:p>
            </p:txBody>
          </p:sp>
        </p:grpSp>
      </p:grpSp>
      <p:sp>
        <p:nvSpPr>
          <p:cNvPr id="4" name="Freeform: Shape 3">
            <a:extLst>
              <a:ext uri="{FF2B5EF4-FFF2-40B4-BE49-F238E27FC236}">
                <a16:creationId xmlns:a16="http://schemas.microsoft.com/office/drawing/2014/main" id="{A0945F96-0C5B-4A46-4205-C7ABC851DF1D}"/>
              </a:ext>
            </a:extLst>
          </p:cNvPr>
          <p:cNvSpPr/>
          <p:nvPr/>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Date Placeholder 3">
            <a:extLst>
              <a:ext uri="{FF2B5EF4-FFF2-40B4-BE49-F238E27FC236}">
                <a16:creationId xmlns:a16="http://schemas.microsoft.com/office/drawing/2014/main" id="{7D677A41-A7D1-6404-F671-6D83A50DBE1C}"/>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Footer Placeholder 4">
            <a:extLst>
              <a:ext uri="{FF2B5EF4-FFF2-40B4-BE49-F238E27FC236}">
                <a16:creationId xmlns:a16="http://schemas.microsoft.com/office/drawing/2014/main" id="{58A05578-E125-AC49-9E3A-6FBB88542C90}"/>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14" name="Slide Number Placeholder 5">
            <a:extLst>
              <a:ext uri="{FF2B5EF4-FFF2-40B4-BE49-F238E27FC236}">
                <a16:creationId xmlns:a16="http://schemas.microsoft.com/office/drawing/2014/main" id="{4443B078-E927-6FFA-56A3-921655D1B008}"/>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grpSp>
        <p:nvGrpSpPr>
          <p:cNvPr id="17" name="Group 16">
            <a:extLst>
              <a:ext uri="{FF2B5EF4-FFF2-40B4-BE49-F238E27FC236}">
                <a16:creationId xmlns:a16="http://schemas.microsoft.com/office/drawing/2014/main" id="{CDB3A74B-F8FD-678A-BB72-94BCEB9E979E}"/>
              </a:ext>
            </a:extLst>
          </p:cNvPr>
          <p:cNvGrpSpPr/>
          <p:nvPr userDrawn="1"/>
        </p:nvGrpSpPr>
        <p:grpSpPr>
          <a:xfrm rot="16200000">
            <a:off x="5974230" y="5382422"/>
            <a:ext cx="229001" cy="415110"/>
            <a:chOff x="3923876" y="6082954"/>
            <a:chExt cx="229001" cy="415110"/>
          </a:xfrm>
        </p:grpSpPr>
        <p:sp>
          <p:nvSpPr>
            <p:cNvPr id="22" name="Image 1" descr=" ">
              <a:extLst>
                <a:ext uri="{FF2B5EF4-FFF2-40B4-BE49-F238E27FC236}">
                  <a16:creationId xmlns:a16="http://schemas.microsoft.com/office/drawing/2014/main" id="{4003D112-F993-A61B-2E32-C5DCCD9D2FB2}"/>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tx1"/>
              </a:solidFill>
              <a:prstDash val="solid"/>
              <a:miter/>
            </a:ln>
          </p:spPr>
          <p:txBody>
            <a:bodyPr rtlCol="0" anchor="ctr"/>
            <a:lstStyle/>
            <a:p>
              <a:endParaRPr lang="en-US" dirty="0"/>
            </a:p>
          </p:txBody>
        </p:sp>
        <p:sp>
          <p:nvSpPr>
            <p:cNvPr id="23" name="Image 2" descr=" ">
              <a:extLst>
                <a:ext uri="{FF2B5EF4-FFF2-40B4-BE49-F238E27FC236}">
                  <a16:creationId xmlns:a16="http://schemas.microsoft.com/office/drawing/2014/main" id="{FF442B97-CA2E-1C9A-82CF-5CE1647E38CC}"/>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tx1"/>
              </a:solidFill>
              <a:prstDash val="solid"/>
              <a:miter/>
            </a:ln>
          </p:spPr>
          <p:txBody>
            <a:bodyPr rtlCol="0" anchor="ctr"/>
            <a:lstStyle/>
            <a:p>
              <a:endParaRPr lang="en-US" dirty="0"/>
            </a:p>
          </p:txBody>
        </p:sp>
        <p:sp>
          <p:nvSpPr>
            <p:cNvPr id="24" name="Image 3" descr=" ">
              <a:extLst>
                <a:ext uri="{FF2B5EF4-FFF2-40B4-BE49-F238E27FC236}">
                  <a16:creationId xmlns:a16="http://schemas.microsoft.com/office/drawing/2014/main" id="{9D28E0D8-95DD-A22A-1A92-3F553392DB5D}"/>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tx1"/>
              </a:solid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E4A54C73-DABB-253E-F62E-CCAB220548D1}"/>
              </a:ext>
            </a:extLst>
          </p:cNvPr>
          <p:cNvGrpSpPr/>
          <p:nvPr userDrawn="1"/>
        </p:nvGrpSpPr>
        <p:grpSpPr>
          <a:xfrm rot="5400000">
            <a:off x="6000732" y="1060469"/>
            <a:ext cx="229001" cy="415110"/>
            <a:chOff x="3923876" y="6082954"/>
            <a:chExt cx="229001" cy="415110"/>
          </a:xfrm>
        </p:grpSpPr>
        <p:sp>
          <p:nvSpPr>
            <p:cNvPr id="19" name="Image 1" descr=" ">
              <a:extLst>
                <a:ext uri="{FF2B5EF4-FFF2-40B4-BE49-F238E27FC236}">
                  <a16:creationId xmlns:a16="http://schemas.microsoft.com/office/drawing/2014/main" id="{84FB8BAC-C6FC-BB53-C571-028F352CC6D5}"/>
                </a:ext>
              </a:extLst>
            </p:cNvPr>
            <p:cNvSpPr/>
            <p:nvPr/>
          </p:nvSpPr>
          <p:spPr>
            <a:xfrm>
              <a:off x="4038578" y="6082954"/>
              <a:ext cx="114299" cy="101586"/>
            </a:xfrm>
            <a:custGeom>
              <a:avLst/>
              <a:gdLst>
                <a:gd name="connsiteX0" fmla="*/ 114299 w 114299"/>
                <a:gd name="connsiteY0" fmla="*/ 101586 h 101586"/>
                <a:gd name="connsiteX1" fmla="*/ 0 w 114299"/>
                <a:gd name="connsiteY1" fmla="*/ 0 h 101586"/>
              </a:gdLst>
              <a:ahLst/>
              <a:cxnLst>
                <a:cxn ang="0">
                  <a:pos x="connsiteX0" y="connsiteY0"/>
                </a:cxn>
                <a:cxn ang="0">
                  <a:pos x="connsiteX1" y="connsiteY1"/>
                </a:cxn>
              </a:cxnLst>
              <a:rect l="l" t="t" r="r" b="b"/>
              <a:pathLst>
                <a:path w="114299" h="101586">
                  <a:moveTo>
                    <a:pt x="114299" y="101586"/>
                  </a:moveTo>
                  <a:lnTo>
                    <a:pt x="0" y="0"/>
                  </a:lnTo>
                </a:path>
              </a:pathLst>
            </a:custGeom>
            <a:noFill/>
            <a:ln w="24245" cap="rnd">
              <a:solidFill>
                <a:schemeClr val="tx1"/>
              </a:solidFill>
              <a:prstDash val="solid"/>
              <a:miter/>
            </a:ln>
          </p:spPr>
          <p:txBody>
            <a:bodyPr rtlCol="0" anchor="ctr"/>
            <a:lstStyle/>
            <a:p>
              <a:endParaRPr lang="en-US" dirty="0"/>
            </a:p>
          </p:txBody>
        </p:sp>
        <p:sp>
          <p:nvSpPr>
            <p:cNvPr id="20" name="Image 2" descr=" ">
              <a:extLst>
                <a:ext uri="{FF2B5EF4-FFF2-40B4-BE49-F238E27FC236}">
                  <a16:creationId xmlns:a16="http://schemas.microsoft.com/office/drawing/2014/main" id="{F9F2DE94-0C39-E5B2-EBDF-11B24E2F7790}"/>
                </a:ext>
              </a:extLst>
            </p:cNvPr>
            <p:cNvSpPr/>
            <p:nvPr/>
          </p:nvSpPr>
          <p:spPr>
            <a:xfrm>
              <a:off x="3993945" y="6432586"/>
              <a:ext cx="135346" cy="65478"/>
            </a:xfrm>
            <a:custGeom>
              <a:avLst/>
              <a:gdLst>
                <a:gd name="connsiteX0" fmla="*/ 135346 w 135346"/>
                <a:gd name="connsiteY0" fmla="*/ 0 h 65478"/>
                <a:gd name="connsiteX1" fmla="*/ 0 w 135346"/>
                <a:gd name="connsiteY1" fmla="*/ 65478 h 65478"/>
              </a:gdLst>
              <a:ahLst/>
              <a:cxnLst>
                <a:cxn ang="0">
                  <a:pos x="connsiteX0" y="connsiteY0"/>
                </a:cxn>
                <a:cxn ang="0">
                  <a:pos x="connsiteX1" y="connsiteY1"/>
                </a:cxn>
              </a:cxnLst>
              <a:rect l="l" t="t" r="r" b="b"/>
              <a:pathLst>
                <a:path w="135346" h="65478">
                  <a:moveTo>
                    <a:pt x="135346" y="0"/>
                  </a:moveTo>
                  <a:lnTo>
                    <a:pt x="0" y="65478"/>
                  </a:lnTo>
                </a:path>
              </a:pathLst>
            </a:custGeom>
            <a:noFill/>
            <a:ln w="24912" cap="rnd">
              <a:solidFill>
                <a:schemeClr val="tx1"/>
              </a:solidFill>
              <a:prstDash val="solid"/>
              <a:miter/>
            </a:ln>
          </p:spPr>
          <p:txBody>
            <a:bodyPr rtlCol="0" anchor="ctr"/>
            <a:lstStyle/>
            <a:p>
              <a:endParaRPr lang="en-US" dirty="0"/>
            </a:p>
          </p:txBody>
        </p:sp>
        <p:sp>
          <p:nvSpPr>
            <p:cNvPr id="21" name="Image 3" descr=" ">
              <a:extLst>
                <a:ext uri="{FF2B5EF4-FFF2-40B4-BE49-F238E27FC236}">
                  <a16:creationId xmlns:a16="http://schemas.microsoft.com/office/drawing/2014/main" id="{ECE5A41D-3A8B-EAA7-E892-312666C4EF26}"/>
                </a:ext>
              </a:extLst>
            </p:cNvPr>
            <p:cNvSpPr/>
            <p:nvPr/>
          </p:nvSpPr>
          <p:spPr>
            <a:xfrm>
              <a:off x="3923876" y="6297106"/>
              <a:ext cx="148043" cy="1949"/>
            </a:xfrm>
            <a:custGeom>
              <a:avLst/>
              <a:gdLst>
                <a:gd name="connsiteX0" fmla="*/ 148044 w 148043"/>
                <a:gd name="connsiteY0" fmla="*/ 1949 h 1949"/>
                <a:gd name="connsiteX1" fmla="*/ 0 w 148043"/>
                <a:gd name="connsiteY1" fmla="*/ 0 h 1949"/>
              </a:gdLst>
              <a:ahLst/>
              <a:cxnLst>
                <a:cxn ang="0">
                  <a:pos x="connsiteX0" y="connsiteY0"/>
                </a:cxn>
                <a:cxn ang="0">
                  <a:pos x="connsiteX1" y="connsiteY1"/>
                </a:cxn>
              </a:cxnLst>
              <a:rect l="l" t="t" r="r" b="b"/>
              <a:pathLst>
                <a:path w="148043" h="1949">
                  <a:moveTo>
                    <a:pt x="148044" y="1949"/>
                  </a:moveTo>
                  <a:lnTo>
                    <a:pt x="0" y="0"/>
                  </a:lnTo>
                </a:path>
              </a:pathLst>
            </a:custGeom>
            <a:noFill/>
            <a:ln w="23648" cap="rnd">
              <a:solidFill>
                <a:schemeClr val="tx1"/>
              </a:solidFill>
              <a:prstDash val="solid"/>
              <a:miter/>
            </a:ln>
          </p:spPr>
          <p:txBody>
            <a:bodyPr rtlCol="0" anchor="ctr"/>
            <a:lstStyle/>
            <a:p>
              <a:endParaRPr lang="en-US" dirty="0"/>
            </a:p>
          </p:txBody>
        </p:sp>
      </p:grpSp>
      <p:sp>
        <p:nvSpPr>
          <p:cNvPr id="25" name="Freeform: Shape 24">
            <a:extLst>
              <a:ext uri="{FF2B5EF4-FFF2-40B4-BE49-F238E27FC236}">
                <a16:creationId xmlns:a16="http://schemas.microsoft.com/office/drawing/2014/main" id="{880B6038-879D-1AC2-4853-29131C16B5EF}"/>
              </a:ext>
            </a:extLst>
          </p:cNvPr>
          <p:cNvSpPr/>
          <p:nvPr userDrawn="1"/>
        </p:nvSpPr>
        <p:spPr>
          <a:xfrm>
            <a:off x="0" y="-1"/>
            <a:ext cx="12192000" cy="6858001"/>
          </a:xfrm>
          <a:custGeom>
            <a:avLst/>
            <a:gdLst>
              <a:gd name="connsiteX0" fmla="*/ 217714 w 12192000"/>
              <a:gd name="connsiteY0" fmla="*/ 217715 h 6858001"/>
              <a:gd name="connsiteX1" fmla="*/ 217714 w 12192000"/>
              <a:gd name="connsiteY1" fmla="*/ 6640287 h 6858001"/>
              <a:gd name="connsiteX2" fmla="*/ 11974286 w 12192000"/>
              <a:gd name="connsiteY2" fmla="*/ 6640287 h 6858001"/>
              <a:gd name="connsiteX3" fmla="*/ 11974286 w 12192000"/>
              <a:gd name="connsiteY3" fmla="*/ 217715 h 6858001"/>
              <a:gd name="connsiteX4" fmla="*/ 11974286 w 12192000"/>
              <a:gd name="connsiteY4" fmla="*/ 0 h 6858001"/>
              <a:gd name="connsiteX5" fmla="*/ 12192000 w 12192000"/>
              <a:gd name="connsiteY5" fmla="*/ 0 h 6858001"/>
              <a:gd name="connsiteX6" fmla="*/ 12192000 w 12192000"/>
              <a:gd name="connsiteY6" fmla="*/ 6858001 h 6858001"/>
              <a:gd name="connsiteX7" fmla="*/ 12142470 w 12192000"/>
              <a:gd name="connsiteY7" fmla="*/ 6858001 h 6858001"/>
              <a:gd name="connsiteX8" fmla="*/ 11974286 w 12192000"/>
              <a:gd name="connsiteY8" fmla="*/ 6858001 h 6858001"/>
              <a:gd name="connsiteX9" fmla="*/ 49531 w 12192000"/>
              <a:gd name="connsiteY9" fmla="*/ 6858001 h 6858001"/>
              <a:gd name="connsiteX10" fmla="*/ 49531 w 12192000"/>
              <a:gd name="connsiteY10" fmla="*/ 6857108 h 6858001"/>
              <a:gd name="connsiteX11" fmla="*/ 0 w 12192000"/>
              <a:gd name="connsiteY11" fmla="*/ 6857108 h 6858001"/>
              <a:gd name="connsiteX12" fmla="*/ 0 w 12192000"/>
              <a:gd name="connsiteY12" fmla="*/ 1 h 6858001"/>
              <a:gd name="connsiteX13" fmla="*/ 49530 w 12192000"/>
              <a:gd name="connsiteY13" fmla="*/ 1 h 6858001"/>
              <a:gd name="connsiteX14" fmla="*/ 49530 w 12192000"/>
              <a:gd name="connsiteY14" fmla="*/ 1 h 6858001"/>
              <a:gd name="connsiteX15" fmla="*/ 11974286 w 12192000"/>
              <a:gd name="connsiteY1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1">
                <a:moveTo>
                  <a:pt x="217714" y="217715"/>
                </a:moveTo>
                <a:lnTo>
                  <a:pt x="217714" y="6640287"/>
                </a:lnTo>
                <a:lnTo>
                  <a:pt x="11974286" y="6640287"/>
                </a:lnTo>
                <a:lnTo>
                  <a:pt x="11974286" y="217715"/>
                </a:lnTo>
                <a:close/>
                <a:moveTo>
                  <a:pt x="11974286" y="0"/>
                </a:moveTo>
                <a:lnTo>
                  <a:pt x="12192000" y="0"/>
                </a:lnTo>
                <a:lnTo>
                  <a:pt x="12192000" y="6858001"/>
                </a:lnTo>
                <a:lnTo>
                  <a:pt x="12142470" y="6858001"/>
                </a:lnTo>
                <a:lnTo>
                  <a:pt x="11974286" y="6858001"/>
                </a:lnTo>
                <a:lnTo>
                  <a:pt x="49531" y="6858001"/>
                </a:lnTo>
                <a:lnTo>
                  <a:pt x="49531" y="6857108"/>
                </a:lnTo>
                <a:lnTo>
                  <a:pt x="0" y="6857108"/>
                </a:lnTo>
                <a:lnTo>
                  <a:pt x="0" y="1"/>
                </a:lnTo>
                <a:lnTo>
                  <a:pt x="49530" y="1"/>
                </a:lnTo>
                <a:lnTo>
                  <a:pt x="49530" y="1"/>
                </a:lnTo>
                <a:lnTo>
                  <a:pt x="11974286" y="1"/>
                </a:ln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263018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52CBB15-5BD6-E7BA-FD79-D7AB9C4C4224}"/>
              </a:ext>
            </a:extLst>
          </p:cNvPr>
          <p:cNvPicPr>
            <a:picLocks noChangeAspect="1"/>
          </p:cNvPicPr>
          <p:nvPr userDrawn="1"/>
        </p:nvPicPr>
        <p:blipFill>
          <a:blip r:embed="rId6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229691" y="6634840"/>
            <a:ext cx="3494314" cy="223159"/>
          </a:xfrm>
          <a:prstGeom prst="rect">
            <a:avLst/>
          </a:prstGeom>
        </p:spPr>
        <p:txBody>
          <a:bodyPr vert="horz" lIns="91440" tIns="45720" rIns="91440" bIns="45720" rtlCol="0" anchor="ctr"/>
          <a:lstStyle>
            <a:lvl1pPr algn="l" rtl="0">
              <a:defRPr sz="9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777464" y="6634840"/>
            <a:ext cx="2805405" cy="223159"/>
          </a:xfrm>
          <a:prstGeom prst="rect">
            <a:avLst/>
          </a:prstGeom>
        </p:spPr>
        <p:txBody>
          <a:bodyPr vert="horz" lIns="91440" tIns="45720" rIns="91440" bIns="45720" rtlCol="0" anchor="ctr"/>
          <a:lstStyle>
            <a:lvl1pPr algn="r" rtl="0">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33105" y="6634840"/>
            <a:ext cx="429207" cy="223159"/>
          </a:xfrm>
          <a:prstGeom prst="rect">
            <a:avLst/>
          </a:prstGeom>
        </p:spPr>
        <p:txBody>
          <a:bodyPr vert="horz" lIns="91440" tIns="45720" rIns="91440" bIns="45720" rtlCol="0" anchor="ctr"/>
          <a:lstStyle>
            <a:lvl1pPr algn="r" rtl="0">
              <a:defRPr sz="900">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201667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Lst>
  <p:hf sldNum="0" hdr="0" ftr="0" dt="0"/>
  <p:txStyles>
    <p:titleStyle>
      <a:lvl1pPr algn="l" defTabSz="914400" rtl="0" eaLnBrk="1" latinLnBrk="0" hangingPunct="1">
        <a:lnSpc>
          <a:spcPct val="85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018A-B7D6-CBD9-0E07-DF9394061E1F}"/>
              </a:ext>
            </a:extLst>
          </p:cNvPr>
          <p:cNvSpPr>
            <a:spLocks noGrp="1"/>
          </p:cNvSpPr>
          <p:nvPr>
            <p:ph type="title"/>
          </p:nvPr>
        </p:nvSpPr>
        <p:spPr>
          <a:xfrm>
            <a:off x="533908" y="1413141"/>
            <a:ext cx="3730752" cy="2843784"/>
          </a:xfrm>
        </p:spPr>
        <p:txBody>
          <a:bodyPr anchor="b">
            <a:normAutofit/>
          </a:bodyPr>
          <a:lstStyle/>
          <a:p>
            <a:r>
              <a:rPr lang="en-US" sz="3300"/>
              <a:t>Data Preprocessing and Cleaning Summary</a:t>
            </a:r>
          </a:p>
        </p:txBody>
      </p:sp>
      <p:sp>
        <p:nvSpPr>
          <p:cNvPr id="3" name="Subtitle 2">
            <a:extLst>
              <a:ext uri="{FF2B5EF4-FFF2-40B4-BE49-F238E27FC236}">
                <a16:creationId xmlns:a16="http://schemas.microsoft.com/office/drawing/2014/main" id="{5B4A01DA-F351-409A-EDEF-D1A9BABFBF4A}"/>
              </a:ext>
            </a:extLst>
          </p:cNvPr>
          <p:cNvSpPr>
            <a:spLocks noGrp="1"/>
          </p:cNvSpPr>
          <p:nvPr>
            <p:ph type="subTitle" idx="1"/>
          </p:nvPr>
        </p:nvSpPr>
        <p:spPr>
          <a:xfrm>
            <a:off x="533908" y="4403040"/>
            <a:ext cx="3703320" cy="1123122"/>
          </a:xfrm>
        </p:spPr>
        <p:txBody>
          <a:bodyPr>
            <a:normAutofit/>
          </a:bodyPr>
          <a:lstStyle/>
          <a:p>
            <a:r>
              <a:rPr lang="en-US"/>
              <a:t>Essential steps for improving data quality and usability</a:t>
            </a:r>
          </a:p>
        </p:txBody>
      </p:sp>
      <p:pic>
        <p:nvPicPr>
          <p:cNvPr id="6" name="Picture 5" descr="A black and red logo&#10;&#10;AI-generated content may be incorrect.">
            <a:extLst>
              <a:ext uri="{FF2B5EF4-FFF2-40B4-BE49-F238E27FC236}">
                <a16:creationId xmlns:a16="http://schemas.microsoft.com/office/drawing/2014/main" id="{D810BE3D-3888-FF34-608D-24928B2729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016" y="1500447"/>
            <a:ext cx="6857076" cy="3857105"/>
          </a:xfrm>
          <a:prstGeom prst="rect">
            <a:avLst/>
          </a:prstGeom>
        </p:spPr>
      </p:pic>
    </p:spTree>
    <p:extLst>
      <p:ext uri="{BB962C8B-B14F-4D97-AF65-F5344CB8AC3E}">
        <p14:creationId xmlns:p14="http://schemas.microsoft.com/office/powerpoint/2010/main" val="424081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6C1D-17B2-344F-F236-120D939B4530}"/>
              </a:ext>
            </a:extLst>
          </p:cNvPr>
          <p:cNvSpPr>
            <a:spLocks noGrp="1"/>
          </p:cNvSpPr>
          <p:nvPr>
            <p:ph type="ctrTitle"/>
          </p:nvPr>
        </p:nvSpPr>
        <p:spPr>
          <a:xfrm>
            <a:off x="792525" y="1511300"/>
            <a:ext cx="10606950" cy="3835400"/>
          </a:xfrm>
        </p:spPr>
        <p:txBody>
          <a:bodyPr anchor="ctr">
            <a:normAutofit/>
          </a:bodyPr>
          <a:lstStyle/>
          <a:p>
            <a:r>
              <a:rPr lang="en-US"/>
              <a:t>Feature Encoding</a:t>
            </a:r>
          </a:p>
        </p:txBody>
      </p:sp>
    </p:spTree>
    <p:extLst>
      <p:ext uri="{BB962C8B-B14F-4D97-AF65-F5344CB8AC3E}">
        <p14:creationId xmlns:p14="http://schemas.microsoft.com/office/powerpoint/2010/main" val="2238885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DDEF-CDEB-0348-8E0B-E964529ED3ED}"/>
              </a:ext>
            </a:extLst>
          </p:cNvPr>
          <p:cNvSpPr>
            <a:spLocks noGrp="1"/>
          </p:cNvSpPr>
          <p:nvPr>
            <p:ph type="title"/>
          </p:nvPr>
        </p:nvSpPr>
        <p:spPr>
          <a:xfrm>
            <a:off x="612648" y="548639"/>
            <a:ext cx="4672584" cy="1453896"/>
          </a:xfrm>
        </p:spPr>
        <p:txBody>
          <a:bodyPr anchor="t">
            <a:normAutofit/>
          </a:bodyPr>
          <a:lstStyle/>
          <a:p>
            <a:r>
              <a:rPr lang="en-US" sz="3400"/>
              <a:t>Transforming Categorical Variables</a:t>
            </a:r>
          </a:p>
        </p:txBody>
      </p:sp>
      <p:pic>
        <p:nvPicPr>
          <p:cNvPr id="5" name="Content Placeholder 4" descr="Binary Code and Computer Network Servers">
            <a:extLst>
              <a:ext uri="{FF2B5EF4-FFF2-40B4-BE49-F238E27FC236}">
                <a16:creationId xmlns:a16="http://schemas.microsoft.com/office/drawing/2014/main" id="{9578A2E0-988F-4ABB-AFEE-324AD34DF599}"/>
              </a:ext>
            </a:extLst>
          </p:cNvPr>
          <p:cNvPicPr>
            <a:picLocks noGrp="1" noChangeAspect="1"/>
          </p:cNvPicPr>
          <p:nvPr>
            <p:ph type="pic" sz="quarter" idx="13"/>
          </p:nvPr>
        </p:nvPicPr>
        <p:blipFill>
          <a:blip r:embed="rId3"/>
          <a:srcRect l="16782" r="16617" b="-1"/>
          <a:stretch>
            <a:fillRect/>
          </a:stretch>
        </p:blipFill>
        <p:spPr>
          <a:xfrm>
            <a:off x="831598" y="2127421"/>
            <a:ext cx="4070915" cy="4080083"/>
          </a:xfrm>
          <a:prstGeom prst="rect">
            <a:avLst/>
          </a:prstGeom>
          <a:noFill/>
        </p:spPr>
      </p:pic>
      <p:sp>
        <p:nvSpPr>
          <p:cNvPr id="4" name="Content Placeholder 3">
            <a:extLst>
              <a:ext uri="{FF2B5EF4-FFF2-40B4-BE49-F238E27FC236}">
                <a16:creationId xmlns:a16="http://schemas.microsoft.com/office/drawing/2014/main" id="{27A8A915-3F7D-2A14-329C-233EA63EE919}"/>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93427" y="549275"/>
            <a:ext cx="5585925" cy="5783263"/>
          </a:xfrm>
        </p:spPr>
        <p:txBody>
          <a:bodyPr>
            <a:normAutofit/>
          </a:bodyPr>
          <a:lstStyle/>
          <a:p>
            <a:pPr marL="0" indent="0">
              <a:spcBef>
                <a:spcPts val="2500"/>
              </a:spcBef>
              <a:buFont typeface="Arial" panose="020B0604020202020204" pitchFamily="34" charset="0"/>
              <a:buNone/>
            </a:pPr>
            <a:r>
              <a:rPr lang="en-US" sz="1400" b="1"/>
              <a:t>One-Hot Encoding Purpose</a:t>
            </a:r>
          </a:p>
          <a:p>
            <a:pPr marL="0" lvl="1" indent="0">
              <a:buFont typeface="Arial" panose="020B0604020202020204" pitchFamily="34" charset="0"/>
              <a:buNone/>
            </a:pPr>
            <a:r>
              <a:rPr lang="en-US" sz="1400"/>
              <a:t>One-hot encoding converts categorical variables into a numerical format suitable for machine learning models.</a:t>
            </a:r>
          </a:p>
          <a:p>
            <a:pPr marL="0" indent="0">
              <a:spcBef>
                <a:spcPts val="2500"/>
              </a:spcBef>
              <a:buFont typeface="Arial" panose="020B0604020202020204" pitchFamily="34" charset="0"/>
              <a:buNone/>
            </a:pPr>
            <a:r>
              <a:rPr lang="en-US" sz="1400" b="1"/>
              <a:t>Use of pd.get_dummies</a:t>
            </a:r>
          </a:p>
          <a:p>
            <a:pPr marL="0" lvl="1" indent="0">
              <a:buFont typeface="Arial" panose="020B0604020202020204" pitchFamily="34" charset="0"/>
              <a:buNone/>
            </a:pPr>
            <a:r>
              <a:rPr lang="en-US" sz="1400"/>
              <a:t>The pd.get_dummies function was used on key categorical columns to create binary indicator variables.</a:t>
            </a:r>
          </a:p>
          <a:p>
            <a:pPr marL="0" indent="0">
              <a:spcBef>
                <a:spcPts val="2500"/>
              </a:spcBef>
              <a:buFont typeface="Arial" panose="020B0604020202020204" pitchFamily="34" charset="0"/>
              <a:buNone/>
            </a:pPr>
            <a:r>
              <a:rPr lang="en-US" sz="1400" b="1"/>
              <a:t>Avoiding Dummy Variable Trap</a:t>
            </a:r>
          </a:p>
          <a:p>
            <a:pPr marL="0" lvl="1" indent="0">
              <a:buFont typeface="Arial" panose="020B0604020202020204" pitchFamily="34" charset="0"/>
              <a:buNone/>
            </a:pPr>
            <a:r>
              <a:rPr lang="en-US" sz="1400"/>
              <a:t>The drop_first=True parameter prevents multicollinearity by dropping the first dummy variable.</a:t>
            </a:r>
          </a:p>
          <a:p>
            <a:pPr marL="0" indent="0">
              <a:spcBef>
                <a:spcPts val="2500"/>
              </a:spcBef>
              <a:buFont typeface="Arial" panose="020B0604020202020204" pitchFamily="34" charset="0"/>
              <a:buNone/>
            </a:pPr>
            <a:r>
              <a:rPr lang="en-US" sz="1400" b="1"/>
              <a:t>Benefits for Model Training</a:t>
            </a:r>
          </a:p>
          <a:p>
            <a:pPr marL="0" lvl="1" indent="0">
              <a:buFont typeface="Arial" panose="020B0604020202020204" pitchFamily="34" charset="0"/>
              <a:buNone/>
            </a:pPr>
            <a:r>
              <a:rPr lang="en-US" sz="1400"/>
              <a:t>Proper encoding allows categorical features to effectively contribute to model training and predictions.</a:t>
            </a:r>
          </a:p>
        </p:txBody>
      </p:sp>
    </p:spTree>
    <p:extLst>
      <p:ext uri="{BB962C8B-B14F-4D97-AF65-F5344CB8AC3E}">
        <p14:creationId xmlns:p14="http://schemas.microsoft.com/office/powerpoint/2010/main" val="9043533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631E-03D6-722C-1B55-375B8AB684F8}"/>
              </a:ext>
            </a:extLst>
          </p:cNvPr>
          <p:cNvSpPr>
            <a:spLocks noGrp="1"/>
          </p:cNvSpPr>
          <p:nvPr>
            <p:ph type="ctrTitle"/>
          </p:nvPr>
        </p:nvSpPr>
        <p:spPr>
          <a:xfrm>
            <a:off x="792525" y="1511300"/>
            <a:ext cx="10606950" cy="3835400"/>
          </a:xfrm>
        </p:spPr>
        <p:txBody>
          <a:bodyPr anchor="ctr">
            <a:normAutofit/>
          </a:bodyPr>
          <a:lstStyle/>
          <a:p>
            <a:r>
              <a:rPr lang="en-US"/>
              <a:t>Feature Scaling</a:t>
            </a:r>
          </a:p>
        </p:txBody>
      </p:sp>
    </p:spTree>
    <p:extLst>
      <p:ext uri="{BB962C8B-B14F-4D97-AF65-F5344CB8AC3E}">
        <p14:creationId xmlns:p14="http://schemas.microsoft.com/office/powerpoint/2010/main" val="1735621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B6D7-152C-E9E9-2E49-BA8E16F46F54}"/>
              </a:ext>
            </a:extLst>
          </p:cNvPr>
          <p:cNvSpPr>
            <a:spLocks noGrp="1"/>
          </p:cNvSpPr>
          <p:nvPr>
            <p:ph type="title"/>
          </p:nvPr>
        </p:nvSpPr>
        <p:spPr>
          <a:xfrm>
            <a:off x="7253744" y="650496"/>
            <a:ext cx="4328656" cy="1236363"/>
          </a:xfrm>
        </p:spPr>
        <p:txBody>
          <a:bodyPr anchor="t">
            <a:normAutofit/>
          </a:bodyPr>
          <a:lstStyle/>
          <a:p>
            <a:r>
              <a:rPr lang="en-US" sz="3700"/>
              <a:t>Normalizing Numeric Features</a:t>
            </a:r>
          </a:p>
        </p:txBody>
      </p:sp>
      <p:pic>
        <p:nvPicPr>
          <p:cNvPr id="5" name="Content Placeholder 4" descr="Finance and stock market data.">
            <a:extLst>
              <a:ext uri="{FF2B5EF4-FFF2-40B4-BE49-F238E27FC236}">
                <a16:creationId xmlns:a16="http://schemas.microsoft.com/office/drawing/2014/main" id="{BDB83A3B-4E46-4717-8832-A80F50A061B7}"/>
              </a:ext>
            </a:extLst>
          </p:cNvPr>
          <p:cNvPicPr>
            <a:picLocks noGrp="1" noChangeAspect="1"/>
          </p:cNvPicPr>
          <p:nvPr>
            <p:ph type="pic" sz="quarter" idx="15"/>
          </p:nvPr>
        </p:nvPicPr>
        <p:blipFill>
          <a:blip r:embed="rId3"/>
          <a:srcRect l="23722" r="9678"/>
          <a:stretch>
            <a:fillRect/>
          </a:stretch>
        </p:blipFill>
        <p:spPr>
          <a:xfrm>
            <a:off x="807848" y="714676"/>
            <a:ext cx="5416451" cy="5428649"/>
          </a:xfrm>
          <a:prstGeom prst="rect">
            <a:avLst/>
          </a:prstGeom>
          <a:noFill/>
        </p:spPr>
      </p:pic>
      <p:sp>
        <p:nvSpPr>
          <p:cNvPr id="4" name="Content Placeholder 3">
            <a:extLst>
              <a:ext uri="{FF2B5EF4-FFF2-40B4-BE49-F238E27FC236}">
                <a16:creationId xmlns:a16="http://schemas.microsoft.com/office/drawing/2014/main" id="{0AD9D1D0-B4E7-0C90-4227-FE70EE076B4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53745" y="2299903"/>
            <a:ext cx="4328656" cy="4008822"/>
          </a:xfrm>
        </p:spPr>
        <p:txBody>
          <a:bodyPr>
            <a:normAutofit/>
          </a:bodyPr>
          <a:lstStyle/>
          <a:p>
            <a:pPr marL="0" indent="0">
              <a:spcBef>
                <a:spcPts val="2500"/>
              </a:spcBef>
              <a:buFont typeface="Arial" panose="020B0604020202020204" pitchFamily="34" charset="0"/>
              <a:buNone/>
            </a:pPr>
            <a:r>
              <a:rPr lang="en-US" sz="1400" b="1"/>
              <a:t>Feature Scaling Purpose</a:t>
            </a:r>
          </a:p>
          <a:p>
            <a:pPr marL="0" lvl="1" indent="0">
              <a:buFont typeface="Arial" panose="020B0604020202020204" pitchFamily="34" charset="0"/>
              <a:buNone/>
            </a:pPr>
            <a:r>
              <a:rPr lang="en-US" sz="1400"/>
              <a:t>Standardizing numeric columns ensures features have mean zero and unit variance for uniform scale.</a:t>
            </a:r>
          </a:p>
          <a:p>
            <a:pPr marL="0" indent="0">
              <a:spcBef>
                <a:spcPts val="2500"/>
              </a:spcBef>
              <a:buFont typeface="Arial" panose="020B0604020202020204" pitchFamily="34" charset="0"/>
              <a:buNone/>
            </a:pPr>
            <a:r>
              <a:rPr lang="en-US" sz="1400" b="1"/>
              <a:t>Selected Numeric Columns</a:t>
            </a:r>
          </a:p>
          <a:p>
            <a:pPr marL="0" lvl="1" indent="0">
              <a:buFont typeface="Arial" panose="020B0604020202020204" pitchFamily="34" charset="0"/>
              <a:buNone/>
            </a:pPr>
            <a:r>
              <a:rPr lang="en-US" sz="1400"/>
              <a:t>Columns like age, watch hours, last login days, and monthly fees were normalized using StandardScaler.</a:t>
            </a:r>
          </a:p>
          <a:p>
            <a:pPr marL="0" indent="0">
              <a:spcBef>
                <a:spcPts val="2500"/>
              </a:spcBef>
              <a:buFont typeface="Arial" panose="020B0604020202020204" pitchFamily="34" charset="0"/>
              <a:buNone/>
            </a:pPr>
            <a:r>
              <a:rPr lang="en-US" sz="1400" b="1"/>
              <a:t>Benefits for Algorithms</a:t>
            </a:r>
          </a:p>
          <a:p>
            <a:pPr marL="0" lvl="1" indent="0">
              <a:buFont typeface="Arial" panose="020B0604020202020204" pitchFamily="34" charset="0"/>
              <a:buNone/>
            </a:pPr>
            <a:r>
              <a:rPr lang="en-US" sz="1400"/>
              <a:t>Scaling improves model performance and convergence for distance-based and gradient descent algorithms.</a:t>
            </a:r>
          </a:p>
        </p:txBody>
      </p:sp>
    </p:spTree>
    <p:extLst>
      <p:ext uri="{BB962C8B-B14F-4D97-AF65-F5344CB8AC3E}">
        <p14:creationId xmlns:p14="http://schemas.microsoft.com/office/powerpoint/2010/main" val="1961566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6110-C7BD-C4E5-D593-B1BAC26721EF}"/>
              </a:ext>
            </a:extLst>
          </p:cNvPr>
          <p:cNvSpPr>
            <a:spLocks noGrp="1"/>
          </p:cNvSpPr>
          <p:nvPr>
            <p:ph type="ctrTitle"/>
          </p:nvPr>
        </p:nvSpPr>
        <p:spPr>
          <a:xfrm>
            <a:off x="792525" y="1511300"/>
            <a:ext cx="10606950" cy="3835400"/>
          </a:xfrm>
        </p:spPr>
        <p:txBody>
          <a:bodyPr anchor="ctr">
            <a:normAutofit/>
          </a:bodyPr>
          <a:lstStyle/>
          <a:p>
            <a:r>
              <a:rPr lang="en-US"/>
              <a:t>Final Dataset Preparation</a:t>
            </a:r>
          </a:p>
        </p:txBody>
      </p:sp>
    </p:spTree>
    <p:extLst>
      <p:ext uri="{BB962C8B-B14F-4D97-AF65-F5344CB8AC3E}">
        <p14:creationId xmlns:p14="http://schemas.microsoft.com/office/powerpoint/2010/main" val="668665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5D88-870D-7C06-2214-A5B1B2E4F0CB}"/>
              </a:ext>
            </a:extLst>
          </p:cNvPr>
          <p:cNvSpPr>
            <a:spLocks noGrp="1"/>
          </p:cNvSpPr>
          <p:nvPr>
            <p:ph type="title"/>
          </p:nvPr>
        </p:nvSpPr>
        <p:spPr>
          <a:xfrm>
            <a:off x="634996" y="650496"/>
            <a:ext cx="3595634" cy="1559048"/>
          </a:xfrm>
        </p:spPr>
        <p:txBody>
          <a:bodyPr anchor="t">
            <a:normAutofit/>
          </a:bodyPr>
          <a:lstStyle/>
          <a:p>
            <a:r>
              <a:rPr lang="en-US" sz="3700"/>
              <a:t>Preparing Data for Modeling</a:t>
            </a:r>
          </a:p>
        </p:txBody>
      </p:sp>
      <p:sp>
        <p:nvSpPr>
          <p:cNvPr id="4" name="Content Placeholder 3">
            <a:extLst>
              <a:ext uri="{FF2B5EF4-FFF2-40B4-BE49-F238E27FC236}">
                <a16:creationId xmlns:a16="http://schemas.microsoft.com/office/drawing/2014/main" id="{51F07EB5-EF21-F181-5781-94E4E8AFAEFF}"/>
              </a:ext>
            </a:extLst>
          </p:cNvPr>
          <p:cNvSpPr>
            <a:spLocks noGrp="1"/>
          </p:cNvSpPr>
          <p:nvPr>
            <p:ph type="body"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2540000"/>
            <a:ext cx="3595634" cy="3764384"/>
          </a:xfrm>
        </p:spPr>
        <p:txBody>
          <a:bodyPr>
            <a:normAutofit/>
          </a:bodyPr>
          <a:lstStyle/>
          <a:p>
            <a:pPr marL="0" indent="0">
              <a:lnSpc>
                <a:spcPct val="110000"/>
              </a:lnSpc>
              <a:spcBef>
                <a:spcPts val="2500"/>
              </a:spcBef>
              <a:buFont typeface="Arial" panose="020B0604020202020204" pitchFamily="34" charset="0"/>
              <a:buNone/>
            </a:pPr>
            <a:r>
              <a:rPr lang="en-US" sz="1400" b="1"/>
              <a:t>Feature and Target Separation</a:t>
            </a:r>
          </a:p>
          <a:p>
            <a:pPr marL="0" lvl="1" indent="0">
              <a:lnSpc>
                <a:spcPct val="110000"/>
              </a:lnSpc>
              <a:buFont typeface="Arial" panose="020B0604020202020204" pitchFamily="34" charset="0"/>
              <a:buNone/>
            </a:pPr>
            <a:r>
              <a:t>Separate features and target variable by creating matrix X and vector y for supervised learning.</a:t>
            </a:r>
            <a:endParaRPr lang="en-US"/>
          </a:p>
          <a:p>
            <a:pPr marL="0" indent="0">
              <a:lnSpc>
                <a:spcPct val="110000"/>
              </a:lnSpc>
              <a:spcBef>
                <a:spcPts val="2500"/>
              </a:spcBef>
              <a:buFont typeface="Arial" panose="020B0604020202020204" pitchFamily="34" charset="0"/>
              <a:buNone/>
            </a:pPr>
            <a:r>
              <a:rPr lang="en-US" sz="1400" b="1"/>
              <a:t>Dataset Preparedness</a:t>
            </a:r>
          </a:p>
          <a:p>
            <a:pPr marL="0" lvl="1" indent="0">
              <a:lnSpc>
                <a:spcPct val="110000"/>
              </a:lnSpc>
              <a:buFont typeface="Arial" panose="020B0604020202020204" pitchFamily="34" charset="0"/>
              <a:buNone/>
            </a:pPr>
            <a:r>
              <a:t>Clean and well-structured data ensures suitability for building accurate and reliable predictive models.</a:t>
            </a:r>
            <a:endParaRPr lang="en-US"/>
          </a:p>
          <a:p>
            <a:pPr marL="0" indent="0">
              <a:lnSpc>
                <a:spcPct val="110000"/>
              </a:lnSpc>
              <a:spcBef>
                <a:spcPts val="2500"/>
              </a:spcBef>
              <a:buFont typeface="Arial" panose="020B0604020202020204" pitchFamily="34" charset="0"/>
              <a:buNone/>
            </a:pPr>
            <a:r>
              <a:rPr lang="en-US" sz="1400" b="1"/>
              <a:t>Importance of Preprocessing</a:t>
            </a:r>
          </a:p>
          <a:p>
            <a:pPr marL="0" lvl="1" indent="0">
              <a:lnSpc>
                <a:spcPct val="110000"/>
              </a:lnSpc>
              <a:buFont typeface="Arial" panose="020B0604020202020204" pitchFamily="34" charset="0"/>
              <a:buNone/>
            </a:pPr>
            <a:r>
              <a:t>Proper preprocessing is crucial for model training and evaluation in supervised learning tasks.</a:t>
            </a:r>
            <a:endParaRPr lang="en-US"/>
          </a:p>
        </p:txBody>
      </p:sp>
      <p:pic>
        <p:nvPicPr>
          <p:cNvPr id="5" name="Content Placeholder 4" descr="A stock photo of Binary Code in blue with the words &quot;Personal Data&quot; highlighted in red. Photographed with the Canon EOS 5DSR at 50mp. Perfect for designs or articles about hacking, personal data, digital privacy and computers.">
            <a:extLst>
              <a:ext uri="{FF2B5EF4-FFF2-40B4-BE49-F238E27FC236}">
                <a16:creationId xmlns:a16="http://schemas.microsoft.com/office/drawing/2014/main" id="{DCC35711-BC64-4AAE-B58E-36A79319481A}"/>
              </a:ext>
            </a:extLst>
          </p:cNvPr>
          <p:cNvPicPr>
            <a:picLocks noGrp="1" noChangeAspect="1"/>
          </p:cNvPicPr>
          <p:nvPr>
            <p:ph idx="1"/>
          </p:nvPr>
        </p:nvPicPr>
        <p:blipFill>
          <a:blip r:embed="rId3"/>
          <a:stretch>
            <a:fillRect/>
          </a:stretch>
        </p:blipFill>
        <p:spPr>
          <a:xfrm>
            <a:off x="5134708" y="1330174"/>
            <a:ext cx="6440258" cy="4298872"/>
          </a:xfrm>
          <a:prstGeom prst="rect">
            <a:avLst/>
          </a:prstGeom>
          <a:noFill/>
        </p:spPr>
      </p:pic>
    </p:spTree>
    <p:extLst>
      <p:ext uri="{BB962C8B-B14F-4D97-AF65-F5344CB8AC3E}">
        <p14:creationId xmlns:p14="http://schemas.microsoft.com/office/powerpoint/2010/main" val="516026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2103-2C2B-F334-E6C2-A0F9917F258B}"/>
              </a:ext>
            </a:extLst>
          </p:cNvPr>
          <p:cNvSpPr>
            <a:spLocks noGrp="1"/>
          </p:cNvSpPr>
          <p:nvPr>
            <p:ph type="ctrTitle"/>
          </p:nvPr>
        </p:nvSpPr>
        <p:spPr>
          <a:xfrm>
            <a:off x="792525" y="1511300"/>
            <a:ext cx="10606950" cy="3835400"/>
          </a:xfrm>
        </p:spPr>
        <p:txBody>
          <a:bodyPr anchor="ctr">
            <a:normAutofit/>
          </a:bodyPr>
          <a:lstStyle/>
          <a:p>
            <a:r>
              <a:rPr lang="en-US"/>
              <a:t>Introduction</a:t>
            </a:r>
          </a:p>
        </p:txBody>
      </p:sp>
    </p:spTree>
    <p:extLst>
      <p:ext uri="{BB962C8B-B14F-4D97-AF65-F5344CB8AC3E}">
        <p14:creationId xmlns:p14="http://schemas.microsoft.com/office/powerpoint/2010/main" val="476670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4346-62E8-3B6C-B74B-9E63EC97E81E}"/>
              </a:ext>
            </a:extLst>
          </p:cNvPr>
          <p:cNvSpPr>
            <a:spLocks noGrp="1"/>
          </p:cNvSpPr>
          <p:nvPr>
            <p:ph type="title"/>
          </p:nvPr>
        </p:nvSpPr>
        <p:spPr>
          <a:xfrm>
            <a:off x="612648" y="548639"/>
            <a:ext cx="4672584" cy="1453896"/>
          </a:xfrm>
        </p:spPr>
        <p:txBody>
          <a:bodyPr anchor="t">
            <a:normAutofit/>
          </a:bodyPr>
          <a:lstStyle/>
          <a:p>
            <a:r>
              <a:rPr lang="en-US" sz="3400"/>
              <a:t>Overview of Data Preprocessing and Cleaning</a:t>
            </a:r>
          </a:p>
        </p:txBody>
      </p:sp>
      <p:pic>
        <p:nvPicPr>
          <p:cNvPr id="5" name="Content Placeholder 4" descr="abstract programm binary code  and colored array cube Database">
            <a:extLst>
              <a:ext uri="{FF2B5EF4-FFF2-40B4-BE49-F238E27FC236}">
                <a16:creationId xmlns:a16="http://schemas.microsoft.com/office/drawing/2014/main" id="{ADBA916F-8DE6-43AE-9150-7640E8B67A1E}"/>
              </a:ext>
            </a:extLst>
          </p:cNvPr>
          <p:cNvPicPr>
            <a:picLocks noGrp="1" noChangeAspect="1"/>
          </p:cNvPicPr>
          <p:nvPr>
            <p:ph type="pic" sz="quarter" idx="13"/>
          </p:nvPr>
        </p:nvPicPr>
        <p:blipFill>
          <a:blip r:embed="rId3"/>
          <a:srcRect l="39136" r="2" b="2"/>
          <a:stretch>
            <a:fillRect/>
          </a:stretch>
        </p:blipFill>
        <p:spPr>
          <a:xfrm>
            <a:off x="831598" y="2127421"/>
            <a:ext cx="4070915" cy="4080083"/>
          </a:xfrm>
          <a:prstGeom prst="rect">
            <a:avLst/>
          </a:prstGeom>
          <a:noFill/>
        </p:spPr>
      </p:pic>
      <p:sp>
        <p:nvSpPr>
          <p:cNvPr id="4" name="Content Placeholder 3">
            <a:extLst>
              <a:ext uri="{FF2B5EF4-FFF2-40B4-BE49-F238E27FC236}">
                <a16:creationId xmlns:a16="http://schemas.microsoft.com/office/drawing/2014/main" id="{EC6D5AED-ABEC-09DE-65F0-A21E6E3D9C75}"/>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93427" y="549275"/>
            <a:ext cx="5585925" cy="5783263"/>
          </a:xfrm>
        </p:spPr>
        <p:txBody>
          <a:bodyPr>
            <a:normAutofit/>
          </a:bodyPr>
          <a:lstStyle/>
          <a:p>
            <a:pPr marL="0" indent="0">
              <a:spcBef>
                <a:spcPts val="2500"/>
              </a:spcBef>
              <a:buFont typeface="Arial" panose="020B0604020202020204" pitchFamily="34" charset="0"/>
              <a:buNone/>
            </a:pPr>
            <a:r>
              <a:rPr lang="en-US" sz="1400" b="1" dirty="0"/>
              <a:t>Dataset Inspection</a:t>
            </a:r>
          </a:p>
          <a:p>
            <a:pPr marL="0" lvl="1" indent="0">
              <a:buFont typeface="Arial" panose="020B0604020202020204" pitchFamily="34" charset="0"/>
              <a:buNone/>
            </a:pPr>
            <a:r>
              <a:rPr lang="en-US" sz="1400" dirty="0"/>
              <a:t>Initial dataset inspection helps understand data structure and quality before preprocessing.</a:t>
            </a:r>
          </a:p>
          <a:p>
            <a:pPr marL="0" indent="0">
              <a:spcBef>
                <a:spcPts val="2500"/>
              </a:spcBef>
              <a:buFont typeface="Arial" panose="020B0604020202020204" pitchFamily="34" charset="0"/>
              <a:buNone/>
            </a:pPr>
            <a:r>
              <a:rPr lang="en-US" sz="1400" b="1" dirty="0"/>
              <a:t>Handling Missing Values and Duplicates</a:t>
            </a:r>
          </a:p>
          <a:p>
            <a:pPr marL="0" lvl="1" indent="0">
              <a:buFont typeface="Arial" panose="020B0604020202020204" pitchFamily="34" charset="0"/>
              <a:buNone/>
            </a:pPr>
            <a:r>
              <a:rPr lang="en-US" sz="1400" dirty="0"/>
              <a:t>Removing duplicates and addressing missing values ensure data accuracy and consistency.</a:t>
            </a:r>
          </a:p>
          <a:p>
            <a:pPr marL="0" indent="0">
              <a:spcBef>
                <a:spcPts val="2500"/>
              </a:spcBef>
              <a:buFont typeface="Arial" panose="020B0604020202020204" pitchFamily="34" charset="0"/>
              <a:buNone/>
            </a:pPr>
            <a:r>
              <a:rPr lang="en-US" sz="1400" b="1" dirty="0"/>
              <a:t>Encoding and Scaling Features</a:t>
            </a:r>
          </a:p>
          <a:p>
            <a:pPr marL="0" lvl="1" indent="0">
              <a:buFont typeface="Arial" panose="020B0604020202020204" pitchFamily="34" charset="0"/>
              <a:buNone/>
            </a:pPr>
            <a:r>
              <a:rPr lang="en-US" sz="1400" dirty="0"/>
              <a:t>Encoding categorical variables and scaling numerical features prepare data for machine learning.</a:t>
            </a:r>
          </a:p>
          <a:p>
            <a:pPr marL="0" indent="0">
              <a:spcBef>
                <a:spcPts val="2500"/>
              </a:spcBef>
              <a:buFont typeface="Arial" panose="020B0604020202020204" pitchFamily="34" charset="0"/>
              <a:buNone/>
            </a:pPr>
            <a:r>
              <a:rPr lang="en-US" sz="1400" b="1" dirty="0"/>
              <a:t>Correlation Analysis</a:t>
            </a:r>
          </a:p>
          <a:p>
            <a:pPr marL="0" lvl="1" indent="0">
              <a:buFont typeface="Arial" panose="020B0604020202020204" pitchFamily="34" charset="0"/>
              <a:buNone/>
            </a:pPr>
            <a:r>
              <a:rPr lang="en-US" sz="1400" dirty="0"/>
              <a:t>Analyzing correlations between features helps identify relationships and improve models.</a:t>
            </a:r>
          </a:p>
        </p:txBody>
      </p:sp>
    </p:spTree>
    <p:extLst>
      <p:ext uri="{BB962C8B-B14F-4D97-AF65-F5344CB8AC3E}">
        <p14:creationId xmlns:p14="http://schemas.microsoft.com/office/powerpoint/2010/main" val="2847013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13B3-B00E-D8AA-7284-3753E1A41032}"/>
              </a:ext>
            </a:extLst>
          </p:cNvPr>
          <p:cNvSpPr>
            <a:spLocks noGrp="1"/>
          </p:cNvSpPr>
          <p:nvPr>
            <p:ph type="ctrTitle"/>
          </p:nvPr>
        </p:nvSpPr>
        <p:spPr>
          <a:xfrm>
            <a:off x="792525" y="1511300"/>
            <a:ext cx="10606950" cy="3835400"/>
          </a:xfrm>
        </p:spPr>
        <p:txBody>
          <a:bodyPr anchor="ctr">
            <a:normAutofit/>
          </a:bodyPr>
          <a:lstStyle/>
          <a:p>
            <a:r>
              <a:rPr lang="en-US"/>
              <a:t>Data Loading and Initial Inspection</a:t>
            </a:r>
          </a:p>
        </p:txBody>
      </p:sp>
    </p:spTree>
    <p:extLst>
      <p:ext uri="{BB962C8B-B14F-4D97-AF65-F5344CB8AC3E}">
        <p14:creationId xmlns:p14="http://schemas.microsoft.com/office/powerpoint/2010/main" val="3487204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E1CD-E450-7655-2A69-8FF593A617EE}"/>
              </a:ext>
            </a:extLst>
          </p:cNvPr>
          <p:cNvSpPr>
            <a:spLocks noGrp="1"/>
          </p:cNvSpPr>
          <p:nvPr>
            <p:ph type="title"/>
          </p:nvPr>
        </p:nvSpPr>
        <p:spPr>
          <a:xfrm>
            <a:off x="612648" y="706802"/>
            <a:ext cx="4672584" cy="1871298"/>
          </a:xfrm>
        </p:spPr>
        <p:txBody>
          <a:bodyPr anchor="t">
            <a:normAutofit/>
          </a:bodyPr>
          <a:lstStyle/>
          <a:p>
            <a:r>
              <a:rPr lang="en-US"/>
              <a:t>Reading and Exploring the Dataset</a:t>
            </a:r>
          </a:p>
        </p:txBody>
      </p:sp>
      <p:pic>
        <p:nvPicPr>
          <p:cNvPr id="5" name="Content Placeholder 4" descr="Credit score report">
            <a:extLst>
              <a:ext uri="{FF2B5EF4-FFF2-40B4-BE49-F238E27FC236}">
                <a16:creationId xmlns:a16="http://schemas.microsoft.com/office/drawing/2014/main" id="{D9788166-7508-4FF6-834A-C8869E421C85}"/>
              </a:ext>
            </a:extLst>
          </p:cNvPr>
          <p:cNvPicPr>
            <a:picLocks noGrp="1" noChangeAspect="1"/>
          </p:cNvPicPr>
          <p:nvPr>
            <p:ph type="pic" sz="quarter" idx="16"/>
          </p:nvPr>
        </p:nvPicPr>
        <p:blipFill>
          <a:blip r:embed="rId3"/>
          <a:srcRect t="10347" r="1" b="1"/>
          <a:stretch>
            <a:fillRect/>
          </a:stretch>
        </p:blipFill>
        <p:spPr>
          <a:xfrm>
            <a:off x="609599" y="3086945"/>
            <a:ext cx="4686365" cy="3151094"/>
          </a:xfrm>
          <a:prstGeom prst="rect">
            <a:avLst/>
          </a:prstGeom>
          <a:noFill/>
        </p:spPr>
      </p:pic>
      <p:sp>
        <p:nvSpPr>
          <p:cNvPr id="4" name="Content Placeholder 3">
            <a:extLst>
              <a:ext uri="{FF2B5EF4-FFF2-40B4-BE49-F238E27FC236}">
                <a16:creationId xmlns:a16="http://schemas.microsoft.com/office/drawing/2014/main" id="{C0E796DF-4A97-6510-249A-3B7C7893A445}"/>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05563" y="732155"/>
            <a:ext cx="5676838" cy="5405377"/>
          </a:xfrm>
        </p:spPr>
        <p:txBody>
          <a:bodyPr>
            <a:normAutofit/>
          </a:bodyPr>
          <a:lstStyle/>
          <a:p>
            <a:pPr marL="0" indent="0">
              <a:spcBef>
                <a:spcPts val="2500"/>
              </a:spcBef>
              <a:buFont typeface="Arial" panose="020B0604020202020204" pitchFamily="34" charset="0"/>
              <a:buNone/>
            </a:pPr>
            <a:r>
              <a:rPr lang="en-US" sz="1400" b="1"/>
              <a:t>Loading and Previewing Data</a:t>
            </a:r>
          </a:p>
          <a:p>
            <a:pPr marL="0" lvl="1" indent="0">
              <a:buFont typeface="Arial" panose="020B0604020202020204" pitchFamily="34" charset="0"/>
              <a:buNone/>
            </a:pPr>
            <a:r>
              <a:rPr lang="en-US" sz="1400"/>
              <a:t>Dataset loaded from CSV using pandas and initial rows previewed with head() to understand data structure.</a:t>
            </a:r>
          </a:p>
          <a:p>
            <a:pPr marL="0" indent="0">
              <a:spcBef>
                <a:spcPts val="2500"/>
              </a:spcBef>
              <a:buFont typeface="Arial" panose="020B0604020202020204" pitchFamily="34" charset="0"/>
              <a:buNone/>
            </a:pPr>
            <a:r>
              <a:rPr lang="en-US" sz="1400" b="1"/>
              <a:t>Dataset Overview</a:t>
            </a:r>
          </a:p>
          <a:p>
            <a:pPr marL="0" lvl="1" indent="0">
              <a:buFont typeface="Arial" panose="020B0604020202020204" pitchFamily="34" charset="0"/>
              <a:buNone/>
            </a:pPr>
            <a:r>
              <a:rPr lang="en-US" sz="1400"/>
              <a:t>Shape, data types, and non-null counts examined to assess dataset dimensions and completeness.</a:t>
            </a:r>
          </a:p>
          <a:p>
            <a:pPr marL="0" indent="0">
              <a:spcBef>
                <a:spcPts val="2500"/>
              </a:spcBef>
              <a:buFont typeface="Arial" panose="020B0604020202020204" pitchFamily="34" charset="0"/>
              <a:buNone/>
            </a:pPr>
            <a:r>
              <a:rPr lang="en-US" sz="1400" b="1"/>
              <a:t>Missing and Duplicate Data</a:t>
            </a:r>
          </a:p>
          <a:p>
            <a:pPr marL="0" lvl="1" indent="0">
              <a:buFont typeface="Arial" panose="020B0604020202020204" pitchFamily="34" charset="0"/>
              <a:buNone/>
            </a:pPr>
            <a:r>
              <a:rPr lang="en-US" sz="1400"/>
              <a:t>Missing values and duplicate entries identified to detect data quality issues for preprocessing.</a:t>
            </a:r>
          </a:p>
          <a:p>
            <a:pPr marL="0" indent="0">
              <a:spcBef>
                <a:spcPts val="2500"/>
              </a:spcBef>
              <a:buFont typeface="Arial" panose="020B0604020202020204" pitchFamily="34" charset="0"/>
              <a:buNone/>
            </a:pPr>
            <a:r>
              <a:rPr lang="en-US" sz="1400" b="1"/>
              <a:t>Descriptive Statistics</a:t>
            </a:r>
          </a:p>
          <a:p>
            <a:pPr marL="0" lvl="1" indent="0">
              <a:buFont typeface="Arial" panose="020B0604020202020204" pitchFamily="34" charset="0"/>
              <a:buNone/>
            </a:pPr>
            <a:r>
              <a:rPr lang="en-US" sz="1400"/>
              <a:t>Descriptive statistics generated to summarize distribution and key metrics in all dataset columns.</a:t>
            </a:r>
          </a:p>
        </p:txBody>
      </p:sp>
    </p:spTree>
    <p:extLst>
      <p:ext uri="{BB962C8B-B14F-4D97-AF65-F5344CB8AC3E}">
        <p14:creationId xmlns:p14="http://schemas.microsoft.com/office/powerpoint/2010/main" val="15856277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DDF2-60E7-8FAC-2BBA-6FEE473DE754}"/>
              </a:ext>
            </a:extLst>
          </p:cNvPr>
          <p:cNvSpPr>
            <a:spLocks noGrp="1"/>
          </p:cNvSpPr>
          <p:nvPr>
            <p:ph type="ctrTitle"/>
          </p:nvPr>
        </p:nvSpPr>
        <p:spPr>
          <a:xfrm>
            <a:off x="792525" y="1511300"/>
            <a:ext cx="10606950" cy="3835400"/>
          </a:xfrm>
        </p:spPr>
        <p:txBody>
          <a:bodyPr anchor="ctr">
            <a:normAutofit/>
          </a:bodyPr>
          <a:lstStyle/>
          <a:p>
            <a:r>
              <a:rPr lang="en-US"/>
              <a:t>Correlation Analysis</a:t>
            </a:r>
          </a:p>
        </p:txBody>
      </p:sp>
    </p:spTree>
    <p:extLst>
      <p:ext uri="{BB962C8B-B14F-4D97-AF65-F5344CB8AC3E}">
        <p14:creationId xmlns:p14="http://schemas.microsoft.com/office/powerpoint/2010/main" val="3996866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994B-C466-A849-E7D0-C9341982D593}"/>
              </a:ext>
            </a:extLst>
          </p:cNvPr>
          <p:cNvSpPr>
            <a:spLocks noGrp="1"/>
          </p:cNvSpPr>
          <p:nvPr>
            <p:ph type="title"/>
          </p:nvPr>
        </p:nvSpPr>
        <p:spPr>
          <a:xfrm>
            <a:off x="612648" y="548639"/>
            <a:ext cx="4672584" cy="1453896"/>
          </a:xfrm>
        </p:spPr>
        <p:txBody>
          <a:bodyPr anchor="t">
            <a:normAutofit/>
          </a:bodyPr>
          <a:lstStyle/>
          <a:p>
            <a:r>
              <a:rPr lang="en-US" sz="3100"/>
              <a:t>Analyzing Relationships Between Numeric Features</a:t>
            </a:r>
          </a:p>
        </p:txBody>
      </p:sp>
      <p:sp>
        <p:nvSpPr>
          <p:cNvPr id="4" name="Content Placeholder 3">
            <a:extLst>
              <a:ext uri="{FF2B5EF4-FFF2-40B4-BE49-F238E27FC236}">
                <a16:creationId xmlns:a16="http://schemas.microsoft.com/office/drawing/2014/main" id="{8E63C379-1D24-3EBA-4630-291BAC50963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93427" y="549275"/>
            <a:ext cx="5585925" cy="5783263"/>
          </a:xfrm>
        </p:spPr>
        <p:txBody>
          <a:bodyPr>
            <a:normAutofit/>
          </a:bodyPr>
          <a:lstStyle/>
          <a:p>
            <a:pPr marL="0" indent="0">
              <a:spcBef>
                <a:spcPts val="2500"/>
              </a:spcBef>
              <a:buFont typeface="Arial" panose="020B0604020202020204" pitchFamily="34" charset="0"/>
              <a:buNone/>
            </a:pPr>
            <a:r>
              <a:rPr lang="en-US" sz="1400" b="1"/>
              <a:t>Correlation Matrix Computation</a:t>
            </a:r>
          </a:p>
          <a:p>
            <a:pPr marL="0" lvl="1" indent="0">
              <a:buFont typeface="Arial" panose="020B0604020202020204" pitchFamily="34" charset="0"/>
              <a:buNone/>
            </a:pPr>
            <a:r>
              <a:rPr lang="en-US" sz="1400"/>
              <a:t>Numeric columns were selected and correlation matrix was computed to measure feature relationships.</a:t>
            </a:r>
          </a:p>
          <a:p>
            <a:pPr marL="0" indent="0">
              <a:spcBef>
                <a:spcPts val="2500"/>
              </a:spcBef>
              <a:buFont typeface="Arial" panose="020B0604020202020204" pitchFamily="34" charset="0"/>
              <a:buNone/>
            </a:pPr>
            <a:r>
              <a:rPr lang="en-US" sz="1400" b="1"/>
              <a:t>Heatmap Visualization</a:t>
            </a:r>
          </a:p>
          <a:p>
            <a:pPr marL="0" lvl="1" indent="0">
              <a:buFont typeface="Arial" panose="020B0604020202020204" pitchFamily="34" charset="0"/>
              <a:buNone/>
            </a:pPr>
            <a:r>
              <a:rPr lang="en-US" sz="1400"/>
              <a:t>A heatmap with annotations and 'coolwarm' color map was created to clearly display correlations.</a:t>
            </a:r>
          </a:p>
          <a:p>
            <a:pPr marL="0" indent="0">
              <a:spcBef>
                <a:spcPts val="2500"/>
              </a:spcBef>
              <a:buFont typeface="Arial" panose="020B0604020202020204" pitchFamily="34" charset="0"/>
              <a:buNone/>
            </a:pPr>
            <a:r>
              <a:rPr lang="en-US" sz="1400" b="1"/>
              <a:t>Feature Interaction Insights</a:t>
            </a:r>
          </a:p>
          <a:p>
            <a:pPr marL="0" lvl="1" indent="0">
              <a:buFont typeface="Arial" panose="020B0604020202020204" pitchFamily="34" charset="0"/>
              <a:buNone/>
            </a:pPr>
            <a:r>
              <a:rPr lang="en-US" sz="1400"/>
              <a:t>Analysis helps identify multicollinearity and guides feature selection for better model performance.</a:t>
            </a:r>
          </a:p>
          <a:p>
            <a:pPr marL="0" indent="0">
              <a:spcBef>
                <a:spcPts val="2500"/>
              </a:spcBef>
              <a:buFont typeface="Arial" panose="020B0604020202020204" pitchFamily="34" charset="0"/>
              <a:buNone/>
            </a:pPr>
            <a:r>
              <a:rPr lang="en-US" sz="1400" b="1"/>
              <a:t>Reducing Redundancy</a:t>
            </a:r>
          </a:p>
          <a:p>
            <a:pPr marL="0" lvl="1" indent="0">
              <a:buFont typeface="Arial" panose="020B0604020202020204" pitchFamily="34" charset="0"/>
              <a:buNone/>
            </a:pPr>
            <a:r>
              <a:rPr lang="en-US" sz="1400"/>
              <a:t>Highly correlated features may be redundant and can be removed or combined to improve models.</a:t>
            </a:r>
          </a:p>
        </p:txBody>
      </p:sp>
      <p:pic>
        <p:nvPicPr>
          <p:cNvPr id="10" name="Picture 9">
            <a:extLst>
              <a:ext uri="{FF2B5EF4-FFF2-40B4-BE49-F238E27FC236}">
                <a16:creationId xmlns:a16="http://schemas.microsoft.com/office/drawing/2014/main" id="{877F353A-8EF3-4684-6B69-3B31BED9C52D}"/>
              </a:ext>
            </a:extLst>
          </p:cNvPr>
          <p:cNvPicPr>
            <a:picLocks noChangeAspect="1"/>
          </p:cNvPicPr>
          <p:nvPr/>
        </p:nvPicPr>
        <p:blipFill>
          <a:blip r:embed="rId3"/>
          <a:stretch>
            <a:fillRect/>
          </a:stretch>
        </p:blipFill>
        <p:spPr>
          <a:xfrm>
            <a:off x="612648" y="2050583"/>
            <a:ext cx="5164697" cy="4258778"/>
          </a:xfrm>
          <a:prstGeom prst="rect">
            <a:avLst/>
          </a:prstGeom>
        </p:spPr>
      </p:pic>
    </p:spTree>
    <p:extLst>
      <p:ext uri="{BB962C8B-B14F-4D97-AF65-F5344CB8AC3E}">
        <p14:creationId xmlns:p14="http://schemas.microsoft.com/office/powerpoint/2010/main" val="2897168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2EDE-EE9E-CC9B-6415-2D9D0B31609C}"/>
              </a:ext>
            </a:extLst>
          </p:cNvPr>
          <p:cNvSpPr>
            <a:spLocks noGrp="1"/>
          </p:cNvSpPr>
          <p:nvPr>
            <p:ph type="ctrTitle"/>
          </p:nvPr>
        </p:nvSpPr>
        <p:spPr>
          <a:xfrm>
            <a:off x="792525" y="1511300"/>
            <a:ext cx="10606950" cy="3835400"/>
          </a:xfrm>
        </p:spPr>
        <p:txBody>
          <a:bodyPr anchor="ctr">
            <a:normAutofit/>
          </a:bodyPr>
          <a:lstStyle/>
          <a:p>
            <a:r>
              <a:rPr lang="en-US"/>
              <a:t>Data Cleaning</a:t>
            </a:r>
          </a:p>
        </p:txBody>
      </p:sp>
    </p:spTree>
    <p:extLst>
      <p:ext uri="{BB962C8B-B14F-4D97-AF65-F5344CB8AC3E}">
        <p14:creationId xmlns:p14="http://schemas.microsoft.com/office/powerpoint/2010/main" val="3785190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68BB-F56D-5EF5-42E7-704B44B40963}"/>
              </a:ext>
            </a:extLst>
          </p:cNvPr>
          <p:cNvSpPr>
            <a:spLocks noGrp="1"/>
          </p:cNvSpPr>
          <p:nvPr>
            <p:ph type="title"/>
          </p:nvPr>
        </p:nvSpPr>
        <p:spPr>
          <a:xfrm>
            <a:off x="7253744" y="650496"/>
            <a:ext cx="4328656" cy="1236363"/>
          </a:xfrm>
        </p:spPr>
        <p:txBody>
          <a:bodyPr anchor="t">
            <a:normAutofit/>
          </a:bodyPr>
          <a:lstStyle/>
          <a:p>
            <a:r>
              <a:rPr lang="en-US" sz="3100"/>
              <a:t>Removing Irrelevant and Redundant Data</a:t>
            </a:r>
          </a:p>
        </p:txBody>
      </p:sp>
      <p:pic>
        <p:nvPicPr>
          <p:cNvPr id="5" name="Content Placeholder 4" descr="Data, Graph, Chart, Financial Figures">
            <a:extLst>
              <a:ext uri="{FF2B5EF4-FFF2-40B4-BE49-F238E27FC236}">
                <a16:creationId xmlns:a16="http://schemas.microsoft.com/office/drawing/2014/main" id="{93A155DC-A654-42FB-BE37-B21E62270694}"/>
              </a:ext>
            </a:extLst>
          </p:cNvPr>
          <p:cNvPicPr>
            <a:picLocks noGrp="1" noChangeAspect="1"/>
          </p:cNvPicPr>
          <p:nvPr>
            <p:ph type="pic" sz="quarter" idx="15"/>
          </p:nvPr>
        </p:nvPicPr>
        <p:blipFill>
          <a:blip r:embed="rId3"/>
          <a:srcRect l="13507" r="21637" b="-2"/>
          <a:stretch>
            <a:fillRect/>
          </a:stretch>
        </p:blipFill>
        <p:spPr>
          <a:xfrm>
            <a:off x="807848" y="714676"/>
            <a:ext cx="5416451" cy="5428649"/>
          </a:xfrm>
          <a:prstGeom prst="rect">
            <a:avLst/>
          </a:prstGeom>
          <a:noFill/>
        </p:spPr>
      </p:pic>
      <p:sp>
        <p:nvSpPr>
          <p:cNvPr id="4" name="Content Placeholder 3">
            <a:extLst>
              <a:ext uri="{FF2B5EF4-FFF2-40B4-BE49-F238E27FC236}">
                <a16:creationId xmlns:a16="http://schemas.microsoft.com/office/drawing/2014/main" id="{CFA47207-7414-2A7F-57C8-96622423348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53745" y="2299903"/>
            <a:ext cx="4328656" cy="4008822"/>
          </a:xfrm>
        </p:spPr>
        <p:txBody>
          <a:bodyPr>
            <a:normAutofit/>
          </a:bodyPr>
          <a:lstStyle/>
          <a:p>
            <a:pPr marL="0" indent="0">
              <a:spcBef>
                <a:spcPts val="2500"/>
              </a:spcBef>
              <a:buFont typeface="Arial" panose="020B0604020202020204" pitchFamily="34" charset="0"/>
              <a:buNone/>
            </a:pPr>
            <a:r>
              <a:rPr lang="en-US" sz="1400" b="1"/>
              <a:t>Dropping Irrelevant Columns</a:t>
            </a:r>
          </a:p>
          <a:p>
            <a:pPr marL="0" lvl="1" indent="0">
              <a:buFont typeface="Arial" panose="020B0604020202020204" pitchFamily="34" charset="0"/>
              <a:buNone/>
            </a:pPr>
            <a:r>
              <a:rPr lang="en-US" sz="1400"/>
              <a:t>Irrelevant columns like 'customer_id' are removed to avoid noise in predictive modeling.</a:t>
            </a:r>
          </a:p>
          <a:p>
            <a:pPr marL="0" indent="0">
              <a:spcBef>
                <a:spcPts val="2500"/>
              </a:spcBef>
              <a:buFont typeface="Arial" panose="020B0604020202020204" pitchFamily="34" charset="0"/>
              <a:buNone/>
            </a:pPr>
            <a:r>
              <a:rPr lang="en-US" sz="1400" b="1"/>
              <a:t>Target Variable Analysis</a:t>
            </a:r>
          </a:p>
          <a:p>
            <a:pPr marL="0" lvl="1" indent="0">
              <a:buFont typeface="Arial" panose="020B0604020202020204" pitchFamily="34" charset="0"/>
              <a:buNone/>
            </a:pPr>
            <a:r>
              <a:rPr lang="en-US" sz="1400"/>
              <a:t>Analyzing the target variable's distribution ensures balanced classes for effective modeling.</a:t>
            </a:r>
          </a:p>
          <a:p>
            <a:pPr marL="0" indent="0">
              <a:spcBef>
                <a:spcPts val="2500"/>
              </a:spcBef>
              <a:buFont typeface="Arial" panose="020B0604020202020204" pitchFamily="34" charset="0"/>
              <a:buNone/>
            </a:pPr>
            <a:r>
              <a:rPr lang="en-US" sz="1400" b="1"/>
              <a:t>Improving Data Quality</a:t>
            </a:r>
          </a:p>
          <a:p>
            <a:pPr marL="0" lvl="1" indent="0">
              <a:buFont typeface="Arial" panose="020B0604020202020204" pitchFamily="34" charset="0"/>
              <a:buNone/>
            </a:pPr>
            <a:r>
              <a:rPr lang="en-US" sz="1400"/>
              <a:t>Data cleaning eliminates noise and enhances input quality for machine learning algorithms.</a:t>
            </a:r>
          </a:p>
        </p:txBody>
      </p:sp>
    </p:spTree>
    <p:extLst>
      <p:ext uri="{BB962C8B-B14F-4D97-AF65-F5344CB8AC3E}">
        <p14:creationId xmlns:p14="http://schemas.microsoft.com/office/powerpoint/2010/main" val="2232553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Playful doodles">
  <a:themeElements>
    <a:clrScheme name="Custom 23">
      <a:dk1>
        <a:srgbClr val="392623"/>
      </a:dk1>
      <a:lt1>
        <a:sysClr val="window" lastClr="FFFFFF"/>
      </a:lt1>
      <a:dk2>
        <a:srgbClr val="000000"/>
      </a:dk2>
      <a:lt2>
        <a:srgbClr val="FDF6EA"/>
      </a:lt2>
      <a:accent1>
        <a:srgbClr val="FF8F9A"/>
      </a:accent1>
      <a:accent2>
        <a:srgbClr val="A593FF"/>
      </a:accent2>
      <a:accent3>
        <a:srgbClr val="FB9841"/>
      </a:accent3>
      <a:accent4>
        <a:srgbClr val="18D115"/>
      </a:accent4>
      <a:accent5>
        <a:srgbClr val="2FC6A5"/>
      </a:accent5>
      <a:accent6>
        <a:srgbClr val="80B0FF"/>
      </a:accent6>
      <a:hlink>
        <a:srgbClr val="169C9A"/>
      </a:hlink>
      <a:folHlink>
        <a:srgbClr val="E15C3D"/>
      </a:folHlink>
    </a:clrScheme>
    <a:fontScheme name="Custom 20">
      <a:majorFont>
        <a:latin typeface="Selawik"/>
        <a:ea typeface=""/>
        <a:cs typeface=""/>
      </a:majorFont>
      <a:minorFont>
        <a:latin typeface="Selaw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yful Doodles_ Copilot Layouts _win32_LW_V7" id="{3747D1FF-8A1E-4608-B56B-32085D7B8603}" vid="{FC08A696-A608-4040-B17F-1CBA0CD747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1325</Words>
  <Application>Microsoft Office PowerPoint</Application>
  <PresentationFormat>Widescreen</PresentationFormat>
  <Paragraphs>96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Selawik</vt:lpstr>
      <vt:lpstr>Playful doodles</vt:lpstr>
      <vt:lpstr>Data Preprocessing and Cleaning Summary</vt:lpstr>
      <vt:lpstr>Introduction</vt:lpstr>
      <vt:lpstr>Overview of Data Preprocessing and Cleaning</vt:lpstr>
      <vt:lpstr>Data Loading and Initial Inspection</vt:lpstr>
      <vt:lpstr>Reading and Exploring the Dataset</vt:lpstr>
      <vt:lpstr>Correlation Analysis</vt:lpstr>
      <vt:lpstr>Analyzing Relationships Between Numeric Features</vt:lpstr>
      <vt:lpstr>Data Cleaning</vt:lpstr>
      <vt:lpstr>Removing Irrelevant and Redundant Data</vt:lpstr>
      <vt:lpstr>Feature Encoding</vt:lpstr>
      <vt:lpstr>Transforming Categorical Variables</vt:lpstr>
      <vt:lpstr>Feature Scaling</vt:lpstr>
      <vt:lpstr>Normalizing Numeric Features</vt:lpstr>
      <vt:lpstr>Final Dataset Preparation</vt:lpstr>
      <vt:lpstr>Preparing Data for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Letsoela, Clinton</cp:lastModifiedBy>
  <cp:revision>8</cp:revision>
  <dcterms:created xsi:type="dcterms:W3CDTF">2013-07-15T20:26:40Z</dcterms:created>
  <dcterms:modified xsi:type="dcterms:W3CDTF">2025-08-27T19:02:04Z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etDate">
    <vt:lpwstr>2025-08-27T18:43:42Z</vt:lpwstr>
  </property>
  <property fmtid="{D5CDD505-2E9C-101B-9397-08002B2CF9AE}" pid="4" name="MSIP_Label_216eec4e-c7b8-491d-b7d8-90a69632743d_Method">
    <vt:lpwstr>Standard</vt:lpwstr>
  </property>
  <property fmtid="{D5CDD505-2E9C-101B-9397-08002B2CF9AE}" pid="5" name="MSIP_Label_216eec4e-c7b8-491d-b7d8-90a69632743d_Name">
    <vt:lpwstr>216eec4e-c7b8-491d-b7d8-90a69632743d</vt:lpwstr>
  </property>
  <property fmtid="{D5CDD505-2E9C-101B-9397-08002B2CF9AE}" pid="6" name="MSIP_Label_216eec4e-c7b8-491d-b7d8-90a69632743d_SiteId">
    <vt:lpwstr>4032514a-830a-4f20-9539-81bbc35b3cd9</vt:lpwstr>
  </property>
  <property fmtid="{D5CDD505-2E9C-101B-9397-08002B2CF9AE}" pid="7" name="MSIP_Label_216eec4e-c7b8-491d-b7d8-90a69632743d_ActionId">
    <vt:lpwstr>2b213128-5a85-45b5-87e0-174c00c55438</vt:lpwstr>
  </property>
  <property fmtid="{D5CDD505-2E9C-101B-9397-08002B2CF9AE}" pid="8" name="MSIP_Label_216eec4e-c7b8-491d-b7d8-90a69632743d_ContentBits">
    <vt:lpwstr>0</vt:lpwstr>
  </property>
  <property fmtid="{D5CDD505-2E9C-101B-9397-08002B2CF9AE}" pid="9" name="MSIP_Label_216eec4e-c7b8-491d-b7d8-90a69632743d_Tag">
    <vt:lpwstr>10, 3, 0, 1</vt:lpwstr>
  </property>
</Properties>
</file>