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9"/>
  </p:notesMasterIdLst>
  <p:sldIdLst>
    <p:sldId id="256" r:id="rId2"/>
    <p:sldId id="260" r:id="rId3"/>
    <p:sldId id="258" r:id="rId4"/>
    <p:sldId id="259" r:id="rId5"/>
    <p:sldId id="296" r:id="rId6"/>
    <p:sldId id="297" r:id="rId7"/>
    <p:sldId id="261" r:id="rId8"/>
    <p:sldId id="262" r:id="rId9"/>
    <p:sldId id="300" r:id="rId10"/>
    <p:sldId id="301" r:id="rId11"/>
    <p:sldId id="302" r:id="rId12"/>
    <p:sldId id="303" r:id="rId13"/>
    <p:sldId id="266" r:id="rId14"/>
    <p:sldId id="305" r:id="rId15"/>
    <p:sldId id="306" r:id="rId16"/>
    <p:sldId id="307" r:id="rId17"/>
    <p:sldId id="316" r:id="rId18"/>
    <p:sldId id="315" r:id="rId19"/>
    <p:sldId id="310" r:id="rId20"/>
    <p:sldId id="308" r:id="rId21"/>
    <p:sldId id="312" r:id="rId22"/>
    <p:sldId id="317" r:id="rId23"/>
    <p:sldId id="313" r:id="rId24"/>
    <p:sldId id="318" r:id="rId25"/>
    <p:sldId id="274" r:id="rId26"/>
    <p:sldId id="265" r:id="rId27"/>
    <p:sldId id="314"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5630F-33DF-4CBA-B087-910CA3C8878C}">
  <a:tblStyle styleId="{6AE5630F-33DF-4CBA-B087-910CA3C887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53989BE-94EF-442B-9E1B-1B3BAC46015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80" d="100"/>
          <a:sy n="80" d="100"/>
        </p:scale>
        <p:origin x="103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778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859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966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635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267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263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807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41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388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64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365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2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276038" y="1243450"/>
            <a:ext cx="5030400" cy="2021100"/>
          </a:xfrm>
          <a:prstGeom prst="rect">
            <a:avLst/>
          </a:prstGeom>
        </p:spPr>
        <p:txBody>
          <a:bodyPr spcFirstLastPara="1" wrap="square" lIns="91425" tIns="91425" rIns="91425" bIns="91425" anchor="b" anchorCtr="0">
            <a:noAutofit/>
          </a:bodyPr>
          <a:lstStyle>
            <a:lvl1pPr lvl="0" algn="r">
              <a:lnSpc>
                <a:spcPct val="100000"/>
              </a:lnSpc>
              <a:spcBef>
                <a:spcPts val="0"/>
              </a:spcBef>
              <a:spcAft>
                <a:spcPts val="0"/>
              </a:spcAft>
              <a:buClr>
                <a:srgbClr val="191919"/>
              </a:buClr>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275963" y="3490550"/>
            <a:ext cx="5030400" cy="409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25" y="163525"/>
            <a:ext cx="9144000" cy="4816450"/>
            <a:chOff x="-125" y="163525"/>
            <a:chExt cx="9144000" cy="4816450"/>
          </a:xfrm>
        </p:grpSpPr>
        <p:sp>
          <p:nvSpPr>
            <p:cNvPr id="12" name="Google Shape;12;p2"/>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2"/>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87"/>
        <p:cNvGrpSpPr/>
        <p:nvPr/>
      </p:nvGrpSpPr>
      <p:grpSpPr>
        <a:xfrm>
          <a:off x="0" y="0"/>
          <a:ext cx="0" cy="0"/>
          <a:chOff x="0" y="0"/>
          <a:chExt cx="0" cy="0"/>
        </a:xfrm>
      </p:grpSpPr>
      <p:sp>
        <p:nvSpPr>
          <p:cNvPr id="288" name="Google Shape;288;p13"/>
          <p:cNvSpPr txBox="1">
            <a:spLocks noGrp="1"/>
          </p:cNvSpPr>
          <p:nvPr>
            <p:ph type="title"/>
          </p:nvPr>
        </p:nvSpPr>
        <p:spPr>
          <a:xfrm>
            <a:off x="720000" y="445025"/>
            <a:ext cx="4250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9" name="Google Shape;289;p13"/>
          <p:cNvSpPr txBox="1">
            <a:spLocks noGrp="1"/>
          </p:cNvSpPr>
          <p:nvPr>
            <p:ph type="title" idx="2" hasCustomPrompt="1"/>
          </p:nvPr>
        </p:nvSpPr>
        <p:spPr>
          <a:xfrm>
            <a:off x="1061375" y="1317750"/>
            <a:ext cx="708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0" name="Google Shape;290;p13"/>
          <p:cNvSpPr txBox="1">
            <a:spLocks noGrp="1"/>
          </p:cNvSpPr>
          <p:nvPr>
            <p:ph type="title" idx="3" hasCustomPrompt="1"/>
          </p:nvPr>
        </p:nvSpPr>
        <p:spPr>
          <a:xfrm>
            <a:off x="1061375" y="2952240"/>
            <a:ext cx="708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1" name="Google Shape;291;p13"/>
          <p:cNvSpPr txBox="1">
            <a:spLocks noGrp="1"/>
          </p:cNvSpPr>
          <p:nvPr>
            <p:ph type="title" idx="4" hasCustomPrompt="1"/>
          </p:nvPr>
        </p:nvSpPr>
        <p:spPr>
          <a:xfrm>
            <a:off x="1061375" y="1862580"/>
            <a:ext cx="708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2" name="Google Shape;292;p13"/>
          <p:cNvSpPr txBox="1">
            <a:spLocks noGrp="1"/>
          </p:cNvSpPr>
          <p:nvPr>
            <p:ph type="title" idx="5" hasCustomPrompt="1"/>
          </p:nvPr>
        </p:nvSpPr>
        <p:spPr>
          <a:xfrm>
            <a:off x="1061375" y="3497070"/>
            <a:ext cx="708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3" name="Google Shape;293;p13"/>
          <p:cNvSpPr txBox="1">
            <a:spLocks noGrp="1"/>
          </p:cNvSpPr>
          <p:nvPr>
            <p:ph type="title" idx="6" hasCustomPrompt="1"/>
          </p:nvPr>
        </p:nvSpPr>
        <p:spPr>
          <a:xfrm>
            <a:off x="1061375" y="2407410"/>
            <a:ext cx="708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4" name="Google Shape;294;p13"/>
          <p:cNvSpPr txBox="1">
            <a:spLocks noGrp="1"/>
          </p:cNvSpPr>
          <p:nvPr>
            <p:ph type="title" idx="7" hasCustomPrompt="1"/>
          </p:nvPr>
        </p:nvSpPr>
        <p:spPr>
          <a:xfrm>
            <a:off x="1061375" y="4041900"/>
            <a:ext cx="708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5" name="Google Shape;295;p13"/>
          <p:cNvSpPr txBox="1">
            <a:spLocks noGrp="1"/>
          </p:cNvSpPr>
          <p:nvPr>
            <p:ph type="subTitle" idx="1"/>
          </p:nvPr>
        </p:nvSpPr>
        <p:spPr>
          <a:xfrm>
            <a:off x="1896225" y="1317750"/>
            <a:ext cx="30741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2200">
                <a:solidFill>
                  <a:schemeClr val="dk1"/>
                </a:solidFill>
                <a:latin typeface="Khand SemiBold"/>
                <a:ea typeface="Khand SemiBold"/>
                <a:cs typeface="Khand SemiBold"/>
                <a:sym typeface="Khand Semi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96" name="Google Shape;296;p13"/>
          <p:cNvSpPr txBox="1">
            <a:spLocks noGrp="1"/>
          </p:cNvSpPr>
          <p:nvPr>
            <p:ph type="subTitle" idx="8"/>
          </p:nvPr>
        </p:nvSpPr>
        <p:spPr>
          <a:xfrm>
            <a:off x="1896225" y="1862570"/>
            <a:ext cx="30741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2200">
                <a:solidFill>
                  <a:schemeClr val="dk1"/>
                </a:solidFill>
                <a:latin typeface="Khand SemiBold"/>
                <a:ea typeface="Khand SemiBold"/>
                <a:cs typeface="Khand SemiBold"/>
                <a:sym typeface="Khand Semi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97" name="Google Shape;297;p13"/>
          <p:cNvSpPr txBox="1">
            <a:spLocks noGrp="1"/>
          </p:cNvSpPr>
          <p:nvPr>
            <p:ph type="subTitle" idx="9"/>
          </p:nvPr>
        </p:nvSpPr>
        <p:spPr>
          <a:xfrm>
            <a:off x="1896225" y="2407400"/>
            <a:ext cx="30741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2200">
                <a:solidFill>
                  <a:schemeClr val="dk1"/>
                </a:solidFill>
                <a:latin typeface="Khand SemiBold"/>
                <a:ea typeface="Khand SemiBold"/>
                <a:cs typeface="Khand SemiBold"/>
                <a:sym typeface="Khand Semi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98" name="Google Shape;298;p13"/>
          <p:cNvSpPr txBox="1">
            <a:spLocks noGrp="1"/>
          </p:cNvSpPr>
          <p:nvPr>
            <p:ph type="subTitle" idx="13"/>
          </p:nvPr>
        </p:nvSpPr>
        <p:spPr>
          <a:xfrm>
            <a:off x="1896225" y="2952209"/>
            <a:ext cx="30741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2200">
                <a:solidFill>
                  <a:schemeClr val="dk1"/>
                </a:solidFill>
                <a:latin typeface="Khand SemiBold"/>
                <a:ea typeface="Khand SemiBold"/>
                <a:cs typeface="Khand SemiBold"/>
                <a:sym typeface="Khand Semi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99" name="Google Shape;299;p13"/>
          <p:cNvSpPr txBox="1">
            <a:spLocks noGrp="1"/>
          </p:cNvSpPr>
          <p:nvPr>
            <p:ph type="subTitle" idx="14"/>
          </p:nvPr>
        </p:nvSpPr>
        <p:spPr>
          <a:xfrm>
            <a:off x="1896225" y="3497025"/>
            <a:ext cx="30741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2200">
                <a:solidFill>
                  <a:schemeClr val="dk1"/>
                </a:solidFill>
                <a:latin typeface="Khand SemiBold"/>
                <a:ea typeface="Khand SemiBold"/>
                <a:cs typeface="Khand SemiBold"/>
                <a:sym typeface="Khand Semi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00" name="Google Shape;300;p13"/>
          <p:cNvSpPr txBox="1">
            <a:spLocks noGrp="1"/>
          </p:cNvSpPr>
          <p:nvPr>
            <p:ph type="subTitle" idx="15"/>
          </p:nvPr>
        </p:nvSpPr>
        <p:spPr>
          <a:xfrm>
            <a:off x="1896225" y="4041900"/>
            <a:ext cx="30741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2200">
                <a:solidFill>
                  <a:schemeClr val="dk1"/>
                </a:solidFill>
                <a:latin typeface="Khand SemiBold"/>
                <a:ea typeface="Khand SemiBold"/>
                <a:cs typeface="Khand SemiBold"/>
                <a:sym typeface="Khand SemiBold"/>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301" name="Google Shape;301;p13"/>
          <p:cNvGrpSpPr/>
          <p:nvPr/>
        </p:nvGrpSpPr>
        <p:grpSpPr>
          <a:xfrm>
            <a:off x="-125" y="163525"/>
            <a:ext cx="9144000" cy="4816450"/>
            <a:chOff x="-125" y="163525"/>
            <a:chExt cx="9144000" cy="4816450"/>
          </a:xfrm>
        </p:grpSpPr>
        <p:sp>
          <p:nvSpPr>
            <p:cNvPr id="302" name="Google Shape;302;p13"/>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3" name="Google Shape;303;p13"/>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04"/>
        <p:cNvGrpSpPr/>
        <p:nvPr/>
      </p:nvGrpSpPr>
      <p:grpSpPr>
        <a:xfrm>
          <a:off x="0" y="0"/>
          <a:ext cx="0" cy="0"/>
          <a:chOff x="0" y="0"/>
          <a:chExt cx="0" cy="0"/>
        </a:xfrm>
      </p:grpSpPr>
      <p:sp>
        <p:nvSpPr>
          <p:cNvPr id="305" name="Google Shape;30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306" name="Google Shape;306;p14"/>
          <p:cNvGrpSpPr/>
          <p:nvPr/>
        </p:nvGrpSpPr>
        <p:grpSpPr>
          <a:xfrm>
            <a:off x="-125" y="163525"/>
            <a:ext cx="9155863" cy="6194993"/>
            <a:chOff x="-125" y="163525"/>
            <a:chExt cx="9155863" cy="6194993"/>
          </a:xfrm>
        </p:grpSpPr>
        <p:grpSp>
          <p:nvGrpSpPr>
            <p:cNvPr id="307" name="Google Shape;307;p14"/>
            <p:cNvGrpSpPr/>
            <p:nvPr/>
          </p:nvGrpSpPr>
          <p:grpSpPr>
            <a:xfrm>
              <a:off x="-125" y="163525"/>
              <a:ext cx="9144000" cy="4816450"/>
              <a:chOff x="-125" y="163525"/>
              <a:chExt cx="9144000" cy="4816450"/>
            </a:xfrm>
          </p:grpSpPr>
          <p:sp>
            <p:nvSpPr>
              <p:cNvPr id="308" name="Google Shape;308;p14"/>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9" name="Google Shape;309;p14"/>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310" name="Google Shape;310;p14"/>
            <p:cNvGrpSpPr/>
            <p:nvPr/>
          </p:nvGrpSpPr>
          <p:grpSpPr>
            <a:xfrm rot="-5400000" flipH="1">
              <a:off x="7675750" y="4878531"/>
              <a:ext cx="2412300" cy="547675"/>
              <a:chOff x="6746525" y="4091425"/>
              <a:chExt cx="2412300" cy="845700"/>
            </a:xfrm>
          </p:grpSpPr>
          <p:cxnSp>
            <p:nvCxnSpPr>
              <p:cNvPr id="311" name="Google Shape;311;p14"/>
              <p:cNvCxnSpPr/>
              <p:nvPr/>
            </p:nvCxnSpPr>
            <p:spPr>
              <a:xfrm>
                <a:off x="7952675" y="2923475"/>
                <a:ext cx="0" cy="2412300"/>
              </a:xfrm>
              <a:prstGeom prst="straightConnector1">
                <a:avLst/>
              </a:prstGeom>
              <a:noFill/>
              <a:ln w="76200" cap="flat" cmpd="sng">
                <a:solidFill>
                  <a:schemeClr val="accent2"/>
                </a:solidFill>
                <a:prstDash val="solid"/>
                <a:round/>
                <a:headEnd type="none" w="med" len="med"/>
                <a:tailEnd type="none" w="med" len="med"/>
              </a:ln>
            </p:spPr>
          </p:cxnSp>
          <p:cxnSp>
            <p:nvCxnSpPr>
              <p:cNvPr id="312" name="Google Shape;312;p14"/>
              <p:cNvCxnSpPr/>
              <p:nvPr/>
            </p:nvCxnSpPr>
            <p:spPr>
              <a:xfrm rot="10800000">
                <a:off x="6784025" y="4091425"/>
                <a:ext cx="0" cy="845700"/>
              </a:xfrm>
              <a:prstGeom prst="straightConnector1">
                <a:avLst/>
              </a:prstGeom>
              <a:noFill/>
              <a:ln w="76200" cap="flat" cmpd="sng">
                <a:solidFill>
                  <a:schemeClr val="accent2"/>
                </a:solidFill>
                <a:prstDash val="solid"/>
                <a:round/>
                <a:headEnd type="none" w="med" len="med"/>
                <a:tailEnd type="none" w="med" len="med"/>
              </a:ln>
            </p:spPr>
          </p:cxnSp>
        </p:grpSp>
      </p:grpSp>
      <p:grpSp>
        <p:nvGrpSpPr>
          <p:cNvPr id="313" name="Google Shape;313;p14"/>
          <p:cNvGrpSpPr/>
          <p:nvPr/>
        </p:nvGrpSpPr>
        <p:grpSpPr>
          <a:xfrm rot="-9411605" flipH="1">
            <a:off x="-1449695" y="1237773"/>
            <a:ext cx="1850329" cy="3568024"/>
            <a:chOff x="5593218" y="-1255704"/>
            <a:chExt cx="2091281" cy="4032656"/>
          </a:xfrm>
        </p:grpSpPr>
        <p:sp>
          <p:nvSpPr>
            <p:cNvPr id="314" name="Google Shape;314;p14"/>
            <p:cNvSpPr/>
            <p:nvPr/>
          </p:nvSpPr>
          <p:spPr>
            <a:xfrm>
              <a:off x="5871261" y="-1224922"/>
              <a:ext cx="1813238" cy="4001825"/>
            </a:xfrm>
            <a:custGeom>
              <a:avLst/>
              <a:gdLst/>
              <a:ahLst/>
              <a:cxnLst/>
              <a:rect l="l" t="t" r="r" b="b"/>
              <a:pathLst>
                <a:path w="770" h="1699" extrusionOk="0">
                  <a:moveTo>
                    <a:pt x="385" y="0"/>
                  </a:moveTo>
                  <a:cubicBezTo>
                    <a:pt x="322" y="0"/>
                    <a:pt x="258" y="12"/>
                    <a:pt x="199" y="38"/>
                  </a:cubicBezTo>
                  <a:cubicBezTo>
                    <a:pt x="144" y="38"/>
                    <a:pt x="144" y="38"/>
                    <a:pt x="144" y="38"/>
                  </a:cubicBezTo>
                  <a:cubicBezTo>
                    <a:pt x="58" y="38"/>
                    <a:pt x="58" y="38"/>
                    <a:pt x="58" y="38"/>
                  </a:cubicBezTo>
                  <a:cubicBezTo>
                    <a:pt x="27" y="114"/>
                    <a:pt x="27" y="114"/>
                    <a:pt x="27" y="114"/>
                  </a:cubicBezTo>
                  <a:cubicBezTo>
                    <a:pt x="27" y="207"/>
                    <a:pt x="27" y="207"/>
                    <a:pt x="27" y="207"/>
                  </a:cubicBezTo>
                  <a:cubicBezTo>
                    <a:pt x="11" y="227"/>
                    <a:pt x="0" y="260"/>
                    <a:pt x="0" y="297"/>
                  </a:cubicBezTo>
                  <a:cubicBezTo>
                    <a:pt x="0" y="333"/>
                    <a:pt x="11" y="366"/>
                    <a:pt x="27" y="387"/>
                  </a:cubicBezTo>
                  <a:cubicBezTo>
                    <a:pt x="27" y="716"/>
                    <a:pt x="27" y="716"/>
                    <a:pt x="27" y="716"/>
                  </a:cubicBezTo>
                  <a:cubicBezTo>
                    <a:pt x="11" y="725"/>
                    <a:pt x="11" y="725"/>
                    <a:pt x="11" y="725"/>
                  </a:cubicBezTo>
                  <a:cubicBezTo>
                    <a:pt x="11" y="760"/>
                    <a:pt x="11" y="760"/>
                    <a:pt x="11" y="760"/>
                  </a:cubicBezTo>
                  <a:cubicBezTo>
                    <a:pt x="27" y="756"/>
                    <a:pt x="27" y="756"/>
                    <a:pt x="27" y="756"/>
                  </a:cubicBezTo>
                  <a:cubicBezTo>
                    <a:pt x="27" y="1199"/>
                    <a:pt x="27" y="1199"/>
                    <a:pt x="27" y="1199"/>
                  </a:cubicBezTo>
                  <a:cubicBezTo>
                    <a:pt x="11" y="1220"/>
                    <a:pt x="0" y="1252"/>
                    <a:pt x="0" y="1289"/>
                  </a:cubicBezTo>
                  <a:cubicBezTo>
                    <a:pt x="0" y="1325"/>
                    <a:pt x="11" y="1358"/>
                    <a:pt x="27" y="1379"/>
                  </a:cubicBezTo>
                  <a:cubicBezTo>
                    <a:pt x="27" y="1396"/>
                    <a:pt x="27" y="1396"/>
                    <a:pt x="27" y="1396"/>
                  </a:cubicBezTo>
                  <a:cubicBezTo>
                    <a:pt x="58" y="1599"/>
                    <a:pt x="58" y="1599"/>
                    <a:pt x="58" y="1599"/>
                  </a:cubicBezTo>
                  <a:cubicBezTo>
                    <a:pt x="58" y="1599"/>
                    <a:pt x="58" y="1599"/>
                    <a:pt x="58" y="1599"/>
                  </a:cubicBezTo>
                  <a:cubicBezTo>
                    <a:pt x="69" y="1672"/>
                    <a:pt x="69" y="1672"/>
                    <a:pt x="69" y="1672"/>
                  </a:cubicBezTo>
                  <a:cubicBezTo>
                    <a:pt x="74" y="1699"/>
                    <a:pt x="74" y="1699"/>
                    <a:pt x="74" y="1699"/>
                  </a:cubicBezTo>
                  <a:cubicBezTo>
                    <a:pt x="108" y="1699"/>
                    <a:pt x="108" y="1699"/>
                    <a:pt x="108" y="1699"/>
                  </a:cubicBezTo>
                  <a:cubicBezTo>
                    <a:pt x="108" y="1699"/>
                    <a:pt x="108" y="1699"/>
                    <a:pt x="108" y="1699"/>
                  </a:cubicBezTo>
                  <a:cubicBezTo>
                    <a:pt x="108" y="1699"/>
                    <a:pt x="108" y="1699"/>
                    <a:pt x="108" y="1699"/>
                  </a:cubicBezTo>
                  <a:cubicBezTo>
                    <a:pt x="134" y="1699"/>
                    <a:pt x="134" y="1699"/>
                    <a:pt x="134" y="1699"/>
                  </a:cubicBezTo>
                  <a:cubicBezTo>
                    <a:pt x="204" y="1699"/>
                    <a:pt x="204" y="1699"/>
                    <a:pt x="204" y="1699"/>
                  </a:cubicBezTo>
                  <a:cubicBezTo>
                    <a:pt x="566" y="1699"/>
                    <a:pt x="566" y="1699"/>
                    <a:pt x="566" y="1699"/>
                  </a:cubicBezTo>
                  <a:cubicBezTo>
                    <a:pt x="636" y="1699"/>
                    <a:pt x="636" y="1699"/>
                    <a:pt x="636" y="1699"/>
                  </a:cubicBezTo>
                  <a:cubicBezTo>
                    <a:pt x="663" y="1699"/>
                    <a:pt x="663" y="1699"/>
                    <a:pt x="663" y="1699"/>
                  </a:cubicBezTo>
                  <a:cubicBezTo>
                    <a:pt x="663" y="1699"/>
                    <a:pt x="663" y="1699"/>
                    <a:pt x="663" y="1699"/>
                  </a:cubicBezTo>
                  <a:cubicBezTo>
                    <a:pt x="697" y="1699"/>
                    <a:pt x="697" y="1699"/>
                    <a:pt x="697" y="1699"/>
                  </a:cubicBezTo>
                  <a:cubicBezTo>
                    <a:pt x="702" y="1672"/>
                    <a:pt x="702" y="1672"/>
                    <a:pt x="702" y="1672"/>
                  </a:cubicBezTo>
                  <a:cubicBezTo>
                    <a:pt x="702" y="1672"/>
                    <a:pt x="702" y="1672"/>
                    <a:pt x="702" y="1672"/>
                  </a:cubicBezTo>
                  <a:cubicBezTo>
                    <a:pt x="713" y="1599"/>
                    <a:pt x="713" y="1599"/>
                    <a:pt x="713" y="1599"/>
                  </a:cubicBezTo>
                  <a:cubicBezTo>
                    <a:pt x="713" y="1599"/>
                    <a:pt x="713" y="1599"/>
                    <a:pt x="713" y="1599"/>
                  </a:cubicBezTo>
                  <a:cubicBezTo>
                    <a:pt x="744" y="1396"/>
                    <a:pt x="744" y="1396"/>
                    <a:pt x="744" y="1396"/>
                  </a:cubicBezTo>
                  <a:cubicBezTo>
                    <a:pt x="744" y="1379"/>
                    <a:pt x="744" y="1379"/>
                    <a:pt x="744" y="1379"/>
                  </a:cubicBezTo>
                  <a:cubicBezTo>
                    <a:pt x="760" y="1358"/>
                    <a:pt x="770" y="1325"/>
                    <a:pt x="770" y="1289"/>
                  </a:cubicBezTo>
                  <a:cubicBezTo>
                    <a:pt x="770" y="1252"/>
                    <a:pt x="760" y="1220"/>
                    <a:pt x="744" y="1199"/>
                  </a:cubicBezTo>
                  <a:cubicBezTo>
                    <a:pt x="744" y="758"/>
                    <a:pt x="744" y="758"/>
                    <a:pt x="744" y="758"/>
                  </a:cubicBezTo>
                  <a:cubicBezTo>
                    <a:pt x="760" y="762"/>
                    <a:pt x="760" y="762"/>
                    <a:pt x="760" y="762"/>
                  </a:cubicBezTo>
                  <a:cubicBezTo>
                    <a:pt x="760" y="728"/>
                    <a:pt x="760" y="728"/>
                    <a:pt x="760" y="728"/>
                  </a:cubicBezTo>
                  <a:cubicBezTo>
                    <a:pt x="744" y="718"/>
                    <a:pt x="744" y="718"/>
                    <a:pt x="744" y="718"/>
                  </a:cubicBezTo>
                  <a:cubicBezTo>
                    <a:pt x="744" y="387"/>
                    <a:pt x="744" y="387"/>
                    <a:pt x="744" y="387"/>
                  </a:cubicBezTo>
                  <a:cubicBezTo>
                    <a:pt x="760" y="366"/>
                    <a:pt x="770" y="333"/>
                    <a:pt x="770" y="297"/>
                  </a:cubicBezTo>
                  <a:cubicBezTo>
                    <a:pt x="770" y="260"/>
                    <a:pt x="760" y="227"/>
                    <a:pt x="744" y="207"/>
                  </a:cubicBezTo>
                  <a:cubicBezTo>
                    <a:pt x="744" y="114"/>
                    <a:pt x="744" y="114"/>
                    <a:pt x="744" y="114"/>
                  </a:cubicBezTo>
                  <a:cubicBezTo>
                    <a:pt x="713" y="38"/>
                    <a:pt x="713" y="38"/>
                    <a:pt x="713" y="38"/>
                  </a:cubicBezTo>
                  <a:cubicBezTo>
                    <a:pt x="713" y="38"/>
                    <a:pt x="713" y="38"/>
                    <a:pt x="713" y="38"/>
                  </a:cubicBezTo>
                  <a:cubicBezTo>
                    <a:pt x="713" y="38"/>
                    <a:pt x="713" y="38"/>
                    <a:pt x="713" y="38"/>
                  </a:cubicBezTo>
                  <a:cubicBezTo>
                    <a:pt x="627" y="38"/>
                    <a:pt x="627" y="38"/>
                    <a:pt x="627" y="38"/>
                  </a:cubicBezTo>
                  <a:cubicBezTo>
                    <a:pt x="572" y="38"/>
                    <a:pt x="572" y="38"/>
                    <a:pt x="572" y="38"/>
                  </a:cubicBezTo>
                  <a:cubicBezTo>
                    <a:pt x="512" y="12"/>
                    <a:pt x="449" y="0"/>
                    <a:pt x="385"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a:off x="5593218" y="-795942"/>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4"/>
            <p:cNvSpPr/>
            <p:nvPr/>
          </p:nvSpPr>
          <p:spPr>
            <a:xfrm>
              <a:off x="7086706" y="-795942"/>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4"/>
            <p:cNvSpPr/>
            <p:nvPr/>
          </p:nvSpPr>
          <p:spPr>
            <a:xfrm>
              <a:off x="5593218" y="1540608"/>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4"/>
            <p:cNvSpPr/>
            <p:nvPr/>
          </p:nvSpPr>
          <p:spPr>
            <a:xfrm>
              <a:off x="7086706" y="1540608"/>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6450186" y="2663701"/>
              <a:ext cx="99300" cy="9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5656770" y="-1135551"/>
              <a:ext cx="1688117" cy="3912459"/>
            </a:xfrm>
            <a:custGeom>
              <a:avLst/>
              <a:gdLst/>
              <a:ahLst/>
              <a:cxnLst/>
              <a:rect l="l" t="t" r="r" b="b"/>
              <a:pathLst>
                <a:path w="1700" h="3940" extrusionOk="0">
                  <a:moveTo>
                    <a:pt x="1627" y="0"/>
                  </a:moveTo>
                  <a:lnTo>
                    <a:pt x="74" y="0"/>
                  </a:lnTo>
                  <a:lnTo>
                    <a:pt x="0" y="181"/>
                  </a:lnTo>
                  <a:lnTo>
                    <a:pt x="0" y="3221"/>
                  </a:lnTo>
                  <a:lnTo>
                    <a:pt x="100" y="3876"/>
                  </a:lnTo>
                  <a:lnTo>
                    <a:pt x="112" y="3940"/>
                  </a:lnTo>
                  <a:lnTo>
                    <a:pt x="192" y="3940"/>
                  </a:lnTo>
                  <a:lnTo>
                    <a:pt x="254" y="3876"/>
                  </a:lnTo>
                  <a:lnTo>
                    <a:pt x="1444" y="3876"/>
                  </a:lnTo>
                  <a:lnTo>
                    <a:pt x="1508" y="3940"/>
                  </a:lnTo>
                  <a:lnTo>
                    <a:pt x="1589" y="3940"/>
                  </a:lnTo>
                  <a:lnTo>
                    <a:pt x="1601" y="3876"/>
                  </a:lnTo>
                  <a:lnTo>
                    <a:pt x="1601" y="3876"/>
                  </a:lnTo>
                  <a:lnTo>
                    <a:pt x="1700" y="3221"/>
                  </a:lnTo>
                  <a:lnTo>
                    <a:pt x="1700" y="181"/>
                  </a:lnTo>
                  <a:lnTo>
                    <a:pt x="162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56567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72723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5908995" y="2713351"/>
              <a:ext cx="164700" cy="6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6925838" y="2713351"/>
              <a:ext cx="164700" cy="6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6061919" y="-1255704"/>
              <a:ext cx="877822" cy="120154"/>
            </a:xfrm>
            <a:custGeom>
              <a:avLst/>
              <a:gdLst/>
              <a:ahLst/>
              <a:cxnLst/>
              <a:rect l="l" t="t" r="r" b="b"/>
              <a:pathLst>
                <a:path w="373" h="51" extrusionOk="0">
                  <a:moveTo>
                    <a:pt x="373" y="51"/>
                  </a:moveTo>
                  <a:cubicBezTo>
                    <a:pt x="0" y="51"/>
                    <a:pt x="0" y="51"/>
                    <a:pt x="0" y="51"/>
                  </a:cubicBezTo>
                  <a:cubicBezTo>
                    <a:pt x="119" y="0"/>
                    <a:pt x="254" y="0"/>
                    <a:pt x="373" y="5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5908995" y="1724314"/>
              <a:ext cx="1184661" cy="338616"/>
            </a:xfrm>
            <a:custGeom>
              <a:avLst/>
              <a:gdLst/>
              <a:ahLst/>
              <a:cxnLst/>
              <a:rect l="l" t="t" r="r" b="b"/>
              <a:pathLst>
                <a:path w="1193" h="341" extrusionOk="0">
                  <a:moveTo>
                    <a:pt x="1072" y="0"/>
                  </a:moveTo>
                  <a:lnTo>
                    <a:pt x="121" y="0"/>
                  </a:lnTo>
                  <a:lnTo>
                    <a:pt x="0" y="341"/>
                  </a:lnTo>
                  <a:lnTo>
                    <a:pt x="1193" y="341"/>
                  </a:lnTo>
                  <a:lnTo>
                    <a:pt x="1072" y="0"/>
                  </a:lnTo>
                  <a:close/>
                </a:path>
              </a:pathLst>
            </a:custGeom>
            <a:solidFill>
              <a:srgbClr val="3F55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57977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5977513" y="581362"/>
              <a:ext cx="1047626" cy="1062521"/>
            </a:xfrm>
            <a:custGeom>
              <a:avLst/>
              <a:gdLst/>
              <a:ahLst/>
              <a:cxnLst/>
              <a:rect l="l" t="t" r="r" b="b"/>
              <a:pathLst>
                <a:path w="1055" h="1070" extrusionOk="0">
                  <a:moveTo>
                    <a:pt x="1041" y="1070"/>
                  </a:moveTo>
                  <a:lnTo>
                    <a:pt x="12" y="1070"/>
                  </a:lnTo>
                  <a:lnTo>
                    <a:pt x="0" y="0"/>
                  </a:lnTo>
                  <a:lnTo>
                    <a:pt x="1055" y="0"/>
                  </a:lnTo>
                  <a:lnTo>
                    <a:pt x="1041" y="107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5838491" y="2095700"/>
              <a:ext cx="1322689" cy="681205"/>
            </a:xfrm>
            <a:custGeom>
              <a:avLst/>
              <a:gdLst/>
              <a:ahLst/>
              <a:cxnLst/>
              <a:rect l="l" t="t" r="r" b="b"/>
              <a:pathLst>
                <a:path w="1332" h="686" extrusionOk="0">
                  <a:moveTo>
                    <a:pt x="16" y="686"/>
                  </a:moveTo>
                  <a:lnTo>
                    <a:pt x="0" y="686"/>
                  </a:lnTo>
                  <a:lnTo>
                    <a:pt x="7" y="8"/>
                  </a:lnTo>
                  <a:lnTo>
                    <a:pt x="14" y="0"/>
                  </a:lnTo>
                  <a:lnTo>
                    <a:pt x="1318" y="0"/>
                  </a:lnTo>
                  <a:lnTo>
                    <a:pt x="1328" y="8"/>
                  </a:lnTo>
                  <a:lnTo>
                    <a:pt x="1332" y="686"/>
                  </a:lnTo>
                  <a:lnTo>
                    <a:pt x="1316" y="686"/>
                  </a:lnTo>
                  <a:lnTo>
                    <a:pt x="1311" y="17"/>
                  </a:lnTo>
                  <a:lnTo>
                    <a:pt x="23" y="17"/>
                  </a:lnTo>
                  <a:lnTo>
                    <a:pt x="16" y="6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4"/>
            <p:cNvSpPr/>
            <p:nvPr/>
          </p:nvSpPr>
          <p:spPr>
            <a:xfrm>
              <a:off x="5967583" y="-1094837"/>
              <a:ext cx="44700" cy="46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4"/>
            <p:cNvSpPr/>
            <p:nvPr/>
          </p:nvSpPr>
          <p:spPr>
            <a:xfrm>
              <a:off x="6987405" y="-1094837"/>
              <a:ext cx="46800" cy="46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a:off x="6339962" y="-1224922"/>
              <a:ext cx="136043" cy="3938271"/>
            </a:xfrm>
            <a:custGeom>
              <a:avLst/>
              <a:gdLst/>
              <a:ahLst/>
              <a:cxnLst/>
              <a:rect l="l" t="t" r="r" b="b"/>
              <a:pathLst>
                <a:path w="58" h="1672" extrusionOk="0">
                  <a:moveTo>
                    <a:pt x="58" y="0"/>
                  </a:moveTo>
                  <a:cubicBezTo>
                    <a:pt x="39" y="0"/>
                    <a:pt x="19" y="2"/>
                    <a:pt x="0" y="5"/>
                  </a:cubicBezTo>
                  <a:cubicBezTo>
                    <a:pt x="0" y="1672"/>
                    <a:pt x="0" y="1672"/>
                    <a:pt x="0" y="1672"/>
                  </a:cubicBezTo>
                  <a:cubicBezTo>
                    <a:pt x="58" y="1672"/>
                    <a:pt x="58" y="1672"/>
                    <a:pt x="58" y="1672"/>
                  </a:cubicBezTo>
                  <a:lnTo>
                    <a:pt x="58"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a:off x="6525655" y="-1224922"/>
              <a:ext cx="134057" cy="3938271"/>
            </a:xfrm>
            <a:custGeom>
              <a:avLst/>
              <a:gdLst/>
              <a:ahLst/>
              <a:cxnLst/>
              <a:rect l="l" t="t" r="r" b="b"/>
              <a:pathLst>
                <a:path w="57" h="1672" extrusionOk="0">
                  <a:moveTo>
                    <a:pt x="0" y="0"/>
                  </a:moveTo>
                  <a:cubicBezTo>
                    <a:pt x="0" y="1672"/>
                    <a:pt x="0" y="1672"/>
                    <a:pt x="0" y="1672"/>
                  </a:cubicBezTo>
                  <a:cubicBezTo>
                    <a:pt x="57" y="1672"/>
                    <a:pt x="57" y="1672"/>
                    <a:pt x="57" y="1672"/>
                  </a:cubicBezTo>
                  <a:cubicBezTo>
                    <a:pt x="57" y="5"/>
                    <a:pt x="57" y="5"/>
                    <a:pt x="57" y="5"/>
                  </a:cubicBezTo>
                  <a:cubicBezTo>
                    <a:pt x="38" y="2"/>
                    <a:pt x="19"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a:off x="5824589" y="205011"/>
              <a:ext cx="1353474" cy="376351"/>
            </a:xfrm>
            <a:custGeom>
              <a:avLst/>
              <a:gdLst/>
              <a:ahLst/>
              <a:cxnLst/>
              <a:rect l="l" t="t" r="r" b="b"/>
              <a:pathLst>
                <a:path w="575" h="160" extrusionOk="0">
                  <a:moveTo>
                    <a:pt x="510" y="160"/>
                  </a:moveTo>
                  <a:cubicBezTo>
                    <a:pt x="65" y="160"/>
                    <a:pt x="65" y="160"/>
                    <a:pt x="65" y="160"/>
                  </a:cubicBezTo>
                  <a:cubicBezTo>
                    <a:pt x="65" y="160"/>
                    <a:pt x="12" y="108"/>
                    <a:pt x="0" y="65"/>
                  </a:cubicBezTo>
                  <a:cubicBezTo>
                    <a:pt x="167" y="0"/>
                    <a:pt x="407" y="0"/>
                    <a:pt x="575" y="65"/>
                  </a:cubicBezTo>
                  <a:cubicBezTo>
                    <a:pt x="563" y="108"/>
                    <a:pt x="510" y="160"/>
                    <a:pt x="510" y="16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a:off x="5826575" y="205011"/>
              <a:ext cx="1349502" cy="237330"/>
            </a:xfrm>
            <a:custGeom>
              <a:avLst/>
              <a:gdLst/>
              <a:ahLst/>
              <a:cxnLst/>
              <a:rect l="l" t="t" r="r" b="b"/>
              <a:pathLst>
                <a:path w="573" h="101" extrusionOk="0">
                  <a:moveTo>
                    <a:pt x="0" y="65"/>
                  </a:moveTo>
                  <a:cubicBezTo>
                    <a:pt x="1" y="68"/>
                    <a:pt x="1" y="71"/>
                    <a:pt x="2" y="74"/>
                  </a:cubicBezTo>
                  <a:cubicBezTo>
                    <a:pt x="5" y="83"/>
                    <a:pt x="10" y="92"/>
                    <a:pt x="16" y="101"/>
                  </a:cubicBezTo>
                  <a:cubicBezTo>
                    <a:pt x="193" y="49"/>
                    <a:pt x="380" y="49"/>
                    <a:pt x="557" y="101"/>
                  </a:cubicBezTo>
                  <a:cubicBezTo>
                    <a:pt x="563" y="92"/>
                    <a:pt x="567" y="83"/>
                    <a:pt x="571" y="74"/>
                  </a:cubicBezTo>
                  <a:cubicBezTo>
                    <a:pt x="571" y="71"/>
                    <a:pt x="572" y="68"/>
                    <a:pt x="573" y="65"/>
                  </a:cubicBezTo>
                  <a:cubicBezTo>
                    <a:pt x="406" y="0"/>
                    <a:pt x="167" y="0"/>
                    <a:pt x="0" y="6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a:off x="57977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4"/>
            <p:cNvSpPr/>
            <p:nvPr/>
          </p:nvSpPr>
          <p:spPr>
            <a:xfrm>
              <a:off x="5824589" y="357934"/>
              <a:ext cx="164840" cy="1424969"/>
            </a:xfrm>
            <a:custGeom>
              <a:avLst/>
              <a:gdLst/>
              <a:ahLst/>
              <a:cxnLst/>
              <a:rect l="l" t="t" r="r" b="b"/>
              <a:pathLst>
                <a:path w="166" h="1435" extrusionOk="0">
                  <a:moveTo>
                    <a:pt x="166" y="1295"/>
                  </a:moveTo>
                  <a:lnTo>
                    <a:pt x="0" y="1435"/>
                  </a:lnTo>
                  <a:lnTo>
                    <a:pt x="0" y="0"/>
                  </a:lnTo>
                  <a:lnTo>
                    <a:pt x="154" y="225"/>
                  </a:lnTo>
                  <a:lnTo>
                    <a:pt x="166"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14"/>
            <p:cNvSpPr/>
            <p:nvPr/>
          </p:nvSpPr>
          <p:spPr>
            <a:xfrm>
              <a:off x="5656770" y="303319"/>
              <a:ext cx="327693" cy="283008"/>
            </a:xfrm>
            <a:custGeom>
              <a:avLst/>
              <a:gdLst/>
              <a:ahLst/>
              <a:cxnLst/>
              <a:rect l="l" t="t" r="r" b="b"/>
              <a:pathLst>
                <a:path w="330" h="285" extrusionOk="0">
                  <a:moveTo>
                    <a:pt x="316" y="285"/>
                  </a:moveTo>
                  <a:lnTo>
                    <a:pt x="138" y="17"/>
                  </a:lnTo>
                  <a:lnTo>
                    <a:pt x="0" y="17"/>
                  </a:lnTo>
                  <a:lnTo>
                    <a:pt x="0" y="0"/>
                  </a:lnTo>
                  <a:lnTo>
                    <a:pt x="142" y="0"/>
                  </a:lnTo>
                  <a:lnTo>
                    <a:pt x="150" y="5"/>
                  </a:lnTo>
                  <a:lnTo>
                    <a:pt x="330" y="276"/>
                  </a:lnTo>
                  <a:lnTo>
                    <a:pt x="316"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5656770" y="1499895"/>
              <a:ext cx="1698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70112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4"/>
            <p:cNvSpPr/>
            <p:nvPr/>
          </p:nvSpPr>
          <p:spPr>
            <a:xfrm>
              <a:off x="7011237" y="357934"/>
              <a:ext cx="166826" cy="1424969"/>
            </a:xfrm>
            <a:custGeom>
              <a:avLst/>
              <a:gdLst/>
              <a:ahLst/>
              <a:cxnLst/>
              <a:rect l="l" t="t" r="r" b="b"/>
              <a:pathLst>
                <a:path w="168" h="1435" extrusionOk="0">
                  <a:moveTo>
                    <a:pt x="0" y="1295"/>
                  </a:moveTo>
                  <a:lnTo>
                    <a:pt x="168" y="1435"/>
                  </a:lnTo>
                  <a:lnTo>
                    <a:pt x="168" y="0"/>
                  </a:lnTo>
                  <a:lnTo>
                    <a:pt x="14" y="225"/>
                  </a:lnTo>
                  <a:lnTo>
                    <a:pt x="0"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4"/>
            <p:cNvSpPr/>
            <p:nvPr/>
          </p:nvSpPr>
          <p:spPr>
            <a:xfrm>
              <a:off x="7018188" y="303319"/>
              <a:ext cx="326701" cy="283008"/>
            </a:xfrm>
            <a:custGeom>
              <a:avLst/>
              <a:gdLst/>
              <a:ahLst/>
              <a:cxnLst/>
              <a:rect l="l" t="t" r="r" b="b"/>
              <a:pathLst>
                <a:path w="329" h="285" extrusionOk="0">
                  <a:moveTo>
                    <a:pt x="14" y="285"/>
                  </a:moveTo>
                  <a:lnTo>
                    <a:pt x="0" y="276"/>
                  </a:lnTo>
                  <a:lnTo>
                    <a:pt x="180" y="5"/>
                  </a:lnTo>
                  <a:lnTo>
                    <a:pt x="187" y="0"/>
                  </a:lnTo>
                  <a:lnTo>
                    <a:pt x="329" y="0"/>
                  </a:lnTo>
                  <a:lnTo>
                    <a:pt x="329" y="17"/>
                  </a:lnTo>
                  <a:lnTo>
                    <a:pt x="192" y="17"/>
                  </a:lnTo>
                  <a:lnTo>
                    <a:pt x="14"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4"/>
            <p:cNvSpPr/>
            <p:nvPr/>
          </p:nvSpPr>
          <p:spPr>
            <a:xfrm>
              <a:off x="7176077" y="1499895"/>
              <a:ext cx="1689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4"/>
            <p:cNvSpPr/>
            <p:nvPr/>
          </p:nvSpPr>
          <p:spPr>
            <a:xfrm>
              <a:off x="5852393" y="1683601"/>
              <a:ext cx="1294885" cy="420043"/>
            </a:xfrm>
            <a:custGeom>
              <a:avLst/>
              <a:gdLst/>
              <a:ahLst/>
              <a:cxnLst/>
              <a:rect l="l" t="t" r="r" b="b"/>
              <a:pathLst>
                <a:path w="1304" h="423" extrusionOk="0">
                  <a:moveTo>
                    <a:pt x="0" y="423"/>
                  </a:moveTo>
                  <a:lnTo>
                    <a:pt x="149" y="0"/>
                  </a:lnTo>
                  <a:lnTo>
                    <a:pt x="1157" y="0"/>
                  </a:lnTo>
                  <a:lnTo>
                    <a:pt x="1304" y="423"/>
                  </a:lnTo>
                  <a:lnTo>
                    <a:pt x="0" y="42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4"/>
            <p:cNvSpPr/>
            <p:nvPr/>
          </p:nvSpPr>
          <p:spPr>
            <a:xfrm>
              <a:off x="5845443" y="1676650"/>
              <a:ext cx="1311766" cy="435931"/>
            </a:xfrm>
            <a:custGeom>
              <a:avLst/>
              <a:gdLst/>
              <a:ahLst/>
              <a:cxnLst/>
              <a:rect l="l" t="t" r="r" b="b"/>
              <a:pathLst>
                <a:path w="1321" h="439" extrusionOk="0">
                  <a:moveTo>
                    <a:pt x="1311" y="439"/>
                  </a:moveTo>
                  <a:lnTo>
                    <a:pt x="7" y="439"/>
                  </a:lnTo>
                  <a:lnTo>
                    <a:pt x="0" y="427"/>
                  </a:lnTo>
                  <a:lnTo>
                    <a:pt x="147" y="5"/>
                  </a:lnTo>
                  <a:lnTo>
                    <a:pt x="156" y="0"/>
                  </a:lnTo>
                  <a:lnTo>
                    <a:pt x="1164" y="0"/>
                  </a:lnTo>
                  <a:lnTo>
                    <a:pt x="1171" y="5"/>
                  </a:lnTo>
                  <a:lnTo>
                    <a:pt x="1321" y="427"/>
                  </a:lnTo>
                  <a:lnTo>
                    <a:pt x="1311" y="439"/>
                  </a:lnTo>
                  <a:close/>
                  <a:moveTo>
                    <a:pt x="19" y="422"/>
                  </a:moveTo>
                  <a:lnTo>
                    <a:pt x="1299" y="422"/>
                  </a:lnTo>
                  <a:lnTo>
                    <a:pt x="1157" y="17"/>
                  </a:lnTo>
                  <a:lnTo>
                    <a:pt x="161" y="17"/>
                  </a:lnTo>
                  <a:lnTo>
                    <a:pt x="19" y="42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4"/>
            <p:cNvSpPr/>
            <p:nvPr/>
          </p:nvSpPr>
          <p:spPr>
            <a:xfrm>
              <a:off x="5902044" y="2162232"/>
              <a:ext cx="1198563" cy="551121"/>
            </a:xfrm>
            <a:custGeom>
              <a:avLst/>
              <a:gdLst/>
              <a:ahLst/>
              <a:cxnLst/>
              <a:rect l="l" t="t" r="r" b="b"/>
              <a:pathLst>
                <a:path w="1207" h="555" extrusionOk="0">
                  <a:moveTo>
                    <a:pt x="1207" y="555"/>
                  </a:moveTo>
                  <a:lnTo>
                    <a:pt x="1190" y="555"/>
                  </a:lnTo>
                  <a:lnTo>
                    <a:pt x="1190" y="17"/>
                  </a:lnTo>
                  <a:lnTo>
                    <a:pt x="16" y="17"/>
                  </a:lnTo>
                  <a:lnTo>
                    <a:pt x="16" y="555"/>
                  </a:lnTo>
                  <a:lnTo>
                    <a:pt x="0" y="555"/>
                  </a:lnTo>
                  <a:lnTo>
                    <a:pt x="0" y="7"/>
                  </a:lnTo>
                  <a:lnTo>
                    <a:pt x="7" y="0"/>
                  </a:lnTo>
                  <a:lnTo>
                    <a:pt x="1200" y="0"/>
                  </a:lnTo>
                  <a:lnTo>
                    <a:pt x="1207" y="7"/>
                  </a:lnTo>
                  <a:lnTo>
                    <a:pt x="1207" y="55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14"/>
            <p:cNvSpPr/>
            <p:nvPr/>
          </p:nvSpPr>
          <p:spPr>
            <a:xfrm>
              <a:off x="5864309" y="-1137537"/>
              <a:ext cx="1274033" cy="1128058"/>
            </a:xfrm>
            <a:custGeom>
              <a:avLst/>
              <a:gdLst/>
              <a:ahLst/>
              <a:cxnLst/>
              <a:rect l="l" t="t" r="r" b="b"/>
              <a:pathLst>
                <a:path w="541" h="479" extrusionOk="0">
                  <a:moveTo>
                    <a:pt x="536" y="479"/>
                  </a:moveTo>
                  <a:cubicBezTo>
                    <a:pt x="362" y="436"/>
                    <a:pt x="178" y="436"/>
                    <a:pt x="4" y="479"/>
                  </a:cubicBezTo>
                  <a:cubicBezTo>
                    <a:pt x="0" y="476"/>
                    <a:pt x="0" y="476"/>
                    <a:pt x="0" y="476"/>
                  </a:cubicBezTo>
                  <a:cubicBezTo>
                    <a:pt x="25" y="0"/>
                    <a:pt x="25" y="0"/>
                    <a:pt x="25" y="0"/>
                  </a:cubicBezTo>
                  <a:cubicBezTo>
                    <a:pt x="32" y="1"/>
                    <a:pt x="32" y="1"/>
                    <a:pt x="32" y="1"/>
                  </a:cubicBezTo>
                  <a:cubicBezTo>
                    <a:pt x="7" y="471"/>
                    <a:pt x="7" y="471"/>
                    <a:pt x="7" y="471"/>
                  </a:cubicBezTo>
                  <a:cubicBezTo>
                    <a:pt x="179" y="430"/>
                    <a:pt x="361" y="430"/>
                    <a:pt x="534" y="471"/>
                  </a:cubicBezTo>
                  <a:cubicBezTo>
                    <a:pt x="509" y="1"/>
                    <a:pt x="509" y="1"/>
                    <a:pt x="509" y="1"/>
                  </a:cubicBezTo>
                  <a:cubicBezTo>
                    <a:pt x="516" y="0"/>
                    <a:pt x="516" y="0"/>
                    <a:pt x="516" y="0"/>
                  </a:cubicBezTo>
                  <a:cubicBezTo>
                    <a:pt x="541" y="476"/>
                    <a:pt x="541" y="476"/>
                    <a:pt x="541" y="476"/>
                  </a:cubicBezTo>
                  <a:lnTo>
                    <a:pt x="536" y="4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14"/>
            <p:cNvSpPr/>
            <p:nvPr/>
          </p:nvSpPr>
          <p:spPr>
            <a:xfrm>
              <a:off x="6026171" y="-1137537"/>
              <a:ext cx="42700" cy="447848"/>
            </a:xfrm>
            <a:custGeom>
              <a:avLst/>
              <a:gdLst/>
              <a:ahLst/>
              <a:cxnLst/>
              <a:rect l="l" t="t" r="r" b="b"/>
              <a:pathLst>
                <a:path w="43" h="451" extrusionOk="0">
                  <a:moveTo>
                    <a:pt x="17" y="451"/>
                  </a:moveTo>
                  <a:lnTo>
                    <a:pt x="0" y="448"/>
                  </a:lnTo>
                  <a:lnTo>
                    <a:pt x="27" y="0"/>
                  </a:lnTo>
                  <a:lnTo>
                    <a:pt x="43" y="2"/>
                  </a:lnTo>
                  <a:lnTo>
                    <a:pt x="17"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4"/>
            <p:cNvSpPr/>
            <p:nvPr/>
          </p:nvSpPr>
          <p:spPr>
            <a:xfrm>
              <a:off x="6930803" y="-1137537"/>
              <a:ext cx="42700" cy="447848"/>
            </a:xfrm>
            <a:custGeom>
              <a:avLst/>
              <a:gdLst/>
              <a:ahLst/>
              <a:cxnLst/>
              <a:rect l="l" t="t" r="r" b="b"/>
              <a:pathLst>
                <a:path w="43" h="451" extrusionOk="0">
                  <a:moveTo>
                    <a:pt x="26" y="451"/>
                  </a:moveTo>
                  <a:lnTo>
                    <a:pt x="0" y="2"/>
                  </a:lnTo>
                  <a:lnTo>
                    <a:pt x="17" y="0"/>
                  </a:lnTo>
                  <a:lnTo>
                    <a:pt x="43" y="448"/>
                  </a:lnTo>
                  <a:lnTo>
                    <a:pt x="26"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4"/>
            <p:cNvSpPr/>
            <p:nvPr/>
          </p:nvSpPr>
          <p:spPr>
            <a:xfrm>
              <a:off x="56572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4"/>
            <p:cNvSpPr/>
            <p:nvPr/>
          </p:nvSpPr>
          <p:spPr>
            <a:xfrm>
              <a:off x="72728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4"/>
            <p:cNvSpPr/>
            <p:nvPr/>
          </p:nvSpPr>
          <p:spPr>
            <a:xfrm>
              <a:off x="57982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4"/>
            <p:cNvSpPr/>
            <p:nvPr/>
          </p:nvSpPr>
          <p:spPr>
            <a:xfrm>
              <a:off x="5968083" y="-1094837"/>
              <a:ext cx="447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4"/>
            <p:cNvSpPr/>
            <p:nvPr/>
          </p:nvSpPr>
          <p:spPr>
            <a:xfrm>
              <a:off x="6987905" y="-1094837"/>
              <a:ext cx="468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4"/>
            <p:cNvSpPr/>
            <p:nvPr/>
          </p:nvSpPr>
          <p:spPr>
            <a:xfrm>
              <a:off x="57982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4"/>
            <p:cNvSpPr/>
            <p:nvPr/>
          </p:nvSpPr>
          <p:spPr>
            <a:xfrm>
              <a:off x="70117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4"/>
            <p:cNvSpPr/>
            <p:nvPr/>
          </p:nvSpPr>
          <p:spPr>
            <a:xfrm>
              <a:off x="5619036" y="359920"/>
              <a:ext cx="205554" cy="205553"/>
            </a:xfrm>
            <a:custGeom>
              <a:avLst/>
              <a:gdLst/>
              <a:ahLst/>
              <a:cxnLst/>
              <a:rect l="l" t="t" r="r" b="b"/>
              <a:pathLst>
                <a:path w="207" h="207" extrusionOk="0">
                  <a:moveTo>
                    <a:pt x="0" y="207"/>
                  </a:moveTo>
                  <a:lnTo>
                    <a:pt x="207" y="155"/>
                  </a:lnTo>
                  <a:lnTo>
                    <a:pt x="207" y="0"/>
                  </a:lnTo>
                  <a:lnTo>
                    <a:pt x="0" y="124"/>
                  </a:lnTo>
                  <a:lnTo>
                    <a:pt x="0" y="2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4"/>
            <p:cNvSpPr/>
            <p:nvPr/>
          </p:nvSpPr>
          <p:spPr>
            <a:xfrm>
              <a:off x="7178063" y="364886"/>
              <a:ext cx="204560" cy="205553"/>
            </a:xfrm>
            <a:custGeom>
              <a:avLst/>
              <a:gdLst/>
              <a:ahLst/>
              <a:cxnLst/>
              <a:rect l="l" t="t" r="r" b="b"/>
              <a:pathLst>
                <a:path w="206" h="207" extrusionOk="0">
                  <a:moveTo>
                    <a:pt x="0" y="0"/>
                  </a:moveTo>
                  <a:lnTo>
                    <a:pt x="0" y="157"/>
                  </a:lnTo>
                  <a:lnTo>
                    <a:pt x="206" y="207"/>
                  </a:lnTo>
                  <a:lnTo>
                    <a:pt x="206" y="12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359"/>
        <p:cNvGrpSpPr/>
        <p:nvPr/>
      </p:nvGrpSpPr>
      <p:grpSpPr>
        <a:xfrm>
          <a:off x="0" y="0"/>
          <a:ext cx="0" cy="0"/>
          <a:chOff x="0" y="0"/>
          <a:chExt cx="0" cy="0"/>
        </a:xfrm>
      </p:grpSpPr>
      <p:sp>
        <p:nvSpPr>
          <p:cNvPr id="360" name="Google Shape;36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361" name="Google Shape;361;p15"/>
          <p:cNvGrpSpPr/>
          <p:nvPr/>
        </p:nvGrpSpPr>
        <p:grpSpPr>
          <a:xfrm>
            <a:off x="-125" y="163525"/>
            <a:ext cx="9441000" cy="4816450"/>
            <a:chOff x="-125" y="163525"/>
            <a:chExt cx="9441000" cy="4816450"/>
          </a:xfrm>
        </p:grpSpPr>
        <p:grpSp>
          <p:nvGrpSpPr>
            <p:cNvPr id="362" name="Google Shape;362;p15"/>
            <p:cNvGrpSpPr/>
            <p:nvPr/>
          </p:nvGrpSpPr>
          <p:grpSpPr>
            <a:xfrm>
              <a:off x="-125" y="163525"/>
              <a:ext cx="9144000" cy="4816450"/>
              <a:chOff x="-125" y="163525"/>
              <a:chExt cx="9144000" cy="4816450"/>
            </a:xfrm>
          </p:grpSpPr>
          <p:sp>
            <p:nvSpPr>
              <p:cNvPr id="363" name="Google Shape;363;p15"/>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4" name="Google Shape;364;p15"/>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cxnSp>
          <p:nvCxnSpPr>
            <p:cNvPr id="365" name="Google Shape;365;p15"/>
            <p:cNvCxnSpPr/>
            <p:nvPr/>
          </p:nvCxnSpPr>
          <p:spPr>
            <a:xfrm>
              <a:off x="8707450" y="271225"/>
              <a:ext cx="0" cy="951300"/>
            </a:xfrm>
            <a:prstGeom prst="straightConnector1">
              <a:avLst/>
            </a:prstGeom>
            <a:noFill/>
            <a:ln w="76200" cap="flat" cmpd="sng">
              <a:solidFill>
                <a:schemeClr val="accent3"/>
              </a:solidFill>
              <a:prstDash val="solid"/>
              <a:round/>
              <a:headEnd type="none" w="med" len="med"/>
              <a:tailEnd type="none" w="med" len="med"/>
            </a:ln>
          </p:spPr>
        </p:cxnSp>
        <p:cxnSp>
          <p:nvCxnSpPr>
            <p:cNvPr id="366" name="Google Shape;366;p15"/>
            <p:cNvCxnSpPr/>
            <p:nvPr/>
          </p:nvCxnSpPr>
          <p:spPr>
            <a:xfrm rot="10800000">
              <a:off x="8669275" y="1222525"/>
              <a:ext cx="771600" cy="0"/>
            </a:xfrm>
            <a:prstGeom prst="straightConnector1">
              <a:avLst/>
            </a:prstGeom>
            <a:noFill/>
            <a:ln w="76200" cap="flat" cmpd="sng">
              <a:solidFill>
                <a:schemeClr val="accent3"/>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82"/>
        <p:cNvGrpSpPr/>
        <p:nvPr/>
      </p:nvGrpSpPr>
      <p:grpSpPr>
        <a:xfrm>
          <a:off x="0" y="0"/>
          <a:ext cx="0" cy="0"/>
          <a:chOff x="0" y="0"/>
          <a:chExt cx="0" cy="0"/>
        </a:xfrm>
      </p:grpSpPr>
      <p:sp>
        <p:nvSpPr>
          <p:cNvPr id="383" name="Google Shape;38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4" name="Google Shape;384;p18"/>
          <p:cNvSpPr txBox="1">
            <a:spLocks noGrp="1"/>
          </p:cNvSpPr>
          <p:nvPr>
            <p:ph type="subTitle" idx="1"/>
          </p:nvPr>
        </p:nvSpPr>
        <p:spPr>
          <a:xfrm>
            <a:off x="2082075" y="3623040"/>
            <a:ext cx="58539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200">
                <a:solidFill>
                  <a:schemeClr val="dk1"/>
                </a:solidFill>
                <a:latin typeface="Khand SemiBold"/>
                <a:ea typeface="Khand SemiBold"/>
                <a:cs typeface="Khand SemiBold"/>
                <a:sym typeface="Khand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85" name="Google Shape;385;p18"/>
          <p:cNvSpPr txBox="1">
            <a:spLocks noGrp="1"/>
          </p:cNvSpPr>
          <p:nvPr>
            <p:ph type="subTitle" idx="2"/>
          </p:nvPr>
        </p:nvSpPr>
        <p:spPr>
          <a:xfrm>
            <a:off x="2082075" y="3914425"/>
            <a:ext cx="5853900" cy="6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6" name="Google Shape;386;p18"/>
          <p:cNvSpPr txBox="1">
            <a:spLocks noGrp="1"/>
          </p:cNvSpPr>
          <p:nvPr>
            <p:ph type="subTitle" idx="3"/>
          </p:nvPr>
        </p:nvSpPr>
        <p:spPr>
          <a:xfrm>
            <a:off x="2082075" y="1579776"/>
            <a:ext cx="5853900" cy="6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7" name="Google Shape;387;p18"/>
          <p:cNvSpPr txBox="1">
            <a:spLocks noGrp="1"/>
          </p:cNvSpPr>
          <p:nvPr>
            <p:ph type="subTitle" idx="4"/>
          </p:nvPr>
        </p:nvSpPr>
        <p:spPr>
          <a:xfrm>
            <a:off x="2082075" y="2747101"/>
            <a:ext cx="5853900" cy="6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8" name="Google Shape;388;p18"/>
          <p:cNvSpPr txBox="1">
            <a:spLocks noGrp="1"/>
          </p:cNvSpPr>
          <p:nvPr>
            <p:ph type="subTitle" idx="5"/>
          </p:nvPr>
        </p:nvSpPr>
        <p:spPr>
          <a:xfrm>
            <a:off x="2082075" y="1288400"/>
            <a:ext cx="58539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200">
                <a:solidFill>
                  <a:schemeClr val="dk1"/>
                </a:solidFill>
                <a:latin typeface="Khand SemiBold"/>
                <a:ea typeface="Khand SemiBold"/>
                <a:cs typeface="Khand SemiBold"/>
                <a:sym typeface="Khand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89" name="Google Shape;389;p18"/>
          <p:cNvSpPr txBox="1">
            <a:spLocks noGrp="1"/>
          </p:cNvSpPr>
          <p:nvPr>
            <p:ph type="subTitle" idx="6"/>
          </p:nvPr>
        </p:nvSpPr>
        <p:spPr>
          <a:xfrm>
            <a:off x="2082075" y="2455720"/>
            <a:ext cx="58539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200">
                <a:solidFill>
                  <a:schemeClr val="dk1"/>
                </a:solidFill>
                <a:latin typeface="Khand SemiBold"/>
                <a:ea typeface="Khand SemiBold"/>
                <a:cs typeface="Khand SemiBold"/>
                <a:sym typeface="Khand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390" name="Google Shape;390;p18"/>
          <p:cNvGrpSpPr/>
          <p:nvPr/>
        </p:nvGrpSpPr>
        <p:grpSpPr>
          <a:xfrm>
            <a:off x="-220675" y="163525"/>
            <a:ext cx="9364550" cy="4816450"/>
            <a:chOff x="-220675" y="163525"/>
            <a:chExt cx="9364550" cy="4816450"/>
          </a:xfrm>
        </p:grpSpPr>
        <p:grpSp>
          <p:nvGrpSpPr>
            <p:cNvPr id="391" name="Google Shape;391;p18"/>
            <p:cNvGrpSpPr/>
            <p:nvPr/>
          </p:nvGrpSpPr>
          <p:grpSpPr>
            <a:xfrm>
              <a:off x="-125" y="163525"/>
              <a:ext cx="9144000" cy="4816450"/>
              <a:chOff x="-125" y="163525"/>
              <a:chExt cx="9144000" cy="4816450"/>
            </a:xfrm>
          </p:grpSpPr>
          <p:sp>
            <p:nvSpPr>
              <p:cNvPr id="392" name="Google Shape;392;p18"/>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18"/>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94" name="Google Shape;394;p18"/>
            <p:cNvSpPr/>
            <p:nvPr/>
          </p:nvSpPr>
          <p:spPr>
            <a:xfrm>
              <a:off x="-220675" y="1785900"/>
              <a:ext cx="533400" cy="1571700"/>
            </a:xfrm>
            <a:prstGeom prst="rect">
              <a:avLst/>
            </a:prstGeom>
            <a:noFill/>
            <a:ln w="76200" cap="flat" cmpd="sng">
              <a:solidFill>
                <a:schemeClr val="accen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8"/>
        <p:cNvGrpSpPr/>
        <p:nvPr/>
      </p:nvGrpSpPr>
      <p:grpSpPr>
        <a:xfrm>
          <a:off x="0" y="0"/>
          <a:ext cx="0" cy="0"/>
          <a:chOff x="0" y="0"/>
          <a:chExt cx="0" cy="0"/>
        </a:xfrm>
      </p:grpSpPr>
      <p:grpSp>
        <p:nvGrpSpPr>
          <p:cNvPr id="489" name="Google Shape;489;p23"/>
          <p:cNvGrpSpPr/>
          <p:nvPr/>
        </p:nvGrpSpPr>
        <p:grpSpPr>
          <a:xfrm>
            <a:off x="-274625" y="163525"/>
            <a:ext cx="9418625" cy="4816450"/>
            <a:chOff x="-274625" y="163525"/>
            <a:chExt cx="9418625" cy="4816450"/>
          </a:xfrm>
        </p:grpSpPr>
        <p:grpSp>
          <p:nvGrpSpPr>
            <p:cNvPr id="490" name="Google Shape;490;p23"/>
            <p:cNvGrpSpPr/>
            <p:nvPr/>
          </p:nvGrpSpPr>
          <p:grpSpPr>
            <a:xfrm>
              <a:off x="-125" y="163525"/>
              <a:ext cx="9144000" cy="4816450"/>
              <a:chOff x="-125" y="163525"/>
              <a:chExt cx="9144000" cy="4816450"/>
            </a:xfrm>
          </p:grpSpPr>
          <p:sp>
            <p:nvSpPr>
              <p:cNvPr id="491" name="Google Shape;491;p23"/>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92" name="Google Shape;492;p23"/>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93" name="Google Shape;493;p23"/>
            <p:cNvSpPr/>
            <p:nvPr/>
          </p:nvSpPr>
          <p:spPr>
            <a:xfrm>
              <a:off x="-274625" y="214325"/>
              <a:ext cx="989700" cy="2181300"/>
            </a:xfrm>
            <a:prstGeom prst="rect">
              <a:avLst/>
            </a:prstGeom>
            <a:noFill/>
            <a:ln w="76200" cap="flat" cmpd="sng">
              <a:solidFill>
                <a:schemeClr val="accen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494" name="Google Shape;494;p23"/>
            <p:cNvSpPr/>
            <p:nvPr/>
          </p:nvSpPr>
          <p:spPr>
            <a:xfrm>
              <a:off x="8154300" y="4329125"/>
              <a:ext cx="989700" cy="593700"/>
            </a:xfrm>
            <a:prstGeom prst="rect">
              <a:avLst/>
            </a:prstGeom>
            <a:noFill/>
            <a:ln w="76200" cap="flat" cmpd="sng">
              <a:solidFill>
                <a:schemeClr val="accen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cxnSp>
          <p:nvCxnSpPr>
            <p:cNvPr id="495" name="Google Shape;495;p23"/>
            <p:cNvCxnSpPr>
              <a:endCxn id="494" idx="0"/>
            </p:cNvCxnSpPr>
            <p:nvPr/>
          </p:nvCxnSpPr>
          <p:spPr>
            <a:xfrm>
              <a:off x="8631150" y="242825"/>
              <a:ext cx="18000" cy="4086300"/>
            </a:xfrm>
            <a:prstGeom prst="straightConnector1">
              <a:avLst/>
            </a:prstGeom>
            <a:noFill/>
            <a:ln w="76200" cap="flat" cmpd="sng">
              <a:solidFill>
                <a:schemeClr val="accent2"/>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96"/>
        <p:cNvGrpSpPr/>
        <p:nvPr/>
      </p:nvGrpSpPr>
      <p:grpSpPr>
        <a:xfrm>
          <a:off x="0" y="0"/>
          <a:ext cx="0" cy="0"/>
          <a:chOff x="0" y="0"/>
          <a:chExt cx="0" cy="0"/>
        </a:xfrm>
      </p:grpSpPr>
      <p:grpSp>
        <p:nvGrpSpPr>
          <p:cNvPr id="497" name="Google Shape;497;p24"/>
          <p:cNvGrpSpPr/>
          <p:nvPr/>
        </p:nvGrpSpPr>
        <p:grpSpPr>
          <a:xfrm rot="-9411605" flipH="1">
            <a:off x="8780155" y="113823"/>
            <a:ext cx="1850329" cy="3568024"/>
            <a:chOff x="5593218" y="-1255704"/>
            <a:chExt cx="2091281" cy="4032656"/>
          </a:xfrm>
        </p:grpSpPr>
        <p:sp>
          <p:nvSpPr>
            <p:cNvPr id="498" name="Google Shape;498;p24"/>
            <p:cNvSpPr/>
            <p:nvPr/>
          </p:nvSpPr>
          <p:spPr>
            <a:xfrm>
              <a:off x="5871261" y="-1224922"/>
              <a:ext cx="1813238" cy="4001825"/>
            </a:xfrm>
            <a:custGeom>
              <a:avLst/>
              <a:gdLst/>
              <a:ahLst/>
              <a:cxnLst/>
              <a:rect l="l" t="t" r="r" b="b"/>
              <a:pathLst>
                <a:path w="770" h="1699" extrusionOk="0">
                  <a:moveTo>
                    <a:pt x="385" y="0"/>
                  </a:moveTo>
                  <a:cubicBezTo>
                    <a:pt x="322" y="0"/>
                    <a:pt x="258" y="12"/>
                    <a:pt x="199" y="38"/>
                  </a:cubicBezTo>
                  <a:cubicBezTo>
                    <a:pt x="144" y="38"/>
                    <a:pt x="144" y="38"/>
                    <a:pt x="144" y="38"/>
                  </a:cubicBezTo>
                  <a:cubicBezTo>
                    <a:pt x="58" y="38"/>
                    <a:pt x="58" y="38"/>
                    <a:pt x="58" y="38"/>
                  </a:cubicBezTo>
                  <a:cubicBezTo>
                    <a:pt x="27" y="114"/>
                    <a:pt x="27" y="114"/>
                    <a:pt x="27" y="114"/>
                  </a:cubicBezTo>
                  <a:cubicBezTo>
                    <a:pt x="27" y="207"/>
                    <a:pt x="27" y="207"/>
                    <a:pt x="27" y="207"/>
                  </a:cubicBezTo>
                  <a:cubicBezTo>
                    <a:pt x="11" y="227"/>
                    <a:pt x="0" y="260"/>
                    <a:pt x="0" y="297"/>
                  </a:cubicBezTo>
                  <a:cubicBezTo>
                    <a:pt x="0" y="333"/>
                    <a:pt x="11" y="366"/>
                    <a:pt x="27" y="387"/>
                  </a:cubicBezTo>
                  <a:cubicBezTo>
                    <a:pt x="27" y="716"/>
                    <a:pt x="27" y="716"/>
                    <a:pt x="27" y="716"/>
                  </a:cubicBezTo>
                  <a:cubicBezTo>
                    <a:pt x="11" y="725"/>
                    <a:pt x="11" y="725"/>
                    <a:pt x="11" y="725"/>
                  </a:cubicBezTo>
                  <a:cubicBezTo>
                    <a:pt x="11" y="760"/>
                    <a:pt x="11" y="760"/>
                    <a:pt x="11" y="760"/>
                  </a:cubicBezTo>
                  <a:cubicBezTo>
                    <a:pt x="27" y="756"/>
                    <a:pt x="27" y="756"/>
                    <a:pt x="27" y="756"/>
                  </a:cubicBezTo>
                  <a:cubicBezTo>
                    <a:pt x="27" y="1199"/>
                    <a:pt x="27" y="1199"/>
                    <a:pt x="27" y="1199"/>
                  </a:cubicBezTo>
                  <a:cubicBezTo>
                    <a:pt x="11" y="1220"/>
                    <a:pt x="0" y="1252"/>
                    <a:pt x="0" y="1289"/>
                  </a:cubicBezTo>
                  <a:cubicBezTo>
                    <a:pt x="0" y="1325"/>
                    <a:pt x="11" y="1358"/>
                    <a:pt x="27" y="1379"/>
                  </a:cubicBezTo>
                  <a:cubicBezTo>
                    <a:pt x="27" y="1396"/>
                    <a:pt x="27" y="1396"/>
                    <a:pt x="27" y="1396"/>
                  </a:cubicBezTo>
                  <a:cubicBezTo>
                    <a:pt x="58" y="1599"/>
                    <a:pt x="58" y="1599"/>
                    <a:pt x="58" y="1599"/>
                  </a:cubicBezTo>
                  <a:cubicBezTo>
                    <a:pt x="58" y="1599"/>
                    <a:pt x="58" y="1599"/>
                    <a:pt x="58" y="1599"/>
                  </a:cubicBezTo>
                  <a:cubicBezTo>
                    <a:pt x="69" y="1672"/>
                    <a:pt x="69" y="1672"/>
                    <a:pt x="69" y="1672"/>
                  </a:cubicBezTo>
                  <a:cubicBezTo>
                    <a:pt x="74" y="1699"/>
                    <a:pt x="74" y="1699"/>
                    <a:pt x="74" y="1699"/>
                  </a:cubicBezTo>
                  <a:cubicBezTo>
                    <a:pt x="108" y="1699"/>
                    <a:pt x="108" y="1699"/>
                    <a:pt x="108" y="1699"/>
                  </a:cubicBezTo>
                  <a:cubicBezTo>
                    <a:pt x="108" y="1699"/>
                    <a:pt x="108" y="1699"/>
                    <a:pt x="108" y="1699"/>
                  </a:cubicBezTo>
                  <a:cubicBezTo>
                    <a:pt x="108" y="1699"/>
                    <a:pt x="108" y="1699"/>
                    <a:pt x="108" y="1699"/>
                  </a:cubicBezTo>
                  <a:cubicBezTo>
                    <a:pt x="134" y="1699"/>
                    <a:pt x="134" y="1699"/>
                    <a:pt x="134" y="1699"/>
                  </a:cubicBezTo>
                  <a:cubicBezTo>
                    <a:pt x="204" y="1699"/>
                    <a:pt x="204" y="1699"/>
                    <a:pt x="204" y="1699"/>
                  </a:cubicBezTo>
                  <a:cubicBezTo>
                    <a:pt x="566" y="1699"/>
                    <a:pt x="566" y="1699"/>
                    <a:pt x="566" y="1699"/>
                  </a:cubicBezTo>
                  <a:cubicBezTo>
                    <a:pt x="636" y="1699"/>
                    <a:pt x="636" y="1699"/>
                    <a:pt x="636" y="1699"/>
                  </a:cubicBezTo>
                  <a:cubicBezTo>
                    <a:pt x="663" y="1699"/>
                    <a:pt x="663" y="1699"/>
                    <a:pt x="663" y="1699"/>
                  </a:cubicBezTo>
                  <a:cubicBezTo>
                    <a:pt x="663" y="1699"/>
                    <a:pt x="663" y="1699"/>
                    <a:pt x="663" y="1699"/>
                  </a:cubicBezTo>
                  <a:cubicBezTo>
                    <a:pt x="697" y="1699"/>
                    <a:pt x="697" y="1699"/>
                    <a:pt x="697" y="1699"/>
                  </a:cubicBezTo>
                  <a:cubicBezTo>
                    <a:pt x="702" y="1672"/>
                    <a:pt x="702" y="1672"/>
                    <a:pt x="702" y="1672"/>
                  </a:cubicBezTo>
                  <a:cubicBezTo>
                    <a:pt x="702" y="1672"/>
                    <a:pt x="702" y="1672"/>
                    <a:pt x="702" y="1672"/>
                  </a:cubicBezTo>
                  <a:cubicBezTo>
                    <a:pt x="713" y="1599"/>
                    <a:pt x="713" y="1599"/>
                    <a:pt x="713" y="1599"/>
                  </a:cubicBezTo>
                  <a:cubicBezTo>
                    <a:pt x="713" y="1599"/>
                    <a:pt x="713" y="1599"/>
                    <a:pt x="713" y="1599"/>
                  </a:cubicBezTo>
                  <a:cubicBezTo>
                    <a:pt x="744" y="1396"/>
                    <a:pt x="744" y="1396"/>
                    <a:pt x="744" y="1396"/>
                  </a:cubicBezTo>
                  <a:cubicBezTo>
                    <a:pt x="744" y="1379"/>
                    <a:pt x="744" y="1379"/>
                    <a:pt x="744" y="1379"/>
                  </a:cubicBezTo>
                  <a:cubicBezTo>
                    <a:pt x="760" y="1358"/>
                    <a:pt x="770" y="1325"/>
                    <a:pt x="770" y="1289"/>
                  </a:cubicBezTo>
                  <a:cubicBezTo>
                    <a:pt x="770" y="1252"/>
                    <a:pt x="760" y="1220"/>
                    <a:pt x="744" y="1199"/>
                  </a:cubicBezTo>
                  <a:cubicBezTo>
                    <a:pt x="744" y="758"/>
                    <a:pt x="744" y="758"/>
                    <a:pt x="744" y="758"/>
                  </a:cubicBezTo>
                  <a:cubicBezTo>
                    <a:pt x="760" y="762"/>
                    <a:pt x="760" y="762"/>
                    <a:pt x="760" y="762"/>
                  </a:cubicBezTo>
                  <a:cubicBezTo>
                    <a:pt x="760" y="728"/>
                    <a:pt x="760" y="728"/>
                    <a:pt x="760" y="728"/>
                  </a:cubicBezTo>
                  <a:cubicBezTo>
                    <a:pt x="744" y="718"/>
                    <a:pt x="744" y="718"/>
                    <a:pt x="744" y="718"/>
                  </a:cubicBezTo>
                  <a:cubicBezTo>
                    <a:pt x="744" y="387"/>
                    <a:pt x="744" y="387"/>
                    <a:pt x="744" y="387"/>
                  </a:cubicBezTo>
                  <a:cubicBezTo>
                    <a:pt x="760" y="366"/>
                    <a:pt x="770" y="333"/>
                    <a:pt x="770" y="297"/>
                  </a:cubicBezTo>
                  <a:cubicBezTo>
                    <a:pt x="770" y="260"/>
                    <a:pt x="760" y="227"/>
                    <a:pt x="744" y="207"/>
                  </a:cubicBezTo>
                  <a:cubicBezTo>
                    <a:pt x="744" y="114"/>
                    <a:pt x="744" y="114"/>
                    <a:pt x="744" y="114"/>
                  </a:cubicBezTo>
                  <a:cubicBezTo>
                    <a:pt x="713" y="38"/>
                    <a:pt x="713" y="38"/>
                    <a:pt x="713" y="38"/>
                  </a:cubicBezTo>
                  <a:cubicBezTo>
                    <a:pt x="713" y="38"/>
                    <a:pt x="713" y="38"/>
                    <a:pt x="713" y="38"/>
                  </a:cubicBezTo>
                  <a:cubicBezTo>
                    <a:pt x="713" y="38"/>
                    <a:pt x="713" y="38"/>
                    <a:pt x="713" y="38"/>
                  </a:cubicBezTo>
                  <a:cubicBezTo>
                    <a:pt x="627" y="38"/>
                    <a:pt x="627" y="38"/>
                    <a:pt x="627" y="38"/>
                  </a:cubicBezTo>
                  <a:cubicBezTo>
                    <a:pt x="572" y="38"/>
                    <a:pt x="572" y="38"/>
                    <a:pt x="572" y="38"/>
                  </a:cubicBezTo>
                  <a:cubicBezTo>
                    <a:pt x="512" y="12"/>
                    <a:pt x="449" y="0"/>
                    <a:pt x="385"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4"/>
            <p:cNvSpPr/>
            <p:nvPr/>
          </p:nvSpPr>
          <p:spPr>
            <a:xfrm>
              <a:off x="5593218" y="-795942"/>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4"/>
            <p:cNvSpPr/>
            <p:nvPr/>
          </p:nvSpPr>
          <p:spPr>
            <a:xfrm>
              <a:off x="7086706" y="-795942"/>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24"/>
            <p:cNvSpPr/>
            <p:nvPr/>
          </p:nvSpPr>
          <p:spPr>
            <a:xfrm>
              <a:off x="5593218" y="1540608"/>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24"/>
            <p:cNvSpPr/>
            <p:nvPr/>
          </p:nvSpPr>
          <p:spPr>
            <a:xfrm>
              <a:off x="7086706" y="1540608"/>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24"/>
            <p:cNvSpPr/>
            <p:nvPr/>
          </p:nvSpPr>
          <p:spPr>
            <a:xfrm>
              <a:off x="6450186" y="2663701"/>
              <a:ext cx="99300" cy="9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4"/>
            <p:cNvSpPr/>
            <p:nvPr/>
          </p:nvSpPr>
          <p:spPr>
            <a:xfrm>
              <a:off x="5656770" y="-1135551"/>
              <a:ext cx="1688117" cy="3912459"/>
            </a:xfrm>
            <a:custGeom>
              <a:avLst/>
              <a:gdLst/>
              <a:ahLst/>
              <a:cxnLst/>
              <a:rect l="l" t="t" r="r" b="b"/>
              <a:pathLst>
                <a:path w="1700" h="3940" extrusionOk="0">
                  <a:moveTo>
                    <a:pt x="1627" y="0"/>
                  </a:moveTo>
                  <a:lnTo>
                    <a:pt x="74" y="0"/>
                  </a:lnTo>
                  <a:lnTo>
                    <a:pt x="0" y="181"/>
                  </a:lnTo>
                  <a:lnTo>
                    <a:pt x="0" y="3221"/>
                  </a:lnTo>
                  <a:lnTo>
                    <a:pt x="100" y="3876"/>
                  </a:lnTo>
                  <a:lnTo>
                    <a:pt x="112" y="3940"/>
                  </a:lnTo>
                  <a:lnTo>
                    <a:pt x="192" y="3940"/>
                  </a:lnTo>
                  <a:lnTo>
                    <a:pt x="254" y="3876"/>
                  </a:lnTo>
                  <a:lnTo>
                    <a:pt x="1444" y="3876"/>
                  </a:lnTo>
                  <a:lnTo>
                    <a:pt x="1508" y="3940"/>
                  </a:lnTo>
                  <a:lnTo>
                    <a:pt x="1589" y="3940"/>
                  </a:lnTo>
                  <a:lnTo>
                    <a:pt x="1601" y="3876"/>
                  </a:lnTo>
                  <a:lnTo>
                    <a:pt x="1601" y="3876"/>
                  </a:lnTo>
                  <a:lnTo>
                    <a:pt x="1700" y="3221"/>
                  </a:lnTo>
                  <a:lnTo>
                    <a:pt x="1700" y="181"/>
                  </a:lnTo>
                  <a:lnTo>
                    <a:pt x="162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4"/>
            <p:cNvSpPr/>
            <p:nvPr/>
          </p:nvSpPr>
          <p:spPr>
            <a:xfrm>
              <a:off x="56567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24"/>
            <p:cNvSpPr/>
            <p:nvPr/>
          </p:nvSpPr>
          <p:spPr>
            <a:xfrm>
              <a:off x="72723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4"/>
            <p:cNvSpPr/>
            <p:nvPr/>
          </p:nvSpPr>
          <p:spPr>
            <a:xfrm>
              <a:off x="5908995" y="2713351"/>
              <a:ext cx="164700" cy="6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24"/>
            <p:cNvSpPr/>
            <p:nvPr/>
          </p:nvSpPr>
          <p:spPr>
            <a:xfrm>
              <a:off x="6925838" y="2713351"/>
              <a:ext cx="164700" cy="6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24"/>
            <p:cNvSpPr/>
            <p:nvPr/>
          </p:nvSpPr>
          <p:spPr>
            <a:xfrm>
              <a:off x="6061919" y="-1255704"/>
              <a:ext cx="877822" cy="120154"/>
            </a:xfrm>
            <a:custGeom>
              <a:avLst/>
              <a:gdLst/>
              <a:ahLst/>
              <a:cxnLst/>
              <a:rect l="l" t="t" r="r" b="b"/>
              <a:pathLst>
                <a:path w="373" h="51" extrusionOk="0">
                  <a:moveTo>
                    <a:pt x="373" y="51"/>
                  </a:moveTo>
                  <a:cubicBezTo>
                    <a:pt x="0" y="51"/>
                    <a:pt x="0" y="51"/>
                    <a:pt x="0" y="51"/>
                  </a:cubicBezTo>
                  <a:cubicBezTo>
                    <a:pt x="119" y="0"/>
                    <a:pt x="254" y="0"/>
                    <a:pt x="373" y="5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24"/>
            <p:cNvSpPr/>
            <p:nvPr/>
          </p:nvSpPr>
          <p:spPr>
            <a:xfrm>
              <a:off x="5908995" y="1724314"/>
              <a:ext cx="1184661" cy="338616"/>
            </a:xfrm>
            <a:custGeom>
              <a:avLst/>
              <a:gdLst/>
              <a:ahLst/>
              <a:cxnLst/>
              <a:rect l="l" t="t" r="r" b="b"/>
              <a:pathLst>
                <a:path w="1193" h="341" extrusionOk="0">
                  <a:moveTo>
                    <a:pt x="1072" y="0"/>
                  </a:moveTo>
                  <a:lnTo>
                    <a:pt x="121" y="0"/>
                  </a:lnTo>
                  <a:lnTo>
                    <a:pt x="0" y="341"/>
                  </a:lnTo>
                  <a:lnTo>
                    <a:pt x="1193" y="341"/>
                  </a:lnTo>
                  <a:lnTo>
                    <a:pt x="1072" y="0"/>
                  </a:lnTo>
                  <a:close/>
                </a:path>
              </a:pathLst>
            </a:custGeom>
            <a:solidFill>
              <a:srgbClr val="3F55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24"/>
            <p:cNvSpPr/>
            <p:nvPr/>
          </p:nvSpPr>
          <p:spPr>
            <a:xfrm>
              <a:off x="57977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4"/>
            <p:cNvSpPr/>
            <p:nvPr/>
          </p:nvSpPr>
          <p:spPr>
            <a:xfrm>
              <a:off x="5977513" y="581362"/>
              <a:ext cx="1047626" cy="1062521"/>
            </a:xfrm>
            <a:custGeom>
              <a:avLst/>
              <a:gdLst/>
              <a:ahLst/>
              <a:cxnLst/>
              <a:rect l="l" t="t" r="r" b="b"/>
              <a:pathLst>
                <a:path w="1055" h="1070" extrusionOk="0">
                  <a:moveTo>
                    <a:pt x="1041" y="1070"/>
                  </a:moveTo>
                  <a:lnTo>
                    <a:pt x="12" y="1070"/>
                  </a:lnTo>
                  <a:lnTo>
                    <a:pt x="0" y="0"/>
                  </a:lnTo>
                  <a:lnTo>
                    <a:pt x="1055" y="0"/>
                  </a:lnTo>
                  <a:lnTo>
                    <a:pt x="1041" y="107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24"/>
            <p:cNvSpPr/>
            <p:nvPr/>
          </p:nvSpPr>
          <p:spPr>
            <a:xfrm>
              <a:off x="5838491" y="2095700"/>
              <a:ext cx="1322689" cy="681205"/>
            </a:xfrm>
            <a:custGeom>
              <a:avLst/>
              <a:gdLst/>
              <a:ahLst/>
              <a:cxnLst/>
              <a:rect l="l" t="t" r="r" b="b"/>
              <a:pathLst>
                <a:path w="1332" h="686" extrusionOk="0">
                  <a:moveTo>
                    <a:pt x="16" y="686"/>
                  </a:moveTo>
                  <a:lnTo>
                    <a:pt x="0" y="686"/>
                  </a:lnTo>
                  <a:lnTo>
                    <a:pt x="7" y="8"/>
                  </a:lnTo>
                  <a:lnTo>
                    <a:pt x="14" y="0"/>
                  </a:lnTo>
                  <a:lnTo>
                    <a:pt x="1318" y="0"/>
                  </a:lnTo>
                  <a:lnTo>
                    <a:pt x="1328" y="8"/>
                  </a:lnTo>
                  <a:lnTo>
                    <a:pt x="1332" y="686"/>
                  </a:lnTo>
                  <a:lnTo>
                    <a:pt x="1316" y="686"/>
                  </a:lnTo>
                  <a:lnTo>
                    <a:pt x="1311" y="17"/>
                  </a:lnTo>
                  <a:lnTo>
                    <a:pt x="23" y="17"/>
                  </a:lnTo>
                  <a:lnTo>
                    <a:pt x="16" y="6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24"/>
            <p:cNvSpPr/>
            <p:nvPr/>
          </p:nvSpPr>
          <p:spPr>
            <a:xfrm>
              <a:off x="5967583" y="-1094837"/>
              <a:ext cx="44700" cy="46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4"/>
            <p:cNvSpPr/>
            <p:nvPr/>
          </p:nvSpPr>
          <p:spPr>
            <a:xfrm>
              <a:off x="6987405" y="-1094837"/>
              <a:ext cx="46800" cy="46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4"/>
            <p:cNvSpPr/>
            <p:nvPr/>
          </p:nvSpPr>
          <p:spPr>
            <a:xfrm>
              <a:off x="6339962" y="-1224922"/>
              <a:ext cx="136043" cy="3938271"/>
            </a:xfrm>
            <a:custGeom>
              <a:avLst/>
              <a:gdLst/>
              <a:ahLst/>
              <a:cxnLst/>
              <a:rect l="l" t="t" r="r" b="b"/>
              <a:pathLst>
                <a:path w="58" h="1672" extrusionOk="0">
                  <a:moveTo>
                    <a:pt x="58" y="0"/>
                  </a:moveTo>
                  <a:cubicBezTo>
                    <a:pt x="39" y="0"/>
                    <a:pt x="19" y="2"/>
                    <a:pt x="0" y="5"/>
                  </a:cubicBezTo>
                  <a:cubicBezTo>
                    <a:pt x="0" y="1672"/>
                    <a:pt x="0" y="1672"/>
                    <a:pt x="0" y="1672"/>
                  </a:cubicBezTo>
                  <a:cubicBezTo>
                    <a:pt x="58" y="1672"/>
                    <a:pt x="58" y="1672"/>
                    <a:pt x="58" y="1672"/>
                  </a:cubicBezTo>
                  <a:lnTo>
                    <a:pt x="58"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24"/>
            <p:cNvSpPr/>
            <p:nvPr/>
          </p:nvSpPr>
          <p:spPr>
            <a:xfrm>
              <a:off x="6525655" y="-1224922"/>
              <a:ext cx="134057" cy="3938271"/>
            </a:xfrm>
            <a:custGeom>
              <a:avLst/>
              <a:gdLst/>
              <a:ahLst/>
              <a:cxnLst/>
              <a:rect l="l" t="t" r="r" b="b"/>
              <a:pathLst>
                <a:path w="57" h="1672" extrusionOk="0">
                  <a:moveTo>
                    <a:pt x="0" y="0"/>
                  </a:moveTo>
                  <a:cubicBezTo>
                    <a:pt x="0" y="1672"/>
                    <a:pt x="0" y="1672"/>
                    <a:pt x="0" y="1672"/>
                  </a:cubicBezTo>
                  <a:cubicBezTo>
                    <a:pt x="57" y="1672"/>
                    <a:pt x="57" y="1672"/>
                    <a:pt x="57" y="1672"/>
                  </a:cubicBezTo>
                  <a:cubicBezTo>
                    <a:pt x="57" y="5"/>
                    <a:pt x="57" y="5"/>
                    <a:pt x="57" y="5"/>
                  </a:cubicBezTo>
                  <a:cubicBezTo>
                    <a:pt x="38" y="2"/>
                    <a:pt x="19"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24"/>
            <p:cNvSpPr/>
            <p:nvPr/>
          </p:nvSpPr>
          <p:spPr>
            <a:xfrm>
              <a:off x="5824589" y="205011"/>
              <a:ext cx="1353474" cy="376351"/>
            </a:xfrm>
            <a:custGeom>
              <a:avLst/>
              <a:gdLst/>
              <a:ahLst/>
              <a:cxnLst/>
              <a:rect l="l" t="t" r="r" b="b"/>
              <a:pathLst>
                <a:path w="575" h="160" extrusionOk="0">
                  <a:moveTo>
                    <a:pt x="510" y="160"/>
                  </a:moveTo>
                  <a:cubicBezTo>
                    <a:pt x="65" y="160"/>
                    <a:pt x="65" y="160"/>
                    <a:pt x="65" y="160"/>
                  </a:cubicBezTo>
                  <a:cubicBezTo>
                    <a:pt x="65" y="160"/>
                    <a:pt x="12" y="108"/>
                    <a:pt x="0" y="65"/>
                  </a:cubicBezTo>
                  <a:cubicBezTo>
                    <a:pt x="167" y="0"/>
                    <a:pt x="407" y="0"/>
                    <a:pt x="575" y="65"/>
                  </a:cubicBezTo>
                  <a:cubicBezTo>
                    <a:pt x="563" y="108"/>
                    <a:pt x="510" y="160"/>
                    <a:pt x="510" y="16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24"/>
            <p:cNvSpPr/>
            <p:nvPr/>
          </p:nvSpPr>
          <p:spPr>
            <a:xfrm>
              <a:off x="5826575" y="205011"/>
              <a:ext cx="1349502" cy="237330"/>
            </a:xfrm>
            <a:custGeom>
              <a:avLst/>
              <a:gdLst/>
              <a:ahLst/>
              <a:cxnLst/>
              <a:rect l="l" t="t" r="r" b="b"/>
              <a:pathLst>
                <a:path w="573" h="101" extrusionOk="0">
                  <a:moveTo>
                    <a:pt x="0" y="65"/>
                  </a:moveTo>
                  <a:cubicBezTo>
                    <a:pt x="1" y="68"/>
                    <a:pt x="1" y="71"/>
                    <a:pt x="2" y="74"/>
                  </a:cubicBezTo>
                  <a:cubicBezTo>
                    <a:pt x="5" y="83"/>
                    <a:pt x="10" y="92"/>
                    <a:pt x="16" y="101"/>
                  </a:cubicBezTo>
                  <a:cubicBezTo>
                    <a:pt x="193" y="49"/>
                    <a:pt x="380" y="49"/>
                    <a:pt x="557" y="101"/>
                  </a:cubicBezTo>
                  <a:cubicBezTo>
                    <a:pt x="563" y="92"/>
                    <a:pt x="567" y="83"/>
                    <a:pt x="571" y="74"/>
                  </a:cubicBezTo>
                  <a:cubicBezTo>
                    <a:pt x="571" y="71"/>
                    <a:pt x="572" y="68"/>
                    <a:pt x="573" y="65"/>
                  </a:cubicBezTo>
                  <a:cubicBezTo>
                    <a:pt x="406" y="0"/>
                    <a:pt x="167" y="0"/>
                    <a:pt x="0" y="6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4"/>
            <p:cNvSpPr/>
            <p:nvPr/>
          </p:nvSpPr>
          <p:spPr>
            <a:xfrm>
              <a:off x="57977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24"/>
            <p:cNvSpPr/>
            <p:nvPr/>
          </p:nvSpPr>
          <p:spPr>
            <a:xfrm>
              <a:off x="5824589" y="357934"/>
              <a:ext cx="164840" cy="1424969"/>
            </a:xfrm>
            <a:custGeom>
              <a:avLst/>
              <a:gdLst/>
              <a:ahLst/>
              <a:cxnLst/>
              <a:rect l="l" t="t" r="r" b="b"/>
              <a:pathLst>
                <a:path w="166" h="1435" extrusionOk="0">
                  <a:moveTo>
                    <a:pt x="166" y="1295"/>
                  </a:moveTo>
                  <a:lnTo>
                    <a:pt x="0" y="1435"/>
                  </a:lnTo>
                  <a:lnTo>
                    <a:pt x="0" y="0"/>
                  </a:lnTo>
                  <a:lnTo>
                    <a:pt x="154" y="225"/>
                  </a:lnTo>
                  <a:lnTo>
                    <a:pt x="166"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24"/>
            <p:cNvSpPr/>
            <p:nvPr/>
          </p:nvSpPr>
          <p:spPr>
            <a:xfrm>
              <a:off x="5656770" y="303319"/>
              <a:ext cx="327693" cy="283008"/>
            </a:xfrm>
            <a:custGeom>
              <a:avLst/>
              <a:gdLst/>
              <a:ahLst/>
              <a:cxnLst/>
              <a:rect l="l" t="t" r="r" b="b"/>
              <a:pathLst>
                <a:path w="330" h="285" extrusionOk="0">
                  <a:moveTo>
                    <a:pt x="316" y="285"/>
                  </a:moveTo>
                  <a:lnTo>
                    <a:pt x="138" y="17"/>
                  </a:lnTo>
                  <a:lnTo>
                    <a:pt x="0" y="17"/>
                  </a:lnTo>
                  <a:lnTo>
                    <a:pt x="0" y="0"/>
                  </a:lnTo>
                  <a:lnTo>
                    <a:pt x="142" y="0"/>
                  </a:lnTo>
                  <a:lnTo>
                    <a:pt x="150" y="5"/>
                  </a:lnTo>
                  <a:lnTo>
                    <a:pt x="330" y="276"/>
                  </a:lnTo>
                  <a:lnTo>
                    <a:pt x="316"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4"/>
            <p:cNvSpPr/>
            <p:nvPr/>
          </p:nvSpPr>
          <p:spPr>
            <a:xfrm>
              <a:off x="5656770" y="1499895"/>
              <a:ext cx="1698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4"/>
            <p:cNvSpPr/>
            <p:nvPr/>
          </p:nvSpPr>
          <p:spPr>
            <a:xfrm>
              <a:off x="70112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4"/>
            <p:cNvSpPr/>
            <p:nvPr/>
          </p:nvSpPr>
          <p:spPr>
            <a:xfrm>
              <a:off x="7011237" y="357934"/>
              <a:ext cx="166826" cy="1424969"/>
            </a:xfrm>
            <a:custGeom>
              <a:avLst/>
              <a:gdLst/>
              <a:ahLst/>
              <a:cxnLst/>
              <a:rect l="l" t="t" r="r" b="b"/>
              <a:pathLst>
                <a:path w="168" h="1435" extrusionOk="0">
                  <a:moveTo>
                    <a:pt x="0" y="1295"/>
                  </a:moveTo>
                  <a:lnTo>
                    <a:pt x="168" y="1435"/>
                  </a:lnTo>
                  <a:lnTo>
                    <a:pt x="168" y="0"/>
                  </a:lnTo>
                  <a:lnTo>
                    <a:pt x="14" y="225"/>
                  </a:lnTo>
                  <a:lnTo>
                    <a:pt x="0"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4"/>
            <p:cNvSpPr/>
            <p:nvPr/>
          </p:nvSpPr>
          <p:spPr>
            <a:xfrm>
              <a:off x="7018188" y="303319"/>
              <a:ext cx="326701" cy="283008"/>
            </a:xfrm>
            <a:custGeom>
              <a:avLst/>
              <a:gdLst/>
              <a:ahLst/>
              <a:cxnLst/>
              <a:rect l="l" t="t" r="r" b="b"/>
              <a:pathLst>
                <a:path w="329" h="285" extrusionOk="0">
                  <a:moveTo>
                    <a:pt x="14" y="285"/>
                  </a:moveTo>
                  <a:lnTo>
                    <a:pt x="0" y="276"/>
                  </a:lnTo>
                  <a:lnTo>
                    <a:pt x="180" y="5"/>
                  </a:lnTo>
                  <a:lnTo>
                    <a:pt x="187" y="0"/>
                  </a:lnTo>
                  <a:lnTo>
                    <a:pt x="329" y="0"/>
                  </a:lnTo>
                  <a:lnTo>
                    <a:pt x="329" y="17"/>
                  </a:lnTo>
                  <a:lnTo>
                    <a:pt x="192" y="17"/>
                  </a:lnTo>
                  <a:lnTo>
                    <a:pt x="14"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4"/>
            <p:cNvSpPr/>
            <p:nvPr/>
          </p:nvSpPr>
          <p:spPr>
            <a:xfrm>
              <a:off x="7176077" y="1499895"/>
              <a:ext cx="1689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4"/>
            <p:cNvSpPr/>
            <p:nvPr/>
          </p:nvSpPr>
          <p:spPr>
            <a:xfrm>
              <a:off x="5852393" y="1683601"/>
              <a:ext cx="1294885" cy="420043"/>
            </a:xfrm>
            <a:custGeom>
              <a:avLst/>
              <a:gdLst/>
              <a:ahLst/>
              <a:cxnLst/>
              <a:rect l="l" t="t" r="r" b="b"/>
              <a:pathLst>
                <a:path w="1304" h="423" extrusionOk="0">
                  <a:moveTo>
                    <a:pt x="0" y="423"/>
                  </a:moveTo>
                  <a:lnTo>
                    <a:pt x="149" y="0"/>
                  </a:lnTo>
                  <a:lnTo>
                    <a:pt x="1157" y="0"/>
                  </a:lnTo>
                  <a:lnTo>
                    <a:pt x="1304" y="423"/>
                  </a:lnTo>
                  <a:lnTo>
                    <a:pt x="0" y="42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4"/>
            <p:cNvSpPr/>
            <p:nvPr/>
          </p:nvSpPr>
          <p:spPr>
            <a:xfrm>
              <a:off x="5845443" y="1676650"/>
              <a:ext cx="1311766" cy="435931"/>
            </a:xfrm>
            <a:custGeom>
              <a:avLst/>
              <a:gdLst/>
              <a:ahLst/>
              <a:cxnLst/>
              <a:rect l="l" t="t" r="r" b="b"/>
              <a:pathLst>
                <a:path w="1321" h="439" extrusionOk="0">
                  <a:moveTo>
                    <a:pt x="1311" y="439"/>
                  </a:moveTo>
                  <a:lnTo>
                    <a:pt x="7" y="439"/>
                  </a:lnTo>
                  <a:lnTo>
                    <a:pt x="0" y="427"/>
                  </a:lnTo>
                  <a:lnTo>
                    <a:pt x="147" y="5"/>
                  </a:lnTo>
                  <a:lnTo>
                    <a:pt x="156" y="0"/>
                  </a:lnTo>
                  <a:lnTo>
                    <a:pt x="1164" y="0"/>
                  </a:lnTo>
                  <a:lnTo>
                    <a:pt x="1171" y="5"/>
                  </a:lnTo>
                  <a:lnTo>
                    <a:pt x="1321" y="427"/>
                  </a:lnTo>
                  <a:lnTo>
                    <a:pt x="1311" y="439"/>
                  </a:lnTo>
                  <a:close/>
                  <a:moveTo>
                    <a:pt x="19" y="422"/>
                  </a:moveTo>
                  <a:lnTo>
                    <a:pt x="1299" y="422"/>
                  </a:lnTo>
                  <a:lnTo>
                    <a:pt x="1157" y="17"/>
                  </a:lnTo>
                  <a:lnTo>
                    <a:pt x="161" y="17"/>
                  </a:lnTo>
                  <a:lnTo>
                    <a:pt x="19" y="42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4"/>
            <p:cNvSpPr/>
            <p:nvPr/>
          </p:nvSpPr>
          <p:spPr>
            <a:xfrm>
              <a:off x="5902044" y="2162232"/>
              <a:ext cx="1198563" cy="551121"/>
            </a:xfrm>
            <a:custGeom>
              <a:avLst/>
              <a:gdLst/>
              <a:ahLst/>
              <a:cxnLst/>
              <a:rect l="l" t="t" r="r" b="b"/>
              <a:pathLst>
                <a:path w="1207" h="555" extrusionOk="0">
                  <a:moveTo>
                    <a:pt x="1207" y="555"/>
                  </a:moveTo>
                  <a:lnTo>
                    <a:pt x="1190" y="555"/>
                  </a:lnTo>
                  <a:lnTo>
                    <a:pt x="1190" y="17"/>
                  </a:lnTo>
                  <a:lnTo>
                    <a:pt x="16" y="17"/>
                  </a:lnTo>
                  <a:lnTo>
                    <a:pt x="16" y="555"/>
                  </a:lnTo>
                  <a:lnTo>
                    <a:pt x="0" y="555"/>
                  </a:lnTo>
                  <a:lnTo>
                    <a:pt x="0" y="7"/>
                  </a:lnTo>
                  <a:lnTo>
                    <a:pt x="7" y="0"/>
                  </a:lnTo>
                  <a:lnTo>
                    <a:pt x="1200" y="0"/>
                  </a:lnTo>
                  <a:lnTo>
                    <a:pt x="1207" y="7"/>
                  </a:lnTo>
                  <a:lnTo>
                    <a:pt x="1207" y="55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24"/>
            <p:cNvSpPr/>
            <p:nvPr/>
          </p:nvSpPr>
          <p:spPr>
            <a:xfrm>
              <a:off x="5864309" y="-1137537"/>
              <a:ext cx="1274033" cy="1128058"/>
            </a:xfrm>
            <a:custGeom>
              <a:avLst/>
              <a:gdLst/>
              <a:ahLst/>
              <a:cxnLst/>
              <a:rect l="l" t="t" r="r" b="b"/>
              <a:pathLst>
                <a:path w="541" h="479" extrusionOk="0">
                  <a:moveTo>
                    <a:pt x="536" y="479"/>
                  </a:moveTo>
                  <a:cubicBezTo>
                    <a:pt x="362" y="436"/>
                    <a:pt x="178" y="436"/>
                    <a:pt x="4" y="479"/>
                  </a:cubicBezTo>
                  <a:cubicBezTo>
                    <a:pt x="0" y="476"/>
                    <a:pt x="0" y="476"/>
                    <a:pt x="0" y="476"/>
                  </a:cubicBezTo>
                  <a:cubicBezTo>
                    <a:pt x="25" y="0"/>
                    <a:pt x="25" y="0"/>
                    <a:pt x="25" y="0"/>
                  </a:cubicBezTo>
                  <a:cubicBezTo>
                    <a:pt x="32" y="1"/>
                    <a:pt x="32" y="1"/>
                    <a:pt x="32" y="1"/>
                  </a:cubicBezTo>
                  <a:cubicBezTo>
                    <a:pt x="7" y="471"/>
                    <a:pt x="7" y="471"/>
                    <a:pt x="7" y="471"/>
                  </a:cubicBezTo>
                  <a:cubicBezTo>
                    <a:pt x="179" y="430"/>
                    <a:pt x="361" y="430"/>
                    <a:pt x="534" y="471"/>
                  </a:cubicBezTo>
                  <a:cubicBezTo>
                    <a:pt x="509" y="1"/>
                    <a:pt x="509" y="1"/>
                    <a:pt x="509" y="1"/>
                  </a:cubicBezTo>
                  <a:cubicBezTo>
                    <a:pt x="516" y="0"/>
                    <a:pt x="516" y="0"/>
                    <a:pt x="516" y="0"/>
                  </a:cubicBezTo>
                  <a:cubicBezTo>
                    <a:pt x="541" y="476"/>
                    <a:pt x="541" y="476"/>
                    <a:pt x="541" y="476"/>
                  </a:cubicBezTo>
                  <a:lnTo>
                    <a:pt x="536" y="4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24"/>
            <p:cNvSpPr/>
            <p:nvPr/>
          </p:nvSpPr>
          <p:spPr>
            <a:xfrm>
              <a:off x="6026171" y="-1137537"/>
              <a:ext cx="42700" cy="447848"/>
            </a:xfrm>
            <a:custGeom>
              <a:avLst/>
              <a:gdLst/>
              <a:ahLst/>
              <a:cxnLst/>
              <a:rect l="l" t="t" r="r" b="b"/>
              <a:pathLst>
                <a:path w="43" h="451" extrusionOk="0">
                  <a:moveTo>
                    <a:pt x="17" y="451"/>
                  </a:moveTo>
                  <a:lnTo>
                    <a:pt x="0" y="448"/>
                  </a:lnTo>
                  <a:lnTo>
                    <a:pt x="27" y="0"/>
                  </a:lnTo>
                  <a:lnTo>
                    <a:pt x="43" y="2"/>
                  </a:lnTo>
                  <a:lnTo>
                    <a:pt x="17"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4"/>
            <p:cNvSpPr/>
            <p:nvPr/>
          </p:nvSpPr>
          <p:spPr>
            <a:xfrm>
              <a:off x="6930803" y="-1137537"/>
              <a:ext cx="42700" cy="447848"/>
            </a:xfrm>
            <a:custGeom>
              <a:avLst/>
              <a:gdLst/>
              <a:ahLst/>
              <a:cxnLst/>
              <a:rect l="l" t="t" r="r" b="b"/>
              <a:pathLst>
                <a:path w="43" h="451" extrusionOk="0">
                  <a:moveTo>
                    <a:pt x="26" y="451"/>
                  </a:moveTo>
                  <a:lnTo>
                    <a:pt x="0" y="2"/>
                  </a:lnTo>
                  <a:lnTo>
                    <a:pt x="17" y="0"/>
                  </a:lnTo>
                  <a:lnTo>
                    <a:pt x="43" y="448"/>
                  </a:lnTo>
                  <a:lnTo>
                    <a:pt x="26"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4"/>
            <p:cNvSpPr/>
            <p:nvPr/>
          </p:nvSpPr>
          <p:spPr>
            <a:xfrm>
              <a:off x="56572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24"/>
            <p:cNvSpPr/>
            <p:nvPr/>
          </p:nvSpPr>
          <p:spPr>
            <a:xfrm>
              <a:off x="72728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4"/>
            <p:cNvSpPr/>
            <p:nvPr/>
          </p:nvSpPr>
          <p:spPr>
            <a:xfrm>
              <a:off x="57982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24"/>
            <p:cNvSpPr/>
            <p:nvPr/>
          </p:nvSpPr>
          <p:spPr>
            <a:xfrm>
              <a:off x="5968083" y="-1094837"/>
              <a:ext cx="447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4"/>
            <p:cNvSpPr/>
            <p:nvPr/>
          </p:nvSpPr>
          <p:spPr>
            <a:xfrm>
              <a:off x="6987905" y="-1094837"/>
              <a:ext cx="468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4"/>
            <p:cNvSpPr/>
            <p:nvPr/>
          </p:nvSpPr>
          <p:spPr>
            <a:xfrm>
              <a:off x="57982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4"/>
            <p:cNvSpPr/>
            <p:nvPr/>
          </p:nvSpPr>
          <p:spPr>
            <a:xfrm>
              <a:off x="70117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4"/>
            <p:cNvSpPr/>
            <p:nvPr/>
          </p:nvSpPr>
          <p:spPr>
            <a:xfrm>
              <a:off x="5619036" y="359920"/>
              <a:ext cx="205554" cy="205553"/>
            </a:xfrm>
            <a:custGeom>
              <a:avLst/>
              <a:gdLst/>
              <a:ahLst/>
              <a:cxnLst/>
              <a:rect l="l" t="t" r="r" b="b"/>
              <a:pathLst>
                <a:path w="207" h="207" extrusionOk="0">
                  <a:moveTo>
                    <a:pt x="0" y="207"/>
                  </a:moveTo>
                  <a:lnTo>
                    <a:pt x="207" y="155"/>
                  </a:lnTo>
                  <a:lnTo>
                    <a:pt x="207" y="0"/>
                  </a:lnTo>
                  <a:lnTo>
                    <a:pt x="0" y="124"/>
                  </a:lnTo>
                  <a:lnTo>
                    <a:pt x="0" y="2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4"/>
            <p:cNvSpPr/>
            <p:nvPr/>
          </p:nvSpPr>
          <p:spPr>
            <a:xfrm>
              <a:off x="7178063" y="364886"/>
              <a:ext cx="204560" cy="205553"/>
            </a:xfrm>
            <a:custGeom>
              <a:avLst/>
              <a:gdLst/>
              <a:ahLst/>
              <a:cxnLst/>
              <a:rect l="l" t="t" r="r" b="b"/>
              <a:pathLst>
                <a:path w="206" h="207" extrusionOk="0">
                  <a:moveTo>
                    <a:pt x="0" y="0"/>
                  </a:moveTo>
                  <a:lnTo>
                    <a:pt x="0" y="157"/>
                  </a:lnTo>
                  <a:lnTo>
                    <a:pt x="206" y="207"/>
                  </a:lnTo>
                  <a:lnTo>
                    <a:pt x="206" y="12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24"/>
          <p:cNvGrpSpPr/>
          <p:nvPr/>
        </p:nvGrpSpPr>
        <p:grpSpPr>
          <a:xfrm>
            <a:off x="-125" y="163525"/>
            <a:ext cx="9144000" cy="4816450"/>
            <a:chOff x="-125" y="163525"/>
            <a:chExt cx="9144000" cy="4816450"/>
          </a:xfrm>
        </p:grpSpPr>
        <p:grpSp>
          <p:nvGrpSpPr>
            <p:cNvPr id="544" name="Google Shape;544;p24"/>
            <p:cNvGrpSpPr/>
            <p:nvPr/>
          </p:nvGrpSpPr>
          <p:grpSpPr>
            <a:xfrm>
              <a:off x="-125" y="163525"/>
              <a:ext cx="9144000" cy="4816450"/>
              <a:chOff x="-125" y="163525"/>
              <a:chExt cx="9144000" cy="4816450"/>
            </a:xfrm>
          </p:grpSpPr>
          <p:sp>
            <p:nvSpPr>
              <p:cNvPr id="545" name="Google Shape;545;p24"/>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6" name="Google Shape;546;p24"/>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cxnSp>
          <p:nvCxnSpPr>
            <p:cNvPr id="547" name="Google Shape;547;p24"/>
            <p:cNvCxnSpPr/>
            <p:nvPr/>
          </p:nvCxnSpPr>
          <p:spPr>
            <a:xfrm>
              <a:off x="306400" y="242900"/>
              <a:ext cx="0" cy="4648200"/>
            </a:xfrm>
            <a:prstGeom prst="straightConnector1">
              <a:avLst/>
            </a:prstGeom>
            <a:noFill/>
            <a:ln w="76200" cap="flat" cmpd="sng">
              <a:solidFill>
                <a:schemeClr val="accent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42625" y="2674052"/>
            <a:ext cx="3793200" cy="9756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6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6" name="Google Shape;16;p3"/>
          <p:cNvSpPr txBox="1">
            <a:spLocks noGrp="1"/>
          </p:cNvSpPr>
          <p:nvPr>
            <p:ph type="title" idx="2" hasCustomPrompt="1"/>
          </p:nvPr>
        </p:nvSpPr>
        <p:spPr>
          <a:xfrm>
            <a:off x="5894275" y="1493848"/>
            <a:ext cx="1089900" cy="102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7" name="Google Shape;17;p3"/>
          <p:cNvGrpSpPr/>
          <p:nvPr/>
        </p:nvGrpSpPr>
        <p:grpSpPr>
          <a:xfrm>
            <a:off x="-125" y="163525"/>
            <a:ext cx="9144000" cy="4816450"/>
            <a:chOff x="-125" y="163525"/>
            <a:chExt cx="9144000" cy="4816450"/>
          </a:xfrm>
        </p:grpSpPr>
        <p:sp>
          <p:nvSpPr>
            <p:cNvPr id="18" name="Google Shape;18;p3"/>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19;p3"/>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grpSp>
        <p:nvGrpSpPr>
          <p:cNvPr id="27" name="Google Shape;27;p5"/>
          <p:cNvGrpSpPr/>
          <p:nvPr/>
        </p:nvGrpSpPr>
        <p:grpSpPr>
          <a:xfrm>
            <a:off x="-125" y="163525"/>
            <a:ext cx="9756825" cy="4816450"/>
            <a:chOff x="-125" y="163525"/>
            <a:chExt cx="9756825" cy="4816450"/>
          </a:xfrm>
        </p:grpSpPr>
        <p:grpSp>
          <p:nvGrpSpPr>
            <p:cNvPr id="28" name="Google Shape;28;p5"/>
            <p:cNvGrpSpPr/>
            <p:nvPr/>
          </p:nvGrpSpPr>
          <p:grpSpPr>
            <a:xfrm>
              <a:off x="-125" y="163525"/>
              <a:ext cx="9144000" cy="4816450"/>
              <a:chOff x="-125" y="163525"/>
              <a:chExt cx="9144000" cy="4816450"/>
            </a:xfrm>
          </p:grpSpPr>
          <p:sp>
            <p:nvSpPr>
              <p:cNvPr id="29" name="Google Shape;29;p5"/>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 name="Google Shape;30;p5"/>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cxnSp>
          <p:nvCxnSpPr>
            <p:cNvPr id="31" name="Google Shape;31;p5"/>
            <p:cNvCxnSpPr/>
            <p:nvPr/>
          </p:nvCxnSpPr>
          <p:spPr>
            <a:xfrm>
              <a:off x="8383600" y="220675"/>
              <a:ext cx="1373100" cy="2563800"/>
            </a:xfrm>
            <a:prstGeom prst="straightConnector1">
              <a:avLst/>
            </a:prstGeom>
            <a:noFill/>
            <a:ln w="76200" cap="flat" cmpd="sng">
              <a:solidFill>
                <a:schemeClr val="accent3"/>
              </a:solidFill>
              <a:prstDash val="solid"/>
              <a:round/>
              <a:headEnd type="none" w="med" len="med"/>
              <a:tailEnd type="none" w="med" len="med"/>
            </a:ln>
          </p:spPr>
        </p:cxnSp>
      </p:grpSp>
      <p:sp>
        <p:nvSpPr>
          <p:cNvPr id="32" name="Google Shape;32;p5"/>
          <p:cNvSpPr txBox="1">
            <a:spLocks noGrp="1"/>
          </p:cNvSpPr>
          <p:nvPr>
            <p:ph type="subTitle" idx="1"/>
          </p:nvPr>
        </p:nvSpPr>
        <p:spPr>
          <a:xfrm>
            <a:off x="986662" y="2647950"/>
            <a:ext cx="3308100" cy="463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2200">
                <a:solidFill>
                  <a:schemeClr val="dk1"/>
                </a:solidFill>
                <a:latin typeface="Khand SemiBold"/>
                <a:ea typeface="Khand SemiBold"/>
                <a:cs typeface="Khand SemiBold"/>
                <a:sym typeface="Khand SemiBold"/>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3" name="Google Shape;33;p5"/>
          <p:cNvSpPr txBox="1">
            <a:spLocks noGrp="1"/>
          </p:cNvSpPr>
          <p:nvPr>
            <p:ph type="subTitle" idx="2"/>
          </p:nvPr>
        </p:nvSpPr>
        <p:spPr>
          <a:xfrm>
            <a:off x="4849238" y="2647950"/>
            <a:ext cx="3308100" cy="463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2200">
                <a:solidFill>
                  <a:schemeClr val="dk1"/>
                </a:solidFill>
                <a:latin typeface="Khand SemiBold"/>
                <a:ea typeface="Khand SemiBold"/>
                <a:cs typeface="Khand SemiBold"/>
                <a:sym typeface="Khand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4" name="Google Shape;34;p5"/>
          <p:cNvSpPr txBox="1">
            <a:spLocks noGrp="1"/>
          </p:cNvSpPr>
          <p:nvPr>
            <p:ph type="subTitle" idx="3"/>
          </p:nvPr>
        </p:nvSpPr>
        <p:spPr>
          <a:xfrm>
            <a:off x="986662" y="3039200"/>
            <a:ext cx="33081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 name="Google Shape;35;p5"/>
          <p:cNvSpPr txBox="1">
            <a:spLocks noGrp="1"/>
          </p:cNvSpPr>
          <p:nvPr>
            <p:ph type="subTitle" idx="4"/>
          </p:nvPr>
        </p:nvSpPr>
        <p:spPr>
          <a:xfrm>
            <a:off x="4849238" y="3039200"/>
            <a:ext cx="33081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37" name="Google Shape;37;p5"/>
          <p:cNvGrpSpPr/>
          <p:nvPr/>
        </p:nvGrpSpPr>
        <p:grpSpPr>
          <a:xfrm rot="4284472">
            <a:off x="-2466615" y="2731090"/>
            <a:ext cx="2342022" cy="4163468"/>
            <a:chOff x="359057" y="-1180236"/>
            <a:chExt cx="2184625" cy="3883659"/>
          </a:xfrm>
        </p:grpSpPr>
        <p:sp>
          <p:nvSpPr>
            <p:cNvPr id="38" name="Google Shape;38;p5"/>
            <p:cNvSpPr/>
            <p:nvPr/>
          </p:nvSpPr>
          <p:spPr>
            <a:xfrm>
              <a:off x="627170" y="-1180236"/>
              <a:ext cx="1916512" cy="3883659"/>
            </a:xfrm>
            <a:custGeom>
              <a:avLst/>
              <a:gdLst/>
              <a:ahLst/>
              <a:cxnLst/>
              <a:rect l="l" t="t" r="r" b="b"/>
              <a:pathLst>
                <a:path w="814" h="1649" extrusionOk="0">
                  <a:moveTo>
                    <a:pt x="514" y="0"/>
                  </a:moveTo>
                  <a:cubicBezTo>
                    <a:pt x="514" y="0"/>
                    <a:pt x="513" y="0"/>
                    <a:pt x="512" y="0"/>
                  </a:cubicBezTo>
                  <a:cubicBezTo>
                    <a:pt x="458" y="0"/>
                    <a:pt x="368" y="0"/>
                    <a:pt x="313" y="0"/>
                  </a:cubicBezTo>
                  <a:cubicBezTo>
                    <a:pt x="254" y="0"/>
                    <a:pt x="200" y="22"/>
                    <a:pt x="155" y="60"/>
                  </a:cubicBezTo>
                  <a:cubicBezTo>
                    <a:pt x="106" y="102"/>
                    <a:pt x="71" y="161"/>
                    <a:pt x="52" y="223"/>
                  </a:cubicBezTo>
                  <a:cubicBezTo>
                    <a:pt x="51" y="228"/>
                    <a:pt x="49" y="234"/>
                    <a:pt x="48" y="239"/>
                  </a:cubicBezTo>
                  <a:cubicBezTo>
                    <a:pt x="2" y="278"/>
                    <a:pt x="0" y="388"/>
                    <a:pt x="40" y="434"/>
                  </a:cubicBezTo>
                  <a:cubicBezTo>
                    <a:pt x="46" y="513"/>
                    <a:pt x="46" y="608"/>
                    <a:pt x="46" y="688"/>
                  </a:cubicBezTo>
                  <a:cubicBezTo>
                    <a:pt x="11" y="710"/>
                    <a:pt x="11" y="710"/>
                    <a:pt x="11" y="710"/>
                  </a:cubicBezTo>
                  <a:cubicBezTo>
                    <a:pt x="11" y="744"/>
                    <a:pt x="11" y="744"/>
                    <a:pt x="11" y="744"/>
                  </a:cubicBezTo>
                  <a:cubicBezTo>
                    <a:pt x="46" y="735"/>
                    <a:pt x="46" y="735"/>
                    <a:pt x="46" y="735"/>
                  </a:cubicBezTo>
                  <a:cubicBezTo>
                    <a:pt x="46" y="806"/>
                    <a:pt x="46" y="806"/>
                    <a:pt x="46" y="806"/>
                  </a:cubicBezTo>
                  <a:cubicBezTo>
                    <a:pt x="46" y="945"/>
                    <a:pt x="33" y="1083"/>
                    <a:pt x="18" y="1221"/>
                  </a:cubicBezTo>
                  <a:cubicBezTo>
                    <a:pt x="17" y="1240"/>
                    <a:pt x="17" y="1259"/>
                    <a:pt x="19" y="1278"/>
                  </a:cubicBezTo>
                  <a:cubicBezTo>
                    <a:pt x="14" y="1294"/>
                    <a:pt x="11" y="1313"/>
                    <a:pt x="11" y="1332"/>
                  </a:cubicBezTo>
                  <a:cubicBezTo>
                    <a:pt x="11" y="1396"/>
                    <a:pt x="42" y="1447"/>
                    <a:pt x="80" y="1447"/>
                  </a:cubicBezTo>
                  <a:cubicBezTo>
                    <a:pt x="80" y="1447"/>
                    <a:pt x="81" y="1447"/>
                    <a:pt x="82" y="1447"/>
                  </a:cubicBezTo>
                  <a:cubicBezTo>
                    <a:pt x="90" y="1458"/>
                    <a:pt x="98" y="1468"/>
                    <a:pt x="107" y="1479"/>
                  </a:cubicBezTo>
                  <a:cubicBezTo>
                    <a:pt x="120" y="1544"/>
                    <a:pt x="134" y="1595"/>
                    <a:pt x="134" y="1595"/>
                  </a:cubicBezTo>
                  <a:cubicBezTo>
                    <a:pt x="191" y="1625"/>
                    <a:pt x="248" y="1646"/>
                    <a:pt x="340" y="1649"/>
                  </a:cubicBezTo>
                  <a:cubicBezTo>
                    <a:pt x="343" y="1649"/>
                    <a:pt x="345" y="1649"/>
                    <a:pt x="348" y="1649"/>
                  </a:cubicBezTo>
                  <a:cubicBezTo>
                    <a:pt x="364" y="1649"/>
                    <a:pt x="379" y="1649"/>
                    <a:pt x="394" y="1649"/>
                  </a:cubicBezTo>
                  <a:cubicBezTo>
                    <a:pt x="409" y="1649"/>
                    <a:pt x="423" y="1649"/>
                    <a:pt x="437" y="1649"/>
                  </a:cubicBezTo>
                  <a:cubicBezTo>
                    <a:pt x="528" y="1649"/>
                    <a:pt x="602" y="1644"/>
                    <a:pt x="691" y="1595"/>
                  </a:cubicBezTo>
                  <a:cubicBezTo>
                    <a:pt x="691" y="1595"/>
                    <a:pt x="691" y="1595"/>
                    <a:pt x="691" y="1595"/>
                  </a:cubicBezTo>
                  <a:cubicBezTo>
                    <a:pt x="692" y="1595"/>
                    <a:pt x="705" y="1543"/>
                    <a:pt x="719" y="1478"/>
                  </a:cubicBezTo>
                  <a:cubicBezTo>
                    <a:pt x="728" y="1468"/>
                    <a:pt x="735" y="1456"/>
                    <a:pt x="744" y="1447"/>
                  </a:cubicBezTo>
                  <a:cubicBezTo>
                    <a:pt x="744" y="1447"/>
                    <a:pt x="745" y="1447"/>
                    <a:pt x="746" y="1447"/>
                  </a:cubicBezTo>
                  <a:cubicBezTo>
                    <a:pt x="746" y="1447"/>
                    <a:pt x="746" y="1447"/>
                    <a:pt x="747" y="1447"/>
                  </a:cubicBezTo>
                  <a:cubicBezTo>
                    <a:pt x="784" y="1446"/>
                    <a:pt x="814" y="1394"/>
                    <a:pt x="814" y="1332"/>
                  </a:cubicBezTo>
                  <a:cubicBezTo>
                    <a:pt x="814" y="1312"/>
                    <a:pt x="810" y="1294"/>
                    <a:pt x="806" y="1278"/>
                  </a:cubicBezTo>
                  <a:cubicBezTo>
                    <a:pt x="807" y="1266"/>
                    <a:pt x="808" y="1253"/>
                    <a:pt x="808" y="1241"/>
                  </a:cubicBezTo>
                  <a:cubicBezTo>
                    <a:pt x="808" y="1227"/>
                    <a:pt x="807" y="1213"/>
                    <a:pt x="805" y="1199"/>
                  </a:cubicBezTo>
                  <a:cubicBezTo>
                    <a:pt x="790" y="1069"/>
                    <a:pt x="779" y="936"/>
                    <a:pt x="780" y="806"/>
                  </a:cubicBezTo>
                  <a:cubicBezTo>
                    <a:pt x="780" y="805"/>
                    <a:pt x="780" y="735"/>
                    <a:pt x="780" y="735"/>
                  </a:cubicBezTo>
                  <a:cubicBezTo>
                    <a:pt x="780" y="735"/>
                    <a:pt x="780" y="735"/>
                    <a:pt x="780" y="735"/>
                  </a:cubicBezTo>
                  <a:cubicBezTo>
                    <a:pt x="780" y="735"/>
                    <a:pt x="814" y="744"/>
                    <a:pt x="814" y="744"/>
                  </a:cubicBezTo>
                  <a:cubicBezTo>
                    <a:pt x="814" y="710"/>
                    <a:pt x="814" y="710"/>
                    <a:pt x="814" y="710"/>
                  </a:cubicBezTo>
                  <a:cubicBezTo>
                    <a:pt x="780" y="688"/>
                    <a:pt x="780" y="688"/>
                    <a:pt x="780" y="688"/>
                  </a:cubicBezTo>
                  <a:cubicBezTo>
                    <a:pt x="780" y="652"/>
                    <a:pt x="779" y="570"/>
                    <a:pt x="780" y="534"/>
                  </a:cubicBezTo>
                  <a:cubicBezTo>
                    <a:pt x="781" y="501"/>
                    <a:pt x="783" y="467"/>
                    <a:pt x="785" y="434"/>
                  </a:cubicBezTo>
                  <a:cubicBezTo>
                    <a:pt x="802" y="413"/>
                    <a:pt x="814" y="379"/>
                    <a:pt x="814" y="340"/>
                  </a:cubicBezTo>
                  <a:cubicBezTo>
                    <a:pt x="814" y="296"/>
                    <a:pt x="799" y="258"/>
                    <a:pt x="777" y="239"/>
                  </a:cubicBezTo>
                  <a:cubicBezTo>
                    <a:pt x="776" y="235"/>
                    <a:pt x="775" y="230"/>
                    <a:pt x="774" y="225"/>
                  </a:cubicBezTo>
                  <a:cubicBezTo>
                    <a:pt x="741" y="109"/>
                    <a:pt x="641" y="0"/>
                    <a:pt x="514"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5"/>
            <p:cNvSpPr/>
            <p:nvPr/>
          </p:nvSpPr>
          <p:spPr>
            <a:xfrm>
              <a:off x="367994"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5"/>
            <p:cNvSpPr/>
            <p:nvPr/>
          </p:nvSpPr>
          <p:spPr>
            <a:xfrm>
              <a:off x="1936952"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5"/>
            <p:cNvSpPr/>
            <p:nvPr/>
          </p:nvSpPr>
          <p:spPr>
            <a:xfrm>
              <a:off x="367994"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5"/>
            <p:cNvSpPr/>
            <p:nvPr/>
          </p:nvSpPr>
          <p:spPr>
            <a:xfrm>
              <a:off x="1936952"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5"/>
            <p:cNvSpPr/>
            <p:nvPr/>
          </p:nvSpPr>
          <p:spPr>
            <a:xfrm>
              <a:off x="384875" y="-1180236"/>
              <a:ext cx="1859911" cy="3883659"/>
            </a:xfrm>
            <a:custGeom>
              <a:avLst/>
              <a:gdLst/>
              <a:ahLst/>
              <a:cxnLst/>
              <a:rect l="l" t="t" r="r" b="b"/>
              <a:pathLst>
                <a:path w="790" h="1649" extrusionOk="0">
                  <a:moveTo>
                    <a:pt x="790" y="1242"/>
                  </a:moveTo>
                  <a:cubicBezTo>
                    <a:pt x="790" y="1228"/>
                    <a:pt x="789" y="1214"/>
                    <a:pt x="787" y="1200"/>
                  </a:cubicBezTo>
                  <a:cubicBezTo>
                    <a:pt x="772" y="1070"/>
                    <a:pt x="762" y="938"/>
                    <a:pt x="762" y="807"/>
                  </a:cubicBezTo>
                  <a:cubicBezTo>
                    <a:pt x="762" y="587"/>
                    <a:pt x="762" y="587"/>
                    <a:pt x="762" y="587"/>
                  </a:cubicBezTo>
                  <a:cubicBezTo>
                    <a:pt x="762" y="517"/>
                    <a:pt x="766" y="446"/>
                    <a:pt x="771" y="375"/>
                  </a:cubicBezTo>
                  <a:cubicBezTo>
                    <a:pt x="772" y="364"/>
                    <a:pt x="772" y="354"/>
                    <a:pt x="772" y="343"/>
                  </a:cubicBezTo>
                  <a:cubicBezTo>
                    <a:pt x="772" y="153"/>
                    <a:pt x="648" y="0"/>
                    <a:pt x="494" y="0"/>
                  </a:cubicBezTo>
                  <a:cubicBezTo>
                    <a:pt x="440" y="0"/>
                    <a:pt x="350" y="0"/>
                    <a:pt x="295" y="0"/>
                  </a:cubicBezTo>
                  <a:cubicBezTo>
                    <a:pt x="141" y="0"/>
                    <a:pt x="17" y="153"/>
                    <a:pt x="17" y="343"/>
                  </a:cubicBezTo>
                  <a:cubicBezTo>
                    <a:pt x="17" y="354"/>
                    <a:pt x="17" y="364"/>
                    <a:pt x="18" y="375"/>
                  </a:cubicBezTo>
                  <a:cubicBezTo>
                    <a:pt x="24" y="446"/>
                    <a:pt x="28" y="517"/>
                    <a:pt x="28" y="587"/>
                  </a:cubicBezTo>
                  <a:cubicBezTo>
                    <a:pt x="28" y="807"/>
                    <a:pt x="28" y="807"/>
                    <a:pt x="28" y="807"/>
                  </a:cubicBezTo>
                  <a:cubicBezTo>
                    <a:pt x="28" y="938"/>
                    <a:pt x="17" y="1070"/>
                    <a:pt x="2" y="1200"/>
                  </a:cubicBezTo>
                  <a:cubicBezTo>
                    <a:pt x="0" y="1214"/>
                    <a:pt x="0" y="1228"/>
                    <a:pt x="0" y="1242"/>
                  </a:cubicBezTo>
                  <a:cubicBezTo>
                    <a:pt x="0" y="1332"/>
                    <a:pt x="33" y="1414"/>
                    <a:pt x="89" y="1479"/>
                  </a:cubicBezTo>
                  <a:cubicBezTo>
                    <a:pt x="102" y="1545"/>
                    <a:pt x="116" y="1595"/>
                    <a:pt x="116" y="1595"/>
                  </a:cubicBezTo>
                  <a:cubicBezTo>
                    <a:pt x="116" y="1595"/>
                    <a:pt x="208" y="1649"/>
                    <a:pt x="321" y="1649"/>
                  </a:cubicBezTo>
                  <a:cubicBezTo>
                    <a:pt x="361" y="1649"/>
                    <a:pt x="428" y="1649"/>
                    <a:pt x="468" y="1649"/>
                  </a:cubicBezTo>
                  <a:cubicBezTo>
                    <a:pt x="581" y="1649"/>
                    <a:pt x="673" y="1595"/>
                    <a:pt x="673" y="1595"/>
                  </a:cubicBezTo>
                  <a:cubicBezTo>
                    <a:pt x="673" y="1595"/>
                    <a:pt x="687" y="1545"/>
                    <a:pt x="700" y="1479"/>
                  </a:cubicBezTo>
                  <a:cubicBezTo>
                    <a:pt x="756" y="1414"/>
                    <a:pt x="790" y="1332"/>
                    <a:pt x="790" y="124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5"/>
            <p:cNvSpPr/>
            <p:nvPr/>
          </p:nvSpPr>
          <p:spPr>
            <a:xfrm>
              <a:off x="384875" y="-1043201"/>
              <a:ext cx="346561" cy="3657249"/>
            </a:xfrm>
            <a:custGeom>
              <a:avLst/>
              <a:gdLst/>
              <a:ahLst/>
              <a:cxnLst/>
              <a:rect l="l" t="t" r="r" b="b"/>
              <a:pathLst>
                <a:path w="147" h="1553" extrusionOk="0">
                  <a:moveTo>
                    <a:pt x="128" y="1453"/>
                  </a:moveTo>
                  <a:cubicBezTo>
                    <a:pt x="79" y="1385"/>
                    <a:pt x="50" y="1299"/>
                    <a:pt x="50" y="1204"/>
                  </a:cubicBezTo>
                  <a:cubicBezTo>
                    <a:pt x="50" y="1190"/>
                    <a:pt x="51" y="1175"/>
                    <a:pt x="52" y="1161"/>
                  </a:cubicBezTo>
                  <a:cubicBezTo>
                    <a:pt x="66" y="1023"/>
                    <a:pt x="75" y="886"/>
                    <a:pt x="75" y="747"/>
                  </a:cubicBezTo>
                  <a:cubicBezTo>
                    <a:pt x="75" y="517"/>
                    <a:pt x="75" y="517"/>
                    <a:pt x="75" y="517"/>
                  </a:cubicBezTo>
                  <a:cubicBezTo>
                    <a:pt x="75" y="443"/>
                    <a:pt x="71" y="368"/>
                    <a:pt x="66" y="294"/>
                  </a:cubicBezTo>
                  <a:cubicBezTo>
                    <a:pt x="66" y="283"/>
                    <a:pt x="65" y="272"/>
                    <a:pt x="65" y="260"/>
                  </a:cubicBezTo>
                  <a:cubicBezTo>
                    <a:pt x="65" y="158"/>
                    <a:pt x="94" y="65"/>
                    <a:pt x="140" y="0"/>
                  </a:cubicBezTo>
                  <a:cubicBezTo>
                    <a:pt x="66" y="61"/>
                    <a:pt x="17" y="166"/>
                    <a:pt x="17" y="285"/>
                  </a:cubicBezTo>
                  <a:cubicBezTo>
                    <a:pt x="17" y="296"/>
                    <a:pt x="17" y="306"/>
                    <a:pt x="18" y="317"/>
                  </a:cubicBezTo>
                  <a:cubicBezTo>
                    <a:pt x="24" y="388"/>
                    <a:pt x="28" y="459"/>
                    <a:pt x="28" y="529"/>
                  </a:cubicBezTo>
                  <a:cubicBezTo>
                    <a:pt x="28" y="749"/>
                    <a:pt x="28" y="749"/>
                    <a:pt x="28" y="749"/>
                  </a:cubicBezTo>
                  <a:cubicBezTo>
                    <a:pt x="28" y="880"/>
                    <a:pt x="17" y="1012"/>
                    <a:pt x="2" y="1142"/>
                  </a:cubicBezTo>
                  <a:cubicBezTo>
                    <a:pt x="0" y="1156"/>
                    <a:pt x="0" y="1170"/>
                    <a:pt x="0" y="1184"/>
                  </a:cubicBezTo>
                  <a:cubicBezTo>
                    <a:pt x="0" y="1274"/>
                    <a:pt x="33" y="1356"/>
                    <a:pt x="89" y="1421"/>
                  </a:cubicBezTo>
                  <a:cubicBezTo>
                    <a:pt x="102" y="1487"/>
                    <a:pt x="116" y="1537"/>
                    <a:pt x="116" y="1537"/>
                  </a:cubicBezTo>
                  <a:cubicBezTo>
                    <a:pt x="116" y="1537"/>
                    <a:pt x="127" y="1544"/>
                    <a:pt x="147" y="1553"/>
                  </a:cubicBezTo>
                  <a:cubicBezTo>
                    <a:pt x="142" y="1531"/>
                    <a:pt x="135" y="1495"/>
                    <a:pt x="128" y="1453"/>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5"/>
            <p:cNvSpPr/>
            <p:nvPr/>
          </p:nvSpPr>
          <p:spPr>
            <a:xfrm>
              <a:off x="1896238" y="-1043201"/>
              <a:ext cx="348547" cy="3657249"/>
            </a:xfrm>
            <a:custGeom>
              <a:avLst/>
              <a:gdLst/>
              <a:ahLst/>
              <a:cxnLst/>
              <a:rect l="l" t="t" r="r" b="b"/>
              <a:pathLst>
                <a:path w="148" h="1553" extrusionOk="0">
                  <a:moveTo>
                    <a:pt x="145" y="1142"/>
                  </a:moveTo>
                  <a:cubicBezTo>
                    <a:pt x="130" y="1012"/>
                    <a:pt x="120" y="880"/>
                    <a:pt x="120" y="749"/>
                  </a:cubicBezTo>
                  <a:cubicBezTo>
                    <a:pt x="120" y="529"/>
                    <a:pt x="120" y="529"/>
                    <a:pt x="120" y="529"/>
                  </a:cubicBezTo>
                  <a:cubicBezTo>
                    <a:pt x="120" y="459"/>
                    <a:pt x="124" y="388"/>
                    <a:pt x="129" y="317"/>
                  </a:cubicBezTo>
                  <a:cubicBezTo>
                    <a:pt x="130" y="306"/>
                    <a:pt x="130" y="296"/>
                    <a:pt x="130" y="285"/>
                  </a:cubicBezTo>
                  <a:cubicBezTo>
                    <a:pt x="130" y="166"/>
                    <a:pt x="81" y="61"/>
                    <a:pt x="7" y="0"/>
                  </a:cubicBezTo>
                  <a:cubicBezTo>
                    <a:pt x="53" y="65"/>
                    <a:pt x="82" y="158"/>
                    <a:pt x="82" y="260"/>
                  </a:cubicBezTo>
                  <a:cubicBezTo>
                    <a:pt x="82" y="272"/>
                    <a:pt x="81" y="283"/>
                    <a:pt x="81" y="294"/>
                  </a:cubicBezTo>
                  <a:cubicBezTo>
                    <a:pt x="76" y="368"/>
                    <a:pt x="72" y="443"/>
                    <a:pt x="72" y="517"/>
                  </a:cubicBezTo>
                  <a:cubicBezTo>
                    <a:pt x="72" y="747"/>
                    <a:pt x="72" y="747"/>
                    <a:pt x="72" y="747"/>
                  </a:cubicBezTo>
                  <a:cubicBezTo>
                    <a:pt x="72" y="886"/>
                    <a:pt x="82" y="1023"/>
                    <a:pt x="95" y="1161"/>
                  </a:cubicBezTo>
                  <a:cubicBezTo>
                    <a:pt x="96" y="1175"/>
                    <a:pt x="97" y="1190"/>
                    <a:pt x="97" y="1204"/>
                  </a:cubicBezTo>
                  <a:cubicBezTo>
                    <a:pt x="97" y="1299"/>
                    <a:pt x="68" y="1385"/>
                    <a:pt x="19" y="1453"/>
                  </a:cubicBezTo>
                  <a:cubicBezTo>
                    <a:pt x="12" y="1495"/>
                    <a:pt x="5" y="1531"/>
                    <a:pt x="0" y="1553"/>
                  </a:cubicBezTo>
                  <a:cubicBezTo>
                    <a:pt x="20" y="1544"/>
                    <a:pt x="31" y="1537"/>
                    <a:pt x="31" y="1537"/>
                  </a:cubicBezTo>
                  <a:cubicBezTo>
                    <a:pt x="31" y="1537"/>
                    <a:pt x="45" y="1487"/>
                    <a:pt x="58" y="1421"/>
                  </a:cubicBezTo>
                  <a:cubicBezTo>
                    <a:pt x="114" y="1356"/>
                    <a:pt x="148" y="1274"/>
                    <a:pt x="148" y="1184"/>
                  </a:cubicBezTo>
                  <a:cubicBezTo>
                    <a:pt x="148" y="1170"/>
                    <a:pt x="147" y="1156"/>
                    <a:pt x="145" y="11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5"/>
            <p:cNvSpPr/>
            <p:nvPr/>
          </p:nvSpPr>
          <p:spPr>
            <a:xfrm>
              <a:off x="582485" y="-82961"/>
              <a:ext cx="1464692" cy="2501390"/>
            </a:xfrm>
            <a:custGeom>
              <a:avLst/>
              <a:gdLst/>
              <a:ahLst/>
              <a:cxnLst/>
              <a:rect l="l" t="t" r="r" b="b"/>
              <a:pathLst>
                <a:path w="622" h="1062" extrusionOk="0">
                  <a:moveTo>
                    <a:pt x="598" y="157"/>
                  </a:moveTo>
                  <a:cubicBezTo>
                    <a:pt x="396" y="41"/>
                    <a:pt x="313" y="0"/>
                    <a:pt x="311" y="17"/>
                  </a:cubicBezTo>
                  <a:cubicBezTo>
                    <a:pt x="308" y="0"/>
                    <a:pt x="225" y="41"/>
                    <a:pt x="23" y="157"/>
                  </a:cubicBezTo>
                  <a:cubicBezTo>
                    <a:pt x="0" y="176"/>
                    <a:pt x="0" y="176"/>
                    <a:pt x="0" y="176"/>
                  </a:cubicBezTo>
                  <a:cubicBezTo>
                    <a:pt x="0" y="176"/>
                    <a:pt x="23" y="480"/>
                    <a:pt x="23" y="519"/>
                  </a:cubicBezTo>
                  <a:cubicBezTo>
                    <a:pt x="27" y="698"/>
                    <a:pt x="68" y="703"/>
                    <a:pt x="83" y="881"/>
                  </a:cubicBezTo>
                  <a:cubicBezTo>
                    <a:pt x="84" y="888"/>
                    <a:pt x="133" y="940"/>
                    <a:pt x="134" y="946"/>
                  </a:cubicBezTo>
                  <a:cubicBezTo>
                    <a:pt x="147" y="1045"/>
                    <a:pt x="168" y="1045"/>
                    <a:pt x="173" y="1048"/>
                  </a:cubicBezTo>
                  <a:cubicBezTo>
                    <a:pt x="188" y="1056"/>
                    <a:pt x="242" y="1060"/>
                    <a:pt x="284" y="1061"/>
                  </a:cubicBezTo>
                  <a:cubicBezTo>
                    <a:pt x="284" y="1062"/>
                    <a:pt x="285" y="1062"/>
                    <a:pt x="285" y="1062"/>
                  </a:cubicBezTo>
                  <a:cubicBezTo>
                    <a:pt x="285" y="1062"/>
                    <a:pt x="295" y="1062"/>
                    <a:pt x="311" y="1062"/>
                  </a:cubicBezTo>
                  <a:cubicBezTo>
                    <a:pt x="326" y="1062"/>
                    <a:pt x="336" y="1062"/>
                    <a:pt x="336" y="1062"/>
                  </a:cubicBezTo>
                  <a:cubicBezTo>
                    <a:pt x="337" y="1062"/>
                    <a:pt x="337" y="1062"/>
                    <a:pt x="337" y="1061"/>
                  </a:cubicBezTo>
                  <a:cubicBezTo>
                    <a:pt x="379" y="1060"/>
                    <a:pt x="434" y="1056"/>
                    <a:pt x="448" y="1048"/>
                  </a:cubicBezTo>
                  <a:cubicBezTo>
                    <a:pt x="453" y="1045"/>
                    <a:pt x="475" y="1045"/>
                    <a:pt x="487" y="946"/>
                  </a:cubicBezTo>
                  <a:cubicBezTo>
                    <a:pt x="488" y="940"/>
                    <a:pt x="538" y="888"/>
                    <a:pt x="538" y="881"/>
                  </a:cubicBezTo>
                  <a:cubicBezTo>
                    <a:pt x="553" y="703"/>
                    <a:pt x="594" y="698"/>
                    <a:pt x="598" y="519"/>
                  </a:cubicBezTo>
                  <a:cubicBezTo>
                    <a:pt x="599" y="480"/>
                    <a:pt x="622" y="176"/>
                    <a:pt x="622" y="176"/>
                  </a:cubicBezTo>
                  <a:lnTo>
                    <a:pt x="598" y="15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5"/>
            <p:cNvSpPr/>
            <p:nvPr/>
          </p:nvSpPr>
          <p:spPr>
            <a:xfrm>
              <a:off x="637100" y="-89912"/>
              <a:ext cx="1353474" cy="777526"/>
            </a:xfrm>
            <a:custGeom>
              <a:avLst/>
              <a:gdLst/>
              <a:ahLst/>
              <a:cxnLst/>
              <a:rect l="l" t="t" r="r" b="b"/>
              <a:pathLst>
                <a:path w="575" h="330" extrusionOk="0">
                  <a:moveTo>
                    <a:pt x="531" y="330"/>
                  </a:moveTo>
                  <a:cubicBezTo>
                    <a:pt x="49" y="330"/>
                    <a:pt x="49" y="330"/>
                    <a:pt x="49" y="330"/>
                  </a:cubicBezTo>
                  <a:cubicBezTo>
                    <a:pt x="0" y="166"/>
                    <a:pt x="0" y="166"/>
                    <a:pt x="0" y="166"/>
                  </a:cubicBezTo>
                  <a:cubicBezTo>
                    <a:pt x="23" y="86"/>
                    <a:pt x="186" y="0"/>
                    <a:pt x="288" y="0"/>
                  </a:cubicBezTo>
                  <a:cubicBezTo>
                    <a:pt x="389" y="0"/>
                    <a:pt x="551" y="87"/>
                    <a:pt x="575" y="166"/>
                  </a:cubicBezTo>
                  <a:lnTo>
                    <a:pt x="531" y="33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5"/>
            <p:cNvSpPr/>
            <p:nvPr/>
          </p:nvSpPr>
          <p:spPr>
            <a:xfrm>
              <a:off x="637100" y="-89912"/>
              <a:ext cx="1353474" cy="457777"/>
            </a:xfrm>
            <a:custGeom>
              <a:avLst/>
              <a:gdLst/>
              <a:ahLst/>
              <a:cxnLst/>
              <a:rect l="l" t="t" r="r" b="b"/>
              <a:pathLst>
                <a:path w="575" h="194" extrusionOk="0">
                  <a:moveTo>
                    <a:pt x="288" y="0"/>
                  </a:moveTo>
                  <a:cubicBezTo>
                    <a:pt x="186" y="0"/>
                    <a:pt x="23" y="86"/>
                    <a:pt x="0" y="166"/>
                  </a:cubicBezTo>
                  <a:cubicBezTo>
                    <a:pt x="8" y="194"/>
                    <a:pt x="8" y="194"/>
                    <a:pt x="8" y="194"/>
                  </a:cubicBezTo>
                  <a:cubicBezTo>
                    <a:pt x="192" y="149"/>
                    <a:pt x="384" y="149"/>
                    <a:pt x="567" y="194"/>
                  </a:cubicBezTo>
                  <a:cubicBezTo>
                    <a:pt x="575" y="166"/>
                    <a:pt x="575" y="166"/>
                    <a:pt x="575" y="166"/>
                  </a:cubicBezTo>
                  <a:cubicBezTo>
                    <a:pt x="551" y="87"/>
                    <a:pt x="389" y="0"/>
                    <a:pt x="288"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5"/>
            <p:cNvSpPr/>
            <p:nvPr/>
          </p:nvSpPr>
          <p:spPr>
            <a:xfrm>
              <a:off x="367994" y="397655"/>
              <a:ext cx="205554" cy="174769"/>
            </a:xfrm>
            <a:custGeom>
              <a:avLst/>
              <a:gdLst/>
              <a:ahLst/>
              <a:cxnLst/>
              <a:rect l="l" t="t" r="r" b="b"/>
              <a:pathLst>
                <a:path w="87" h="74" extrusionOk="0">
                  <a:moveTo>
                    <a:pt x="0" y="74"/>
                  </a:moveTo>
                  <a:cubicBezTo>
                    <a:pt x="67" y="57"/>
                    <a:pt x="67" y="57"/>
                    <a:pt x="67" y="57"/>
                  </a:cubicBezTo>
                  <a:cubicBezTo>
                    <a:pt x="79" y="55"/>
                    <a:pt x="87" y="44"/>
                    <a:pt x="87" y="33"/>
                  </a:cubicBezTo>
                  <a:cubicBezTo>
                    <a:pt x="87" y="33"/>
                    <a:pt x="87" y="33"/>
                    <a:pt x="87" y="33"/>
                  </a:cubicBezTo>
                  <a:cubicBezTo>
                    <a:pt x="87" y="12"/>
                    <a:pt x="65" y="0"/>
                    <a:pt x="48" y="11"/>
                  </a:cubicBezTo>
                  <a:cubicBezTo>
                    <a:pt x="0" y="40"/>
                    <a:pt x="0" y="40"/>
                    <a:pt x="0" y="40"/>
                  </a:cubicBezTo>
                  <a:lnTo>
                    <a:pt x="0" y="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2054127" y="397655"/>
              <a:ext cx="205554" cy="174769"/>
            </a:xfrm>
            <a:custGeom>
              <a:avLst/>
              <a:gdLst/>
              <a:ahLst/>
              <a:cxnLst/>
              <a:rect l="l" t="t" r="r" b="b"/>
              <a:pathLst>
                <a:path w="87" h="74" extrusionOk="0">
                  <a:moveTo>
                    <a:pt x="0" y="33"/>
                  </a:moveTo>
                  <a:cubicBezTo>
                    <a:pt x="0" y="33"/>
                    <a:pt x="0" y="33"/>
                    <a:pt x="0" y="33"/>
                  </a:cubicBezTo>
                  <a:cubicBezTo>
                    <a:pt x="0" y="44"/>
                    <a:pt x="8" y="55"/>
                    <a:pt x="20" y="57"/>
                  </a:cubicBezTo>
                  <a:cubicBezTo>
                    <a:pt x="87" y="74"/>
                    <a:pt x="87" y="74"/>
                    <a:pt x="87" y="74"/>
                  </a:cubicBezTo>
                  <a:cubicBezTo>
                    <a:pt x="87" y="40"/>
                    <a:pt x="87" y="40"/>
                    <a:pt x="87" y="40"/>
                  </a:cubicBezTo>
                  <a:cubicBezTo>
                    <a:pt x="39" y="11"/>
                    <a:pt x="39" y="11"/>
                    <a:pt x="39" y="11"/>
                  </a:cubicBezTo>
                  <a:cubicBezTo>
                    <a:pt x="22" y="0"/>
                    <a:pt x="0" y="12"/>
                    <a:pt x="0"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359057" y="402620"/>
              <a:ext cx="221442" cy="176756"/>
            </a:xfrm>
            <a:custGeom>
              <a:avLst/>
              <a:gdLst/>
              <a:ahLst/>
              <a:cxnLst/>
              <a:rect l="l" t="t" r="r" b="b"/>
              <a:pathLst>
                <a:path w="94" h="75" extrusionOk="0">
                  <a:moveTo>
                    <a:pt x="5" y="75"/>
                  </a:moveTo>
                  <a:cubicBezTo>
                    <a:pt x="0" y="72"/>
                    <a:pt x="0" y="72"/>
                    <a:pt x="0" y="72"/>
                  </a:cubicBezTo>
                  <a:cubicBezTo>
                    <a:pt x="0" y="38"/>
                    <a:pt x="0" y="38"/>
                    <a:pt x="0" y="38"/>
                  </a:cubicBezTo>
                  <a:cubicBezTo>
                    <a:pt x="2" y="35"/>
                    <a:pt x="2" y="35"/>
                    <a:pt x="2" y="35"/>
                  </a:cubicBezTo>
                  <a:cubicBezTo>
                    <a:pt x="50" y="6"/>
                    <a:pt x="50" y="6"/>
                    <a:pt x="50" y="6"/>
                  </a:cubicBezTo>
                  <a:cubicBezTo>
                    <a:pt x="59" y="0"/>
                    <a:pt x="70" y="0"/>
                    <a:pt x="80" y="5"/>
                  </a:cubicBezTo>
                  <a:cubicBezTo>
                    <a:pt x="89" y="10"/>
                    <a:pt x="94" y="20"/>
                    <a:pt x="94" y="31"/>
                  </a:cubicBezTo>
                  <a:cubicBezTo>
                    <a:pt x="94" y="44"/>
                    <a:pt x="85" y="56"/>
                    <a:pt x="72" y="59"/>
                  </a:cubicBezTo>
                  <a:lnTo>
                    <a:pt x="5" y="75"/>
                  </a:lnTo>
                  <a:close/>
                  <a:moveTo>
                    <a:pt x="7" y="40"/>
                  </a:moveTo>
                  <a:cubicBezTo>
                    <a:pt x="7" y="68"/>
                    <a:pt x="7" y="68"/>
                    <a:pt x="7" y="68"/>
                  </a:cubicBezTo>
                  <a:cubicBezTo>
                    <a:pt x="71" y="52"/>
                    <a:pt x="71" y="52"/>
                    <a:pt x="71" y="52"/>
                  </a:cubicBezTo>
                  <a:cubicBezTo>
                    <a:pt x="80" y="50"/>
                    <a:pt x="87" y="41"/>
                    <a:pt x="87" y="31"/>
                  </a:cubicBezTo>
                  <a:cubicBezTo>
                    <a:pt x="87" y="22"/>
                    <a:pt x="83" y="15"/>
                    <a:pt x="76" y="11"/>
                  </a:cubicBezTo>
                  <a:cubicBezTo>
                    <a:pt x="69" y="7"/>
                    <a:pt x="61" y="7"/>
                    <a:pt x="54" y="12"/>
                  </a:cubicBezTo>
                  <a:lnTo>
                    <a:pt x="7" y="4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047176" y="402620"/>
              <a:ext cx="221442" cy="176756"/>
            </a:xfrm>
            <a:custGeom>
              <a:avLst/>
              <a:gdLst/>
              <a:ahLst/>
              <a:cxnLst/>
              <a:rect l="l" t="t" r="r" b="b"/>
              <a:pathLst>
                <a:path w="94" h="75" extrusionOk="0">
                  <a:moveTo>
                    <a:pt x="90" y="75"/>
                  </a:moveTo>
                  <a:cubicBezTo>
                    <a:pt x="22" y="59"/>
                    <a:pt x="22" y="59"/>
                    <a:pt x="22" y="59"/>
                  </a:cubicBezTo>
                  <a:cubicBezTo>
                    <a:pt x="9" y="56"/>
                    <a:pt x="0" y="44"/>
                    <a:pt x="0" y="31"/>
                  </a:cubicBezTo>
                  <a:cubicBezTo>
                    <a:pt x="0" y="31"/>
                    <a:pt x="0" y="31"/>
                    <a:pt x="0" y="31"/>
                  </a:cubicBezTo>
                  <a:cubicBezTo>
                    <a:pt x="0" y="20"/>
                    <a:pt x="5" y="10"/>
                    <a:pt x="15" y="5"/>
                  </a:cubicBezTo>
                  <a:cubicBezTo>
                    <a:pt x="24" y="0"/>
                    <a:pt x="35" y="0"/>
                    <a:pt x="44" y="6"/>
                  </a:cubicBezTo>
                  <a:cubicBezTo>
                    <a:pt x="92" y="35"/>
                    <a:pt x="92" y="35"/>
                    <a:pt x="92" y="35"/>
                  </a:cubicBezTo>
                  <a:cubicBezTo>
                    <a:pt x="94" y="38"/>
                    <a:pt x="94" y="38"/>
                    <a:pt x="94" y="38"/>
                  </a:cubicBezTo>
                  <a:cubicBezTo>
                    <a:pt x="94" y="72"/>
                    <a:pt x="94" y="72"/>
                    <a:pt x="94" y="72"/>
                  </a:cubicBezTo>
                  <a:lnTo>
                    <a:pt x="90" y="75"/>
                  </a:lnTo>
                  <a:close/>
                  <a:moveTo>
                    <a:pt x="29" y="8"/>
                  </a:moveTo>
                  <a:cubicBezTo>
                    <a:pt x="25" y="8"/>
                    <a:pt x="22" y="9"/>
                    <a:pt x="18" y="11"/>
                  </a:cubicBezTo>
                  <a:cubicBezTo>
                    <a:pt x="11" y="15"/>
                    <a:pt x="7" y="22"/>
                    <a:pt x="7" y="31"/>
                  </a:cubicBezTo>
                  <a:cubicBezTo>
                    <a:pt x="7" y="41"/>
                    <a:pt x="14" y="50"/>
                    <a:pt x="24" y="52"/>
                  </a:cubicBezTo>
                  <a:cubicBezTo>
                    <a:pt x="87" y="68"/>
                    <a:pt x="87" y="68"/>
                    <a:pt x="87" y="68"/>
                  </a:cubicBezTo>
                  <a:cubicBezTo>
                    <a:pt x="87" y="40"/>
                    <a:pt x="87" y="40"/>
                    <a:pt x="87" y="40"/>
                  </a:cubicBezTo>
                  <a:cubicBezTo>
                    <a:pt x="41" y="12"/>
                    <a:pt x="41" y="12"/>
                    <a:pt x="41" y="12"/>
                  </a:cubicBezTo>
                  <a:cubicBezTo>
                    <a:pt x="37" y="9"/>
                    <a:pt x="33" y="8"/>
                    <a:pt x="29" y="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891311" y="2047043"/>
              <a:ext cx="847039" cy="381315"/>
            </a:xfrm>
            <a:custGeom>
              <a:avLst/>
              <a:gdLst/>
              <a:ahLst/>
              <a:cxnLst/>
              <a:rect l="l" t="t" r="r" b="b"/>
              <a:pathLst>
                <a:path w="360" h="162" extrusionOk="0">
                  <a:moveTo>
                    <a:pt x="180" y="162"/>
                  </a:moveTo>
                  <a:cubicBezTo>
                    <a:pt x="122" y="162"/>
                    <a:pt x="64" y="157"/>
                    <a:pt x="41" y="147"/>
                  </a:cubicBezTo>
                  <a:cubicBezTo>
                    <a:pt x="8" y="133"/>
                    <a:pt x="2" y="65"/>
                    <a:pt x="0" y="36"/>
                  </a:cubicBezTo>
                  <a:cubicBezTo>
                    <a:pt x="0" y="35"/>
                    <a:pt x="0" y="35"/>
                    <a:pt x="0" y="35"/>
                  </a:cubicBezTo>
                  <a:cubicBezTo>
                    <a:pt x="0" y="33"/>
                    <a:pt x="0" y="33"/>
                    <a:pt x="0" y="33"/>
                  </a:cubicBezTo>
                  <a:cubicBezTo>
                    <a:pt x="26" y="1"/>
                    <a:pt x="26" y="1"/>
                    <a:pt x="26" y="1"/>
                  </a:cubicBezTo>
                  <a:cubicBezTo>
                    <a:pt x="28" y="0"/>
                    <a:pt x="28" y="0"/>
                    <a:pt x="28" y="0"/>
                  </a:cubicBezTo>
                  <a:cubicBezTo>
                    <a:pt x="331" y="0"/>
                    <a:pt x="331" y="0"/>
                    <a:pt x="331" y="0"/>
                  </a:cubicBezTo>
                  <a:cubicBezTo>
                    <a:pt x="334" y="1"/>
                    <a:pt x="334" y="1"/>
                    <a:pt x="334" y="1"/>
                  </a:cubicBezTo>
                  <a:cubicBezTo>
                    <a:pt x="359" y="33"/>
                    <a:pt x="359" y="33"/>
                    <a:pt x="359" y="33"/>
                  </a:cubicBezTo>
                  <a:cubicBezTo>
                    <a:pt x="360" y="35"/>
                    <a:pt x="360" y="35"/>
                    <a:pt x="360" y="35"/>
                  </a:cubicBezTo>
                  <a:cubicBezTo>
                    <a:pt x="359" y="36"/>
                    <a:pt x="359" y="36"/>
                    <a:pt x="359" y="36"/>
                  </a:cubicBezTo>
                  <a:cubicBezTo>
                    <a:pt x="357" y="65"/>
                    <a:pt x="351" y="133"/>
                    <a:pt x="318" y="147"/>
                  </a:cubicBezTo>
                  <a:cubicBezTo>
                    <a:pt x="296" y="157"/>
                    <a:pt x="238" y="162"/>
                    <a:pt x="180" y="162"/>
                  </a:cubicBezTo>
                  <a:close/>
                  <a:moveTo>
                    <a:pt x="7" y="36"/>
                  </a:moveTo>
                  <a:cubicBezTo>
                    <a:pt x="7" y="36"/>
                    <a:pt x="7" y="36"/>
                    <a:pt x="7" y="36"/>
                  </a:cubicBezTo>
                  <a:cubicBezTo>
                    <a:pt x="9" y="61"/>
                    <a:pt x="14" y="129"/>
                    <a:pt x="44" y="141"/>
                  </a:cubicBezTo>
                  <a:cubicBezTo>
                    <a:pt x="87" y="159"/>
                    <a:pt x="272" y="159"/>
                    <a:pt x="315" y="141"/>
                  </a:cubicBezTo>
                  <a:cubicBezTo>
                    <a:pt x="345" y="129"/>
                    <a:pt x="350" y="61"/>
                    <a:pt x="353" y="36"/>
                  </a:cubicBezTo>
                  <a:cubicBezTo>
                    <a:pt x="353" y="36"/>
                    <a:pt x="353" y="36"/>
                    <a:pt x="353" y="36"/>
                  </a:cubicBezTo>
                  <a:cubicBezTo>
                    <a:pt x="329" y="7"/>
                    <a:pt x="329" y="7"/>
                    <a:pt x="329" y="7"/>
                  </a:cubicBezTo>
                  <a:cubicBezTo>
                    <a:pt x="30" y="7"/>
                    <a:pt x="30" y="7"/>
                    <a:pt x="30" y="7"/>
                  </a:cubicBezTo>
                  <a:lnTo>
                    <a:pt x="7" y="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862514" y="1865322"/>
              <a:ext cx="902647" cy="430966"/>
            </a:xfrm>
            <a:custGeom>
              <a:avLst/>
              <a:gdLst/>
              <a:ahLst/>
              <a:cxnLst/>
              <a:rect l="l" t="t" r="r" b="b"/>
              <a:pathLst>
                <a:path w="383" h="183" extrusionOk="0">
                  <a:moveTo>
                    <a:pt x="0" y="0"/>
                  </a:moveTo>
                  <a:cubicBezTo>
                    <a:pt x="3" y="36"/>
                    <a:pt x="10" y="148"/>
                    <a:pt x="43" y="162"/>
                  </a:cubicBezTo>
                  <a:cubicBezTo>
                    <a:pt x="92" y="183"/>
                    <a:pt x="295" y="183"/>
                    <a:pt x="344" y="162"/>
                  </a:cubicBezTo>
                  <a:cubicBezTo>
                    <a:pt x="377" y="148"/>
                    <a:pt x="380" y="36"/>
                    <a:pt x="383"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942947" y="1865322"/>
              <a:ext cx="753695" cy="320742"/>
            </a:xfrm>
            <a:custGeom>
              <a:avLst/>
              <a:gdLst/>
              <a:ahLst/>
              <a:cxnLst/>
              <a:rect l="l" t="t" r="r" b="b"/>
              <a:pathLst>
                <a:path w="320" h="136" extrusionOk="0">
                  <a:moveTo>
                    <a:pt x="0" y="0"/>
                  </a:moveTo>
                  <a:cubicBezTo>
                    <a:pt x="3" y="39"/>
                    <a:pt x="10" y="108"/>
                    <a:pt x="34" y="118"/>
                  </a:cubicBezTo>
                  <a:cubicBezTo>
                    <a:pt x="75" y="136"/>
                    <a:pt x="245" y="136"/>
                    <a:pt x="286" y="118"/>
                  </a:cubicBezTo>
                  <a:cubicBezTo>
                    <a:pt x="309" y="108"/>
                    <a:pt x="317" y="39"/>
                    <a:pt x="320"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30149" y="-1046180"/>
              <a:ext cx="1367376" cy="1345527"/>
            </a:xfrm>
            <a:custGeom>
              <a:avLst/>
              <a:gdLst/>
              <a:ahLst/>
              <a:cxnLst/>
              <a:rect l="l" t="t" r="r" b="b"/>
              <a:pathLst>
                <a:path w="581" h="571" extrusionOk="0">
                  <a:moveTo>
                    <a:pt x="574" y="571"/>
                  </a:moveTo>
                  <a:cubicBezTo>
                    <a:pt x="570" y="463"/>
                    <a:pt x="497" y="112"/>
                    <a:pt x="449" y="70"/>
                  </a:cubicBezTo>
                  <a:cubicBezTo>
                    <a:pt x="378" y="7"/>
                    <a:pt x="203" y="7"/>
                    <a:pt x="132" y="70"/>
                  </a:cubicBezTo>
                  <a:cubicBezTo>
                    <a:pt x="84" y="112"/>
                    <a:pt x="11" y="463"/>
                    <a:pt x="7" y="571"/>
                  </a:cubicBezTo>
                  <a:cubicBezTo>
                    <a:pt x="0" y="571"/>
                    <a:pt x="0" y="571"/>
                    <a:pt x="0" y="571"/>
                  </a:cubicBezTo>
                  <a:cubicBezTo>
                    <a:pt x="4" y="459"/>
                    <a:pt x="77" y="109"/>
                    <a:pt x="127" y="65"/>
                  </a:cubicBezTo>
                  <a:cubicBezTo>
                    <a:pt x="200" y="0"/>
                    <a:pt x="381" y="0"/>
                    <a:pt x="454" y="65"/>
                  </a:cubicBezTo>
                  <a:cubicBezTo>
                    <a:pt x="504" y="109"/>
                    <a:pt x="577" y="459"/>
                    <a:pt x="581" y="571"/>
                  </a:cubicBezTo>
                  <a:lnTo>
                    <a:pt x="574" y="57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585463" y="2301253"/>
              <a:ext cx="1456748" cy="228392"/>
            </a:xfrm>
            <a:custGeom>
              <a:avLst/>
              <a:gdLst/>
              <a:ahLst/>
              <a:cxnLst/>
              <a:rect l="l" t="t" r="r" b="b"/>
              <a:pathLst>
                <a:path w="619" h="97" extrusionOk="0">
                  <a:moveTo>
                    <a:pt x="310" y="97"/>
                  </a:moveTo>
                  <a:cubicBezTo>
                    <a:pt x="185" y="97"/>
                    <a:pt x="76" y="64"/>
                    <a:pt x="2" y="5"/>
                  </a:cubicBezTo>
                  <a:cubicBezTo>
                    <a:pt x="1" y="3"/>
                    <a:pt x="1" y="3"/>
                    <a:pt x="1" y="3"/>
                  </a:cubicBezTo>
                  <a:cubicBezTo>
                    <a:pt x="0" y="1"/>
                    <a:pt x="0" y="1"/>
                    <a:pt x="0" y="1"/>
                  </a:cubicBezTo>
                  <a:cubicBezTo>
                    <a:pt x="6" y="0"/>
                    <a:pt x="6" y="0"/>
                    <a:pt x="6" y="0"/>
                  </a:cubicBezTo>
                  <a:cubicBezTo>
                    <a:pt x="6" y="0"/>
                    <a:pt x="6" y="0"/>
                    <a:pt x="6" y="0"/>
                  </a:cubicBezTo>
                  <a:cubicBezTo>
                    <a:pt x="7" y="0"/>
                    <a:pt x="7" y="0"/>
                    <a:pt x="7" y="0"/>
                  </a:cubicBezTo>
                  <a:cubicBezTo>
                    <a:pt x="7" y="0"/>
                    <a:pt x="7" y="0"/>
                    <a:pt x="7" y="0"/>
                  </a:cubicBezTo>
                  <a:cubicBezTo>
                    <a:pt x="7" y="1"/>
                    <a:pt x="7" y="1"/>
                    <a:pt x="7" y="1"/>
                  </a:cubicBezTo>
                  <a:cubicBezTo>
                    <a:pt x="80" y="58"/>
                    <a:pt x="188" y="90"/>
                    <a:pt x="310" y="90"/>
                  </a:cubicBezTo>
                  <a:cubicBezTo>
                    <a:pt x="432" y="90"/>
                    <a:pt x="539" y="58"/>
                    <a:pt x="612" y="1"/>
                  </a:cubicBezTo>
                  <a:cubicBezTo>
                    <a:pt x="612" y="0"/>
                    <a:pt x="612" y="0"/>
                    <a:pt x="612" y="0"/>
                  </a:cubicBezTo>
                  <a:cubicBezTo>
                    <a:pt x="612" y="0"/>
                    <a:pt x="612" y="0"/>
                    <a:pt x="612" y="0"/>
                  </a:cubicBezTo>
                  <a:cubicBezTo>
                    <a:pt x="613" y="0"/>
                    <a:pt x="613" y="0"/>
                    <a:pt x="613" y="0"/>
                  </a:cubicBezTo>
                  <a:cubicBezTo>
                    <a:pt x="613" y="0"/>
                    <a:pt x="613" y="0"/>
                    <a:pt x="613" y="0"/>
                  </a:cubicBezTo>
                  <a:cubicBezTo>
                    <a:pt x="619" y="1"/>
                    <a:pt x="619" y="1"/>
                    <a:pt x="619" y="1"/>
                  </a:cubicBezTo>
                  <a:cubicBezTo>
                    <a:pt x="619" y="3"/>
                    <a:pt x="619" y="3"/>
                    <a:pt x="619" y="3"/>
                  </a:cubicBezTo>
                  <a:cubicBezTo>
                    <a:pt x="617" y="5"/>
                    <a:pt x="617" y="5"/>
                    <a:pt x="617" y="5"/>
                  </a:cubicBezTo>
                  <a:cubicBezTo>
                    <a:pt x="543" y="64"/>
                    <a:pt x="434" y="97"/>
                    <a:pt x="310" y="9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733422" y="2201952"/>
              <a:ext cx="169805" cy="193637"/>
            </a:xfrm>
            <a:custGeom>
              <a:avLst/>
              <a:gdLst/>
              <a:ahLst/>
              <a:cxnLst/>
              <a:rect l="l" t="t" r="r" b="b"/>
              <a:pathLst>
                <a:path w="72" h="82" extrusionOk="0">
                  <a:moveTo>
                    <a:pt x="7" y="82"/>
                  </a:moveTo>
                  <a:cubicBezTo>
                    <a:pt x="0" y="82"/>
                    <a:pt x="0" y="82"/>
                    <a:pt x="0" y="82"/>
                  </a:cubicBezTo>
                  <a:cubicBezTo>
                    <a:pt x="0" y="34"/>
                    <a:pt x="30" y="0"/>
                    <a:pt x="72" y="0"/>
                  </a:cubicBezTo>
                  <a:cubicBezTo>
                    <a:pt x="72" y="7"/>
                    <a:pt x="72" y="7"/>
                    <a:pt x="72" y="7"/>
                  </a:cubicBezTo>
                  <a:cubicBezTo>
                    <a:pt x="27" y="7"/>
                    <a:pt x="7" y="45"/>
                    <a:pt x="7"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851590"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1715510" y="2201952"/>
              <a:ext cx="178742" cy="193637"/>
            </a:xfrm>
            <a:custGeom>
              <a:avLst/>
              <a:gdLst/>
              <a:ahLst/>
              <a:cxnLst/>
              <a:rect l="l" t="t" r="r" b="b"/>
              <a:pathLst>
                <a:path w="76" h="82" extrusionOk="0">
                  <a:moveTo>
                    <a:pt x="76" y="82"/>
                  </a:moveTo>
                  <a:cubicBezTo>
                    <a:pt x="69" y="82"/>
                    <a:pt x="69" y="82"/>
                    <a:pt x="69" y="82"/>
                  </a:cubicBezTo>
                  <a:cubicBezTo>
                    <a:pt x="69" y="39"/>
                    <a:pt x="40" y="7"/>
                    <a:pt x="0" y="7"/>
                  </a:cubicBezTo>
                  <a:cubicBezTo>
                    <a:pt x="0" y="0"/>
                    <a:pt x="0" y="0"/>
                    <a:pt x="0" y="0"/>
                  </a:cubicBezTo>
                  <a:cubicBezTo>
                    <a:pt x="44" y="0"/>
                    <a:pt x="76" y="35"/>
                    <a:pt x="76"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1760196"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582485" y="-932977"/>
              <a:ext cx="233358" cy="287972"/>
            </a:xfrm>
            <a:custGeom>
              <a:avLst/>
              <a:gdLst/>
              <a:ahLst/>
              <a:cxnLst/>
              <a:rect l="l" t="t" r="r" b="b"/>
              <a:pathLst>
                <a:path w="99" h="122" extrusionOk="0">
                  <a:moveTo>
                    <a:pt x="74" y="78"/>
                  </a:moveTo>
                  <a:cubicBezTo>
                    <a:pt x="54" y="107"/>
                    <a:pt x="27" y="122"/>
                    <a:pt x="13" y="113"/>
                  </a:cubicBezTo>
                  <a:cubicBezTo>
                    <a:pt x="0" y="103"/>
                    <a:pt x="5" y="73"/>
                    <a:pt x="25" y="44"/>
                  </a:cubicBezTo>
                  <a:cubicBezTo>
                    <a:pt x="44" y="16"/>
                    <a:pt x="72" y="0"/>
                    <a:pt x="85" y="10"/>
                  </a:cubicBezTo>
                  <a:cubicBezTo>
                    <a:pt x="99" y="19"/>
                    <a:pt x="94" y="50"/>
                    <a:pt x="74" y="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585463" y="-941914"/>
              <a:ext cx="228393" cy="288966"/>
            </a:xfrm>
            <a:custGeom>
              <a:avLst/>
              <a:gdLst/>
              <a:ahLst/>
              <a:cxnLst/>
              <a:rect l="l" t="t" r="r" b="b"/>
              <a:pathLst>
                <a:path w="97" h="123" extrusionOk="0">
                  <a:moveTo>
                    <a:pt x="22" y="123"/>
                  </a:moveTo>
                  <a:cubicBezTo>
                    <a:pt x="18" y="123"/>
                    <a:pt x="14" y="122"/>
                    <a:pt x="10" y="120"/>
                  </a:cubicBezTo>
                  <a:cubicBezTo>
                    <a:pt x="3" y="114"/>
                    <a:pt x="0" y="103"/>
                    <a:pt x="2" y="89"/>
                  </a:cubicBezTo>
                  <a:cubicBezTo>
                    <a:pt x="4" y="75"/>
                    <a:pt x="11" y="60"/>
                    <a:pt x="21" y="46"/>
                  </a:cubicBezTo>
                  <a:cubicBezTo>
                    <a:pt x="42" y="16"/>
                    <a:pt x="71" y="0"/>
                    <a:pt x="86" y="11"/>
                  </a:cubicBezTo>
                  <a:cubicBezTo>
                    <a:pt x="94" y="16"/>
                    <a:pt x="97" y="27"/>
                    <a:pt x="94" y="42"/>
                  </a:cubicBezTo>
                  <a:cubicBezTo>
                    <a:pt x="92" y="55"/>
                    <a:pt x="86" y="70"/>
                    <a:pt x="76" y="84"/>
                  </a:cubicBezTo>
                  <a:cubicBezTo>
                    <a:pt x="59" y="108"/>
                    <a:pt x="38" y="123"/>
                    <a:pt x="22" y="123"/>
                  </a:cubicBezTo>
                  <a:close/>
                  <a:moveTo>
                    <a:pt x="74" y="15"/>
                  </a:moveTo>
                  <a:cubicBezTo>
                    <a:pt x="61" y="15"/>
                    <a:pt x="41" y="29"/>
                    <a:pt x="26" y="50"/>
                  </a:cubicBezTo>
                  <a:cubicBezTo>
                    <a:pt x="17" y="63"/>
                    <a:pt x="11" y="78"/>
                    <a:pt x="9" y="90"/>
                  </a:cubicBezTo>
                  <a:cubicBezTo>
                    <a:pt x="7" y="101"/>
                    <a:pt x="9" y="110"/>
                    <a:pt x="14" y="114"/>
                  </a:cubicBezTo>
                  <a:cubicBezTo>
                    <a:pt x="26" y="122"/>
                    <a:pt x="52" y="107"/>
                    <a:pt x="70" y="80"/>
                  </a:cubicBezTo>
                  <a:cubicBezTo>
                    <a:pt x="79" y="67"/>
                    <a:pt x="86" y="53"/>
                    <a:pt x="88" y="41"/>
                  </a:cubicBezTo>
                  <a:cubicBezTo>
                    <a:pt x="89" y="29"/>
                    <a:pt x="87" y="20"/>
                    <a:pt x="82" y="17"/>
                  </a:cubicBezTo>
                  <a:cubicBezTo>
                    <a:pt x="80" y="15"/>
                    <a:pt x="77" y="15"/>
                    <a:pt x="74"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752289" y="-1008446"/>
              <a:ext cx="539205" cy="99301"/>
            </a:xfrm>
            <a:custGeom>
              <a:avLst/>
              <a:gdLst/>
              <a:ahLst/>
              <a:cxnLst/>
              <a:rect l="l" t="t" r="r" b="b"/>
              <a:pathLst>
                <a:path w="229" h="42" extrusionOk="0">
                  <a:moveTo>
                    <a:pt x="2" y="42"/>
                  </a:moveTo>
                  <a:cubicBezTo>
                    <a:pt x="0" y="35"/>
                    <a:pt x="0" y="35"/>
                    <a:pt x="0" y="35"/>
                  </a:cubicBezTo>
                  <a:cubicBezTo>
                    <a:pt x="85" y="0"/>
                    <a:pt x="227" y="0"/>
                    <a:pt x="229" y="0"/>
                  </a:cubicBezTo>
                  <a:cubicBezTo>
                    <a:pt x="229" y="7"/>
                    <a:pt x="229" y="7"/>
                    <a:pt x="229" y="7"/>
                  </a:cubicBezTo>
                  <a:cubicBezTo>
                    <a:pt x="227" y="7"/>
                    <a:pt x="87" y="7"/>
                    <a:pt x="2" y="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1811832" y="-932977"/>
              <a:ext cx="233358" cy="287972"/>
            </a:xfrm>
            <a:custGeom>
              <a:avLst/>
              <a:gdLst/>
              <a:ahLst/>
              <a:cxnLst/>
              <a:rect l="l" t="t" r="r" b="b"/>
              <a:pathLst>
                <a:path w="99" h="122" extrusionOk="0">
                  <a:moveTo>
                    <a:pt x="25" y="78"/>
                  </a:moveTo>
                  <a:cubicBezTo>
                    <a:pt x="45" y="107"/>
                    <a:pt x="72" y="122"/>
                    <a:pt x="86" y="113"/>
                  </a:cubicBezTo>
                  <a:cubicBezTo>
                    <a:pt x="99" y="103"/>
                    <a:pt x="94" y="73"/>
                    <a:pt x="75" y="44"/>
                  </a:cubicBezTo>
                  <a:cubicBezTo>
                    <a:pt x="55" y="16"/>
                    <a:pt x="28" y="0"/>
                    <a:pt x="14" y="10"/>
                  </a:cubicBezTo>
                  <a:cubicBezTo>
                    <a:pt x="0" y="19"/>
                    <a:pt x="6" y="50"/>
                    <a:pt x="25" y="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1813818" y="-941914"/>
              <a:ext cx="240309" cy="288966"/>
            </a:xfrm>
            <a:custGeom>
              <a:avLst/>
              <a:gdLst/>
              <a:ahLst/>
              <a:cxnLst/>
              <a:rect l="l" t="t" r="r" b="b"/>
              <a:pathLst>
                <a:path w="102" h="123" extrusionOk="0">
                  <a:moveTo>
                    <a:pt x="75" y="123"/>
                  </a:moveTo>
                  <a:cubicBezTo>
                    <a:pt x="69" y="123"/>
                    <a:pt x="62" y="121"/>
                    <a:pt x="55" y="117"/>
                  </a:cubicBezTo>
                  <a:cubicBezTo>
                    <a:pt x="43" y="110"/>
                    <a:pt x="31" y="99"/>
                    <a:pt x="21" y="84"/>
                  </a:cubicBezTo>
                  <a:cubicBezTo>
                    <a:pt x="12" y="70"/>
                    <a:pt x="5" y="55"/>
                    <a:pt x="3" y="42"/>
                  </a:cubicBezTo>
                  <a:cubicBezTo>
                    <a:pt x="0" y="27"/>
                    <a:pt x="3" y="16"/>
                    <a:pt x="11" y="11"/>
                  </a:cubicBezTo>
                  <a:cubicBezTo>
                    <a:pt x="26" y="0"/>
                    <a:pt x="55" y="16"/>
                    <a:pt x="76" y="46"/>
                  </a:cubicBezTo>
                  <a:cubicBezTo>
                    <a:pt x="98" y="77"/>
                    <a:pt x="102" y="109"/>
                    <a:pt x="87" y="120"/>
                  </a:cubicBezTo>
                  <a:cubicBezTo>
                    <a:pt x="84" y="122"/>
                    <a:pt x="80" y="123"/>
                    <a:pt x="75" y="123"/>
                  </a:cubicBezTo>
                  <a:close/>
                  <a:moveTo>
                    <a:pt x="23" y="15"/>
                  </a:moveTo>
                  <a:cubicBezTo>
                    <a:pt x="20" y="15"/>
                    <a:pt x="17" y="15"/>
                    <a:pt x="15" y="17"/>
                  </a:cubicBezTo>
                  <a:cubicBezTo>
                    <a:pt x="10" y="20"/>
                    <a:pt x="8" y="29"/>
                    <a:pt x="10" y="41"/>
                  </a:cubicBezTo>
                  <a:cubicBezTo>
                    <a:pt x="12" y="53"/>
                    <a:pt x="18" y="67"/>
                    <a:pt x="27" y="80"/>
                  </a:cubicBezTo>
                  <a:cubicBezTo>
                    <a:pt x="37" y="94"/>
                    <a:pt x="48" y="105"/>
                    <a:pt x="59" y="111"/>
                  </a:cubicBezTo>
                  <a:cubicBezTo>
                    <a:pt x="69" y="116"/>
                    <a:pt x="78" y="118"/>
                    <a:pt x="83" y="114"/>
                  </a:cubicBezTo>
                  <a:cubicBezTo>
                    <a:pt x="95" y="106"/>
                    <a:pt x="89" y="76"/>
                    <a:pt x="71" y="50"/>
                  </a:cubicBezTo>
                  <a:cubicBezTo>
                    <a:pt x="56" y="29"/>
                    <a:pt x="36" y="15"/>
                    <a:pt x="23"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1336180" y="-1008446"/>
              <a:ext cx="541191" cy="99301"/>
            </a:xfrm>
            <a:custGeom>
              <a:avLst/>
              <a:gdLst/>
              <a:ahLst/>
              <a:cxnLst/>
              <a:rect l="l" t="t" r="r" b="b"/>
              <a:pathLst>
                <a:path w="230" h="42" extrusionOk="0">
                  <a:moveTo>
                    <a:pt x="227" y="42"/>
                  </a:moveTo>
                  <a:cubicBezTo>
                    <a:pt x="143" y="7"/>
                    <a:pt x="2" y="7"/>
                    <a:pt x="0" y="7"/>
                  </a:cubicBezTo>
                  <a:cubicBezTo>
                    <a:pt x="0" y="0"/>
                    <a:pt x="0" y="0"/>
                    <a:pt x="0" y="0"/>
                  </a:cubicBezTo>
                  <a:cubicBezTo>
                    <a:pt x="2" y="0"/>
                    <a:pt x="144" y="0"/>
                    <a:pt x="230" y="35"/>
                  </a:cubicBezTo>
                  <a:lnTo>
                    <a:pt x="227" y="4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5"/>
            <p:cNvSpPr/>
            <p:nvPr/>
          </p:nvSpPr>
          <p:spPr>
            <a:xfrm>
              <a:off x="582485" y="332116"/>
              <a:ext cx="195623" cy="1660313"/>
            </a:xfrm>
            <a:custGeom>
              <a:avLst/>
              <a:gdLst/>
              <a:ahLst/>
              <a:cxnLst/>
              <a:rect l="l" t="t" r="r" b="b"/>
              <a:pathLst>
                <a:path w="197" h="1672" extrusionOk="0">
                  <a:moveTo>
                    <a:pt x="197" y="1672"/>
                  </a:moveTo>
                  <a:lnTo>
                    <a:pt x="26" y="1074"/>
                  </a:lnTo>
                  <a:lnTo>
                    <a:pt x="0" y="0"/>
                  </a:lnTo>
                  <a:lnTo>
                    <a:pt x="107" y="358"/>
                  </a:lnTo>
                  <a:lnTo>
                    <a:pt x="197"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443463" y="232815"/>
              <a:ext cx="143987" cy="106252"/>
            </a:xfrm>
            <a:custGeom>
              <a:avLst/>
              <a:gdLst/>
              <a:ahLst/>
              <a:cxnLst/>
              <a:rect l="l" t="t" r="r" b="b"/>
              <a:pathLst>
                <a:path w="145" h="107" extrusionOk="0">
                  <a:moveTo>
                    <a:pt x="135" y="107"/>
                  </a:moveTo>
                  <a:lnTo>
                    <a:pt x="0" y="15"/>
                  </a:lnTo>
                  <a:lnTo>
                    <a:pt x="10" y="0"/>
                  </a:lnTo>
                  <a:lnTo>
                    <a:pt x="145" y="93"/>
                  </a:lnTo>
                  <a:lnTo>
                    <a:pt x="135"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417645" y="1346971"/>
              <a:ext cx="410113" cy="99301"/>
            </a:xfrm>
            <a:custGeom>
              <a:avLst/>
              <a:gdLst/>
              <a:ahLst/>
              <a:cxnLst/>
              <a:rect l="l" t="t" r="r" b="b"/>
              <a:pathLst>
                <a:path w="413" h="100" extrusionOk="0">
                  <a:moveTo>
                    <a:pt x="410" y="100"/>
                  </a:moveTo>
                  <a:lnTo>
                    <a:pt x="0" y="17"/>
                  </a:lnTo>
                  <a:lnTo>
                    <a:pt x="3" y="0"/>
                  </a:lnTo>
                  <a:lnTo>
                    <a:pt x="413" y="83"/>
                  </a:lnTo>
                  <a:lnTo>
                    <a:pt x="410"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1849567" y="332116"/>
              <a:ext cx="197609" cy="1660313"/>
            </a:xfrm>
            <a:custGeom>
              <a:avLst/>
              <a:gdLst/>
              <a:ahLst/>
              <a:cxnLst/>
              <a:rect l="l" t="t" r="r" b="b"/>
              <a:pathLst>
                <a:path w="199" h="1672" extrusionOk="0">
                  <a:moveTo>
                    <a:pt x="0" y="1672"/>
                  </a:moveTo>
                  <a:lnTo>
                    <a:pt x="171" y="1074"/>
                  </a:lnTo>
                  <a:lnTo>
                    <a:pt x="199" y="0"/>
                  </a:lnTo>
                  <a:lnTo>
                    <a:pt x="90" y="358"/>
                  </a:lnTo>
                  <a:lnTo>
                    <a:pt x="0"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5"/>
            <p:cNvSpPr/>
            <p:nvPr/>
          </p:nvSpPr>
          <p:spPr>
            <a:xfrm>
              <a:off x="2042211" y="232815"/>
              <a:ext cx="142001" cy="106252"/>
            </a:xfrm>
            <a:custGeom>
              <a:avLst/>
              <a:gdLst/>
              <a:ahLst/>
              <a:cxnLst/>
              <a:rect l="l" t="t" r="r" b="b"/>
              <a:pathLst>
                <a:path w="143" h="107" extrusionOk="0">
                  <a:moveTo>
                    <a:pt x="10" y="107"/>
                  </a:moveTo>
                  <a:lnTo>
                    <a:pt x="0" y="93"/>
                  </a:lnTo>
                  <a:lnTo>
                    <a:pt x="133" y="0"/>
                  </a:lnTo>
                  <a:lnTo>
                    <a:pt x="143" y="15"/>
                  </a:lnTo>
                  <a:lnTo>
                    <a:pt x="10"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5"/>
            <p:cNvSpPr/>
            <p:nvPr/>
          </p:nvSpPr>
          <p:spPr>
            <a:xfrm>
              <a:off x="1799916" y="1346971"/>
              <a:ext cx="410113" cy="99301"/>
            </a:xfrm>
            <a:custGeom>
              <a:avLst/>
              <a:gdLst/>
              <a:ahLst/>
              <a:cxnLst/>
              <a:rect l="l" t="t" r="r" b="b"/>
              <a:pathLst>
                <a:path w="413" h="100" extrusionOk="0">
                  <a:moveTo>
                    <a:pt x="2" y="100"/>
                  </a:moveTo>
                  <a:lnTo>
                    <a:pt x="0" y="83"/>
                  </a:lnTo>
                  <a:lnTo>
                    <a:pt x="410" y="0"/>
                  </a:lnTo>
                  <a:lnTo>
                    <a:pt x="413" y="17"/>
                  </a:lnTo>
                  <a:lnTo>
                    <a:pt x="2"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5"/>
            <p:cNvSpPr/>
            <p:nvPr/>
          </p:nvSpPr>
          <p:spPr>
            <a:xfrm>
              <a:off x="757255" y="687613"/>
              <a:ext cx="1116143" cy="1177710"/>
            </a:xfrm>
            <a:custGeom>
              <a:avLst/>
              <a:gdLst/>
              <a:ahLst/>
              <a:cxnLst/>
              <a:rect l="l" t="t" r="r" b="b"/>
              <a:pathLst>
                <a:path w="1124" h="1186" extrusionOk="0">
                  <a:moveTo>
                    <a:pt x="1010" y="1186"/>
                  </a:moveTo>
                  <a:lnTo>
                    <a:pt x="102" y="1186"/>
                  </a:lnTo>
                  <a:lnTo>
                    <a:pt x="0" y="0"/>
                  </a:lnTo>
                  <a:lnTo>
                    <a:pt x="1124" y="0"/>
                  </a:lnTo>
                  <a:lnTo>
                    <a:pt x="1010" y="118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5"/>
            <p:cNvSpPr/>
            <p:nvPr/>
          </p:nvSpPr>
          <p:spPr>
            <a:xfrm>
              <a:off x="747325" y="678677"/>
              <a:ext cx="1133024" cy="1193598"/>
            </a:xfrm>
            <a:custGeom>
              <a:avLst/>
              <a:gdLst/>
              <a:ahLst/>
              <a:cxnLst/>
              <a:rect l="l" t="t" r="r" b="b"/>
              <a:pathLst>
                <a:path w="1141" h="1202" extrusionOk="0">
                  <a:moveTo>
                    <a:pt x="1020" y="1202"/>
                  </a:moveTo>
                  <a:lnTo>
                    <a:pt x="112" y="1202"/>
                  </a:lnTo>
                  <a:lnTo>
                    <a:pt x="105" y="1195"/>
                  </a:lnTo>
                  <a:lnTo>
                    <a:pt x="0" y="9"/>
                  </a:lnTo>
                  <a:lnTo>
                    <a:pt x="10" y="0"/>
                  </a:lnTo>
                  <a:lnTo>
                    <a:pt x="1134" y="0"/>
                  </a:lnTo>
                  <a:lnTo>
                    <a:pt x="1141" y="9"/>
                  </a:lnTo>
                  <a:lnTo>
                    <a:pt x="1027" y="1195"/>
                  </a:lnTo>
                  <a:lnTo>
                    <a:pt x="1020" y="1202"/>
                  </a:lnTo>
                  <a:close/>
                  <a:moveTo>
                    <a:pt x="121" y="1186"/>
                  </a:moveTo>
                  <a:lnTo>
                    <a:pt x="1010" y="1186"/>
                  </a:lnTo>
                  <a:lnTo>
                    <a:pt x="1124" y="16"/>
                  </a:lnTo>
                  <a:lnTo>
                    <a:pt x="19" y="16"/>
                  </a:lnTo>
                  <a:lnTo>
                    <a:pt x="121" y="11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5"/>
        <p:cNvGrpSpPr/>
        <p:nvPr/>
      </p:nvGrpSpPr>
      <p:grpSpPr>
        <a:xfrm>
          <a:off x="0" y="0"/>
          <a:ext cx="0" cy="0"/>
          <a:chOff x="0" y="0"/>
          <a:chExt cx="0" cy="0"/>
        </a:xfrm>
      </p:grpSpPr>
      <p:sp>
        <p:nvSpPr>
          <p:cNvPr id="86" name="Google Shape;86;p7"/>
          <p:cNvSpPr txBox="1">
            <a:spLocks noGrp="1"/>
          </p:cNvSpPr>
          <p:nvPr>
            <p:ph type="title"/>
          </p:nvPr>
        </p:nvSpPr>
        <p:spPr>
          <a:xfrm>
            <a:off x="869947" y="1063925"/>
            <a:ext cx="4079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600"/>
              <a:buNone/>
              <a:defRPr/>
            </a:lvl1pPr>
            <a:lvl2pPr lvl="1" rtl="0">
              <a:lnSpc>
                <a:spcPct val="100000"/>
              </a:lnSpc>
              <a:spcBef>
                <a:spcPts val="0"/>
              </a:spcBef>
              <a:spcAft>
                <a:spcPts val="0"/>
              </a:spcAft>
              <a:buSzPts val="3600"/>
              <a:buNone/>
              <a:defRPr/>
            </a:lvl2pPr>
            <a:lvl3pPr lvl="2" rtl="0">
              <a:lnSpc>
                <a:spcPct val="100000"/>
              </a:lnSpc>
              <a:spcBef>
                <a:spcPts val="0"/>
              </a:spcBef>
              <a:spcAft>
                <a:spcPts val="0"/>
              </a:spcAft>
              <a:buSzPts val="3600"/>
              <a:buNone/>
              <a:defRPr/>
            </a:lvl3pPr>
            <a:lvl4pPr lvl="3" rtl="0">
              <a:lnSpc>
                <a:spcPct val="100000"/>
              </a:lnSpc>
              <a:spcBef>
                <a:spcPts val="0"/>
              </a:spcBef>
              <a:spcAft>
                <a:spcPts val="0"/>
              </a:spcAft>
              <a:buSzPts val="3600"/>
              <a:buNone/>
              <a:defRPr/>
            </a:lvl4pPr>
            <a:lvl5pPr lvl="4" rtl="0">
              <a:lnSpc>
                <a:spcPct val="100000"/>
              </a:lnSpc>
              <a:spcBef>
                <a:spcPts val="0"/>
              </a:spcBef>
              <a:spcAft>
                <a:spcPts val="0"/>
              </a:spcAft>
              <a:buSzPts val="3600"/>
              <a:buNone/>
              <a:defRPr/>
            </a:lvl5pPr>
            <a:lvl6pPr lvl="5" rtl="0">
              <a:lnSpc>
                <a:spcPct val="100000"/>
              </a:lnSpc>
              <a:spcBef>
                <a:spcPts val="0"/>
              </a:spcBef>
              <a:spcAft>
                <a:spcPts val="0"/>
              </a:spcAft>
              <a:buSzPts val="3600"/>
              <a:buNone/>
              <a:defRPr/>
            </a:lvl6pPr>
            <a:lvl7pPr lvl="6" rtl="0">
              <a:lnSpc>
                <a:spcPct val="100000"/>
              </a:lnSpc>
              <a:spcBef>
                <a:spcPts val="0"/>
              </a:spcBef>
              <a:spcAft>
                <a:spcPts val="0"/>
              </a:spcAft>
              <a:buSzPts val="3600"/>
              <a:buNone/>
              <a:defRPr/>
            </a:lvl7pPr>
            <a:lvl8pPr lvl="7" rtl="0">
              <a:lnSpc>
                <a:spcPct val="100000"/>
              </a:lnSpc>
              <a:spcBef>
                <a:spcPts val="0"/>
              </a:spcBef>
              <a:spcAft>
                <a:spcPts val="0"/>
              </a:spcAft>
              <a:buSzPts val="3600"/>
              <a:buNone/>
              <a:defRPr/>
            </a:lvl8pPr>
            <a:lvl9pPr lvl="8" rtl="0">
              <a:lnSpc>
                <a:spcPct val="100000"/>
              </a:lnSpc>
              <a:spcBef>
                <a:spcPts val="0"/>
              </a:spcBef>
              <a:spcAft>
                <a:spcPts val="0"/>
              </a:spcAft>
              <a:buSzPts val="3600"/>
              <a:buNone/>
              <a:defRPr/>
            </a:lvl9pPr>
          </a:lstStyle>
          <a:p>
            <a:endParaRPr/>
          </a:p>
        </p:txBody>
      </p:sp>
      <p:sp>
        <p:nvSpPr>
          <p:cNvPr id="87" name="Google Shape;87;p7"/>
          <p:cNvSpPr txBox="1">
            <a:spLocks noGrp="1"/>
          </p:cNvSpPr>
          <p:nvPr>
            <p:ph type="body" idx="1"/>
          </p:nvPr>
        </p:nvSpPr>
        <p:spPr>
          <a:xfrm>
            <a:off x="869947" y="1785475"/>
            <a:ext cx="4079100" cy="2294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Clr>
                <a:srgbClr val="E76A28"/>
              </a:buClr>
              <a:buSzPts val="1200"/>
              <a:buFont typeface="Open Sans Light"/>
              <a:buChar char="○"/>
              <a:defRPr/>
            </a:lvl2pPr>
            <a:lvl3pPr marL="1371600" lvl="2" indent="-304800" rtl="0">
              <a:lnSpc>
                <a:spcPct val="100000"/>
              </a:lnSpc>
              <a:spcBef>
                <a:spcPts val="0"/>
              </a:spcBef>
              <a:spcAft>
                <a:spcPts val="0"/>
              </a:spcAft>
              <a:buClr>
                <a:srgbClr val="E76A28"/>
              </a:buClr>
              <a:buSzPts val="1200"/>
              <a:buFont typeface="Open Sans Light"/>
              <a:buChar char="■"/>
              <a:defRPr/>
            </a:lvl3pPr>
            <a:lvl4pPr marL="1828800" lvl="3" indent="-304800" rtl="0">
              <a:lnSpc>
                <a:spcPct val="100000"/>
              </a:lnSpc>
              <a:spcBef>
                <a:spcPts val="0"/>
              </a:spcBef>
              <a:spcAft>
                <a:spcPts val="0"/>
              </a:spcAft>
              <a:buClr>
                <a:srgbClr val="E76A28"/>
              </a:buClr>
              <a:buSzPts val="1200"/>
              <a:buFont typeface="Open Sans Light"/>
              <a:buChar char="●"/>
              <a:defRPr/>
            </a:lvl4pPr>
            <a:lvl5pPr marL="2286000" lvl="4" indent="-304800" rtl="0">
              <a:lnSpc>
                <a:spcPct val="100000"/>
              </a:lnSpc>
              <a:spcBef>
                <a:spcPts val="0"/>
              </a:spcBef>
              <a:spcAft>
                <a:spcPts val="0"/>
              </a:spcAft>
              <a:buClr>
                <a:srgbClr val="E76A28"/>
              </a:buClr>
              <a:buSzPts val="1200"/>
              <a:buFont typeface="Open Sans Light"/>
              <a:buChar char="○"/>
              <a:defRPr/>
            </a:lvl5pPr>
            <a:lvl6pPr marL="2743200" lvl="5" indent="-304800" rtl="0">
              <a:lnSpc>
                <a:spcPct val="100000"/>
              </a:lnSpc>
              <a:spcBef>
                <a:spcPts val="0"/>
              </a:spcBef>
              <a:spcAft>
                <a:spcPts val="0"/>
              </a:spcAft>
              <a:buClr>
                <a:srgbClr val="999999"/>
              </a:buClr>
              <a:buSzPts val="1200"/>
              <a:buFont typeface="Open Sans Light"/>
              <a:buChar char="■"/>
              <a:defRPr/>
            </a:lvl6pPr>
            <a:lvl7pPr marL="3200400" lvl="6" indent="-304800" rtl="0">
              <a:lnSpc>
                <a:spcPct val="100000"/>
              </a:lnSpc>
              <a:spcBef>
                <a:spcPts val="0"/>
              </a:spcBef>
              <a:spcAft>
                <a:spcPts val="0"/>
              </a:spcAft>
              <a:buClr>
                <a:srgbClr val="999999"/>
              </a:buClr>
              <a:buSzPts val="1200"/>
              <a:buFont typeface="Open Sans Light"/>
              <a:buChar char="●"/>
              <a:defRPr/>
            </a:lvl7pPr>
            <a:lvl8pPr marL="3657600" lvl="7" indent="-304800" rtl="0">
              <a:lnSpc>
                <a:spcPct val="100000"/>
              </a:lnSpc>
              <a:spcBef>
                <a:spcPts val="0"/>
              </a:spcBef>
              <a:spcAft>
                <a:spcPts val="0"/>
              </a:spcAft>
              <a:buClr>
                <a:srgbClr val="999999"/>
              </a:buClr>
              <a:buSzPts val="1200"/>
              <a:buFont typeface="Open Sans Light"/>
              <a:buChar char="○"/>
              <a:defRPr/>
            </a:lvl8pPr>
            <a:lvl9pPr marL="4114800" lvl="8" indent="-304800" rtl="0">
              <a:lnSpc>
                <a:spcPct val="100000"/>
              </a:lnSpc>
              <a:spcBef>
                <a:spcPts val="0"/>
              </a:spcBef>
              <a:spcAft>
                <a:spcPts val="0"/>
              </a:spcAft>
              <a:buClr>
                <a:srgbClr val="999999"/>
              </a:buClr>
              <a:buSzPts val="1200"/>
              <a:buFont typeface="Open Sans Light"/>
              <a:buChar char="■"/>
              <a:defRPr/>
            </a:lvl9pPr>
          </a:lstStyle>
          <a:p>
            <a:endParaRPr/>
          </a:p>
        </p:txBody>
      </p:sp>
      <p:sp>
        <p:nvSpPr>
          <p:cNvPr id="88" name="Google Shape;88;p7"/>
          <p:cNvSpPr>
            <a:spLocks noGrp="1"/>
          </p:cNvSpPr>
          <p:nvPr>
            <p:ph type="pic" idx="2"/>
          </p:nvPr>
        </p:nvSpPr>
        <p:spPr>
          <a:xfrm>
            <a:off x="5578774" y="993801"/>
            <a:ext cx="2571900" cy="3156000"/>
          </a:xfrm>
          <a:prstGeom prst="rect">
            <a:avLst/>
          </a:prstGeom>
          <a:noFill/>
          <a:ln>
            <a:noFill/>
          </a:ln>
        </p:spPr>
      </p:sp>
      <p:grpSp>
        <p:nvGrpSpPr>
          <p:cNvPr id="89" name="Google Shape;89;p7"/>
          <p:cNvGrpSpPr/>
          <p:nvPr/>
        </p:nvGrpSpPr>
        <p:grpSpPr>
          <a:xfrm>
            <a:off x="-125" y="163525"/>
            <a:ext cx="9144000" cy="4816450"/>
            <a:chOff x="-125" y="163525"/>
            <a:chExt cx="9144000" cy="4816450"/>
          </a:xfrm>
        </p:grpSpPr>
        <p:sp>
          <p:nvSpPr>
            <p:cNvPr id="90" name="Google Shape;90;p7"/>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1" name="Google Shape;91;p7"/>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92" name="Google Shape;92;p7"/>
          <p:cNvGrpSpPr/>
          <p:nvPr/>
        </p:nvGrpSpPr>
        <p:grpSpPr>
          <a:xfrm rot="-2700000" flipH="1">
            <a:off x="8413432" y="-1494183"/>
            <a:ext cx="2214886" cy="4271004"/>
            <a:chOff x="5593218" y="-1255704"/>
            <a:chExt cx="2091281" cy="4032656"/>
          </a:xfrm>
        </p:grpSpPr>
        <p:sp>
          <p:nvSpPr>
            <p:cNvPr id="93" name="Google Shape;93;p7"/>
            <p:cNvSpPr/>
            <p:nvPr/>
          </p:nvSpPr>
          <p:spPr>
            <a:xfrm>
              <a:off x="5871261" y="-1224922"/>
              <a:ext cx="1813238" cy="4001825"/>
            </a:xfrm>
            <a:custGeom>
              <a:avLst/>
              <a:gdLst/>
              <a:ahLst/>
              <a:cxnLst/>
              <a:rect l="l" t="t" r="r" b="b"/>
              <a:pathLst>
                <a:path w="770" h="1699" extrusionOk="0">
                  <a:moveTo>
                    <a:pt x="385" y="0"/>
                  </a:moveTo>
                  <a:cubicBezTo>
                    <a:pt x="322" y="0"/>
                    <a:pt x="258" y="12"/>
                    <a:pt x="199" y="38"/>
                  </a:cubicBezTo>
                  <a:cubicBezTo>
                    <a:pt x="144" y="38"/>
                    <a:pt x="144" y="38"/>
                    <a:pt x="144" y="38"/>
                  </a:cubicBezTo>
                  <a:cubicBezTo>
                    <a:pt x="58" y="38"/>
                    <a:pt x="58" y="38"/>
                    <a:pt x="58" y="38"/>
                  </a:cubicBezTo>
                  <a:cubicBezTo>
                    <a:pt x="27" y="114"/>
                    <a:pt x="27" y="114"/>
                    <a:pt x="27" y="114"/>
                  </a:cubicBezTo>
                  <a:cubicBezTo>
                    <a:pt x="27" y="207"/>
                    <a:pt x="27" y="207"/>
                    <a:pt x="27" y="207"/>
                  </a:cubicBezTo>
                  <a:cubicBezTo>
                    <a:pt x="11" y="227"/>
                    <a:pt x="0" y="260"/>
                    <a:pt x="0" y="297"/>
                  </a:cubicBezTo>
                  <a:cubicBezTo>
                    <a:pt x="0" y="333"/>
                    <a:pt x="11" y="366"/>
                    <a:pt x="27" y="387"/>
                  </a:cubicBezTo>
                  <a:cubicBezTo>
                    <a:pt x="27" y="716"/>
                    <a:pt x="27" y="716"/>
                    <a:pt x="27" y="716"/>
                  </a:cubicBezTo>
                  <a:cubicBezTo>
                    <a:pt x="11" y="725"/>
                    <a:pt x="11" y="725"/>
                    <a:pt x="11" y="725"/>
                  </a:cubicBezTo>
                  <a:cubicBezTo>
                    <a:pt x="11" y="760"/>
                    <a:pt x="11" y="760"/>
                    <a:pt x="11" y="760"/>
                  </a:cubicBezTo>
                  <a:cubicBezTo>
                    <a:pt x="27" y="756"/>
                    <a:pt x="27" y="756"/>
                    <a:pt x="27" y="756"/>
                  </a:cubicBezTo>
                  <a:cubicBezTo>
                    <a:pt x="27" y="1199"/>
                    <a:pt x="27" y="1199"/>
                    <a:pt x="27" y="1199"/>
                  </a:cubicBezTo>
                  <a:cubicBezTo>
                    <a:pt x="11" y="1220"/>
                    <a:pt x="0" y="1252"/>
                    <a:pt x="0" y="1289"/>
                  </a:cubicBezTo>
                  <a:cubicBezTo>
                    <a:pt x="0" y="1325"/>
                    <a:pt x="11" y="1358"/>
                    <a:pt x="27" y="1379"/>
                  </a:cubicBezTo>
                  <a:cubicBezTo>
                    <a:pt x="27" y="1396"/>
                    <a:pt x="27" y="1396"/>
                    <a:pt x="27" y="1396"/>
                  </a:cubicBezTo>
                  <a:cubicBezTo>
                    <a:pt x="58" y="1599"/>
                    <a:pt x="58" y="1599"/>
                    <a:pt x="58" y="1599"/>
                  </a:cubicBezTo>
                  <a:cubicBezTo>
                    <a:pt x="58" y="1599"/>
                    <a:pt x="58" y="1599"/>
                    <a:pt x="58" y="1599"/>
                  </a:cubicBezTo>
                  <a:cubicBezTo>
                    <a:pt x="69" y="1672"/>
                    <a:pt x="69" y="1672"/>
                    <a:pt x="69" y="1672"/>
                  </a:cubicBezTo>
                  <a:cubicBezTo>
                    <a:pt x="74" y="1699"/>
                    <a:pt x="74" y="1699"/>
                    <a:pt x="74" y="1699"/>
                  </a:cubicBezTo>
                  <a:cubicBezTo>
                    <a:pt x="108" y="1699"/>
                    <a:pt x="108" y="1699"/>
                    <a:pt x="108" y="1699"/>
                  </a:cubicBezTo>
                  <a:cubicBezTo>
                    <a:pt x="108" y="1699"/>
                    <a:pt x="108" y="1699"/>
                    <a:pt x="108" y="1699"/>
                  </a:cubicBezTo>
                  <a:cubicBezTo>
                    <a:pt x="108" y="1699"/>
                    <a:pt x="108" y="1699"/>
                    <a:pt x="108" y="1699"/>
                  </a:cubicBezTo>
                  <a:cubicBezTo>
                    <a:pt x="134" y="1699"/>
                    <a:pt x="134" y="1699"/>
                    <a:pt x="134" y="1699"/>
                  </a:cubicBezTo>
                  <a:cubicBezTo>
                    <a:pt x="204" y="1699"/>
                    <a:pt x="204" y="1699"/>
                    <a:pt x="204" y="1699"/>
                  </a:cubicBezTo>
                  <a:cubicBezTo>
                    <a:pt x="566" y="1699"/>
                    <a:pt x="566" y="1699"/>
                    <a:pt x="566" y="1699"/>
                  </a:cubicBezTo>
                  <a:cubicBezTo>
                    <a:pt x="636" y="1699"/>
                    <a:pt x="636" y="1699"/>
                    <a:pt x="636" y="1699"/>
                  </a:cubicBezTo>
                  <a:cubicBezTo>
                    <a:pt x="663" y="1699"/>
                    <a:pt x="663" y="1699"/>
                    <a:pt x="663" y="1699"/>
                  </a:cubicBezTo>
                  <a:cubicBezTo>
                    <a:pt x="663" y="1699"/>
                    <a:pt x="663" y="1699"/>
                    <a:pt x="663" y="1699"/>
                  </a:cubicBezTo>
                  <a:cubicBezTo>
                    <a:pt x="697" y="1699"/>
                    <a:pt x="697" y="1699"/>
                    <a:pt x="697" y="1699"/>
                  </a:cubicBezTo>
                  <a:cubicBezTo>
                    <a:pt x="702" y="1672"/>
                    <a:pt x="702" y="1672"/>
                    <a:pt x="702" y="1672"/>
                  </a:cubicBezTo>
                  <a:cubicBezTo>
                    <a:pt x="702" y="1672"/>
                    <a:pt x="702" y="1672"/>
                    <a:pt x="702" y="1672"/>
                  </a:cubicBezTo>
                  <a:cubicBezTo>
                    <a:pt x="713" y="1599"/>
                    <a:pt x="713" y="1599"/>
                    <a:pt x="713" y="1599"/>
                  </a:cubicBezTo>
                  <a:cubicBezTo>
                    <a:pt x="713" y="1599"/>
                    <a:pt x="713" y="1599"/>
                    <a:pt x="713" y="1599"/>
                  </a:cubicBezTo>
                  <a:cubicBezTo>
                    <a:pt x="744" y="1396"/>
                    <a:pt x="744" y="1396"/>
                    <a:pt x="744" y="1396"/>
                  </a:cubicBezTo>
                  <a:cubicBezTo>
                    <a:pt x="744" y="1379"/>
                    <a:pt x="744" y="1379"/>
                    <a:pt x="744" y="1379"/>
                  </a:cubicBezTo>
                  <a:cubicBezTo>
                    <a:pt x="760" y="1358"/>
                    <a:pt x="770" y="1325"/>
                    <a:pt x="770" y="1289"/>
                  </a:cubicBezTo>
                  <a:cubicBezTo>
                    <a:pt x="770" y="1252"/>
                    <a:pt x="760" y="1220"/>
                    <a:pt x="744" y="1199"/>
                  </a:cubicBezTo>
                  <a:cubicBezTo>
                    <a:pt x="744" y="758"/>
                    <a:pt x="744" y="758"/>
                    <a:pt x="744" y="758"/>
                  </a:cubicBezTo>
                  <a:cubicBezTo>
                    <a:pt x="760" y="762"/>
                    <a:pt x="760" y="762"/>
                    <a:pt x="760" y="762"/>
                  </a:cubicBezTo>
                  <a:cubicBezTo>
                    <a:pt x="760" y="728"/>
                    <a:pt x="760" y="728"/>
                    <a:pt x="760" y="728"/>
                  </a:cubicBezTo>
                  <a:cubicBezTo>
                    <a:pt x="744" y="718"/>
                    <a:pt x="744" y="718"/>
                    <a:pt x="744" y="718"/>
                  </a:cubicBezTo>
                  <a:cubicBezTo>
                    <a:pt x="744" y="387"/>
                    <a:pt x="744" y="387"/>
                    <a:pt x="744" y="387"/>
                  </a:cubicBezTo>
                  <a:cubicBezTo>
                    <a:pt x="760" y="366"/>
                    <a:pt x="770" y="333"/>
                    <a:pt x="770" y="297"/>
                  </a:cubicBezTo>
                  <a:cubicBezTo>
                    <a:pt x="770" y="260"/>
                    <a:pt x="760" y="227"/>
                    <a:pt x="744" y="207"/>
                  </a:cubicBezTo>
                  <a:cubicBezTo>
                    <a:pt x="744" y="114"/>
                    <a:pt x="744" y="114"/>
                    <a:pt x="744" y="114"/>
                  </a:cubicBezTo>
                  <a:cubicBezTo>
                    <a:pt x="713" y="38"/>
                    <a:pt x="713" y="38"/>
                    <a:pt x="713" y="38"/>
                  </a:cubicBezTo>
                  <a:cubicBezTo>
                    <a:pt x="713" y="38"/>
                    <a:pt x="713" y="38"/>
                    <a:pt x="713" y="38"/>
                  </a:cubicBezTo>
                  <a:cubicBezTo>
                    <a:pt x="713" y="38"/>
                    <a:pt x="713" y="38"/>
                    <a:pt x="713" y="38"/>
                  </a:cubicBezTo>
                  <a:cubicBezTo>
                    <a:pt x="627" y="38"/>
                    <a:pt x="627" y="38"/>
                    <a:pt x="627" y="38"/>
                  </a:cubicBezTo>
                  <a:cubicBezTo>
                    <a:pt x="572" y="38"/>
                    <a:pt x="572" y="38"/>
                    <a:pt x="572" y="38"/>
                  </a:cubicBezTo>
                  <a:cubicBezTo>
                    <a:pt x="512" y="12"/>
                    <a:pt x="449" y="0"/>
                    <a:pt x="385"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7"/>
            <p:cNvSpPr/>
            <p:nvPr/>
          </p:nvSpPr>
          <p:spPr>
            <a:xfrm>
              <a:off x="5593218" y="-795942"/>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7"/>
            <p:cNvSpPr/>
            <p:nvPr/>
          </p:nvSpPr>
          <p:spPr>
            <a:xfrm>
              <a:off x="7086706" y="-795942"/>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7"/>
            <p:cNvSpPr/>
            <p:nvPr/>
          </p:nvSpPr>
          <p:spPr>
            <a:xfrm>
              <a:off x="5593218" y="1540608"/>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7"/>
            <p:cNvSpPr/>
            <p:nvPr/>
          </p:nvSpPr>
          <p:spPr>
            <a:xfrm>
              <a:off x="7086706" y="1540608"/>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7"/>
            <p:cNvSpPr/>
            <p:nvPr/>
          </p:nvSpPr>
          <p:spPr>
            <a:xfrm>
              <a:off x="6450186" y="2663701"/>
              <a:ext cx="99300" cy="9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7"/>
            <p:cNvSpPr/>
            <p:nvPr/>
          </p:nvSpPr>
          <p:spPr>
            <a:xfrm>
              <a:off x="5656770" y="-1135551"/>
              <a:ext cx="1688117" cy="3912459"/>
            </a:xfrm>
            <a:custGeom>
              <a:avLst/>
              <a:gdLst/>
              <a:ahLst/>
              <a:cxnLst/>
              <a:rect l="l" t="t" r="r" b="b"/>
              <a:pathLst>
                <a:path w="1700" h="3940" extrusionOk="0">
                  <a:moveTo>
                    <a:pt x="1627" y="0"/>
                  </a:moveTo>
                  <a:lnTo>
                    <a:pt x="74" y="0"/>
                  </a:lnTo>
                  <a:lnTo>
                    <a:pt x="0" y="181"/>
                  </a:lnTo>
                  <a:lnTo>
                    <a:pt x="0" y="3221"/>
                  </a:lnTo>
                  <a:lnTo>
                    <a:pt x="100" y="3876"/>
                  </a:lnTo>
                  <a:lnTo>
                    <a:pt x="112" y="3940"/>
                  </a:lnTo>
                  <a:lnTo>
                    <a:pt x="192" y="3940"/>
                  </a:lnTo>
                  <a:lnTo>
                    <a:pt x="254" y="3876"/>
                  </a:lnTo>
                  <a:lnTo>
                    <a:pt x="1444" y="3876"/>
                  </a:lnTo>
                  <a:lnTo>
                    <a:pt x="1508" y="3940"/>
                  </a:lnTo>
                  <a:lnTo>
                    <a:pt x="1589" y="3940"/>
                  </a:lnTo>
                  <a:lnTo>
                    <a:pt x="1601" y="3876"/>
                  </a:lnTo>
                  <a:lnTo>
                    <a:pt x="1601" y="3876"/>
                  </a:lnTo>
                  <a:lnTo>
                    <a:pt x="1700" y="3221"/>
                  </a:lnTo>
                  <a:lnTo>
                    <a:pt x="1700" y="181"/>
                  </a:lnTo>
                  <a:lnTo>
                    <a:pt x="162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7"/>
            <p:cNvSpPr/>
            <p:nvPr/>
          </p:nvSpPr>
          <p:spPr>
            <a:xfrm>
              <a:off x="56567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7"/>
            <p:cNvSpPr/>
            <p:nvPr/>
          </p:nvSpPr>
          <p:spPr>
            <a:xfrm>
              <a:off x="72723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7"/>
            <p:cNvSpPr/>
            <p:nvPr/>
          </p:nvSpPr>
          <p:spPr>
            <a:xfrm>
              <a:off x="5908995" y="2713351"/>
              <a:ext cx="164700" cy="6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7"/>
            <p:cNvSpPr/>
            <p:nvPr/>
          </p:nvSpPr>
          <p:spPr>
            <a:xfrm>
              <a:off x="6925838" y="2713351"/>
              <a:ext cx="164700" cy="6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7"/>
            <p:cNvSpPr/>
            <p:nvPr/>
          </p:nvSpPr>
          <p:spPr>
            <a:xfrm>
              <a:off x="6061919" y="-1255704"/>
              <a:ext cx="877822" cy="120154"/>
            </a:xfrm>
            <a:custGeom>
              <a:avLst/>
              <a:gdLst/>
              <a:ahLst/>
              <a:cxnLst/>
              <a:rect l="l" t="t" r="r" b="b"/>
              <a:pathLst>
                <a:path w="373" h="51" extrusionOk="0">
                  <a:moveTo>
                    <a:pt x="373" y="51"/>
                  </a:moveTo>
                  <a:cubicBezTo>
                    <a:pt x="0" y="51"/>
                    <a:pt x="0" y="51"/>
                    <a:pt x="0" y="51"/>
                  </a:cubicBezTo>
                  <a:cubicBezTo>
                    <a:pt x="119" y="0"/>
                    <a:pt x="254" y="0"/>
                    <a:pt x="373" y="5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7"/>
            <p:cNvSpPr/>
            <p:nvPr/>
          </p:nvSpPr>
          <p:spPr>
            <a:xfrm>
              <a:off x="5908995" y="1724314"/>
              <a:ext cx="1184661" cy="338616"/>
            </a:xfrm>
            <a:custGeom>
              <a:avLst/>
              <a:gdLst/>
              <a:ahLst/>
              <a:cxnLst/>
              <a:rect l="l" t="t" r="r" b="b"/>
              <a:pathLst>
                <a:path w="1193" h="341" extrusionOk="0">
                  <a:moveTo>
                    <a:pt x="1072" y="0"/>
                  </a:moveTo>
                  <a:lnTo>
                    <a:pt x="121" y="0"/>
                  </a:lnTo>
                  <a:lnTo>
                    <a:pt x="0" y="341"/>
                  </a:lnTo>
                  <a:lnTo>
                    <a:pt x="1193" y="341"/>
                  </a:lnTo>
                  <a:lnTo>
                    <a:pt x="1072" y="0"/>
                  </a:lnTo>
                  <a:close/>
                </a:path>
              </a:pathLst>
            </a:custGeom>
            <a:solidFill>
              <a:srgbClr val="3F55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7"/>
            <p:cNvSpPr/>
            <p:nvPr/>
          </p:nvSpPr>
          <p:spPr>
            <a:xfrm>
              <a:off x="57977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7"/>
            <p:cNvSpPr/>
            <p:nvPr/>
          </p:nvSpPr>
          <p:spPr>
            <a:xfrm>
              <a:off x="5977513" y="581362"/>
              <a:ext cx="1047626" cy="1062521"/>
            </a:xfrm>
            <a:custGeom>
              <a:avLst/>
              <a:gdLst/>
              <a:ahLst/>
              <a:cxnLst/>
              <a:rect l="l" t="t" r="r" b="b"/>
              <a:pathLst>
                <a:path w="1055" h="1070" extrusionOk="0">
                  <a:moveTo>
                    <a:pt x="1041" y="1070"/>
                  </a:moveTo>
                  <a:lnTo>
                    <a:pt x="12" y="1070"/>
                  </a:lnTo>
                  <a:lnTo>
                    <a:pt x="0" y="0"/>
                  </a:lnTo>
                  <a:lnTo>
                    <a:pt x="1055" y="0"/>
                  </a:lnTo>
                  <a:lnTo>
                    <a:pt x="1041" y="107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7"/>
            <p:cNvSpPr/>
            <p:nvPr/>
          </p:nvSpPr>
          <p:spPr>
            <a:xfrm>
              <a:off x="5838491" y="2095700"/>
              <a:ext cx="1322689" cy="681205"/>
            </a:xfrm>
            <a:custGeom>
              <a:avLst/>
              <a:gdLst/>
              <a:ahLst/>
              <a:cxnLst/>
              <a:rect l="l" t="t" r="r" b="b"/>
              <a:pathLst>
                <a:path w="1332" h="686" extrusionOk="0">
                  <a:moveTo>
                    <a:pt x="16" y="686"/>
                  </a:moveTo>
                  <a:lnTo>
                    <a:pt x="0" y="686"/>
                  </a:lnTo>
                  <a:lnTo>
                    <a:pt x="7" y="8"/>
                  </a:lnTo>
                  <a:lnTo>
                    <a:pt x="14" y="0"/>
                  </a:lnTo>
                  <a:lnTo>
                    <a:pt x="1318" y="0"/>
                  </a:lnTo>
                  <a:lnTo>
                    <a:pt x="1328" y="8"/>
                  </a:lnTo>
                  <a:lnTo>
                    <a:pt x="1332" y="686"/>
                  </a:lnTo>
                  <a:lnTo>
                    <a:pt x="1316" y="686"/>
                  </a:lnTo>
                  <a:lnTo>
                    <a:pt x="1311" y="17"/>
                  </a:lnTo>
                  <a:lnTo>
                    <a:pt x="23" y="17"/>
                  </a:lnTo>
                  <a:lnTo>
                    <a:pt x="16" y="6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7"/>
            <p:cNvSpPr/>
            <p:nvPr/>
          </p:nvSpPr>
          <p:spPr>
            <a:xfrm>
              <a:off x="5967583" y="-1094837"/>
              <a:ext cx="44700" cy="46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7"/>
            <p:cNvSpPr/>
            <p:nvPr/>
          </p:nvSpPr>
          <p:spPr>
            <a:xfrm>
              <a:off x="6987405" y="-1094837"/>
              <a:ext cx="46800" cy="46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7"/>
            <p:cNvSpPr/>
            <p:nvPr/>
          </p:nvSpPr>
          <p:spPr>
            <a:xfrm>
              <a:off x="6339962" y="-1224922"/>
              <a:ext cx="136043" cy="3938271"/>
            </a:xfrm>
            <a:custGeom>
              <a:avLst/>
              <a:gdLst/>
              <a:ahLst/>
              <a:cxnLst/>
              <a:rect l="l" t="t" r="r" b="b"/>
              <a:pathLst>
                <a:path w="58" h="1672" extrusionOk="0">
                  <a:moveTo>
                    <a:pt x="58" y="0"/>
                  </a:moveTo>
                  <a:cubicBezTo>
                    <a:pt x="39" y="0"/>
                    <a:pt x="19" y="2"/>
                    <a:pt x="0" y="5"/>
                  </a:cubicBezTo>
                  <a:cubicBezTo>
                    <a:pt x="0" y="1672"/>
                    <a:pt x="0" y="1672"/>
                    <a:pt x="0" y="1672"/>
                  </a:cubicBezTo>
                  <a:cubicBezTo>
                    <a:pt x="58" y="1672"/>
                    <a:pt x="58" y="1672"/>
                    <a:pt x="58" y="1672"/>
                  </a:cubicBezTo>
                  <a:lnTo>
                    <a:pt x="58"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7"/>
            <p:cNvSpPr/>
            <p:nvPr/>
          </p:nvSpPr>
          <p:spPr>
            <a:xfrm>
              <a:off x="6525655" y="-1224922"/>
              <a:ext cx="134057" cy="3938271"/>
            </a:xfrm>
            <a:custGeom>
              <a:avLst/>
              <a:gdLst/>
              <a:ahLst/>
              <a:cxnLst/>
              <a:rect l="l" t="t" r="r" b="b"/>
              <a:pathLst>
                <a:path w="57" h="1672" extrusionOk="0">
                  <a:moveTo>
                    <a:pt x="0" y="0"/>
                  </a:moveTo>
                  <a:cubicBezTo>
                    <a:pt x="0" y="1672"/>
                    <a:pt x="0" y="1672"/>
                    <a:pt x="0" y="1672"/>
                  </a:cubicBezTo>
                  <a:cubicBezTo>
                    <a:pt x="57" y="1672"/>
                    <a:pt x="57" y="1672"/>
                    <a:pt x="57" y="1672"/>
                  </a:cubicBezTo>
                  <a:cubicBezTo>
                    <a:pt x="57" y="5"/>
                    <a:pt x="57" y="5"/>
                    <a:pt x="57" y="5"/>
                  </a:cubicBezTo>
                  <a:cubicBezTo>
                    <a:pt x="38" y="2"/>
                    <a:pt x="19"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7"/>
            <p:cNvSpPr/>
            <p:nvPr/>
          </p:nvSpPr>
          <p:spPr>
            <a:xfrm>
              <a:off x="5824589" y="205011"/>
              <a:ext cx="1353474" cy="376351"/>
            </a:xfrm>
            <a:custGeom>
              <a:avLst/>
              <a:gdLst/>
              <a:ahLst/>
              <a:cxnLst/>
              <a:rect l="l" t="t" r="r" b="b"/>
              <a:pathLst>
                <a:path w="575" h="160" extrusionOk="0">
                  <a:moveTo>
                    <a:pt x="510" y="160"/>
                  </a:moveTo>
                  <a:cubicBezTo>
                    <a:pt x="65" y="160"/>
                    <a:pt x="65" y="160"/>
                    <a:pt x="65" y="160"/>
                  </a:cubicBezTo>
                  <a:cubicBezTo>
                    <a:pt x="65" y="160"/>
                    <a:pt x="12" y="108"/>
                    <a:pt x="0" y="65"/>
                  </a:cubicBezTo>
                  <a:cubicBezTo>
                    <a:pt x="167" y="0"/>
                    <a:pt x="407" y="0"/>
                    <a:pt x="575" y="65"/>
                  </a:cubicBezTo>
                  <a:cubicBezTo>
                    <a:pt x="563" y="108"/>
                    <a:pt x="510" y="160"/>
                    <a:pt x="510" y="16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7"/>
            <p:cNvSpPr/>
            <p:nvPr/>
          </p:nvSpPr>
          <p:spPr>
            <a:xfrm>
              <a:off x="5826575" y="205011"/>
              <a:ext cx="1349502" cy="237330"/>
            </a:xfrm>
            <a:custGeom>
              <a:avLst/>
              <a:gdLst/>
              <a:ahLst/>
              <a:cxnLst/>
              <a:rect l="l" t="t" r="r" b="b"/>
              <a:pathLst>
                <a:path w="573" h="101" extrusionOk="0">
                  <a:moveTo>
                    <a:pt x="0" y="65"/>
                  </a:moveTo>
                  <a:cubicBezTo>
                    <a:pt x="1" y="68"/>
                    <a:pt x="1" y="71"/>
                    <a:pt x="2" y="74"/>
                  </a:cubicBezTo>
                  <a:cubicBezTo>
                    <a:pt x="5" y="83"/>
                    <a:pt x="10" y="92"/>
                    <a:pt x="16" y="101"/>
                  </a:cubicBezTo>
                  <a:cubicBezTo>
                    <a:pt x="193" y="49"/>
                    <a:pt x="380" y="49"/>
                    <a:pt x="557" y="101"/>
                  </a:cubicBezTo>
                  <a:cubicBezTo>
                    <a:pt x="563" y="92"/>
                    <a:pt x="567" y="83"/>
                    <a:pt x="571" y="74"/>
                  </a:cubicBezTo>
                  <a:cubicBezTo>
                    <a:pt x="571" y="71"/>
                    <a:pt x="572" y="68"/>
                    <a:pt x="573" y="65"/>
                  </a:cubicBezTo>
                  <a:cubicBezTo>
                    <a:pt x="406" y="0"/>
                    <a:pt x="167" y="0"/>
                    <a:pt x="0" y="6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a:off x="57977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5824589" y="357934"/>
              <a:ext cx="164840" cy="1424969"/>
            </a:xfrm>
            <a:custGeom>
              <a:avLst/>
              <a:gdLst/>
              <a:ahLst/>
              <a:cxnLst/>
              <a:rect l="l" t="t" r="r" b="b"/>
              <a:pathLst>
                <a:path w="166" h="1435" extrusionOk="0">
                  <a:moveTo>
                    <a:pt x="166" y="1295"/>
                  </a:moveTo>
                  <a:lnTo>
                    <a:pt x="0" y="1435"/>
                  </a:lnTo>
                  <a:lnTo>
                    <a:pt x="0" y="0"/>
                  </a:lnTo>
                  <a:lnTo>
                    <a:pt x="154" y="225"/>
                  </a:lnTo>
                  <a:lnTo>
                    <a:pt x="166"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7"/>
            <p:cNvSpPr/>
            <p:nvPr/>
          </p:nvSpPr>
          <p:spPr>
            <a:xfrm>
              <a:off x="5656770" y="303319"/>
              <a:ext cx="327693" cy="283008"/>
            </a:xfrm>
            <a:custGeom>
              <a:avLst/>
              <a:gdLst/>
              <a:ahLst/>
              <a:cxnLst/>
              <a:rect l="l" t="t" r="r" b="b"/>
              <a:pathLst>
                <a:path w="330" h="285" extrusionOk="0">
                  <a:moveTo>
                    <a:pt x="316" y="285"/>
                  </a:moveTo>
                  <a:lnTo>
                    <a:pt x="138" y="17"/>
                  </a:lnTo>
                  <a:lnTo>
                    <a:pt x="0" y="17"/>
                  </a:lnTo>
                  <a:lnTo>
                    <a:pt x="0" y="0"/>
                  </a:lnTo>
                  <a:lnTo>
                    <a:pt x="142" y="0"/>
                  </a:lnTo>
                  <a:lnTo>
                    <a:pt x="150" y="5"/>
                  </a:lnTo>
                  <a:lnTo>
                    <a:pt x="330" y="276"/>
                  </a:lnTo>
                  <a:lnTo>
                    <a:pt x="316"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7"/>
            <p:cNvSpPr/>
            <p:nvPr/>
          </p:nvSpPr>
          <p:spPr>
            <a:xfrm>
              <a:off x="5656770" y="1499895"/>
              <a:ext cx="1698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7"/>
            <p:cNvSpPr/>
            <p:nvPr/>
          </p:nvSpPr>
          <p:spPr>
            <a:xfrm>
              <a:off x="70112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7"/>
            <p:cNvSpPr/>
            <p:nvPr/>
          </p:nvSpPr>
          <p:spPr>
            <a:xfrm>
              <a:off x="7011237" y="357934"/>
              <a:ext cx="166826" cy="1424969"/>
            </a:xfrm>
            <a:custGeom>
              <a:avLst/>
              <a:gdLst/>
              <a:ahLst/>
              <a:cxnLst/>
              <a:rect l="l" t="t" r="r" b="b"/>
              <a:pathLst>
                <a:path w="168" h="1435" extrusionOk="0">
                  <a:moveTo>
                    <a:pt x="0" y="1295"/>
                  </a:moveTo>
                  <a:lnTo>
                    <a:pt x="168" y="1435"/>
                  </a:lnTo>
                  <a:lnTo>
                    <a:pt x="168" y="0"/>
                  </a:lnTo>
                  <a:lnTo>
                    <a:pt x="14" y="225"/>
                  </a:lnTo>
                  <a:lnTo>
                    <a:pt x="0"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7"/>
            <p:cNvSpPr/>
            <p:nvPr/>
          </p:nvSpPr>
          <p:spPr>
            <a:xfrm>
              <a:off x="7018188" y="303319"/>
              <a:ext cx="326701" cy="283008"/>
            </a:xfrm>
            <a:custGeom>
              <a:avLst/>
              <a:gdLst/>
              <a:ahLst/>
              <a:cxnLst/>
              <a:rect l="l" t="t" r="r" b="b"/>
              <a:pathLst>
                <a:path w="329" h="285" extrusionOk="0">
                  <a:moveTo>
                    <a:pt x="14" y="285"/>
                  </a:moveTo>
                  <a:lnTo>
                    <a:pt x="0" y="276"/>
                  </a:lnTo>
                  <a:lnTo>
                    <a:pt x="180" y="5"/>
                  </a:lnTo>
                  <a:lnTo>
                    <a:pt x="187" y="0"/>
                  </a:lnTo>
                  <a:lnTo>
                    <a:pt x="329" y="0"/>
                  </a:lnTo>
                  <a:lnTo>
                    <a:pt x="329" y="17"/>
                  </a:lnTo>
                  <a:lnTo>
                    <a:pt x="192" y="17"/>
                  </a:lnTo>
                  <a:lnTo>
                    <a:pt x="14"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7"/>
            <p:cNvSpPr/>
            <p:nvPr/>
          </p:nvSpPr>
          <p:spPr>
            <a:xfrm>
              <a:off x="7176077" y="1499895"/>
              <a:ext cx="1689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7"/>
            <p:cNvSpPr/>
            <p:nvPr/>
          </p:nvSpPr>
          <p:spPr>
            <a:xfrm>
              <a:off x="5852393" y="1683601"/>
              <a:ext cx="1294885" cy="420043"/>
            </a:xfrm>
            <a:custGeom>
              <a:avLst/>
              <a:gdLst/>
              <a:ahLst/>
              <a:cxnLst/>
              <a:rect l="l" t="t" r="r" b="b"/>
              <a:pathLst>
                <a:path w="1304" h="423" extrusionOk="0">
                  <a:moveTo>
                    <a:pt x="0" y="423"/>
                  </a:moveTo>
                  <a:lnTo>
                    <a:pt x="149" y="0"/>
                  </a:lnTo>
                  <a:lnTo>
                    <a:pt x="1157" y="0"/>
                  </a:lnTo>
                  <a:lnTo>
                    <a:pt x="1304" y="423"/>
                  </a:lnTo>
                  <a:lnTo>
                    <a:pt x="0" y="42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7"/>
            <p:cNvSpPr/>
            <p:nvPr/>
          </p:nvSpPr>
          <p:spPr>
            <a:xfrm>
              <a:off x="5845443" y="1676650"/>
              <a:ext cx="1311766" cy="435931"/>
            </a:xfrm>
            <a:custGeom>
              <a:avLst/>
              <a:gdLst/>
              <a:ahLst/>
              <a:cxnLst/>
              <a:rect l="l" t="t" r="r" b="b"/>
              <a:pathLst>
                <a:path w="1321" h="439" extrusionOk="0">
                  <a:moveTo>
                    <a:pt x="1311" y="439"/>
                  </a:moveTo>
                  <a:lnTo>
                    <a:pt x="7" y="439"/>
                  </a:lnTo>
                  <a:lnTo>
                    <a:pt x="0" y="427"/>
                  </a:lnTo>
                  <a:lnTo>
                    <a:pt x="147" y="5"/>
                  </a:lnTo>
                  <a:lnTo>
                    <a:pt x="156" y="0"/>
                  </a:lnTo>
                  <a:lnTo>
                    <a:pt x="1164" y="0"/>
                  </a:lnTo>
                  <a:lnTo>
                    <a:pt x="1171" y="5"/>
                  </a:lnTo>
                  <a:lnTo>
                    <a:pt x="1321" y="427"/>
                  </a:lnTo>
                  <a:lnTo>
                    <a:pt x="1311" y="439"/>
                  </a:lnTo>
                  <a:close/>
                  <a:moveTo>
                    <a:pt x="19" y="422"/>
                  </a:moveTo>
                  <a:lnTo>
                    <a:pt x="1299" y="422"/>
                  </a:lnTo>
                  <a:lnTo>
                    <a:pt x="1157" y="17"/>
                  </a:lnTo>
                  <a:lnTo>
                    <a:pt x="161" y="17"/>
                  </a:lnTo>
                  <a:lnTo>
                    <a:pt x="19" y="42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7"/>
            <p:cNvSpPr/>
            <p:nvPr/>
          </p:nvSpPr>
          <p:spPr>
            <a:xfrm>
              <a:off x="5902044" y="2162232"/>
              <a:ext cx="1198563" cy="551121"/>
            </a:xfrm>
            <a:custGeom>
              <a:avLst/>
              <a:gdLst/>
              <a:ahLst/>
              <a:cxnLst/>
              <a:rect l="l" t="t" r="r" b="b"/>
              <a:pathLst>
                <a:path w="1207" h="555" extrusionOk="0">
                  <a:moveTo>
                    <a:pt x="1207" y="555"/>
                  </a:moveTo>
                  <a:lnTo>
                    <a:pt x="1190" y="555"/>
                  </a:lnTo>
                  <a:lnTo>
                    <a:pt x="1190" y="17"/>
                  </a:lnTo>
                  <a:lnTo>
                    <a:pt x="16" y="17"/>
                  </a:lnTo>
                  <a:lnTo>
                    <a:pt x="16" y="555"/>
                  </a:lnTo>
                  <a:lnTo>
                    <a:pt x="0" y="555"/>
                  </a:lnTo>
                  <a:lnTo>
                    <a:pt x="0" y="7"/>
                  </a:lnTo>
                  <a:lnTo>
                    <a:pt x="7" y="0"/>
                  </a:lnTo>
                  <a:lnTo>
                    <a:pt x="1200" y="0"/>
                  </a:lnTo>
                  <a:lnTo>
                    <a:pt x="1207" y="7"/>
                  </a:lnTo>
                  <a:lnTo>
                    <a:pt x="1207" y="55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7"/>
            <p:cNvSpPr/>
            <p:nvPr/>
          </p:nvSpPr>
          <p:spPr>
            <a:xfrm>
              <a:off x="5864309" y="-1137537"/>
              <a:ext cx="1274033" cy="1128058"/>
            </a:xfrm>
            <a:custGeom>
              <a:avLst/>
              <a:gdLst/>
              <a:ahLst/>
              <a:cxnLst/>
              <a:rect l="l" t="t" r="r" b="b"/>
              <a:pathLst>
                <a:path w="541" h="479" extrusionOk="0">
                  <a:moveTo>
                    <a:pt x="536" y="479"/>
                  </a:moveTo>
                  <a:cubicBezTo>
                    <a:pt x="362" y="436"/>
                    <a:pt x="178" y="436"/>
                    <a:pt x="4" y="479"/>
                  </a:cubicBezTo>
                  <a:cubicBezTo>
                    <a:pt x="0" y="476"/>
                    <a:pt x="0" y="476"/>
                    <a:pt x="0" y="476"/>
                  </a:cubicBezTo>
                  <a:cubicBezTo>
                    <a:pt x="25" y="0"/>
                    <a:pt x="25" y="0"/>
                    <a:pt x="25" y="0"/>
                  </a:cubicBezTo>
                  <a:cubicBezTo>
                    <a:pt x="32" y="1"/>
                    <a:pt x="32" y="1"/>
                    <a:pt x="32" y="1"/>
                  </a:cubicBezTo>
                  <a:cubicBezTo>
                    <a:pt x="7" y="471"/>
                    <a:pt x="7" y="471"/>
                    <a:pt x="7" y="471"/>
                  </a:cubicBezTo>
                  <a:cubicBezTo>
                    <a:pt x="179" y="430"/>
                    <a:pt x="361" y="430"/>
                    <a:pt x="534" y="471"/>
                  </a:cubicBezTo>
                  <a:cubicBezTo>
                    <a:pt x="509" y="1"/>
                    <a:pt x="509" y="1"/>
                    <a:pt x="509" y="1"/>
                  </a:cubicBezTo>
                  <a:cubicBezTo>
                    <a:pt x="516" y="0"/>
                    <a:pt x="516" y="0"/>
                    <a:pt x="516" y="0"/>
                  </a:cubicBezTo>
                  <a:cubicBezTo>
                    <a:pt x="541" y="476"/>
                    <a:pt x="541" y="476"/>
                    <a:pt x="541" y="476"/>
                  </a:cubicBezTo>
                  <a:lnTo>
                    <a:pt x="536" y="4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7"/>
            <p:cNvSpPr/>
            <p:nvPr/>
          </p:nvSpPr>
          <p:spPr>
            <a:xfrm>
              <a:off x="6026171" y="-1137537"/>
              <a:ext cx="42700" cy="447848"/>
            </a:xfrm>
            <a:custGeom>
              <a:avLst/>
              <a:gdLst/>
              <a:ahLst/>
              <a:cxnLst/>
              <a:rect l="l" t="t" r="r" b="b"/>
              <a:pathLst>
                <a:path w="43" h="451" extrusionOk="0">
                  <a:moveTo>
                    <a:pt x="17" y="451"/>
                  </a:moveTo>
                  <a:lnTo>
                    <a:pt x="0" y="448"/>
                  </a:lnTo>
                  <a:lnTo>
                    <a:pt x="27" y="0"/>
                  </a:lnTo>
                  <a:lnTo>
                    <a:pt x="43" y="2"/>
                  </a:lnTo>
                  <a:lnTo>
                    <a:pt x="17"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7"/>
            <p:cNvSpPr/>
            <p:nvPr/>
          </p:nvSpPr>
          <p:spPr>
            <a:xfrm>
              <a:off x="6930803" y="-1137537"/>
              <a:ext cx="42700" cy="447848"/>
            </a:xfrm>
            <a:custGeom>
              <a:avLst/>
              <a:gdLst/>
              <a:ahLst/>
              <a:cxnLst/>
              <a:rect l="l" t="t" r="r" b="b"/>
              <a:pathLst>
                <a:path w="43" h="451" extrusionOk="0">
                  <a:moveTo>
                    <a:pt x="26" y="451"/>
                  </a:moveTo>
                  <a:lnTo>
                    <a:pt x="0" y="2"/>
                  </a:lnTo>
                  <a:lnTo>
                    <a:pt x="17" y="0"/>
                  </a:lnTo>
                  <a:lnTo>
                    <a:pt x="43" y="448"/>
                  </a:lnTo>
                  <a:lnTo>
                    <a:pt x="26"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7"/>
            <p:cNvSpPr/>
            <p:nvPr/>
          </p:nvSpPr>
          <p:spPr>
            <a:xfrm>
              <a:off x="56572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7"/>
            <p:cNvSpPr/>
            <p:nvPr/>
          </p:nvSpPr>
          <p:spPr>
            <a:xfrm>
              <a:off x="72728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7"/>
            <p:cNvSpPr/>
            <p:nvPr/>
          </p:nvSpPr>
          <p:spPr>
            <a:xfrm>
              <a:off x="57982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7"/>
            <p:cNvSpPr/>
            <p:nvPr/>
          </p:nvSpPr>
          <p:spPr>
            <a:xfrm>
              <a:off x="5968083" y="-1094837"/>
              <a:ext cx="447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a:off x="6987905" y="-1094837"/>
              <a:ext cx="468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7"/>
            <p:cNvSpPr/>
            <p:nvPr/>
          </p:nvSpPr>
          <p:spPr>
            <a:xfrm>
              <a:off x="57982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7"/>
            <p:cNvSpPr/>
            <p:nvPr/>
          </p:nvSpPr>
          <p:spPr>
            <a:xfrm>
              <a:off x="70117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7"/>
            <p:cNvSpPr/>
            <p:nvPr/>
          </p:nvSpPr>
          <p:spPr>
            <a:xfrm>
              <a:off x="5619036" y="359920"/>
              <a:ext cx="205554" cy="205553"/>
            </a:xfrm>
            <a:custGeom>
              <a:avLst/>
              <a:gdLst/>
              <a:ahLst/>
              <a:cxnLst/>
              <a:rect l="l" t="t" r="r" b="b"/>
              <a:pathLst>
                <a:path w="207" h="207" extrusionOk="0">
                  <a:moveTo>
                    <a:pt x="0" y="207"/>
                  </a:moveTo>
                  <a:lnTo>
                    <a:pt x="207" y="155"/>
                  </a:lnTo>
                  <a:lnTo>
                    <a:pt x="207" y="0"/>
                  </a:lnTo>
                  <a:lnTo>
                    <a:pt x="0" y="124"/>
                  </a:lnTo>
                  <a:lnTo>
                    <a:pt x="0" y="2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7178063" y="364886"/>
              <a:ext cx="204560" cy="205553"/>
            </a:xfrm>
            <a:custGeom>
              <a:avLst/>
              <a:gdLst/>
              <a:ahLst/>
              <a:cxnLst/>
              <a:rect l="l" t="t" r="r" b="b"/>
              <a:pathLst>
                <a:path w="206" h="207" extrusionOk="0">
                  <a:moveTo>
                    <a:pt x="0" y="0"/>
                  </a:moveTo>
                  <a:lnTo>
                    <a:pt x="0" y="157"/>
                  </a:lnTo>
                  <a:lnTo>
                    <a:pt x="206" y="207"/>
                  </a:lnTo>
                  <a:lnTo>
                    <a:pt x="206" y="12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40" name="Google Shape;140;p8"/>
          <p:cNvGrpSpPr/>
          <p:nvPr/>
        </p:nvGrpSpPr>
        <p:grpSpPr>
          <a:xfrm>
            <a:off x="-125" y="163525"/>
            <a:ext cx="9144000" cy="4816450"/>
            <a:chOff x="-125" y="163525"/>
            <a:chExt cx="9144000" cy="4816450"/>
          </a:xfrm>
        </p:grpSpPr>
        <p:grpSp>
          <p:nvGrpSpPr>
            <p:cNvPr id="141" name="Google Shape;141;p8"/>
            <p:cNvGrpSpPr/>
            <p:nvPr/>
          </p:nvGrpSpPr>
          <p:grpSpPr>
            <a:xfrm>
              <a:off x="-125" y="163525"/>
              <a:ext cx="9144000" cy="4816450"/>
              <a:chOff x="-125" y="163525"/>
              <a:chExt cx="9144000" cy="4816450"/>
            </a:xfrm>
          </p:grpSpPr>
          <p:sp>
            <p:nvSpPr>
              <p:cNvPr id="142" name="Google Shape;142;p8"/>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3" name="Google Shape;143;p8"/>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cxnSp>
          <p:nvCxnSpPr>
            <p:cNvPr id="144" name="Google Shape;144;p8"/>
            <p:cNvCxnSpPr/>
            <p:nvPr/>
          </p:nvCxnSpPr>
          <p:spPr>
            <a:xfrm>
              <a:off x="8770925" y="241300"/>
              <a:ext cx="0" cy="4667400"/>
            </a:xfrm>
            <a:prstGeom prst="straightConnector1">
              <a:avLst/>
            </a:prstGeom>
            <a:noFill/>
            <a:ln w="76200" cap="flat" cmpd="sng">
              <a:solidFill>
                <a:schemeClr val="accent2"/>
              </a:solidFill>
              <a:prstDash val="solid"/>
              <a:round/>
              <a:headEnd type="none" w="med" len="med"/>
              <a:tailEnd type="none" w="med" len="med"/>
            </a:ln>
          </p:spPr>
        </p:cxnSp>
      </p:grpSp>
      <p:grpSp>
        <p:nvGrpSpPr>
          <p:cNvPr id="145" name="Google Shape;145;p8"/>
          <p:cNvGrpSpPr/>
          <p:nvPr/>
        </p:nvGrpSpPr>
        <p:grpSpPr>
          <a:xfrm rot="-2317708">
            <a:off x="-541431" y="3441067"/>
            <a:ext cx="2067774" cy="3624845"/>
            <a:chOff x="-449199" y="3829501"/>
            <a:chExt cx="1905587" cy="3340529"/>
          </a:xfrm>
        </p:grpSpPr>
        <p:sp>
          <p:nvSpPr>
            <p:cNvPr id="146" name="Google Shape;146;p8"/>
            <p:cNvSpPr/>
            <p:nvPr/>
          </p:nvSpPr>
          <p:spPr>
            <a:xfrm>
              <a:off x="-196975" y="3860284"/>
              <a:ext cx="1653363" cy="3309699"/>
            </a:xfrm>
            <a:custGeom>
              <a:avLst/>
              <a:gdLst/>
              <a:ahLst/>
              <a:cxnLst/>
              <a:rect l="l" t="t" r="r" b="b"/>
              <a:pathLst>
                <a:path w="702" h="1405" extrusionOk="0">
                  <a:moveTo>
                    <a:pt x="352" y="0"/>
                  </a:moveTo>
                  <a:cubicBezTo>
                    <a:pt x="347" y="0"/>
                    <a:pt x="341" y="0"/>
                    <a:pt x="336" y="0"/>
                  </a:cubicBezTo>
                  <a:cubicBezTo>
                    <a:pt x="336" y="3"/>
                    <a:pt x="336" y="3"/>
                    <a:pt x="336" y="3"/>
                  </a:cubicBezTo>
                  <a:cubicBezTo>
                    <a:pt x="246" y="5"/>
                    <a:pt x="159" y="21"/>
                    <a:pt x="111" y="51"/>
                  </a:cubicBezTo>
                  <a:cubicBezTo>
                    <a:pt x="109" y="52"/>
                    <a:pt x="107" y="53"/>
                    <a:pt x="105" y="55"/>
                  </a:cubicBezTo>
                  <a:cubicBezTo>
                    <a:pt x="106" y="53"/>
                    <a:pt x="106" y="52"/>
                    <a:pt x="107" y="50"/>
                  </a:cubicBezTo>
                  <a:cubicBezTo>
                    <a:pt x="74" y="77"/>
                    <a:pt x="54" y="161"/>
                    <a:pt x="47" y="200"/>
                  </a:cubicBezTo>
                  <a:cubicBezTo>
                    <a:pt x="47" y="214"/>
                    <a:pt x="47" y="227"/>
                    <a:pt x="47" y="241"/>
                  </a:cubicBezTo>
                  <a:cubicBezTo>
                    <a:pt x="36" y="259"/>
                    <a:pt x="29" y="284"/>
                    <a:pt x="29" y="311"/>
                  </a:cubicBezTo>
                  <a:cubicBezTo>
                    <a:pt x="29" y="338"/>
                    <a:pt x="36" y="363"/>
                    <a:pt x="47" y="380"/>
                  </a:cubicBezTo>
                  <a:cubicBezTo>
                    <a:pt x="47" y="429"/>
                    <a:pt x="47" y="484"/>
                    <a:pt x="47" y="542"/>
                  </a:cubicBezTo>
                  <a:cubicBezTo>
                    <a:pt x="47" y="542"/>
                    <a:pt x="47" y="542"/>
                    <a:pt x="47" y="542"/>
                  </a:cubicBezTo>
                  <a:cubicBezTo>
                    <a:pt x="47" y="543"/>
                    <a:pt x="47" y="543"/>
                    <a:pt x="47" y="543"/>
                  </a:cubicBezTo>
                  <a:cubicBezTo>
                    <a:pt x="47" y="549"/>
                    <a:pt x="47" y="554"/>
                    <a:pt x="47" y="560"/>
                  </a:cubicBezTo>
                  <a:cubicBezTo>
                    <a:pt x="0" y="574"/>
                    <a:pt x="0" y="574"/>
                    <a:pt x="0" y="574"/>
                  </a:cubicBezTo>
                  <a:cubicBezTo>
                    <a:pt x="0" y="603"/>
                    <a:pt x="0" y="603"/>
                    <a:pt x="0" y="603"/>
                  </a:cubicBezTo>
                  <a:cubicBezTo>
                    <a:pt x="48" y="603"/>
                    <a:pt x="48" y="603"/>
                    <a:pt x="48" y="603"/>
                  </a:cubicBezTo>
                  <a:cubicBezTo>
                    <a:pt x="48" y="606"/>
                    <a:pt x="48" y="609"/>
                    <a:pt x="48" y="612"/>
                  </a:cubicBezTo>
                  <a:cubicBezTo>
                    <a:pt x="48" y="751"/>
                    <a:pt x="49" y="914"/>
                    <a:pt x="50" y="1068"/>
                  </a:cubicBezTo>
                  <a:cubicBezTo>
                    <a:pt x="37" y="1085"/>
                    <a:pt x="29" y="1112"/>
                    <a:pt x="29" y="1142"/>
                  </a:cubicBezTo>
                  <a:cubicBezTo>
                    <a:pt x="29" y="1172"/>
                    <a:pt x="37" y="1199"/>
                    <a:pt x="50" y="1217"/>
                  </a:cubicBezTo>
                  <a:cubicBezTo>
                    <a:pt x="50" y="1231"/>
                    <a:pt x="50" y="1245"/>
                    <a:pt x="50" y="1259"/>
                  </a:cubicBezTo>
                  <a:cubicBezTo>
                    <a:pt x="50" y="1296"/>
                    <a:pt x="50" y="1356"/>
                    <a:pt x="50" y="1356"/>
                  </a:cubicBezTo>
                  <a:cubicBezTo>
                    <a:pt x="51" y="1356"/>
                    <a:pt x="51" y="1356"/>
                    <a:pt x="51" y="1356"/>
                  </a:cubicBezTo>
                  <a:cubicBezTo>
                    <a:pt x="51" y="1357"/>
                    <a:pt x="51" y="1358"/>
                    <a:pt x="51" y="1358"/>
                  </a:cubicBezTo>
                  <a:cubicBezTo>
                    <a:pt x="80" y="1387"/>
                    <a:pt x="80" y="1387"/>
                    <a:pt x="80" y="1387"/>
                  </a:cubicBezTo>
                  <a:cubicBezTo>
                    <a:pt x="80" y="1387"/>
                    <a:pt x="80" y="1387"/>
                    <a:pt x="80" y="1387"/>
                  </a:cubicBezTo>
                  <a:cubicBezTo>
                    <a:pt x="80" y="1387"/>
                    <a:pt x="80" y="1387"/>
                    <a:pt x="80" y="1387"/>
                  </a:cubicBezTo>
                  <a:cubicBezTo>
                    <a:pt x="83" y="1390"/>
                    <a:pt x="83" y="1390"/>
                    <a:pt x="83" y="1390"/>
                  </a:cubicBezTo>
                  <a:cubicBezTo>
                    <a:pt x="127" y="1390"/>
                    <a:pt x="127" y="1390"/>
                    <a:pt x="127" y="1390"/>
                  </a:cubicBezTo>
                  <a:cubicBezTo>
                    <a:pt x="127" y="1405"/>
                    <a:pt x="127" y="1405"/>
                    <a:pt x="127" y="1405"/>
                  </a:cubicBezTo>
                  <a:cubicBezTo>
                    <a:pt x="211" y="1405"/>
                    <a:pt x="211" y="1405"/>
                    <a:pt x="211" y="1405"/>
                  </a:cubicBezTo>
                  <a:cubicBezTo>
                    <a:pt x="211" y="1390"/>
                    <a:pt x="211" y="1390"/>
                    <a:pt x="211" y="1390"/>
                  </a:cubicBezTo>
                  <a:cubicBezTo>
                    <a:pt x="491" y="1390"/>
                    <a:pt x="491" y="1390"/>
                    <a:pt x="491" y="1390"/>
                  </a:cubicBezTo>
                  <a:cubicBezTo>
                    <a:pt x="491" y="1405"/>
                    <a:pt x="491" y="1405"/>
                    <a:pt x="491" y="1405"/>
                  </a:cubicBezTo>
                  <a:cubicBezTo>
                    <a:pt x="575" y="1405"/>
                    <a:pt x="575" y="1405"/>
                    <a:pt x="575" y="1405"/>
                  </a:cubicBezTo>
                  <a:cubicBezTo>
                    <a:pt x="575" y="1391"/>
                    <a:pt x="575" y="1391"/>
                    <a:pt x="575" y="1391"/>
                  </a:cubicBezTo>
                  <a:cubicBezTo>
                    <a:pt x="620" y="1391"/>
                    <a:pt x="620" y="1391"/>
                    <a:pt x="620" y="1391"/>
                  </a:cubicBezTo>
                  <a:cubicBezTo>
                    <a:pt x="652" y="1359"/>
                    <a:pt x="652" y="1359"/>
                    <a:pt x="652" y="1359"/>
                  </a:cubicBezTo>
                  <a:cubicBezTo>
                    <a:pt x="652" y="1359"/>
                    <a:pt x="652" y="1267"/>
                    <a:pt x="652" y="1239"/>
                  </a:cubicBezTo>
                  <a:cubicBezTo>
                    <a:pt x="652" y="1236"/>
                    <a:pt x="652" y="1233"/>
                    <a:pt x="652" y="1230"/>
                  </a:cubicBezTo>
                  <a:cubicBezTo>
                    <a:pt x="652" y="1217"/>
                    <a:pt x="652" y="1217"/>
                    <a:pt x="652" y="1217"/>
                  </a:cubicBezTo>
                  <a:cubicBezTo>
                    <a:pt x="665" y="1199"/>
                    <a:pt x="674" y="1172"/>
                    <a:pt x="674" y="1142"/>
                  </a:cubicBezTo>
                  <a:cubicBezTo>
                    <a:pt x="674" y="1112"/>
                    <a:pt x="665" y="1085"/>
                    <a:pt x="653" y="1068"/>
                  </a:cubicBezTo>
                  <a:cubicBezTo>
                    <a:pt x="653" y="961"/>
                    <a:pt x="653" y="961"/>
                    <a:pt x="653" y="961"/>
                  </a:cubicBezTo>
                  <a:cubicBezTo>
                    <a:pt x="654" y="852"/>
                    <a:pt x="654" y="744"/>
                    <a:pt x="655" y="648"/>
                  </a:cubicBezTo>
                  <a:cubicBezTo>
                    <a:pt x="655" y="633"/>
                    <a:pt x="655" y="618"/>
                    <a:pt x="655" y="603"/>
                  </a:cubicBezTo>
                  <a:cubicBezTo>
                    <a:pt x="702" y="603"/>
                    <a:pt x="702" y="603"/>
                    <a:pt x="702" y="603"/>
                  </a:cubicBezTo>
                  <a:cubicBezTo>
                    <a:pt x="702" y="574"/>
                    <a:pt x="702" y="574"/>
                    <a:pt x="702" y="574"/>
                  </a:cubicBezTo>
                  <a:cubicBezTo>
                    <a:pt x="655" y="560"/>
                    <a:pt x="655" y="560"/>
                    <a:pt x="655" y="560"/>
                  </a:cubicBezTo>
                  <a:cubicBezTo>
                    <a:pt x="655" y="555"/>
                    <a:pt x="655" y="549"/>
                    <a:pt x="655" y="543"/>
                  </a:cubicBezTo>
                  <a:cubicBezTo>
                    <a:pt x="655" y="542"/>
                    <a:pt x="655" y="542"/>
                    <a:pt x="655" y="542"/>
                  </a:cubicBezTo>
                  <a:cubicBezTo>
                    <a:pt x="655" y="542"/>
                    <a:pt x="655" y="542"/>
                    <a:pt x="655" y="542"/>
                  </a:cubicBezTo>
                  <a:cubicBezTo>
                    <a:pt x="655" y="488"/>
                    <a:pt x="656" y="434"/>
                    <a:pt x="656" y="380"/>
                  </a:cubicBezTo>
                  <a:cubicBezTo>
                    <a:pt x="667" y="363"/>
                    <a:pt x="674" y="338"/>
                    <a:pt x="674" y="311"/>
                  </a:cubicBezTo>
                  <a:cubicBezTo>
                    <a:pt x="674" y="284"/>
                    <a:pt x="667" y="259"/>
                    <a:pt x="656" y="242"/>
                  </a:cubicBezTo>
                  <a:cubicBezTo>
                    <a:pt x="656" y="236"/>
                    <a:pt x="656" y="231"/>
                    <a:pt x="656" y="226"/>
                  </a:cubicBezTo>
                  <a:cubicBezTo>
                    <a:pt x="656" y="203"/>
                    <a:pt x="656" y="203"/>
                    <a:pt x="656" y="203"/>
                  </a:cubicBezTo>
                  <a:cubicBezTo>
                    <a:pt x="656" y="203"/>
                    <a:pt x="656" y="203"/>
                    <a:pt x="656" y="203"/>
                  </a:cubicBezTo>
                  <a:cubicBezTo>
                    <a:pt x="656" y="202"/>
                    <a:pt x="656" y="201"/>
                    <a:pt x="656" y="200"/>
                  </a:cubicBezTo>
                  <a:cubicBezTo>
                    <a:pt x="648" y="161"/>
                    <a:pt x="628" y="77"/>
                    <a:pt x="596" y="50"/>
                  </a:cubicBezTo>
                  <a:cubicBezTo>
                    <a:pt x="596" y="51"/>
                    <a:pt x="596" y="52"/>
                    <a:pt x="597" y="54"/>
                  </a:cubicBezTo>
                  <a:cubicBezTo>
                    <a:pt x="595" y="53"/>
                    <a:pt x="594" y="52"/>
                    <a:pt x="592" y="51"/>
                  </a:cubicBezTo>
                  <a:cubicBezTo>
                    <a:pt x="544" y="21"/>
                    <a:pt x="456" y="5"/>
                    <a:pt x="367" y="3"/>
                  </a:cubicBezTo>
                  <a:cubicBezTo>
                    <a:pt x="366" y="0"/>
                    <a:pt x="366" y="0"/>
                    <a:pt x="366" y="0"/>
                  </a:cubicBezTo>
                  <a:cubicBezTo>
                    <a:pt x="361" y="0"/>
                    <a:pt x="357" y="0"/>
                    <a:pt x="352"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8"/>
            <p:cNvSpPr/>
            <p:nvPr/>
          </p:nvSpPr>
          <p:spPr>
            <a:xfrm>
              <a:off x="-149310" y="7106430"/>
              <a:ext cx="1977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8"/>
            <p:cNvSpPr/>
            <p:nvPr/>
          </p:nvSpPr>
          <p:spPr>
            <a:xfrm>
              <a:off x="709645" y="7106430"/>
              <a:ext cx="1956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8"/>
            <p:cNvSpPr/>
            <p:nvPr/>
          </p:nvSpPr>
          <p:spPr>
            <a:xfrm>
              <a:off x="-380681" y="436671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8"/>
            <p:cNvSpPr/>
            <p:nvPr/>
          </p:nvSpPr>
          <p:spPr>
            <a:xfrm>
              <a:off x="867533" y="436671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8"/>
            <p:cNvSpPr/>
            <p:nvPr/>
          </p:nvSpPr>
          <p:spPr>
            <a:xfrm>
              <a:off x="-380681" y="632393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8"/>
            <p:cNvSpPr/>
            <p:nvPr/>
          </p:nvSpPr>
          <p:spPr>
            <a:xfrm>
              <a:off x="867533" y="632393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8"/>
            <p:cNvSpPr/>
            <p:nvPr/>
          </p:nvSpPr>
          <p:spPr>
            <a:xfrm>
              <a:off x="-342947" y="3829501"/>
              <a:ext cx="1438873" cy="3306718"/>
            </a:xfrm>
            <a:custGeom>
              <a:avLst/>
              <a:gdLst/>
              <a:ahLst/>
              <a:cxnLst/>
              <a:rect l="l" t="t" r="r" b="b"/>
              <a:pathLst>
                <a:path w="611" h="1404" extrusionOk="0">
                  <a:moveTo>
                    <a:pt x="547" y="64"/>
                  </a:moveTo>
                  <a:cubicBezTo>
                    <a:pt x="445" y="0"/>
                    <a:pt x="169" y="1"/>
                    <a:pt x="66" y="64"/>
                  </a:cubicBezTo>
                  <a:cubicBezTo>
                    <a:pt x="31" y="85"/>
                    <a:pt x="10" y="176"/>
                    <a:pt x="2" y="216"/>
                  </a:cubicBezTo>
                  <a:cubicBezTo>
                    <a:pt x="0" y="231"/>
                    <a:pt x="6" y="1244"/>
                    <a:pt x="6" y="1244"/>
                  </a:cubicBezTo>
                  <a:cubicBezTo>
                    <a:pt x="6" y="1249"/>
                    <a:pt x="6" y="1371"/>
                    <a:pt x="6" y="1371"/>
                  </a:cubicBezTo>
                  <a:cubicBezTo>
                    <a:pt x="38" y="1403"/>
                    <a:pt x="38" y="1403"/>
                    <a:pt x="38" y="1403"/>
                  </a:cubicBezTo>
                  <a:cubicBezTo>
                    <a:pt x="575" y="1404"/>
                    <a:pt x="575" y="1404"/>
                    <a:pt x="575" y="1404"/>
                  </a:cubicBezTo>
                  <a:cubicBezTo>
                    <a:pt x="607" y="1372"/>
                    <a:pt x="607" y="1372"/>
                    <a:pt x="607" y="1372"/>
                  </a:cubicBezTo>
                  <a:cubicBezTo>
                    <a:pt x="607" y="1372"/>
                    <a:pt x="607" y="1249"/>
                    <a:pt x="607" y="1244"/>
                  </a:cubicBezTo>
                  <a:cubicBezTo>
                    <a:pt x="611" y="216"/>
                    <a:pt x="611" y="216"/>
                    <a:pt x="611" y="216"/>
                  </a:cubicBezTo>
                  <a:cubicBezTo>
                    <a:pt x="603" y="176"/>
                    <a:pt x="582" y="85"/>
                    <a:pt x="547"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8"/>
            <p:cNvSpPr/>
            <p:nvPr/>
          </p:nvSpPr>
          <p:spPr>
            <a:xfrm>
              <a:off x="-337982" y="3978453"/>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8"/>
            <p:cNvSpPr/>
            <p:nvPr/>
          </p:nvSpPr>
          <p:spPr>
            <a:xfrm>
              <a:off x="938037" y="3973487"/>
              <a:ext cx="120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8"/>
            <p:cNvSpPr/>
            <p:nvPr/>
          </p:nvSpPr>
          <p:spPr>
            <a:xfrm>
              <a:off x="-193995" y="3973487"/>
              <a:ext cx="108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8"/>
            <p:cNvSpPr/>
            <p:nvPr/>
          </p:nvSpPr>
          <p:spPr>
            <a:xfrm>
              <a:off x="-123492"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35"/>
                    <a:pt x="0" y="35"/>
                    <a:pt x="0" y="35"/>
                  </a:cubicBezTo>
                  <a:cubicBezTo>
                    <a:pt x="0" y="24"/>
                    <a:pt x="7" y="14"/>
                    <a:pt x="17" y="11"/>
                  </a:cubicBezTo>
                  <a:cubicBezTo>
                    <a:pt x="38" y="3"/>
                    <a:pt x="38" y="3"/>
                    <a:pt x="38" y="3"/>
                  </a:cubicBezTo>
                  <a:cubicBezTo>
                    <a:pt x="46" y="0"/>
                    <a:pt x="55" y="1"/>
                    <a:pt x="62" y="6"/>
                  </a:cubicBezTo>
                  <a:cubicBezTo>
                    <a:pt x="69" y="11"/>
                    <a:pt x="73" y="18"/>
                    <a:pt x="73" y="27"/>
                  </a:cubicBezTo>
                  <a:cubicBezTo>
                    <a:pt x="73" y="106"/>
                    <a:pt x="73" y="106"/>
                    <a:pt x="73" y="106"/>
                  </a:cubicBezTo>
                  <a:cubicBezTo>
                    <a:pt x="73" y="120"/>
                    <a:pt x="61" y="132"/>
                    <a:pt x="47" y="132"/>
                  </a:cubicBezTo>
                  <a:close/>
                  <a:moveTo>
                    <a:pt x="47" y="6"/>
                  </a:moveTo>
                  <a:cubicBezTo>
                    <a:pt x="45" y="6"/>
                    <a:pt x="42" y="7"/>
                    <a:pt x="40" y="7"/>
                  </a:cubicBezTo>
                  <a:cubicBezTo>
                    <a:pt x="18" y="15"/>
                    <a:pt x="18" y="15"/>
                    <a:pt x="18" y="15"/>
                  </a:cubicBezTo>
                  <a:cubicBezTo>
                    <a:pt x="10" y="18"/>
                    <a:pt x="5" y="26"/>
                    <a:pt x="5" y="35"/>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27"/>
                    <a:pt x="68" y="27"/>
                    <a:pt x="68" y="27"/>
                  </a:cubicBezTo>
                  <a:cubicBezTo>
                    <a:pt x="68" y="20"/>
                    <a:pt x="64" y="14"/>
                    <a:pt x="59" y="10"/>
                  </a:cubicBezTo>
                  <a:cubicBezTo>
                    <a:pt x="55" y="7"/>
                    <a:pt x="51" y="6"/>
                    <a:pt x="47"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8"/>
            <p:cNvSpPr/>
            <p:nvPr/>
          </p:nvSpPr>
          <p:spPr>
            <a:xfrm>
              <a:off x="709645"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27"/>
                    <a:pt x="0" y="27"/>
                    <a:pt x="0" y="27"/>
                  </a:cubicBezTo>
                  <a:cubicBezTo>
                    <a:pt x="0" y="18"/>
                    <a:pt x="4" y="11"/>
                    <a:pt x="11" y="6"/>
                  </a:cubicBezTo>
                  <a:cubicBezTo>
                    <a:pt x="18" y="1"/>
                    <a:pt x="26" y="0"/>
                    <a:pt x="34" y="3"/>
                  </a:cubicBezTo>
                  <a:cubicBezTo>
                    <a:pt x="56" y="11"/>
                    <a:pt x="56" y="11"/>
                    <a:pt x="56" y="11"/>
                  </a:cubicBezTo>
                  <a:cubicBezTo>
                    <a:pt x="66" y="14"/>
                    <a:pt x="73" y="24"/>
                    <a:pt x="73" y="35"/>
                  </a:cubicBezTo>
                  <a:cubicBezTo>
                    <a:pt x="73" y="106"/>
                    <a:pt x="73" y="106"/>
                    <a:pt x="73" y="106"/>
                  </a:cubicBezTo>
                  <a:cubicBezTo>
                    <a:pt x="73" y="120"/>
                    <a:pt x="61" y="132"/>
                    <a:pt x="47" y="132"/>
                  </a:cubicBezTo>
                  <a:close/>
                  <a:moveTo>
                    <a:pt x="25" y="6"/>
                  </a:moveTo>
                  <a:cubicBezTo>
                    <a:pt x="21" y="6"/>
                    <a:pt x="17" y="7"/>
                    <a:pt x="14" y="10"/>
                  </a:cubicBezTo>
                  <a:cubicBezTo>
                    <a:pt x="8" y="14"/>
                    <a:pt x="5" y="20"/>
                    <a:pt x="5" y="27"/>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35"/>
                    <a:pt x="68" y="35"/>
                    <a:pt x="68" y="35"/>
                  </a:cubicBezTo>
                  <a:cubicBezTo>
                    <a:pt x="68" y="26"/>
                    <a:pt x="62" y="18"/>
                    <a:pt x="54" y="15"/>
                  </a:cubicBezTo>
                  <a:cubicBezTo>
                    <a:pt x="33" y="7"/>
                    <a:pt x="33" y="7"/>
                    <a:pt x="33" y="7"/>
                  </a:cubicBezTo>
                  <a:cubicBezTo>
                    <a:pt x="30" y="7"/>
                    <a:pt x="28" y="6"/>
                    <a:pt x="25"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8"/>
            <p:cNvSpPr/>
            <p:nvPr/>
          </p:nvSpPr>
          <p:spPr>
            <a:xfrm>
              <a:off x="125754" y="3860284"/>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8"/>
            <p:cNvSpPr/>
            <p:nvPr/>
          </p:nvSpPr>
          <p:spPr>
            <a:xfrm>
              <a:off x="-100652" y="6385506"/>
              <a:ext cx="956269" cy="409120"/>
            </a:xfrm>
            <a:custGeom>
              <a:avLst/>
              <a:gdLst/>
              <a:ahLst/>
              <a:cxnLst/>
              <a:rect l="l" t="t" r="r" b="b"/>
              <a:pathLst>
                <a:path w="963" h="412" extrusionOk="0">
                  <a:moveTo>
                    <a:pt x="928" y="0"/>
                  </a:moveTo>
                  <a:lnTo>
                    <a:pt x="38" y="0"/>
                  </a:lnTo>
                  <a:lnTo>
                    <a:pt x="0" y="412"/>
                  </a:lnTo>
                  <a:lnTo>
                    <a:pt x="963" y="412"/>
                  </a:lnTo>
                  <a:lnTo>
                    <a:pt x="92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8"/>
            <p:cNvSpPr/>
            <p:nvPr/>
          </p:nvSpPr>
          <p:spPr>
            <a:xfrm>
              <a:off x="-116541" y="6380540"/>
              <a:ext cx="989038" cy="574953"/>
            </a:xfrm>
            <a:custGeom>
              <a:avLst/>
              <a:gdLst/>
              <a:ahLst/>
              <a:cxnLst/>
              <a:rect l="l" t="t" r="r" b="b"/>
              <a:pathLst>
                <a:path w="996" h="579" extrusionOk="0">
                  <a:moveTo>
                    <a:pt x="12" y="579"/>
                  </a:moveTo>
                  <a:lnTo>
                    <a:pt x="0" y="579"/>
                  </a:lnTo>
                  <a:lnTo>
                    <a:pt x="47" y="5"/>
                  </a:lnTo>
                  <a:lnTo>
                    <a:pt x="54" y="0"/>
                  </a:lnTo>
                  <a:lnTo>
                    <a:pt x="944" y="0"/>
                  </a:lnTo>
                  <a:lnTo>
                    <a:pt x="948" y="5"/>
                  </a:lnTo>
                  <a:lnTo>
                    <a:pt x="996" y="579"/>
                  </a:lnTo>
                  <a:lnTo>
                    <a:pt x="984" y="579"/>
                  </a:lnTo>
                  <a:lnTo>
                    <a:pt x="939" y="12"/>
                  </a:lnTo>
                  <a:lnTo>
                    <a:pt x="59" y="12"/>
                  </a:lnTo>
                  <a:lnTo>
                    <a:pt x="12" y="5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8"/>
            <p:cNvSpPr/>
            <p:nvPr/>
          </p:nvSpPr>
          <p:spPr>
            <a:xfrm>
              <a:off x="-73841" y="6435156"/>
              <a:ext cx="8916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8"/>
            <p:cNvSpPr/>
            <p:nvPr/>
          </p:nvSpPr>
          <p:spPr>
            <a:xfrm>
              <a:off x="-66890" y="6526513"/>
              <a:ext cx="89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8"/>
            <p:cNvSpPr/>
            <p:nvPr/>
          </p:nvSpPr>
          <p:spPr>
            <a:xfrm>
              <a:off x="-81785" y="6615884"/>
              <a:ext cx="92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8"/>
            <p:cNvSpPr/>
            <p:nvPr/>
          </p:nvSpPr>
          <p:spPr>
            <a:xfrm>
              <a:off x="-88736" y="6708233"/>
              <a:ext cx="9372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8"/>
            <p:cNvSpPr/>
            <p:nvPr/>
          </p:nvSpPr>
          <p:spPr>
            <a:xfrm>
              <a:off x="340245" y="3966536"/>
              <a:ext cx="77455" cy="41706"/>
            </a:xfrm>
            <a:custGeom>
              <a:avLst/>
              <a:gdLst/>
              <a:ahLst/>
              <a:cxnLst/>
              <a:rect l="l" t="t" r="r" b="b"/>
              <a:pathLst>
                <a:path w="78" h="42" extrusionOk="0">
                  <a:moveTo>
                    <a:pt x="71" y="42"/>
                  </a:moveTo>
                  <a:lnTo>
                    <a:pt x="40" y="12"/>
                  </a:lnTo>
                  <a:lnTo>
                    <a:pt x="9" y="42"/>
                  </a:lnTo>
                  <a:lnTo>
                    <a:pt x="0" y="35"/>
                  </a:lnTo>
                  <a:lnTo>
                    <a:pt x="35" y="0"/>
                  </a:lnTo>
                  <a:lnTo>
                    <a:pt x="43" y="0"/>
                  </a:lnTo>
                  <a:lnTo>
                    <a:pt x="78" y="35"/>
                  </a:lnTo>
                  <a:lnTo>
                    <a:pt x="71"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8"/>
            <p:cNvSpPr/>
            <p:nvPr/>
          </p:nvSpPr>
          <p:spPr>
            <a:xfrm>
              <a:off x="245908" y="4387572"/>
              <a:ext cx="266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8"/>
            <p:cNvSpPr/>
            <p:nvPr/>
          </p:nvSpPr>
          <p:spPr>
            <a:xfrm>
              <a:off x="233992" y="4459069"/>
              <a:ext cx="2868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8"/>
            <p:cNvSpPr/>
            <p:nvPr/>
          </p:nvSpPr>
          <p:spPr>
            <a:xfrm>
              <a:off x="220090" y="4531558"/>
              <a:ext cx="3177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8"/>
            <p:cNvSpPr/>
            <p:nvPr/>
          </p:nvSpPr>
          <p:spPr>
            <a:xfrm>
              <a:off x="-300248" y="5099559"/>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8"/>
            <p:cNvSpPr/>
            <p:nvPr/>
          </p:nvSpPr>
          <p:spPr>
            <a:xfrm>
              <a:off x="831785" y="5099559"/>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8"/>
            <p:cNvSpPr/>
            <p:nvPr/>
          </p:nvSpPr>
          <p:spPr>
            <a:xfrm>
              <a:off x="-337082" y="3980765"/>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8"/>
            <p:cNvSpPr/>
            <p:nvPr/>
          </p:nvSpPr>
          <p:spPr>
            <a:xfrm>
              <a:off x="126654" y="3862597"/>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8"/>
            <p:cNvSpPr/>
            <p:nvPr/>
          </p:nvSpPr>
          <p:spPr>
            <a:xfrm>
              <a:off x="-299348" y="5101872"/>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8"/>
            <p:cNvSpPr/>
            <p:nvPr/>
          </p:nvSpPr>
          <p:spPr>
            <a:xfrm>
              <a:off x="832685" y="5101872"/>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8"/>
            <p:cNvSpPr/>
            <p:nvPr/>
          </p:nvSpPr>
          <p:spPr>
            <a:xfrm>
              <a:off x="-187045" y="4986356"/>
              <a:ext cx="1132032" cy="518351"/>
            </a:xfrm>
            <a:custGeom>
              <a:avLst/>
              <a:gdLst/>
              <a:ahLst/>
              <a:cxnLst/>
              <a:rect l="l" t="t" r="r" b="b"/>
              <a:pathLst>
                <a:path w="481" h="220" extrusionOk="0">
                  <a:moveTo>
                    <a:pt x="431" y="220"/>
                  </a:moveTo>
                  <a:cubicBezTo>
                    <a:pt x="481" y="64"/>
                    <a:pt x="481" y="64"/>
                    <a:pt x="481" y="64"/>
                  </a:cubicBezTo>
                  <a:cubicBezTo>
                    <a:pt x="341" y="0"/>
                    <a:pt x="140" y="0"/>
                    <a:pt x="0" y="64"/>
                  </a:cubicBezTo>
                  <a:cubicBezTo>
                    <a:pt x="49" y="220"/>
                    <a:pt x="49" y="220"/>
                    <a:pt x="49" y="220"/>
                  </a:cubicBezTo>
                  <a:lnTo>
                    <a:pt x="431"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8"/>
            <p:cNvSpPr/>
            <p:nvPr/>
          </p:nvSpPr>
          <p:spPr>
            <a:xfrm>
              <a:off x="-187045" y="4986356"/>
              <a:ext cx="1132032" cy="254210"/>
            </a:xfrm>
            <a:custGeom>
              <a:avLst/>
              <a:gdLst/>
              <a:ahLst/>
              <a:cxnLst/>
              <a:rect l="l" t="t" r="r" b="b"/>
              <a:pathLst>
                <a:path w="481" h="108" extrusionOk="0">
                  <a:moveTo>
                    <a:pt x="467" y="108"/>
                  </a:moveTo>
                  <a:cubicBezTo>
                    <a:pt x="481" y="64"/>
                    <a:pt x="481" y="64"/>
                    <a:pt x="481" y="64"/>
                  </a:cubicBezTo>
                  <a:cubicBezTo>
                    <a:pt x="341" y="0"/>
                    <a:pt x="140" y="0"/>
                    <a:pt x="0" y="64"/>
                  </a:cubicBezTo>
                  <a:cubicBezTo>
                    <a:pt x="14" y="108"/>
                    <a:pt x="14" y="108"/>
                    <a:pt x="14" y="108"/>
                  </a:cubicBezTo>
                  <a:cubicBezTo>
                    <a:pt x="155" y="85"/>
                    <a:pt x="325" y="85"/>
                    <a:pt x="467" y="10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8"/>
            <p:cNvSpPr/>
            <p:nvPr/>
          </p:nvSpPr>
          <p:spPr>
            <a:xfrm>
              <a:off x="-269464" y="5299154"/>
              <a:ext cx="139021" cy="749723"/>
            </a:xfrm>
            <a:custGeom>
              <a:avLst/>
              <a:gdLst/>
              <a:ahLst/>
              <a:cxnLst/>
              <a:rect l="l" t="t" r="r" b="b"/>
              <a:pathLst>
                <a:path w="140" h="755" extrusionOk="0">
                  <a:moveTo>
                    <a:pt x="78" y="755"/>
                  </a:moveTo>
                  <a:lnTo>
                    <a:pt x="140" y="287"/>
                  </a:lnTo>
                  <a:lnTo>
                    <a:pt x="0" y="0"/>
                  </a:lnTo>
                  <a:lnTo>
                    <a:pt x="0" y="48"/>
                  </a:lnTo>
                  <a:lnTo>
                    <a:pt x="0" y="755"/>
                  </a:lnTo>
                  <a:lnTo>
                    <a:pt x="78"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8"/>
            <p:cNvSpPr/>
            <p:nvPr/>
          </p:nvSpPr>
          <p:spPr>
            <a:xfrm>
              <a:off x="-337982" y="5132329"/>
              <a:ext cx="268113" cy="432952"/>
            </a:xfrm>
            <a:custGeom>
              <a:avLst/>
              <a:gdLst/>
              <a:ahLst/>
              <a:cxnLst/>
              <a:rect l="l" t="t" r="r" b="b"/>
              <a:pathLst>
                <a:path w="270" h="436" extrusionOk="0">
                  <a:moveTo>
                    <a:pt x="258" y="436"/>
                  </a:moveTo>
                  <a:lnTo>
                    <a:pt x="62" y="12"/>
                  </a:lnTo>
                  <a:lnTo>
                    <a:pt x="0" y="12"/>
                  </a:lnTo>
                  <a:lnTo>
                    <a:pt x="0" y="0"/>
                  </a:lnTo>
                  <a:lnTo>
                    <a:pt x="66" y="0"/>
                  </a:lnTo>
                  <a:lnTo>
                    <a:pt x="71" y="2"/>
                  </a:lnTo>
                  <a:lnTo>
                    <a:pt x="270" y="432"/>
                  </a:lnTo>
                  <a:lnTo>
                    <a:pt x="258"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8"/>
            <p:cNvSpPr/>
            <p:nvPr/>
          </p:nvSpPr>
          <p:spPr>
            <a:xfrm>
              <a:off x="888387" y="5299154"/>
              <a:ext cx="139021" cy="749723"/>
            </a:xfrm>
            <a:custGeom>
              <a:avLst/>
              <a:gdLst/>
              <a:ahLst/>
              <a:cxnLst/>
              <a:rect l="l" t="t" r="r" b="b"/>
              <a:pathLst>
                <a:path w="140" h="755" extrusionOk="0">
                  <a:moveTo>
                    <a:pt x="60" y="755"/>
                  </a:moveTo>
                  <a:lnTo>
                    <a:pt x="0" y="287"/>
                  </a:lnTo>
                  <a:lnTo>
                    <a:pt x="140" y="0"/>
                  </a:lnTo>
                  <a:lnTo>
                    <a:pt x="140" y="48"/>
                  </a:lnTo>
                  <a:lnTo>
                    <a:pt x="140" y="755"/>
                  </a:lnTo>
                  <a:lnTo>
                    <a:pt x="60"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8"/>
            <p:cNvSpPr/>
            <p:nvPr/>
          </p:nvSpPr>
          <p:spPr>
            <a:xfrm>
              <a:off x="827813" y="5132329"/>
              <a:ext cx="268113" cy="432952"/>
            </a:xfrm>
            <a:custGeom>
              <a:avLst/>
              <a:gdLst/>
              <a:ahLst/>
              <a:cxnLst/>
              <a:rect l="l" t="t" r="r" b="b"/>
              <a:pathLst>
                <a:path w="270" h="436" extrusionOk="0">
                  <a:moveTo>
                    <a:pt x="9" y="436"/>
                  </a:moveTo>
                  <a:lnTo>
                    <a:pt x="0" y="432"/>
                  </a:lnTo>
                  <a:lnTo>
                    <a:pt x="199" y="2"/>
                  </a:lnTo>
                  <a:lnTo>
                    <a:pt x="204" y="0"/>
                  </a:lnTo>
                  <a:lnTo>
                    <a:pt x="270" y="0"/>
                  </a:lnTo>
                  <a:lnTo>
                    <a:pt x="270" y="12"/>
                  </a:lnTo>
                  <a:lnTo>
                    <a:pt x="208" y="12"/>
                  </a:lnTo>
                  <a:lnTo>
                    <a:pt x="9"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8"/>
            <p:cNvSpPr/>
            <p:nvPr/>
          </p:nvSpPr>
          <p:spPr>
            <a:xfrm>
              <a:off x="-449199" y="5163112"/>
              <a:ext cx="172784" cy="117175"/>
            </a:xfrm>
            <a:custGeom>
              <a:avLst/>
              <a:gdLst/>
              <a:ahLst/>
              <a:cxnLst/>
              <a:rect l="l" t="t" r="r" b="b"/>
              <a:pathLst>
                <a:path w="174" h="118" extrusionOk="0">
                  <a:moveTo>
                    <a:pt x="174" y="0"/>
                  </a:moveTo>
                  <a:lnTo>
                    <a:pt x="174" y="118"/>
                  </a:lnTo>
                  <a:lnTo>
                    <a:pt x="0" y="118"/>
                  </a:lnTo>
                  <a:lnTo>
                    <a:pt x="0" y="50"/>
                  </a:lnTo>
                  <a:lnTo>
                    <a:pt x="17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8"/>
            <p:cNvSpPr/>
            <p:nvPr/>
          </p:nvSpPr>
          <p:spPr>
            <a:xfrm>
              <a:off x="1032373" y="5163112"/>
              <a:ext cx="171791" cy="117175"/>
            </a:xfrm>
            <a:custGeom>
              <a:avLst/>
              <a:gdLst/>
              <a:ahLst/>
              <a:cxnLst/>
              <a:rect l="l" t="t" r="r" b="b"/>
              <a:pathLst>
                <a:path w="173" h="118" extrusionOk="0">
                  <a:moveTo>
                    <a:pt x="0" y="0"/>
                  </a:moveTo>
                  <a:lnTo>
                    <a:pt x="0" y="118"/>
                  </a:lnTo>
                  <a:lnTo>
                    <a:pt x="173" y="118"/>
                  </a:lnTo>
                  <a:lnTo>
                    <a:pt x="173" y="5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4"/>
        <p:cNvGrpSpPr/>
        <p:nvPr/>
      </p:nvGrpSpPr>
      <p:grpSpPr>
        <a:xfrm>
          <a:off x="0" y="0"/>
          <a:ext cx="0" cy="0"/>
          <a:chOff x="0" y="0"/>
          <a:chExt cx="0" cy="0"/>
        </a:xfrm>
      </p:grpSpPr>
      <p:sp>
        <p:nvSpPr>
          <p:cNvPr id="185" name="Google Shape;185;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6" name="Google Shape;186;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87" name="Google Shape;187;p9"/>
          <p:cNvGrpSpPr/>
          <p:nvPr/>
        </p:nvGrpSpPr>
        <p:grpSpPr>
          <a:xfrm>
            <a:off x="-125" y="163525"/>
            <a:ext cx="9144000" cy="4816450"/>
            <a:chOff x="-125" y="163525"/>
            <a:chExt cx="9144000" cy="4816450"/>
          </a:xfrm>
        </p:grpSpPr>
        <p:grpSp>
          <p:nvGrpSpPr>
            <p:cNvPr id="188" name="Google Shape;188;p9"/>
            <p:cNvGrpSpPr/>
            <p:nvPr/>
          </p:nvGrpSpPr>
          <p:grpSpPr>
            <a:xfrm>
              <a:off x="-125" y="163525"/>
              <a:ext cx="9144000" cy="4816450"/>
              <a:chOff x="-125" y="163525"/>
              <a:chExt cx="9144000" cy="4816450"/>
            </a:xfrm>
          </p:grpSpPr>
          <p:sp>
            <p:nvSpPr>
              <p:cNvPr id="189" name="Google Shape;189;p9"/>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0" name="Google Shape;190;p9"/>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91" name="Google Shape;191;p9"/>
            <p:cNvSpPr/>
            <p:nvPr/>
          </p:nvSpPr>
          <p:spPr>
            <a:xfrm>
              <a:off x="171450" y="4538275"/>
              <a:ext cx="2438400" cy="398700"/>
            </a:xfrm>
            <a:prstGeom prst="rect">
              <a:avLst/>
            </a:prstGeom>
            <a:noFill/>
            <a:ln w="76200" cap="flat" cmpd="sng">
              <a:solidFill>
                <a:schemeClr val="accen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grpSp>
      <p:grpSp>
        <p:nvGrpSpPr>
          <p:cNvPr id="192" name="Google Shape;192;p9"/>
          <p:cNvGrpSpPr/>
          <p:nvPr/>
        </p:nvGrpSpPr>
        <p:grpSpPr>
          <a:xfrm rot="4284510">
            <a:off x="-1760222" y="-1138651"/>
            <a:ext cx="2250279" cy="4000373"/>
            <a:chOff x="359057" y="-1180236"/>
            <a:chExt cx="2184625" cy="3883659"/>
          </a:xfrm>
        </p:grpSpPr>
        <p:sp>
          <p:nvSpPr>
            <p:cNvPr id="193" name="Google Shape;193;p9"/>
            <p:cNvSpPr/>
            <p:nvPr/>
          </p:nvSpPr>
          <p:spPr>
            <a:xfrm>
              <a:off x="627170" y="-1180236"/>
              <a:ext cx="1916512" cy="3883659"/>
            </a:xfrm>
            <a:custGeom>
              <a:avLst/>
              <a:gdLst/>
              <a:ahLst/>
              <a:cxnLst/>
              <a:rect l="l" t="t" r="r" b="b"/>
              <a:pathLst>
                <a:path w="814" h="1649" extrusionOk="0">
                  <a:moveTo>
                    <a:pt x="514" y="0"/>
                  </a:moveTo>
                  <a:cubicBezTo>
                    <a:pt x="514" y="0"/>
                    <a:pt x="513" y="0"/>
                    <a:pt x="512" y="0"/>
                  </a:cubicBezTo>
                  <a:cubicBezTo>
                    <a:pt x="458" y="0"/>
                    <a:pt x="368" y="0"/>
                    <a:pt x="313" y="0"/>
                  </a:cubicBezTo>
                  <a:cubicBezTo>
                    <a:pt x="254" y="0"/>
                    <a:pt x="200" y="22"/>
                    <a:pt x="155" y="60"/>
                  </a:cubicBezTo>
                  <a:cubicBezTo>
                    <a:pt x="106" y="102"/>
                    <a:pt x="71" y="161"/>
                    <a:pt x="52" y="223"/>
                  </a:cubicBezTo>
                  <a:cubicBezTo>
                    <a:pt x="51" y="228"/>
                    <a:pt x="49" y="234"/>
                    <a:pt x="48" y="239"/>
                  </a:cubicBezTo>
                  <a:cubicBezTo>
                    <a:pt x="2" y="278"/>
                    <a:pt x="0" y="388"/>
                    <a:pt x="40" y="434"/>
                  </a:cubicBezTo>
                  <a:cubicBezTo>
                    <a:pt x="46" y="513"/>
                    <a:pt x="46" y="608"/>
                    <a:pt x="46" y="688"/>
                  </a:cubicBezTo>
                  <a:cubicBezTo>
                    <a:pt x="11" y="710"/>
                    <a:pt x="11" y="710"/>
                    <a:pt x="11" y="710"/>
                  </a:cubicBezTo>
                  <a:cubicBezTo>
                    <a:pt x="11" y="744"/>
                    <a:pt x="11" y="744"/>
                    <a:pt x="11" y="744"/>
                  </a:cubicBezTo>
                  <a:cubicBezTo>
                    <a:pt x="46" y="735"/>
                    <a:pt x="46" y="735"/>
                    <a:pt x="46" y="735"/>
                  </a:cubicBezTo>
                  <a:cubicBezTo>
                    <a:pt x="46" y="806"/>
                    <a:pt x="46" y="806"/>
                    <a:pt x="46" y="806"/>
                  </a:cubicBezTo>
                  <a:cubicBezTo>
                    <a:pt x="46" y="945"/>
                    <a:pt x="33" y="1083"/>
                    <a:pt x="18" y="1221"/>
                  </a:cubicBezTo>
                  <a:cubicBezTo>
                    <a:pt x="17" y="1240"/>
                    <a:pt x="17" y="1259"/>
                    <a:pt x="19" y="1278"/>
                  </a:cubicBezTo>
                  <a:cubicBezTo>
                    <a:pt x="14" y="1294"/>
                    <a:pt x="11" y="1313"/>
                    <a:pt x="11" y="1332"/>
                  </a:cubicBezTo>
                  <a:cubicBezTo>
                    <a:pt x="11" y="1396"/>
                    <a:pt x="42" y="1447"/>
                    <a:pt x="80" y="1447"/>
                  </a:cubicBezTo>
                  <a:cubicBezTo>
                    <a:pt x="80" y="1447"/>
                    <a:pt x="81" y="1447"/>
                    <a:pt x="82" y="1447"/>
                  </a:cubicBezTo>
                  <a:cubicBezTo>
                    <a:pt x="90" y="1458"/>
                    <a:pt x="98" y="1468"/>
                    <a:pt x="107" y="1479"/>
                  </a:cubicBezTo>
                  <a:cubicBezTo>
                    <a:pt x="120" y="1544"/>
                    <a:pt x="134" y="1595"/>
                    <a:pt x="134" y="1595"/>
                  </a:cubicBezTo>
                  <a:cubicBezTo>
                    <a:pt x="191" y="1625"/>
                    <a:pt x="248" y="1646"/>
                    <a:pt x="340" y="1649"/>
                  </a:cubicBezTo>
                  <a:cubicBezTo>
                    <a:pt x="343" y="1649"/>
                    <a:pt x="345" y="1649"/>
                    <a:pt x="348" y="1649"/>
                  </a:cubicBezTo>
                  <a:cubicBezTo>
                    <a:pt x="364" y="1649"/>
                    <a:pt x="379" y="1649"/>
                    <a:pt x="394" y="1649"/>
                  </a:cubicBezTo>
                  <a:cubicBezTo>
                    <a:pt x="409" y="1649"/>
                    <a:pt x="423" y="1649"/>
                    <a:pt x="437" y="1649"/>
                  </a:cubicBezTo>
                  <a:cubicBezTo>
                    <a:pt x="528" y="1649"/>
                    <a:pt x="602" y="1644"/>
                    <a:pt x="691" y="1595"/>
                  </a:cubicBezTo>
                  <a:cubicBezTo>
                    <a:pt x="691" y="1595"/>
                    <a:pt x="691" y="1595"/>
                    <a:pt x="691" y="1595"/>
                  </a:cubicBezTo>
                  <a:cubicBezTo>
                    <a:pt x="692" y="1595"/>
                    <a:pt x="705" y="1543"/>
                    <a:pt x="719" y="1478"/>
                  </a:cubicBezTo>
                  <a:cubicBezTo>
                    <a:pt x="728" y="1468"/>
                    <a:pt x="735" y="1456"/>
                    <a:pt x="744" y="1447"/>
                  </a:cubicBezTo>
                  <a:cubicBezTo>
                    <a:pt x="744" y="1447"/>
                    <a:pt x="745" y="1447"/>
                    <a:pt x="746" y="1447"/>
                  </a:cubicBezTo>
                  <a:cubicBezTo>
                    <a:pt x="746" y="1447"/>
                    <a:pt x="746" y="1447"/>
                    <a:pt x="747" y="1447"/>
                  </a:cubicBezTo>
                  <a:cubicBezTo>
                    <a:pt x="784" y="1446"/>
                    <a:pt x="814" y="1394"/>
                    <a:pt x="814" y="1332"/>
                  </a:cubicBezTo>
                  <a:cubicBezTo>
                    <a:pt x="814" y="1312"/>
                    <a:pt x="810" y="1294"/>
                    <a:pt x="806" y="1278"/>
                  </a:cubicBezTo>
                  <a:cubicBezTo>
                    <a:pt x="807" y="1266"/>
                    <a:pt x="808" y="1253"/>
                    <a:pt x="808" y="1241"/>
                  </a:cubicBezTo>
                  <a:cubicBezTo>
                    <a:pt x="808" y="1227"/>
                    <a:pt x="807" y="1213"/>
                    <a:pt x="805" y="1199"/>
                  </a:cubicBezTo>
                  <a:cubicBezTo>
                    <a:pt x="790" y="1069"/>
                    <a:pt x="779" y="936"/>
                    <a:pt x="780" y="806"/>
                  </a:cubicBezTo>
                  <a:cubicBezTo>
                    <a:pt x="780" y="805"/>
                    <a:pt x="780" y="735"/>
                    <a:pt x="780" y="735"/>
                  </a:cubicBezTo>
                  <a:cubicBezTo>
                    <a:pt x="780" y="735"/>
                    <a:pt x="780" y="735"/>
                    <a:pt x="780" y="735"/>
                  </a:cubicBezTo>
                  <a:cubicBezTo>
                    <a:pt x="780" y="735"/>
                    <a:pt x="814" y="744"/>
                    <a:pt x="814" y="744"/>
                  </a:cubicBezTo>
                  <a:cubicBezTo>
                    <a:pt x="814" y="710"/>
                    <a:pt x="814" y="710"/>
                    <a:pt x="814" y="710"/>
                  </a:cubicBezTo>
                  <a:cubicBezTo>
                    <a:pt x="780" y="688"/>
                    <a:pt x="780" y="688"/>
                    <a:pt x="780" y="688"/>
                  </a:cubicBezTo>
                  <a:cubicBezTo>
                    <a:pt x="780" y="652"/>
                    <a:pt x="779" y="570"/>
                    <a:pt x="780" y="534"/>
                  </a:cubicBezTo>
                  <a:cubicBezTo>
                    <a:pt x="781" y="501"/>
                    <a:pt x="783" y="467"/>
                    <a:pt x="785" y="434"/>
                  </a:cubicBezTo>
                  <a:cubicBezTo>
                    <a:pt x="802" y="413"/>
                    <a:pt x="814" y="379"/>
                    <a:pt x="814" y="340"/>
                  </a:cubicBezTo>
                  <a:cubicBezTo>
                    <a:pt x="814" y="296"/>
                    <a:pt x="799" y="258"/>
                    <a:pt x="777" y="239"/>
                  </a:cubicBezTo>
                  <a:cubicBezTo>
                    <a:pt x="776" y="235"/>
                    <a:pt x="775" y="230"/>
                    <a:pt x="774" y="225"/>
                  </a:cubicBezTo>
                  <a:cubicBezTo>
                    <a:pt x="741" y="109"/>
                    <a:pt x="641" y="0"/>
                    <a:pt x="514"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9"/>
            <p:cNvSpPr/>
            <p:nvPr/>
          </p:nvSpPr>
          <p:spPr>
            <a:xfrm>
              <a:off x="367994"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9"/>
            <p:cNvSpPr/>
            <p:nvPr/>
          </p:nvSpPr>
          <p:spPr>
            <a:xfrm>
              <a:off x="1936952"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a:off x="367994"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9"/>
            <p:cNvSpPr/>
            <p:nvPr/>
          </p:nvSpPr>
          <p:spPr>
            <a:xfrm>
              <a:off x="1936952"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9"/>
            <p:cNvSpPr/>
            <p:nvPr/>
          </p:nvSpPr>
          <p:spPr>
            <a:xfrm>
              <a:off x="384875" y="-1180236"/>
              <a:ext cx="1859911" cy="3883659"/>
            </a:xfrm>
            <a:custGeom>
              <a:avLst/>
              <a:gdLst/>
              <a:ahLst/>
              <a:cxnLst/>
              <a:rect l="l" t="t" r="r" b="b"/>
              <a:pathLst>
                <a:path w="790" h="1649" extrusionOk="0">
                  <a:moveTo>
                    <a:pt x="790" y="1242"/>
                  </a:moveTo>
                  <a:cubicBezTo>
                    <a:pt x="790" y="1228"/>
                    <a:pt x="789" y="1214"/>
                    <a:pt x="787" y="1200"/>
                  </a:cubicBezTo>
                  <a:cubicBezTo>
                    <a:pt x="772" y="1070"/>
                    <a:pt x="762" y="938"/>
                    <a:pt x="762" y="807"/>
                  </a:cubicBezTo>
                  <a:cubicBezTo>
                    <a:pt x="762" y="587"/>
                    <a:pt x="762" y="587"/>
                    <a:pt x="762" y="587"/>
                  </a:cubicBezTo>
                  <a:cubicBezTo>
                    <a:pt x="762" y="517"/>
                    <a:pt x="766" y="446"/>
                    <a:pt x="771" y="375"/>
                  </a:cubicBezTo>
                  <a:cubicBezTo>
                    <a:pt x="772" y="364"/>
                    <a:pt x="772" y="354"/>
                    <a:pt x="772" y="343"/>
                  </a:cubicBezTo>
                  <a:cubicBezTo>
                    <a:pt x="772" y="153"/>
                    <a:pt x="648" y="0"/>
                    <a:pt x="494" y="0"/>
                  </a:cubicBezTo>
                  <a:cubicBezTo>
                    <a:pt x="440" y="0"/>
                    <a:pt x="350" y="0"/>
                    <a:pt x="295" y="0"/>
                  </a:cubicBezTo>
                  <a:cubicBezTo>
                    <a:pt x="141" y="0"/>
                    <a:pt x="17" y="153"/>
                    <a:pt x="17" y="343"/>
                  </a:cubicBezTo>
                  <a:cubicBezTo>
                    <a:pt x="17" y="354"/>
                    <a:pt x="17" y="364"/>
                    <a:pt x="18" y="375"/>
                  </a:cubicBezTo>
                  <a:cubicBezTo>
                    <a:pt x="24" y="446"/>
                    <a:pt x="28" y="517"/>
                    <a:pt x="28" y="587"/>
                  </a:cubicBezTo>
                  <a:cubicBezTo>
                    <a:pt x="28" y="807"/>
                    <a:pt x="28" y="807"/>
                    <a:pt x="28" y="807"/>
                  </a:cubicBezTo>
                  <a:cubicBezTo>
                    <a:pt x="28" y="938"/>
                    <a:pt x="17" y="1070"/>
                    <a:pt x="2" y="1200"/>
                  </a:cubicBezTo>
                  <a:cubicBezTo>
                    <a:pt x="0" y="1214"/>
                    <a:pt x="0" y="1228"/>
                    <a:pt x="0" y="1242"/>
                  </a:cubicBezTo>
                  <a:cubicBezTo>
                    <a:pt x="0" y="1332"/>
                    <a:pt x="33" y="1414"/>
                    <a:pt x="89" y="1479"/>
                  </a:cubicBezTo>
                  <a:cubicBezTo>
                    <a:pt x="102" y="1545"/>
                    <a:pt x="116" y="1595"/>
                    <a:pt x="116" y="1595"/>
                  </a:cubicBezTo>
                  <a:cubicBezTo>
                    <a:pt x="116" y="1595"/>
                    <a:pt x="208" y="1649"/>
                    <a:pt x="321" y="1649"/>
                  </a:cubicBezTo>
                  <a:cubicBezTo>
                    <a:pt x="361" y="1649"/>
                    <a:pt x="428" y="1649"/>
                    <a:pt x="468" y="1649"/>
                  </a:cubicBezTo>
                  <a:cubicBezTo>
                    <a:pt x="581" y="1649"/>
                    <a:pt x="673" y="1595"/>
                    <a:pt x="673" y="1595"/>
                  </a:cubicBezTo>
                  <a:cubicBezTo>
                    <a:pt x="673" y="1595"/>
                    <a:pt x="687" y="1545"/>
                    <a:pt x="700" y="1479"/>
                  </a:cubicBezTo>
                  <a:cubicBezTo>
                    <a:pt x="756" y="1414"/>
                    <a:pt x="790" y="1332"/>
                    <a:pt x="790" y="124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9"/>
            <p:cNvSpPr/>
            <p:nvPr/>
          </p:nvSpPr>
          <p:spPr>
            <a:xfrm>
              <a:off x="384875" y="-1043201"/>
              <a:ext cx="346561" cy="3657249"/>
            </a:xfrm>
            <a:custGeom>
              <a:avLst/>
              <a:gdLst/>
              <a:ahLst/>
              <a:cxnLst/>
              <a:rect l="l" t="t" r="r" b="b"/>
              <a:pathLst>
                <a:path w="147" h="1553" extrusionOk="0">
                  <a:moveTo>
                    <a:pt x="128" y="1453"/>
                  </a:moveTo>
                  <a:cubicBezTo>
                    <a:pt x="79" y="1385"/>
                    <a:pt x="50" y="1299"/>
                    <a:pt x="50" y="1204"/>
                  </a:cubicBezTo>
                  <a:cubicBezTo>
                    <a:pt x="50" y="1190"/>
                    <a:pt x="51" y="1175"/>
                    <a:pt x="52" y="1161"/>
                  </a:cubicBezTo>
                  <a:cubicBezTo>
                    <a:pt x="66" y="1023"/>
                    <a:pt x="75" y="886"/>
                    <a:pt x="75" y="747"/>
                  </a:cubicBezTo>
                  <a:cubicBezTo>
                    <a:pt x="75" y="517"/>
                    <a:pt x="75" y="517"/>
                    <a:pt x="75" y="517"/>
                  </a:cubicBezTo>
                  <a:cubicBezTo>
                    <a:pt x="75" y="443"/>
                    <a:pt x="71" y="368"/>
                    <a:pt x="66" y="294"/>
                  </a:cubicBezTo>
                  <a:cubicBezTo>
                    <a:pt x="66" y="283"/>
                    <a:pt x="65" y="272"/>
                    <a:pt x="65" y="260"/>
                  </a:cubicBezTo>
                  <a:cubicBezTo>
                    <a:pt x="65" y="158"/>
                    <a:pt x="94" y="65"/>
                    <a:pt x="140" y="0"/>
                  </a:cubicBezTo>
                  <a:cubicBezTo>
                    <a:pt x="66" y="61"/>
                    <a:pt x="17" y="166"/>
                    <a:pt x="17" y="285"/>
                  </a:cubicBezTo>
                  <a:cubicBezTo>
                    <a:pt x="17" y="296"/>
                    <a:pt x="17" y="306"/>
                    <a:pt x="18" y="317"/>
                  </a:cubicBezTo>
                  <a:cubicBezTo>
                    <a:pt x="24" y="388"/>
                    <a:pt x="28" y="459"/>
                    <a:pt x="28" y="529"/>
                  </a:cubicBezTo>
                  <a:cubicBezTo>
                    <a:pt x="28" y="749"/>
                    <a:pt x="28" y="749"/>
                    <a:pt x="28" y="749"/>
                  </a:cubicBezTo>
                  <a:cubicBezTo>
                    <a:pt x="28" y="880"/>
                    <a:pt x="17" y="1012"/>
                    <a:pt x="2" y="1142"/>
                  </a:cubicBezTo>
                  <a:cubicBezTo>
                    <a:pt x="0" y="1156"/>
                    <a:pt x="0" y="1170"/>
                    <a:pt x="0" y="1184"/>
                  </a:cubicBezTo>
                  <a:cubicBezTo>
                    <a:pt x="0" y="1274"/>
                    <a:pt x="33" y="1356"/>
                    <a:pt x="89" y="1421"/>
                  </a:cubicBezTo>
                  <a:cubicBezTo>
                    <a:pt x="102" y="1487"/>
                    <a:pt x="116" y="1537"/>
                    <a:pt x="116" y="1537"/>
                  </a:cubicBezTo>
                  <a:cubicBezTo>
                    <a:pt x="116" y="1537"/>
                    <a:pt x="127" y="1544"/>
                    <a:pt x="147" y="1553"/>
                  </a:cubicBezTo>
                  <a:cubicBezTo>
                    <a:pt x="142" y="1531"/>
                    <a:pt x="135" y="1495"/>
                    <a:pt x="128" y="1453"/>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1896238" y="-1043201"/>
              <a:ext cx="348547" cy="3657249"/>
            </a:xfrm>
            <a:custGeom>
              <a:avLst/>
              <a:gdLst/>
              <a:ahLst/>
              <a:cxnLst/>
              <a:rect l="l" t="t" r="r" b="b"/>
              <a:pathLst>
                <a:path w="148" h="1553" extrusionOk="0">
                  <a:moveTo>
                    <a:pt x="145" y="1142"/>
                  </a:moveTo>
                  <a:cubicBezTo>
                    <a:pt x="130" y="1012"/>
                    <a:pt x="120" y="880"/>
                    <a:pt x="120" y="749"/>
                  </a:cubicBezTo>
                  <a:cubicBezTo>
                    <a:pt x="120" y="529"/>
                    <a:pt x="120" y="529"/>
                    <a:pt x="120" y="529"/>
                  </a:cubicBezTo>
                  <a:cubicBezTo>
                    <a:pt x="120" y="459"/>
                    <a:pt x="124" y="388"/>
                    <a:pt x="129" y="317"/>
                  </a:cubicBezTo>
                  <a:cubicBezTo>
                    <a:pt x="130" y="306"/>
                    <a:pt x="130" y="296"/>
                    <a:pt x="130" y="285"/>
                  </a:cubicBezTo>
                  <a:cubicBezTo>
                    <a:pt x="130" y="166"/>
                    <a:pt x="81" y="61"/>
                    <a:pt x="7" y="0"/>
                  </a:cubicBezTo>
                  <a:cubicBezTo>
                    <a:pt x="53" y="65"/>
                    <a:pt x="82" y="158"/>
                    <a:pt x="82" y="260"/>
                  </a:cubicBezTo>
                  <a:cubicBezTo>
                    <a:pt x="82" y="272"/>
                    <a:pt x="81" y="283"/>
                    <a:pt x="81" y="294"/>
                  </a:cubicBezTo>
                  <a:cubicBezTo>
                    <a:pt x="76" y="368"/>
                    <a:pt x="72" y="443"/>
                    <a:pt x="72" y="517"/>
                  </a:cubicBezTo>
                  <a:cubicBezTo>
                    <a:pt x="72" y="747"/>
                    <a:pt x="72" y="747"/>
                    <a:pt x="72" y="747"/>
                  </a:cubicBezTo>
                  <a:cubicBezTo>
                    <a:pt x="72" y="886"/>
                    <a:pt x="82" y="1023"/>
                    <a:pt x="95" y="1161"/>
                  </a:cubicBezTo>
                  <a:cubicBezTo>
                    <a:pt x="96" y="1175"/>
                    <a:pt x="97" y="1190"/>
                    <a:pt x="97" y="1204"/>
                  </a:cubicBezTo>
                  <a:cubicBezTo>
                    <a:pt x="97" y="1299"/>
                    <a:pt x="68" y="1385"/>
                    <a:pt x="19" y="1453"/>
                  </a:cubicBezTo>
                  <a:cubicBezTo>
                    <a:pt x="12" y="1495"/>
                    <a:pt x="5" y="1531"/>
                    <a:pt x="0" y="1553"/>
                  </a:cubicBezTo>
                  <a:cubicBezTo>
                    <a:pt x="20" y="1544"/>
                    <a:pt x="31" y="1537"/>
                    <a:pt x="31" y="1537"/>
                  </a:cubicBezTo>
                  <a:cubicBezTo>
                    <a:pt x="31" y="1537"/>
                    <a:pt x="45" y="1487"/>
                    <a:pt x="58" y="1421"/>
                  </a:cubicBezTo>
                  <a:cubicBezTo>
                    <a:pt x="114" y="1356"/>
                    <a:pt x="148" y="1274"/>
                    <a:pt x="148" y="1184"/>
                  </a:cubicBezTo>
                  <a:cubicBezTo>
                    <a:pt x="148" y="1170"/>
                    <a:pt x="147" y="1156"/>
                    <a:pt x="145" y="11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582485" y="-82961"/>
              <a:ext cx="1464692" cy="2501390"/>
            </a:xfrm>
            <a:custGeom>
              <a:avLst/>
              <a:gdLst/>
              <a:ahLst/>
              <a:cxnLst/>
              <a:rect l="l" t="t" r="r" b="b"/>
              <a:pathLst>
                <a:path w="622" h="1062" extrusionOk="0">
                  <a:moveTo>
                    <a:pt x="598" y="157"/>
                  </a:moveTo>
                  <a:cubicBezTo>
                    <a:pt x="396" y="41"/>
                    <a:pt x="313" y="0"/>
                    <a:pt x="311" y="17"/>
                  </a:cubicBezTo>
                  <a:cubicBezTo>
                    <a:pt x="308" y="0"/>
                    <a:pt x="225" y="41"/>
                    <a:pt x="23" y="157"/>
                  </a:cubicBezTo>
                  <a:cubicBezTo>
                    <a:pt x="0" y="176"/>
                    <a:pt x="0" y="176"/>
                    <a:pt x="0" y="176"/>
                  </a:cubicBezTo>
                  <a:cubicBezTo>
                    <a:pt x="0" y="176"/>
                    <a:pt x="23" y="480"/>
                    <a:pt x="23" y="519"/>
                  </a:cubicBezTo>
                  <a:cubicBezTo>
                    <a:pt x="27" y="698"/>
                    <a:pt x="68" y="703"/>
                    <a:pt x="83" y="881"/>
                  </a:cubicBezTo>
                  <a:cubicBezTo>
                    <a:pt x="84" y="888"/>
                    <a:pt x="133" y="940"/>
                    <a:pt x="134" y="946"/>
                  </a:cubicBezTo>
                  <a:cubicBezTo>
                    <a:pt x="147" y="1045"/>
                    <a:pt x="168" y="1045"/>
                    <a:pt x="173" y="1048"/>
                  </a:cubicBezTo>
                  <a:cubicBezTo>
                    <a:pt x="188" y="1056"/>
                    <a:pt x="242" y="1060"/>
                    <a:pt x="284" y="1061"/>
                  </a:cubicBezTo>
                  <a:cubicBezTo>
                    <a:pt x="284" y="1062"/>
                    <a:pt x="285" y="1062"/>
                    <a:pt x="285" y="1062"/>
                  </a:cubicBezTo>
                  <a:cubicBezTo>
                    <a:pt x="285" y="1062"/>
                    <a:pt x="295" y="1062"/>
                    <a:pt x="311" y="1062"/>
                  </a:cubicBezTo>
                  <a:cubicBezTo>
                    <a:pt x="326" y="1062"/>
                    <a:pt x="336" y="1062"/>
                    <a:pt x="336" y="1062"/>
                  </a:cubicBezTo>
                  <a:cubicBezTo>
                    <a:pt x="337" y="1062"/>
                    <a:pt x="337" y="1062"/>
                    <a:pt x="337" y="1061"/>
                  </a:cubicBezTo>
                  <a:cubicBezTo>
                    <a:pt x="379" y="1060"/>
                    <a:pt x="434" y="1056"/>
                    <a:pt x="448" y="1048"/>
                  </a:cubicBezTo>
                  <a:cubicBezTo>
                    <a:pt x="453" y="1045"/>
                    <a:pt x="475" y="1045"/>
                    <a:pt x="487" y="946"/>
                  </a:cubicBezTo>
                  <a:cubicBezTo>
                    <a:pt x="488" y="940"/>
                    <a:pt x="538" y="888"/>
                    <a:pt x="538" y="881"/>
                  </a:cubicBezTo>
                  <a:cubicBezTo>
                    <a:pt x="553" y="703"/>
                    <a:pt x="594" y="698"/>
                    <a:pt x="598" y="519"/>
                  </a:cubicBezTo>
                  <a:cubicBezTo>
                    <a:pt x="599" y="480"/>
                    <a:pt x="622" y="176"/>
                    <a:pt x="622" y="176"/>
                  </a:cubicBezTo>
                  <a:lnTo>
                    <a:pt x="598" y="15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637100" y="-89912"/>
              <a:ext cx="1353474" cy="777526"/>
            </a:xfrm>
            <a:custGeom>
              <a:avLst/>
              <a:gdLst/>
              <a:ahLst/>
              <a:cxnLst/>
              <a:rect l="l" t="t" r="r" b="b"/>
              <a:pathLst>
                <a:path w="575" h="330" extrusionOk="0">
                  <a:moveTo>
                    <a:pt x="531" y="330"/>
                  </a:moveTo>
                  <a:cubicBezTo>
                    <a:pt x="49" y="330"/>
                    <a:pt x="49" y="330"/>
                    <a:pt x="49" y="330"/>
                  </a:cubicBezTo>
                  <a:cubicBezTo>
                    <a:pt x="0" y="166"/>
                    <a:pt x="0" y="166"/>
                    <a:pt x="0" y="166"/>
                  </a:cubicBezTo>
                  <a:cubicBezTo>
                    <a:pt x="23" y="86"/>
                    <a:pt x="186" y="0"/>
                    <a:pt x="288" y="0"/>
                  </a:cubicBezTo>
                  <a:cubicBezTo>
                    <a:pt x="389" y="0"/>
                    <a:pt x="551" y="87"/>
                    <a:pt x="575" y="166"/>
                  </a:cubicBezTo>
                  <a:lnTo>
                    <a:pt x="531" y="33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637100" y="-89912"/>
              <a:ext cx="1353474" cy="457777"/>
            </a:xfrm>
            <a:custGeom>
              <a:avLst/>
              <a:gdLst/>
              <a:ahLst/>
              <a:cxnLst/>
              <a:rect l="l" t="t" r="r" b="b"/>
              <a:pathLst>
                <a:path w="575" h="194" extrusionOk="0">
                  <a:moveTo>
                    <a:pt x="288" y="0"/>
                  </a:moveTo>
                  <a:cubicBezTo>
                    <a:pt x="186" y="0"/>
                    <a:pt x="23" y="86"/>
                    <a:pt x="0" y="166"/>
                  </a:cubicBezTo>
                  <a:cubicBezTo>
                    <a:pt x="8" y="194"/>
                    <a:pt x="8" y="194"/>
                    <a:pt x="8" y="194"/>
                  </a:cubicBezTo>
                  <a:cubicBezTo>
                    <a:pt x="192" y="149"/>
                    <a:pt x="384" y="149"/>
                    <a:pt x="567" y="194"/>
                  </a:cubicBezTo>
                  <a:cubicBezTo>
                    <a:pt x="575" y="166"/>
                    <a:pt x="575" y="166"/>
                    <a:pt x="575" y="166"/>
                  </a:cubicBezTo>
                  <a:cubicBezTo>
                    <a:pt x="551" y="87"/>
                    <a:pt x="389" y="0"/>
                    <a:pt x="288"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367994" y="397655"/>
              <a:ext cx="205554" cy="174769"/>
            </a:xfrm>
            <a:custGeom>
              <a:avLst/>
              <a:gdLst/>
              <a:ahLst/>
              <a:cxnLst/>
              <a:rect l="l" t="t" r="r" b="b"/>
              <a:pathLst>
                <a:path w="87" h="74" extrusionOk="0">
                  <a:moveTo>
                    <a:pt x="0" y="74"/>
                  </a:moveTo>
                  <a:cubicBezTo>
                    <a:pt x="67" y="57"/>
                    <a:pt x="67" y="57"/>
                    <a:pt x="67" y="57"/>
                  </a:cubicBezTo>
                  <a:cubicBezTo>
                    <a:pt x="79" y="55"/>
                    <a:pt x="87" y="44"/>
                    <a:pt x="87" y="33"/>
                  </a:cubicBezTo>
                  <a:cubicBezTo>
                    <a:pt x="87" y="33"/>
                    <a:pt x="87" y="33"/>
                    <a:pt x="87" y="33"/>
                  </a:cubicBezTo>
                  <a:cubicBezTo>
                    <a:pt x="87" y="12"/>
                    <a:pt x="65" y="0"/>
                    <a:pt x="48" y="11"/>
                  </a:cubicBezTo>
                  <a:cubicBezTo>
                    <a:pt x="0" y="40"/>
                    <a:pt x="0" y="40"/>
                    <a:pt x="0" y="40"/>
                  </a:cubicBezTo>
                  <a:lnTo>
                    <a:pt x="0" y="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054127" y="397655"/>
              <a:ext cx="205554" cy="174769"/>
            </a:xfrm>
            <a:custGeom>
              <a:avLst/>
              <a:gdLst/>
              <a:ahLst/>
              <a:cxnLst/>
              <a:rect l="l" t="t" r="r" b="b"/>
              <a:pathLst>
                <a:path w="87" h="74" extrusionOk="0">
                  <a:moveTo>
                    <a:pt x="0" y="33"/>
                  </a:moveTo>
                  <a:cubicBezTo>
                    <a:pt x="0" y="33"/>
                    <a:pt x="0" y="33"/>
                    <a:pt x="0" y="33"/>
                  </a:cubicBezTo>
                  <a:cubicBezTo>
                    <a:pt x="0" y="44"/>
                    <a:pt x="8" y="55"/>
                    <a:pt x="20" y="57"/>
                  </a:cubicBezTo>
                  <a:cubicBezTo>
                    <a:pt x="87" y="74"/>
                    <a:pt x="87" y="74"/>
                    <a:pt x="87" y="74"/>
                  </a:cubicBezTo>
                  <a:cubicBezTo>
                    <a:pt x="87" y="40"/>
                    <a:pt x="87" y="40"/>
                    <a:pt x="87" y="40"/>
                  </a:cubicBezTo>
                  <a:cubicBezTo>
                    <a:pt x="39" y="11"/>
                    <a:pt x="39" y="11"/>
                    <a:pt x="39" y="11"/>
                  </a:cubicBezTo>
                  <a:cubicBezTo>
                    <a:pt x="22" y="0"/>
                    <a:pt x="0" y="12"/>
                    <a:pt x="0"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59057" y="402620"/>
              <a:ext cx="221442" cy="176756"/>
            </a:xfrm>
            <a:custGeom>
              <a:avLst/>
              <a:gdLst/>
              <a:ahLst/>
              <a:cxnLst/>
              <a:rect l="l" t="t" r="r" b="b"/>
              <a:pathLst>
                <a:path w="94" h="75" extrusionOk="0">
                  <a:moveTo>
                    <a:pt x="5" y="75"/>
                  </a:moveTo>
                  <a:cubicBezTo>
                    <a:pt x="0" y="72"/>
                    <a:pt x="0" y="72"/>
                    <a:pt x="0" y="72"/>
                  </a:cubicBezTo>
                  <a:cubicBezTo>
                    <a:pt x="0" y="38"/>
                    <a:pt x="0" y="38"/>
                    <a:pt x="0" y="38"/>
                  </a:cubicBezTo>
                  <a:cubicBezTo>
                    <a:pt x="2" y="35"/>
                    <a:pt x="2" y="35"/>
                    <a:pt x="2" y="35"/>
                  </a:cubicBezTo>
                  <a:cubicBezTo>
                    <a:pt x="50" y="6"/>
                    <a:pt x="50" y="6"/>
                    <a:pt x="50" y="6"/>
                  </a:cubicBezTo>
                  <a:cubicBezTo>
                    <a:pt x="59" y="0"/>
                    <a:pt x="70" y="0"/>
                    <a:pt x="80" y="5"/>
                  </a:cubicBezTo>
                  <a:cubicBezTo>
                    <a:pt x="89" y="10"/>
                    <a:pt x="94" y="20"/>
                    <a:pt x="94" y="31"/>
                  </a:cubicBezTo>
                  <a:cubicBezTo>
                    <a:pt x="94" y="44"/>
                    <a:pt x="85" y="56"/>
                    <a:pt x="72" y="59"/>
                  </a:cubicBezTo>
                  <a:lnTo>
                    <a:pt x="5" y="75"/>
                  </a:lnTo>
                  <a:close/>
                  <a:moveTo>
                    <a:pt x="7" y="40"/>
                  </a:moveTo>
                  <a:cubicBezTo>
                    <a:pt x="7" y="68"/>
                    <a:pt x="7" y="68"/>
                    <a:pt x="7" y="68"/>
                  </a:cubicBezTo>
                  <a:cubicBezTo>
                    <a:pt x="71" y="52"/>
                    <a:pt x="71" y="52"/>
                    <a:pt x="71" y="52"/>
                  </a:cubicBezTo>
                  <a:cubicBezTo>
                    <a:pt x="80" y="50"/>
                    <a:pt x="87" y="41"/>
                    <a:pt x="87" y="31"/>
                  </a:cubicBezTo>
                  <a:cubicBezTo>
                    <a:pt x="87" y="22"/>
                    <a:pt x="83" y="15"/>
                    <a:pt x="76" y="11"/>
                  </a:cubicBezTo>
                  <a:cubicBezTo>
                    <a:pt x="69" y="7"/>
                    <a:pt x="61" y="7"/>
                    <a:pt x="54" y="12"/>
                  </a:cubicBezTo>
                  <a:lnTo>
                    <a:pt x="7" y="4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9"/>
            <p:cNvSpPr/>
            <p:nvPr/>
          </p:nvSpPr>
          <p:spPr>
            <a:xfrm>
              <a:off x="2047176" y="402620"/>
              <a:ext cx="221442" cy="176756"/>
            </a:xfrm>
            <a:custGeom>
              <a:avLst/>
              <a:gdLst/>
              <a:ahLst/>
              <a:cxnLst/>
              <a:rect l="l" t="t" r="r" b="b"/>
              <a:pathLst>
                <a:path w="94" h="75" extrusionOk="0">
                  <a:moveTo>
                    <a:pt x="90" y="75"/>
                  </a:moveTo>
                  <a:cubicBezTo>
                    <a:pt x="22" y="59"/>
                    <a:pt x="22" y="59"/>
                    <a:pt x="22" y="59"/>
                  </a:cubicBezTo>
                  <a:cubicBezTo>
                    <a:pt x="9" y="56"/>
                    <a:pt x="0" y="44"/>
                    <a:pt x="0" y="31"/>
                  </a:cubicBezTo>
                  <a:cubicBezTo>
                    <a:pt x="0" y="31"/>
                    <a:pt x="0" y="31"/>
                    <a:pt x="0" y="31"/>
                  </a:cubicBezTo>
                  <a:cubicBezTo>
                    <a:pt x="0" y="20"/>
                    <a:pt x="5" y="10"/>
                    <a:pt x="15" y="5"/>
                  </a:cubicBezTo>
                  <a:cubicBezTo>
                    <a:pt x="24" y="0"/>
                    <a:pt x="35" y="0"/>
                    <a:pt x="44" y="6"/>
                  </a:cubicBezTo>
                  <a:cubicBezTo>
                    <a:pt x="92" y="35"/>
                    <a:pt x="92" y="35"/>
                    <a:pt x="92" y="35"/>
                  </a:cubicBezTo>
                  <a:cubicBezTo>
                    <a:pt x="94" y="38"/>
                    <a:pt x="94" y="38"/>
                    <a:pt x="94" y="38"/>
                  </a:cubicBezTo>
                  <a:cubicBezTo>
                    <a:pt x="94" y="72"/>
                    <a:pt x="94" y="72"/>
                    <a:pt x="94" y="72"/>
                  </a:cubicBezTo>
                  <a:lnTo>
                    <a:pt x="90" y="75"/>
                  </a:lnTo>
                  <a:close/>
                  <a:moveTo>
                    <a:pt x="29" y="8"/>
                  </a:moveTo>
                  <a:cubicBezTo>
                    <a:pt x="25" y="8"/>
                    <a:pt x="22" y="9"/>
                    <a:pt x="18" y="11"/>
                  </a:cubicBezTo>
                  <a:cubicBezTo>
                    <a:pt x="11" y="15"/>
                    <a:pt x="7" y="22"/>
                    <a:pt x="7" y="31"/>
                  </a:cubicBezTo>
                  <a:cubicBezTo>
                    <a:pt x="7" y="41"/>
                    <a:pt x="14" y="50"/>
                    <a:pt x="24" y="52"/>
                  </a:cubicBezTo>
                  <a:cubicBezTo>
                    <a:pt x="87" y="68"/>
                    <a:pt x="87" y="68"/>
                    <a:pt x="87" y="68"/>
                  </a:cubicBezTo>
                  <a:cubicBezTo>
                    <a:pt x="87" y="40"/>
                    <a:pt x="87" y="40"/>
                    <a:pt x="87" y="40"/>
                  </a:cubicBezTo>
                  <a:cubicBezTo>
                    <a:pt x="41" y="12"/>
                    <a:pt x="41" y="12"/>
                    <a:pt x="41" y="12"/>
                  </a:cubicBezTo>
                  <a:cubicBezTo>
                    <a:pt x="37" y="9"/>
                    <a:pt x="33" y="8"/>
                    <a:pt x="29" y="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9"/>
            <p:cNvSpPr/>
            <p:nvPr/>
          </p:nvSpPr>
          <p:spPr>
            <a:xfrm>
              <a:off x="891311" y="2047043"/>
              <a:ext cx="847039" cy="381315"/>
            </a:xfrm>
            <a:custGeom>
              <a:avLst/>
              <a:gdLst/>
              <a:ahLst/>
              <a:cxnLst/>
              <a:rect l="l" t="t" r="r" b="b"/>
              <a:pathLst>
                <a:path w="360" h="162" extrusionOk="0">
                  <a:moveTo>
                    <a:pt x="180" y="162"/>
                  </a:moveTo>
                  <a:cubicBezTo>
                    <a:pt x="122" y="162"/>
                    <a:pt x="64" y="157"/>
                    <a:pt x="41" y="147"/>
                  </a:cubicBezTo>
                  <a:cubicBezTo>
                    <a:pt x="8" y="133"/>
                    <a:pt x="2" y="65"/>
                    <a:pt x="0" y="36"/>
                  </a:cubicBezTo>
                  <a:cubicBezTo>
                    <a:pt x="0" y="35"/>
                    <a:pt x="0" y="35"/>
                    <a:pt x="0" y="35"/>
                  </a:cubicBezTo>
                  <a:cubicBezTo>
                    <a:pt x="0" y="33"/>
                    <a:pt x="0" y="33"/>
                    <a:pt x="0" y="33"/>
                  </a:cubicBezTo>
                  <a:cubicBezTo>
                    <a:pt x="26" y="1"/>
                    <a:pt x="26" y="1"/>
                    <a:pt x="26" y="1"/>
                  </a:cubicBezTo>
                  <a:cubicBezTo>
                    <a:pt x="28" y="0"/>
                    <a:pt x="28" y="0"/>
                    <a:pt x="28" y="0"/>
                  </a:cubicBezTo>
                  <a:cubicBezTo>
                    <a:pt x="331" y="0"/>
                    <a:pt x="331" y="0"/>
                    <a:pt x="331" y="0"/>
                  </a:cubicBezTo>
                  <a:cubicBezTo>
                    <a:pt x="334" y="1"/>
                    <a:pt x="334" y="1"/>
                    <a:pt x="334" y="1"/>
                  </a:cubicBezTo>
                  <a:cubicBezTo>
                    <a:pt x="359" y="33"/>
                    <a:pt x="359" y="33"/>
                    <a:pt x="359" y="33"/>
                  </a:cubicBezTo>
                  <a:cubicBezTo>
                    <a:pt x="360" y="35"/>
                    <a:pt x="360" y="35"/>
                    <a:pt x="360" y="35"/>
                  </a:cubicBezTo>
                  <a:cubicBezTo>
                    <a:pt x="359" y="36"/>
                    <a:pt x="359" y="36"/>
                    <a:pt x="359" y="36"/>
                  </a:cubicBezTo>
                  <a:cubicBezTo>
                    <a:pt x="357" y="65"/>
                    <a:pt x="351" y="133"/>
                    <a:pt x="318" y="147"/>
                  </a:cubicBezTo>
                  <a:cubicBezTo>
                    <a:pt x="296" y="157"/>
                    <a:pt x="238" y="162"/>
                    <a:pt x="180" y="162"/>
                  </a:cubicBezTo>
                  <a:close/>
                  <a:moveTo>
                    <a:pt x="7" y="36"/>
                  </a:moveTo>
                  <a:cubicBezTo>
                    <a:pt x="7" y="36"/>
                    <a:pt x="7" y="36"/>
                    <a:pt x="7" y="36"/>
                  </a:cubicBezTo>
                  <a:cubicBezTo>
                    <a:pt x="9" y="61"/>
                    <a:pt x="14" y="129"/>
                    <a:pt x="44" y="141"/>
                  </a:cubicBezTo>
                  <a:cubicBezTo>
                    <a:pt x="87" y="159"/>
                    <a:pt x="272" y="159"/>
                    <a:pt x="315" y="141"/>
                  </a:cubicBezTo>
                  <a:cubicBezTo>
                    <a:pt x="345" y="129"/>
                    <a:pt x="350" y="61"/>
                    <a:pt x="353" y="36"/>
                  </a:cubicBezTo>
                  <a:cubicBezTo>
                    <a:pt x="353" y="36"/>
                    <a:pt x="353" y="36"/>
                    <a:pt x="353" y="36"/>
                  </a:cubicBezTo>
                  <a:cubicBezTo>
                    <a:pt x="329" y="7"/>
                    <a:pt x="329" y="7"/>
                    <a:pt x="329" y="7"/>
                  </a:cubicBezTo>
                  <a:cubicBezTo>
                    <a:pt x="30" y="7"/>
                    <a:pt x="30" y="7"/>
                    <a:pt x="30" y="7"/>
                  </a:cubicBezTo>
                  <a:lnTo>
                    <a:pt x="7" y="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862514" y="1865322"/>
              <a:ext cx="902647" cy="430966"/>
            </a:xfrm>
            <a:custGeom>
              <a:avLst/>
              <a:gdLst/>
              <a:ahLst/>
              <a:cxnLst/>
              <a:rect l="l" t="t" r="r" b="b"/>
              <a:pathLst>
                <a:path w="383" h="183" extrusionOk="0">
                  <a:moveTo>
                    <a:pt x="0" y="0"/>
                  </a:moveTo>
                  <a:cubicBezTo>
                    <a:pt x="3" y="36"/>
                    <a:pt x="10" y="148"/>
                    <a:pt x="43" y="162"/>
                  </a:cubicBezTo>
                  <a:cubicBezTo>
                    <a:pt x="92" y="183"/>
                    <a:pt x="295" y="183"/>
                    <a:pt x="344" y="162"/>
                  </a:cubicBezTo>
                  <a:cubicBezTo>
                    <a:pt x="377" y="148"/>
                    <a:pt x="380" y="36"/>
                    <a:pt x="383"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942947" y="1865322"/>
              <a:ext cx="753695" cy="320742"/>
            </a:xfrm>
            <a:custGeom>
              <a:avLst/>
              <a:gdLst/>
              <a:ahLst/>
              <a:cxnLst/>
              <a:rect l="l" t="t" r="r" b="b"/>
              <a:pathLst>
                <a:path w="320" h="136" extrusionOk="0">
                  <a:moveTo>
                    <a:pt x="0" y="0"/>
                  </a:moveTo>
                  <a:cubicBezTo>
                    <a:pt x="3" y="39"/>
                    <a:pt x="10" y="108"/>
                    <a:pt x="34" y="118"/>
                  </a:cubicBezTo>
                  <a:cubicBezTo>
                    <a:pt x="75" y="136"/>
                    <a:pt x="245" y="136"/>
                    <a:pt x="286" y="118"/>
                  </a:cubicBezTo>
                  <a:cubicBezTo>
                    <a:pt x="309" y="108"/>
                    <a:pt x="317" y="39"/>
                    <a:pt x="320"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630149" y="-1046180"/>
              <a:ext cx="1367376" cy="1345527"/>
            </a:xfrm>
            <a:custGeom>
              <a:avLst/>
              <a:gdLst/>
              <a:ahLst/>
              <a:cxnLst/>
              <a:rect l="l" t="t" r="r" b="b"/>
              <a:pathLst>
                <a:path w="581" h="571" extrusionOk="0">
                  <a:moveTo>
                    <a:pt x="574" y="571"/>
                  </a:moveTo>
                  <a:cubicBezTo>
                    <a:pt x="570" y="463"/>
                    <a:pt x="497" y="112"/>
                    <a:pt x="449" y="70"/>
                  </a:cubicBezTo>
                  <a:cubicBezTo>
                    <a:pt x="378" y="7"/>
                    <a:pt x="203" y="7"/>
                    <a:pt x="132" y="70"/>
                  </a:cubicBezTo>
                  <a:cubicBezTo>
                    <a:pt x="84" y="112"/>
                    <a:pt x="11" y="463"/>
                    <a:pt x="7" y="571"/>
                  </a:cubicBezTo>
                  <a:cubicBezTo>
                    <a:pt x="0" y="571"/>
                    <a:pt x="0" y="571"/>
                    <a:pt x="0" y="571"/>
                  </a:cubicBezTo>
                  <a:cubicBezTo>
                    <a:pt x="4" y="459"/>
                    <a:pt x="77" y="109"/>
                    <a:pt x="127" y="65"/>
                  </a:cubicBezTo>
                  <a:cubicBezTo>
                    <a:pt x="200" y="0"/>
                    <a:pt x="381" y="0"/>
                    <a:pt x="454" y="65"/>
                  </a:cubicBezTo>
                  <a:cubicBezTo>
                    <a:pt x="504" y="109"/>
                    <a:pt x="577" y="459"/>
                    <a:pt x="581" y="571"/>
                  </a:cubicBezTo>
                  <a:lnTo>
                    <a:pt x="574" y="57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585463" y="2301253"/>
              <a:ext cx="1456748" cy="228392"/>
            </a:xfrm>
            <a:custGeom>
              <a:avLst/>
              <a:gdLst/>
              <a:ahLst/>
              <a:cxnLst/>
              <a:rect l="l" t="t" r="r" b="b"/>
              <a:pathLst>
                <a:path w="619" h="97" extrusionOk="0">
                  <a:moveTo>
                    <a:pt x="310" y="97"/>
                  </a:moveTo>
                  <a:cubicBezTo>
                    <a:pt x="185" y="97"/>
                    <a:pt x="76" y="64"/>
                    <a:pt x="2" y="5"/>
                  </a:cubicBezTo>
                  <a:cubicBezTo>
                    <a:pt x="1" y="3"/>
                    <a:pt x="1" y="3"/>
                    <a:pt x="1" y="3"/>
                  </a:cubicBezTo>
                  <a:cubicBezTo>
                    <a:pt x="0" y="1"/>
                    <a:pt x="0" y="1"/>
                    <a:pt x="0" y="1"/>
                  </a:cubicBezTo>
                  <a:cubicBezTo>
                    <a:pt x="6" y="0"/>
                    <a:pt x="6" y="0"/>
                    <a:pt x="6" y="0"/>
                  </a:cubicBezTo>
                  <a:cubicBezTo>
                    <a:pt x="6" y="0"/>
                    <a:pt x="6" y="0"/>
                    <a:pt x="6" y="0"/>
                  </a:cubicBezTo>
                  <a:cubicBezTo>
                    <a:pt x="7" y="0"/>
                    <a:pt x="7" y="0"/>
                    <a:pt x="7" y="0"/>
                  </a:cubicBezTo>
                  <a:cubicBezTo>
                    <a:pt x="7" y="0"/>
                    <a:pt x="7" y="0"/>
                    <a:pt x="7" y="0"/>
                  </a:cubicBezTo>
                  <a:cubicBezTo>
                    <a:pt x="7" y="1"/>
                    <a:pt x="7" y="1"/>
                    <a:pt x="7" y="1"/>
                  </a:cubicBezTo>
                  <a:cubicBezTo>
                    <a:pt x="80" y="58"/>
                    <a:pt x="188" y="90"/>
                    <a:pt x="310" y="90"/>
                  </a:cubicBezTo>
                  <a:cubicBezTo>
                    <a:pt x="432" y="90"/>
                    <a:pt x="539" y="58"/>
                    <a:pt x="612" y="1"/>
                  </a:cubicBezTo>
                  <a:cubicBezTo>
                    <a:pt x="612" y="0"/>
                    <a:pt x="612" y="0"/>
                    <a:pt x="612" y="0"/>
                  </a:cubicBezTo>
                  <a:cubicBezTo>
                    <a:pt x="612" y="0"/>
                    <a:pt x="612" y="0"/>
                    <a:pt x="612" y="0"/>
                  </a:cubicBezTo>
                  <a:cubicBezTo>
                    <a:pt x="613" y="0"/>
                    <a:pt x="613" y="0"/>
                    <a:pt x="613" y="0"/>
                  </a:cubicBezTo>
                  <a:cubicBezTo>
                    <a:pt x="613" y="0"/>
                    <a:pt x="613" y="0"/>
                    <a:pt x="613" y="0"/>
                  </a:cubicBezTo>
                  <a:cubicBezTo>
                    <a:pt x="619" y="1"/>
                    <a:pt x="619" y="1"/>
                    <a:pt x="619" y="1"/>
                  </a:cubicBezTo>
                  <a:cubicBezTo>
                    <a:pt x="619" y="3"/>
                    <a:pt x="619" y="3"/>
                    <a:pt x="619" y="3"/>
                  </a:cubicBezTo>
                  <a:cubicBezTo>
                    <a:pt x="617" y="5"/>
                    <a:pt x="617" y="5"/>
                    <a:pt x="617" y="5"/>
                  </a:cubicBezTo>
                  <a:cubicBezTo>
                    <a:pt x="543" y="64"/>
                    <a:pt x="434" y="97"/>
                    <a:pt x="310" y="9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733422" y="2201952"/>
              <a:ext cx="169805" cy="193637"/>
            </a:xfrm>
            <a:custGeom>
              <a:avLst/>
              <a:gdLst/>
              <a:ahLst/>
              <a:cxnLst/>
              <a:rect l="l" t="t" r="r" b="b"/>
              <a:pathLst>
                <a:path w="72" h="82" extrusionOk="0">
                  <a:moveTo>
                    <a:pt x="7" y="82"/>
                  </a:moveTo>
                  <a:cubicBezTo>
                    <a:pt x="0" y="82"/>
                    <a:pt x="0" y="82"/>
                    <a:pt x="0" y="82"/>
                  </a:cubicBezTo>
                  <a:cubicBezTo>
                    <a:pt x="0" y="34"/>
                    <a:pt x="30" y="0"/>
                    <a:pt x="72" y="0"/>
                  </a:cubicBezTo>
                  <a:cubicBezTo>
                    <a:pt x="72" y="7"/>
                    <a:pt x="72" y="7"/>
                    <a:pt x="72" y="7"/>
                  </a:cubicBezTo>
                  <a:cubicBezTo>
                    <a:pt x="27" y="7"/>
                    <a:pt x="7" y="45"/>
                    <a:pt x="7"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851590"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1715510" y="2201952"/>
              <a:ext cx="178742" cy="193637"/>
            </a:xfrm>
            <a:custGeom>
              <a:avLst/>
              <a:gdLst/>
              <a:ahLst/>
              <a:cxnLst/>
              <a:rect l="l" t="t" r="r" b="b"/>
              <a:pathLst>
                <a:path w="76" h="82" extrusionOk="0">
                  <a:moveTo>
                    <a:pt x="76" y="82"/>
                  </a:moveTo>
                  <a:cubicBezTo>
                    <a:pt x="69" y="82"/>
                    <a:pt x="69" y="82"/>
                    <a:pt x="69" y="82"/>
                  </a:cubicBezTo>
                  <a:cubicBezTo>
                    <a:pt x="69" y="39"/>
                    <a:pt x="40" y="7"/>
                    <a:pt x="0" y="7"/>
                  </a:cubicBezTo>
                  <a:cubicBezTo>
                    <a:pt x="0" y="0"/>
                    <a:pt x="0" y="0"/>
                    <a:pt x="0" y="0"/>
                  </a:cubicBezTo>
                  <a:cubicBezTo>
                    <a:pt x="44" y="0"/>
                    <a:pt x="76" y="35"/>
                    <a:pt x="76"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1760196"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582485" y="-932977"/>
              <a:ext cx="233358" cy="287972"/>
            </a:xfrm>
            <a:custGeom>
              <a:avLst/>
              <a:gdLst/>
              <a:ahLst/>
              <a:cxnLst/>
              <a:rect l="l" t="t" r="r" b="b"/>
              <a:pathLst>
                <a:path w="99" h="122" extrusionOk="0">
                  <a:moveTo>
                    <a:pt x="74" y="78"/>
                  </a:moveTo>
                  <a:cubicBezTo>
                    <a:pt x="54" y="107"/>
                    <a:pt x="27" y="122"/>
                    <a:pt x="13" y="113"/>
                  </a:cubicBezTo>
                  <a:cubicBezTo>
                    <a:pt x="0" y="103"/>
                    <a:pt x="5" y="73"/>
                    <a:pt x="25" y="44"/>
                  </a:cubicBezTo>
                  <a:cubicBezTo>
                    <a:pt x="44" y="16"/>
                    <a:pt x="72" y="0"/>
                    <a:pt x="85" y="10"/>
                  </a:cubicBezTo>
                  <a:cubicBezTo>
                    <a:pt x="99" y="19"/>
                    <a:pt x="94" y="50"/>
                    <a:pt x="74" y="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585463" y="-941914"/>
              <a:ext cx="228393" cy="288966"/>
            </a:xfrm>
            <a:custGeom>
              <a:avLst/>
              <a:gdLst/>
              <a:ahLst/>
              <a:cxnLst/>
              <a:rect l="l" t="t" r="r" b="b"/>
              <a:pathLst>
                <a:path w="97" h="123" extrusionOk="0">
                  <a:moveTo>
                    <a:pt x="22" y="123"/>
                  </a:moveTo>
                  <a:cubicBezTo>
                    <a:pt x="18" y="123"/>
                    <a:pt x="14" y="122"/>
                    <a:pt x="10" y="120"/>
                  </a:cubicBezTo>
                  <a:cubicBezTo>
                    <a:pt x="3" y="114"/>
                    <a:pt x="0" y="103"/>
                    <a:pt x="2" y="89"/>
                  </a:cubicBezTo>
                  <a:cubicBezTo>
                    <a:pt x="4" y="75"/>
                    <a:pt x="11" y="60"/>
                    <a:pt x="21" y="46"/>
                  </a:cubicBezTo>
                  <a:cubicBezTo>
                    <a:pt x="42" y="16"/>
                    <a:pt x="71" y="0"/>
                    <a:pt x="86" y="11"/>
                  </a:cubicBezTo>
                  <a:cubicBezTo>
                    <a:pt x="94" y="16"/>
                    <a:pt x="97" y="27"/>
                    <a:pt x="94" y="42"/>
                  </a:cubicBezTo>
                  <a:cubicBezTo>
                    <a:pt x="92" y="55"/>
                    <a:pt x="86" y="70"/>
                    <a:pt x="76" y="84"/>
                  </a:cubicBezTo>
                  <a:cubicBezTo>
                    <a:pt x="59" y="108"/>
                    <a:pt x="38" y="123"/>
                    <a:pt x="22" y="123"/>
                  </a:cubicBezTo>
                  <a:close/>
                  <a:moveTo>
                    <a:pt x="74" y="15"/>
                  </a:moveTo>
                  <a:cubicBezTo>
                    <a:pt x="61" y="15"/>
                    <a:pt x="41" y="29"/>
                    <a:pt x="26" y="50"/>
                  </a:cubicBezTo>
                  <a:cubicBezTo>
                    <a:pt x="17" y="63"/>
                    <a:pt x="11" y="78"/>
                    <a:pt x="9" y="90"/>
                  </a:cubicBezTo>
                  <a:cubicBezTo>
                    <a:pt x="7" y="101"/>
                    <a:pt x="9" y="110"/>
                    <a:pt x="14" y="114"/>
                  </a:cubicBezTo>
                  <a:cubicBezTo>
                    <a:pt x="26" y="122"/>
                    <a:pt x="52" y="107"/>
                    <a:pt x="70" y="80"/>
                  </a:cubicBezTo>
                  <a:cubicBezTo>
                    <a:pt x="79" y="67"/>
                    <a:pt x="86" y="53"/>
                    <a:pt x="88" y="41"/>
                  </a:cubicBezTo>
                  <a:cubicBezTo>
                    <a:pt x="89" y="29"/>
                    <a:pt x="87" y="20"/>
                    <a:pt x="82" y="17"/>
                  </a:cubicBezTo>
                  <a:cubicBezTo>
                    <a:pt x="80" y="15"/>
                    <a:pt x="77" y="15"/>
                    <a:pt x="74"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752289" y="-1008446"/>
              <a:ext cx="539205" cy="99301"/>
            </a:xfrm>
            <a:custGeom>
              <a:avLst/>
              <a:gdLst/>
              <a:ahLst/>
              <a:cxnLst/>
              <a:rect l="l" t="t" r="r" b="b"/>
              <a:pathLst>
                <a:path w="229" h="42" extrusionOk="0">
                  <a:moveTo>
                    <a:pt x="2" y="42"/>
                  </a:moveTo>
                  <a:cubicBezTo>
                    <a:pt x="0" y="35"/>
                    <a:pt x="0" y="35"/>
                    <a:pt x="0" y="35"/>
                  </a:cubicBezTo>
                  <a:cubicBezTo>
                    <a:pt x="85" y="0"/>
                    <a:pt x="227" y="0"/>
                    <a:pt x="229" y="0"/>
                  </a:cubicBezTo>
                  <a:cubicBezTo>
                    <a:pt x="229" y="7"/>
                    <a:pt x="229" y="7"/>
                    <a:pt x="229" y="7"/>
                  </a:cubicBezTo>
                  <a:cubicBezTo>
                    <a:pt x="227" y="7"/>
                    <a:pt x="87" y="7"/>
                    <a:pt x="2" y="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1811832" y="-932977"/>
              <a:ext cx="233358" cy="287972"/>
            </a:xfrm>
            <a:custGeom>
              <a:avLst/>
              <a:gdLst/>
              <a:ahLst/>
              <a:cxnLst/>
              <a:rect l="l" t="t" r="r" b="b"/>
              <a:pathLst>
                <a:path w="99" h="122" extrusionOk="0">
                  <a:moveTo>
                    <a:pt x="25" y="78"/>
                  </a:moveTo>
                  <a:cubicBezTo>
                    <a:pt x="45" y="107"/>
                    <a:pt x="72" y="122"/>
                    <a:pt x="86" y="113"/>
                  </a:cubicBezTo>
                  <a:cubicBezTo>
                    <a:pt x="99" y="103"/>
                    <a:pt x="94" y="73"/>
                    <a:pt x="75" y="44"/>
                  </a:cubicBezTo>
                  <a:cubicBezTo>
                    <a:pt x="55" y="16"/>
                    <a:pt x="28" y="0"/>
                    <a:pt x="14" y="10"/>
                  </a:cubicBezTo>
                  <a:cubicBezTo>
                    <a:pt x="0" y="19"/>
                    <a:pt x="6" y="50"/>
                    <a:pt x="25" y="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1813818" y="-941914"/>
              <a:ext cx="240309" cy="288966"/>
            </a:xfrm>
            <a:custGeom>
              <a:avLst/>
              <a:gdLst/>
              <a:ahLst/>
              <a:cxnLst/>
              <a:rect l="l" t="t" r="r" b="b"/>
              <a:pathLst>
                <a:path w="102" h="123" extrusionOk="0">
                  <a:moveTo>
                    <a:pt x="75" y="123"/>
                  </a:moveTo>
                  <a:cubicBezTo>
                    <a:pt x="69" y="123"/>
                    <a:pt x="62" y="121"/>
                    <a:pt x="55" y="117"/>
                  </a:cubicBezTo>
                  <a:cubicBezTo>
                    <a:pt x="43" y="110"/>
                    <a:pt x="31" y="99"/>
                    <a:pt x="21" y="84"/>
                  </a:cubicBezTo>
                  <a:cubicBezTo>
                    <a:pt x="12" y="70"/>
                    <a:pt x="5" y="55"/>
                    <a:pt x="3" y="42"/>
                  </a:cubicBezTo>
                  <a:cubicBezTo>
                    <a:pt x="0" y="27"/>
                    <a:pt x="3" y="16"/>
                    <a:pt x="11" y="11"/>
                  </a:cubicBezTo>
                  <a:cubicBezTo>
                    <a:pt x="26" y="0"/>
                    <a:pt x="55" y="16"/>
                    <a:pt x="76" y="46"/>
                  </a:cubicBezTo>
                  <a:cubicBezTo>
                    <a:pt x="98" y="77"/>
                    <a:pt x="102" y="109"/>
                    <a:pt x="87" y="120"/>
                  </a:cubicBezTo>
                  <a:cubicBezTo>
                    <a:pt x="84" y="122"/>
                    <a:pt x="80" y="123"/>
                    <a:pt x="75" y="123"/>
                  </a:cubicBezTo>
                  <a:close/>
                  <a:moveTo>
                    <a:pt x="23" y="15"/>
                  </a:moveTo>
                  <a:cubicBezTo>
                    <a:pt x="20" y="15"/>
                    <a:pt x="17" y="15"/>
                    <a:pt x="15" y="17"/>
                  </a:cubicBezTo>
                  <a:cubicBezTo>
                    <a:pt x="10" y="20"/>
                    <a:pt x="8" y="29"/>
                    <a:pt x="10" y="41"/>
                  </a:cubicBezTo>
                  <a:cubicBezTo>
                    <a:pt x="12" y="53"/>
                    <a:pt x="18" y="67"/>
                    <a:pt x="27" y="80"/>
                  </a:cubicBezTo>
                  <a:cubicBezTo>
                    <a:pt x="37" y="94"/>
                    <a:pt x="48" y="105"/>
                    <a:pt x="59" y="111"/>
                  </a:cubicBezTo>
                  <a:cubicBezTo>
                    <a:pt x="69" y="116"/>
                    <a:pt x="78" y="118"/>
                    <a:pt x="83" y="114"/>
                  </a:cubicBezTo>
                  <a:cubicBezTo>
                    <a:pt x="95" y="106"/>
                    <a:pt x="89" y="76"/>
                    <a:pt x="71" y="50"/>
                  </a:cubicBezTo>
                  <a:cubicBezTo>
                    <a:pt x="56" y="29"/>
                    <a:pt x="36" y="15"/>
                    <a:pt x="23"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1336180" y="-1008446"/>
              <a:ext cx="541191" cy="99301"/>
            </a:xfrm>
            <a:custGeom>
              <a:avLst/>
              <a:gdLst/>
              <a:ahLst/>
              <a:cxnLst/>
              <a:rect l="l" t="t" r="r" b="b"/>
              <a:pathLst>
                <a:path w="230" h="42" extrusionOk="0">
                  <a:moveTo>
                    <a:pt x="227" y="42"/>
                  </a:moveTo>
                  <a:cubicBezTo>
                    <a:pt x="143" y="7"/>
                    <a:pt x="2" y="7"/>
                    <a:pt x="0" y="7"/>
                  </a:cubicBezTo>
                  <a:cubicBezTo>
                    <a:pt x="0" y="0"/>
                    <a:pt x="0" y="0"/>
                    <a:pt x="0" y="0"/>
                  </a:cubicBezTo>
                  <a:cubicBezTo>
                    <a:pt x="2" y="0"/>
                    <a:pt x="144" y="0"/>
                    <a:pt x="230" y="35"/>
                  </a:cubicBezTo>
                  <a:lnTo>
                    <a:pt x="227" y="4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9"/>
            <p:cNvSpPr/>
            <p:nvPr/>
          </p:nvSpPr>
          <p:spPr>
            <a:xfrm>
              <a:off x="582485" y="332116"/>
              <a:ext cx="195623" cy="1660313"/>
            </a:xfrm>
            <a:custGeom>
              <a:avLst/>
              <a:gdLst/>
              <a:ahLst/>
              <a:cxnLst/>
              <a:rect l="l" t="t" r="r" b="b"/>
              <a:pathLst>
                <a:path w="197" h="1672" extrusionOk="0">
                  <a:moveTo>
                    <a:pt x="197" y="1672"/>
                  </a:moveTo>
                  <a:lnTo>
                    <a:pt x="26" y="1074"/>
                  </a:lnTo>
                  <a:lnTo>
                    <a:pt x="0" y="0"/>
                  </a:lnTo>
                  <a:lnTo>
                    <a:pt x="107" y="358"/>
                  </a:lnTo>
                  <a:lnTo>
                    <a:pt x="197"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9"/>
            <p:cNvSpPr/>
            <p:nvPr/>
          </p:nvSpPr>
          <p:spPr>
            <a:xfrm>
              <a:off x="443463" y="232815"/>
              <a:ext cx="143987" cy="106252"/>
            </a:xfrm>
            <a:custGeom>
              <a:avLst/>
              <a:gdLst/>
              <a:ahLst/>
              <a:cxnLst/>
              <a:rect l="l" t="t" r="r" b="b"/>
              <a:pathLst>
                <a:path w="145" h="107" extrusionOk="0">
                  <a:moveTo>
                    <a:pt x="135" y="107"/>
                  </a:moveTo>
                  <a:lnTo>
                    <a:pt x="0" y="15"/>
                  </a:lnTo>
                  <a:lnTo>
                    <a:pt x="10" y="0"/>
                  </a:lnTo>
                  <a:lnTo>
                    <a:pt x="145" y="93"/>
                  </a:lnTo>
                  <a:lnTo>
                    <a:pt x="135"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417645" y="1346971"/>
              <a:ext cx="410113" cy="99301"/>
            </a:xfrm>
            <a:custGeom>
              <a:avLst/>
              <a:gdLst/>
              <a:ahLst/>
              <a:cxnLst/>
              <a:rect l="l" t="t" r="r" b="b"/>
              <a:pathLst>
                <a:path w="413" h="100" extrusionOk="0">
                  <a:moveTo>
                    <a:pt x="410" y="100"/>
                  </a:moveTo>
                  <a:lnTo>
                    <a:pt x="0" y="17"/>
                  </a:lnTo>
                  <a:lnTo>
                    <a:pt x="3" y="0"/>
                  </a:lnTo>
                  <a:lnTo>
                    <a:pt x="413" y="83"/>
                  </a:lnTo>
                  <a:lnTo>
                    <a:pt x="410"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9567" y="332116"/>
              <a:ext cx="197609" cy="1660313"/>
            </a:xfrm>
            <a:custGeom>
              <a:avLst/>
              <a:gdLst/>
              <a:ahLst/>
              <a:cxnLst/>
              <a:rect l="l" t="t" r="r" b="b"/>
              <a:pathLst>
                <a:path w="199" h="1672" extrusionOk="0">
                  <a:moveTo>
                    <a:pt x="0" y="1672"/>
                  </a:moveTo>
                  <a:lnTo>
                    <a:pt x="171" y="1074"/>
                  </a:lnTo>
                  <a:lnTo>
                    <a:pt x="199" y="0"/>
                  </a:lnTo>
                  <a:lnTo>
                    <a:pt x="90" y="358"/>
                  </a:lnTo>
                  <a:lnTo>
                    <a:pt x="0"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9"/>
            <p:cNvSpPr/>
            <p:nvPr/>
          </p:nvSpPr>
          <p:spPr>
            <a:xfrm>
              <a:off x="2042211" y="232815"/>
              <a:ext cx="142001" cy="106252"/>
            </a:xfrm>
            <a:custGeom>
              <a:avLst/>
              <a:gdLst/>
              <a:ahLst/>
              <a:cxnLst/>
              <a:rect l="l" t="t" r="r" b="b"/>
              <a:pathLst>
                <a:path w="143" h="107" extrusionOk="0">
                  <a:moveTo>
                    <a:pt x="10" y="107"/>
                  </a:moveTo>
                  <a:lnTo>
                    <a:pt x="0" y="93"/>
                  </a:lnTo>
                  <a:lnTo>
                    <a:pt x="133" y="0"/>
                  </a:lnTo>
                  <a:lnTo>
                    <a:pt x="143" y="15"/>
                  </a:lnTo>
                  <a:lnTo>
                    <a:pt x="10"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9"/>
            <p:cNvSpPr/>
            <p:nvPr/>
          </p:nvSpPr>
          <p:spPr>
            <a:xfrm>
              <a:off x="1799916" y="1346971"/>
              <a:ext cx="410113" cy="99301"/>
            </a:xfrm>
            <a:custGeom>
              <a:avLst/>
              <a:gdLst/>
              <a:ahLst/>
              <a:cxnLst/>
              <a:rect l="l" t="t" r="r" b="b"/>
              <a:pathLst>
                <a:path w="413" h="100" extrusionOk="0">
                  <a:moveTo>
                    <a:pt x="2" y="100"/>
                  </a:moveTo>
                  <a:lnTo>
                    <a:pt x="0" y="83"/>
                  </a:lnTo>
                  <a:lnTo>
                    <a:pt x="410" y="0"/>
                  </a:lnTo>
                  <a:lnTo>
                    <a:pt x="413" y="17"/>
                  </a:lnTo>
                  <a:lnTo>
                    <a:pt x="2"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9"/>
            <p:cNvSpPr/>
            <p:nvPr/>
          </p:nvSpPr>
          <p:spPr>
            <a:xfrm>
              <a:off x="757255" y="687613"/>
              <a:ext cx="1116143" cy="1177710"/>
            </a:xfrm>
            <a:custGeom>
              <a:avLst/>
              <a:gdLst/>
              <a:ahLst/>
              <a:cxnLst/>
              <a:rect l="l" t="t" r="r" b="b"/>
              <a:pathLst>
                <a:path w="1124" h="1186" extrusionOk="0">
                  <a:moveTo>
                    <a:pt x="1010" y="1186"/>
                  </a:moveTo>
                  <a:lnTo>
                    <a:pt x="102" y="1186"/>
                  </a:lnTo>
                  <a:lnTo>
                    <a:pt x="0" y="0"/>
                  </a:lnTo>
                  <a:lnTo>
                    <a:pt x="1124" y="0"/>
                  </a:lnTo>
                  <a:lnTo>
                    <a:pt x="1010" y="118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9"/>
            <p:cNvSpPr/>
            <p:nvPr/>
          </p:nvSpPr>
          <p:spPr>
            <a:xfrm>
              <a:off x="747325" y="678677"/>
              <a:ext cx="1133024" cy="1193598"/>
            </a:xfrm>
            <a:custGeom>
              <a:avLst/>
              <a:gdLst/>
              <a:ahLst/>
              <a:cxnLst/>
              <a:rect l="l" t="t" r="r" b="b"/>
              <a:pathLst>
                <a:path w="1141" h="1202" extrusionOk="0">
                  <a:moveTo>
                    <a:pt x="1020" y="1202"/>
                  </a:moveTo>
                  <a:lnTo>
                    <a:pt x="112" y="1202"/>
                  </a:lnTo>
                  <a:lnTo>
                    <a:pt x="105" y="1195"/>
                  </a:lnTo>
                  <a:lnTo>
                    <a:pt x="0" y="9"/>
                  </a:lnTo>
                  <a:lnTo>
                    <a:pt x="10" y="0"/>
                  </a:lnTo>
                  <a:lnTo>
                    <a:pt x="1134" y="0"/>
                  </a:lnTo>
                  <a:lnTo>
                    <a:pt x="1141" y="9"/>
                  </a:lnTo>
                  <a:lnTo>
                    <a:pt x="1027" y="1195"/>
                  </a:lnTo>
                  <a:lnTo>
                    <a:pt x="1020" y="1202"/>
                  </a:lnTo>
                  <a:close/>
                  <a:moveTo>
                    <a:pt x="121" y="1186"/>
                  </a:moveTo>
                  <a:lnTo>
                    <a:pt x="1010" y="1186"/>
                  </a:lnTo>
                  <a:lnTo>
                    <a:pt x="1124" y="16"/>
                  </a:lnTo>
                  <a:lnTo>
                    <a:pt x="19" y="16"/>
                  </a:lnTo>
                  <a:lnTo>
                    <a:pt x="121" y="11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 name="Google Shape;231;p9"/>
          <p:cNvGrpSpPr/>
          <p:nvPr/>
        </p:nvGrpSpPr>
        <p:grpSpPr>
          <a:xfrm rot="-6973749" flipH="1">
            <a:off x="8513641" y="2820701"/>
            <a:ext cx="1898402" cy="3660723"/>
            <a:chOff x="5593218" y="-1255704"/>
            <a:chExt cx="2091281" cy="4032656"/>
          </a:xfrm>
        </p:grpSpPr>
        <p:sp>
          <p:nvSpPr>
            <p:cNvPr id="232" name="Google Shape;232;p9"/>
            <p:cNvSpPr/>
            <p:nvPr/>
          </p:nvSpPr>
          <p:spPr>
            <a:xfrm>
              <a:off x="5871261" y="-1224922"/>
              <a:ext cx="1813238" cy="4001825"/>
            </a:xfrm>
            <a:custGeom>
              <a:avLst/>
              <a:gdLst/>
              <a:ahLst/>
              <a:cxnLst/>
              <a:rect l="l" t="t" r="r" b="b"/>
              <a:pathLst>
                <a:path w="770" h="1699" extrusionOk="0">
                  <a:moveTo>
                    <a:pt x="385" y="0"/>
                  </a:moveTo>
                  <a:cubicBezTo>
                    <a:pt x="322" y="0"/>
                    <a:pt x="258" y="12"/>
                    <a:pt x="199" y="38"/>
                  </a:cubicBezTo>
                  <a:cubicBezTo>
                    <a:pt x="144" y="38"/>
                    <a:pt x="144" y="38"/>
                    <a:pt x="144" y="38"/>
                  </a:cubicBezTo>
                  <a:cubicBezTo>
                    <a:pt x="58" y="38"/>
                    <a:pt x="58" y="38"/>
                    <a:pt x="58" y="38"/>
                  </a:cubicBezTo>
                  <a:cubicBezTo>
                    <a:pt x="27" y="114"/>
                    <a:pt x="27" y="114"/>
                    <a:pt x="27" y="114"/>
                  </a:cubicBezTo>
                  <a:cubicBezTo>
                    <a:pt x="27" y="207"/>
                    <a:pt x="27" y="207"/>
                    <a:pt x="27" y="207"/>
                  </a:cubicBezTo>
                  <a:cubicBezTo>
                    <a:pt x="11" y="227"/>
                    <a:pt x="0" y="260"/>
                    <a:pt x="0" y="297"/>
                  </a:cubicBezTo>
                  <a:cubicBezTo>
                    <a:pt x="0" y="333"/>
                    <a:pt x="11" y="366"/>
                    <a:pt x="27" y="387"/>
                  </a:cubicBezTo>
                  <a:cubicBezTo>
                    <a:pt x="27" y="716"/>
                    <a:pt x="27" y="716"/>
                    <a:pt x="27" y="716"/>
                  </a:cubicBezTo>
                  <a:cubicBezTo>
                    <a:pt x="11" y="725"/>
                    <a:pt x="11" y="725"/>
                    <a:pt x="11" y="725"/>
                  </a:cubicBezTo>
                  <a:cubicBezTo>
                    <a:pt x="11" y="760"/>
                    <a:pt x="11" y="760"/>
                    <a:pt x="11" y="760"/>
                  </a:cubicBezTo>
                  <a:cubicBezTo>
                    <a:pt x="27" y="756"/>
                    <a:pt x="27" y="756"/>
                    <a:pt x="27" y="756"/>
                  </a:cubicBezTo>
                  <a:cubicBezTo>
                    <a:pt x="27" y="1199"/>
                    <a:pt x="27" y="1199"/>
                    <a:pt x="27" y="1199"/>
                  </a:cubicBezTo>
                  <a:cubicBezTo>
                    <a:pt x="11" y="1220"/>
                    <a:pt x="0" y="1252"/>
                    <a:pt x="0" y="1289"/>
                  </a:cubicBezTo>
                  <a:cubicBezTo>
                    <a:pt x="0" y="1325"/>
                    <a:pt x="11" y="1358"/>
                    <a:pt x="27" y="1379"/>
                  </a:cubicBezTo>
                  <a:cubicBezTo>
                    <a:pt x="27" y="1396"/>
                    <a:pt x="27" y="1396"/>
                    <a:pt x="27" y="1396"/>
                  </a:cubicBezTo>
                  <a:cubicBezTo>
                    <a:pt x="58" y="1599"/>
                    <a:pt x="58" y="1599"/>
                    <a:pt x="58" y="1599"/>
                  </a:cubicBezTo>
                  <a:cubicBezTo>
                    <a:pt x="58" y="1599"/>
                    <a:pt x="58" y="1599"/>
                    <a:pt x="58" y="1599"/>
                  </a:cubicBezTo>
                  <a:cubicBezTo>
                    <a:pt x="69" y="1672"/>
                    <a:pt x="69" y="1672"/>
                    <a:pt x="69" y="1672"/>
                  </a:cubicBezTo>
                  <a:cubicBezTo>
                    <a:pt x="74" y="1699"/>
                    <a:pt x="74" y="1699"/>
                    <a:pt x="74" y="1699"/>
                  </a:cubicBezTo>
                  <a:cubicBezTo>
                    <a:pt x="108" y="1699"/>
                    <a:pt x="108" y="1699"/>
                    <a:pt x="108" y="1699"/>
                  </a:cubicBezTo>
                  <a:cubicBezTo>
                    <a:pt x="108" y="1699"/>
                    <a:pt x="108" y="1699"/>
                    <a:pt x="108" y="1699"/>
                  </a:cubicBezTo>
                  <a:cubicBezTo>
                    <a:pt x="108" y="1699"/>
                    <a:pt x="108" y="1699"/>
                    <a:pt x="108" y="1699"/>
                  </a:cubicBezTo>
                  <a:cubicBezTo>
                    <a:pt x="134" y="1699"/>
                    <a:pt x="134" y="1699"/>
                    <a:pt x="134" y="1699"/>
                  </a:cubicBezTo>
                  <a:cubicBezTo>
                    <a:pt x="204" y="1699"/>
                    <a:pt x="204" y="1699"/>
                    <a:pt x="204" y="1699"/>
                  </a:cubicBezTo>
                  <a:cubicBezTo>
                    <a:pt x="566" y="1699"/>
                    <a:pt x="566" y="1699"/>
                    <a:pt x="566" y="1699"/>
                  </a:cubicBezTo>
                  <a:cubicBezTo>
                    <a:pt x="636" y="1699"/>
                    <a:pt x="636" y="1699"/>
                    <a:pt x="636" y="1699"/>
                  </a:cubicBezTo>
                  <a:cubicBezTo>
                    <a:pt x="663" y="1699"/>
                    <a:pt x="663" y="1699"/>
                    <a:pt x="663" y="1699"/>
                  </a:cubicBezTo>
                  <a:cubicBezTo>
                    <a:pt x="663" y="1699"/>
                    <a:pt x="663" y="1699"/>
                    <a:pt x="663" y="1699"/>
                  </a:cubicBezTo>
                  <a:cubicBezTo>
                    <a:pt x="697" y="1699"/>
                    <a:pt x="697" y="1699"/>
                    <a:pt x="697" y="1699"/>
                  </a:cubicBezTo>
                  <a:cubicBezTo>
                    <a:pt x="702" y="1672"/>
                    <a:pt x="702" y="1672"/>
                    <a:pt x="702" y="1672"/>
                  </a:cubicBezTo>
                  <a:cubicBezTo>
                    <a:pt x="702" y="1672"/>
                    <a:pt x="702" y="1672"/>
                    <a:pt x="702" y="1672"/>
                  </a:cubicBezTo>
                  <a:cubicBezTo>
                    <a:pt x="713" y="1599"/>
                    <a:pt x="713" y="1599"/>
                    <a:pt x="713" y="1599"/>
                  </a:cubicBezTo>
                  <a:cubicBezTo>
                    <a:pt x="713" y="1599"/>
                    <a:pt x="713" y="1599"/>
                    <a:pt x="713" y="1599"/>
                  </a:cubicBezTo>
                  <a:cubicBezTo>
                    <a:pt x="744" y="1396"/>
                    <a:pt x="744" y="1396"/>
                    <a:pt x="744" y="1396"/>
                  </a:cubicBezTo>
                  <a:cubicBezTo>
                    <a:pt x="744" y="1379"/>
                    <a:pt x="744" y="1379"/>
                    <a:pt x="744" y="1379"/>
                  </a:cubicBezTo>
                  <a:cubicBezTo>
                    <a:pt x="760" y="1358"/>
                    <a:pt x="770" y="1325"/>
                    <a:pt x="770" y="1289"/>
                  </a:cubicBezTo>
                  <a:cubicBezTo>
                    <a:pt x="770" y="1252"/>
                    <a:pt x="760" y="1220"/>
                    <a:pt x="744" y="1199"/>
                  </a:cubicBezTo>
                  <a:cubicBezTo>
                    <a:pt x="744" y="758"/>
                    <a:pt x="744" y="758"/>
                    <a:pt x="744" y="758"/>
                  </a:cubicBezTo>
                  <a:cubicBezTo>
                    <a:pt x="760" y="762"/>
                    <a:pt x="760" y="762"/>
                    <a:pt x="760" y="762"/>
                  </a:cubicBezTo>
                  <a:cubicBezTo>
                    <a:pt x="760" y="728"/>
                    <a:pt x="760" y="728"/>
                    <a:pt x="760" y="728"/>
                  </a:cubicBezTo>
                  <a:cubicBezTo>
                    <a:pt x="744" y="718"/>
                    <a:pt x="744" y="718"/>
                    <a:pt x="744" y="718"/>
                  </a:cubicBezTo>
                  <a:cubicBezTo>
                    <a:pt x="744" y="387"/>
                    <a:pt x="744" y="387"/>
                    <a:pt x="744" y="387"/>
                  </a:cubicBezTo>
                  <a:cubicBezTo>
                    <a:pt x="760" y="366"/>
                    <a:pt x="770" y="333"/>
                    <a:pt x="770" y="297"/>
                  </a:cubicBezTo>
                  <a:cubicBezTo>
                    <a:pt x="770" y="260"/>
                    <a:pt x="760" y="227"/>
                    <a:pt x="744" y="207"/>
                  </a:cubicBezTo>
                  <a:cubicBezTo>
                    <a:pt x="744" y="114"/>
                    <a:pt x="744" y="114"/>
                    <a:pt x="744" y="114"/>
                  </a:cubicBezTo>
                  <a:cubicBezTo>
                    <a:pt x="713" y="38"/>
                    <a:pt x="713" y="38"/>
                    <a:pt x="713" y="38"/>
                  </a:cubicBezTo>
                  <a:cubicBezTo>
                    <a:pt x="713" y="38"/>
                    <a:pt x="713" y="38"/>
                    <a:pt x="713" y="38"/>
                  </a:cubicBezTo>
                  <a:cubicBezTo>
                    <a:pt x="713" y="38"/>
                    <a:pt x="713" y="38"/>
                    <a:pt x="713" y="38"/>
                  </a:cubicBezTo>
                  <a:cubicBezTo>
                    <a:pt x="627" y="38"/>
                    <a:pt x="627" y="38"/>
                    <a:pt x="627" y="38"/>
                  </a:cubicBezTo>
                  <a:cubicBezTo>
                    <a:pt x="572" y="38"/>
                    <a:pt x="572" y="38"/>
                    <a:pt x="572" y="38"/>
                  </a:cubicBezTo>
                  <a:cubicBezTo>
                    <a:pt x="512" y="12"/>
                    <a:pt x="449" y="0"/>
                    <a:pt x="385"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9"/>
            <p:cNvSpPr/>
            <p:nvPr/>
          </p:nvSpPr>
          <p:spPr>
            <a:xfrm>
              <a:off x="5593218" y="-795942"/>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9"/>
            <p:cNvSpPr/>
            <p:nvPr/>
          </p:nvSpPr>
          <p:spPr>
            <a:xfrm>
              <a:off x="7086706" y="-795942"/>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9"/>
            <p:cNvSpPr/>
            <p:nvPr/>
          </p:nvSpPr>
          <p:spPr>
            <a:xfrm>
              <a:off x="5593218" y="1540608"/>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9"/>
            <p:cNvSpPr/>
            <p:nvPr/>
          </p:nvSpPr>
          <p:spPr>
            <a:xfrm>
              <a:off x="7086706" y="1540608"/>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9"/>
            <p:cNvSpPr/>
            <p:nvPr/>
          </p:nvSpPr>
          <p:spPr>
            <a:xfrm>
              <a:off x="6450186" y="2663701"/>
              <a:ext cx="99300" cy="9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9"/>
            <p:cNvSpPr/>
            <p:nvPr/>
          </p:nvSpPr>
          <p:spPr>
            <a:xfrm>
              <a:off x="5656770" y="-1135551"/>
              <a:ext cx="1688117" cy="3912459"/>
            </a:xfrm>
            <a:custGeom>
              <a:avLst/>
              <a:gdLst/>
              <a:ahLst/>
              <a:cxnLst/>
              <a:rect l="l" t="t" r="r" b="b"/>
              <a:pathLst>
                <a:path w="1700" h="3940" extrusionOk="0">
                  <a:moveTo>
                    <a:pt x="1627" y="0"/>
                  </a:moveTo>
                  <a:lnTo>
                    <a:pt x="74" y="0"/>
                  </a:lnTo>
                  <a:lnTo>
                    <a:pt x="0" y="181"/>
                  </a:lnTo>
                  <a:lnTo>
                    <a:pt x="0" y="3221"/>
                  </a:lnTo>
                  <a:lnTo>
                    <a:pt x="100" y="3876"/>
                  </a:lnTo>
                  <a:lnTo>
                    <a:pt x="112" y="3940"/>
                  </a:lnTo>
                  <a:lnTo>
                    <a:pt x="192" y="3940"/>
                  </a:lnTo>
                  <a:lnTo>
                    <a:pt x="254" y="3876"/>
                  </a:lnTo>
                  <a:lnTo>
                    <a:pt x="1444" y="3876"/>
                  </a:lnTo>
                  <a:lnTo>
                    <a:pt x="1508" y="3940"/>
                  </a:lnTo>
                  <a:lnTo>
                    <a:pt x="1589" y="3940"/>
                  </a:lnTo>
                  <a:lnTo>
                    <a:pt x="1601" y="3876"/>
                  </a:lnTo>
                  <a:lnTo>
                    <a:pt x="1601" y="3876"/>
                  </a:lnTo>
                  <a:lnTo>
                    <a:pt x="1700" y="3221"/>
                  </a:lnTo>
                  <a:lnTo>
                    <a:pt x="1700" y="181"/>
                  </a:lnTo>
                  <a:lnTo>
                    <a:pt x="162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9"/>
            <p:cNvSpPr/>
            <p:nvPr/>
          </p:nvSpPr>
          <p:spPr>
            <a:xfrm>
              <a:off x="56567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9"/>
            <p:cNvSpPr/>
            <p:nvPr/>
          </p:nvSpPr>
          <p:spPr>
            <a:xfrm>
              <a:off x="72723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9"/>
            <p:cNvSpPr/>
            <p:nvPr/>
          </p:nvSpPr>
          <p:spPr>
            <a:xfrm>
              <a:off x="5908995" y="2713351"/>
              <a:ext cx="164700" cy="6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9"/>
            <p:cNvSpPr/>
            <p:nvPr/>
          </p:nvSpPr>
          <p:spPr>
            <a:xfrm>
              <a:off x="6925838" y="2713351"/>
              <a:ext cx="164700" cy="6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9"/>
            <p:cNvSpPr/>
            <p:nvPr/>
          </p:nvSpPr>
          <p:spPr>
            <a:xfrm>
              <a:off x="6061919" y="-1255704"/>
              <a:ext cx="877822" cy="120154"/>
            </a:xfrm>
            <a:custGeom>
              <a:avLst/>
              <a:gdLst/>
              <a:ahLst/>
              <a:cxnLst/>
              <a:rect l="l" t="t" r="r" b="b"/>
              <a:pathLst>
                <a:path w="373" h="51" extrusionOk="0">
                  <a:moveTo>
                    <a:pt x="373" y="51"/>
                  </a:moveTo>
                  <a:cubicBezTo>
                    <a:pt x="0" y="51"/>
                    <a:pt x="0" y="51"/>
                    <a:pt x="0" y="51"/>
                  </a:cubicBezTo>
                  <a:cubicBezTo>
                    <a:pt x="119" y="0"/>
                    <a:pt x="254" y="0"/>
                    <a:pt x="373" y="5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9"/>
            <p:cNvSpPr/>
            <p:nvPr/>
          </p:nvSpPr>
          <p:spPr>
            <a:xfrm>
              <a:off x="5908995" y="1724314"/>
              <a:ext cx="1184661" cy="338616"/>
            </a:xfrm>
            <a:custGeom>
              <a:avLst/>
              <a:gdLst/>
              <a:ahLst/>
              <a:cxnLst/>
              <a:rect l="l" t="t" r="r" b="b"/>
              <a:pathLst>
                <a:path w="1193" h="341" extrusionOk="0">
                  <a:moveTo>
                    <a:pt x="1072" y="0"/>
                  </a:moveTo>
                  <a:lnTo>
                    <a:pt x="121" y="0"/>
                  </a:lnTo>
                  <a:lnTo>
                    <a:pt x="0" y="341"/>
                  </a:lnTo>
                  <a:lnTo>
                    <a:pt x="1193" y="341"/>
                  </a:lnTo>
                  <a:lnTo>
                    <a:pt x="1072" y="0"/>
                  </a:lnTo>
                  <a:close/>
                </a:path>
              </a:pathLst>
            </a:custGeom>
            <a:solidFill>
              <a:srgbClr val="3F55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9"/>
            <p:cNvSpPr/>
            <p:nvPr/>
          </p:nvSpPr>
          <p:spPr>
            <a:xfrm>
              <a:off x="57977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9"/>
            <p:cNvSpPr/>
            <p:nvPr/>
          </p:nvSpPr>
          <p:spPr>
            <a:xfrm>
              <a:off x="5977513" y="581362"/>
              <a:ext cx="1047626" cy="1062521"/>
            </a:xfrm>
            <a:custGeom>
              <a:avLst/>
              <a:gdLst/>
              <a:ahLst/>
              <a:cxnLst/>
              <a:rect l="l" t="t" r="r" b="b"/>
              <a:pathLst>
                <a:path w="1055" h="1070" extrusionOk="0">
                  <a:moveTo>
                    <a:pt x="1041" y="1070"/>
                  </a:moveTo>
                  <a:lnTo>
                    <a:pt x="12" y="1070"/>
                  </a:lnTo>
                  <a:lnTo>
                    <a:pt x="0" y="0"/>
                  </a:lnTo>
                  <a:lnTo>
                    <a:pt x="1055" y="0"/>
                  </a:lnTo>
                  <a:lnTo>
                    <a:pt x="1041" y="107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9"/>
            <p:cNvSpPr/>
            <p:nvPr/>
          </p:nvSpPr>
          <p:spPr>
            <a:xfrm>
              <a:off x="5838491" y="2095700"/>
              <a:ext cx="1322689" cy="681205"/>
            </a:xfrm>
            <a:custGeom>
              <a:avLst/>
              <a:gdLst/>
              <a:ahLst/>
              <a:cxnLst/>
              <a:rect l="l" t="t" r="r" b="b"/>
              <a:pathLst>
                <a:path w="1332" h="686" extrusionOk="0">
                  <a:moveTo>
                    <a:pt x="16" y="686"/>
                  </a:moveTo>
                  <a:lnTo>
                    <a:pt x="0" y="686"/>
                  </a:lnTo>
                  <a:lnTo>
                    <a:pt x="7" y="8"/>
                  </a:lnTo>
                  <a:lnTo>
                    <a:pt x="14" y="0"/>
                  </a:lnTo>
                  <a:lnTo>
                    <a:pt x="1318" y="0"/>
                  </a:lnTo>
                  <a:lnTo>
                    <a:pt x="1328" y="8"/>
                  </a:lnTo>
                  <a:lnTo>
                    <a:pt x="1332" y="686"/>
                  </a:lnTo>
                  <a:lnTo>
                    <a:pt x="1316" y="686"/>
                  </a:lnTo>
                  <a:lnTo>
                    <a:pt x="1311" y="17"/>
                  </a:lnTo>
                  <a:lnTo>
                    <a:pt x="23" y="17"/>
                  </a:lnTo>
                  <a:lnTo>
                    <a:pt x="16" y="6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9"/>
            <p:cNvSpPr/>
            <p:nvPr/>
          </p:nvSpPr>
          <p:spPr>
            <a:xfrm>
              <a:off x="5967583" y="-1094837"/>
              <a:ext cx="44700" cy="46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9"/>
            <p:cNvSpPr/>
            <p:nvPr/>
          </p:nvSpPr>
          <p:spPr>
            <a:xfrm>
              <a:off x="6987405" y="-1094837"/>
              <a:ext cx="46800" cy="46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9"/>
            <p:cNvSpPr/>
            <p:nvPr/>
          </p:nvSpPr>
          <p:spPr>
            <a:xfrm>
              <a:off x="6339962" y="-1224922"/>
              <a:ext cx="136043" cy="3938271"/>
            </a:xfrm>
            <a:custGeom>
              <a:avLst/>
              <a:gdLst/>
              <a:ahLst/>
              <a:cxnLst/>
              <a:rect l="l" t="t" r="r" b="b"/>
              <a:pathLst>
                <a:path w="58" h="1672" extrusionOk="0">
                  <a:moveTo>
                    <a:pt x="58" y="0"/>
                  </a:moveTo>
                  <a:cubicBezTo>
                    <a:pt x="39" y="0"/>
                    <a:pt x="19" y="2"/>
                    <a:pt x="0" y="5"/>
                  </a:cubicBezTo>
                  <a:cubicBezTo>
                    <a:pt x="0" y="1672"/>
                    <a:pt x="0" y="1672"/>
                    <a:pt x="0" y="1672"/>
                  </a:cubicBezTo>
                  <a:cubicBezTo>
                    <a:pt x="58" y="1672"/>
                    <a:pt x="58" y="1672"/>
                    <a:pt x="58" y="1672"/>
                  </a:cubicBezTo>
                  <a:lnTo>
                    <a:pt x="58"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9"/>
            <p:cNvSpPr/>
            <p:nvPr/>
          </p:nvSpPr>
          <p:spPr>
            <a:xfrm>
              <a:off x="6525655" y="-1224922"/>
              <a:ext cx="134057" cy="3938271"/>
            </a:xfrm>
            <a:custGeom>
              <a:avLst/>
              <a:gdLst/>
              <a:ahLst/>
              <a:cxnLst/>
              <a:rect l="l" t="t" r="r" b="b"/>
              <a:pathLst>
                <a:path w="57" h="1672" extrusionOk="0">
                  <a:moveTo>
                    <a:pt x="0" y="0"/>
                  </a:moveTo>
                  <a:cubicBezTo>
                    <a:pt x="0" y="1672"/>
                    <a:pt x="0" y="1672"/>
                    <a:pt x="0" y="1672"/>
                  </a:cubicBezTo>
                  <a:cubicBezTo>
                    <a:pt x="57" y="1672"/>
                    <a:pt x="57" y="1672"/>
                    <a:pt x="57" y="1672"/>
                  </a:cubicBezTo>
                  <a:cubicBezTo>
                    <a:pt x="57" y="5"/>
                    <a:pt x="57" y="5"/>
                    <a:pt x="57" y="5"/>
                  </a:cubicBezTo>
                  <a:cubicBezTo>
                    <a:pt x="38" y="2"/>
                    <a:pt x="19"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9"/>
            <p:cNvSpPr/>
            <p:nvPr/>
          </p:nvSpPr>
          <p:spPr>
            <a:xfrm>
              <a:off x="5824589" y="205011"/>
              <a:ext cx="1353474" cy="376351"/>
            </a:xfrm>
            <a:custGeom>
              <a:avLst/>
              <a:gdLst/>
              <a:ahLst/>
              <a:cxnLst/>
              <a:rect l="l" t="t" r="r" b="b"/>
              <a:pathLst>
                <a:path w="575" h="160" extrusionOk="0">
                  <a:moveTo>
                    <a:pt x="510" y="160"/>
                  </a:moveTo>
                  <a:cubicBezTo>
                    <a:pt x="65" y="160"/>
                    <a:pt x="65" y="160"/>
                    <a:pt x="65" y="160"/>
                  </a:cubicBezTo>
                  <a:cubicBezTo>
                    <a:pt x="65" y="160"/>
                    <a:pt x="12" y="108"/>
                    <a:pt x="0" y="65"/>
                  </a:cubicBezTo>
                  <a:cubicBezTo>
                    <a:pt x="167" y="0"/>
                    <a:pt x="407" y="0"/>
                    <a:pt x="575" y="65"/>
                  </a:cubicBezTo>
                  <a:cubicBezTo>
                    <a:pt x="563" y="108"/>
                    <a:pt x="510" y="160"/>
                    <a:pt x="510" y="16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9"/>
            <p:cNvSpPr/>
            <p:nvPr/>
          </p:nvSpPr>
          <p:spPr>
            <a:xfrm>
              <a:off x="5826575" y="205011"/>
              <a:ext cx="1349502" cy="237330"/>
            </a:xfrm>
            <a:custGeom>
              <a:avLst/>
              <a:gdLst/>
              <a:ahLst/>
              <a:cxnLst/>
              <a:rect l="l" t="t" r="r" b="b"/>
              <a:pathLst>
                <a:path w="573" h="101" extrusionOk="0">
                  <a:moveTo>
                    <a:pt x="0" y="65"/>
                  </a:moveTo>
                  <a:cubicBezTo>
                    <a:pt x="1" y="68"/>
                    <a:pt x="1" y="71"/>
                    <a:pt x="2" y="74"/>
                  </a:cubicBezTo>
                  <a:cubicBezTo>
                    <a:pt x="5" y="83"/>
                    <a:pt x="10" y="92"/>
                    <a:pt x="16" y="101"/>
                  </a:cubicBezTo>
                  <a:cubicBezTo>
                    <a:pt x="193" y="49"/>
                    <a:pt x="380" y="49"/>
                    <a:pt x="557" y="101"/>
                  </a:cubicBezTo>
                  <a:cubicBezTo>
                    <a:pt x="563" y="92"/>
                    <a:pt x="567" y="83"/>
                    <a:pt x="571" y="74"/>
                  </a:cubicBezTo>
                  <a:cubicBezTo>
                    <a:pt x="571" y="71"/>
                    <a:pt x="572" y="68"/>
                    <a:pt x="573" y="65"/>
                  </a:cubicBezTo>
                  <a:cubicBezTo>
                    <a:pt x="406" y="0"/>
                    <a:pt x="167" y="0"/>
                    <a:pt x="0" y="6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9"/>
            <p:cNvSpPr/>
            <p:nvPr/>
          </p:nvSpPr>
          <p:spPr>
            <a:xfrm>
              <a:off x="57977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9"/>
            <p:cNvSpPr/>
            <p:nvPr/>
          </p:nvSpPr>
          <p:spPr>
            <a:xfrm>
              <a:off x="5824589" y="357934"/>
              <a:ext cx="164840" cy="1424969"/>
            </a:xfrm>
            <a:custGeom>
              <a:avLst/>
              <a:gdLst/>
              <a:ahLst/>
              <a:cxnLst/>
              <a:rect l="l" t="t" r="r" b="b"/>
              <a:pathLst>
                <a:path w="166" h="1435" extrusionOk="0">
                  <a:moveTo>
                    <a:pt x="166" y="1295"/>
                  </a:moveTo>
                  <a:lnTo>
                    <a:pt x="0" y="1435"/>
                  </a:lnTo>
                  <a:lnTo>
                    <a:pt x="0" y="0"/>
                  </a:lnTo>
                  <a:lnTo>
                    <a:pt x="154" y="225"/>
                  </a:lnTo>
                  <a:lnTo>
                    <a:pt x="166"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9"/>
            <p:cNvSpPr/>
            <p:nvPr/>
          </p:nvSpPr>
          <p:spPr>
            <a:xfrm>
              <a:off x="5656770" y="303319"/>
              <a:ext cx="327693" cy="283008"/>
            </a:xfrm>
            <a:custGeom>
              <a:avLst/>
              <a:gdLst/>
              <a:ahLst/>
              <a:cxnLst/>
              <a:rect l="l" t="t" r="r" b="b"/>
              <a:pathLst>
                <a:path w="330" h="285" extrusionOk="0">
                  <a:moveTo>
                    <a:pt x="316" y="285"/>
                  </a:moveTo>
                  <a:lnTo>
                    <a:pt x="138" y="17"/>
                  </a:lnTo>
                  <a:lnTo>
                    <a:pt x="0" y="17"/>
                  </a:lnTo>
                  <a:lnTo>
                    <a:pt x="0" y="0"/>
                  </a:lnTo>
                  <a:lnTo>
                    <a:pt x="142" y="0"/>
                  </a:lnTo>
                  <a:lnTo>
                    <a:pt x="150" y="5"/>
                  </a:lnTo>
                  <a:lnTo>
                    <a:pt x="330" y="276"/>
                  </a:lnTo>
                  <a:lnTo>
                    <a:pt x="316"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9"/>
            <p:cNvSpPr/>
            <p:nvPr/>
          </p:nvSpPr>
          <p:spPr>
            <a:xfrm>
              <a:off x="5656770" y="1499895"/>
              <a:ext cx="1698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9"/>
            <p:cNvSpPr/>
            <p:nvPr/>
          </p:nvSpPr>
          <p:spPr>
            <a:xfrm>
              <a:off x="70112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9"/>
            <p:cNvSpPr/>
            <p:nvPr/>
          </p:nvSpPr>
          <p:spPr>
            <a:xfrm>
              <a:off x="7011237" y="357934"/>
              <a:ext cx="166826" cy="1424969"/>
            </a:xfrm>
            <a:custGeom>
              <a:avLst/>
              <a:gdLst/>
              <a:ahLst/>
              <a:cxnLst/>
              <a:rect l="l" t="t" r="r" b="b"/>
              <a:pathLst>
                <a:path w="168" h="1435" extrusionOk="0">
                  <a:moveTo>
                    <a:pt x="0" y="1295"/>
                  </a:moveTo>
                  <a:lnTo>
                    <a:pt x="168" y="1435"/>
                  </a:lnTo>
                  <a:lnTo>
                    <a:pt x="168" y="0"/>
                  </a:lnTo>
                  <a:lnTo>
                    <a:pt x="14" y="225"/>
                  </a:lnTo>
                  <a:lnTo>
                    <a:pt x="0"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9"/>
            <p:cNvSpPr/>
            <p:nvPr/>
          </p:nvSpPr>
          <p:spPr>
            <a:xfrm>
              <a:off x="7018188" y="303319"/>
              <a:ext cx="326701" cy="283008"/>
            </a:xfrm>
            <a:custGeom>
              <a:avLst/>
              <a:gdLst/>
              <a:ahLst/>
              <a:cxnLst/>
              <a:rect l="l" t="t" r="r" b="b"/>
              <a:pathLst>
                <a:path w="329" h="285" extrusionOk="0">
                  <a:moveTo>
                    <a:pt x="14" y="285"/>
                  </a:moveTo>
                  <a:lnTo>
                    <a:pt x="0" y="276"/>
                  </a:lnTo>
                  <a:lnTo>
                    <a:pt x="180" y="5"/>
                  </a:lnTo>
                  <a:lnTo>
                    <a:pt x="187" y="0"/>
                  </a:lnTo>
                  <a:lnTo>
                    <a:pt x="329" y="0"/>
                  </a:lnTo>
                  <a:lnTo>
                    <a:pt x="329" y="17"/>
                  </a:lnTo>
                  <a:lnTo>
                    <a:pt x="192" y="17"/>
                  </a:lnTo>
                  <a:lnTo>
                    <a:pt x="14"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9"/>
            <p:cNvSpPr/>
            <p:nvPr/>
          </p:nvSpPr>
          <p:spPr>
            <a:xfrm>
              <a:off x="7176077" y="1499895"/>
              <a:ext cx="1689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9"/>
            <p:cNvSpPr/>
            <p:nvPr/>
          </p:nvSpPr>
          <p:spPr>
            <a:xfrm>
              <a:off x="5852393" y="1683601"/>
              <a:ext cx="1294885" cy="420043"/>
            </a:xfrm>
            <a:custGeom>
              <a:avLst/>
              <a:gdLst/>
              <a:ahLst/>
              <a:cxnLst/>
              <a:rect l="l" t="t" r="r" b="b"/>
              <a:pathLst>
                <a:path w="1304" h="423" extrusionOk="0">
                  <a:moveTo>
                    <a:pt x="0" y="423"/>
                  </a:moveTo>
                  <a:lnTo>
                    <a:pt x="149" y="0"/>
                  </a:lnTo>
                  <a:lnTo>
                    <a:pt x="1157" y="0"/>
                  </a:lnTo>
                  <a:lnTo>
                    <a:pt x="1304" y="423"/>
                  </a:lnTo>
                  <a:lnTo>
                    <a:pt x="0" y="42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9"/>
            <p:cNvSpPr/>
            <p:nvPr/>
          </p:nvSpPr>
          <p:spPr>
            <a:xfrm>
              <a:off x="5845443" y="1676650"/>
              <a:ext cx="1311766" cy="435931"/>
            </a:xfrm>
            <a:custGeom>
              <a:avLst/>
              <a:gdLst/>
              <a:ahLst/>
              <a:cxnLst/>
              <a:rect l="l" t="t" r="r" b="b"/>
              <a:pathLst>
                <a:path w="1321" h="439" extrusionOk="0">
                  <a:moveTo>
                    <a:pt x="1311" y="439"/>
                  </a:moveTo>
                  <a:lnTo>
                    <a:pt x="7" y="439"/>
                  </a:lnTo>
                  <a:lnTo>
                    <a:pt x="0" y="427"/>
                  </a:lnTo>
                  <a:lnTo>
                    <a:pt x="147" y="5"/>
                  </a:lnTo>
                  <a:lnTo>
                    <a:pt x="156" y="0"/>
                  </a:lnTo>
                  <a:lnTo>
                    <a:pt x="1164" y="0"/>
                  </a:lnTo>
                  <a:lnTo>
                    <a:pt x="1171" y="5"/>
                  </a:lnTo>
                  <a:lnTo>
                    <a:pt x="1321" y="427"/>
                  </a:lnTo>
                  <a:lnTo>
                    <a:pt x="1311" y="439"/>
                  </a:lnTo>
                  <a:close/>
                  <a:moveTo>
                    <a:pt x="19" y="422"/>
                  </a:moveTo>
                  <a:lnTo>
                    <a:pt x="1299" y="422"/>
                  </a:lnTo>
                  <a:lnTo>
                    <a:pt x="1157" y="17"/>
                  </a:lnTo>
                  <a:lnTo>
                    <a:pt x="161" y="17"/>
                  </a:lnTo>
                  <a:lnTo>
                    <a:pt x="19" y="42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9"/>
            <p:cNvSpPr/>
            <p:nvPr/>
          </p:nvSpPr>
          <p:spPr>
            <a:xfrm>
              <a:off x="5902044" y="2162232"/>
              <a:ext cx="1198563" cy="551121"/>
            </a:xfrm>
            <a:custGeom>
              <a:avLst/>
              <a:gdLst/>
              <a:ahLst/>
              <a:cxnLst/>
              <a:rect l="l" t="t" r="r" b="b"/>
              <a:pathLst>
                <a:path w="1207" h="555" extrusionOk="0">
                  <a:moveTo>
                    <a:pt x="1207" y="555"/>
                  </a:moveTo>
                  <a:lnTo>
                    <a:pt x="1190" y="555"/>
                  </a:lnTo>
                  <a:lnTo>
                    <a:pt x="1190" y="17"/>
                  </a:lnTo>
                  <a:lnTo>
                    <a:pt x="16" y="17"/>
                  </a:lnTo>
                  <a:lnTo>
                    <a:pt x="16" y="555"/>
                  </a:lnTo>
                  <a:lnTo>
                    <a:pt x="0" y="555"/>
                  </a:lnTo>
                  <a:lnTo>
                    <a:pt x="0" y="7"/>
                  </a:lnTo>
                  <a:lnTo>
                    <a:pt x="7" y="0"/>
                  </a:lnTo>
                  <a:lnTo>
                    <a:pt x="1200" y="0"/>
                  </a:lnTo>
                  <a:lnTo>
                    <a:pt x="1207" y="7"/>
                  </a:lnTo>
                  <a:lnTo>
                    <a:pt x="1207" y="55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9"/>
            <p:cNvSpPr/>
            <p:nvPr/>
          </p:nvSpPr>
          <p:spPr>
            <a:xfrm>
              <a:off x="5864309" y="-1137537"/>
              <a:ext cx="1274033" cy="1128058"/>
            </a:xfrm>
            <a:custGeom>
              <a:avLst/>
              <a:gdLst/>
              <a:ahLst/>
              <a:cxnLst/>
              <a:rect l="l" t="t" r="r" b="b"/>
              <a:pathLst>
                <a:path w="541" h="479" extrusionOk="0">
                  <a:moveTo>
                    <a:pt x="536" y="479"/>
                  </a:moveTo>
                  <a:cubicBezTo>
                    <a:pt x="362" y="436"/>
                    <a:pt x="178" y="436"/>
                    <a:pt x="4" y="479"/>
                  </a:cubicBezTo>
                  <a:cubicBezTo>
                    <a:pt x="0" y="476"/>
                    <a:pt x="0" y="476"/>
                    <a:pt x="0" y="476"/>
                  </a:cubicBezTo>
                  <a:cubicBezTo>
                    <a:pt x="25" y="0"/>
                    <a:pt x="25" y="0"/>
                    <a:pt x="25" y="0"/>
                  </a:cubicBezTo>
                  <a:cubicBezTo>
                    <a:pt x="32" y="1"/>
                    <a:pt x="32" y="1"/>
                    <a:pt x="32" y="1"/>
                  </a:cubicBezTo>
                  <a:cubicBezTo>
                    <a:pt x="7" y="471"/>
                    <a:pt x="7" y="471"/>
                    <a:pt x="7" y="471"/>
                  </a:cubicBezTo>
                  <a:cubicBezTo>
                    <a:pt x="179" y="430"/>
                    <a:pt x="361" y="430"/>
                    <a:pt x="534" y="471"/>
                  </a:cubicBezTo>
                  <a:cubicBezTo>
                    <a:pt x="509" y="1"/>
                    <a:pt x="509" y="1"/>
                    <a:pt x="509" y="1"/>
                  </a:cubicBezTo>
                  <a:cubicBezTo>
                    <a:pt x="516" y="0"/>
                    <a:pt x="516" y="0"/>
                    <a:pt x="516" y="0"/>
                  </a:cubicBezTo>
                  <a:cubicBezTo>
                    <a:pt x="541" y="476"/>
                    <a:pt x="541" y="476"/>
                    <a:pt x="541" y="476"/>
                  </a:cubicBezTo>
                  <a:lnTo>
                    <a:pt x="536" y="4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9"/>
            <p:cNvSpPr/>
            <p:nvPr/>
          </p:nvSpPr>
          <p:spPr>
            <a:xfrm>
              <a:off x="6026171" y="-1137537"/>
              <a:ext cx="42700" cy="447848"/>
            </a:xfrm>
            <a:custGeom>
              <a:avLst/>
              <a:gdLst/>
              <a:ahLst/>
              <a:cxnLst/>
              <a:rect l="l" t="t" r="r" b="b"/>
              <a:pathLst>
                <a:path w="43" h="451" extrusionOk="0">
                  <a:moveTo>
                    <a:pt x="17" y="451"/>
                  </a:moveTo>
                  <a:lnTo>
                    <a:pt x="0" y="448"/>
                  </a:lnTo>
                  <a:lnTo>
                    <a:pt x="27" y="0"/>
                  </a:lnTo>
                  <a:lnTo>
                    <a:pt x="43" y="2"/>
                  </a:lnTo>
                  <a:lnTo>
                    <a:pt x="17"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9"/>
            <p:cNvSpPr/>
            <p:nvPr/>
          </p:nvSpPr>
          <p:spPr>
            <a:xfrm>
              <a:off x="6930803" y="-1137537"/>
              <a:ext cx="42700" cy="447848"/>
            </a:xfrm>
            <a:custGeom>
              <a:avLst/>
              <a:gdLst/>
              <a:ahLst/>
              <a:cxnLst/>
              <a:rect l="l" t="t" r="r" b="b"/>
              <a:pathLst>
                <a:path w="43" h="451" extrusionOk="0">
                  <a:moveTo>
                    <a:pt x="26" y="451"/>
                  </a:moveTo>
                  <a:lnTo>
                    <a:pt x="0" y="2"/>
                  </a:lnTo>
                  <a:lnTo>
                    <a:pt x="17" y="0"/>
                  </a:lnTo>
                  <a:lnTo>
                    <a:pt x="43" y="448"/>
                  </a:lnTo>
                  <a:lnTo>
                    <a:pt x="26"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9"/>
            <p:cNvSpPr/>
            <p:nvPr/>
          </p:nvSpPr>
          <p:spPr>
            <a:xfrm>
              <a:off x="56572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9"/>
            <p:cNvSpPr/>
            <p:nvPr/>
          </p:nvSpPr>
          <p:spPr>
            <a:xfrm>
              <a:off x="72728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9"/>
            <p:cNvSpPr/>
            <p:nvPr/>
          </p:nvSpPr>
          <p:spPr>
            <a:xfrm>
              <a:off x="57982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9"/>
            <p:cNvSpPr/>
            <p:nvPr/>
          </p:nvSpPr>
          <p:spPr>
            <a:xfrm>
              <a:off x="5968083" y="-1094837"/>
              <a:ext cx="447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9"/>
            <p:cNvSpPr/>
            <p:nvPr/>
          </p:nvSpPr>
          <p:spPr>
            <a:xfrm>
              <a:off x="6987905" y="-1094837"/>
              <a:ext cx="468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9"/>
            <p:cNvSpPr/>
            <p:nvPr/>
          </p:nvSpPr>
          <p:spPr>
            <a:xfrm>
              <a:off x="57982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9"/>
            <p:cNvSpPr/>
            <p:nvPr/>
          </p:nvSpPr>
          <p:spPr>
            <a:xfrm>
              <a:off x="70117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9"/>
            <p:cNvSpPr/>
            <p:nvPr/>
          </p:nvSpPr>
          <p:spPr>
            <a:xfrm>
              <a:off x="5619036" y="359920"/>
              <a:ext cx="205554" cy="205553"/>
            </a:xfrm>
            <a:custGeom>
              <a:avLst/>
              <a:gdLst/>
              <a:ahLst/>
              <a:cxnLst/>
              <a:rect l="l" t="t" r="r" b="b"/>
              <a:pathLst>
                <a:path w="207" h="207" extrusionOk="0">
                  <a:moveTo>
                    <a:pt x="0" y="207"/>
                  </a:moveTo>
                  <a:lnTo>
                    <a:pt x="207" y="155"/>
                  </a:lnTo>
                  <a:lnTo>
                    <a:pt x="207" y="0"/>
                  </a:lnTo>
                  <a:lnTo>
                    <a:pt x="0" y="124"/>
                  </a:lnTo>
                  <a:lnTo>
                    <a:pt x="0" y="2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9"/>
            <p:cNvSpPr/>
            <p:nvPr/>
          </p:nvSpPr>
          <p:spPr>
            <a:xfrm>
              <a:off x="7178063" y="364886"/>
              <a:ext cx="204560" cy="205553"/>
            </a:xfrm>
            <a:custGeom>
              <a:avLst/>
              <a:gdLst/>
              <a:ahLst/>
              <a:cxnLst/>
              <a:rect l="l" t="t" r="r" b="b"/>
              <a:pathLst>
                <a:path w="206" h="207" extrusionOk="0">
                  <a:moveTo>
                    <a:pt x="0" y="0"/>
                  </a:moveTo>
                  <a:lnTo>
                    <a:pt x="0" y="157"/>
                  </a:lnTo>
                  <a:lnTo>
                    <a:pt x="206" y="207"/>
                  </a:lnTo>
                  <a:lnTo>
                    <a:pt x="206" y="12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7"/>
        <p:cNvGrpSpPr/>
        <p:nvPr/>
      </p:nvGrpSpPr>
      <p:grpSpPr>
        <a:xfrm>
          <a:off x="0" y="0"/>
          <a:ext cx="0" cy="0"/>
          <a:chOff x="0" y="0"/>
          <a:chExt cx="0" cy="0"/>
        </a:xfrm>
      </p:grpSpPr>
      <p:sp>
        <p:nvSpPr>
          <p:cNvPr id="278" name="Google Shape;278;p10"/>
          <p:cNvSpPr>
            <a:spLocks noGrp="1"/>
          </p:cNvSpPr>
          <p:nvPr>
            <p:ph type="pic" idx="2"/>
          </p:nvPr>
        </p:nvSpPr>
        <p:spPr>
          <a:xfrm>
            <a:off x="0" y="0"/>
            <a:ext cx="9144000" cy="5143500"/>
          </a:xfrm>
          <a:prstGeom prst="rect">
            <a:avLst/>
          </a:prstGeom>
          <a:noFill/>
          <a:ln>
            <a:noFill/>
          </a:ln>
        </p:spPr>
      </p:sp>
      <p:sp>
        <p:nvSpPr>
          <p:cNvPr id="279" name="Google Shape;279;p10"/>
          <p:cNvSpPr txBox="1">
            <a:spLocks noGrp="1"/>
          </p:cNvSpPr>
          <p:nvPr>
            <p:ph type="title"/>
          </p:nvPr>
        </p:nvSpPr>
        <p:spPr>
          <a:xfrm>
            <a:off x="1133700" y="4008475"/>
            <a:ext cx="6876600" cy="60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0"/>
        <p:cNvGrpSpPr/>
        <p:nvPr/>
      </p:nvGrpSpPr>
      <p:grpSpPr>
        <a:xfrm>
          <a:off x="0" y="0"/>
          <a:ext cx="0" cy="0"/>
          <a:chOff x="0" y="0"/>
          <a:chExt cx="0" cy="0"/>
        </a:xfrm>
      </p:grpSpPr>
      <p:sp>
        <p:nvSpPr>
          <p:cNvPr id="281" name="Google Shape;281;p11"/>
          <p:cNvSpPr txBox="1">
            <a:spLocks noGrp="1"/>
          </p:cNvSpPr>
          <p:nvPr>
            <p:ph type="title" hasCustomPrompt="1"/>
          </p:nvPr>
        </p:nvSpPr>
        <p:spPr>
          <a:xfrm>
            <a:off x="2308050" y="1438475"/>
            <a:ext cx="4527900" cy="1214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2" name="Google Shape;282;p11"/>
          <p:cNvSpPr txBox="1">
            <a:spLocks noGrp="1"/>
          </p:cNvSpPr>
          <p:nvPr>
            <p:ph type="subTitle" idx="1"/>
          </p:nvPr>
        </p:nvSpPr>
        <p:spPr>
          <a:xfrm>
            <a:off x="2308050" y="2928125"/>
            <a:ext cx="45279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83" name="Google Shape;283;p11"/>
          <p:cNvGrpSpPr/>
          <p:nvPr/>
        </p:nvGrpSpPr>
        <p:grpSpPr>
          <a:xfrm>
            <a:off x="-125" y="163525"/>
            <a:ext cx="9144000" cy="4816450"/>
            <a:chOff x="-125" y="163525"/>
            <a:chExt cx="9144000" cy="4816450"/>
          </a:xfrm>
        </p:grpSpPr>
        <p:sp>
          <p:nvSpPr>
            <p:cNvPr id="284" name="Google Shape;284;p11"/>
            <p:cNvSpPr/>
            <p:nvPr/>
          </p:nvSpPr>
          <p:spPr>
            <a:xfrm>
              <a:off x="-125" y="16352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5" name="Google Shape;285;p11"/>
            <p:cNvSpPr/>
            <p:nvPr/>
          </p:nvSpPr>
          <p:spPr>
            <a:xfrm>
              <a:off x="-125" y="4872275"/>
              <a:ext cx="9144000" cy="107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Khand SemiBold"/>
              <a:buNone/>
              <a:defRPr sz="3600">
                <a:solidFill>
                  <a:schemeClr val="dk1"/>
                </a:solidFill>
                <a:latin typeface="Khand SemiBold"/>
                <a:ea typeface="Khand SemiBold"/>
                <a:cs typeface="Khand SemiBold"/>
                <a:sym typeface="Khand SemiBold"/>
              </a:defRPr>
            </a:lvl1pPr>
            <a:lvl2pPr lvl="1" rtl="0">
              <a:spcBef>
                <a:spcPts val="0"/>
              </a:spcBef>
              <a:spcAft>
                <a:spcPts val="0"/>
              </a:spcAft>
              <a:buClr>
                <a:schemeClr val="dk1"/>
              </a:buClr>
              <a:buSzPts val="3600"/>
              <a:buFont typeface="Khand SemiBold"/>
              <a:buNone/>
              <a:defRPr sz="3600">
                <a:solidFill>
                  <a:schemeClr val="dk1"/>
                </a:solidFill>
                <a:latin typeface="Khand SemiBold"/>
                <a:ea typeface="Khand SemiBold"/>
                <a:cs typeface="Khand SemiBold"/>
                <a:sym typeface="Khand SemiBold"/>
              </a:defRPr>
            </a:lvl2pPr>
            <a:lvl3pPr lvl="2" rtl="0">
              <a:spcBef>
                <a:spcPts val="0"/>
              </a:spcBef>
              <a:spcAft>
                <a:spcPts val="0"/>
              </a:spcAft>
              <a:buClr>
                <a:schemeClr val="dk1"/>
              </a:buClr>
              <a:buSzPts val="3600"/>
              <a:buFont typeface="Khand SemiBold"/>
              <a:buNone/>
              <a:defRPr sz="3600">
                <a:solidFill>
                  <a:schemeClr val="dk1"/>
                </a:solidFill>
                <a:latin typeface="Khand SemiBold"/>
                <a:ea typeface="Khand SemiBold"/>
                <a:cs typeface="Khand SemiBold"/>
                <a:sym typeface="Khand SemiBold"/>
              </a:defRPr>
            </a:lvl3pPr>
            <a:lvl4pPr lvl="3" rtl="0">
              <a:spcBef>
                <a:spcPts val="0"/>
              </a:spcBef>
              <a:spcAft>
                <a:spcPts val="0"/>
              </a:spcAft>
              <a:buClr>
                <a:schemeClr val="dk1"/>
              </a:buClr>
              <a:buSzPts val="3600"/>
              <a:buFont typeface="Khand SemiBold"/>
              <a:buNone/>
              <a:defRPr sz="3600">
                <a:solidFill>
                  <a:schemeClr val="dk1"/>
                </a:solidFill>
                <a:latin typeface="Khand SemiBold"/>
                <a:ea typeface="Khand SemiBold"/>
                <a:cs typeface="Khand SemiBold"/>
                <a:sym typeface="Khand SemiBold"/>
              </a:defRPr>
            </a:lvl4pPr>
            <a:lvl5pPr lvl="4" rtl="0">
              <a:spcBef>
                <a:spcPts val="0"/>
              </a:spcBef>
              <a:spcAft>
                <a:spcPts val="0"/>
              </a:spcAft>
              <a:buClr>
                <a:schemeClr val="dk1"/>
              </a:buClr>
              <a:buSzPts val="3600"/>
              <a:buFont typeface="Khand SemiBold"/>
              <a:buNone/>
              <a:defRPr sz="3600">
                <a:solidFill>
                  <a:schemeClr val="dk1"/>
                </a:solidFill>
                <a:latin typeface="Khand SemiBold"/>
                <a:ea typeface="Khand SemiBold"/>
                <a:cs typeface="Khand SemiBold"/>
                <a:sym typeface="Khand SemiBold"/>
              </a:defRPr>
            </a:lvl5pPr>
            <a:lvl6pPr lvl="5" rtl="0">
              <a:spcBef>
                <a:spcPts val="0"/>
              </a:spcBef>
              <a:spcAft>
                <a:spcPts val="0"/>
              </a:spcAft>
              <a:buClr>
                <a:schemeClr val="dk1"/>
              </a:buClr>
              <a:buSzPts val="3600"/>
              <a:buFont typeface="Khand SemiBold"/>
              <a:buNone/>
              <a:defRPr sz="3600">
                <a:solidFill>
                  <a:schemeClr val="dk1"/>
                </a:solidFill>
                <a:latin typeface="Khand SemiBold"/>
                <a:ea typeface="Khand SemiBold"/>
                <a:cs typeface="Khand SemiBold"/>
                <a:sym typeface="Khand SemiBold"/>
              </a:defRPr>
            </a:lvl6pPr>
            <a:lvl7pPr lvl="6" rtl="0">
              <a:spcBef>
                <a:spcPts val="0"/>
              </a:spcBef>
              <a:spcAft>
                <a:spcPts val="0"/>
              </a:spcAft>
              <a:buClr>
                <a:schemeClr val="dk1"/>
              </a:buClr>
              <a:buSzPts val="3600"/>
              <a:buFont typeface="Khand SemiBold"/>
              <a:buNone/>
              <a:defRPr sz="3600">
                <a:solidFill>
                  <a:schemeClr val="dk1"/>
                </a:solidFill>
                <a:latin typeface="Khand SemiBold"/>
                <a:ea typeface="Khand SemiBold"/>
                <a:cs typeface="Khand SemiBold"/>
                <a:sym typeface="Khand SemiBold"/>
              </a:defRPr>
            </a:lvl7pPr>
            <a:lvl8pPr lvl="7" rtl="0">
              <a:spcBef>
                <a:spcPts val="0"/>
              </a:spcBef>
              <a:spcAft>
                <a:spcPts val="0"/>
              </a:spcAft>
              <a:buClr>
                <a:schemeClr val="dk1"/>
              </a:buClr>
              <a:buSzPts val="3600"/>
              <a:buFont typeface="Khand SemiBold"/>
              <a:buNone/>
              <a:defRPr sz="3600">
                <a:solidFill>
                  <a:schemeClr val="dk1"/>
                </a:solidFill>
                <a:latin typeface="Khand SemiBold"/>
                <a:ea typeface="Khand SemiBold"/>
                <a:cs typeface="Khand SemiBold"/>
                <a:sym typeface="Khand SemiBold"/>
              </a:defRPr>
            </a:lvl8pPr>
            <a:lvl9pPr lvl="8" rtl="0">
              <a:spcBef>
                <a:spcPts val="0"/>
              </a:spcBef>
              <a:spcAft>
                <a:spcPts val="0"/>
              </a:spcAft>
              <a:buClr>
                <a:schemeClr val="dk1"/>
              </a:buClr>
              <a:buSzPts val="3600"/>
              <a:buFont typeface="Khand SemiBold"/>
              <a:buNone/>
              <a:defRPr sz="3600">
                <a:solidFill>
                  <a:schemeClr val="dk1"/>
                </a:solidFill>
                <a:latin typeface="Khand SemiBold"/>
                <a:ea typeface="Khand SemiBold"/>
                <a:cs typeface="Khand SemiBold"/>
                <a:sym typeface="Khand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etrophobic"/>
              <a:buChar char="●"/>
              <a:defRPr sz="1200">
                <a:solidFill>
                  <a:schemeClr val="dk1"/>
                </a:solidFill>
                <a:latin typeface="Metrophobic"/>
                <a:ea typeface="Metrophobic"/>
                <a:cs typeface="Metrophobic"/>
                <a:sym typeface="Metrophobic"/>
              </a:defRPr>
            </a:lvl1pPr>
            <a:lvl2pPr marL="914400" lvl="1" indent="-304800">
              <a:lnSpc>
                <a:spcPct val="100000"/>
              </a:lnSpc>
              <a:spcBef>
                <a:spcPts val="0"/>
              </a:spcBef>
              <a:spcAft>
                <a:spcPts val="0"/>
              </a:spcAft>
              <a:buClr>
                <a:schemeClr val="dk1"/>
              </a:buClr>
              <a:buSzPts val="1200"/>
              <a:buFont typeface="Metrophobic"/>
              <a:buChar char="○"/>
              <a:defRPr sz="1200">
                <a:solidFill>
                  <a:schemeClr val="dk1"/>
                </a:solidFill>
                <a:latin typeface="Metrophobic"/>
                <a:ea typeface="Metrophobic"/>
                <a:cs typeface="Metrophobic"/>
                <a:sym typeface="Metrophobic"/>
              </a:defRPr>
            </a:lvl2pPr>
            <a:lvl3pPr marL="1371600" lvl="2" indent="-304800">
              <a:lnSpc>
                <a:spcPct val="100000"/>
              </a:lnSpc>
              <a:spcBef>
                <a:spcPts val="0"/>
              </a:spcBef>
              <a:spcAft>
                <a:spcPts val="0"/>
              </a:spcAft>
              <a:buClr>
                <a:schemeClr val="dk1"/>
              </a:buClr>
              <a:buSzPts val="1200"/>
              <a:buFont typeface="Metrophobic"/>
              <a:buChar char="■"/>
              <a:defRPr sz="1200">
                <a:solidFill>
                  <a:schemeClr val="dk1"/>
                </a:solidFill>
                <a:latin typeface="Metrophobic"/>
                <a:ea typeface="Metrophobic"/>
                <a:cs typeface="Metrophobic"/>
                <a:sym typeface="Metrophobic"/>
              </a:defRPr>
            </a:lvl3pPr>
            <a:lvl4pPr marL="1828800" lvl="3" indent="-304800">
              <a:lnSpc>
                <a:spcPct val="100000"/>
              </a:lnSpc>
              <a:spcBef>
                <a:spcPts val="0"/>
              </a:spcBef>
              <a:spcAft>
                <a:spcPts val="0"/>
              </a:spcAft>
              <a:buClr>
                <a:schemeClr val="dk1"/>
              </a:buClr>
              <a:buSzPts val="1200"/>
              <a:buFont typeface="Metrophobic"/>
              <a:buChar char="●"/>
              <a:defRPr sz="1200">
                <a:solidFill>
                  <a:schemeClr val="dk1"/>
                </a:solidFill>
                <a:latin typeface="Metrophobic"/>
                <a:ea typeface="Metrophobic"/>
                <a:cs typeface="Metrophobic"/>
                <a:sym typeface="Metrophobic"/>
              </a:defRPr>
            </a:lvl4pPr>
            <a:lvl5pPr marL="2286000" lvl="4" indent="-304800">
              <a:lnSpc>
                <a:spcPct val="100000"/>
              </a:lnSpc>
              <a:spcBef>
                <a:spcPts val="0"/>
              </a:spcBef>
              <a:spcAft>
                <a:spcPts val="0"/>
              </a:spcAft>
              <a:buClr>
                <a:schemeClr val="dk1"/>
              </a:buClr>
              <a:buSzPts val="1200"/>
              <a:buFont typeface="Metrophobic"/>
              <a:buChar char="○"/>
              <a:defRPr sz="1200">
                <a:solidFill>
                  <a:schemeClr val="dk1"/>
                </a:solidFill>
                <a:latin typeface="Metrophobic"/>
                <a:ea typeface="Metrophobic"/>
                <a:cs typeface="Metrophobic"/>
                <a:sym typeface="Metrophobic"/>
              </a:defRPr>
            </a:lvl5pPr>
            <a:lvl6pPr marL="2743200" lvl="5" indent="-304800">
              <a:lnSpc>
                <a:spcPct val="100000"/>
              </a:lnSpc>
              <a:spcBef>
                <a:spcPts val="0"/>
              </a:spcBef>
              <a:spcAft>
                <a:spcPts val="0"/>
              </a:spcAft>
              <a:buClr>
                <a:schemeClr val="dk1"/>
              </a:buClr>
              <a:buSzPts val="1200"/>
              <a:buFont typeface="Metrophobic"/>
              <a:buChar char="■"/>
              <a:defRPr sz="1200">
                <a:solidFill>
                  <a:schemeClr val="dk1"/>
                </a:solidFill>
                <a:latin typeface="Metrophobic"/>
                <a:ea typeface="Metrophobic"/>
                <a:cs typeface="Metrophobic"/>
                <a:sym typeface="Metrophobic"/>
              </a:defRPr>
            </a:lvl6pPr>
            <a:lvl7pPr marL="3200400" lvl="6" indent="-304800">
              <a:lnSpc>
                <a:spcPct val="100000"/>
              </a:lnSpc>
              <a:spcBef>
                <a:spcPts val="0"/>
              </a:spcBef>
              <a:spcAft>
                <a:spcPts val="0"/>
              </a:spcAft>
              <a:buClr>
                <a:schemeClr val="dk1"/>
              </a:buClr>
              <a:buSzPts val="1200"/>
              <a:buFont typeface="Metrophobic"/>
              <a:buChar char="●"/>
              <a:defRPr sz="1200">
                <a:solidFill>
                  <a:schemeClr val="dk1"/>
                </a:solidFill>
                <a:latin typeface="Metrophobic"/>
                <a:ea typeface="Metrophobic"/>
                <a:cs typeface="Metrophobic"/>
                <a:sym typeface="Metrophobic"/>
              </a:defRPr>
            </a:lvl7pPr>
            <a:lvl8pPr marL="3657600" lvl="7" indent="-304800">
              <a:lnSpc>
                <a:spcPct val="100000"/>
              </a:lnSpc>
              <a:spcBef>
                <a:spcPts val="0"/>
              </a:spcBef>
              <a:spcAft>
                <a:spcPts val="0"/>
              </a:spcAft>
              <a:buClr>
                <a:schemeClr val="dk1"/>
              </a:buClr>
              <a:buSzPts val="1200"/>
              <a:buFont typeface="Metrophobic"/>
              <a:buChar char="○"/>
              <a:defRPr sz="1200">
                <a:solidFill>
                  <a:schemeClr val="dk1"/>
                </a:solidFill>
                <a:latin typeface="Metrophobic"/>
                <a:ea typeface="Metrophobic"/>
                <a:cs typeface="Metrophobic"/>
                <a:sym typeface="Metrophobic"/>
              </a:defRPr>
            </a:lvl8pPr>
            <a:lvl9pPr marL="4114800" lvl="8" indent="-304800">
              <a:lnSpc>
                <a:spcPct val="100000"/>
              </a:lnSpc>
              <a:spcBef>
                <a:spcPts val="0"/>
              </a:spcBef>
              <a:spcAft>
                <a:spcPts val="0"/>
              </a:spcAft>
              <a:buClr>
                <a:schemeClr val="dk1"/>
              </a:buClr>
              <a:buSzPts val="1200"/>
              <a:buFont typeface="Metrophobic"/>
              <a:buChar char="■"/>
              <a:defRPr sz="1200">
                <a:solidFill>
                  <a:schemeClr val="dk1"/>
                </a:solidFill>
                <a:latin typeface="Metrophobic"/>
                <a:ea typeface="Metrophobic"/>
                <a:cs typeface="Metrophobic"/>
                <a:sym typeface="Metrophob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4"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MahlatsiM/VehiclePricePredictor"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28"/>
          <p:cNvSpPr txBox="1">
            <a:spLocks noGrp="1"/>
          </p:cNvSpPr>
          <p:nvPr>
            <p:ph type="ctrTitle"/>
          </p:nvPr>
        </p:nvSpPr>
        <p:spPr>
          <a:xfrm>
            <a:off x="3276038" y="1243450"/>
            <a:ext cx="5030400" cy="2021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Vehicle Price Prediction</a:t>
            </a:r>
            <a:endParaRPr dirty="0"/>
          </a:p>
        </p:txBody>
      </p:sp>
      <p:sp>
        <p:nvSpPr>
          <p:cNvPr id="559" name="Google Shape;559;p28"/>
          <p:cNvSpPr txBox="1">
            <a:spLocks noGrp="1"/>
          </p:cNvSpPr>
          <p:nvPr>
            <p:ph type="subTitle" idx="1"/>
          </p:nvPr>
        </p:nvSpPr>
        <p:spPr>
          <a:xfrm>
            <a:off x="3275963" y="3490550"/>
            <a:ext cx="5030400" cy="69773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2024 Capstone Project</a:t>
            </a:r>
          </a:p>
          <a:p>
            <a:pPr marL="0" lvl="0" indent="0" algn="r" rtl="0">
              <a:spcBef>
                <a:spcPts val="0"/>
              </a:spcBef>
              <a:spcAft>
                <a:spcPts val="0"/>
              </a:spcAft>
              <a:buNone/>
            </a:pPr>
            <a:r>
              <a:rPr lang="en-ZA" dirty="0"/>
              <a:t>By Mahlatsi Mashilo</a:t>
            </a:r>
          </a:p>
          <a:p>
            <a:pPr marL="0" lvl="0" indent="0" algn="r" rtl="0">
              <a:spcBef>
                <a:spcPts val="0"/>
              </a:spcBef>
              <a:spcAft>
                <a:spcPts val="0"/>
              </a:spcAft>
              <a:buNone/>
            </a:pPr>
            <a:r>
              <a:rPr lang="en-ZA" dirty="0"/>
              <a:t>202215639</a:t>
            </a:r>
          </a:p>
        </p:txBody>
      </p:sp>
      <p:grpSp>
        <p:nvGrpSpPr>
          <p:cNvPr id="560" name="Google Shape;560;p28"/>
          <p:cNvGrpSpPr/>
          <p:nvPr/>
        </p:nvGrpSpPr>
        <p:grpSpPr>
          <a:xfrm rot="1168281">
            <a:off x="936646" y="667800"/>
            <a:ext cx="1974367" cy="3807207"/>
            <a:chOff x="5593218" y="-1255704"/>
            <a:chExt cx="2091281" cy="4032656"/>
          </a:xfrm>
        </p:grpSpPr>
        <p:sp>
          <p:nvSpPr>
            <p:cNvPr id="561" name="Google Shape;561;p28"/>
            <p:cNvSpPr/>
            <p:nvPr/>
          </p:nvSpPr>
          <p:spPr>
            <a:xfrm>
              <a:off x="5871261" y="-1224922"/>
              <a:ext cx="1813238" cy="4001825"/>
            </a:xfrm>
            <a:custGeom>
              <a:avLst/>
              <a:gdLst/>
              <a:ahLst/>
              <a:cxnLst/>
              <a:rect l="l" t="t" r="r" b="b"/>
              <a:pathLst>
                <a:path w="770" h="1699" extrusionOk="0">
                  <a:moveTo>
                    <a:pt x="385" y="0"/>
                  </a:moveTo>
                  <a:cubicBezTo>
                    <a:pt x="322" y="0"/>
                    <a:pt x="258" y="12"/>
                    <a:pt x="199" y="38"/>
                  </a:cubicBezTo>
                  <a:cubicBezTo>
                    <a:pt x="144" y="38"/>
                    <a:pt x="144" y="38"/>
                    <a:pt x="144" y="38"/>
                  </a:cubicBezTo>
                  <a:cubicBezTo>
                    <a:pt x="58" y="38"/>
                    <a:pt x="58" y="38"/>
                    <a:pt x="58" y="38"/>
                  </a:cubicBezTo>
                  <a:cubicBezTo>
                    <a:pt x="27" y="114"/>
                    <a:pt x="27" y="114"/>
                    <a:pt x="27" y="114"/>
                  </a:cubicBezTo>
                  <a:cubicBezTo>
                    <a:pt x="27" y="207"/>
                    <a:pt x="27" y="207"/>
                    <a:pt x="27" y="207"/>
                  </a:cubicBezTo>
                  <a:cubicBezTo>
                    <a:pt x="11" y="227"/>
                    <a:pt x="0" y="260"/>
                    <a:pt x="0" y="297"/>
                  </a:cubicBezTo>
                  <a:cubicBezTo>
                    <a:pt x="0" y="333"/>
                    <a:pt x="11" y="366"/>
                    <a:pt x="27" y="387"/>
                  </a:cubicBezTo>
                  <a:cubicBezTo>
                    <a:pt x="27" y="716"/>
                    <a:pt x="27" y="716"/>
                    <a:pt x="27" y="716"/>
                  </a:cubicBezTo>
                  <a:cubicBezTo>
                    <a:pt x="11" y="725"/>
                    <a:pt x="11" y="725"/>
                    <a:pt x="11" y="725"/>
                  </a:cubicBezTo>
                  <a:cubicBezTo>
                    <a:pt x="11" y="760"/>
                    <a:pt x="11" y="760"/>
                    <a:pt x="11" y="760"/>
                  </a:cubicBezTo>
                  <a:cubicBezTo>
                    <a:pt x="27" y="756"/>
                    <a:pt x="27" y="756"/>
                    <a:pt x="27" y="756"/>
                  </a:cubicBezTo>
                  <a:cubicBezTo>
                    <a:pt x="27" y="1199"/>
                    <a:pt x="27" y="1199"/>
                    <a:pt x="27" y="1199"/>
                  </a:cubicBezTo>
                  <a:cubicBezTo>
                    <a:pt x="11" y="1220"/>
                    <a:pt x="0" y="1252"/>
                    <a:pt x="0" y="1289"/>
                  </a:cubicBezTo>
                  <a:cubicBezTo>
                    <a:pt x="0" y="1325"/>
                    <a:pt x="11" y="1358"/>
                    <a:pt x="27" y="1379"/>
                  </a:cubicBezTo>
                  <a:cubicBezTo>
                    <a:pt x="27" y="1396"/>
                    <a:pt x="27" y="1396"/>
                    <a:pt x="27" y="1396"/>
                  </a:cubicBezTo>
                  <a:cubicBezTo>
                    <a:pt x="58" y="1599"/>
                    <a:pt x="58" y="1599"/>
                    <a:pt x="58" y="1599"/>
                  </a:cubicBezTo>
                  <a:cubicBezTo>
                    <a:pt x="58" y="1599"/>
                    <a:pt x="58" y="1599"/>
                    <a:pt x="58" y="1599"/>
                  </a:cubicBezTo>
                  <a:cubicBezTo>
                    <a:pt x="69" y="1672"/>
                    <a:pt x="69" y="1672"/>
                    <a:pt x="69" y="1672"/>
                  </a:cubicBezTo>
                  <a:cubicBezTo>
                    <a:pt x="74" y="1699"/>
                    <a:pt x="74" y="1699"/>
                    <a:pt x="74" y="1699"/>
                  </a:cubicBezTo>
                  <a:cubicBezTo>
                    <a:pt x="108" y="1699"/>
                    <a:pt x="108" y="1699"/>
                    <a:pt x="108" y="1699"/>
                  </a:cubicBezTo>
                  <a:cubicBezTo>
                    <a:pt x="108" y="1699"/>
                    <a:pt x="108" y="1699"/>
                    <a:pt x="108" y="1699"/>
                  </a:cubicBezTo>
                  <a:cubicBezTo>
                    <a:pt x="108" y="1699"/>
                    <a:pt x="108" y="1699"/>
                    <a:pt x="108" y="1699"/>
                  </a:cubicBezTo>
                  <a:cubicBezTo>
                    <a:pt x="134" y="1699"/>
                    <a:pt x="134" y="1699"/>
                    <a:pt x="134" y="1699"/>
                  </a:cubicBezTo>
                  <a:cubicBezTo>
                    <a:pt x="204" y="1699"/>
                    <a:pt x="204" y="1699"/>
                    <a:pt x="204" y="1699"/>
                  </a:cubicBezTo>
                  <a:cubicBezTo>
                    <a:pt x="566" y="1699"/>
                    <a:pt x="566" y="1699"/>
                    <a:pt x="566" y="1699"/>
                  </a:cubicBezTo>
                  <a:cubicBezTo>
                    <a:pt x="636" y="1699"/>
                    <a:pt x="636" y="1699"/>
                    <a:pt x="636" y="1699"/>
                  </a:cubicBezTo>
                  <a:cubicBezTo>
                    <a:pt x="663" y="1699"/>
                    <a:pt x="663" y="1699"/>
                    <a:pt x="663" y="1699"/>
                  </a:cubicBezTo>
                  <a:cubicBezTo>
                    <a:pt x="663" y="1699"/>
                    <a:pt x="663" y="1699"/>
                    <a:pt x="663" y="1699"/>
                  </a:cubicBezTo>
                  <a:cubicBezTo>
                    <a:pt x="697" y="1699"/>
                    <a:pt x="697" y="1699"/>
                    <a:pt x="697" y="1699"/>
                  </a:cubicBezTo>
                  <a:cubicBezTo>
                    <a:pt x="702" y="1672"/>
                    <a:pt x="702" y="1672"/>
                    <a:pt x="702" y="1672"/>
                  </a:cubicBezTo>
                  <a:cubicBezTo>
                    <a:pt x="702" y="1672"/>
                    <a:pt x="702" y="1672"/>
                    <a:pt x="702" y="1672"/>
                  </a:cubicBezTo>
                  <a:cubicBezTo>
                    <a:pt x="713" y="1599"/>
                    <a:pt x="713" y="1599"/>
                    <a:pt x="713" y="1599"/>
                  </a:cubicBezTo>
                  <a:cubicBezTo>
                    <a:pt x="713" y="1599"/>
                    <a:pt x="713" y="1599"/>
                    <a:pt x="713" y="1599"/>
                  </a:cubicBezTo>
                  <a:cubicBezTo>
                    <a:pt x="744" y="1396"/>
                    <a:pt x="744" y="1396"/>
                    <a:pt x="744" y="1396"/>
                  </a:cubicBezTo>
                  <a:cubicBezTo>
                    <a:pt x="744" y="1379"/>
                    <a:pt x="744" y="1379"/>
                    <a:pt x="744" y="1379"/>
                  </a:cubicBezTo>
                  <a:cubicBezTo>
                    <a:pt x="760" y="1358"/>
                    <a:pt x="770" y="1325"/>
                    <a:pt x="770" y="1289"/>
                  </a:cubicBezTo>
                  <a:cubicBezTo>
                    <a:pt x="770" y="1252"/>
                    <a:pt x="760" y="1220"/>
                    <a:pt x="744" y="1199"/>
                  </a:cubicBezTo>
                  <a:cubicBezTo>
                    <a:pt x="744" y="758"/>
                    <a:pt x="744" y="758"/>
                    <a:pt x="744" y="758"/>
                  </a:cubicBezTo>
                  <a:cubicBezTo>
                    <a:pt x="760" y="762"/>
                    <a:pt x="760" y="762"/>
                    <a:pt x="760" y="762"/>
                  </a:cubicBezTo>
                  <a:cubicBezTo>
                    <a:pt x="760" y="728"/>
                    <a:pt x="760" y="728"/>
                    <a:pt x="760" y="728"/>
                  </a:cubicBezTo>
                  <a:cubicBezTo>
                    <a:pt x="744" y="718"/>
                    <a:pt x="744" y="718"/>
                    <a:pt x="744" y="718"/>
                  </a:cubicBezTo>
                  <a:cubicBezTo>
                    <a:pt x="744" y="387"/>
                    <a:pt x="744" y="387"/>
                    <a:pt x="744" y="387"/>
                  </a:cubicBezTo>
                  <a:cubicBezTo>
                    <a:pt x="760" y="366"/>
                    <a:pt x="770" y="333"/>
                    <a:pt x="770" y="297"/>
                  </a:cubicBezTo>
                  <a:cubicBezTo>
                    <a:pt x="770" y="260"/>
                    <a:pt x="760" y="227"/>
                    <a:pt x="744" y="207"/>
                  </a:cubicBezTo>
                  <a:cubicBezTo>
                    <a:pt x="744" y="114"/>
                    <a:pt x="744" y="114"/>
                    <a:pt x="744" y="114"/>
                  </a:cubicBezTo>
                  <a:cubicBezTo>
                    <a:pt x="713" y="38"/>
                    <a:pt x="713" y="38"/>
                    <a:pt x="713" y="38"/>
                  </a:cubicBezTo>
                  <a:cubicBezTo>
                    <a:pt x="713" y="38"/>
                    <a:pt x="713" y="38"/>
                    <a:pt x="713" y="38"/>
                  </a:cubicBezTo>
                  <a:cubicBezTo>
                    <a:pt x="713" y="38"/>
                    <a:pt x="713" y="38"/>
                    <a:pt x="713" y="38"/>
                  </a:cubicBezTo>
                  <a:cubicBezTo>
                    <a:pt x="627" y="38"/>
                    <a:pt x="627" y="38"/>
                    <a:pt x="627" y="38"/>
                  </a:cubicBezTo>
                  <a:cubicBezTo>
                    <a:pt x="572" y="38"/>
                    <a:pt x="572" y="38"/>
                    <a:pt x="572" y="38"/>
                  </a:cubicBezTo>
                  <a:cubicBezTo>
                    <a:pt x="512" y="12"/>
                    <a:pt x="449" y="0"/>
                    <a:pt x="385"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8"/>
            <p:cNvSpPr/>
            <p:nvPr/>
          </p:nvSpPr>
          <p:spPr>
            <a:xfrm>
              <a:off x="5593218" y="-795942"/>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8"/>
            <p:cNvSpPr/>
            <p:nvPr/>
          </p:nvSpPr>
          <p:spPr>
            <a:xfrm>
              <a:off x="7086706" y="-795942"/>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8"/>
            <p:cNvSpPr/>
            <p:nvPr/>
          </p:nvSpPr>
          <p:spPr>
            <a:xfrm>
              <a:off x="5593218" y="1540608"/>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8"/>
            <p:cNvSpPr/>
            <p:nvPr/>
          </p:nvSpPr>
          <p:spPr>
            <a:xfrm>
              <a:off x="7086706" y="1540608"/>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8"/>
            <p:cNvSpPr/>
            <p:nvPr/>
          </p:nvSpPr>
          <p:spPr>
            <a:xfrm>
              <a:off x="6450186" y="2663701"/>
              <a:ext cx="99300" cy="99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8"/>
            <p:cNvSpPr/>
            <p:nvPr/>
          </p:nvSpPr>
          <p:spPr>
            <a:xfrm>
              <a:off x="5656770" y="-1135551"/>
              <a:ext cx="1688117" cy="3912459"/>
            </a:xfrm>
            <a:custGeom>
              <a:avLst/>
              <a:gdLst/>
              <a:ahLst/>
              <a:cxnLst/>
              <a:rect l="l" t="t" r="r" b="b"/>
              <a:pathLst>
                <a:path w="1700" h="3940" extrusionOk="0">
                  <a:moveTo>
                    <a:pt x="1627" y="0"/>
                  </a:moveTo>
                  <a:lnTo>
                    <a:pt x="74" y="0"/>
                  </a:lnTo>
                  <a:lnTo>
                    <a:pt x="0" y="181"/>
                  </a:lnTo>
                  <a:lnTo>
                    <a:pt x="0" y="3221"/>
                  </a:lnTo>
                  <a:lnTo>
                    <a:pt x="100" y="3876"/>
                  </a:lnTo>
                  <a:lnTo>
                    <a:pt x="112" y="3940"/>
                  </a:lnTo>
                  <a:lnTo>
                    <a:pt x="192" y="3940"/>
                  </a:lnTo>
                  <a:lnTo>
                    <a:pt x="254" y="3876"/>
                  </a:lnTo>
                  <a:lnTo>
                    <a:pt x="1444" y="3876"/>
                  </a:lnTo>
                  <a:lnTo>
                    <a:pt x="1508" y="3940"/>
                  </a:lnTo>
                  <a:lnTo>
                    <a:pt x="1589" y="3940"/>
                  </a:lnTo>
                  <a:lnTo>
                    <a:pt x="1601" y="3876"/>
                  </a:lnTo>
                  <a:lnTo>
                    <a:pt x="1601" y="3876"/>
                  </a:lnTo>
                  <a:lnTo>
                    <a:pt x="1700" y="3221"/>
                  </a:lnTo>
                  <a:lnTo>
                    <a:pt x="1700" y="181"/>
                  </a:lnTo>
                  <a:lnTo>
                    <a:pt x="162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8"/>
            <p:cNvSpPr/>
            <p:nvPr/>
          </p:nvSpPr>
          <p:spPr>
            <a:xfrm>
              <a:off x="56567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8"/>
            <p:cNvSpPr/>
            <p:nvPr/>
          </p:nvSpPr>
          <p:spPr>
            <a:xfrm>
              <a:off x="72723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8"/>
            <p:cNvSpPr/>
            <p:nvPr/>
          </p:nvSpPr>
          <p:spPr>
            <a:xfrm>
              <a:off x="5908995" y="2713351"/>
              <a:ext cx="1647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8"/>
            <p:cNvSpPr/>
            <p:nvPr/>
          </p:nvSpPr>
          <p:spPr>
            <a:xfrm>
              <a:off x="6925838" y="2713351"/>
              <a:ext cx="1647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8"/>
            <p:cNvSpPr/>
            <p:nvPr/>
          </p:nvSpPr>
          <p:spPr>
            <a:xfrm>
              <a:off x="6061919" y="-1255704"/>
              <a:ext cx="877822" cy="120154"/>
            </a:xfrm>
            <a:custGeom>
              <a:avLst/>
              <a:gdLst/>
              <a:ahLst/>
              <a:cxnLst/>
              <a:rect l="l" t="t" r="r" b="b"/>
              <a:pathLst>
                <a:path w="373" h="51" extrusionOk="0">
                  <a:moveTo>
                    <a:pt x="373" y="51"/>
                  </a:moveTo>
                  <a:cubicBezTo>
                    <a:pt x="0" y="51"/>
                    <a:pt x="0" y="51"/>
                    <a:pt x="0" y="51"/>
                  </a:cubicBezTo>
                  <a:cubicBezTo>
                    <a:pt x="119" y="0"/>
                    <a:pt x="254" y="0"/>
                    <a:pt x="373" y="5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8"/>
            <p:cNvSpPr/>
            <p:nvPr/>
          </p:nvSpPr>
          <p:spPr>
            <a:xfrm>
              <a:off x="5908995" y="1724314"/>
              <a:ext cx="1184661" cy="338616"/>
            </a:xfrm>
            <a:custGeom>
              <a:avLst/>
              <a:gdLst/>
              <a:ahLst/>
              <a:cxnLst/>
              <a:rect l="l" t="t" r="r" b="b"/>
              <a:pathLst>
                <a:path w="1193" h="341" extrusionOk="0">
                  <a:moveTo>
                    <a:pt x="1072" y="0"/>
                  </a:moveTo>
                  <a:lnTo>
                    <a:pt x="121" y="0"/>
                  </a:lnTo>
                  <a:lnTo>
                    <a:pt x="0" y="341"/>
                  </a:lnTo>
                  <a:lnTo>
                    <a:pt x="1193" y="341"/>
                  </a:lnTo>
                  <a:lnTo>
                    <a:pt x="1072" y="0"/>
                  </a:lnTo>
                  <a:close/>
                </a:path>
              </a:pathLst>
            </a:custGeom>
            <a:solidFill>
              <a:srgbClr val="3F55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8"/>
            <p:cNvSpPr/>
            <p:nvPr/>
          </p:nvSpPr>
          <p:spPr>
            <a:xfrm>
              <a:off x="57977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8"/>
            <p:cNvSpPr/>
            <p:nvPr/>
          </p:nvSpPr>
          <p:spPr>
            <a:xfrm>
              <a:off x="5977513" y="581362"/>
              <a:ext cx="1047626" cy="1062521"/>
            </a:xfrm>
            <a:custGeom>
              <a:avLst/>
              <a:gdLst/>
              <a:ahLst/>
              <a:cxnLst/>
              <a:rect l="l" t="t" r="r" b="b"/>
              <a:pathLst>
                <a:path w="1055" h="1070" extrusionOk="0">
                  <a:moveTo>
                    <a:pt x="1041" y="1070"/>
                  </a:moveTo>
                  <a:lnTo>
                    <a:pt x="12" y="1070"/>
                  </a:lnTo>
                  <a:lnTo>
                    <a:pt x="0" y="0"/>
                  </a:lnTo>
                  <a:lnTo>
                    <a:pt x="1055" y="0"/>
                  </a:lnTo>
                  <a:lnTo>
                    <a:pt x="1041" y="107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8"/>
            <p:cNvSpPr/>
            <p:nvPr/>
          </p:nvSpPr>
          <p:spPr>
            <a:xfrm>
              <a:off x="5838491" y="2095700"/>
              <a:ext cx="1322689" cy="681205"/>
            </a:xfrm>
            <a:custGeom>
              <a:avLst/>
              <a:gdLst/>
              <a:ahLst/>
              <a:cxnLst/>
              <a:rect l="l" t="t" r="r" b="b"/>
              <a:pathLst>
                <a:path w="1332" h="686" extrusionOk="0">
                  <a:moveTo>
                    <a:pt x="16" y="686"/>
                  </a:moveTo>
                  <a:lnTo>
                    <a:pt x="0" y="686"/>
                  </a:lnTo>
                  <a:lnTo>
                    <a:pt x="7" y="8"/>
                  </a:lnTo>
                  <a:lnTo>
                    <a:pt x="14" y="0"/>
                  </a:lnTo>
                  <a:lnTo>
                    <a:pt x="1318" y="0"/>
                  </a:lnTo>
                  <a:lnTo>
                    <a:pt x="1328" y="8"/>
                  </a:lnTo>
                  <a:lnTo>
                    <a:pt x="1332" y="686"/>
                  </a:lnTo>
                  <a:lnTo>
                    <a:pt x="1316" y="686"/>
                  </a:lnTo>
                  <a:lnTo>
                    <a:pt x="1311" y="17"/>
                  </a:lnTo>
                  <a:lnTo>
                    <a:pt x="23" y="17"/>
                  </a:lnTo>
                  <a:lnTo>
                    <a:pt x="16" y="6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8"/>
            <p:cNvSpPr/>
            <p:nvPr/>
          </p:nvSpPr>
          <p:spPr>
            <a:xfrm>
              <a:off x="5967583" y="-1094837"/>
              <a:ext cx="44700" cy="46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8"/>
            <p:cNvSpPr/>
            <p:nvPr/>
          </p:nvSpPr>
          <p:spPr>
            <a:xfrm>
              <a:off x="6987405" y="-1094837"/>
              <a:ext cx="46800" cy="46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8"/>
            <p:cNvSpPr/>
            <p:nvPr/>
          </p:nvSpPr>
          <p:spPr>
            <a:xfrm>
              <a:off x="6339962" y="-1224922"/>
              <a:ext cx="136043" cy="3938271"/>
            </a:xfrm>
            <a:custGeom>
              <a:avLst/>
              <a:gdLst/>
              <a:ahLst/>
              <a:cxnLst/>
              <a:rect l="l" t="t" r="r" b="b"/>
              <a:pathLst>
                <a:path w="58" h="1672" extrusionOk="0">
                  <a:moveTo>
                    <a:pt x="58" y="0"/>
                  </a:moveTo>
                  <a:cubicBezTo>
                    <a:pt x="39" y="0"/>
                    <a:pt x="19" y="2"/>
                    <a:pt x="0" y="5"/>
                  </a:cubicBezTo>
                  <a:cubicBezTo>
                    <a:pt x="0" y="1672"/>
                    <a:pt x="0" y="1672"/>
                    <a:pt x="0" y="1672"/>
                  </a:cubicBezTo>
                  <a:cubicBezTo>
                    <a:pt x="58" y="1672"/>
                    <a:pt x="58" y="1672"/>
                    <a:pt x="58" y="1672"/>
                  </a:cubicBezTo>
                  <a:lnTo>
                    <a:pt x="58"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8"/>
            <p:cNvSpPr/>
            <p:nvPr/>
          </p:nvSpPr>
          <p:spPr>
            <a:xfrm>
              <a:off x="6525655" y="-1224922"/>
              <a:ext cx="134057" cy="3938271"/>
            </a:xfrm>
            <a:custGeom>
              <a:avLst/>
              <a:gdLst/>
              <a:ahLst/>
              <a:cxnLst/>
              <a:rect l="l" t="t" r="r" b="b"/>
              <a:pathLst>
                <a:path w="57" h="1672" extrusionOk="0">
                  <a:moveTo>
                    <a:pt x="0" y="0"/>
                  </a:moveTo>
                  <a:cubicBezTo>
                    <a:pt x="0" y="1672"/>
                    <a:pt x="0" y="1672"/>
                    <a:pt x="0" y="1672"/>
                  </a:cubicBezTo>
                  <a:cubicBezTo>
                    <a:pt x="57" y="1672"/>
                    <a:pt x="57" y="1672"/>
                    <a:pt x="57" y="1672"/>
                  </a:cubicBezTo>
                  <a:cubicBezTo>
                    <a:pt x="57" y="5"/>
                    <a:pt x="57" y="5"/>
                    <a:pt x="57" y="5"/>
                  </a:cubicBezTo>
                  <a:cubicBezTo>
                    <a:pt x="38" y="2"/>
                    <a:pt x="19"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8"/>
            <p:cNvSpPr/>
            <p:nvPr/>
          </p:nvSpPr>
          <p:spPr>
            <a:xfrm>
              <a:off x="5824589" y="205011"/>
              <a:ext cx="1353474" cy="376351"/>
            </a:xfrm>
            <a:custGeom>
              <a:avLst/>
              <a:gdLst/>
              <a:ahLst/>
              <a:cxnLst/>
              <a:rect l="l" t="t" r="r" b="b"/>
              <a:pathLst>
                <a:path w="575" h="160" extrusionOk="0">
                  <a:moveTo>
                    <a:pt x="510" y="160"/>
                  </a:moveTo>
                  <a:cubicBezTo>
                    <a:pt x="65" y="160"/>
                    <a:pt x="65" y="160"/>
                    <a:pt x="65" y="160"/>
                  </a:cubicBezTo>
                  <a:cubicBezTo>
                    <a:pt x="65" y="160"/>
                    <a:pt x="12" y="108"/>
                    <a:pt x="0" y="65"/>
                  </a:cubicBezTo>
                  <a:cubicBezTo>
                    <a:pt x="167" y="0"/>
                    <a:pt x="407" y="0"/>
                    <a:pt x="575" y="65"/>
                  </a:cubicBezTo>
                  <a:cubicBezTo>
                    <a:pt x="563" y="108"/>
                    <a:pt x="510" y="160"/>
                    <a:pt x="510" y="16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8"/>
            <p:cNvSpPr/>
            <p:nvPr/>
          </p:nvSpPr>
          <p:spPr>
            <a:xfrm>
              <a:off x="5826575" y="205011"/>
              <a:ext cx="1349502" cy="237330"/>
            </a:xfrm>
            <a:custGeom>
              <a:avLst/>
              <a:gdLst/>
              <a:ahLst/>
              <a:cxnLst/>
              <a:rect l="l" t="t" r="r" b="b"/>
              <a:pathLst>
                <a:path w="573" h="101" extrusionOk="0">
                  <a:moveTo>
                    <a:pt x="0" y="65"/>
                  </a:moveTo>
                  <a:cubicBezTo>
                    <a:pt x="1" y="68"/>
                    <a:pt x="1" y="71"/>
                    <a:pt x="2" y="74"/>
                  </a:cubicBezTo>
                  <a:cubicBezTo>
                    <a:pt x="5" y="83"/>
                    <a:pt x="10" y="92"/>
                    <a:pt x="16" y="101"/>
                  </a:cubicBezTo>
                  <a:cubicBezTo>
                    <a:pt x="193" y="49"/>
                    <a:pt x="380" y="49"/>
                    <a:pt x="557" y="101"/>
                  </a:cubicBezTo>
                  <a:cubicBezTo>
                    <a:pt x="563" y="92"/>
                    <a:pt x="567" y="83"/>
                    <a:pt x="571" y="74"/>
                  </a:cubicBezTo>
                  <a:cubicBezTo>
                    <a:pt x="571" y="71"/>
                    <a:pt x="572" y="68"/>
                    <a:pt x="573" y="65"/>
                  </a:cubicBezTo>
                  <a:cubicBezTo>
                    <a:pt x="406" y="0"/>
                    <a:pt x="167" y="0"/>
                    <a:pt x="0" y="6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8"/>
            <p:cNvSpPr/>
            <p:nvPr/>
          </p:nvSpPr>
          <p:spPr>
            <a:xfrm>
              <a:off x="57977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8"/>
            <p:cNvSpPr/>
            <p:nvPr/>
          </p:nvSpPr>
          <p:spPr>
            <a:xfrm>
              <a:off x="5824589" y="357934"/>
              <a:ext cx="164840" cy="1424969"/>
            </a:xfrm>
            <a:custGeom>
              <a:avLst/>
              <a:gdLst/>
              <a:ahLst/>
              <a:cxnLst/>
              <a:rect l="l" t="t" r="r" b="b"/>
              <a:pathLst>
                <a:path w="166" h="1435" extrusionOk="0">
                  <a:moveTo>
                    <a:pt x="166" y="1295"/>
                  </a:moveTo>
                  <a:lnTo>
                    <a:pt x="0" y="1435"/>
                  </a:lnTo>
                  <a:lnTo>
                    <a:pt x="0" y="0"/>
                  </a:lnTo>
                  <a:lnTo>
                    <a:pt x="154" y="225"/>
                  </a:lnTo>
                  <a:lnTo>
                    <a:pt x="166"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8"/>
            <p:cNvSpPr/>
            <p:nvPr/>
          </p:nvSpPr>
          <p:spPr>
            <a:xfrm>
              <a:off x="5656770" y="303319"/>
              <a:ext cx="327693" cy="283008"/>
            </a:xfrm>
            <a:custGeom>
              <a:avLst/>
              <a:gdLst/>
              <a:ahLst/>
              <a:cxnLst/>
              <a:rect l="l" t="t" r="r" b="b"/>
              <a:pathLst>
                <a:path w="330" h="285" extrusionOk="0">
                  <a:moveTo>
                    <a:pt x="316" y="285"/>
                  </a:moveTo>
                  <a:lnTo>
                    <a:pt x="138" y="17"/>
                  </a:lnTo>
                  <a:lnTo>
                    <a:pt x="0" y="17"/>
                  </a:lnTo>
                  <a:lnTo>
                    <a:pt x="0" y="0"/>
                  </a:lnTo>
                  <a:lnTo>
                    <a:pt x="142" y="0"/>
                  </a:lnTo>
                  <a:lnTo>
                    <a:pt x="150" y="5"/>
                  </a:lnTo>
                  <a:lnTo>
                    <a:pt x="330" y="276"/>
                  </a:lnTo>
                  <a:lnTo>
                    <a:pt x="316"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8"/>
            <p:cNvSpPr/>
            <p:nvPr/>
          </p:nvSpPr>
          <p:spPr>
            <a:xfrm>
              <a:off x="5656770" y="1499895"/>
              <a:ext cx="1698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8"/>
            <p:cNvSpPr/>
            <p:nvPr/>
          </p:nvSpPr>
          <p:spPr>
            <a:xfrm>
              <a:off x="70112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8"/>
            <p:cNvSpPr/>
            <p:nvPr/>
          </p:nvSpPr>
          <p:spPr>
            <a:xfrm>
              <a:off x="7011237" y="357934"/>
              <a:ext cx="166826" cy="1424969"/>
            </a:xfrm>
            <a:custGeom>
              <a:avLst/>
              <a:gdLst/>
              <a:ahLst/>
              <a:cxnLst/>
              <a:rect l="l" t="t" r="r" b="b"/>
              <a:pathLst>
                <a:path w="168" h="1435" extrusionOk="0">
                  <a:moveTo>
                    <a:pt x="0" y="1295"/>
                  </a:moveTo>
                  <a:lnTo>
                    <a:pt x="168" y="1435"/>
                  </a:lnTo>
                  <a:lnTo>
                    <a:pt x="168" y="0"/>
                  </a:lnTo>
                  <a:lnTo>
                    <a:pt x="14" y="225"/>
                  </a:lnTo>
                  <a:lnTo>
                    <a:pt x="0"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8"/>
            <p:cNvSpPr/>
            <p:nvPr/>
          </p:nvSpPr>
          <p:spPr>
            <a:xfrm>
              <a:off x="7018188" y="303319"/>
              <a:ext cx="326701" cy="283008"/>
            </a:xfrm>
            <a:custGeom>
              <a:avLst/>
              <a:gdLst/>
              <a:ahLst/>
              <a:cxnLst/>
              <a:rect l="l" t="t" r="r" b="b"/>
              <a:pathLst>
                <a:path w="329" h="285" extrusionOk="0">
                  <a:moveTo>
                    <a:pt x="14" y="285"/>
                  </a:moveTo>
                  <a:lnTo>
                    <a:pt x="0" y="276"/>
                  </a:lnTo>
                  <a:lnTo>
                    <a:pt x="180" y="5"/>
                  </a:lnTo>
                  <a:lnTo>
                    <a:pt x="187" y="0"/>
                  </a:lnTo>
                  <a:lnTo>
                    <a:pt x="329" y="0"/>
                  </a:lnTo>
                  <a:lnTo>
                    <a:pt x="329" y="17"/>
                  </a:lnTo>
                  <a:lnTo>
                    <a:pt x="192" y="17"/>
                  </a:lnTo>
                  <a:lnTo>
                    <a:pt x="14"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8"/>
            <p:cNvSpPr/>
            <p:nvPr/>
          </p:nvSpPr>
          <p:spPr>
            <a:xfrm>
              <a:off x="7176077" y="1499895"/>
              <a:ext cx="1689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8"/>
            <p:cNvSpPr/>
            <p:nvPr/>
          </p:nvSpPr>
          <p:spPr>
            <a:xfrm>
              <a:off x="5852393" y="1683601"/>
              <a:ext cx="1294885" cy="420043"/>
            </a:xfrm>
            <a:custGeom>
              <a:avLst/>
              <a:gdLst/>
              <a:ahLst/>
              <a:cxnLst/>
              <a:rect l="l" t="t" r="r" b="b"/>
              <a:pathLst>
                <a:path w="1304" h="423" extrusionOk="0">
                  <a:moveTo>
                    <a:pt x="0" y="423"/>
                  </a:moveTo>
                  <a:lnTo>
                    <a:pt x="149" y="0"/>
                  </a:lnTo>
                  <a:lnTo>
                    <a:pt x="1157" y="0"/>
                  </a:lnTo>
                  <a:lnTo>
                    <a:pt x="1304" y="423"/>
                  </a:lnTo>
                  <a:lnTo>
                    <a:pt x="0" y="42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8"/>
            <p:cNvSpPr/>
            <p:nvPr/>
          </p:nvSpPr>
          <p:spPr>
            <a:xfrm>
              <a:off x="5845443" y="1676650"/>
              <a:ext cx="1311766" cy="435931"/>
            </a:xfrm>
            <a:custGeom>
              <a:avLst/>
              <a:gdLst/>
              <a:ahLst/>
              <a:cxnLst/>
              <a:rect l="l" t="t" r="r" b="b"/>
              <a:pathLst>
                <a:path w="1321" h="439" extrusionOk="0">
                  <a:moveTo>
                    <a:pt x="1311" y="439"/>
                  </a:moveTo>
                  <a:lnTo>
                    <a:pt x="7" y="439"/>
                  </a:lnTo>
                  <a:lnTo>
                    <a:pt x="0" y="427"/>
                  </a:lnTo>
                  <a:lnTo>
                    <a:pt x="147" y="5"/>
                  </a:lnTo>
                  <a:lnTo>
                    <a:pt x="156" y="0"/>
                  </a:lnTo>
                  <a:lnTo>
                    <a:pt x="1164" y="0"/>
                  </a:lnTo>
                  <a:lnTo>
                    <a:pt x="1171" y="5"/>
                  </a:lnTo>
                  <a:lnTo>
                    <a:pt x="1321" y="427"/>
                  </a:lnTo>
                  <a:lnTo>
                    <a:pt x="1311" y="439"/>
                  </a:lnTo>
                  <a:close/>
                  <a:moveTo>
                    <a:pt x="19" y="422"/>
                  </a:moveTo>
                  <a:lnTo>
                    <a:pt x="1299" y="422"/>
                  </a:lnTo>
                  <a:lnTo>
                    <a:pt x="1157" y="17"/>
                  </a:lnTo>
                  <a:lnTo>
                    <a:pt x="161" y="17"/>
                  </a:lnTo>
                  <a:lnTo>
                    <a:pt x="19" y="42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8"/>
            <p:cNvSpPr/>
            <p:nvPr/>
          </p:nvSpPr>
          <p:spPr>
            <a:xfrm>
              <a:off x="5902044" y="2162232"/>
              <a:ext cx="1198563" cy="551121"/>
            </a:xfrm>
            <a:custGeom>
              <a:avLst/>
              <a:gdLst/>
              <a:ahLst/>
              <a:cxnLst/>
              <a:rect l="l" t="t" r="r" b="b"/>
              <a:pathLst>
                <a:path w="1207" h="555" extrusionOk="0">
                  <a:moveTo>
                    <a:pt x="1207" y="555"/>
                  </a:moveTo>
                  <a:lnTo>
                    <a:pt x="1190" y="555"/>
                  </a:lnTo>
                  <a:lnTo>
                    <a:pt x="1190" y="17"/>
                  </a:lnTo>
                  <a:lnTo>
                    <a:pt x="16" y="17"/>
                  </a:lnTo>
                  <a:lnTo>
                    <a:pt x="16" y="555"/>
                  </a:lnTo>
                  <a:lnTo>
                    <a:pt x="0" y="555"/>
                  </a:lnTo>
                  <a:lnTo>
                    <a:pt x="0" y="7"/>
                  </a:lnTo>
                  <a:lnTo>
                    <a:pt x="7" y="0"/>
                  </a:lnTo>
                  <a:lnTo>
                    <a:pt x="1200" y="0"/>
                  </a:lnTo>
                  <a:lnTo>
                    <a:pt x="1207" y="7"/>
                  </a:lnTo>
                  <a:lnTo>
                    <a:pt x="1207" y="55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8"/>
            <p:cNvSpPr/>
            <p:nvPr/>
          </p:nvSpPr>
          <p:spPr>
            <a:xfrm>
              <a:off x="5864309" y="-1137537"/>
              <a:ext cx="1274033" cy="1128058"/>
            </a:xfrm>
            <a:custGeom>
              <a:avLst/>
              <a:gdLst/>
              <a:ahLst/>
              <a:cxnLst/>
              <a:rect l="l" t="t" r="r" b="b"/>
              <a:pathLst>
                <a:path w="541" h="479" extrusionOk="0">
                  <a:moveTo>
                    <a:pt x="536" y="479"/>
                  </a:moveTo>
                  <a:cubicBezTo>
                    <a:pt x="362" y="436"/>
                    <a:pt x="178" y="436"/>
                    <a:pt x="4" y="479"/>
                  </a:cubicBezTo>
                  <a:cubicBezTo>
                    <a:pt x="0" y="476"/>
                    <a:pt x="0" y="476"/>
                    <a:pt x="0" y="476"/>
                  </a:cubicBezTo>
                  <a:cubicBezTo>
                    <a:pt x="25" y="0"/>
                    <a:pt x="25" y="0"/>
                    <a:pt x="25" y="0"/>
                  </a:cubicBezTo>
                  <a:cubicBezTo>
                    <a:pt x="32" y="1"/>
                    <a:pt x="32" y="1"/>
                    <a:pt x="32" y="1"/>
                  </a:cubicBezTo>
                  <a:cubicBezTo>
                    <a:pt x="7" y="471"/>
                    <a:pt x="7" y="471"/>
                    <a:pt x="7" y="471"/>
                  </a:cubicBezTo>
                  <a:cubicBezTo>
                    <a:pt x="179" y="430"/>
                    <a:pt x="361" y="430"/>
                    <a:pt x="534" y="471"/>
                  </a:cubicBezTo>
                  <a:cubicBezTo>
                    <a:pt x="509" y="1"/>
                    <a:pt x="509" y="1"/>
                    <a:pt x="509" y="1"/>
                  </a:cubicBezTo>
                  <a:cubicBezTo>
                    <a:pt x="516" y="0"/>
                    <a:pt x="516" y="0"/>
                    <a:pt x="516" y="0"/>
                  </a:cubicBezTo>
                  <a:cubicBezTo>
                    <a:pt x="541" y="476"/>
                    <a:pt x="541" y="476"/>
                    <a:pt x="541" y="476"/>
                  </a:cubicBezTo>
                  <a:lnTo>
                    <a:pt x="536" y="4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8"/>
            <p:cNvSpPr/>
            <p:nvPr/>
          </p:nvSpPr>
          <p:spPr>
            <a:xfrm>
              <a:off x="6026171" y="-1137537"/>
              <a:ext cx="42700" cy="447848"/>
            </a:xfrm>
            <a:custGeom>
              <a:avLst/>
              <a:gdLst/>
              <a:ahLst/>
              <a:cxnLst/>
              <a:rect l="l" t="t" r="r" b="b"/>
              <a:pathLst>
                <a:path w="43" h="451" extrusionOk="0">
                  <a:moveTo>
                    <a:pt x="17" y="451"/>
                  </a:moveTo>
                  <a:lnTo>
                    <a:pt x="0" y="448"/>
                  </a:lnTo>
                  <a:lnTo>
                    <a:pt x="27" y="0"/>
                  </a:lnTo>
                  <a:lnTo>
                    <a:pt x="43" y="2"/>
                  </a:lnTo>
                  <a:lnTo>
                    <a:pt x="17"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8"/>
            <p:cNvSpPr/>
            <p:nvPr/>
          </p:nvSpPr>
          <p:spPr>
            <a:xfrm>
              <a:off x="6930803" y="-1137537"/>
              <a:ext cx="42700" cy="447848"/>
            </a:xfrm>
            <a:custGeom>
              <a:avLst/>
              <a:gdLst/>
              <a:ahLst/>
              <a:cxnLst/>
              <a:rect l="l" t="t" r="r" b="b"/>
              <a:pathLst>
                <a:path w="43" h="451" extrusionOk="0">
                  <a:moveTo>
                    <a:pt x="26" y="451"/>
                  </a:moveTo>
                  <a:lnTo>
                    <a:pt x="0" y="2"/>
                  </a:lnTo>
                  <a:lnTo>
                    <a:pt x="17" y="0"/>
                  </a:lnTo>
                  <a:lnTo>
                    <a:pt x="43" y="448"/>
                  </a:lnTo>
                  <a:lnTo>
                    <a:pt x="26"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8"/>
            <p:cNvSpPr/>
            <p:nvPr/>
          </p:nvSpPr>
          <p:spPr>
            <a:xfrm>
              <a:off x="56572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8"/>
            <p:cNvSpPr/>
            <p:nvPr/>
          </p:nvSpPr>
          <p:spPr>
            <a:xfrm>
              <a:off x="72728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8"/>
            <p:cNvSpPr/>
            <p:nvPr/>
          </p:nvSpPr>
          <p:spPr>
            <a:xfrm>
              <a:off x="57982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8"/>
            <p:cNvSpPr/>
            <p:nvPr/>
          </p:nvSpPr>
          <p:spPr>
            <a:xfrm>
              <a:off x="5968083" y="-1094837"/>
              <a:ext cx="447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8"/>
            <p:cNvSpPr/>
            <p:nvPr/>
          </p:nvSpPr>
          <p:spPr>
            <a:xfrm>
              <a:off x="6987905" y="-1094837"/>
              <a:ext cx="468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8"/>
            <p:cNvSpPr/>
            <p:nvPr/>
          </p:nvSpPr>
          <p:spPr>
            <a:xfrm>
              <a:off x="57982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8"/>
            <p:cNvSpPr/>
            <p:nvPr/>
          </p:nvSpPr>
          <p:spPr>
            <a:xfrm>
              <a:off x="70117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8"/>
            <p:cNvSpPr/>
            <p:nvPr/>
          </p:nvSpPr>
          <p:spPr>
            <a:xfrm>
              <a:off x="5619036" y="359920"/>
              <a:ext cx="205554" cy="205553"/>
            </a:xfrm>
            <a:custGeom>
              <a:avLst/>
              <a:gdLst/>
              <a:ahLst/>
              <a:cxnLst/>
              <a:rect l="l" t="t" r="r" b="b"/>
              <a:pathLst>
                <a:path w="207" h="207" extrusionOk="0">
                  <a:moveTo>
                    <a:pt x="0" y="207"/>
                  </a:moveTo>
                  <a:lnTo>
                    <a:pt x="207" y="155"/>
                  </a:lnTo>
                  <a:lnTo>
                    <a:pt x="207" y="0"/>
                  </a:lnTo>
                  <a:lnTo>
                    <a:pt x="0" y="124"/>
                  </a:lnTo>
                  <a:lnTo>
                    <a:pt x="0" y="20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8"/>
            <p:cNvSpPr/>
            <p:nvPr/>
          </p:nvSpPr>
          <p:spPr>
            <a:xfrm>
              <a:off x="7178063" y="364886"/>
              <a:ext cx="204560" cy="205553"/>
            </a:xfrm>
            <a:custGeom>
              <a:avLst/>
              <a:gdLst/>
              <a:ahLst/>
              <a:cxnLst/>
              <a:rect l="l" t="t" r="r" b="b"/>
              <a:pathLst>
                <a:path w="206" h="207" extrusionOk="0">
                  <a:moveTo>
                    <a:pt x="0" y="0"/>
                  </a:moveTo>
                  <a:lnTo>
                    <a:pt x="0" y="157"/>
                  </a:lnTo>
                  <a:lnTo>
                    <a:pt x="206" y="207"/>
                  </a:lnTo>
                  <a:lnTo>
                    <a:pt x="206" y="12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06" name="Google Shape;606;p28"/>
          <p:cNvCxnSpPr/>
          <p:nvPr/>
        </p:nvCxnSpPr>
        <p:spPr>
          <a:xfrm rot="10800000">
            <a:off x="4389350" y="3377550"/>
            <a:ext cx="3933900" cy="0"/>
          </a:xfrm>
          <a:prstGeom prst="straightConnector1">
            <a:avLst/>
          </a:prstGeom>
          <a:noFill/>
          <a:ln w="76200" cap="flat" cmpd="sng">
            <a:solidFill>
              <a:schemeClr val="accent3"/>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1212-4ABC-BB48-7EE6-1DF51C729BE3}"/>
              </a:ext>
            </a:extLst>
          </p:cNvPr>
          <p:cNvSpPr>
            <a:spLocks noGrp="1"/>
          </p:cNvSpPr>
          <p:nvPr>
            <p:ph type="title"/>
          </p:nvPr>
        </p:nvSpPr>
        <p:spPr/>
        <p:txBody>
          <a:bodyPr/>
          <a:lstStyle/>
          <a:p>
            <a:r>
              <a:rPr lang="en-ZA" dirty="0"/>
              <a:t>CRISP-DM</a:t>
            </a:r>
          </a:p>
        </p:txBody>
      </p:sp>
      <p:sp>
        <p:nvSpPr>
          <p:cNvPr id="3" name="Text Placeholder 2">
            <a:extLst>
              <a:ext uri="{FF2B5EF4-FFF2-40B4-BE49-F238E27FC236}">
                <a16:creationId xmlns:a16="http://schemas.microsoft.com/office/drawing/2014/main" id="{2C609A4F-6BAB-07EB-D3CE-14939F847EE8}"/>
              </a:ext>
            </a:extLst>
          </p:cNvPr>
          <p:cNvSpPr>
            <a:spLocks noGrp="1"/>
          </p:cNvSpPr>
          <p:nvPr>
            <p:ph type="body" idx="1"/>
          </p:nvPr>
        </p:nvSpPr>
        <p:spPr/>
        <p:txBody>
          <a:bodyPr/>
          <a:lstStyle/>
          <a:p>
            <a:pPr>
              <a:buFont typeface="+mj-lt"/>
              <a:buAutoNum type="alphaLcPeriod"/>
            </a:pPr>
            <a:r>
              <a:rPr lang="en-US" dirty="0"/>
              <a:t>Business Understanding: identifying the root causes of inflated and unrealistic car prices in South Africa, setting the stage for a data-driven solution.</a:t>
            </a:r>
          </a:p>
          <a:p>
            <a:pPr>
              <a:buFont typeface="+mj-lt"/>
              <a:buAutoNum type="alphaLcPeriod"/>
            </a:pPr>
            <a:endParaRPr lang="en-US" dirty="0"/>
          </a:p>
          <a:p>
            <a:pPr>
              <a:buFont typeface="+mj-lt"/>
              <a:buAutoNum type="alphaLcPeriod"/>
            </a:pPr>
            <a:r>
              <a:rPr lang="en-US" dirty="0"/>
              <a:t>Data Understanding: analyzed the dataset from Kaggle to grasp how various features—like mileage and brand—impact car pricing.</a:t>
            </a:r>
          </a:p>
          <a:p>
            <a:pPr>
              <a:buFont typeface="+mj-lt"/>
              <a:buAutoNum type="alphaLcPeriod"/>
            </a:pPr>
            <a:endParaRPr lang="en-US" dirty="0"/>
          </a:p>
          <a:p>
            <a:pPr>
              <a:buFont typeface="+mj-lt"/>
              <a:buAutoNum type="alphaLcPeriod"/>
            </a:pPr>
            <a:r>
              <a:rPr lang="en-US" dirty="0"/>
              <a:t>Data Preparation: this phase involved rigorous data cleaning and normalization, as well as splitting the dataset into training and testing sets to ensure robust model performance.</a:t>
            </a:r>
          </a:p>
        </p:txBody>
      </p:sp>
      <p:pic>
        <p:nvPicPr>
          <p:cNvPr id="5" name="Picture Placeholder 4">
            <a:extLst>
              <a:ext uri="{FF2B5EF4-FFF2-40B4-BE49-F238E27FC236}">
                <a16:creationId xmlns:a16="http://schemas.microsoft.com/office/drawing/2014/main" id="{6338C884-F3CC-DF74-BF4A-D2BE0EFED55A}"/>
              </a:ext>
            </a:extLst>
          </p:cNvPr>
          <p:cNvPicPr>
            <a:picLocks noGrp="1" noChangeAspect="1"/>
          </p:cNvPicPr>
          <p:nvPr>
            <p:ph type="pic" idx="2"/>
          </p:nvPr>
        </p:nvPicPr>
        <p:blipFill>
          <a:blip r:embed="rId2">
            <a:extLst>
              <a:ext uri="{28A0092B-C50C-407E-A947-70E740481C1C}">
                <a14:useLocalDpi xmlns:a14="http://schemas.microsoft.com/office/drawing/2010/main" val="0"/>
              </a:ext>
            </a:extLst>
          </a:blip>
          <a:srcRect l="-2014" r="-423"/>
          <a:stretch/>
        </p:blipFill>
        <p:spPr bwMode="auto">
          <a:xfrm>
            <a:off x="5230368" y="993801"/>
            <a:ext cx="3218688" cy="3156000"/>
          </a:xfrm>
          <a:prstGeom prst="rect">
            <a:avLst/>
          </a:prstGeom>
          <a:noFill/>
          <a:ln>
            <a:noFill/>
          </a:ln>
        </p:spPr>
      </p:pic>
    </p:spTree>
    <p:extLst>
      <p:ext uri="{BB962C8B-B14F-4D97-AF65-F5344CB8AC3E}">
        <p14:creationId xmlns:p14="http://schemas.microsoft.com/office/powerpoint/2010/main" val="1755185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1212-4ABC-BB48-7EE6-1DF51C729BE3}"/>
              </a:ext>
            </a:extLst>
          </p:cNvPr>
          <p:cNvSpPr>
            <a:spLocks noGrp="1"/>
          </p:cNvSpPr>
          <p:nvPr>
            <p:ph type="title"/>
          </p:nvPr>
        </p:nvSpPr>
        <p:spPr/>
        <p:txBody>
          <a:bodyPr/>
          <a:lstStyle/>
          <a:p>
            <a:r>
              <a:rPr lang="en-ZA" dirty="0"/>
              <a:t>CRISP-DM</a:t>
            </a:r>
          </a:p>
        </p:txBody>
      </p:sp>
      <p:sp>
        <p:nvSpPr>
          <p:cNvPr id="3" name="Text Placeholder 2">
            <a:extLst>
              <a:ext uri="{FF2B5EF4-FFF2-40B4-BE49-F238E27FC236}">
                <a16:creationId xmlns:a16="http://schemas.microsoft.com/office/drawing/2014/main" id="{2C609A4F-6BAB-07EB-D3CE-14939F847EE8}"/>
              </a:ext>
            </a:extLst>
          </p:cNvPr>
          <p:cNvSpPr>
            <a:spLocks noGrp="1"/>
          </p:cNvSpPr>
          <p:nvPr>
            <p:ph type="body" idx="1"/>
          </p:nvPr>
        </p:nvSpPr>
        <p:spPr/>
        <p:txBody>
          <a:bodyPr/>
          <a:lstStyle/>
          <a:p>
            <a:pPr marL="381000" indent="-228600">
              <a:buFont typeface="+mj-lt"/>
              <a:buAutoNum type="alphaLcPeriod" startAt="4"/>
            </a:pPr>
            <a:r>
              <a:rPr lang="en-US" dirty="0"/>
              <a:t>Modeling: the utilization of multiple machine learning models, applying the pre-processed data to discover the most effective prediction strategies.</a:t>
            </a:r>
          </a:p>
          <a:p>
            <a:pPr marL="381000" indent="-228600">
              <a:buFont typeface="+mj-lt"/>
              <a:buAutoNum type="alphaLcPeriod" startAt="4"/>
            </a:pPr>
            <a:endParaRPr lang="en-US" dirty="0"/>
          </a:p>
          <a:p>
            <a:pPr marL="381000" indent="-228600">
              <a:buFont typeface="+mj-lt"/>
              <a:buAutoNum type="alphaLcPeriod" startAt="4"/>
            </a:pPr>
            <a:r>
              <a:rPr lang="en-US" dirty="0"/>
              <a:t>Evaluation: through evaluation metrics such as Mean Absolute Error (MAE), Mean Squared Error (MSE), and R², were used to assess model performance to identify the best one.</a:t>
            </a:r>
          </a:p>
          <a:p>
            <a:pPr marL="381000" indent="-228600">
              <a:buFont typeface="+mj-lt"/>
              <a:buAutoNum type="alphaLcPeriod" startAt="4"/>
            </a:pPr>
            <a:endParaRPr lang="en-US" dirty="0"/>
          </a:p>
          <a:p>
            <a:pPr marL="381000" indent="-228600">
              <a:buFont typeface="+mj-lt"/>
              <a:buAutoNum type="alphaLcPeriod" startAt="4"/>
            </a:pPr>
            <a:r>
              <a:rPr lang="en-US" dirty="0"/>
              <a:t>Deployment: Finally, the most effective model was implemented into an interactive interface, allowing users to input car features and receive real-time price predictions.</a:t>
            </a:r>
          </a:p>
        </p:txBody>
      </p:sp>
      <p:pic>
        <p:nvPicPr>
          <p:cNvPr id="5" name="Picture Placeholder 4">
            <a:extLst>
              <a:ext uri="{FF2B5EF4-FFF2-40B4-BE49-F238E27FC236}">
                <a16:creationId xmlns:a16="http://schemas.microsoft.com/office/drawing/2014/main" id="{6338C884-F3CC-DF74-BF4A-D2BE0EFED55A}"/>
              </a:ext>
            </a:extLst>
          </p:cNvPr>
          <p:cNvPicPr>
            <a:picLocks noGrp="1" noChangeAspect="1"/>
          </p:cNvPicPr>
          <p:nvPr>
            <p:ph type="pic" idx="2"/>
          </p:nvPr>
        </p:nvPicPr>
        <p:blipFill>
          <a:blip r:embed="rId2">
            <a:extLst>
              <a:ext uri="{28A0092B-C50C-407E-A947-70E740481C1C}">
                <a14:useLocalDpi xmlns:a14="http://schemas.microsoft.com/office/drawing/2010/main" val="0"/>
              </a:ext>
            </a:extLst>
          </a:blip>
          <a:srcRect l="-2014" r="-423"/>
          <a:stretch/>
        </p:blipFill>
        <p:spPr bwMode="auto">
          <a:xfrm>
            <a:off x="5230368" y="993801"/>
            <a:ext cx="3218688" cy="3156000"/>
          </a:xfrm>
          <a:prstGeom prst="rect">
            <a:avLst/>
          </a:prstGeom>
          <a:noFill/>
          <a:ln>
            <a:noFill/>
          </a:ln>
        </p:spPr>
      </p:pic>
    </p:spTree>
    <p:extLst>
      <p:ext uri="{BB962C8B-B14F-4D97-AF65-F5344CB8AC3E}">
        <p14:creationId xmlns:p14="http://schemas.microsoft.com/office/powerpoint/2010/main" val="2561069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1"/>
          <p:cNvSpPr txBox="1">
            <a:spLocks noGrp="1"/>
          </p:cNvSpPr>
          <p:nvPr>
            <p:ph type="title"/>
          </p:nvPr>
        </p:nvSpPr>
        <p:spPr>
          <a:xfrm>
            <a:off x="4243870" y="2760479"/>
            <a:ext cx="4403230" cy="9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Process Flowchart</a:t>
            </a:r>
            <a:endParaRPr dirty="0"/>
          </a:p>
        </p:txBody>
      </p:sp>
      <p:sp>
        <p:nvSpPr>
          <p:cNvPr id="674" name="Google Shape;674;p31"/>
          <p:cNvSpPr txBox="1">
            <a:spLocks noGrp="1"/>
          </p:cNvSpPr>
          <p:nvPr>
            <p:ph type="title" idx="2"/>
          </p:nvPr>
        </p:nvSpPr>
        <p:spPr>
          <a:xfrm>
            <a:off x="5894275" y="1493848"/>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675" name="Google Shape;675;p31"/>
          <p:cNvGrpSpPr/>
          <p:nvPr/>
        </p:nvGrpSpPr>
        <p:grpSpPr>
          <a:xfrm rot="8906863">
            <a:off x="1767576" y="-617601"/>
            <a:ext cx="1885801" cy="3352230"/>
            <a:chOff x="359057" y="-1180236"/>
            <a:chExt cx="2184625" cy="3883659"/>
          </a:xfrm>
        </p:grpSpPr>
        <p:sp>
          <p:nvSpPr>
            <p:cNvPr id="676" name="Google Shape;676;p31"/>
            <p:cNvSpPr/>
            <p:nvPr/>
          </p:nvSpPr>
          <p:spPr>
            <a:xfrm>
              <a:off x="627170" y="-1180236"/>
              <a:ext cx="1916512" cy="3883659"/>
            </a:xfrm>
            <a:custGeom>
              <a:avLst/>
              <a:gdLst/>
              <a:ahLst/>
              <a:cxnLst/>
              <a:rect l="l" t="t" r="r" b="b"/>
              <a:pathLst>
                <a:path w="814" h="1649" extrusionOk="0">
                  <a:moveTo>
                    <a:pt x="514" y="0"/>
                  </a:moveTo>
                  <a:cubicBezTo>
                    <a:pt x="514" y="0"/>
                    <a:pt x="513" y="0"/>
                    <a:pt x="512" y="0"/>
                  </a:cubicBezTo>
                  <a:cubicBezTo>
                    <a:pt x="458" y="0"/>
                    <a:pt x="368" y="0"/>
                    <a:pt x="313" y="0"/>
                  </a:cubicBezTo>
                  <a:cubicBezTo>
                    <a:pt x="254" y="0"/>
                    <a:pt x="200" y="22"/>
                    <a:pt x="155" y="60"/>
                  </a:cubicBezTo>
                  <a:cubicBezTo>
                    <a:pt x="106" y="102"/>
                    <a:pt x="71" y="161"/>
                    <a:pt x="52" y="223"/>
                  </a:cubicBezTo>
                  <a:cubicBezTo>
                    <a:pt x="51" y="228"/>
                    <a:pt x="49" y="234"/>
                    <a:pt x="48" y="239"/>
                  </a:cubicBezTo>
                  <a:cubicBezTo>
                    <a:pt x="2" y="278"/>
                    <a:pt x="0" y="388"/>
                    <a:pt x="40" y="434"/>
                  </a:cubicBezTo>
                  <a:cubicBezTo>
                    <a:pt x="46" y="513"/>
                    <a:pt x="46" y="608"/>
                    <a:pt x="46" y="688"/>
                  </a:cubicBezTo>
                  <a:cubicBezTo>
                    <a:pt x="11" y="710"/>
                    <a:pt x="11" y="710"/>
                    <a:pt x="11" y="710"/>
                  </a:cubicBezTo>
                  <a:cubicBezTo>
                    <a:pt x="11" y="744"/>
                    <a:pt x="11" y="744"/>
                    <a:pt x="11" y="744"/>
                  </a:cubicBezTo>
                  <a:cubicBezTo>
                    <a:pt x="46" y="735"/>
                    <a:pt x="46" y="735"/>
                    <a:pt x="46" y="735"/>
                  </a:cubicBezTo>
                  <a:cubicBezTo>
                    <a:pt x="46" y="806"/>
                    <a:pt x="46" y="806"/>
                    <a:pt x="46" y="806"/>
                  </a:cubicBezTo>
                  <a:cubicBezTo>
                    <a:pt x="46" y="945"/>
                    <a:pt x="33" y="1083"/>
                    <a:pt x="18" y="1221"/>
                  </a:cubicBezTo>
                  <a:cubicBezTo>
                    <a:pt x="17" y="1240"/>
                    <a:pt x="17" y="1259"/>
                    <a:pt x="19" y="1278"/>
                  </a:cubicBezTo>
                  <a:cubicBezTo>
                    <a:pt x="14" y="1294"/>
                    <a:pt x="11" y="1313"/>
                    <a:pt x="11" y="1332"/>
                  </a:cubicBezTo>
                  <a:cubicBezTo>
                    <a:pt x="11" y="1396"/>
                    <a:pt x="42" y="1447"/>
                    <a:pt x="80" y="1447"/>
                  </a:cubicBezTo>
                  <a:cubicBezTo>
                    <a:pt x="80" y="1447"/>
                    <a:pt x="81" y="1447"/>
                    <a:pt x="82" y="1447"/>
                  </a:cubicBezTo>
                  <a:cubicBezTo>
                    <a:pt x="90" y="1458"/>
                    <a:pt x="98" y="1468"/>
                    <a:pt x="107" y="1479"/>
                  </a:cubicBezTo>
                  <a:cubicBezTo>
                    <a:pt x="120" y="1544"/>
                    <a:pt x="134" y="1595"/>
                    <a:pt x="134" y="1595"/>
                  </a:cubicBezTo>
                  <a:cubicBezTo>
                    <a:pt x="191" y="1625"/>
                    <a:pt x="248" y="1646"/>
                    <a:pt x="340" y="1649"/>
                  </a:cubicBezTo>
                  <a:cubicBezTo>
                    <a:pt x="343" y="1649"/>
                    <a:pt x="345" y="1649"/>
                    <a:pt x="348" y="1649"/>
                  </a:cubicBezTo>
                  <a:cubicBezTo>
                    <a:pt x="364" y="1649"/>
                    <a:pt x="379" y="1649"/>
                    <a:pt x="394" y="1649"/>
                  </a:cubicBezTo>
                  <a:cubicBezTo>
                    <a:pt x="409" y="1649"/>
                    <a:pt x="423" y="1649"/>
                    <a:pt x="437" y="1649"/>
                  </a:cubicBezTo>
                  <a:cubicBezTo>
                    <a:pt x="528" y="1649"/>
                    <a:pt x="602" y="1644"/>
                    <a:pt x="691" y="1595"/>
                  </a:cubicBezTo>
                  <a:cubicBezTo>
                    <a:pt x="691" y="1595"/>
                    <a:pt x="691" y="1595"/>
                    <a:pt x="691" y="1595"/>
                  </a:cubicBezTo>
                  <a:cubicBezTo>
                    <a:pt x="692" y="1595"/>
                    <a:pt x="705" y="1543"/>
                    <a:pt x="719" y="1478"/>
                  </a:cubicBezTo>
                  <a:cubicBezTo>
                    <a:pt x="728" y="1468"/>
                    <a:pt x="735" y="1456"/>
                    <a:pt x="744" y="1447"/>
                  </a:cubicBezTo>
                  <a:cubicBezTo>
                    <a:pt x="744" y="1447"/>
                    <a:pt x="745" y="1447"/>
                    <a:pt x="746" y="1447"/>
                  </a:cubicBezTo>
                  <a:cubicBezTo>
                    <a:pt x="746" y="1447"/>
                    <a:pt x="746" y="1447"/>
                    <a:pt x="747" y="1447"/>
                  </a:cubicBezTo>
                  <a:cubicBezTo>
                    <a:pt x="784" y="1446"/>
                    <a:pt x="814" y="1394"/>
                    <a:pt x="814" y="1332"/>
                  </a:cubicBezTo>
                  <a:cubicBezTo>
                    <a:pt x="814" y="1312"/>
                    <a:pt x="810" y="1294"/>
                    <a:pt x="806" y="1278"/>
                  </a:cubicBezTo>
                  <a:cubicBezTo>
                    <a:pt x="807" y="1266"/>
                    <a:pt x="808" y="1253"/>
                    <a:pt x="808" y="1241"/>
                  </a:cubicBezTo>
                  <a:cubicBezTo>
                    <a:pt x="808" y="1227"/>
                    <a:pt x="807" y="1213"/>
                    <a:pt x="805" y="1199"/>
                  </a:cubicBezTo>
                  <a:cubicBezTo>
                    <a:pt x="790" y="1069"/>
                    <a:pt x="779" y="936"/>
                    <a:pt x="780" y="806"/>
                  </a:cubicBezTo>
                  <a:cubicBezTo>
                    <a:pt x="780" y="805"/>
                    <a:pt x="780" y="735"/>
                    <a:pt x="780" y="735"/>
                  </a:cubicBezTo>
                  <a:cubicBezTo>
                    <a:pt x="780" y="735"/>
                    <a:pt x="780" y="735"/>
                    <a:pt x="780" y="735"/>
                  </a:cubicBezTo>
                  <a:cubicBezTo>
                    <a:pt x="780" y="735"/>
                    <a:pt x="814" y="744"/>
                    <a:pt x="814" y="744"/>
                  </a:cubicBezTo>
                  <a:cubicBezTo>
                    <a:pt x="814" y="710"/>
                    <a:pt x="814" y="710"/>
                    <a:pt x="814" y="710"/>
                  </a:cubicBezTo>
                  <a:cubicBezTo>
                    <a:pt x="780" y="688"/>
                    <a:pt x="780" y="688"/>
                    <a:pt x="780" y="688"/>
                  </a:cubicBezTo>
                  <a:cubicBezTo>
                    <a:pt x="780" y="652"/>
                    <a:pt x="779" y="570"/>
                    <a:pt x="780" y="534"/>
                  </a:cubicBezTo>
                  <a:cubicBezTo>
                    <a:pt x="781" y="501"/>
                    <a:pt x="783" y="467"/>
                    <a:pt x="785" y="434"/>
                  </a:cubicBezTo>
                  <a:cubicBezTo>
                    <a:pt x="802" y="413"/>
                    <a:pt x="814" y="379"/>
                    <a:pt x="814" y="340"/>
                  </a:cubicBezTo>
                  <a:cubicBezTo>
                    <a:pt x="814" y="296"/>
                    <a:pt x="799" y="258"/>
                    <a:pt x="777" y="239"/>
                  </a:cubicBezTo>
                  <a:cubicBezTo>
                    <a:pt x="776" y="235"/>
                    <a:pt x="775" y="230"/>
                    <a:pt x="774" y="225"/>
                  </a:cubicBezTo>
                  <a:cubicBezTo>
                    <a:pt x="741" y="109"/>
                    <a:pt x="641" y="0"/>
                    <a:pt x="514"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1"/>
            <p:cNvSpPr/>
            <p:nvPr/>
          </p:nvSpPr>
          <p:spPr>
            <a:xfrm>
              <a:off x="367994"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1"/>
            <p:cNvSpPr/>
            <p:nvPr/>
          </p:nvSpPr>
          <p:spPr>
            <a:xfrm>
              <a:off x="1936952"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1"/>
            <p:cNvSpPr/>
            <p:nvPr/>
          </p:nvSpPr>
          <p:spPr>
            <a:xfrm>
              <a:off x="367994"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1"/>
            <p:cNvSpPr/>
            <p:nvPr/>
          </p:nvSpPr>
          <p:spPr>
            <a:xfrm>
              <a:off x="1936952"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1"/>
            <p:cNvSpPr/>
            <p:nvPr/>
          </p:nvSpPr>
          <p:spPr>
            <a:xfrm>
              <a:off x="384875" y="-1180236"/>
              <a:ext cx="1859911" cy="3883659"/>
            </a:xfrm>
            <a:custGeom>
              <a:avLst/>
              <a:gdLst/>
              <a:ahLst/>
              <a:cxnLst/>
              <a:rect l="l" t="t" r="r" b="b"/>
              <a:pathLst>
                <a:path w="790" h="1649" extrusionOk="0">
                  <a:moveTo>
                    <a:pt x="790" y="1242"/>
                  </a:moveTo>
                  <a:cubicBezTo>
                    <a:pt x="790" y="1228"/>
                    <a:pt x="789" y="1214"/>
                    <a:pt x="787" y="1200"/>
                  </a:cubicBezTo>
                  <a:cubicBezTo>
                    <a:pt x="772" y="1070"/>
                    <a:pt x="762" y="938"/>
                    <a:pt x="762" y="807"/>
                  </a:cubicBezTo>
                  <a:cubicBezTo>
                    <a:pt x="762" y="587"/>
                    <a:pt x="762" y="587"/>
                    <a:pt x="762" y="587"/>
                  </a:cubicBezTo>
                  <a:cubicBezTo>
                    <a:pt x="762" y="517"/>
                    <a:pt x="766" y="446"/>
                    <a:pt x="771" y="375"/>
                  </a:cubicBezTo>
                  <a:cubicBezTo>
                    <a:pt x="772" y="364"/>
                    <a:pt x="772" y="354"/>
                    <a:pt x="772" y="343"/>
                  </a:cubicBezTo>
                  <a:cubicBezTo>
                    <a:pt x="772" y="153"/>
                    <a:pt x="648" y="0"/>
                    <a:pt x="494" y="0"/>
                  </a:cubicBezTo>
                  <a:cubicBezTo>
                    <a:pt x="440" y="0"/>
                    <a:pt x="350" y="0"/>
                    <a:pt x="295" y="0"/>
                  </a:cubicBezTo>
                  <a:cubicBezTo>
                    <a:pt x="141" y="0"/>
                    <a:pt x="17" y="153"/>
                    <a:pt x="17" y="343"/>
                  </a:cubicBezTo>
                  <a:cubicBezTo>
                    <a:pt x="17" y="354"/>
                    <a:pt x="17" y="364"/>
                    <a:pt x="18" y="375"/>
                  </a:cubicBezTo>
                  <a:cubicBezTo>
                    <a:pt x="24" y="446"/>
                    <a:pt x="28" y="517"/>
                    <a:pt x="28" y="587"/>
                  </a:cubicBezTo>
                  <a:cubicBezTo>
                    <a:pt x="28" y="807"/>
                    <a:pt x="28" y="807"/>
                    <a:pt x="28" y="807"/>
                  </a:cubicBezTo>
                  <a:cubicBezTo>
                    <a:pt x="28" y="938"/>
                    <a:pt x="17" y="1070"/>
                    <a:pt x="2" y="1200"/>
                  </a:cubicBezTo>
                  <a:cubicBezTo>
                    <a:pt x="0" y="1214"/>
                    <a:pt x="0" y="1228"/>
                    <a:pt x="0" y="1242"/>
                  </a:cubicBezTo>
                  <a:cubicBezTo>
                    <a:pt x="0" y="1332"/>
                    <a:pt x="33" y="1414"/>
                    <a:pt x="89" y="1479"/>
                  </a:cubicBezTo>
                  <a:cubicBezTo>
                    <a:pt x="102" y="1545"/>
                    <a:pt x="116" y="1595"/>
                    <a:pt x="116" y="1595"/>
                  </a:cubicBezTo>
                  <a:cubicBezTo>
                    <a:pt x="116" y="1595"/>
                    <a:pt x="208" y="1649"/>
                    <a:pt x="321" y="1649"/>
                  </a:cubicBezTo>
                  <a:cubicBezTo>
                    <a:pt x="361" y="1649"/>
                    <a:pt x="428" y="1649"/>
                    <a:pt x="468" y="1649"/>
                  </a:cubicBezTo>
                  <a:cubicBezTo>
                    <a:pt x="581" y="1649"/>
                    <a:pt x="673" y="1595"/>
                    <a:pt x="673" y="1595"/>
                  </a:cubicBezTo>
                  <a:cubicBezTo>
                    <a:pt x="673" y="1595"/>
                    <a:pt x="687" y="1545"/>
                    <a:pt x="700" y="1479"/>
                  </a:cubicBezTo>
                  <a:cubicBezTo>
                    <a:pt x="756" y="1414"/>
                    <a:pt x="790" y="1332"/>
                    <a:pt x="790" y="12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1"/>
            <p:cNvSpPr/>
            <p:nvPr/>
          </p:nvSpPr>
          <p:spPr>
            <a:xfrm>
              <a:off x="384875" y="-1043201"/>
              <a:ext cx="346561" cy="3657249"/>
            </a:xfrm>
            <a:custGeom>
              <a:avLst/>
              <a:gdLst/>
              <a:ahLst/>
              <a:cxnLst/>
              <a:rect l="l" t="t" r="r" b="b"/>
              <a:pathLst>
                <a:path w="147" h="1553" extrusionOk="0">
                  <a:moveTo>
                    <a:pt x="128" y="1453"/>
                  </a:moveTo>
                  <a:cubicBezTo>
                    <a:pt x="79" y="1385"/>
                    <a:pt x="50" y="1299"/>
                    <a:pt x="50" y="1204"/>
                  </a:cubicBezTo>
                  <a:cubicBezTo>
                    <a:pt x="50" y="1190"/>
                    <a:pt x="51" y="1175"/>
                    <a:pt x="52" y="1161"/>
                  </a:cubicBezTo>
                  <a:cubicBezTo>
                    <a:pt x="66" y="1023"/>
                    <a:pt x="75" y="886"/>
                    <a:pt x="75" y="747"/>
                  </a:cubicBezTo>
                  <a:cubicBezTo>
                    <a:pt x="75" y="517"/>
                    <a:pt x="75" y="517"/>
                    <a:pt x="75" y="517"/>
                  </a:cubicBezTo>
                  <a:cubicBezTo>
                    <a:pt x="75" y="443"/>
                    <a:pt x="71" y="368"/>
                    <a:pt x="66" y="294"/>
                  </a:cubicBezTo>
                  <a:cubicBezTo>
                    <a:pt x="66" y="283"/>
                    <a:pt x="65" y="272"/>
                    <a:pt x="65" y="260"/>
                  </a:cubicBezTo>
                  <a:cubicBezTo>
                    <a:pt x="65" y="158"/>
                    <a:pt x="94" y="65"/>
                    <a:pt x="140" y="0"/>
                  </a:cubicBezTo>
                  <a:cubicBezTo>
                    <a:pt x="66" y="61"/>
                    <a:pt x="17" y="166"/>
                    <a:pt x="17" y="285"/>
                  </a:cubicBezTo>
                  <a:cubicBezTo>
                    <a:pt x="17" y="296"/>
                    <a:pt x="17" y="306"/>
                    <a:pt x="18" y="317"/>
                  </a:cubicBezTo>
                  <a:cubicBezTo>
                    <a:pt x="24" y="388"/>
                    <a:pt x="28" y="459"/>
                    <a:pt x="28" y="529"/>
                  </a:cubicBezTo>
                  <a:cubicBezTo>
                    <a:pt x="28" y="749"/>
                    <a:pt x="28" y="749"/>
                    <a:pt x="28" y="749"/>
                  </a:cubicBezTo>
                  <a:cubicBezTo>
                    <a:pt x="28" y="880"/>
                    <a:pt x="17" y="1012"/>
                    <a:pt x="2" y="1142"/>
                  </a:cubicBezTo>
                  <a:cubicBezTo>
                    <a:pt x="0" y="1156"/>
                    <a:pt x="0" y="1170"/>
                    <a:pt x="0" y="1184"/>
                  </a:cubicBezTo>
                  <a:cubicBezTo>
                    <a:pt x="0" y="1274"/>
                    <a:pt x="33" y="1356"/>
                    <a:pt x="89" y="1421"/>
                  </a:cubicBezTo>
                  <a:cubicBezTo>
                    <a:pt x="102" y="1487"/>
                    <a:pt x="116" y="1537"/>
                    <a:pt x="116" y="1537"/>
                  </a:cubicBezTo>
                  <a:cubicBezTo>
                    <a:pt x="116" y="1537"/>
                    <a:pt x="127" y="1544"/>
                    <a:pt x="147" y="1553"/>
                  </a:cubicBezTo>
                  <a:cubicBezTo>
                    <a:pt x="142" y="1531"/>
                    <a:pt x="135" y="1495"/>
                    <a:pt x="128" y="1453"/>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1"/>
            <p:cNvSpPr/>
            <p:nvPr/>
          </p:nvSpPr>
          <p:spPr>
            <a:xfrm>
              <a:off x="1896238" y="-1043201"/>
              <a:ext cx="348547" cy="3657249"/>
            </a:xfrm>
            <a:custGeom>
              <a:avLst/>
              <a:gdLst/>
              <a:ahLst/>
              <a:cxnLst/>
              <a:rect l="l" t="t" r="r" b="b"/>
              <a:pathLst>
                <a:path w="148" h="1553" extrusionOk="0">
                  <a:moveTo>
                    <a:pt x="145" y="1142"/>
                  </a:moveTo>
                  <a:cubicBezTo>
                    <a:pt x="130" y="1012"/>
                    <a:pt x="120" y="880"/>
                    <a:pt x="120" y="749"/>
                  </a:cubicBezTo>
                  <a:cubicBezTo>
                    <a:pt x="120" y="529"/>
                    <a:pt x="120" y="529"/>
                    <a:pt x="120" y="529"/>
                  </a:cubicBezTo>
                  <a:cubicBezTo>
                    <a:pt x="120" y="459"/>
                    <a:pt x="124" y="388"/>
                    <a:pt x="129" y="317"/>
                  </a:cubicBezTo>
                  <a:cubicBezTo>
                    <a:pt x="130" y="306"/>
                    <a:pt x="130" y="296"/>
                    <a:pt x="130" y="285"/>
                  </a:cubicBezTo>
                  <a:cubicBezTo>
                    <a:pt x="130" y="166"/>
                    <a:pt x="81" y="61"/>
                    <a:pt x="7" y="0"/>
                  </a:cubicBezTo>
                  <a:cubicBezTo>
                    <a:pt x="53" y="65"/>
                    <a:pt x="82" y="158"/>
                    <a:pt x="82" y="260"/>
                  </a:cubicBezTo>
                  <a:cubicBezTo>
                    <a:pt x="82" y="272"/>
                    <a:pt x="81" y="283"/>
                    <a:pt x="81" y="294"/>
                  </a:cubicBezTo>
                  <a:cubicBezTo>
                    <a:pt x="76" y="368"/>
                    <a:pt x="72" y="443"/>
                    <a:pt x="72" y="517"/>
                  </a:cubicBezTo>
                  <a:cubicBezTo>
                    <a:pt x="72" y="747"/>
                    <a:pt x="72" y="747"/>
                    <a:pt x="72" y="747"/>
                  </a:cubicBezTo>
                  <a:cubicBezTo>
                    <a:pt x="72" y="886"/>
                    <a:pt x="82" y="1023"/>
                    <a:pt x="95" y="1161"/>
                  </a:cubicBezTo>
                  <a:cubicBezTo>
                    <a:pt x="96" y="1175"/>
                    <a:pt x="97" y="1190"/>
                    <a:pt x="97" y="1204"/>
                  </a:cubicBezTo>
                  <a:cubicBezTo>
                    <a:pt x="97" y="1299"/>
                    <a:pt x="68" y="1385"/>
                    <a:pt x="19" y="1453"/>
                  </a:cubicBezTo>
                  <a:cubicBezTo>
                    <a:pt x="12" y="1495"/>
                    <a:pt x="5" y="1531"/>
                    <a:pt x="0" y="1553"/>
                  </a:cubicBezTo>
                  <a:cubicBezTo>
                    <a:pt x="20" y="1544"/>
                    <a:pt x="31" y="1537"/>
                    <a:pt x="31" y="1537"/>
                  </a:cubicBezTo>
                  <a:cubicBezTo>
                    <a:pt x="31" y="1537"/>
                    <a:pt x="45" y="1487"/>
                    <a:pt x="58" y="1421"/>
                  </a:cubicBezTo>
                  <a:cubicBezTo>
                    <a:pt x="114" y="1356"/>
                    <a:pt x="148" y="1274"/>
                    <a:pt x="148" y="1184"/>
                  </a:cubicBezTo>
                  <a:cubicBezTo>
                    <a:pt x="148" y="1170"/>
                    <a:pt x="147" y="1156"/>
                    <a:pt x="145" y="11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1"/>
            <p:cNvSpPr/>
            <p:nvPr/>
          </p:nvSpPr>
          <p:spPr>
            <a:xfrm>
              <a:off x="582485" y="-82961"/>
              <a:ext cx="1464692" cy="2501390"/>
            </a:xfrm>
            <a:custGeom>
              <a:avLst/>
              <a:gdLst/>
              <a:ahLst/>
              <a:cxnLst/>
              <a:rect l="l" t="t" r="r" b="b"/>
              <a:pathLst>
                <a:path w="622" h="1062" extrusionOk="0">
                  <a:moveTo>
                    <a:pt x="598" y="157"/>
                  </a:moveTo>
                  <a:cubicBezTo>
                    <a:pt x="396" y="41"/>
                    <a:pt x="313" y="0"/>
                    <a:pt x="311" y="17"/>
                  </a:cubicBezTo>
                  <a:cubicBezTo>
                    <a:pt x="308" y="0"/>
                    <a:pt x="225" y="41"/>
                    <a:pt x="23" y="157"/>
                  </a:cubicBezTo>
                  <a:cubicBezTo>
                    <a:pt x="0" y="176"/>
                    <a:pt x="0" y="176"/>
                    <a:pt x="0" y="176"/>
                  </a:cubicBezTo>
                  <a:cubicBezTo>
                    <a:pt x="0" y="176"/>
                    <a:pt x="23" y="480"/>
                    <a:pt x="23" y="519"/>
                  </a:cubicBezTo>
                  <a:cubicBezTo>
                    <a:pt x="27" y="698"/>
                    <a:pt x="68" y="703"/>
                    <a:pt x="83" y="881"/>
                  </a:cubicBezTo>
                  <a:cubicBezTo>
                    <a:pt x="84" y="888"/>
                    <a:pt x="133" y="940"/>
                    <a:pt x="134" y="946"/>
                  </a:cubicBezTo>
                  <a:cubicBezTo>
                    <a:pt x="147" y="1045"/>
                    <a:pt x="168" y="1045"/>
                    <a:pt x="173" y="1048"/>
                  </a:cubicBezTo>
                  <a:cubicBezTo>
                    <a:pt x="188" y="1056"/>
                    <a:pt x="242" y="1060"/>
                    <a:pt x="284" y="1061"/>
                  </a:cubicBezTo>
                  <a:cubicBezTo>
                    <a:pt x="284" y="1062"/>
                    <a:pt x="285" y="1062"/>
                    <a:pt x="285" y="1062"/>
                  </a:cubicBezTo>
                  <a:cubicBezTo>
                    <a:pt x="285" y="1062"/>
                    <a:pt x="295" y="1062"/>
                    <a:pt x="311" y="1062"/>
                  </a:cubicBezTo>
                  <a:cubicBezTo>
                    <a:pt x="326" y="1062"/>
                    <a:pt x="336" y="1062"/>
                    <a:pt x="336" y="1062"/>
                  </a:cubicBezTo>
                  <a:cubicBezTo>
                    <a:pt x="337" y="1062"/>
                    <a:pt x="337" y="1062"/>
                    <a:pt x="337" y="1061"/>
                  </a:cubicBezTo>
                  <a:cubicBezTo>
                    <a:pt x="379" y="1060"/>
                    <a:pt x="434" y="1056"/>
                    <a:pt x="448" y="1048"/>
                  </a:cubicBezTo>
                  <a:cubicBezTo>
                    <a:pt x="453" y="1045"/>
                    <a:pt x="475" y="1045"/>
                    <a:pt x="487" y="946"/>
                  </a:cubicBezTo>
                  <a:cubicBezTo>
                    <a:pt x="488" y="940"/>
                    <a:pt x="538" y="888"/>
                    <a:pt x="538" y="881"/>
                  </a:cubicBezTo>
                  <a:cubicBezTo>
                    <a:pt x="553" y="703"/>
                    <a:pt x="594" y="698"/>
                    <a:pt x="598" y="519"/>
                  </a:cubicBezTo>
                  <a:cubicBezTo>
                    <a:pt x="599" y="480"/>
                    <a:pt x="622" y="176"/>
                    <a:pt x="622" y="176"/>
                  </a:cubicBezTo>
                  <a:lnTo>
                    <a:pt x="598" y="15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1"/>
            <p:cNvSpPr/>
            <p:nvPr/>
          </p:nvSpPr>
          <p:spPr>
            <a:xfrm>
              <a:off x="637100" y="-89912"/>
              <a:ext cx="1353474" cy="777526"/>
            </a:xfrm>
            <a:custGeom>
              <a:avLst/>
              <a:gdLst/>
              <a:ahLst/>
              <a:cxnLst/>
              <a:rect l="l" t="t" r="r" b="b"/>
              <a:pathLst>
                <a:path w="575" h="330" extrusionOk="0">
                  <a:moveTo>
                    <a:pt x="531" y="330"/>
                  </a:moveTo>
                  <a:cubicBezTo>
                    <a:pt x="49" y="330"/>
                    <a:pt x="49" y="330"/>
                    <a:pt x="49" y="330"/>
                  </a:cubicBezTo>
                  <a:cubicBezTo>
                    <a:pt x="0" y="166"/>
                    <a:pt x="0" y="166"/>
                    <a:pt x="0" y="166"/>
                  </a:cubicBezTo>
                  <a:cubicBezTo>
                    <a:pt x="23" y="86"/>
                    <a:pt x="186" y="0"/>
                    <a:pt x="288" y="0"/>
                  </a:cubicBezTo>
                  <a:cubicBezTo>
                    <a:pt x="389" y="0"/>
                    <a:pt x="551" y="87"/>
                    <a:pt x="575" y="166"/>
                  </a:cubicBezTo>
                  <a:lnTo>
                    <a:pt x="531" y="33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1"/>
            <p:cNvSpPr/>
            <p:nvPr/>
          </p:nvSpPr>
          <p:spPr>
            <a:xfrm>
              <a:off x="637100" y="-89912"/>
              <a:ext cx="1353474" cy="457777"/>
            </a:xfrm>
            <a:custGeom>
              <a:avLst/>
              <a:gdLst/>
              <a:ahLst/>
              <a:cxnLst/>
              <a:rect l="l" t="t" r="r" b="b"/>
              <a:pathLst>
                <a:path w="575" h="194" extrusionOk="0">
                  <a:moveTo>
                    <a:pt x="288" y="0"/>
                  </a:moveTo>
                  <a:cubicBezTo>
                    <a:pt x="186" y="0"/>
                    <a:pt x="23" y="86"/>
                    <a:pt x="0" y="166"/>
                  </a:cubicBezTo>
                  <a:cubicBezTo>
                    <a:pt x="8" y="194"/>
                    <a:pt x="8" y="194"/>
                    <a:pt x="8" y="194"/>
                  </a:cubicBezTo>
                  <a:cubicBezTo>
                    <a:pt x="192" y="149"/>
                    <a:pt x="384" y="149"/>
                    <a:pt x="567" y="194"/>
                  </a:cubicBezTo>
                  <a:cubicBezTo>
                    <a:pt x="575" y="166"/>
                    <a:pt x="575" y="166"/>
                    <a:pt x="575" y="166"/>
                  </a:cubicBezTo>
                  <a:cubicBezTo>
                    <a:pt x="551" y="87"/>
                    <a:pt x="389" y="0"/>
                    <a:pt x="288"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1"/>
            <p:cNvSpPr/>
            <p:nvPr/>
          </p:nvSpPr>
          <p:spPr>
            <a:xfrm>
              <a:off x="367994" y="397655"/>
              <a:ext cx="205554" cy="174769"/>
            </a:xfrm>
            <a:custGeom>
              <a:avLst/>
              <a:gdLst/>
              <a:ahLst/>
              <a:cxnLst/>
              <a:rect l="l" t="t" r="r" b="b"/>
              <a:pathLst>
                <a:path w="87" h="74" extrusionOk="0">
                  <a:moveTo>
                    <a:pt x="0" y="74"/>
                  </a:moveTo>
                  <a:cubicBezTo>
                    <a:pt x="67" y="57"/>
                    <a:pt x="67" y="57"/>
                    <a:pt x="67" y="57"/>
                  </a:cubicBezTo>
                  <a:cubicBezTo>
                    <a:pt x="79" y="55"/>
                    <a:pt x="87" y="44"/>
                    <a:pt x="87" y="33"/>
                  </a:cubicBezTo>
                  <a:cubicBezTo>
                    <a:pt x="87" y="33"/>
                    <a:pt x="87" y="33"/>
                    <a:pt x="87" y="33"/>
                  </a:cubicBezTo>
                  <a:cubicBezTo>
                    <a:pt x="87" y="12"/>
                    <a:pt x="65" y="0"/>
                    <a:pt x="48" y="11"/>
                  </a:cubicBezTo>
                  <a:cubicBezTo>
                    <a:pt x="0" y="40"/>
                    <a:pt x="0" y="40"/>
                    <a:pt x="0" y="40"/>
                  </a:cubicBezTo>
                  <a:lnTo>
                    <a:pt x="0" y="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1"/>
            <p:cNvSpPr/>
            <p:nvPr/>
          </p:nvSpPr>
          <p:spPr>
            <a:xfrm>
              <a:off x="2054127" y="397655"/>
              <a:ext cx="205554" cy="174769"/>
            </a:xfrm>
            <a:custGeom>
              <a:avLst/>
              <a:gdLst/>
              <a:ahLst/>
              <a:cxnLst/>
              <a:rect l="l" t="t" r="r" b="b"/>
              <a:pathLst>
                <a:path w="87" h="74" extrusionOk="0">
                  <a:moveTo>
                    <a:pt x="0" y="33"/>
                  </a:moveTo>
                  <a:cubicBezTo>
                    <a:pt x="0" y="33"/>
                    <a:pt x="0" y="33"/>
                    <a:pt x="0" y="33"/>
                  </a:cubicBezTo>
                  <a:cubicBezTo>
                    <a:pt x="0" y="44"/>
                    <a:pt x="8" y="55"/>
                    <a:pt x="20" y="57"/>
                  </a:cubicBezTo>
                  <a:cubicBezTo>
                    <a:pt x="87" y="74"/>
                    <a:pt x="87" y="74"/>
                    <a:pt x="87" y="74"/>
                  </a:cubicBezTo>
                  <a:cubicBezTo>
                    <a:pt x="87" y="40"/>
                    <a:pt x="87" y="40"/>
                    <a:pt x="87" y="40"/>
                  </a:cubicBezTo>
                  <a:cubicBezTo>
                    <a:pt x="39" y="11"/>
                    <a:pt x="39" y="11"/>
                    <a:pt x="39" y="11"/>
                  </a:cubicBezTo>
                  <a:cubicBezTo>
                    <a:pt x="22" y="0"/>
                    <a:pt x="0" y="12"/>
                    <a:pt x="0" y="3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1"/>
            <p:cNvSpPr/>
            <p:nvPr/>
          </p:nvSpPr>
          <p:spPr>
            <a:xfrm>
              <a:off x="359057" y="402620"/>
              <a:ext cx="221442" cy="176756"/>
            </a:xfrm>
            <a:custGeom>
              <a:avLst/>
              <a:gdLst/>
              <a:ahLst/>
              <a:cxnLst/>
              <a:rect l="l" t="t" r="r" b="b"/>
              <a:pathLst>
                <a:path w="94" h="75" extrusionOk="0">
                  <a:moveTo>
                    <a:pt x="5" y="75"/>
                  </a:moveTo>
                  <a:cubicBezTo>
                    <a:pt x="0" y="72"/>
                    <a:pt x="0" y="72"/>
                    <a:pt x="0" y="72"/>
                  </a:cubicBezTo>
                  <a:cubicBezTo>
                    <a:pt x="0" y="38"/>
                    <a:pt x="0" y="38"/>
                    <a:pt x="0" y="38"/>
                  </a:cubicBezTo>
                  <a:cubicBezTo>
                    <a:pt x="2" y="35"/>
                    <a:pt x="2" y="35"/>
                    <a:pt x="2" y="35"/>
                  </a:cubicBezTo>
                  <a:cubicBezTo>
                    <a:pt x="50" y="6"/>
                    <a:pt x="50" y="6"/>
                    <a:pt x="50" y="6"/>
                  </a:cubicBezTo>
                  <a:cubicBezTo>
                    <a:pt x="59" y="0"/>
                    <a:pt x="70" y="0"/>
                    <a:pt x="80" y="5"/>
                  </a:cubicBezTo>
                  <a:cubicBezTo>
                    <a:pt x="89" y="10"/>
                    <a:pt x="94" y="20"/>
                    <a:pt x="94" y="31"/>
                  </a:cubicBezTo>
                  <a:cubicBezTo>
                    <a:pt x="94" y="44"/>
                    <a:pt x="85" y="56"/>
                    <a:pt x="72" y="59"/>
                  </a:cubicBezTo>
                  <a:lnTo>
                    <a:pt x="5" y="75"/>
                  </a:lnTo>
                  <a:close/>
                  <a:moveTo>
                    <a:pt x="7" y="40"/>
                  </a:moveTo>
                  <a:cubicBezTo>
                    <a:pt x="7" y="68"/>
                    <a:pt x="7" y="68"/>
                    <a:pt x="7" y="68"/>
                  </a:cubicBezTo>
                  <a:cubicBezTo>
                    <a:pt x="71" y="52"/>
                    <a:pt x="71" y="52"/>
                    <a:pt x="71" y="52"/>
                  </a:cubicBezTo>
                  <a:cubicBezTo>
                    <a:pt x="80" y="50"/>
                    <a:pt x="87" y="41"/>
                    <a:pt x="87" y="31"/>
                  </a:cubicBezTo>
                  <a:cubicBezTo>
                    <a:pt x="87" y="22"/>
                    <a:pt x="83" y="15"/>
                    <a:pt x="76" y="11"/>
                  </a:cubicBezTo>
                  <a:cubicBezTo>
                    <a:pt x="69" y="7"/>
                    <a:pt x="61" y="7"/>
                    <a:pt x="54" y="12"/>
                  </a:cubicBezTo>
                  <a:lnTo>
                    <a:pt x="7" y="4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1"/>
            <p:cNvSpPr/>
            <p:nvPr/>
          </p:nvSpPr>
          <p:spPr>
            <a:xfrm>
              <a:off x="2047176" y="402620"/>
              <a:ext cx="221442" cy="176756"/>
            </a:xfrm>
            <a:custGeom>
              <a:avLst/>
              <a:gdLst/>
              <a:ahLst/>
              <a:cxnLst/>
              <a:rect l="l" t="t" r="r" b="b"/>
              <a:pathLst>
                <a:path w="94" h="75" extrusionOk="0">
                  <a:moveTo>
                    <a:pt x="90" y="75"/>
                  </a:moveTo>
                  <a:cubicBezTo>
                    <a:pt x="22" y="59"/>
                    <a:pt x="22" y="59"/>
                    <a:pt x="22" y="59"/>
                  </a:cubicBezTo>
                  <a:cubicBezTo>
                    <a:pt x="9" y="56"/>
                    <a:pt x="0" y="44"/>
                    <a:pt x="0" y="31"/>
                  </a:cubicBezTo>
                  <a:cubicBezTo>
                    <a:pt x="0" y="31"/>
                    <a:pt x="0" y="31"/>
                    <a:pt x="0" y="31"/>
                  </a:cubicBezTo>
                  <a:cubicBezTo>
                    <a:pt x="0" y="20"/>
                    <a:pt x="5" y="10"/>
                    <a:pt x="15" y="5"/>
                  </a:cubicBezTo>
                  <a:cubicBezTo>
                    <a:pt x="24" y="0"/>
                    <a:pt x="35" y="0"/>
                    <a:pt x="44" y="6"/>
                  </a:cubicBezTo>
                  <a:cubicBezTo>
                    <a:pt x="92" y="35"/>
                    <a:pt x="92" y="35"/>
                    <a:pt x="92" y="35"/>
                  </a:cubicBezTo>
                  <a:cubicBezTo>
                    <a:pt x="94" y="38"/>
                    <a:pt x="94" y="38"/>
                    <a:pt x="94" y="38"/>
                  </a:cubicBezTo>
                  <a:cubicBezTo>
                    <a:pt x="94" y="72"/>
                    <a:pt x="94" y="72"/>
                    <a:pt x="94" y="72"/>
                  </a:cubicBezTo>
                  <a:lnTo>
                    <a:pt x="90" y="75"/>
                  </a:lnTo>
                  <a:close/>
                  <a:moveTo>
                    <a:pt x="29" y="8"/>
                  </a:moveTo>
                  <a:cubicBezTo>
                    <a:pt x="25" y="8"/>
                    <a:pt x="22" y="9"/>
                    <a:pt x="18" y="11"/>
                  </a:cubicBezTo>
                  <a:cubicBezTo>
                    <a:pt x="11" y="15"/>
                    <a:pt x="7" y="22"/>
                    <a:pt x="7" y="31"/>
                  </a:cubicBezTo>
                  <a:cubicBezTo>
                    <a:pt x="7" y="41"/>
                    <a:pt x="14" y="50"/>
                    <a:pt x="24" y="52"/>
                  </a:cubicBezTo>
                  <a:cubicBezTo>
                    <a:pt x="87" y="68"/>
                    <a:pt x="87" y="68"/>
                    <a:pt x="87" y="68"/>
                  </a:cubicBezTo>
                  <a:cubicBezTo>
                    <a:pt x="87" y="40"/>
                    <a:pt x="87" y="40"/>
                    <a:pt x="87" y="40"/>
                  </a:cubicBezTo>
                  <a:cubicBezTo>
                    <a:pt x="41" y="12"/>
                    <a:pt x="41" y="12"/>
                    <a:pt x="41" y="12"/>
                  </a:cubicBezTo>
                  <a:cubicBezTo>
                    <a:pt x="37" y="9"/>
                    <a:pt x="33" y="8"/>
                    <a:pt x="29" y="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1"/>
            <p:cNvSpPr/>
            <p:nvPr/>
          </p:nvSpPr>
          <p:spPr>
            <a:xfrm>
              <a:off x="862514" y="1865322"/>
              <a:ext cx="902647" cy="430966"/>
            </a:xfrm>
            <a:custGeom>
              <a:avLst/>
              <a:gdLst/>
              <a:ahLst/>
              <a:cxnLst/>
              <a:rect l="l" t="t" r="r" b="b"/>
              <a:pathLst>
                <a:path w="383" h="183" extrusionOk="0">
                  <a:moveTo>
                    <a:pt x="0" y="0"/>
                  </a:moveTo>
                  <a:cubicBezTo>
                    <a:pt x="3" y="36"/>
                    <a:pt x="10" y="148"/>
                    <a:pt x="43" y="162"/>
                  </a:cubicBezTo>
                  <a:cubicBezTo>
                    <a:pt x="92" y="183"/>
                    <a:pt x="295" y="183"/>
                    <a:pt x="344" y="162"/>
                  </a:cubicBezTo>
                  <a:cubicBezTo>
                    <a:pt x="377" y="148"/>
                    <a:pt x="380" y="36"/>
                    <a:pt x="383" y="0"/>
                  </a:cubicBezTo>
                  <a:lnTo>
                    <a:pt x="0"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1"/>
            <p:cNvSpPr/>
            <p:nvPr/>
          </p:nvSpPr>
          <p:spPr>
            <a:xfrm>
              <a:off x="942947" y="1865322"/>
              <a:ext cx="753695" cy="320742"/>
            </a:xfrm>
            <a:custGeom>
              <a:avLst/>
              <a:gdLst/>
              <a:ahLst/>
              <a:cxnLst/>
              <a:rect l="l" t="t" r="r" b="b"/>
              <a:pathLst>
                <a:path w="320" h="136" extrusionOk="0">
                  <a:moveTo>
                    <a:pt x="0" y="0"/>
                  </a:moveTo>
                  <a:cubicBezTo>
                    <a:pt x="3" y="39"/>
                    <a:pt x="10" y="108"/>
                    <a:pt x="34" y="118"/>
                  </a:cubicBezTo>
                  <a:cubicBezTo>
                    <a:pt x="75" y="136"/>
                    <a:pt x="245" y="136"/>
                    <a:pt x="286" y="118"/>
                  </a:cubicBezTo>
                  <a:cubicBezTo>
                    <a:pt x="309" y="108"/>
                    <a:pt x="317" y="39"/>
                    <a:pt x="320"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1"/>
            <p:cNvSpPr/>
            <p:nvPr/>
          </p:nvSpPr>
          <p:spPr>
            <a:xfrm>
              <a:off x="630149" y="-1046180"/>
              <a:ext cx="1367376" cy="1345527"/>
            </a:xfrm>
            <a:custGeom>
              <a:avLst/>
              <a:gdLst/>
              <a:ahLst/>
              <a:cxnLst/>
              <a:rect l="l" t="t" r="r" b="b"/>
              <a:pathLst>
                <a:path w="581" h="571" extrusionOk="0">
                  <a:moveTo>
                    <a:pt x="574" y="571"/>
                  </a:moveTo>
                  <a:cubicBezTo>
                    <a:pt x="570" y="463"/>
                    <a:pt x="497" y="112"/>
                    <a:pt x="449" y="70"/>
                  </a:cubicBezTo>
                  <a:cubicBezTo>
                    <a:pt x="378" y="7"/>
                    <a:pt x="203" y="7"/>
                    <a:pt x="132" y="70"/>
                  </a:cubicBezTo>
                  <a:cubicBezTo>
                    <a:pt x="84" y="112"/>
                    <a:pt x="11" y="463"/>
                    <a:pt x="7" y="571"/>
                  </a:cubicBezTo>
                  <a:cubicBezTo>
                    <a:pt x="0" y="571"/>
                    <a:pt x="0" y="571"/>
                    <a:pt x="0" y="571"/>
                  </a:cubicBezTo>
                  <a:cubicBezTo>
                    <a:pt x="4" y="459"/>
                    <a:pt x="77" y="109"/>
                    <a:pt x="127" y="65"/>
                  </a:cubicBezTo>
                  <a:cubicBezTo>
                    <a:pt x="200" y="0"/>
                    <a:pt x="381" y="0"/>
                    <a:pt x="454" y="65"/>
                  </a:cubicBezTo>
                  <a:cubicBezTo>
                    <a:pt x="504" y="109"/>
                    <a:pt x="577" y="459"/>
                    <a:pt x="581" y="571"/>
                  </a:cubicBezTo>
                  <a:lnTo>
                    <a:pt x="574" y="57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1"/>
            <p:cNvSpPr/>
            <p:nvPr/>
          </p:nvSpPr>
          <p:spPr>
            <a:xfrm>
              <a:off x="585463" y="2301253"/>
              <a:ext cx="1456748" cy="228392"/>
            </a:xfrm>
            <a:custGeom>
              <a:avLst/>
              <a:gdLst/>
              <a:ahLst/>
              <a:cxnLst/>
              <a:rect l="l" t="t" r="r" b="b"/>
              <a:pathLst>
                <a:path w="619" h="97" extrusionOk="0">
                  <a:moveTo>
                    <a:pt x="310" y="97"/>
                  </a:moveTo>
                  <a:cubicBezTo>
                    <a:pt x="185" y="97"/>
                    <a:pt x="76" y="64"/>
                    <a:pt x="2" y="5"/>
                  </a:cubicBezTo>
                  <a:cubicBezTo>
                    <a:pt x="1" y="3"/>
                    <a:pt x="1" y="3"/>
                    <a:pt x="1" y="3"/>
                  </a:cubicBezTo>
                  <a:cubicBezTo>
                    <a:pt x="0" y="1"/>
                    <a:pt x="0" y="1"/>
                    <a:pt x="0" y="1"/>
                  </a:cubicBezTo>
                  <a:cubicBezTo>
                    <a:pt x="6" y="0"/>
                    <a:pt x="6" y="0"/>
                    <a:pt x="6" y="0"/>
                  </a:cubicBezTo>
                  <a:cubicBezTo>
                    <a:pt x="6" y="0"/>
                    <a:pt x="6" y="0"/>
                    <a:pt x="6" y="0"/>
                  </a:cubicBezTo>
                  <a:cubicBezTo>
                    <a:pt x="7" y="0"/>
                    <a:pt x="7" y="0"/>
                    <a:pt x="7" y="0"/>
                  </a:cubicBezTo>
                  <a:cubicBezTo>
                    <a:pt x="7" y="0"/>
                    <a:pt x="7" y="0"/>
                    <a:pt x="7" y="0"/>
                  </a:cubicBezTo>
                  <a:cubicBezTo>
                    <a:pt x="7" y="1"/>
                    <a:pt x="7" y="1"/>
                    <a:pt x="7" y="1"/>
                  </a:cubicBezTo>
                  <a:cubicBezTo>
                    <a:pt x="80" y="58"/>
                    <a:pt x="188" y="90"/>
                    <a:pt x="310" y="90"/>
                  </a:cubicBezTo>
                  <a:cubicBezTo>
                    <a:pt x="432" y="90"/>
                    <a:pt x="539" y="58"/>
                    <a:pt x="612" y="1"/>
                  </a:cubicBezTo>
                  <a:cubicBezTo>
                    <a:pt x="612" y="0"/>
                    <a:pt x="612" y="0"/>
                    <a:pt x="612" y="0"/>
                  </a:cubicBezTo>
                  <a:cubicBezTo>
                    <a:pt x="612" y="0"/>
                    <a:pt x="612" y="0"/>
                    <a:pt x="612" y="0"/>
                  </a:cubicBezTo>
                  <a:cubicBezTo>
                    <a:pt x="613" y="0"/>
                    <a:pt x="613" y="0"/>
                    <a:pt x="613" y="0"/>
                  </a:cubicBezTo>
                  <a:cubicBezTo>
                    <a:pt x="613" y="0"/>
                    <a:pt x="613" y="0"/>
                    <a:pt x="613" y="0"/>
                  </a:cubicBezTo>
                  <a:cubicBezTo>
                    <a:pt x="619" y="1"/>
                    <a:pt x="619" y="1"/>
                    <a:pt x="619" y="1"/>
                  </a:cubicBezTo>
                  <a:cubicBezTo>
                    <a:pt x="619" y="3"/>
                    <a:pt x="619" y="3"/>
                    <a:pt x="619" y="3"/>
                  </a:cubicBezTo>
                  <a:cubicBezTo>
                    <a:pt x="617" y="5"/>
                    <a:pt x="617" y="5"/>
                    <a:pt x="617" y="5"/>
                  </a:cubicBezTo>
                  <a:cubicBezTo>
                    <a:pt x="543" y="64"/>
                    <a:pt x="434" y="97"/>
                    <a:pt x="310" y="9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1"/>
            <p:cNvSpPr/>
            <p:nvPr/>
          </p:nvSpPr>
          <p:spPr>
            <a:xfrm>
              <a:off x="733422" y="2201952"/>
              <a:ext cx="169805" cy="193637"/>
            </a:xfrm>
            <a:custGeom>
              <a:avLst/>
              <a:gdLst/>
              <a:ahLst/>
              <a:cxnLst/>
              <a:rect l="l" t="t" r="r" b="b"/>
              <a:pathLst>
                <a:path w="72" h="82" extrusionOk="0">
                  <a:moveTo>
                    <a:pt x="7" y="82"/>
                  </a:moveTo>
                  <a:cubicBezTo>
                    <a:pt x="0" y="82"/>
                    <a:pt x="0" y="82"/>
                    <a:pt x="0" y="82"/>
                  </a:cubicBezTo>
                  <a:cubicBezTo>
                    <a:pt x="0" y="34"/>
                    <a:pt x="30" y="0"/>
                    <a:pt x="72" y="0"/>
                  </a:cubicBezTo>
                  <a:cubicBezTo>
                    <a:pt x="72" y="7"/>
                    <a:pt x="72" y="7"/>
                    <a:pt x="72" y="7"/>
                  </a:cubicBezTo>
                  <a:cubicBezTo>
                    <a:pt x="27" y="7"/>
                    <a:pt x="7" y="45"/>
                    <a:pt x="7"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1"/>
            <p:cNvSpPr/>
            <p:nvPr/>
          </p:nvSpPr>
          <p:spPr>
            <a:xfrm>
              <a:off x="851590"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1"/>
            <p:cNvSpPr/>
            <p:nvPr/>
          </p:nvSpPr>
          <p:spPr>
            <a:xfrm>
              <a:off x="1715510" y="2201952"/>
              <a:ext cx="178742" cy="193637"/>
            </a:xfrm>
            <a:custGeom>
              <a:avLst/>
              <a:gdLst/>
              <a:ahLst/>
              <a:cxnLst/>
              <a:rect l="l" t="t" r="r" b="b"/>
              <a:pathLst>
                <a:path w="76" h="82" extrusionOk="0">
                  <a:moveTo>
                    <a:pt x="76" y="82"/>
                  </a:moveTo>
                  <a:cubicBezTo>
                    <a:pt x="69" y="82"/>
                    <a:pt x="69" y="82"/>
                    <a:pt x="69" y="82"/>
                  </a:cubicBezTo>
                  <a:cubicBezTo>
                    <a:pt x="69" y="39"/>
                    <a:pt x="40" y="7"/>
                    <a:pt x="0" y="7"/>
                  </a:cubicBezTo>
                  <a:cubicBezTo>
                    <a:pt x="0" y="0"/>
                    <a:pt x="0" y="0"/>
                    <a:pt x="0" y="0"/>
                  </a:cubicBezTo>
                  <a:cubicBezTo>
                    <a:pt x="44" y="0"/>
                    <a:pt x="76" y="35"/>
                    <a:pt x="76"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1"/>
            <p:cNvSpPr/>
            <p:nvPr/>
          </p:nvSpPr>
          <p:spPr>
            <a:xfrm>
              <a:off x="1760196"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1"/>
            <p:cNvSpPr/>
            <p:nvPr/>
          </p:nvSpPr>
          <p:spPr>
            <a:xfrm>
              <a:off x="582485" y="-932977"/>
              <a:ext cx="233358" cy="287972"/>
            </a:xfrm>
            <a:custGeom>
              <a:avLst/>
              <a:gdLst/>
              <a:ahLst/>
              <a:cxnLst/>
              <a:rect l="l" t="t" r="r" b="b"/>
              <a:pathLst>
                <a:path w="99" h="122" extrusionOk="0">
                  <a:moveTo>
                    <a:pt x="74" y="78"/>
                  </a:moveTo>
                  <a:cubicBezTo>
                    <a:pt x="54" y="107"/>
                    <a:pt x="27" y="122"/>
                    <a:pt x="13" y="113"/>
                  </a:cubicBezTo>
                  <a:cubicBezTo>
                    <a:pt x="0" y="103"/>
                    <a:pt x="5" y="73"/>
                    <a:pt x="25" y="44"/>
                  </a:cubicBezTo>
                  <a:cubicBezTo>
                    <a:pt x="44" y="16"/>
                    <a:pt x="72" y="0"/>
                    <a:pt x="85" y="10"/>
                  </a:cubicBezTo>
                  <a:cubicBezTo>
                    <a:pt x="99" y="19"/>
                    <a:pt x="94" y="50"/>
                    <a:pt x="74"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1"/>
            <p:cNvSpPr/>
            <p:nvPr/>
          </p:nvSpPr>
          <p:spPr>
            <a:xfrm>
              <a:off x="585463" y="-941914"/>
              <a:ext cx="228393" cy="288966"/>
            </a:xfrm>
            <a:custGeom>
              <a:avLst/>
              <a:gdLst/>
              <a:ahLst/>
              <a:cxnLst/>
              <a:rect l="l" t="t" r="r" b="b"/>
              <a:pathLst>
                <a:path w="97" h="123" extrusionOk="0">
                  <a:moveTo>
                    <a:pt x="22" y="123"/>
                  </a:moveTo>
                  <a:cubicBezTo>
                    <a:pt x="18" y="123"/>
                    <a:pt x="14" y="122"/>
                    <a:pt x="10" y="120"/>
                  </a:cubicBezTo>
                  <a:cubicBezTo>
                    <a:pt x="3" y="114"/>
                    <a:pt x="0" y="103"/>
                    <a:pt x="2" y="89"/>
                  </a:cubicBezTo>
                  <a:cubicBezTo>
                    <a:pt x="4" y="75"/>
                    <a:pt x="11" y="60"/>
                    <a:pt x="21" y="46"/>
                  </a:cubicBezTo>
                  <a:cubicBezTo>
                    <a:pt x="42" y="16"/>
                    <a:pt x="71" y="0"/>
                    <a:pt x="86" y="11"/>
                  </a:cubicBezTo>
                  <a:cubicBezTo>
                    <a:pt x="94" y="16"/>
                    <a:pt x="97" y="27"/>
                    <a:pt x="94" y="42"/>
                  </a:cubicBezTo>
                  <a:cubicBezTo>
                    <a:pt x="92" y="55"/>
                    <a:pt x="86" y="70"/>
                    <a:pt x="76" y="84"/>
                  </a:cubicBezTo>
                  <a:cubicBezTo>
                    <a:pt x="59" y="108"/>
                    <a:pt x="38" y="123"/>
                    <a:pt x="22" y="123"/>
                  </a:cubicBezTo>
                  <a:close/>
                  <a:moveTo>
                    <a:pt x="74" y="15"/>
                  </a:moveTo>
                  <a:cubicBezTo>
                    <a:pt x="61" y="15"/>
                    <a:pt x="41" y="29"/>
                    <a:pt x="26" y="50"/>
                  </a:cubicBezTo>
                  <a:cubicBezTo>
                    <a:pt x="17" y="63"/>
                    <a:pt x="11" y="78"/>
                    <a:pt x="9" y="90"/>
                  </a:cubicBezTo>
                  <a:cubicBezTo>
                    <a:pt x="7" y="101"/>
                    <a:pt x="9" y="110"/>
                    <a:pt x="14" y="114"/>
                  </a:cubicBezTo>
                  <a:cubicBezTo>
                    <a:pt x="26" y="122"/>
                    <a:pt x="52" y="107"/>
                    <a:pt x="70" y="80"/>
                  </a:cubicBezTo>
                  <a:cubicBezTo>
                    <a:pt x="79" y="67"/>
                    <a:pt x="86" y="53"/>
                    <a:pt x="88" y="41"/>
                  </a:cubicBezTo>
                  <a:cubicBezTo>
                    <a:pt x="89" y="29"/>
                    <a:pt x="87" y="20"/>
                    <a:pt x="82" y="17"/>
                  </a:cubicBezTo>
                  <a:cubicBezTo>
                    <a:pt x="80" y="15"/>
                    <a:pt x="77" y="15"/>
                    <a:pt x="74"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1"/>
            <p:cNvSpPr/>
            <p:nvPr/>
          </p:nvSpPr>
          <p:spPr>
            <a:xfrm>
              <a:off x="752289" y="-1008446"/>
              <a:ext cx="539205" cy="99301"/>
            </a:xfrm>
            <a:custGeom>
              <a:avLst/>
              <a:gdLst/>
              <a:ahLst/>
              <a:cxnLst/>
              <a:rect l="l" t="t" r="r" b="b"/>
              <a:pathLst>
                <a:path w="229" h="42" extrusionOk="0">
                  <a:moveTo>
                    <a:pt x="2" y="42"/>
                  </a:moveTo>
                  <a:cubicBezTo>
                    <a:pt x="0" y="35"/>
                    <a:pt x="0" y="35"/>
                    <a:pt x="0" y="35"/>
                  </a:cubicBezTo>
                  <a:cubicBezTo>
                    <a:pt x="85" y="0"/>
                    <a:pt x="227" y="0"/>
                    <a:pt x="229" y="0"/>
                  </a:cubicBezTo>
                  <a:cubicBezTo>
                    <a:pt x="229" y="7"/>
                    <a:pt x="229" y="7"/>
                    <a:pt x="229" y="7"/>
                  </a:cubicBezTo>
                  <a:cubicBezTo>
                    <a:pt x="227" y="7"/>
                    <a:pt x="87" y="7"/>
                    <a:pt x="2" y="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1"/>
            <p:cNvSpPr/>
            <p:nvPr/>
          </p:nvSpPr>
          <p:spPr>
            <a:xfrm>
              <a:off x="1811832" y="-932977"/>
              <a:ext cx="233358" cy="287972"/>
            </a:xfrm>
            <a:custGeom>
              <a:avLst/>
              <a:gdLst/>
              <a:ahLst/>
              <a:cxnLst/>
              <a:rect l="l" t="t" r="r" b="b"/>
              <a:pathLst>
                <a:path w="99" h="122" extrusionOk="0">
                  <a:moveTo>
                    <a:pt x="25" y="78"/>
                  </a:moveTo>
                  <a:cubicBezTo>
                    <a:pt x="45" y="107"/>
                    <a:pt x="72" y="122"/>
                    <a:pt x="86" y="113"/>
                  </a:cubicBezTo>
                  <a:cubicBezTo>
                    <a:pt x="99" y="103"/>
                    <a:pt x="94" y="73"/>
                    <a:pt x="75" y="44"/>
                  </a:cubicBezTo>
                  <a:cubicBezTo>
                    <a:pt x="55" y="16"/>
                    <a:pt x="28" y="0"/>
                    <a:pt x="14" y="10"/>
                  </a:cubicBezTo>
                  <a:cubicBezTo>
                    <a:pt x="0" y="19"/>
                    <a:pt x="6" y="50"/>
                    <a:pt x="25"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1"/>
            <p:cNvSpPr/>
            <p:nvPr/>
          </p:nvSpPr>
          <p:spPr>
            <a:xfrm>
              <a:off x="1813818" y="-941914"/>
              <a:ext cx="240309" cy="288966"/>
            </a:xfrm>
            <a:custGeom>
              <a:avLst/>
              <a:gdLst/>
              <a:ahLst/>
              <a:cxnLst/>
              <a:rect l="l" t="t" r="r" b="b"/>
              <a:pathLst>
                <a:path w="102" h="123" extrusionOk="0">
                  <a:moveTo>
                    <a:pt x="75" y="123"/>
                  </a:moveTo>
                  <a:cubicBezTo>
                    <a:pt x="69" y="123"/>
                    <a:pt x="62" y="121"/>
                    <a:pt x="55" y="117"/>
                  </a:cubicBezTo>
                  <a:cubicBezTo>
                    <a:pt x="43" y="110"/>
                    <a:pt x="31" y="99"/>
                    <a:pt x="21" y="84"/>
                  </a:cubicBezTo>
                  <a:cubicBezTo>
                    <a:pt x="12" y="70"/>
                    <a:pt x="5" y="55"/>
                    <a:pt x="3" y="42"/>
                  </a:cubicBezTo>
                  <a:cubicBezTo>
                    <a:pt x="0" y="27"/>
                    <a:pt x="3" y="16"/>
                    <a:pt x="11" y="11"/>
                  </a:cubicBezTo>
                  <a:cubicBezTo>
                    <a:pt x="26" y="0"/>
                    <a:pt x="55" y="16"/>
                    <a:pt x="76" y="46"/>
                  </a:cubicBezTo>
                  <a:cubicBezTo>
                    <a:pt x="98" y="77"/>
                    <a:pt x="102" y="109"/>
                    <a:pt x="87" y="120"/>
                  </a:cubicBezTo>
                  <a:cubicBezTo>
                    <a:pt x="84" y="122"/>
                    <a:pt x="80" y="123"/>
                    <a:pt x="75" y="123"/>
                  </a:cubicBezTo>
                  <a:close/>
                  <a:moveTo>
                    <a:pt x="23" y="15"/>
                  </a:moveTo>
                  <a:cubicBezTo>
                    <a:pt x="20" y="15"/>
                    <a:pt x="17" y="15"/>
                    <a:pt x="15" y="17"/>
                  </a:cubicBezTo>
                  <a:cubicBezTo>
                    <a:pt x="10" y="20"/>
                    <a:pt x="8" y="29"/>
                    <a:pt x="10" y="41"/>
                  </a:cubicBezTo>
                  <a:cubicBezTo>
                    <a:pt x="12" y="53"/>
                    <a:pt x="18" y="67"/>
                    <a:pt x="27" y="80"/>
                  </a:cubicBezTo>
                  <a:cubicBezTo>
                    <a:pt x="37" y="94"/>
                    <a:pt x="48" y="105"/>
                    <a:pt x="59" y="111"/>
                  </a:cubicBezTo>
                  <a:cubicBezTo>
                    <a:pt x="69" y="116"/>
                    <a:pt x="78" y="118"/>
                    <a:pt x="83" y="114"/>
                  </a:cubicBezTo>
                  <a:cubicBezTo>
                    <a:pt x="95" y="106"/>
                    <a:pt x="89" y="76"/>
                    <a:pt x="71" y="50"/>
                  </a:cubicBezTo>
                  <a:cubicBezTo>
                    <a:pt x="56" y="29"/>
                    <a:pt x="36" y="15"/>
                    <a:pt x="23"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1"/>
            <p:cNvSpPr/>
            <p:nvPr/>
          </p:nvSpPr>
          <p:spPr>
            <a:xfrm>
              <a:off x="1336180" y="-1008446"/>
              <a:ext cx="541191" cy="99301"/>
            </a:xfrm>
            <a:custGeom>
              <a:avLst/>
              <a:gdLst/>
              <a:ahLst/>
              <a:cxnLst/>
              <a:rect l="l" t="t" r="r" b="b"/>
              <a:pathLst>
                <a:path w="230" h="42" extrusionOk="0">
                  <a:moveTo>
                    <a:pt x="227" y="42"/>
                  </a:moveTo>
                  <a:cubicBezTo>
                    <a:pt x="143" y="7"/>
                    <a:pt x="2" y="7"/>
                    <a:pt x="0" y="7"/>
                  </a:cubicBezTo>
                  <a:cubicBezTo>
                    <a:pt x="0" y="0"/>
                    <a:pt x="0" y="0"/>
                    <a:pt x="0" y="0"/>
                  </a:cubicBezTo>
                  <a:cubicBezTo>
                    <a:pt x="2" y="0"/>
                    <a:pt x="144" y="0"/>
                    <a:pt x="230" y="35"/>
                  </a:cubicBezTo>
                  <a:lnTo>
                    <a:pt x="227" y="4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1"/>
            <p:cNvSpPr/>
            <p:nvPr/>
          </p:nvSpPr>
          <p:spPr>
            <a:xfrm>
              <a:off x="582485" y="332116"/>
              <a:ext cx="195623" cy="1660313"/>
            </a:xfrm>
            <a:custGeom>
              <a:avLst/>
              <a:gdLst/>
              <a:ahLst/>
              <a:cxnLst/>
              <a:rect l="l" t="t" r="r" b="b"/>
              <a:pathLst>
                <a:path w="197" h="1672" extrusionOk="0">
                  <a:moveTo>
                    <a:pt x="197" y="1672"/>
                  </a:moveTo>
                  <a:lnTo>
                    <a:pt x="26" y="1074"/>
                  </a:lnTo>
                  <a:lnTo>
                    <a:pt x="0" y="0"/>
                  </a:lnTo>
                  <a:lnTo>
                    <a:pt x="107" y="358"/>
                  </a:lnTo>
                  <a:lnTo>
                    <a:pt x="197"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1"/>
            <p:cNvSpPr/>
            <p:nvPr/>
          </p:nvSpPr>
          <p:spPr>
            <a:xfrm>
              <a:off x="443463" y="232815"/>
              <a:ext cx="143987" cy="106252"/>
            </a:xfrm>
            <a:custGeom>
              <a:avLst/>
              <a:gdLst/>
              <a:ahLst/>
              <a:cxnLst/>
              <a:rect l="l" t="t" r="r" b="b"/>
              <a:pathLst>
                <a:path w="145" h="107" extrusionOk="0">
                  <a:moveTo>
                    <a:pt x="135" y="107"/>
                  </a:moveTo>
                  <a:lnTo>
                    <a:pt x="0" y="15"/>
                  </a:lnTo>
                  <a:lnTo>
                    <a:pt x="10" y="0"/>
                  </a:lnTo>
                  <a:lnTo>
                    <a:pt x="145" y="93"/>
                  </a:lnTo>
                  <a:lnTo>
                    <a:pt x="135"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1"/>
            <p:cNvSpPr/>
            <p:nvPr/>
          </p:nvSpPr>
          <p:spPr>
            <a:xfrm>
              <a:off x="417645" y="1346971"/>
              <a:ext cx="410113" cy="99301"/>
            </a:xfrm>
            <a:custGeom>
              <a:avLst/>
              <a:gdLst/>
              <a:ahLst/>
              <a:cxnLst/>
              <a:rect l="l" t="t" r="r" b="b"/>
              <a:pathLst>
                <a:path w="413" h="100" extrusionOk="0">
                  <a:moveTo>
                    <a:pt x="410" y="100"/>
                  </a:moveTo>
                  <a:lnTo>
                    <a:pt x="0" y="17"/>
                  </a:lnTo>
                  <a:lnTo>
                    <a:pt x="3" y="0"/>
                  </a:lnTo>
                  <a:lnTo>
                    <a:pt x="413" y="83"/>
                  </a:lnTo>
                  <a:lnTo>
                    <a:pt x="410"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1"/>
            <p:cNvSpPr/>
            <p:nvPr/>
          </p:nvSpPr>
          <p:spPr>
            <a:xfrm>
              <a:off x="1849567" y="332116"/>
              <a:ext cx="197609" cy="1660313"/>
            </a:xfrm>
            <a:custGeom>
              <a:avLst/>
              <a:gdLst/>
              <a:ahLst/>
              <a:cxnLst/>
              <a:rect l="l" t="t" r="r" b="b"/>
              <a:pathLst>
                <a:path w="199" h="1672" extrusionOk="0">
                  <a:moveTo>
                    <a:pt x="0" y="1672"/>
                  </a:moveTo>
                  <a:lnTo>
                    <a:pt x="171" y="1074"/>
                  </a:lnTo>
                  <a:lnTo>
                    <a:pt x="199" y="0"/>
                  </a:lnTo>
                  <a:lnTo>
                    <a:pt x="90" y="358"/>
                  </a:lnTo>
                  <a:lnTo>
                    <a:pt x="0"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1"/>
            <p:cNvSpPr/>
            <p:nvPr/>
          </p:nvSpPr>
          <p:spPr>
            <a:xfrm>
              <a:off x="2042211" y="232815"/>
              <a:ext cx="142001" cy="106252"/>
            </a:xfrm>
            <a:custGeom>
              <a:avLst/>
              <a:gdLst/>
              <a:ahLst/>
              <a:cxnLst/>
              <a:rect l="l" t="t" r="r" b="b"/>
              <a:pathLst>
                <a:path w="143" h="107" extrusionOk="0">
                  <a:moveTo>
                    <a:pt x="10" y="107"/>
                  </a:moveTo>
                  <a:lnTo>
                    <a:pt x="0" y="93"/>
                  </a:lnTo>
                  <a:lnTo>
                    <a:pt x="133" y="0"/>
                  </a:lnTo>
                  <a:lnTo>
                    <a:pt x="143" y="15"/>
                  </a:lnTo>
                  <a:lnTo>
                    <a:pt x="10"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1"/>
            <p:cNvSpPr/>
            <p:nvPr/>
          </p:nvSpPr>
          <p:spPr>
            <a:xfrm>
              <a:off x="1799916" y="1346971"/>
              <a:ext cx="410113" cy="99301"/>
            </a:xfrm>
            <a:custGeom>
              <a:avLst/>
              <a:gdLst/>
              <a:ahLst/>
              <a:cxnLst/>
              <a:rect l="l" t="t" r="r" b="b"/>
              <a:pathLst>
                <a:path w="413" h="100" extrusionOk="0">
                  <a:moveTo>
                    <a:pt x="2" y="100"/>
                  </a:moveTo>
                  <a:lnTo>
                    <a:pt x="0" y="83"/>
                  </a:lnTo>
                  <a:lnTo>
                    <a:pt x="410" y="0"/>
                  </a:lnTo>
                  <a:lnTo>
                    <a:pt x="413" y="17"/>
                  </a:lnTo>
                  <a:lnTo>
                    <a:pt x="2"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1"/>
            <p:cNvSpPr/>
            <p:nvPr/>
          </p:nvSpPr>
          <p:spPr>
            <a:xfrm>
              <a:off x="757255" y="687613"/>
              <a:ext cx="1116143" cy="1177710"/>
            </a:xfrm>
            <a:custGeom>
              <a:avLst/>
              <a:gdLst/>
              <a:ahLst/>
              <a:cxnLst/>
              <a:rect l="l" t="t" r="r" b="b"/>
              <a:pathLst>
                <a:path w="1124" h="1186" extrusionOk="0">
                  <a:moveTo>
                    <a:pt x="1010" y="1186"/>
                  </a:moveTo>
                  <a:lnTo>
                    <a:pt x="102" y="1186"/>
                  </a:lnTo>
                  <a:lnTo>
                    <a:pt x="0" y="0"/>
                  </a:lnTo>
                  <a:lnTo>
                    <a:pt x="1124" y="0"/>
                  </a:lnTo>
                  <a:lnTo>
                    <a:pt x="1010" y="1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1"/>
            <p:cNvSpPr/>
            <p:nvPr/>
          </p:nvSpPr>
          <p:spPr>
            <a:xfrm>
              <a:off x="747325" y="678677"/>
              <a:ext cx="1133024" cy="1193598"/>
            </a:xfrm>
            <a:custGeom>
              <a:avLst/>
              <a:gdLst/>
              <a:ahLst/>
              <a:cxnLst/>
              <a:rect l="l" t="t" r="r" b="b"/>
              <a:pathLst>
                <a:path w="1141" h="1202" extrusionOk="0">
                  <a:moveTo>
                    <a:pt x="1020" y="1202"/>
                  </a:moveTo>
                  <a:lnTo>
                    <a:pt x="112" y="1202"/>
                  </a:lnTo>
                  <a:lnTo>
                    <a:pt x="105" y="1195"/>
                  </a:lnTo>
                  <a:lnTo>
                    <a:pt x="0" y="9"/>
                  </a:lnTo>
                  <a:lnTo>
                    <a:pt x="10" y="0"/>
                  </a:lnTo>
                  <a:lnTo>
                    <a:pt x="1134" y="0"/>
                  </a:lnTo>
                  <a:lnTo>
                    <a:pt x="1141" y="9"/>
                  </a:lnTo>
                  <a:lnTo>
                    <a:pt x="1027" y="1195"/>
                  </a:lnTo>
                  <a:lnTo>
                    <a:pt x="1020" y="1202"/>
                  </a:lnTo>
                  <a:close/>
                  <a:moveTo>
                    <a:pt x="121" y="1186"/>
                  </a:moveTo>
                  <a:lnTo>
                    <a:pt x="1010" y="1186"/>
                  </a:lnTo>
                  <a:lnTo>
                    <a:pt x="1124" y="16"/>
                  </a:lnTo>
                  <a:lnTo>
                    <a:pt x="19" y="16"/>
                  </a:lnTo>
                  <a:lnTo>
                    <a:pt x="121" y="11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3" name="Google Shape;713;p31"/>
          <p:cNvGrpSpPr/>
          <p:nvPr/>
        </p:nvGrpSpPr>
        <p:grpSpPr>
          <a:xfrm rot="-1986081" flipH="1">
            <a:off x="617181" y="2115118"/>
            <a:ext cx="2067765" cy="3624829"/>
            <a:chOff x="-449199" y="3829501"/>
            <a:chExt cx="1905587" cy="3340529"/>
          </a:xfrm>
        </p:grpSpPr>
        <p:sp>
          <p:nvSpPr>
            <p:cNvPr id="714" name="Google Shape;714;p31"/>
            <p:cNvSpPr/>
            <p:nvPr/>
          </p:nvSpPr>
          <p:spPr>
            <a:xfrm>
              <a:off x="-196975" y="3860284"/>
              <a:ext cx="1653363" cy="3309699"/>
            </a:xfrm>
            <a:custGeom>
              <a:avLst/>
              <a:gdLst/>
              <a:ahLst/>
              <a:cxnLst/>
              <a:rect l="l" t="t" r="r" b="b"/>
              <a:pathLst>
                <a:path w="702" h="1405" extrusionOk="0">
                  <a:moveTo>
                    <a:pt x="352" y="0"/>
                  </a:moveTo>
                  <a:cubicBezTo>
                    <a:pt x="347" y="0"/>
                    <a:pt x="341" y="0"/>
                    <a:pt x="336" y="0"/>
                  </a:cubicBezTo>
                  <a:cubicBezTo>
                    <a:pt x="336" y="3"/>
                    <a:pt x="336" y="3"/>
                    <a:pt x="336" y="3"/>
                  </a:cubicBezTo>
                  <a:cubicBezTo>
                    <a:pt x="246" y="5"/>
                    <a:pt x="159" y="21"/>
                    <a:pt x="111" y="51"/>
                  </a:cubicBezTo>
                  <a:cubicBezTo>
                    <a:pt x="109" y="52"/>
                    <a:pt x="107" y="53"/>
                    <a:pt x="105" y="55"/>
                  </a:cubicBezTo>
                  <a:cubicBezTo>
                    <a:pt x="106" y="53"/>
                    <a:pt x="106" y="52"/>
                    <a:pt x="107" y="50"/>
                  </a:cubicBezTo>
                  <a:cubicBezTo>
                    <a:pt x="74" y="77"/>
                    <a:pt x="54" y="161"/>
                    <a:pt x="47" y="200"/>
                  </a:cubicBezTo>
                  <a:cubicBezTo>
                    <a:pt x="47" y="214"/>
                    <a:pt x="47" y="227"/>
                    <a:pt x="47" y="241"/>
                  </a:cubicBezTo>
                  <a:cubicBezTo>
                    <a:pt x="36" y="259"/>
                    <a:pt x="29" y="284"/>
                    <a:pt x="29" y="311"/>
                  </a:cubicBezTo>
                  <a:cubicBezTo>
                    <a:pt x="29" y="338"/>
                    <a:pt x="36" y="363"/>
                    <a:pt x="47" y="380"/>
                  </a:cubicBezTo>
                  <a:cubicBezTo>
                    <a:pt x="47" y="429"/>
                    <a:pt x="47" y="484"/>
                    <a:pt x="47" y="542"/>
                  </a:cubicBezTo>
                  <a:cubicBezTo>
                    <a:pt x="47" y="542"/>
                    <a:pt x="47" y="542"/>
                    <a:pt x="47" y="542"/>
                  </a:cubicBezTo>
                  <a:cubicBezTo>
                    <a:pt x="47" y="543"/>
                    <a:pt x="47" y="543"/>
                    <a:pt x="47" y="543"/>
                  </a:cubicBezTo>
                  <a:cubicBezTo>
                    <a:pt x="47" y="549"/>
                    <a:pt x="47" y="554"/>
                    <a:pt x="47" y="560"/>
                  </a:cubicBezTo>
                  <a:cubicBezTo>
                    <a:pt x="0" y="574"/>
                    <a:pt x="0" y="574"/>
                    <a:pt x="0" y="574"/>
                  </a:cubicBezTo>
                  <a:cubicBezTo>
                    <a:pt x="0" y="603"/>
                    <a:pt x="0" y="603"/>
                    <a:pt x="0" y="603"/>
                  </a:cubicBezTo>
                  <a:cubicBezTo>
                    <a:pt x="48" y="603"/>
                    <a:pt x="48" y="603"/>
                    <a:pt x="48" y="603"/>
                  </a:cubicBezTo>
                  <a:cubicBezTo>
                    <a:pt x="48" y="606"/>
                    <a:pt x="48" y="609"/>
                    <a:pt x="48" y="612"/>
                  </a:cubicBezTo>
                  <a:cubicBezTo>
                    <a:pt x="48" y="751"/>
                    <a:pt x="49" y="914"/>
                    <a:pt x="50" y="1068"/>
                  </a:cubicBezTo>
                  <a:cubicBezTo>
                    <a:pt x="37" y="1085"/>
                    <a:pt x="29" y="1112"/>
                    <a:pt x="29" y="1142"/>
                  </a:cubicBezTo>
                  <a:cubicBezTo>
                    <a:pt x="29" y="1172"/>
                    <a:pt x="37" y="1199"/>
                    <a:pt x="50" y="1217"/>
                  </a:cubicBezTo>
                  <a:cubicBezTo>
                    <a:pt x="50" y="1231"/>
                    <a:pt x="50" y="1245"/>
                    <a:pt x="50" y="1259"/>
                  </a:cubicBezTo>
                  <a:cubicBezTo>
                    <a:pt x="50" y="1296"/>
                    <a:pt x="50" y="1356"/>
                    <a:pt x="50" y="1356"/>
                  </a:cubicBezTo>
                  <a:cubicBezTo>
                    <a:pt x="51" y="1356"/>
                    <a:pt x="51" y="1356"/>
                    <a:pt x="51" y="1356"/>
                  </a:cubicBezTo>
                  <a:cubicBezTo>
                    <a:pt x="51" y="1357"/>
                    <a:pt x="51" y="1358"/>
                    <a:pt x="51" y="1358"/>
                  </a:cubicBezTo>
                  <a:cubicBezTo>
                    <a:pt x="80" y="1387"/>
                    <a:pt x="80" y="1387"/>
                    <a:pt x="80" y="1387"/>
                  </a:cubicBezTo>
                  <a:cubicBezTo>
                    <a:pt x="80" y="1387"/>
                    <a:pt x="80" y="1387"/>
                    <a:pt x="80" y="1387"/>
                  </a:cubicBezTo>
                  <a:cubicBezTo>
                    <a:pt x="80" y="1387"/>
                    <a:pt x="80" y="1387"/>
                    <a:pt x="80" y="1387"/>
                  </a:cubicBezTo>
                  <a:cubicBezTo>
                    <a:pt x="83" y="1390"/>
                    <a:pt x="83" y="1390"/>
                    <a:pt x="83" y="1390"/>
                  </a:cubicBezTo>
                  <a:cubicBezTo>
                    <a:pt x="127" y="1390"/>
                    <a:pt x="127" y="1390"/>
                    <a:pt x="127" y="1390"/>
                  </a:cubicBezTo>
                  <a:cubicBezTo>
                    <a:pt x="127" y="1405"/>
                    <a:pt x="127" y="1405"/>
                    <a:pt x="127" y="1405"/>
                  </a:cubicBezTo>
                  <a:cubicBezTo>
                    <a:pt x="211" y="1405"/>
                    <a:pt x="211" y="1405"/>
                    <a:pt x="211" y="1405"/>
                  </a:cubicBezTo>
                  <a:cubicBezTo>
                    <a:pt x="211" y="1390"/>
                    <a:pt x="211" y="1390"/>
                    <a:pt x="211" y="1390"/>
                  </a:cubicBezTo>
                  <a:cubicBezTo>
                    <a:pt x="491" y="1390"/>
                    <a:pt x="491" y="1390"/>
                    <a:pt x="491" y="1390"/>
                  </a:cubicBezTo>
                  <a:cubicBezTo>
                    <a:pt x="491" y="1405"/>
                    <a:pt x="491" y="1405"/>
                    <a:pt x="491" y="1405"/>
                  </a:cubicBezTo>
                  <a:cubicBezTo>
                    <a:pt x="575" y="1405"/>
                    <a:pt x="575" y="1405"/>
                    <a:pt x="575" y="1405"/>
                  </a:cubicBezTo>
                  <a:cubicBezTo>
                    <a:pt x="575" y="1391"/>
                    <a:pt x="575" y="1391"/>
                    <a:pt x="575" y="1391"/>
                  </a:cubicBezTo>
                  <a:cubicBezTo>
                    <a:pt x="620" y="1391"/>
                    <a:pt x="620" y="1391"/>
                    <a:pt x="620" y="1391"/>
                  </a:cubicBezTo>
                  <a:cubicBezTo>
                    <a:pt x="652" y="1359"/>
                    <a:pt x="652" y="1359"/>
                    <a:pt x="652" y="1359"/>
                  </a:cubicBezTo>
                  <a:cubicBezTo>
                    <a:pt x="652" y="1359"/>
                    <a:pt x="652" y="1267"/>
                    <a:pt x="652" y="1239"/>
                  </a:cubicBezTo>
                  <a:cubicBezTo>
                    <a:pt x="652" y="1236"/>
                    <a:pt x="652" y="1233"/>
                    <a:pt x="652" y="1230"/>
                  </a:cubicBezTo>
                  <a:cubicBezTo>
                    <a:pt x="652" y="1217"/>
                    <a:pt x="652" y="1217"/>
                    <a:pt x="652" y="1217"/>
                  </a:cubicBezTo>
                  <a:cubicBezTo>
                    <a:pt x="665" y="1199"/>
                    <a:pt x="674" y="1172"/>
                    <a:pt x="674" y="1142"/>
                  </a:cubicBezTo>
                  <a:cubicBezTo>
                    <a:pt x="674" y="1112"/>
                    <a:pt x="665" y="1085"/>
                    <a:pt x="653" y="1068"/>
                  </a:cubicBezTo>
                  <a:cubicBezTo>
                    <a:pt x="653" y="961"/>
                    <a:pt x="653" y="961"/>
                    <a:pt x="653" y="961"/>
                  </a:cubicBezTo>
                  <a:cubicBezTo>
                    <a:pt x="654" y="852"/>
                    <a:pt x="654" y="744"/>
                    <a:pt x="655" y="648"/>
                  </a:cubicBezTo>
                  <a:cubicBezTo>
                    <a:pt x="655" y="633"/>
                    <a:pt x="655" y="618"/>
                    <a:pt x="655" y="603"/>
                  </a:cubicBezTo>
                  <a:cubicBezTo>
                    <a:pt x="702" y="603"/>
                    <a:pt x="702" y="603"/>
                    <a:pt x="702" y="603"/>
                  </a:cubicBezTo>
                  <a:cubicBezTo>
                    <a:pt x="702" y="574"/>
                    <a:pt x="702" y="574"/>
                    <a:pt x="702" y="574"/>
                  </a:cubicBezTo>
                  <a:cubicBezTo>
                    <a:pt x="655" y="560"/>
                    <a:pt x="655" y="560"/>
                    <a:pt x="655" y="560"/>
                  </a:cubicBezTo>
                  <a:cubicBezTo>
                    <a:pt x="655" y="555"/>
                    <a:pt x="655" y="549"/>
                    <a:pt x="655" y="543"/>
                  </a:cubicBezTo>
                  <a:cubicBezTo>
                    <a:pt x="655" y="542"/>
                    <a:pt x="655" y="542"/>
                    <a:pt x="655" y="542"/>
                  </a:cubicBezTo>
                  <a:cubicBezTo>
                    <a:pt x="655" y="542"/>
                    <a:pt x="655" y="542"/>
                    <a:pt x="655" y="542"/>
                  </a:cubicBezTo>
                  <a:cubicBezTo>
                    <a:pt x="655" y="488"/>
                    <a:pt x="656" y="434"/>
                    <a:pt x="656" y="380"/>
                  </a:cubicBezTo>
                  <a:cubicBezTo>
                    <a:pt x="667" y="363"/>
                    <a:pt x="674" y="338"/>
                    <a:pt x="674" y="311"/>
                  </a:cubicBezTo>
                  <a:cubicBezTo>
                    <a:pt x="674" y="284"/>
                    <a:pt x="667" y="259"/>
                    <a:pt x="656" y="242"/>
                  </a:cubicBezTo>
                  <a:cubicBezTo>
                    <a:pt x="656" y="236"/>
                    <a:pt x="656" y="231"/>
                    <a:pt x="656" y="226"/>
                  </a:cubicBezTo>
                  <a:cubicBezTo>
                    <a:pt x="656" y="203"/>
                    <a:pt x="656" y="203"/>
                    <a:pt x="656" y="203"/>
                  </a:cubicBezTo>
                  <a:cubicBezTo>
                    <a:pt x="656" y="203"/>
                    <a:pt x="656" y="203"/>
                    <a:pt x="656" y="203"/>
                  </a:cubicBezTo>
                  <a:cubicBezTo>
                    <a:pt x="656" y="202"/>
                    <a:pt x="656" y="201"/>
                    <a:pt x="656" y="200"/>
                  </a:cubicBezTo>
                  <a:cubicBezTo>
                    <a:pt x="648" y="161"/>
                    <a:pt x="628" y="77"/>
                    <a:pt x="596" y="50"/>
                  </a:cubicBezTo>
                  <a:cubicBezTo>
                    <a:pt x="596" y="51"/>
                    <a:pt x="596" y="52"/>
                    <a:pt x="597" y="54"/>
                  </a:cubicBezTo>
                  <a:cubicBezTo>
                    <a:pt x="595" y="53"/>
                    <a:pt x="594" y="52"/>
                    <a:pt x="592" y="51"/>
                  </a:cubicBezTo>
                  <a:cubicBezTo>
                    <a:pt x="544" y="21"/>
                    <a:pt x="456" y="5"/>
                    <a:pt x="367" y="3"/>
                  </a:cubicBezTo>
                  <a:cubicBezTo>
                    <a:pt x="366" y="0"/>
                    <a:pt x="366" y="0"/>
                    <a:pt x="366" y="0"/>
                  </a:cubicBezTo>
                  <a:cubicBezTo>
                    <a:pt x="361" y="0"/>
                    <a:pt x="357" y="0"/>
                    <a:pt x="352"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1"/>
            <p:cNvSpPr/>
            <p:nvPr/>
          </p:nvSpPr>
          <p:spPr>
            <a:xfrm>
              <a:off x="-149310" y="7106430"/>
              <a:ext cx="1977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1"/>
            <p:cNvSpPr/>
            <p:nvPr/>
          </p:nvSpPr>
          <p:spPr>
            <a:xfrm>
              <a:off x="709645" y="7106430"/>
              <a:ext cx="1956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1"/>
            <p:cNvSpPr/>
            <p:nvPr/>
          </p:nvSpPr>
          <p:spPr>
            <a:xfrm>
              <a:off x="-380681" y="436671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1"/>
            <p:cNvSpPr/>
            <p:nvPr/>
          </p:nvSpPr>
          <p:spPr>
            <a:xfrm>
              <a:off x="867533" y="436671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1"/>
            <p:cNvSpPr/>
            <p:nvPr/>
          </p:nvSpPr>
          <p:spPr>
            <a:xfrm>
              <a:off x="-380681" y="632393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1"/>
            <p:cNvSpPr/>
            <p:nvPr/>
          </p:nvSpPr>
          <p:spPr>
            <a:xfrm>
              <a:off x="867533" y="632393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1"/>
            <p:cNvSpPr/>
            <p:nvPr/>
          </p:nvSpPr>
          <p:spPr>
            <a:xfrm>
              <a:off x="-342947" y="3829501"/>
              <a:ext cx="1438873" cy="3306718"/>
            </a:xfrm>
            <a:custGeom>
              <a:avLst/>
              <a:gdLst/>
              <a:ahLst/>
              <a:cxnLst/>
              <a:rect l="l" t="t" r="r" b="b"/>
              <a:pathLst>
                <a:path w="611" h="1404" extrusionOk="0">
                  <a:moveTo>
                    <a:pt x="547" y="64"/>
                  </a:moveTo>
                  <a:cubicBezTo>
                    <a:pt x="445" y="0"/>
                    <a:pt x="169" y="1"/>
                    <a:pt x="66" y="64"/>
                  </a:cubicBezTo>
                  <a:cubicBezTo>
                    <a:pt x="31" y="85"/>
                    <a:pt x="10" y="176"/>
                    <a:pt x="2" y="216"/>
                  </a:cubicBezTo>
                  <a:cubicBezTo>
                    <a:pt x="0" y="231"/>
                    <a:pt x="6" y="1244"/>
                    <a:pt x="6" y="1244"/>
                  </a:cubicBezTo>
                  <a:cubicBezTo>
                    <a:pt x="6" y="1249"/>
                    <a:pt x="6" y="1371"/>
                    <a:pt x="6" y="1371"/>
                  </a:cubicBezTo>
                  <a:cubicBezTo>
                    <a:pt x="38" y="1403"/>
                    <a:pt x="38" y="1403"/>
                    <a:pt x="38" y="1403"/>
                  </a:cubicBezTo>
                  <a:cubicBezTo>
                    <a:pt x="575" y="1404"/>
                    <a:pt x="575" y="1404"/>
                    <a:pt x="575" y="1404"/>
                  </a:cubicBezTo>
                  <a:cubicBezTo>
                    <a:pt x="607" y="1372"/>
                    <a:pt x="607" y="1372"/>
                    <a:pt x="607" y="1372"/>
                  </a:cubicBezTo>
                  <a:cubicBezTo>
                    <a:pt x="607" y="1372"/>
                    <a:pt x="607" y="1249"/>
                    <a:pt x="607" y="1244"/>
                  </a:cubicBezTo>
                  <a:cubicBezTo>
                    <a:pt x="611" y="216"/>
                    <a:pt x="611" y="216"/>
                    <a:pt x="611" y="216"/>
                  </a:cubicBezTo>
                  <a:cubicBezTo>
                    <a:pt x="603" y="176"/>
                    <a:pt x="582" y="85"/>
                    <a:pt x="547"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1"/>
            <p:cNvSpPr/>
            <p:nvPr/>
          </p:nvSpPr>
          <p:spPr>
            <a:xfrm>
              <a:off x="-337982" y="3978453"/>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1"/>
            <p:cNvSpPr/>
            <p:nvPr/>
          </p:nvSpPr>
          <p:spPr>
            <a:xfrm>
              <a:off x="938037" y="3973487"/>
              <a:ext cx="120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1"/>
            <p:cNvSpPr/>
            <p:nvPr/>
          </p:nvSpPr>
          <p:spPr>
            <a:xfrm>
              <a:off x="-193995" y="3973487"/>
              <a:ext cx="108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1"/>
            <p:cNvSpPr/>
            <p:nvPr/>
          </p:nvSpPr>
          <p:spPr>
            <a:xfrm>
              <a:off x="-123492"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35"/>
                    <a:pt x="0" y="35"/>
                    <a:pt x="0" y="35"/>
                  </a:cubicBezTo>
                  <a:cubicBezTo>
                    <a:pt x="0" y="24"/>
                    <a:pt x="7" y="14"/>
                    <a:pt x="17" y="11"/>
                  </a:cubicBezTo>
                  <a:cubicBezTo>
                    <a:pt x="38" y="3"/>
                    <a:pt x="38" y="3"/>
                    <a:pt x="38" y="3"/>
                  </a:cubicBezTo>
                  <a:cubicBezTo>
                    <a:pt x="46" y="0"/>
                    <a:pt x="55" y="1"/>
                    <a:pt x="62" y="6"/>
                  </a:cubicBezTo>
                  <a:cubicBezTo>
                    <a:pt x="69" y="11"/>
                    <a:pt x="73" y="18"/>
                    <a:pt x="73" y="27"/>
                  </a:cubicBezTo>
                  <a:cubicBezTo>
                    <a:pt x="73" y="106"/>
                    <a:pt x="73" y="106"/>
                    <a:pt x="73" y="106"/>
                  </a:cubicBezTo>
                  <a:cubicBezTo>
                    <a:pt x="73" y="120"/>
                    <a:pt x="61" y="132"/>
                    <a:pt x="47" y="132"/>
                  </a:cubicBezTo>
                  <a:close/>
                  <a:moveTo>
                    <a:pt x="47" y="6"/>
                  </a:moveTo>
                  <a:cubicBezTo>
                    <a:pt x="45" y="6"/>
                    <a:pt x="42" y="7"/>
                    <a:pt x="40" y="7"/>
                  </a:cubicBezTo>
                  <a:cubicBezTo>
                    <a:pt x="18" y="15"/>
                    <a:pt x="18" y="15"/>
                    <a:pt x="18" y="15"/>
                  </a:cubicBezTo>
                  <a:cubicBezTo>
                    <a:pt x="10" y="18"/>
                    <a:pt x="5" y="26"/>
                    <a:pt x="5" y="35"/>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27"/>
                    <a:pt x="68" y="27"/>
                    <a:pt x="68" y="27"/>
                  </a:cubicBezTo>
                  <a:cubicBezTo>
                    <a:pt x="68" y="20"/>
                    <a:pt x="64" y="14"/>
                    <a:pt x="59" y="10"/>
                  </a:cubicBezTo>
                  <a:cubicBezTo>
                    <a:pt x="55" y="7"/>
                    <a:pt x="51" y="6"/>
                    <a:pt x="47"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1"/>
            <p:cNvSpPr/>
            <p:nvPr/>
          </p:nvSpPr>
          <p:spPr>
            <a:xfrm>
              <a:off x="709645"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27"/>
                    <a:pt x="0" y="27"/>
                    <a:pt x="0" y="27"/>
                  </a:cubicBezTo>
                  <a:cubicBezTo>
                    <a:pt x="0" y="18"/>
                    <a:pt x="4" y="11"/>
                    <a:pt x="11" y="6"/>
                  </a:cubicBezTo>
                  <a:cubicBezTo>
                    <a:pt x="18" y="1"/>
                    <a:pt x="26" y="0"/>
                    <a:pt x="34" y="3"/>
                  </a:cubicBezTo>
                  <a:cubicBezTo>
                    <a:pt x="56" y="11"/>
                    <a:pt x="56" y="11"/>
                    <a:pt x="56" y="11"/>
                  </a:cubicBezTo>
                  <a:cubicBezTo>
                    <a:pt x="66" y="14"/>
                    <a:pt x="73" y="24"/>
                    <a:pt x="73" y="35"/>
                  </a:cubicBezTo>
                  <a:cubicBezTo>
                    <a:pt x="73" y="106"/>
                    <a:pt x="73" y="106"/>
                    <a:pt x="73" y="106"/>
                  </a:cubicBezTo>
                  <a:cubicBezTo>
                    <a:pt x="73" y="120"/>
                    <a:pt x="61" y="132"/>
                    <a:pt x="47" y="132"/>
                  </a:cubicBezTo>
                  <a:close/>
                  <a:moveTo>
                    <a:pt x="25" y="6"/>
                  </a:moveTo>
                  <a:cubicBezTo>
                    <a:pt x="21" y="6"/>
                    <a:pt x="17" y="7"/>
                    <a:pt x="14" y="10"/>
                  </a:cubicBezTo>
                  <a:cubicBezTo>
                    <a:pt x="8" y="14"/>
                    <a:pt x="5" y="20"/>
                    <a:pt x="5" y="27"/>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35"/>
                    <a:pt x="68" y="35"/>
                    <a:pt x="68" y="35"/>
                  </a:cubicBezTo>
                  <a:cubicBezTo>
                    <a:pt x="68" y="26"/>
                    <a:pt x="62" y="18"/>
                    <a:pt x="54" y="15"/>
                  </a:cubicBezTo>
                  <a:cubicBezTo>
                    <a:pt x="33" y="7"/>
                    <a:pt x="33" y="7"/>
                    <a:pt x="33" y="7"/>
                  </a:cubicBezTo>
                  <a:cubicBezTo>
                    <a:pt x="30" y="7"/>
                    <a:pt x="28" y="6"/>
                    <a:pt x="25"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1"/>
            <p:cNvSpPr/>
            <p:nvPr/>
          </p:nvSpPr>
          <p:spPr>
            <a:xfrm>
              <a:off x="125754" y="3860284"/>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1"/>
            <p:cNvSpPr/>
            <p:nvPr/>
          </p:nvSpPr>
          <p:spPr>
            <a:xfrm>
              <a:off x="-100652" y="6385506"/>
              <a:ext cx="956269" cy="409120"/>
            </a:xfrm>
            <a:custGeom>
              <a:avLst/>
              <a:gdLst/>
              <a:ahLst/>
              <a:cxnLst/>
              <a:rect l="l" t="t" r="r" b="b"/>
              <a:pathLst>
                <a:path w="963" h="412" extrusionOk="0">
                  <a:moveTo>
                    <a:pt x="928" y="0"/>
                  </a:moveTo>
                  <a:lnTo>
                    <a:pt x="38" y="0"/>
                  </a:lnTo>
                  <a:lnTo>
                    <a:pt x="0" y="412"/>
                  </a:lnTo>
                  <a:lnTo>
                    <a:pt x="963" y="412"/>
                  </a:lnTo>
                  <a:lnTo>
                    <a:pt x="92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1"/>
            <p:cNvSpPr/>
            <p:nvPr/>
          </p:nvSpPr>
          <p:spPr>
            <a:xfrm>
              <a:off x="-116541" y="6380540"/>
              <a:ext cx="989038" cy="574953"/>
            </a:xfrm>
            <a:custGeom>
              <a:avLst/>
              <a:gdLst/>
              <a:ahLst/>
              <a:cxnLst/>
              <a:rect l="l" t="t" r="r" b="b"/>
              <a:pathLst>
                <a:path w="996" h="579" extrusionOk="0">
                  <a:moveTo>
                    <a:pt x="12" y="579"/>
                  </a:moveTo>
                  <a:lnTo>
                    <a:pt x="0" y="579"/>
                  </a:lnTo>
                  <a:lnTo>
                    <a:pt x="47" y="5"/>
                  </a:lnTo>
                  <a:lnTo>
                    <a:pt x="54" y="0"/>
                  </a:lnTo>
                  <a:lnTo>
                    <a:pt x="944" y="0"/>
                  </a:lnTo>
                  <a:lnTo>
                    <a:pt x="948" y="5"/>
                  </a:lnTo>
                  <a:lnTo>
                    <a:pt x="996" y="579"/>
                  </a:lnTo>
                  <a:lnTo>
                    <a:pt x="984" y="579"/>
                  </a:lnTo>
                  <a:lnTo>
                    <a:pt x="939" y="12"/>
                  </a:lnTo>
                  <a:lnTo>
                    <a:pt x="59" y="12"/>
                  </a:lnTo>
                  <a:lnTo>
                    <a:pt x="12" y="5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1"/>
            <p:cNvSpPr/>
            <p:nvPr/>
          </p:nvSpPr>
          <p:spPr>
            <a:xfrm>
              <a:off x="-73841" y="6435156"/>
              <a:ext cx="8916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1"/>
            <p:cNvSpPr/>
            <p:nvPr/>
          </p:nvSpPr>
          <p:spPr>
            <a:xfrm>
              <a:off x="-66890" y="6526513"/>
              <a:ext cx="89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1"/>
            <p:cNvSpPr/>
            <p:nvPr/>
          </p:nvSpPr>
          <p:spPr>
            <a:xfrm>
              <a:off x="-81785" y="6615884"/>
              <a:ext cx="92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1"/>
            <p:cNvSpPr/>
            <p:nvPr/>
          </p:nvSpPr>
          <p:spPr>
            <a:xfrm>
              <a:off x="-88736" y="6708233"/>
              <a:ext cx="9372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40245" y="3966536"/>
              <a:ext cx="77455" cy="41706"/>
            </a:xfrm>
            <a:custGeom>
              <a:avLst/>
              <a:gdLst/>
              <a:ahLst/>
              <a:cxnLst/>
              <a:rect l="l" t="t" r="r" b="b"/>
              <a:pathLst>
                <a:path w="78" h="42" extrusionOk="0">
                  <a:moveTo>
                    <a:pt x="71" y="42"/>
                  </a:moveTo>
                  <a:lnTo>
                    <a:pt x="40" y="12"/>
                  </a:lnTo>
                  <a:lnTo>
                    <a:pt x="9" y="42"/>
                  </a:lnTo>
                  <a:lnTo>
                    <a:pt x="0" y="35"/>
                  </a:lnTo>
                  <a:lnTo>
                    <a:pt x="35" y="0"/>
                  </a:lnTo>
                  <a:lnTo>
                    <a:pt x="43" y="0"/>
                  </a:lnTo>
                  <a:lnTo>
                    <a:pt x="78" y="35"/>
                  </a:lnTo>
                  <a:lnTo>
                    <a:pt x="71"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245908" y="4387572"/>
              <a:ext cx="266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233992" y="4459069"/>
              <a:ext cx="2868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220090" y="4531558"/>
              <a:ext cx="3177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00248" y="5099559"/>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831785" y="5099559"/>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37082" y="3980765"/>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1"/>
            <p:cNvSpPr/>
            <p:nvPr/>
          </p:nvSpPr>
          <p:spPr>
            <a:xfrm>
              <a:off x="126654" y="3862597"/>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1"/>
            <p:cNvSpPr/>
            <p:nvPr/>
          </p:nvSpPr>
          <p:spPr>
            <a:xfrm>
              <a:off x="-299348" y="5101872"/>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832685" y="5101872"/>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1"/>
            <p:cNvSpPr/>
            <p:nvPr/>
          </p:nvSpPr>
          <p:spPr>
            <a:xfrm>
              <a:off x="-187045" y="4986356"/>
              <a:ext cx="1132032" cy="518351"/>
            </a:xfrm>
            <a:custGeom>
              <a:avLst/>
              <a:gdLst/>
              <a:ahLst/>
              <a:cxnLst/>
              <a:rect l="l" t="t" r="r" b="b"/>
              <a:pathLst>
                <a:path w="481" h="220" extrusionOk="0">
                  <a:moveTo>
                    <a:pt x="431" y="220"/>
                  </a:moveTo>
                  <a:cubicBezTo>
                    <a:pt x="481" y="64"/>
                    <a:pt x="481" y="64"/>
                    <a:pt x="481" y="64"/>
                  </a:cubicBezTo>
                  <a:cubicBezTo>
                    <a:pt x="341" y="0"/>
                    <a:pt x="140" y="0"/>
                    <a:pt x="0" y="64"/>
                  </a:cubicBezTo>
                  <a:cubicBezTo>
                    <a:pt x="49" y="220"/>
                    <a:pt x="49" y="220"/>
                    <a:pt x="49" y="220"/>
                  </a:cubicBezTo>
                  <a:lnTo>
                    <a:pt x="431"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1"/>
            <p:cNvSpPr/>
            <p:nvPr/>
          </p:nvSpPr>
          <p:spPr>
            <a:xfrm>
              <a:off x="-187045" y="4986356"/>
              <a:ext cx="1132032" cy="254210"/>
            </a:xfrm>
            <a:custGeom>
              <a:avLst/>
              <a:gdLst/>
              <a:ahLst/>
              <a:cxnLst/>
              <a:rect l="l" t="t" r="r" b="b"/>
              <a:pathLst>
                <a:path w="481" h="108" extrusionOk="0">
                  <a:moveTo>
                    <a:pt x="467" y="108"/>
                  </a:moveTo>
                  <a:cubicBezTo>
                    <a:pt x="481" y="64"/>
                    <a:pt x="481" y="64"/>
                    <a:pt x="481" y="64"/>
                  </a:cubicBezTo>
                  <a:cubicBezTo>
                    <a:pt x="341" y="0"/>
                    <a:pt x="140" y="0"/>
                    <a:pt x="0" y="64"/>
                  </a:cubicBezTo>
                  <a:cubicBezTo>
                    <a:pt x="14" y="108"/>
                    <a:pt x="14" y="108"/>
                    <a:pt x="14" y="108"/>
                  </a:cubicBezTo>
                  <a:cubicBezTo>
                    <a:pt x="155" y="85"/>
                    <a:pt x="325" y="85"/>
                    <a:pt x="467" y="10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269464" y="5299154"/>
              <a:ext cx="139021" cy="749723"/>
            </a:xfrm>
            <a:custGeom>
              <a:avLst/>
              <a:gdLst/>
              <a:ahLst/>
              <a:cxnLst/>
              <a:rect l="l" t="t" r="r" b="b"/>
              <a:pathLst>
                <a:path w="140" h="755" extrusionOk="0">
                  <a:moveTo>
                    <a:pt x="78" y="755"/>
                  </a:moveTo>
                  <a:lnTo>
                    <a:pt x="140" y="287"/>
                  </a:lnTo>
                  <a:lnTo>
                    <a:pt x="0" y="0"/>
                  </a:lnTo>
                  <a:lnTo>
                    <a:pt x="0" y="48"/>
                  </a:lnTo>
                  <a:lnTo>
                    <a:pt x="0" y="755"/>
                  </a:lnTo>
                  <a:lnTo>
                    <a:pt x="78"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37982" y="5132329"/>
              <a:ext cx="268113" cy="432952"/>
            </a:xfrm>
            <a:custGeom>
              <a:avLst/>
              <a:gdLst/>
              <a:ahLst/>
              <a:cxnLst/>
              <a:rect l="l" t="t" r="r" b="b"/>
              <a:pathLst>
                <a:path w="270" h="436" extrusionOk="0">
                  <a:moveTo>
                    <a:pt x="258" y="436"/>
                  </a:moveTo>
                  <a:lnTo>
                    <a:pt x="62" y="12"/>
                  </a:lnTo>
                  <a:lnTo>
                    <a:pt x="0" y="12"/>
                  </a:lnTo>
                  <a:lnTo>
                    <a:pt x="0" y="0"/>
                  </a:lnTo>
                  <a:lnTo>
                    <a:pt x="66" y="0"/>
                  </a:lnTo>
                  <a:lnTo>
                    <a:pt x="71" y="2"/>
                  </a:lnTo>
                  <a:lnTo>
                    <a:pt x="270" y="432"/>
                  </a:lnTo>
                  <a:lnTo>
                    <a:pt x="258"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888387" y="5299154"/>
              <a:ext cx="139021" cy="749723"/>
            </a:xfrm>
            <a:custGeom>
              <a:avLst/>
              <a:gdLst/>
              <a:ahLst/>
              <a:cxnLst/>
              <a:rect l="l" t="t" r="r" b="b"/>
              <a:pathLst>
                <a:path w="140" h="755" extrusionOk="0">
                  <a:moveTo>
                    <a:pt x="60" y="755"/>
                  </a:moveTo>
                  <a:lnTo>
                    <a:pt x="0" y="287"/>
                  </a:lnTo>
                  <a:lnTo>
                    <a:pt x="140" y="0"/>
                  </a:lnTo>
                  <a:lnTo>
                    <a:pt x="140" y="48"/>
                  </a:lnTo>
                  <a:lnTo>
                    <a:pt x="140" y="755"/>
                  </a:lnTo>
                  <a:lnTo>
                    <a:pt x="60"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1"/>
            <p:cNvSpPr/>
            <p:nvPr/>
          </p:nvSpPr>
          <p:spPr>
            <a:xfrm>
              <a:off x="827813" y="5132329"/>
              <a:ext cx="268113" cy="432952"/>
            </a:xfrm>
            <a:custGeom>
              <a:avLst/>
              <a:gdLst/>
              <a:ahLst/>
              <a:cxnLst/>
              <a:rect l="l" t="t" r="r" b="b"/>
              <a:pathLst>
                <a:path w="270" h="436" extrusionOk="0">
                  <a:moveTo>
                    <a:pt x="9" y="436"/>
                  </a:moveTo>
                  <a:lnTo>
                    <a:pt x="0" y="432"/>
                  </a:lnTo>
                  <a:lnTo>
                    <a:pt x="199" y="2"/>
                  </a:lnTo>
                  <a:lnTo>
                    <a:pt x="204" y="0"/>
                  </a:lnTo>
                  <a:lnTo>
                    <a:pt x="270" y="0"/>
                  </a:lnTo>
                  <a:lnTo>
                    <a:pt x="270" y="12"/>
                  </a:lnTo>
                  <a:lnTo>
                    <a:pt x="208" y="12"/>
                  </a:lnTo>
                  <a:lnTo>
                    <a:pt x="9"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1"/>
            <p:cNvSpPr/>
            <p:nvPr/>
          </p:nvSpPr>
          <p:spPr>
            <a:xfrm>
              <a:off x="-449199" y="5163112"/>
              <a:ext cx="172784" cy="117175"/>
            </a:xfrm>
            <a:custGeom>
              <a:avLst/>
              <a:gdLst/>
              <a:ahLst/>
              <a:cxnLst/>
              <a:rect l="l" t="t" r="r" b="b"/>
              <a:pathLst>
                <a:path w="174" h="118" extrusionOk="0">
                  <a:moveTo>
                    <a:pt x="174" y="0"/>
                  </a:moveTo>
                  <a:lnTo>
                    <a:pt x="174" y="118"/>
                  </a:lnTo>
                  <a:lnTo>
                    <a:pt x="0" y="118"/>
                  </a:lnTo>
                  <a:lnTo>
                    <a:pt x="0" y="50"/>
                  </a:lnTo>
                  <a:lnTo>
                    <a:pt x="17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1"/>
            <p:cNvSpPr/>
            <p:nvPr/>
          </p:nvSpPr>
          <p:spPr>
            <a:xfrm>
              <a:off x="1032373" y="5163112"/>
              <a:ext cx="171791" cy="117175"/>
            </a:xfrm>
            <a:custGeom>
              <a:avLst/>
              <a:gdLst/>
              <a:ahLst/>
              <a:cxnLst/>
              <a:rect l="l" t="t" r="r" b="b"/>
              <a:pathLst>
                <a:path w="173" h="118" extrusionOk="0">
                  <a:moveTo>
                    <a:pt x="0" y="0"/>
                  </a:moveTo>
                  <a:lnTo>
                    <a:pt x="0" y="118"/>
                  </a:lnTo>
                  <a:lnTo>
                    <a:pt x="173" y="118"/>
                  </a:lnTo>
                  <a:lnTo>
                    <a:pt x="173" y="5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52" name="Google Shape;752;p31"/>
          <p:cNvCxnSpPr/>
          <p:nvPr/>
        </p:nvCxnSpPr>
        <p:spPr>
          <a:xfrm rot="10800000">
            <a:off x="5581975" y="2674050"/>
            <a:ext cx="1714500" cy="0"/>
          </a:xfrm>
          <a:prstGeom prst="straightConnector1">
            <a:avLst/>
          </a:prstGeom>
          <a:noFill/>
          <a:ln w="76200" cap="flat" cmpd="sng">
            <a:solidFill>
              <a:schemeClr val="accent3"/>
            </a:solidFill>
            <a:prstDash val="solid"/>
            <a:round/>
            <a:headEnd type="none" w="med" len="med"/>
            <a:tailEnd type="none" w="med" len="med"/>
          </a:ln>
        </p:spPr>
      </p:cxnSp>
      <p:cxnSp>
        <p:nvCxnSpPr>
          <p:cNvPr id="753" name="Google Shape;753;p31"/>
          <p:cNvCxnSpPr/>
          <p:nvPr/>
        </p:nvCxnSpPr>
        <p:spPr>
          <a:xfrm>
            <a:off x="496900" y="211150"/>
            <a:ext cx="1714500" cy="2362200"/>
          </a:xfrm>
          <a:prstGeom prst="straightConnector1">
            <a:avLst/>
          </a:prstGeom>
          <a:noFill/>
          <a:ln w="76200" cap="flat" cmpd="sng">
            <a:solidFill>
              <a:schemeClr val="accent3"/>
            </a:solidFill>
            <a:prstDash val="solid"/>
            <a:round/>
            <a:headEnd type="none" w="med" len="med"/>
            <a:tailEnd type="none" w="med" len="med"/>
          </a:ln>
        </p:spPr>
      </p:cxnSp>
      <p:cxnSp>
        <p:nvCxnSpPr>
          <p:cNvPr id="754" name="Google Shape;754;p31"/>
          <p:cNvCxnSpPr/>
          <p:nvPr/>
        </p:nvCxnSpPr>
        <p:spPr>
          <a:xfrm>
            <a:off x="3135325" y="3859225"/>
            <a:ext cx="790500" cy="1076400"/>
          </a:xfrm>
          <a:prstGeom prst="straightConnector1">
            <a:avLst/>
          </a:prstGeom>
          <a:noFill/>
          <a:ln w="7620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4176401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pic>
        <p:nvPicPr>
          <p:cNvPr id="14" name="Picture Placeholder 13" descr="A diagram of a flowchart&#10;&#10;Description automatically generated">
            <a:extLst>
              <a:ext uri="{FF2B5EF4-FFF2-40B4-BE49-F238E27FC236}">
                <a16:creationId xmlns:a16="http://schemas.microsoft.com/office/drawing/2014/main" id="{2AFC7D9D-BE7C-3514-7535-104F660D0DFC}"/>
              </a:ext>
            </a:extLst>
          </p:cNvPr>
          <p:cNvPicPr>
            <a:picLocks noGrp="1" noChangeAspect="1"/>
          </p:cNvPicPr>
          <p:nvPr>
            <p:ph type="pic" idx="2"/>
          </p:nvPr>
        </p:nvPicPr>
        <p:blipFill>
          <a:blip r:embed="rId3"/>
          <a:srcRect/>
          <a:stretch/>
        </p:blipFill>
        <p:spPr>
          <a:xfrm>
            <a:off x="0" y="0"/>
            <a:ext cx="9144000" cy="5143500"/>
          </a:xfr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1"/>
          <p:cNvSpPr txBox="1">
            <a:spLocks noGrp="1"/>
          </p:cNvSpPr>
          <p:nvPr>
            <p:ph type="title"/>
          </p:nvPr>
        </p:nvSpPr>
        <p:spPr>
          <a:xfrm>
            <a:off x="4243870" y="2760479"/>
            <a:ext cx="4403230" cy="9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sp>
        <p:nvSpPr>
          <p:cNvPr id="674" name="Google Shape;674;p31"/>
          <p:cNvSpPr txBox="1">
            <a:spLocks noGrp="1"/>
          </p:cNvSpPr>
          <p:nvPr>
            <p:ph type="title" idx="2"/>
          </p:nvPr>
        </p:nvSpPr>
        <p:spPr>
          <a:xfrm>
            <a:off x="5894275" y="1493848"/>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675" name="Google Shape;675;p31"/>
          <p:cNvGrpSpPr/>
          <p:nvPr/>
        </p:nvGrpSpPr>
        <p:grpSpPr>
          <a:xfrm rot="8906863">
            <a:off x="2203484" y="195298"/>
            <a:ext cx="1885801" cy="3352230"/>
            <a:chOff x="359057" y="-1180236"/>
            <a:chExt cx="2184625" cy="3883659"/>
          </a:xfrm>
        </p:grpSpPr>
        <p:sp>
          <p:nvSpPr>
            <p:cNvPr id="676" name="Google Shape;676;p31"/>
            <p:cNvSpPr/>
            <p:nvPr/>
          </p:nvSpPr>
          <p:spPr>
            <a:xfrm>
              <a:off x="627170" y="-1180236"/>
              <a:ext cx="1916512" cy="3883659"/>
            </a:xfrm>
            <a:custGeom>
              <a:avLst/>
              <a:gdLst/>
              <a:ahLst/>
              <a:cxnLst/>
              <a:rect l="l" t="t" r="r" b="b"/>
              <a:pathLst>
                <a:path w="814" h="1649" extrusionOk="0">
                  <a:moveTo>
                    <a:pt x="514" y="0"/>
                  </a:moveTo>
                  <a:cubicBezTo>
                    <a:pt x="514" y="0"/>
                    <a:pt x="513" y="0"/>
                    <a:pt x="512" y="0"/>
                  </a:cubicBezTo>
                  <a:cubicBezTo>
                    <a:pt x="458" y="0"/>
                    <a:pt x="368" y="0"/>
                    <a:pt x="313" y="0"/>
                  </a:cubicBezTo>
                  <a:cubicBezTo>
                    <a:pt x="254" y="0"/>
                    <a:pt x="200" y="22"/>
                    <a:pt x="155" y="60"/>
                  </a:cubicBezTo>
                  <a:cubicBezTo>
                    <a:pt x="106" y="102"/>
                    <a:pt x="71" y="161"/>
                    <a:pt x="52" y="223"/>
                  </a:cubicBezTo>
                  <a:cubicBezTo>
                    <a:pt x="51" y="228"/>
                    <a:pt x="49" y="234"/>
                    <a:pt x="48" y="239"/>
                  </a:cubicBezTo>
                  <a:cubicBezTo>
                    <a:pt x="2" y="278"/>
                    <a:pt x="0" y="388"/>
                    <a:pt x="40" y="434"/>
                  </a:cubicBezTo>
                  <a:cubicBezTo>
                    <a:pt x="46" y="513"/>
                    <a:pt x="46" y="608"/>
                    <a:pt x="46" y="688"/>
                  </a:cubicBezTo>
                  <a:cubicBezTo>
                    <a:pt x="11" y="710"/>
                    <a:pt x="11" y="710"/>
                    <a:pt x="11" y="710"/>
                  </a:cubicBezTo>
                  <a:cubicBezTo>
                    <a:pt x="11" y="744"/>
                    <a:pt x="11" y="744"/>
                    <a:pt x="11" y="744"/>
                  </a:cubicBezTo>
                  <a:cubicBezTo>
                    <a:pt x="46" y="735"/>
                    <a:pt x="46" y="735"/>
                    <a:pt x="46" y="735"/>
                  </a:cubicBezTo>
                  <a:cubicBezTo>
                    <a:pt x="46" y="806"/>
                    <a:pt x="46" y="806"/>
                    <a:pt x="46" y="806"/>
                  </a:cubicBezTo>
                  <a:cubicBezTo>
                    <a:pt x="46" y="945"/>
                    <a:pt x="33" y="1083"/>
                    <a:pt x="18" y="1221"/>
                  </a:cubicBezTo>
                  <a:cubicBezTo>
                    <a:pt x="17" y="1240"/>
                    <a:pt x="17" y="1259"/>
                    <a:pt x="19" y="1278"/>
                  </a:cubicBezTo>
                  <a:cubicBezTo>
                    <a:pt x="14" y="1294"/>
                    <a:pt x="11" y="1313"/>
                    <a:pt x="11" y="1332"/>
                  </a:cubicBezTo>
                  <a:cubicBezTo>
                    <a:pt x="11" y="1396"/>
                    <a:pt x="42" y="1447"/>
                    <a:pt x="80" y="1447"/>
                  </a:cubicBezTo>
                  <a:cubicBezTo>
                    <a:pt x="80" y="1447"/>
                    <a:pt x="81" y="1447"/>
                    <a:pt x="82" y="1447"/>
                  </a:cubicBezTo>
                  <a:cubicBezTo>
                    <a:pt x="90" y="1458"/>
                    <a:pt x="98" y="1468"/>
                    <a:pt x="107" y="1479"/>
                  </a:cubicBezTo>
                  <a:cubicBezTo>
                    <a:pt x="120" y="1544"/>
                    <a:pt x="134" y="1595"/>
                    <a:pt x="134" y="1595"/>
                  </a:cubicBezTo>
                  <a:cubicBezTo>
                    <a:pt x="191" y="1625"/>
                    <a:pt x="248" y="1646"/>
                    <a:pt x="340" y="1649"/>
                  </a:cubicBezTo>
                  <a:cubicBezTo>
                    <a:pt x="343" y="1649"/>
                    <a:pt x="345" y="1649"/>
                    <a:pt x="348" y="1649"/>
                  </a:cubicBezTo>
                  <a:cubicBezTo>
                    <a:pt x="364" y="1649"/>
                    <a:pt x="379" y="1649"/>
                    <a:pt x="394" y="1649"/>
                  </a:cubicBezTo>
                  <a:cubicBezTo>
                    <a:pt x="409" y="1649"/>
                    <a:pt x="423" y="1649"/>
                    <a:pt x="437" y="1649"/>
                  </a:cubicBezTo>
                  <a:cubicBezTo>
                    <a:pt x="528" y="1649"/>
                    <a:pt x="602" y="1644"/>
                    <a:pt x="691" y="1595"/>
                  </a:cubicBezTo>
                  <a:cubicBezTo>
                    <a:pt x="691" y="1595"/>
                    <a:pt x="691" y="1595"/>
                    <a:pt x="691" y="1595"/>
                  </a:cubicBezTo>
                  <a:cubicBezTo>
                    <a:pt x="692" y="1595"/>
                    <a:pt x="705" y="1543"/>
                    <a:pt x="719" y="1478"/>
                  </a:cubicBezTo>
                  <a:cubicBezTo>
                    <a:pt x="728" y="1468"/>
                    <a:pt x="735" y="1456"/>
                    <a:pt x="744" y="1447"/>
                  </a:cubicBezTo>
                  <a:cubicBezTo>
                    <a:pt x="744" y="1447"/>
                    <a:pt x="745" y="1447"/>
                    <a:pt x="746" y="1447"/>
                  </a:cubicBezTo>
                  <a:cubicBezTo>
                    <a:pt x="746" y="1447"/>
                    <a:pt x="746" y="1447"/>
                    <a:pt x="747" y="1447"/>
                  </a:cubicBezTo>
                  <a:cubicBezTo>
                    <a:pt x="784" y="1446"/>
                    <a:pt x="814" y="1394"/>
                    <a:pt x="814" y="1332"/>
                  </a:cubicBezTo>
                  <a:cubicBezTo>
                    <a:pt x="814" y="1312"/>
                    <a:pt x="810" y="1294"/>
                    <a:pt x="806" y="1278"/>
                  </a:cubicBezTo>
                  <a:cubicBezTo>
                    <a:pt x="807" y="1266"/>
                    <a:pt x="808" y="1253"/>
                    <a:pt x="808" y="1241"/>
                  </a:cubicBezTo>
                  <a:cubicBezTo>
                    <a:pt x="808" y="1227"/>
                    <a:pt x="807" y="1213"/>
                    <a:pt x="805" y="1199"/>
                  </a:cubicBezTo>
                  <a:cubicBezTo>
                    <a:pt x="790" y="1069"/>
                    <a:pt x="779" y="936"/>
                    <a:pt x="780" y="806"/>
                  </a:cubicBezTo>
                  <a:cubicBezTo>
                    <a:pt x="780" y="805"/>
                    <a:pt x="780" y="735"/>
                    <a:pt x="780" y="735"/>
                  </a:cubicBezTo>
                  <a:cubicBezTo>
                    <a:pt x="780" y="735"/>
                    <a:pt x="780" y="735"/>
                    <a:pt x="780" y="735"/>
                  </a:cubicBezTo>
                  <a:cubicBezTo>
                    <a:pt x="780" y="735"/>
                    <a:pt x="814" y="744"/>
                    <a:pt x="814" y="744"/>
                  </a:cubicBezTo>
                  <a:cubicBezTo>
                    <a:pt x="814" y="710"/>
                    <a:pt x="814" y="710"/>
                    <a:pt x="814" y="710"/>
                  </a:cubicBezTo>
                  <a:cubicBezTo>
                    <a:pt x="780" y="688"/>
                    <a:pt x="780" y="688"/>
                    <a:pt x="780" y="688"/>
                  </a:cubicBezTo>
                  <a:cubicBezTo>
                    <a:pt x="780" y="652"/>
                    <a:pt x="779" y="570"/>
                    <a:pt x="780" y="534"/>
                  </a:cubicBezTo>
                  <a:cubicBezTo>
                    <a:pt x="781" y="501"/>
                    <a:pt x="783" y="467"/>
                    <a:pt x="785" y="434"/>
                  </a:cubicBezTo>
                  <a:cubicBezTo>
                    <a:pt x="802" y="413"/>
                    <a:pt x="814" y="379"/>
                    <a:pt x="814" y="340"/>
                  </a:cubicBezTo>
                  <a:cubicBezTo>
                    <a:pt x="814" y="296"/>
                    <a:pt x="799" y="258"/>
                    <a:pt x="777" y="239"/>
                  </a:cubicBezTo>
                  <a:cubicBezTo>
                    <a:pt x="776" y="235"/>
                    <a:pt x="775" y="230"/>
                    <a:pt x="774" y="225"/>
                  </a:cubicBezTo>
                  <a:cubicBezTo>
                    <a:pt x="741" y="109"/>
                    <a:pt x="641" y="0"/>
                    <a:pt x="514"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1"/>
            <p:cNvSpPr/>
            <p:nvPr/>
          </p:nvSpPr>
          <p:spPr>
            <a:xfrm>
              <a:off x="367994"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1"/>
            <p:cNvSpPr/>
            <p:nvPr/>
          </p:nvSpPr>
          <p:spPr>
            <a:xfrm>
              <a:off x="1936952"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1"/>
            <p:cNvSpPr/>
            <p:nvPr/>
          </p:nvSpPr>
          <p:spPr>
            <a:xfrm>
              <a:off x="367994"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1"/>
            <p:cNvSpPr/>
            <p:nvPr/>
          </p:nvSpPr>
          <p:spPr>
            <a:xfrm>
              <a:off x="1936952"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1"/>
            <p:cNvSpPr/>
            <p:nvPr/>
          </p:nvSpPr>
          <p:spPr>
            <a:xfrm>
              <a:off x="384875" y="-1180236"/>
              <a:ext cx="1859911" cy="3883659"/>
            </a:xfrm>
            <a:custGeom>
              <a:avLst/>
              <a:gdLst/>
              <a:ahLst/>
              <a:cxnLst/>
              <a:rect l="l" t="t" r="r" b="b"/>
              <a:pathLst>
                <a:path w="790" h="1649" extrusionOk="0">
                  <a:moveTo>
                    <a:pt x="790" y="1242"/>
                  </a:moveTo>
                  <a:cubicBezTo>
                    <a:pt x="790" y="1228"/>
                    <a:pt x="789" y="1214"/>
                    <a:pt x="787" y="1200"/>
                  </a:cubicBezTo>
                  <a:cubicBezTo>
                    <a:pt x="772" y="1070"/>
                    <a:pt x="762" y="938"/>
                    <a:pt x="762" y="807"/>
                  </a:cubicBezTo>
                  <a:cubicBezTo>
                    <a:pt x="762" y="587"/>
                    <a:pt x="762" y="587"/>
                    <a:pt x="762" y="587"/>
                  </a:cubicBezTo>
                  <a:cubicBezTo>
                    <a:pt x="762" y="517"/>
                    <a:pt x="766" y="446"/>
                    <a:pt x="771" y="375"/>
                  </a:cubicBezTo>
                  <a:cubicBezTo>
                    <a:pt x="772" y="364"/>
                    <a:pt x="772" y="354"/>
                    <a:pt x="772" y="343"/>
                  </a:cubicBezTo>
                  <a:cubicBezTo>
                    <a:pt x="772" y="153"/>
                    <a:pt x="648" y="0"/>
                    <a:pt x="494" y="0"/>
                  </a:cubicBezTo>
                  <a:cubicBezTo>
                    <a:pt x="440" y="0"/>
                    <a:pt x="350" y="0"/>
                    <a:pt x="295" y="0"/>
                  </a:cubicBezTo>
                  <a:cubicBezTo>
                    <a:pt x="141" y="0"/>
                    <a:pt x="17" y="153"/>
                    <a:pt x="17" y="343"/>
                  </a:cubicBezTo>
                  <a:cubicBezTo>
                    <a:pt x="17" y="354"/>
                    <a:pt x="17" y="364"/>
                    <a:pt x="18" y="375"/>
                  </a:cubicBezTo>
                  <a:cubicBezTo>
                    <a:pt x="24" y="446"/>
                    <a:pt x="28" y="517"/>
                    <a:pt x="28" y="587"/>
                  </a:cubicBezTo>
                  <a:cubicBezTo>
                    <a:pt x="28" y="807"/>
                    <a:pt x="28" y="807"/>
                    <a:pt x="28" y="807"/>
                  </a:cubicBezTo>
                  <a:cubicBezTo>
                    <a:pt x="28" y="938"/>
                    <a:pt x="17" y="1070"/>
                    <a:pt x="2" y="1200"/>
                  </a:cubicBezTo>
                  <a:cubicBezTo>
                    <a:pt x="0" y="1214"/>
                    <a:pt x="0" y="1228"/>
                    <a:pt x="0" y="1242"/>
                  </a:cubicBezTo>
                  <a:cubicBezTo>
                    <a:pt x="0" y="1332"/>
                    <a:pt x="33" y="1414"/>
                    <a:pt x="89" y="1479"/>
                  </a:cubicBezTo>
                  <a:cubicBezTo>
                    <a:pt x="102" y="1545"/>
                    <a:pt x="116" y="1595"/>
                    <a:pt x="116" y="1595"/>
                  </a:cubicBezTo>
                  <a:cubicBezTo>
                    <a:pt x="116" y="1595"/>
                    <a:pt x="208" y="1649"/>
                    <a:pt x="321" y="1649"/>
                  </a:cubicBezTo>
                  <a:cubicBezTo>
                    <a:pt x="361" y="1649"/>
                    <a:pt x="428" y="1649"/>
                    <a:pt x="468" y="1649"/>
                  </a:cubicBezTo>
                  <a:cubicBezTo>
                    <a:pt x="581" y="1649"/>
                    <a:pt x="673" y="1595"/>
                    <a:pt x="673" y="1595"/>
                  </a:cubicBezTo>
                  <a:cubicBezTo>
                    <a:pt x="673" y="1595"/>
                    <a:pt x="687" y="1545"/>
                    <a:pt x="700" y="1479"/>
                  </a:cubicBezTo>
                  <a:cubicBezTo>
                    <a:pt x="756" y="1414"/>
                    <a:pt x="790" y="1332"/>
                    <a:pt x="790" y="12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1"/>
            <p:cNvSpPr/>
            <p:nvPr/>
          </p:nvSpPr>
          <p:spPr>
            <a:xfrm>
              <a:off x="384875" y="-1043201"/>
              <a:ext cx="346561" cy="3657249"/>
            </a:xfrm>
            <a:custGeom>
              <a:avLst/>
              <a:gdLst/>
              <a:ahLst/>
              <a:cxnLst/>
              <a:rect l="l" t="t" r="r" b="b"/>
              <a:pathLst>
                <a:path w="147" h="1553" extrusionOk="0">
                  <a:moveTo>
                    <a:pt x="128" y="1453"/>
                  </a:moveTo>
                  <a:cubicBezTo>
                    <a:pt x="79" y="1385"/>
                    <a:pt x="50" y="1299"/>
                    <a:pt x="50" y="1204"/>
                  </a:cubicBezTo>
                  <a:cubicBezTo>
                    <a:pt x="50" y="1190"/>
                    <a:pt x="51" y="1175"/>
                    <a:pt x="52" y="1161"/>
                  </a:cubicBezTo>
                  <a:cubicBezTo>
                    <a:pt x="66" y="1023"/>
                    <a:pt x="75" y="886"/>
                    <a:pt x="75" y="747"/>
                  </a:cubicBezTo>
                  <a:cubicBezTo>
                    <a:pt x="75" y="517"/>
                    <a:pt x="75" y="517"/>
                    <a:pt x="75" y="517"/>
                  </a:cubicBezTo>
                  <a:cubicBezTo>
                    <a:pt x="75" y="443"/>
                    <a:pt x="71" y="368"/>
                    <a:pt x="66" y="294"/>
                  </a:cubicBezTo>
                  <a:cubicBezTo>
                    <a:pt x="66" y="283"/>
                    <a:pt x="65" y="272"/>
                    <a:pt x="65" y="260"/>
                  </a:cubicBezTo>
                  <a:cubicBezTo>
                    <a:pt x="65" y="158"/>
                    <a:pt x="94" y="65"/>
                    <a:pt x="140" y="0"/>
                  </a:cubicBezTo>
                  <a:cubicBezTo>
                    <a:pt x="66" y="61"/>
                    <a:pt x="17" y="166"/>
                    <a:pt x="17" y="285"/>
                  </a:cubicBezTo>
                  <a:cubicBezTo>
                    <a:pt x="17" y="296"/>
                    <a:pt x="17" y="306"/>
                    <a:pt x="18" y="317"/>
                  </a:cubicBezTo>
                  <a:cubicBezTo>
                    <a:pt x="24" y="388"/>
                    <a:pt x="28" y="459"/>
                    <a:pt x="28" y="529"/>
                  </a:cubicBezTo>
                  <a:cubicBezTo>
                    <a:pt x="28" y="749"/>
                    <a:pt x="28" y="749"/>
                    <a:pt x="28" y="749"/>
                  </a:cubicBezTo>
                  <a:cubicBezTo>
                    <a:pt x="28" y="880"/>
                    <a:pt x="17" y="1012"/>
                    <a:pt x="2" y="1142"/>
                  </a:cubicBezTo>
                  <a:cubicBezTo>
                    <a:pt x="0" y="1156"/>
                    <a:pt x="0" y="1170"/>
                    <a:pt x="0" y="1184"/>
                  </a:cubicBezTo>
                  <a:cubicBezTo>
                    <a:pt x="0" y="1274"/>
                    <a:pt x="33" y="1356"/>
                    <a:pt x="89" y="1421"/>
                  </a:cubicBezTo>
                  <a:cubicBezTo>
                    <a:pt x="102" y="1487"/>
                    <a:pt x="116" y="1537"/>
                    <a:pt x="116" y="1537"/>
                  </a:cubicBezTo>
                  <a:cubicBezTo>
                    <a:pt x="116" y="1537"/>
                    <a:pt x="127" y="1544"/>
                    <a:pt x="147" y="1553"/>
                  </a:cubicBezTo>
                  <a:cubicBezTo>
                    <a:pt x="142" y="1531"/>
                    <a:pt x="135" y="1495"/>
                    <a:pt x="128" y="1453"/>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1"/>
            <p:cNvSpPr/>
            <p:nvPr/>
          </p:nvSpPr>
          <p:spPr>
            <a:xfrm>
              <a:off x="1896238" y="-1043201"/>
              <a:ext cx="348547" cy="3657249"/>
            </a:xfrm>
            <a:custGeom>
              <a:avLst/>
              <a:gdLst/>
              <a:ahLst/>
              <a:cxnLst/>
              <a:rect l="l" t="t" r="r" b="b"/>
              <a:pathLst>
                <a:path w="148" h="1553" extrusionOk="0">
                  <a:moveTo>
                    <a:pt x="145" y="1142"/>
                  </a:moveTo>
                  <a:cubicBezTo>
                    <a:pt x="130" y="1012"/>
                    <a:pt x="120" y="880"/>
                    <a:pt x="120" y="749"/>
                  </a:cubicBezTo>
                  <a:cubicBezTo>
                    <a:pt x="120" y="529"/>
                    <a:pt x="120" y="529"/>
                    <a:pt x="120" y="529"/>
                  </a:cubicBezTo>
                  <a:cubicBezTo>
                    <a:pt x="120" y="459"/>
                    <a:pt x="124" y="388"/>
                    <a:pt x="129" y="317"/>
                  </a:cubicBezTo>
                  <a:cubicBezTo>
                    <a:pt x="130" y="306"/>
                    <a:pt x="130" y="296"/>
                    <a:pt x="130" y="285"/>
                  </a:cubicBezTo>
                  <a:cubicBezTo>
                    <a:pt x="130" y="166"/>
                    <a:pt x="81" y="61"/>
                    <a:pt x="7" y="0"/>
                  </a:cubicBezTo>
                  <a:cubicBezTo>
                    <a:pt x="53" y="65"/>
                    <a:pt x="82" y="158"/>
                    <a:pt x="82" y="260"/>
                  </a:cubicBezTo>
                  <a:cubicBezTo>
                    <a:pt x="82" y="272"/>
                    <a:pt x="81" y="283"/>
                    <a:pt x="81" y="294"/>
                  </a:cubicBezTo>
                  <a:cubicBezTo>
                    <a:pt x="76" y="368"/>
                    <a:pt x="72" y="443"/>
                    <a:pt x="72" y="517"/>
                  </a:cubicBezTo>
                  <a:cubicBezTo>
                    <a:pt x="72" y="747"/>
                    <a:pt x="72" y="747"/>
                    <a:pt x="72" y="747"/>
                  </a:cubicBezTo>
                  <a:cubicBezTo>
                    <a:pt x="72" y="886"/>
                    <a:pt x="82" y="1023"/>
                    <a:pt x="95" y="1161"/>
                  </a:cubicBezTo>
                  <a:cubicBezTo>
                    <a:pt x="96" y="1175"/>
                    <a:pt x="97" y="1190"/>
                    <a:pt x="97" y="1204"/>
                  </a:cubicBezTo>
                  <a:cubicBezTo>
                    <a:pt x="97" y="1299"/>
                    <a:pt x="68" y="1385"/>
                    <a:pt x="19" y="1453"/>
                  </a:cubicBezTo>
                  <a:cubicBezTo>
                    <a:pt x="12" y="1495"/>
                    <a:pt x="5" y="1531"/>
                    <a:pt x="0" y="1553"/>
                  </a:cubicBezTo>
                  <a:cubicBezTo>
                    <a:pt x="20" y="1544"/>
                    <a:pt x="31" y="1537"/>
                    <a:pt x="31" y="1537"/>
                  </a:cubicBezTo>
                  <a:cubicBezTo>
                    <a:pt x="31" y="1537"/>
                    <a:pt x="45" y="1487"/>
                    <a:pt x="58" y="1421"/>
                  </a:cubicBezTo>
                  <a:cubicBezTo>
                    <a:pt x="114" y="1356"/>
                    <a:pt x="148" y="1274"/>
                    <a:pt x="148" y="1184"/>
                  </a:cubicBezTo>
                  <a:cubicBezTo>
                    <a:pt x="148" y="1170"/>
                    <a:pt x="147" y="1156"/>
                    <a:pt x="145" y="11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1"/>
            <p:cNvSpPr/>
            <p:nvPr/>
          </p:nvSpPr>
          <p:spPr>
            <a:xfrm>
              <a:off x="582485" y="-82961"/>
              <a:ext cx="1464692" cy="2501390"/>
            </a:xfrm>
            <a:custGeom>
              <a:avLst/>
              <a:gdLst/>
              <a:ahLst/>
              <a:cxnLst/>
              <a:rect l="l" t="t" r="r" b="b"/>
              <a:pathLst>
                <a:path w="622" h="1062" extrusionOk="0">
                  <a:moveTo>
                    <a:pt x="598" y="157"/>
                  </a:moveTo>
                  <a:cubicBezTo>
                    <a:pt x="396" y="41"/>
                    <a:pt x="313" y="0"/>
                    <a:pt x="311" y="17"/>
                  </a:cubicBezTo>
                  <a:cubicBezTo>
                    <a:pt x="308" y="0"/>
                    <a:pt x="225" y="41"/>
                    <a:pt x="23" y="157"/>
                  </a:cubicBezTo>
                  <a:cubicBezTo>
                    <a:pt x="0" y="176"/>
                    <a:pt x="0" y="176"/>
                    <a:pt x="0" y="176"/>
                  </a:cubicBezTo>
                  <a:cubicBezTo>
                    <a:pt x="0" y="176"/>
                    <a:pt x="23" y="480"/>
                    <a:pt x="23" y="519"/>
                  </a:cubicBezTo>
                  <a:cubicBezTo>
                    <a:pt x="27" y="698"/>
                    <a:pt x="68" y="703"/>
                    <a:pt x="83" y="881"/>
                  </a:cubicBezTo>
                  <a:cubicBezTo>
                    <a:pt x="84" y="888"/>
                    <a:pt x="133" y="940"/>
                    <a:pt x="134" y="946"/>
                  </a:cubicBezTo>
                  <a:cubicBezTo>
                    <a:pt x="147" y="1045"/>
                    <a:pt x="168" y="1045"/>
                    <a:pt x="173" y="1048"/>
                  </a:cubicBezTo>
                  <a:cubicBezTo>
                    <a:pt x="188" y="1056"/>
                    <a:pt x="242" y="1060"/>
                    <a:pt x="284" y="1061"/>
                  </a:cubicBezTo>
                  <a:cubicBezTo>
                    <a:pt x="284" y="1062"/>
                    <a:pt x="285" y="1062"/>
                    <a:pt x="285" y="1062"/>
                  </a:cubicBezTo>
                  <a:cubicBezTo>
                    <a:pt x="285" y="1062"/>
                    <a:pt x="295" y="1062"/>
                    <a:pt x="311" y="1062"/>
                  </a:cubicBezTo>
                  <a:cubicBezTo>
                    <a:pt x="326" y="1062"/>
                    <a:pt x="336" y="1062"/>
                    <a:pt x="336" y="1062"/>
                  </a:cubicBezTo>
                  <a:cubicBezTo>
                    <a:pt x="337" y="1062"/>
                    <a:pt x="337" y="1062"/>
                    <a:pt x="337" y="1061"/>
                  </a:cubicBezTo>
                  <a:cubicBezTo>
                    <a:pt x="379" y="1060"/>
                    <a:pt x="434" y="1056"/>
                    <a:pt x="448" y="1048"/>
                  </a:cubicBezTo>
                  <a:cubicBezTo>
                    <a:pt x="453" y="1045"/>
                    <a:pt x="475" y="1045"/>
                    <a:pt x="487" y="946"/>
                  </a:cubicBezTo>
                  <a:cubicBezTo>
                    <a:pt x="488" y="940"/>
                    <a:pt x="538" y="888"/>
                    <a:pt x="538" y="881"/>
                  </a:cubicBezTo>
                  <a:cubicBezTo>
                    <a:pt x="553" y="703"/>
                    <a:pt x="594" y="698"/>
                    <a:pt x="598" y="519"/>
                  </a:cubicBezTo>
                  <a:cubicBezTo>
                    <a:pt x="599" y="480"/>
                    <a:pt x="622" y="176"/>
                    <a:pt x="622" y="176"/>
                  </a:cubicBezTo>
                  <a:lnTo>
                    <a:pt x="598" y="15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1"/>
            <p:cNvSpPr/>
            <p:nvPr/>
          </p:nvSpPr>
          <p:spPr>
            <a:xfrm>
              <a:off x="637100" y="-89912"/>
              <a:ext cx="1353474" cy="777526"/>
            </a:xfrm>
            <a:custGeom>
              <a:avLst/>
              <a:gdLst/>
              <a:ahLst/>
              <a:cxnLst/>
              <a:rect l="l" t="t" r="r" b="b"/>
              <a:pathLst>
                <a:path w="575" h="330" extrusionOk="0">
                  <a:moveTo>
                    <a:pt x="531" y="330"/>
                  </a:moveTo>
                  <a:cubicBezTo>
                    <a:pt x="49" y="330"/>
                    <a:pt x="49" y="330"/>
                    <a:pt x="49" y="330"/>
                  </a:cubicBezTo>
                  <a:cubicBezTo>
                    <a:pt x="0" y="166"/>
                    <a:pt x="0" y="166"/>
                    <a:pt x="0" y="166"/>
                  </a:cubicBezTo>
                  <a:cubicBezTo>
                    <a:pt x="23" y="86"/>
                    <a:pt x="186" y="0"/>
                    <a:pt x="288" y="0"/>
                  </a:cubicBezTo>
                  <a:cubicBezTo>
                    <a:pt x="389" y="0"/>
                    <a:pt x="551" y="87"/>
                    <a:pt x="575" y="166"/>
                  </a:cubicBezTo>
                  <a:lnTo>
                    <a:pt x="531" y="33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1"/>
            <p:cNvSpPr/>
            <p:nvPr/>
          </p:nvSpPr>
          <p:spPr>
            <a:xfrm>
              <a:off x="637100" y="-89912"/>
              <a:ext cx="1353474" cy="457777"/>
            </a:xfrm>
            <a:custGeom>
              <a:avLst/>
              <a:gdLst/>
              <a:ahLst/>
              <a:cxnLst/>
              <a:rect l="l" t="t" r="r" b="b"/>
              <a:pathLst>
                <a:path w="575" h="194" extrusionOk="0">
                  <a:moveTo>
                    <a:pt x="288" y="0"/>
                  </a:moveTo>
                  <a:cubicBezTo>
                    <a:pt x="186" y="0"/>
                    <a:pt x="23" y="86"/>
                    <a:pt x="0" y="166"/>
                  </a:cubicBezTo>
                  <a:cubicBezTo>
                    <a:pt x="8" y="194"/>
                    <a:pt x="8" y="194"/>
                    <a:pt x="8" y="194"/>
                  </a:cubicBezTo>
                  <a:cubicBezTo>
                    <a:pt x="192" y="149"/>
                    <a:pt x="384" y="149"/>
                    <a:pt x="567" y="194"/>
                  </a:cubicBezTo>
                  <a:cubicBezTo>
                    <a:pt x="575" y="166"/>
                    <a:pt x="575" y="166"/>
                    <a:pt x="575" y="166"/>
                  </a:cubicBezTo>
                  <a:cubicBezTo>
                    <a:pt x="551" y="87"/>
                    <a:pt x="389" y="0"/>
                    <a:pt x="288"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1"/>
            <p:cNvSpPr/>
            <p:nvPr/>
          </p:nvSpPr>
          <p:spPr>
            <a:xfrm>
              <a:off x="367994" y="397655"/>
              <a:ext cx="205554" cy="174769"/>
            </a:xfrm>
            <a:custGeom>
              <a:avLst/>
              <a:gdLst/>
              <a:ahLst/>
              <a:cxnLst/>
              <a:rect l="l" t="t" r="r" b="b"/>
              <a:pathLst>
                <a:path w="87" h="74" extrusionOk="0">
                  <a:moveTo>
                    <a:pt x="0" y="74"/>
                  </a:moveTo>
                  <a:cubicBezTo>
                    <a:pt x="67" y="57"/>
                    <a:pt x="67" y="57"/>
                    <a:pt x="67" y="57"/>
                  </a:cubicBezTo>
                  <a:cubicBezTo>
                    <a:pt x="79" y="55"/>
                    <a:pt x="87" y="44"/>
                    <a:pt x="87" y="33"/>
                  </a:cubicBezTo>
                  <a:cubicBezTo>
                    <a:pt x="87" y="33"/>
                    <a:pt x="87" y="33"/>
                    <a:pt x="87" y="33"/>
                  </a:cubicBezTo>
                  <a:cubicBezTo>
                    <a:pt x="87" y="12"/>
                    <a:pt x="65" y="0"/>
                    <a:pt x="48" y="11"/>
                  </a:cubicBezTo>
                  <a:cubicBezTo>
                    <a:pt x="0" y="40"/>
                    <a:pt x="0" y="40"/>
                    <a:pt x="0" y="40"/>
                  </a:cubicBezTo>
                  <a:lnTo>
                    <a:pt x="0" y="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1"/>
            <p:cNvSpPr/>
            <p:nvPr/>
          </p:nvSpPr>
          <p:spPr>
            <a:xfrm>
              <a:off x="2054127" y="397655"/>
              <a:ext cx="205554" cy="174769"/>
            </a:xfrm>
            <a:custGeom>
              <a:avLst/>
              <a:gdLst/>
              <a:ahLst/>
              <a:cxnLst/>
              <a:rect l="l" t="t" r="r" b="b"/>
              <a:pathLst>
                <a:path w="87" h="74" extrusionOk="0">
                  <a:moveTo>
                    <a:pt x="0" y="33"/>
                  </a:moveTo>
                  <a:cubicBezTo>
                    <a:pt x="0" y="33"/>
                    <a:pt x="0" y="33"/>
                    <a:pt x="0" y="33"/>
                  </a:cubicBezTo>
                  <a:cubicBezTo>
                    <a:pt x="0" y="44"/>
                    <a:pt x="8" y="55"/>
                    <a:pt x="20" y="57"/>
                  </a:cubicBezTo>
                  <a:cubicBezTo>
                    <a:pt x="87" y="74"/>
                    <a:pt x="87" y="74"/>
                    <a:pt x="87" y="74"/>
                  </a:cubicBezTo>
                  <a:cubicBezTo>
                    <a:pt x="87" y="40"/>
                    <a:pt x="87" y="40"/>
                    <a:pt x="87" y="40"/>
                  </a:cubicBezTo>
                  <a:cubicBezTo>
                    <a:pt x="39" y="11"/>
                    <a:pt x="39" y="11"/>
                    <a:pt x="39" y="11"/>
                  </a:cubicBezTo>
                  <a:cubicBezTo>
                    <a:pt x="22" y="0"/>
                    <a:pt x="0" y="12"/>
                    <a:pt x="0" y="3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1"/>
            <p:cNvSpPr/>
            <p:nvPr/>
          </p:nvSpPr>
          <p:spPr>
            <a:xfrm>
              <a:off x="359057" y="402620"/>
              <a:ext cx="221442" cy="176756"/>
            </a:xfrm>
            <a:custGeom>
              <a:avLst/>
              <a:gdLst/>
              <a:ahLst/>
              <a:cxnLst/>
              <a:rect l="l" t="t" r="r" b="b"/>
              <a:pathLst>
                <a:path w="94" h="75" extrusionOk="0">
                  <a:moveTo>
                    <a:pt x="5" y="75"/>
                  </a:moveTo>
                  <a:cubicBezTo>
                    <a:pt x="0" y="72"/>
                    <a:pt x="0" y="72"/>
                    <a:pt x="0" y="72"/>
                  </a:cubicBezTo>
                  <a:cubicBezTo>
                    <a:pt x="0" y="38"/>
                    <a:pt x="0" y="38"/>
                    <a:pt x="0" y="38"/>
                  </a:cubicBezTo>
                  <a:cubicBezTo>
                    <a:pt x="2" y="35"/>
                    <a:pt x="2" y="35"/>
                    <a:pt x="2" y="35"/>
                  </a:cubicBezTo>
                  <a:cubicBezTo>
                    <a:pt x="50" y="6"/>
                    <a:pt x="50" y="6"/>
                    <a:pt x="50" y="6"/>
                  </a:cubicBezTo>
                  <a:cubicBezTo>
                    <a:pt x="59" y="0"/>
                    <a:pt x="70" y="0"/>
                    <a:pt x="80" y="5"/>
                  </a:cubicBezTo>
                  <a:cubicBezTo>
                    <a:pt x="89" y="10"/>
                    <a:pt x="94" y="20"/>
                    <a:pt x="94" y="31"/>
                  </a:cubicBezTo>
                  <a:cubicBezTo>
                    <a:pt x="94" y="44"/>
                    <a:pt x="85" y="56"/>
                    <a:pt x="72" y="59"/>
                  </a:cubicBezTo>
                  <a:lnTo>
                    <a:pt x="5" y="75"/>
                  </a:lnTo>
                  <a:close/>
                  <a:moveTo>
                    <a:pt x="7" y="40"/>
                  </a:moveTo>
                  <a:cubicBezTo>
                    <a:pt x="7" y="68"/>
                    <a:pt x="7" y="68"/>
                    <a:pt x="7" y="68"/>
                  </a:cubicBezTo>
                  <a:cubicBezTo>
                    <a:pt x="71" y="52"/>
                    <a:pt x="71" y="52"/>
                    <a:pt x="71" y="52"/>
                  </a:cubicBezTo>
                  <a:cubicBezTo>
                    <a:pt x="80" y="50"/>
                    <a:pt x="87" y="41"/>
                    <a:pt x="87" y="31"/>
                  </a:cubicBezTo>
                  <a:cubicBezTo>
                    <a:pt x="87" y="22"/>
                    <a:pt x="83" y="15"/>
                    <a:pt x="76" y="11"/>
                  </a:cubicBezTo>
                  <a:cubicBezTo>
                    <a:pt x="69" y="7"/>
                    <a:pt x="61" y="7"/>
                    <a:pt x="54" y="12"/>
                  </a:cubicBezTo>
                  <a:lnTo>
                    <a:pt x="7" y="4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1"/>
            <p:cNvSpPr/>
            <p:nvPr/>
          </p:nvSpPr>
          <p:spPr>
            <a:xfrm>
              <a:off x="2047176" y="402620"/>
              <a:ext cx="221442" cy="176756"/>
            </a:xfrm>
            <a:custGeom>
              <a:avLst/>
              <a:gdLst/>
              <a:ahLst/>
              <a:cxnLst/>
              <a:rect l="l" t="t" r="r" b="b"/>
              <a:pathLst>
                <a:path w="94" h="75" extrusionOk="0">
                  <a:moveTo>
                    <a:pt x="90" y="75"/>
                  </a:moveTo>
                  <a:cubicBezTo>
                    <a:pt x="22" y="59"/>
                    <a:pt x="22" y="59"/>
                    <a:pt x="22" y="59"/>
                  </a:cubicBezTo>
                  <a:cubicBezTo>
                    <a:pt x="9" y="56"/>
                    <a:pt x="0" y="44"/>
                    <a:pt x="0" y="31"/>
                  </a:cubicBezTo>
                  <a:cubicBezTo>
                    <a:pt x="0" y="31"/>
                    <a:pt x="0" y="31"/>
                    <a:pt x="0" y="31"/>
                  </a:cubicBezTo>
                  <a:cubicBezTo>
                    <a:pt x="0" y="20"/>
                    <a:pt x="5" y="10"/>
                    <a:pt x="15" y="5"/>
                  </a:cubicBezTo>
                  <a:cubicBezTo>
                    <a:pt x="24" y="0"/>
                    <a:pt x="35" y="0"/>
                    <a:pt x="44" y="6"/>
                  </a:cubicBezTo>
                  <a:cubicBezTo>
                    <a:pt x="92" y="35"/>
                    <a:pt x="92" y="35"/>
                    <a:pt x="92" y="35"/>
                  </a:cubicBezTo>
                  <a:cubicBezTo>
                    <a:pt x="94" y="38"/>
                    <a:pt x="94" y="38"/>
                    <a:pt x="94" y="38"/>
                  </a:cubicBezTo>
                  <a:cubicBezTo>
                    <a:pt x="94" y="72"/>
                    <a:pt x="94" y="72"/>
                    <a:pt x="94" y="72"/>
                  </a:cubicBezTo>
                  <a:lnTo>
                    <a:pt x="90" y="75"/>
                  </a:lnTo>
                  <a:close/>
                  <a:moveTo>
                    <a:pt x="29" y="8"/>
                  </a:moveTo>
                  <a:cubicBezTo>
                    <a:pt x="25" y="8"/>
                    <a:pt x="22" y="9"/>
                    <a:pt x="18" y="11"/>
                  </a:cubicBezTo>
                  <a:cubicBezTo>
                    <a:pt x="11" y="15"/>
                    <a:pt x="7" y="22"/>
                    <a:pt x="7" y="31"/>
                  </a:cubicBezTo>
                  <a:cubicBezTo>
                    <a:pt x="7" y="41"/>
                    <a:pt x="14" y="50"/>
                    <a:pt x="24" y="52"/>
                  </a:cubicBezTo>
                  <a:cubicBezTo>
                    <a:pt x="87" y="68"/>
                    <a:pt x="87" y="68"/>
                    <a:pt x="87" y="68"/>
                  </a:cubicBezTo>
                  <a:cubicBezTo>
                    <a:pt x="87" y="40"/>
                    <a:pt x="87" y="40"/>
                    <a:pt x="87" y="40"/>
                  </a:cubicBezTo>
                  <a:cubicBezTo>
                    <a:pt x="41" y="12"/>
                    <a:pt x="41" y="12"/>
                    <a:pt x="41" y="12"/>
                  </a:cubicBezTo>
                  <a:cubicBezTo>
                    <a:pt x="37" y="9"/>
                    <a:pt x="33" y="8"/>
                    <a:pt x="29" y="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1"/>
            <p:cNvSpPr/>
            <p:nvPr/>
          </p:nvSpPr>
          <p:spPr>
            <a:xfrm>
              <a:off x="862514" y="1865322"/>
              <a:ext cx="902647" cy="430966"/>
            </a:xfrm>
            <a:custGeom>
              <a:avLst/>
              <a:gdLst/>
              <a:ahLst/>
              <a:cxnLst/>
              <a:rect l="l" t="t" r="r" b="b"/>
              <a:pathLst>
                <a:path w="383" h="183" extrusionOk="0">
                  <a:moveTo>
                    <a:pt x="0" y="0"/>
                  </a:moveTo>
                  <a:cubicBezTo>
                    <a:pt x="3" y="36"/>
                    <a:pt x="10" y="148"/>
                    <a:pt x="43" y="162"/>
                  </a:cubicBezTo>
                  <a:cubicBezTo>
                    <a:pt x="92" y="183"/>
                    <a:pt x="295" y="183"/>
                    <a:pt x="344" y="162"/>
                  </a:cubicBezTo>
                  <a:cubicBezTo>
                    <a:pt x="377" y="148"/>
                    <a:pt x="380" y="36"/>
                    <a:pt x="383" y="0"/>
                  </a:cubicBezTo>
                  <a:lnTo>
                    <a:pt x="0"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1"/>
            <p:cNvSpPr/>
            <p:nvPr/>
          </p:nvSpPr>
          <p:spPr>
            <a:xfrm>
              <a:off x="942947" y="1865322"/>
              <a:ext cx="753695" cy="320742"/>
            </a:xfrm>
            <a:custGeom>
              <a:avLst/>
              <a:gdLst/>
              <a:ahLst/>
              <a:cxnLst/>
              <a:rect l="l" t="t" r="r" b="b"/>
              <a:pathLst>
                <a:path w="320" h="136" extrusionOk="0">
                  <a:moveTo>
                    <a:pt x="0" y="0"/>
                  </a:moveTo>
                  <a:cubicBezTo>
                    <a:pt x="3" y="39"/>
                    <a:pt x="10" y="108"/>
                    <a:pt x="34" y="118"/>
                  </a:cubicBezTo>
                  <a:cubicBezTo>
                    <a:pt x="75" y="136"/>
                    <a:pt x="245" y="136"/>
                    <a:pt x="286" y="118"/>
                  </a:cubicBezTo>
                  <a:cubicBezTo>
                    <a:pt x="309" y="108"/>
                    <a:pt x="317" y="39"/>
                    <a:pt x="320"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1"/>
            <p:cNvSpPr/>
            <p:nvPr/>
          </p:nvSpPr>
          <p:spPr>
            <a:xfrm>
              <a:off x="630149" y="-1046180"/>
              <a:ext cx="1367376" cy="1345527"/>
            </a:xfrm>
            <a:custGeom>
              <a:avLst/>
              <a:gdLst/>
              <a:ahLst/>
              <a:cxnLst/>
              <a:rect l="l" t="t" r="r" b="b"/>
              <a:pathLst>
                <a:path w="581" h="571" extrusionOk="0">
                  <a:moveTo>
                    <a:pt x="574" y="571"/>
                  </a:moveTo>
                  <a:cubicBezTo>
                    <a:pt x="570" y="463"/>
                    <a:pt x="497" y="112"/>
                    <a:pt x="449" y="70"/>
                  </a:cubicBezTo>
                  <a:cubicBezTo>
                    <a:pt x="378" y="7"/>
                    <a:pt x="203" y="7"/>
                    <a:pt x="132" y="70"/>
                  </a:cubicBezTo>
                  <a:cubicBezTo>
                    <a:pt x="84" y="112"/>
                    <a:pt x="11" y="463"/>
                    <a:pt x="7" y="571"/>
                  </a:cubicBezTo>
                  <a:cubicBezTo>
                    <a:pt x="0" y="571"/>
                    <a:pt x="0" y="571"/>
                    <a:pt x="0" y="571"/>
                  </a:cubicBezTo>
                  <a:cubicBezTo>
                    <a:pt x="4" y="459"/>
                    <a:pt x="77" y="109"/>
                    <a:pt x="127" y="65"/>
                  </a:cubicBezTo>
                  <a:cubicBezTo>
                    <a:pt x="200" y="0"/>
                    <a:pt x="381" y="0"/>
                    <a:pt x="454" y="65"/>
                  </a:cubicBezTo>
                  <a:cubicBezTo>
                    <a:pt x="504" y="109"/>
                    <a:pt x="577" y="459"/>
                    <a:pt x="581" y="571"/>
                  </a:cubicBezTo>
                  <a:lnTo>
                    <a:pt x="574" y="57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1"/>
            <p:cNvSpPr/>
            <p:nvPr/>
          </p:nvSpPr>
          <p:spPr>
            <a:xfrm>
              <a:off x="585463" y="2301253"/>
              <a:ext cx="1456748" cy="228392"/>
            </a:xfrm>
            <a:custGeom>
              <a:avLst/>
              <a:gdLst/>
              <a:ahLst/>
              <a:cxnLst/>
              <a:rect l="l" t="t" r="r" b="b"/>
              <a:pathLst>
                <a:path w="619" h="97" extrusionOk="0">
                  <a:moveTo>
                    <a:pt x="310" y="97"/>
                  </a:moveTo>
                  <a:cubicBezTo>
                    <a:pt x="185" y="97"/>
                    <a:pt x="76" y="64"/>
                    <a:pt x="2" y="5"/>
                  </a:cubicBezTo>
                  <a:cubicBezTo>
                    <a:pt x="1" y="3"/>
                    <a:pt x="1" y="3"/>
                    <a:pt x="1" y="3"/>
                  </a:cubicBezTo>
                  <a:cubicBezTo>
                    <a:pt x="0" y="1"/>
                    <a:pt x="0" y="1"/>
                    <a:pt x="0" y="1"/>
                  </a:cubicBezTo>
                  <a:cubicBezTo>
                    <a:pt x="6" y="0"/>
                    <a:pt x="6" y="0"/>
                    <a:pt x="6" y="0"/>
                  </a:cubicBezTo>
                  <a:cubicBezTo>
                    <a:pt x="6" y="0"/>
                    <a:pt x="6" y="0"/>
                    <a:pt x="6" y="0"/>
                  </a:cubicBezTo>
                  <a:cubicBezTo>
                    <a:pt x="7" y="0"/>
                    <a:pt x="7" y="0"/>
                    <a:pt x="7" y="0"/>
                  </a:cubicBezTo>
                  <a:cubicBezTo>
                    <a:pt x="7" y="0"/>
                    <a:pt x="7" y="0"/>
                    <a:pt x="7" y="0"/>
                  </a:cubicBezTo>
                  <a:cubicBezTo>
                    <a:pt x="7" y="1"/>
                    <a:pt x="7" y="1"/>
                    <a:pt x="7" y="1"/>
                  </a:cubicBezTo>
                  <a:cubicBezTo>
                    <a:pt x="80" y="58"/>
                    <a:pt x="188" y="90"/>
                    <a:pt x="310" y="90"/>
                  </a:cubicBezTo>
                  <a:cubicBezTo>
                    <a:pt x="432" y="90"/>
                    <a:pt x="539" y="58"/>
                    <a:pt x="612" y="1"/>
                  </a:cubicBezTo>
                  <a:cubicBezTo>
                    <a:pt x="612" y="0"/>
                    <a:pt x="612" y="0"/>
                    <a:pt x="612" y="0"/>
                  </a:cubicBezTo>
                  <a:cubicBezTo>
                    <a:pt x="612" y="0"/>
                    <a:pt x="612" y="0"/>
                    <a:pt x="612" y="0"/>
                  </a:cubicBezTo>
                  <a:cubicBezTo>
                    <a:pt x="613" y="0"/>
                    <a:pt x="613" y="0"/>
                    <a:pt x="613" y="0"/>
                  </a:cubicBezTo>
                  <a:cubicBezTo>
                    <a:pt x="613" y="0"/>
                    <a:pt x="613" y="0"/>
                    <a:pt x="613" y="0"/>
                  </a:cubicBezTo>
                  <a:cubicBezTo>
                    <a:pt x="619" y="1"/>
                    <a:pt x="619" y="1"/>
                    <a:pt x="619" y="1"/>
                  </a:cubicBezTo>
                  <a:cubicBezTo>
                    <a:pt x="619" y="3"/>
                    <a:pt x="619" y="3"/>
                    <a:pt x="619" y="3"/>
                  </a:cubicBezTo>
                  <a:cubicBezTo>
                    <a:pt x="617" y="5"/>
                    <a:pt x="617" y="5"/>
                    <a:pt x="617" y="5"/>
                  </a:cubicBezTo>
                  <a:cubicBezTo>
                    <a:pt x="543" y="64"/>
                    <a:pt x="434" y="97"/>
                    <a:pt x="310" y="9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1"/>
            <p:cNvSpPr/>
            <p:nvPr/>
          </p:nvSpPr>
          <p:spPr>
            <a:xfrm>
              <a:off x="733422" y="2201952"/>
              <a:ext cx="169805" cy="193637"/>
            </a:xfrm>
            <a:custGeom>
              <a:avLst/>
              <a:gdLst/>
              <a:ahLst/>
              <a:cxnLst/>
              <a:rect l="l" t="t" r="r" b="b"/>
              <a:pathLst>
                <a:path w="72" h="82" extrusionOk="0">
                  <a:moveTo>
                    <a:pt x="7" y="82"/>
                  </a:moveTo>
                  <a:cubicBezTo>
                    <a:pt x="0" y="82"/>
                    <a:pt x="0" y="82"/>
                    <a:pt x="0" y="82"/>
                  </a:cubicBezTo>
                  <a:cubicBezTo>
                    <a:pt x="0" y="34"/>
                    <a:pt x="30" y="0"/>
                    <a:pt x="72" y="0"/>
                  </a:cubicBezTo>
                  <a:cubicBezTo>
                    <a:pt x="72" y="7"/>
                    <a:pt x="72" y="7"/>
                    <a:pt x="72" y="7"/>
                  </a:cubicBezTo>
                  <a:cubicBezTo>
                    <a:pt x="27" y="7"/>
                    <a:pt x="7" y="45"/>
                    <a:pt x="7"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1"/>
            <p:cNvSpPr/>
            <p:nvPr/>
          </p:nvSpPr>
          <p:spPr>
            <a:xfrm>
              <a:off x="851590"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1"/>
            <p:cNvSpPr/>
            <p:nvPr/>
          </p:nvSpPr>
          <p:spPr>
            <a:xfrm>
              <a:off x="1715510" y="2201952"/>
              <a:ext cx="178742" cy="193637"/>
            </a:xfrm>
            <a:custGeom>
              <a:avLst/>
              <a:gdLst/>
              <a:ahLst/>
              <a:cxnLst/>
              <a:rect l="l" t="t" r="r" b="b"/>
              <a:pathLst>
                <a:path w="76" h="82" extrusionOk="0">
                  <a:moveTo>
                    <a:pt x="76" y="82"/>
                  </a:moveTo>
                  <a:cubicBezTo>
                    <a:pt x="69" y="82"/>
                    <a:pt x="69" y="82"/>
                    <a:pt x="69" y="82"/>
                  </a:cubicBezTo>
                  <a:cubicBezTo>
                    <a:pt x="69" y="39"/>
                    <a:pt x="40" y="7"/>
                    <a:pt x="0" y="7"/>
                  </a:cubicBezTo>
                  <a:cubicBezTo>
                    <a:pt x="0" y="0"/>
                    <a:pt x="0" y="0"/>
                    <a:pt x="0" y="0"/>
                  </a:cubicBezTo>
                  <a:cubicBezTo>
                    <a:pt x="44" y="0"/>
                    <a:pt x="76" y="35"/>
                    <a:pt x="76"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1"/>
            <p:cNvSpPr/>
            <p:nvPr/>
          </p:nvSpPr>
          <p:spPr>
            <a:xfrm>
              <a:off x="1760196"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1"/>
            <p:cNvSpPr/>
            <p:nvPr/>
          </p:nvSpPr>
          <p:spPr>
            <a:xfrm>
              <a:off x="582485" y="-932977"/>
              <a:ext cx="233358" cy="287972"/>
            </a:xfrm>
            <a:custGeom>
              <a:avLst/>
              <a:gdLst/>
              <a:ahLst/>
              <a:cxnLst/>
              <a:rect l="l" t="t" r="r" b="b"/>
              <a:pathLst>
                <a:path w="99" h="122" extrusionOk="0">
                  <a:moveTo>
                    <a:pt x="74" y="78"/>
                  </a:moveTo>
                  <a:cubicBezTo>
                    <a:pt x="54" y="107"/>
                    <a:pt x="27" y="122"/>
                    <a:pt x="13" y="113"/>
                  </a:cubicBezTo>
                  <a:cubicBezTo>
                    <a:pt x="0" y="103"/>
                    <a:pt x="5" y="73"/>
                    <a:pt x="25" y="44"/>
                  </a:cubicBezTo>
                  <a:cubicBezTo>
                    <a:pt x="44" y="16"/>
                    <a:pt x="72" y="0"/>
                    <a:pt x="85" y="10"/>
                  </a:cubicBezTo>
                  <a:cubicBezTo>
                    <a:pt x="99" y="19"/>
                    <a:pt x="94" y="50"/>
                    <a:pt x="74"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1"/>
            <p:cNvSpPr/>
            <p:nvPr/>
          </p:nvSpPr>
          <p:spPr>
            <a:xfrm>
              <a:off x="585463" y="-941914"/>
              <a:ext cx="228393" cy="288966"/>
            </a:xfrm>
            <a:custGeom>
              <a:avLst/>
              <a:gdLst/>
              <a:ahLst/>
              <a:cxnLst/>
              <a:rect l="l" t="t" r="r" b="b"/>
              <a:pathLst>
                <a:path w="97" h="123" extrusionOk="0">
                  <a:moveTo>
                    <a:pt x="22" y="123"/>
                  </a:moveTo>
                  <a:cubicBezTo>
                    <a:pt x="18" y="123"/>
                    <a:pt x="14" y="122"/>
                    <a:pt x="10" y="120"/>
                  </a:cubicBezTo>
                  <a:cubicBezTo>
                    <a:pt x="3" y="114"/>
                    <a:pt x="0" y="103"/>
                    <a:pt x="2" y="89"/>
                  </a:cubicBezTo>
                  <a:cubicBezTo>
                    <a:pt x="4" y="75"/>
                    <a:pt x="11" y="60"/>
                    <a:pt x="21" y="46"/>
                  </a:cubicBezTo>
                  <a:cubicBezTo>
                    <a:pt x="42" y="16"/>
                    <a:pt x="71" y="0"/>
                    <a:pt x="86" y="11"/>
                  </a:cubicBezTo>
                  <a:cubicBezTo>
                    <a:pt x="94" y="16"/>
                    <a:pt x="97" y="27"/>
                    <a:pt x="94" y="42"/>
                  </a:cubicBezTo>
                  <a:cubicBezTo>
                    <a:pt x="92" y="55"/>
                    <a:pt x="86" y="70"/>
                    <a:pt x="76" y="84"/>
                  </a:cubicBezTo>
                  <a:cubicBezTo>
                    <a:pt x="59" y="108"/>
                    <a:pt x="38" y="123"/>
                    <a:pt x="22" y="123"/>
                  </a:cubicBezTo>
                  <a:close/>
                  <a:moveTo>
                    <a:pt x="74" y="15"/>
                  </a:moveTo>
                  <a:cubicBezTo>
                    <a:pt x="61" y="15"/>
                    <a:pt x="41" y="29"/>
                    <a:pt x="26" y="50"/>
                  </a:cubicBezTo>
                  <a:cubicBezTo>
                    <a:pt x="17" y="63"/>
                    <a:pt x="11" y="78"/>
                    <a:pt x="9" y="90"/>
                  </a:cubicBezTo>
                  <a:cubicBezTo>
                    <a:pt x="7" y="101"/>
                    <a:pt x="9" y="110"/>
                    <a:pt x="14" y="114"/>
                  </a:cubicBezTo>
                  <a:cubicBezTo>
                    <a:pt x="26" y="122"/>
                    <a:pt x="52" y="107"/>
                    <a:pt x="70" y="80"/>
                  </a:cubicBezTo>
                  <a:cubicBezTo>
                    <a:pt x="79" y="67"/>
                    <a:pt x="86" y="53"/>
                    <a:pt x="88" y="41"/>
                  </a:cubicBezTo>
                  <a:cubicBezTo>
                    <a:pt x="89" y="29"/>
                    <a:pt x="87" y="20"/>
                    <a:pt x="82" y="17"/>
                  </a:cubicBezTo>
                  <a:cubicBezTo>
                    <a:pt x="80" y="15"/>
                    <a:pt x="77" y="15"/>
                    <a:pt x="74"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1"/>
            <p:cNvSpPr/>
            <p:nvPr/>
          </p:nvSpPr>
          <p:spPr>
            <a:xfrm>
              <a:off x="752289" y="-1008446"/>
              <a:ext cx="539205" cy="99301"/>
            </a:xfrm>
            <a:custGeom>
              <a:avLst/>
              <a:gdLst/>
              <a:ahLst/>
              <a:cxnLst/>
              <a:rect l="l" t="t" r="r" b="b"/>
              <a:pathLst>
                <a:path w="229" h="42" extrusionOk="0">
                  <a:moveTo>
                    <a:pt x="2" y="42"/>
                  </a:moveTo>
                  <a:cubicBezTo>
                    <a:pt x="0" y="35"/>
                    <a:pt x="0" y="35"/>
                    <a:pt x="0" y="35"/>
                  </a:cubicBezTo>
                  <a:cubicBezTo>
                    <a:pt x="85" y="0"/>
                    <a:pt x="227" y="0"/>
                    <a:pt x="229" y="0"/>
                  </a:cubicBezTo>
                  <a:cubicBezTo>
                    <a:pt x="229" y="7"/>
                    <a:pt x="229" y="7"/>
                    <a:pt x="229" y="7"/>
                  </a:cubicBezTo>
                  <a:cubicBezTo>
                    <a:pt x="227" y="7"/>
                    <a:pt x="87" y="7"/>
                    <a:pt x="2" y="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1"/>
            <p:cNvSpPr/>
            <p:nvPr/>
          </p:nvSpPr>
          <p:spPr>
            <a:xfrm>
              <a:off x="1811832" y="-932977"/>
              <a:ext cx="233358" cy="287972"/>
            </a:xfrm>
            <a:custGeom>
              <a:avLst/>
              <a:gdLst/>
              <a:ahLst/>
              <a:cxnLst/>
              <a:rect l="l" t="t" r="r" b="b"/>
              <a:pathLst>
                <a:path w="99" h="122" extrusionOk="0">
                  <a:moveTo>
                    <a:pt x="25" y="78"/>
                  </a:moveTo>
                  <a:cubicBezTo>
                    <a:pt x="45" y="107"/>
                    <a:pt x="72" y="122"/>
                    <a:pt x="86" y="113"/>
                  </a:cubicBezTo>
                  <a:cubicBezTo>
                    <a:pt x="99" y="103"/>
                    <a:pt x="94" y="73"/>
                    <a:pt x="75" y="44"/>
                  </a:cubicBezTo>
                  <a:cubicBezTo>
                    <a:pt x="55" y="16"/>
                    <a:pt x="28" y="0"/>
                    <a:pt x="14" y="10"/>
                  </a:cubicBezTo>
                  <a:cubicBezTo>
                    <a:pt x="0" y="19"/>
                    <a:pt x="6" y="50"/>
                    <a:pt x="25"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1"/>
            <p:cNvSpPr/>
            <p:nvPr/>
          </p:nvSpPr>
          <p:spPr>
            <a:xfrm>
              <a:off x="1813818" y="-941914"/>
              <a:ext cx="240309" cy="288966"/>
            </a:xfrm>
            <a:custGeom>
              <a:avLst/>
              <a:gdLst/>
              <a:ahLst/>
              <a:cxnLst/>
              <a:rect l="l" t="t" r="r" b="b"/>
              <a:pathLst>
                <a:path w="102" h="123" extrusionOk="0">
                  <a:moveTo>
                    <a:pt x="75" y="123"/>
                  </a:moveTo>
                  <a:cubicBezTo>
                    <a:pt x="69" y="123"/>
                    <a:pt x="62" y="121"/>
                    <a:pt x="55" y="117"/>
                  </a:cubicBezTo>
                  <a:cubicBezTo>
                    <a:pt x="43" y="110"/>
                    <a:pt x="31" y="99"/>
                    <a:pt x="21" y="84"/>
                  </a:cubicBezTo>
                  <a:cubicBezTo>
                    <a:pt x="12" y="70"/>
                    <a:pt x="5" y="55"/>
                    <a:pt x="3" y="42"/>
                  </a:cubicBezTo>
                  <a:cubicBezTo>
                    <a:pt x="0" y="27"/>
                    <a:pt x="3" y="16"/>
                    <a:pt x="11" y="11"/>
                  </a:cubicBezTo>
                  <a:cubicBezTo>
                    <a:pt x="26" y="0"/>
                    <a:pt x="55" y="16"/>
                    <a:pt x="76" y="46"/>
                  </a:cubicBezTo>
                  <a:cubicBezTo>
                    <a:pt x="98" y="77"/>
                    <a:pt x="102" y="109"/>
                    <a:pt x="87" y="120"/>
                  </a:cubicBezTo>
                  <a:cubicBezTo>
                    <a:pt x="84" y="122"/>
                    <a:pt x="80" y="123"/>
                    <a:pt x="75" y="123"/>
                  </a:cubicBezTo>
                  <a:close/>
                  <a:moveTo>
                    <a:pt x="23" y="15"/>
                  </a:moveTo>
                  <a:cubicBezTo>
                    <a:pt x="20" y="15"/>
                    <a:pt x="17" y="15"/>
                    <a:pt x="15" y="17"/>
                  </a:cubicBezTo>
                  <a:cubicBezTo>
                    <a:pt x="10" y="20"/>
                    <a:pt x="8" y="29"/>
                    <a:pt x="10" y="41"/>
                  </a:cubicBezTo>
                  <a:cubicBezTo>
                    <a:pt x="12" y="53"/>
                    <a:pt x="18" y="67"/>
                    <a:pt x="27" y="80"/>
                  </a:cubicBezTo>
                  <a:cubicBezTo>
                    <a:pt x="37" y="94"/>
                    <a:pt x="48" y="105"/>
                    <a:pt x="59" y="111"/>
                  </a:cubicBezTo>
                  <a:cubicBezTo>
                    <a:pt x="69" y="116"/>
                    <a:pt x="78" y="118"/>
                    <a:pt x="83" y="114"/>
                  </a:cubicBezTo>
                  <a:cubicBezTo>
                    <a:pt x="95" y="106"/>
                    <a:pt x="89" y="76"/>
                    <a:pt x="71" y="50"/>
                  </a:cubicBezTo>
                  <a:cubicBezTo>
                    <a:pt x="56" y="29"/>
                    <a:pt x="36" y="15"/>
                    <a:pt x="23"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1"/>
            <p:cNvSpPr/>
            <p:nvPr/>
          </p:nvSpPr>
          <p:spPr>
            <a:xfrm>
              <a:off x="1336180" y="-1008446"/>
              <a:ext cx="541191" cy="99301"/>
            </a:xfrm>
            <a:custGeom>
              <a:avLst/>
              <a:gdLst/>
              <a:ahLst/>
              <a:cxnLst/>
              <a:rect l="l" t="t" r="r" b="b"/>
              <a:pathLst>
                <a:path w="230" h="42" extrusionOk="0">
                  <a:moveTo>
                    <a:pt x="227" y="42"/>
                  </a:moveTo>
                  <a:cubicBezTo>
                    <a:pt x="143" y="7"/>
                    <a:pt x="2" y="7"/>
                    <a:pt x="0" y="7"/>
                  </a:cubicBezTo>
                  <a:cubicBezTo>
                    <a:pt x="0" y="0"/>
                    <a:pt x="0" y="0"/>
                    <a:pt x="0" y="0"/>
                  </a:cubicBezTo>
                  <a:cubicBezTo>
                    <a:pt x="2" y="0"/>
                    <a:pt x="144" y="0"/>
                    <a:pt x="230" y="35"/>
                  </a:cubicBezTo>
                  <a:lnTo>
                    <a:pt x="227" y="4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1"/>
            <p:cNvSpPr/>
            <p:nvPr/>
          </p:nvSpPr>
          <p:spPr>
            <a:xfrm>
              <a:off x="582485" y="332116"/>
              <a:ext cx="195623" cy="1660313"/>
            </a:xfrm>
            <a:custGeom>
              <a:avLst/>
              <a:gdLst/>
              <a:ahLst/>
              <a:cxnLst/>
              <a:rect l="l" t="t" r="r" b="b"/>
              <a:pathLst>
                <a:path w="197" h="1672" extrusionOk="0">
                  <a:moveTo>
                    <a:pt x="197" y="1672"/>
                  </a:moveTo>
                  <a:lnTo>
                    <a:pt x="26" y="1074"/>
                  </a:lnTo>
                  <a:lnTo>
                    <a:pt x="0" y="0"/>
                  </a:lnTo>
                  <a:lnTo>
                    <a:pt x="107" y="358"/>
                  </a:lnTo>
                  <a:lnTo>
                    <a:pt x="197"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1"/>
            <p:cNvSpPr/>
            <p:nvPr/>
          </p:nvSpPr>
          <p:spPr>
            <a:xfrm>
              <a:off x="443463" y="232815"/>
              <a:ext cx="143987" cy="106252"/>
            </a:xfrm>
            <a:custGeom>
              <a:avLst/>
              <a:gdLst/>
              <a:ahLst/>
              <a:cxnLst/>
              <a:rect l="l" t="t" r="r" b="b"/>
              <a:pathLst>
                <a:path w="145" h="107" extrusionOk="0">
                  <a:moveTo>
                    <a:pt x="135" y="107"/>
                  </a:moveTo>
                  <a:lnTo>
                    <a:pt x="0" y="15"/>
                  </a:lnTo>
                  <a:lnTo>
                    <a:pt x="10" y="0"/>
                  </a:lnTo>
                  <a:lnTo>
                    <a:pt x="145" y="93"/>
                  </a:lnTo>
                  <a:lnTo>
                    <a:pt x="135"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1"/>
            <p:cNvSpPr/>
            <p:nvPr/>
          </p:nvSpPr>
          <p:spPr>
            <a:xfrm>
              <a:off x="417645" y="1346971"/>
              <a:ext cx="410113" cy="99301"/>
            </a:xfrm>
            <a:custGeom>
              <a:avLst/>
              <a:gdLst/>
              <a:ahLst/>
              <a:cxnLst/>
              <a:rect l="l" t="t" r="r" b="b"/>
              <a:pathLst>
                <a:path w="413" h="100" extrusionOk="0">
                  <a:moveTo>
                    <a:pt x="410" y="100"/>
                  </a:moveTo>
                  <a:lnTo>
                    <a:pt x="0" y="17"/>
                  </a:lnTo>
                  <a:lnTo>
                    <a:pt x="3" y="0"/>
                  </a:lnTo>
                  <a:lnTo>
                    <a:pt x="413" y="83"/>
                  </a:lnTo>
                  <a:lnTo>
                    <a:pt x="410"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1"/>
            <p:cNvSpPr/>
            <p:nvPr/>
          </p:nvSpPr>
          <p:spPr>
            <a:xfrm>
              <a:off x="1849567" y="332116"/>
              <a:ext cx="197609" cy="1660313"/>
            </a:xfrm>
            <a:custGeom>
              <a:avLst/>
              <a:gdLst/>
              <a:ahLst/>
              <a:cxnLst/>
              <a:rect l="l" t="t" r="r" b="b"/>
              <a:pathLst>
                <a:path w="199" h="1672" extrusionOk="0">
                  <a:moveTo>
                    <a:pt x="0" y="1672"/>
                  </a:moveTo>
                  <a:lnTo>
                    <a:pt x="171" y="1074"/>
                  </a:lnTo>
                  <a:lnTo>
                    <a:pt x="199" y="0"/>
                  </a:lnTo>
                  <a:lnTo>
                    <a:pt x="90" y="358"/>
                  </a:lnTo>
                  <a:lnTo>
                    <a:pt x="0"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1"/>
            <p:cNvSpPr/>
            <p:nvPr/>
          </p:nvSpPr>
          <p:spPr>
            <a:xfrm>
              <a:off x="2042211" y="232815"/>
              <a:ext cx="142001" cy="106252"/>
            </a:xfrm>
            <a:custGeom>
              <a:avLst/>
              <a:gdLst/>
              <a:ahLst/>
              <a:cxnLst/>
              <a:rect l="l" t="t" r="r" b="b"/>
              <a:pathLst>
                <a:path w="143" h="107" extrusionOk="0">
                  <a:moveTo>
                    <a:pt x="10" y="107"/>
                  </a:moveTo>
                  <a:lnTo>
                    <a:pt x="0" y="93"/>
                  </a:lnTo>
                  <a:lnTo>
                    <a:pt x="133" y="0"/>
                  </a:lnTo>
                  <a:lnTo>
                    <a:pt x="143" y="15"/>
                  </a:lnTo>
                  <a:lnTo>
                    <a:pt x="10"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1"/>
            <p:cNvSpPr/>
            <p:nvPr/>
          </p:nvSpPr>
          <p:spPr>
            <a:xfrm>
              <a:off x="1799916" y="1346971"/>
              <a:ext cx="410113" cy="99301"/>
            </a:xfrm>
            <a:custGeom>
              <a:avLst/>
              <a:gdLst/>
              <a:ahLst/>
              <a:cxnLst/>
              <a:rect l="l" t="t" r="r" b="b"/>
              <a:pathLst>
                <a:path w="413" h="100" extrusionOk="0">
                  <a:moveTo>
                    <a:pt x="2" y="100"/>
                  </a:moveTo>
                  <a:lnTo>
                    <a:pt x="0" y="83"/>
                  </a:lnTo>
                  <a:lnTo>
                    <a:pt x="410" y="0"/>
                  </a:lnTo>
                  <a:lnTo>
                    <a:pt x="413" y="17"/>
                  </a:lnTo>
                  <a:lnTo>
                    <a:pt x="2"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1"/>
            <p:cNvSpPr/>
            <p:nvPr/>
          </p:nvSpPr>
          <p:spPr>
            <a:xfrm>
              <a:off x="757255" y="687613"/>
              <a:ext cx="1116143" cy="1177710"/>
            </a:xfrm>
            <a:custGeom>
              <a:avLst/>
              <a:gdLst/>
              <a:ahLst/>
              <a:cxnLst/>
              <a:rect l="l" t="t" r="r" b="b"/>
              <a:pathLst>
                <a:path w="1124" h="1186" extrusionOk="0">
                  <a:moveTo>
                    <a:pt x="1010" y="1186"/>
                  </a:moveTo>
                  <a:lnTo>
                    <a:pt x="102" y="1186"/>
                  </a:lnTo>
                  <a:lnTo>
                    <a:pt x="0" y="0"/>
                  </a:lnTo>
                  <a:lnTo>
                    <a:pt x="1124" y="0"/>
                  </a:lnTo>
                  <a:lnTo>
                    <a:pt x="1010" y="1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1"/>
            <p:cNvSpPr/>
            <p:nvPr/>
          </p:nvSpPr>
          <p:spPr>
            <a:xfrm>
              <a:off x="747325" y="678677"/>
              <a:ext cx="1133024" cy="1193598"/>
            </a:xfrm>
            <a:custGeom>
              <a:avLst/>
              <a:gdLst/>
              <a:ahLst/>
              <a:cxnLst/>
              <a:rect l="l" t="t" r="r" b="b"/>
              <a:pathLst>
                <a:path w="1141" h="1202" extrusionOk="0">
                  <a:moveTo>
                    <a:pt x="1020" y="1202"/>
                  </a:moveTo>
                  <a:lnTo>
                    <a:pt x="112" y="1202"/>
                  </a:lnTo>
                  <a:lnTo>
                    <a:pt x="105" y="1195"/>
                  </a:lnTo>
                  <a:lnTo>
                    <a:pt x="0" y="9"/>
                  </a:lnTo>
                  <a:lnTo>
                    <a:pt x="10" y="0"/>
                  </a:lnTo>
                  <a:lnTo>
                    <a:pt x="1134" y="0"/>
                  </a:lnTo>
                  <a:lnTo>
                    <a:pt x="1141" y="9"/>
                  </a:lnTo>
                  <a:lnTo>
                    <a:pt x="1027" y="1195"/>
                  </a:lnTo>
                  <a:lnTo>
                    <a:pt x="1020" y="1202"/>
                  </a:lnTo>
                  <a:close/>
                  <a:moveTo>
                    <a:pt x="121" y="1186"/>
                  </a:moveTo>
                  <a:lnTo>
                    <a:pt x="1010" y="1186"/>
                  </a:lnTo>
                  <a:lnTo>
                    <a:pt x="1124" y="16"/>
                  </a:lnTo>
                  <a:lnTo>
                    <a:pt x="19" y="16"/>
                  </a:lnTo>
                  <a:lnTo>
                    <a:pt x="121" y="11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3" name="Google Shape;713;p31"/>
          <p:cNvGrpSpPr/>
          <p:nvPr/>
        </p:nvGrpSpPr>
        <p:grpSpPr>
          <a:xfrm rot="-1986081" flipH="1">
            <a:off x="82608" y="1585729"/>
            <a:ext cx="2067765" cy="3624829"/>
            <a:chOff x="-449199" y="3829501"/>
            <a:chExt cx="1905587" cy="3340529"/>
          </a:xfrm>
        </p:grpSpPr>
        <p:sp>
          <p:nvSpPr>
            <p:cNvPr id="714" name="Google Shape;714;p31"/>
            <p:cNvSpPr/>
            <p:nvPr/>
          </p:nvSpPr>
          <p:spPr>
            <a:xfrm>
              <a:off x="-196975" y="3860284"/>
              <a:ext cx="1653363" cy="3309699"/>
            </a:xfrm>
            <a:custGeom>
              <a:avLst/>
              <a:gdLst/>
              <a:ahLst/>
              <a:cxnLst/>
              <a:rect l="l" t="t" r="r" b="b"/>
              <a:pathLst>
                <a:path w="702" h="1405" extrusionOk="0">
                  <a:moveTo>
                    <a:pt x="352" y="0"/>
                  </a:moveTo>
                  <a:cubicBezTo>
                    <a:pt x="347" y="0"/>
                    <a:pt x="341" y="0"/>
                    <a:pt x="336" y="0"/>
                  </a:cubicBezTo>
                  <a:cubicBezTo>
                    <a:pt x="336" y="3"/>
                    <a:pt x="336" y="3"/>
                    <a:pt x="336" y="3"/>
                  </a:cubicBezTo>
                  <a:cubicBezTo>
                    <a:pt x="246" y="5"/>
                    <a:pt x="159" y="21"/>
                    <a:pt x="111" y="51"/>
                  </a:cubicBezTo>
                  <a:cubicBezTo>
                    <a:pt x="109" y="52"/>
                    <a:pt x="107" y="53"/>
                    <a:pt x="105" y="55"/>
                  </a:cubicBezTo>
                  <a:cubicBezTo>
                    <a:pt x="106" y="53"/>
                    <a:pt x="106" y="52"/>
                    <a:pt x="107" y="50"/>
                  </a:cubicBezTo>
                  <a:cubicBezTo>
                    <a:pt x="74" y="77"/>
                    <a:pt x="54" y="161"/>
                    <a:pt x="47" y="200"/>
                  </a:cubicBezTo>
                  <a:cubicBezTo>
                    <a:pt x="47" y="214"/>
                    <a:pt x="47" y="227"/>
                    <a:pt x="47" y="241"/>
                  </a:cubicBezTo>
                  <a:cubicBezTo>
                    <a:pt x="36" y="259"/>
                    <a:pt x="29" y="284"/>
                    <a:pt x="29" y="311"/>
                  </a:cubicBezTo>
                  <a:cubicBezTo>
                    <a:pt x="29" y="338"/>
                    <a:pt x="36" y="363"/>
                    <a:pt x="47" y="380"/>
                  </a:cubicBezTo>
                  <a:cubicBezTo>
                    <a:pt x="47" y="429"/>
                    <a:pt x="47" y="484"/>
                    <a:pt x="47" y="542"/>
                  </a:cubicBezTo>
                  <a:cubicBezTo>
                    <a:pt x="47" y="542"/>
                    <a:pt x="47" y="542"/>
                    <a:pt x="47" y="542"/>
                  </a:cubicBezTo>
                  <a:cubicBezTo>
                    <a:pt x="47" y="543"/>
                    <a:pt x="47" y="543"/>
                    <a:pt x="47" y="543"/>
                  </a:cubicBezTo>
                  <a:cubicBezTo>
                    <a:pt x="47" y="549"/>
                    <a:pt x="47" y="554"/>
                    <a:pt x="47" y="560"/>
                  </a:cubicBezTo>
                  <a:cubicBezTo>
                    <a:pt x="0" y="574"/>
                    <a:pt x="0" y="574"/>
                    <a:pt x="0" y="574"/>
                  </a:cubicBezTo>
                  <a:cubicBezTo>
                    <a:pt x="0" y="603"/>
                    <a:pt x="0" y="603"/>
                    <a:pt x="0" y="603"/>
                  </a:cubicBezTo>
                  <a:cubicBezTo>
                    <a:pt x="48" y="603"/>
                    <a:pt x="48" y="603"/>
                    <a:pt x="48" y="603"/>
                  </a:cubicBezTo>
                  <a:cubicBezTo>
                    <a:pt x="48" y="606"/>
                    <a:pt x="48" y="609"/>
                    <a:pt x="48" y="612"/>
                  </a:cubicBezTo>
                  <a:cubicBezTo>
                    <a:pt x="48" y="751"/>
                    <a:pt x="49" y="914"/>
                    <a:pt x="50" y="1068"/>
                  </a:cubicBezTo>
                  <a:cubicBezTo>
                    <a:pt x="37" y="1085"/>
                    <a:pt x="29" y="1112"/>
                    <a:pt x="29" y="1142"/>
                  </a:cubicBezTo>
                  <a:cubicBezTo>
                    <a:pt x="29" y="1172"/>
                    <a:pt x="37" y="1199"/>
                    <a:pt x="50" y="1217"/>
                  </a:cubicBezTo>
                  <a:cubicBezTo>
                    <a:pt x="50" y="1231"/>
                    <a:pt x="50" y="1245"/>
                    <a:pt x="50" y="1259"/>
                  </a:cubicBezTo>
                  <a:cubicBezTo>
                    <a:pt x="50" y="1296"/>
                    <a:pt x="50" y="1356"/>
                    <a:pt x="50" y="1356"/>
                  </a:cubicBezTo>
                  <a:cubicBezTo>
                    <a:pt x="51" y="1356"/>
                    <a:pt x="51" y="1356"/>
                    <a:pt x="51" y="1356"/>
                  </a:cubicBezTo>
                  <a:cubicBezTo>
                    <a:pt x="51" y="1357"/>
                    <a:pt x="51" y="1358"/>
                    <a:pt x="51" y="1358"/>
                  </a:cubicBezTo>
                  <a:cubicBezTo>
                    <a:pt x="80" y="1387"/>
                    <a:pt x="80" y="1387"/>
                    <a:pt x="80" y="1387"/>
                  </a:cubicBezTo>
                  <a:cubicBezTo>
                    <a:pt x="80" y="1387"/>
                    <a:pt x="80" y="1387"/>
                    <a:pt x="80" y="1387"/>
                  </a:cubicBezTo>
                  <a:cubicBezTo>
                    <a:pt x="80" y="1387"/>
                    <a:pt x="80" y="1387"/>
                    <a:pt x="80" y="1387"/>
                  </a:cubicBezTo>
                  <a:cubicBezTo>
                    <a:pt x="83" y="1390"/>
                    <a:pt x="83" y="1390"/>
                    <a:pt x="83" y="1390"/>
                  </a:cubicBezTo>
                  <a:cubicBezTo>
                    <a:pt x="127" y="1390"/>
                    <a:pt x="127" y="1390"/>
                    <a:pt x="127" y="1390"/>
                  </a:cubicBezTo>
                  <a:cubicBezTo>
                    <a:pt x="127" y="1405"/>
                    <a:pt x="127" y="1405"/>
                    <a:pt x="127" y="1405"/>
                  </a:cubicBezTo>
                  <a:cubicBezTo>
                    <a:pt x="211" y="1405"/>
                    <a:pt x="211" y="1405"/>
                    <a:pt x="211" y="1405"/>
                  </a:cubicBezTo>
                  <a:cubicBezTo>
                    <a:pt x="211" y="1390"/>
                    <a:pt x="211" y="1390"/>
                    <a:pt x="211" y="1390"/>
                  </a:cubicBezTo>
                  <a:cubicBezTo>
                    <a:pt x="491" y="1390"/>
                    <a:pt x="491" y="1390"/>
                    <a:pt x="491" y="1390"/>
                  </a:cubicBezTo>
                  <a:cubicBezTo>
                    <a:pt x="491" y="1405"/>
                    <a:pt x="491" y="1405"/>
                    <a:pt x="491" y="1405"/>
                  </a:cubicBezTo>
                  <a:cubicBezTo>
                    <a:pt x="575" y="1405"/>
                    <a:pt x="575" y="1405"/>
                    <a:pt x="575" y="1405"/>
                  </a:cubicBezTo>
                  <a:cubicBezTo>
                    <a:pt x="575" y="1391"/>
                    <a:pt x="575" y="1391"/>
                    <a:pt x="575" y="1391"/>
                  </a:cubicBezTo>
                  <a:cubicBezTo>
                    <a:pt x="620" y="1391"/>
                    <a:pt x="620" y="1391"/>
                    <a:pt x="620" y="1391"/>
                  </a:cubicBezTo>
                  <a:cubicBezTo>
                    <a:pt x="652" y="1359"/>
                    <a:pt x="652" y="1359"/>
                    <a:pt x="652" y="1359"/>
                  </a:cubicBezTo>
                  <a:cubicBezTo>
                    <a:pt x="652" y="1359"/>
                    <a:pt x="652" y="1267"/>
                    <a:pt x="652" y="1239"/>
                  </a:cubicBezTo>
                  <a:cubicBezTo>
                    <a:pt x="652" y="1236"/>
                    <a:pt x="652" y="1233"/>
                    <a:pt x="652" y="1230"/>
                  </a:cubicBezTo>
                  <a:cubicBezTo>
                    <a:pt x="652" y="1217"/>
                    <a:pt x="652" y="1217"/>
                    <a:pt x="652" y="1217"/>
                  </a:cubicBezTo>
                  <a:cubicBezTo>
                    <a:pt x="665" y="1199"/>
                    <a:pt x="674" y="1172"/>
                    <a:pt x="674" y="1142"/>
                  </a:cubicBezTo>
                  <a:cubicBezTo>
                    <a:pt x="674" y="1112"/>
                    <a:pt x="665" y="1085"/>
                    <a:pt x="653" y="1068"/>
                  </a:cubicBezTo>
                  <a:cubicBezTo>
                    <a:pt x="653" y="961"/>
                    <a:pt x="653" y="961"/>
                    <a:pt x="653" y="961"/>
                  </a:cubicBezTo>
                  <a:cubicBezTo>
                    <a:pt x="654" y="852"/>
                    <a:pt x="654" y="744"/>
                    <a:pt x="655" y="648"/>
                  </a:cubicBezTo>
                  <a:cubicBezTo>
                    <a:pt x="655" y="633"/>
                    <a:pt x="655" y="618"/>
                    <a:pt x="655" y="603"/>
                  </a:cubicBezTo>
                  <a:cubicBezTo>
                    <a:pt x="702" y="603"/>
                    <a:pt x="702" y="603"/>
                    <a:pt x="702" y="603"/>
                  </a:cubicBezTo>
                  <a:cubicBezTo>
                    <a:pt x="702" y="574"/>
                    <a:pt x="702" y="574"/>
                    <a:pt x="702" y="574"/>
                  </a:cubicBezTo>
                  <a:cubicBezTo>
                    <a:pt x="655" y="560"/>
                    <a:pt x="655" y="560"/>
                    <a:pt x="655" y="560"/>
                  </a:cubicBezTo>
                  <a:cubicBezTo>
                    <a:pt x="655" y="555"/>
                    <a:pt x="655" y="549"/>
                    <a:pt x="655" y="543"/>
                  </a:cubicBezTo>
                  <a:cubicBezTo>
                    <a:pt x="655" y="542"/>
                    <a:pt x="655" y="542"/>
                    <a:pt x="655" y="542"/>
                  </a:cubicBezTo>
                  <a:cubicBezTo>
                    <a:pt x="655" y="542"/>
                    <a:pt x="655" y="542"/>
                    <a:pt x="655" y="542"/>
                  </a:cubicBezTo>
                  <a:cubicBezTo>
                    <a:pt x="655" y="488"/>
                    <a:pt x="656" y="434"/>
                    <a:pt x="656" y="380"/>
                  </a:cubicBezTo>
                  <a:cubicBezTo>
                    <a:pt x="667" y="363"/>
                    <a:pt x="674" y="338"/>
                    <a:pt x="674" y="311"/>
                  </a:cubicBezTo>
                  <a:cubicBezTo>
                    <a:pt x="674" y="284"/>
                    <a:pt x="667" y="259"/>
                    <a:pt x="656" y="242"/>
                  </a:cubicBezTo>
                  <a:cubicBezTo>
                    <a:pt x="656" y="236"/>
                    <a:pt x="656" y="231"/>
                    <a:pt x="656" y="226"/>
                  </a:cubicBezTo>
                  <a:cubicBezTo>
                    <a:pt x="656" y="203"/>
                    <a:pt x="656" y="203"/>
                    <a:pt x="656" y="203"/>
                  </a:cubicBezTo>
                  <a:cubicBezTo>
                    <a:pt x="656" y="203"/>
                    <a:pt x="656" y="203"/>
                    <a:pt x="656" y="203"/>
                  </a:cubicBezTo>
                  <a:cubicBezTo>
                    <a:pt x="656" y="202"/>
                    <a:pt x="656" y="201"/>
                    <a:pt x="656" y="200"/>
                  </a:cubicBezTo>
                  <a:cubicBezTo>
                    <a:pt x="648" y="161"/>
                    <a:pt x="628" y="77"/>
                    <a:pt x="596" y="50"/>
                  </a:cubicBezTo>
                  <a:cubicBezTo>
                    <a:pt x="596" y="51"/>
                    <a:pt x="596" y="52"/>
                    <a:pt x="597" y="54"/>
                  </a:cubicBezTo>
                  <a:cubicBezTo>
                    <a:pt x="595" y="53"/>
                    <a:pt x="594" y="52"/>
                    <a:pt x="592" y="51"/>
                  </a:cubicBezTo>
                  <a:cubicBezTo>
                    <a:pt x="544" y="21"/>
                    <a:pt x="456" y="5"/>
                    <a:pt x="367" y="3"/>
                  </a:cubicBezTo>
                  <a:cubicBezTo>
                    <a:pt x="366" y="0"/>
                    <a:pt x="366" y="0"/>
                    <a:pt x="366" y="0"/>
                  </a:cubicBezTo>
                  <a:cubicBezTo>
                    <a:pt x="361" y="0"/>
                    <a:pt x="357" y="0"/>
                    <a:pt x="352"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1"/>
            <p:cNvSpPr/>
            <p:nvPr/>
          </p:nvSpPr>
          <p:spPr>
            <a:xfrm>
              <a:off x="-149310" y="7106430"/>
              <a:ext cx="1977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1"/>
            <p:cNvSpPr/>
            <p:nvPr/>
          </p:nvSpPr>
          <p:spPr>
            <a:xfrm>
              <a:off x="709645" y="7106430"/>
              <a:ext cx="1956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1"/>
            <p:cNvSpPr/>
            <p:nvPr/>
          </p:nvSpPr>
          <p:spPr>
            <a:xfrm>
              <a:off x="-380681" y="436671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1"/>
            <p:cNvSpPr/>
            <p:nvPr/>
          </p:nvSpPr>
          <p:spPr>
            <a:xfrm>
              <a:off x="867533" y="436671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1"/>
            <p:cNvSpPr/>
            <p:nvPr/>
          </p:nvSpPr>
          <p:spPr>
            <a:xfrm>
              <a:off x="-380681" y="632393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1"/>
            <p:cNvSpPr/>
            <p:nvPr/>
          </p:nvSpPr>
          <p:spPr>
            <a:xfrm>
              <a:off x="867533" y="632393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1"/>
            <p:cNvSpPr/>
            <p:nvPr/>
          </p:nvSpPr>
          <p:spPr>
            <a:xfrm>
              <a:off x="-342947" y="3829501"/>
              <a:ext cx="1438873" cy="3306718"/>
            </a:xfrm>
            <a:custGeom>
              <a:avLst/>
              <a:gdLst/>
              <a:ahLst/>
              <a:cxnLst/>
              <a:rect l="l" t="t" r="r" b="b"/>
              <a:pathLst>
                <a:path w="611" h="1404" extrusionOk="0">
                  <a:moveTo>
                    <a:pt x="547" y="64"/>
                  </a:moveTo>
                  <a:cubicBezTo>
                    <a:pt x="445" y="0"/>
                    <a:pt x="169" y="1"/>
                    <a:pt x="66" y="64"/>
                  </a:cubicBezTo>
                  <a:cubicBezTo>
                    <a:pt x="31" y="85"/>
                    <a:pt x="10" y="176"/>
                    <a:pt x="2" y="216"/>
                  </a:cubicBezTo>
                  <a:cubicBezTo>
                    <a:pt x="0" y="231"/>
                    <a:pt x="6" y="1244"/>
                    <a:pt x="6" y="1244"/>
                  </a:cubicBezTo>
                  <a:cubicBezTo>
                    <a:pt x="6" y="1249"/>
                    <a:pt x="6" y="1371"/>
                    <a:pt x="6" y="1371"/>
                  </a:cubicBezTo>
                  <a:cubicBezTo>
                    <a:pt x="38" y="1403"/>
                    <a:pt x="38" y="1403"/>
                    <a:pt x="38" y="1403"/>
                  </a:cubicBezTo>
                  <a:cubicBezTo>
                    <a:pt x="575" y="1404"/>
                    <a:pt x="575" y="1404"/>
                    <a:pt x="575" y="1404"/>
                  </a:cubicBezTo>
                  <a:cubicBezTo>
                    <a:pt x="607" y="1372"/>
                    <a:pt x="607" y="1372"/>
                    <a:pt x="607" y="1372"/>
                  </a:cubicBezTo>
                  <a:cubicBezTo>
                    <a:pt x="607" y="1372"/>
                    <a:pt x="607" y="1249"/>
                    <a:pt x="607" y="1244"/>
                  </a:cubicBezTo>
                  <a:cubicBezTo>
                    <a:pt x="611" y="216"/>
                    <a:pt x="611" y="216"/>
                    <a:pt x="611" y="216"/>
                  </a:cubicBezTo>
                  <a:cubicBezTo>
                    <a:pt x="603" y="176"/>
                    <a:pt x="582" y="85"/>
                    <a:pt x="547"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1"/>
            <p:cNvSpPr/>
            <p:nvPr/>
          </p:nvSpPr>
          <p:spPr>
            <a:xfrm>
              <a:off x="-337982" y="3978453"/>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1"/>
            <p:cNvSpPr/>
            <p:nvPr/>
          </p:nvSpPr>
          <p:spPr>
            <a:xfrm>
              <a:off x="938037" y="3973487"/>
              <a:ext cx="120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1"/>
            <p:cNvSpPr/>
            <p:nvPr/>
          </p:nvSpPr>
          <p:spPr>
            <a:xfrm>
              <a:off x="-193995" y="3973487"/>
              <a:ext cx="108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1"/>
            <p:cNvSpPr/>
            <p:nvPr/>
          </p:nvSpPr>
          <p:spPr>
            <a:xfrm>
              <a:off x="-123492"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35"/>
                    <a:pt x="0" y="35"/>
                    <a:pt x="0" y="35"/>
                  </a:cubicBezTo>
                  <a:cubicBezTo>
                    <a:pt x="0" y="24"/>
                    <a:pt x="7" y="14"/>
                    <a:pt x="17" y="11"/>
                  </a:cubicBezTo>
                  <a:cubicBezTo>
                    <a:pt x="38" y="3"/>
                    <a:pt x="38" y="3"/>
                    <a:pt x="38" y="3"/>
                  </a:cubicBezTo>
                  <a:cubicBezTo>
                    <a:pt x="46" y="0"/>
                    <a:pt x="55" y="1"/>
                    <a:pt x="62" y="6"/>
                  </a:cubicBezTo>
                  <a:cubicBezTo>
                    <a:pt x="69" y="11"/>
                    <a:pt x="73" y="18"/>
                    <a:pt x="73" y="27"/>
                  </a:cubicBezTo>
                  <a:cubicBezTo>
                    <a:pt x="73" y="106"/>
                    <a:pt x="73" y="106"/>
                    <a:pt x="73" y="106"/>
                  </a:cubicBezTo>
                  <a:cubicBezTo>
                    <a:pt x="73" y="120"/>
                    <a:pt x="61" y="132"/>
                    <a:pt x="47" y="132"/>
                  </a:cubicBezTo>
                  <a:close/>
                  <a:moveTo>
                    <a:pt x="47" y="6"/>
                  </a:moveTo>
                  <a:cubicBezTo>
                    <a:pt x="45" y="6"/>
                    <a:pt x="42" y="7"/>
                    <a:pt x="40" y="7"/>
                  </a:cubicBezTo>
                  <a:cubicBezTo>
                    <a:pt x="18" y="15"/>
                    <a:pt x="18" y="15"/>
                    <a:pt x="18" y="15"/>
                  </a:cubicBezTo>
                  <a:cubicBezTo>
                    <a:pt x="10" y="18"/>
                    <a:pt x="5" y="26"/>
                    <a:pt x="5" y="35"/>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27"/>
                    <a:pt x="68" y="27"/>
                    <a:pt x="68" y="27"/>
                  </a:cubicBezTo>
                  <a:cubicBezTo>
                    <a:pt x="68" y="20"/>
                    <a:pt x="64" y="14"/>
                    <a:pt x="59" y="10"/>
                  </a:cubicBezTo>
                  <a:cubicBezTo>
                    <a:pt x="55" y="7"/>
                    <a:pt x="51" y="6"/>
                    <a:pt x="47"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1"/>
            <p:cNvSpPr/>
            <p:nvPr/>
          </p:nvSpPr>
          <p:spPr>
            <a:xfrm>
              <a:off x="709645"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27"/>
                    <a:pt x="0" y="27"/>
                    <a:pt x="0" y="27"/>
                  </a:cubicBezTo>
                  <a:cubicBezTo>
                    <a:pt x="0" y="18"/>
                    <a:pt x="4" y="11"/>
                    <a:pt x="11" y="6"/>
                  </a:cubicBezTo>
                  <a:cubicBezTo>
                    <a:pt x="18" y="1"/>
                    <a:pt x="26" y="0"/>
                    <a:pt x="34" y="3"/>
                  </a:cubicBezTo>
                  <a:cubicBezTo>
                    <a:pt x="56" y="11"/>
                    <a:pt x="56" y="11"/>
                    <a:pt x="56" y="11"/>
                  </a:cubicBezTo>
                  <a:cubicBezTo>
                    <a:pt x="66" y="14"/>
                    <a:pt x="73" y="24"/>
                    <a:pt x="73" y="35"/>
                  </a:cubicBezTo>
                  <a:cubicBezTo>
                    <a:pt x="73" y="106"/>
                    <a:pt x="73" y="106"/>
                    <a:pt x="73" y="106"/>
                  </a:cubicBezTo>
                  <a:cubicBezTo>
                    <a:pt x="73" y="120"/>
                    <a:pt x="61" y="132"/>
                    <a:pt x="47" y="132"/>
                  </a:cubicBezTo>
                  <a:close/>
                  <a:moveTo>
                    <a:pt x="25" y="6"/>
                  </a:moveTo>
                  <a:cubicBezTo>
                    <a:pt x="21" y="6"/>
                    <a:pt x="17" y="7"/>
                    <a:pt x="14" y="10"/>
                  </a:cubicBezTo>
                  <a:cubicBezTo>
                    <a:pt x="8" y="14"/>
                    <a:pt x="5" y="20"/>
                    <a:pt x="5" y="27"/>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35"/>
                    <a:pt x="68" y="35"/>
                    <a:pt x="68" y="35"/>
                  </a:cubicBezTo>
                  <a:cubicBezTo>
                    <a:pt x="68" y="26"/>
                    <a:pt x="62" y="18"/>
                    <a:pt x="54" y="15"/>
                  </a:cubicBezTo>
                  <a:cubicBezTo>
                    <a:pt x="33" y="7"/>
                    <a:pt x="33" y="7"/>
                    <a:pt x="33" y="7"/>
                  </a:cubicBezTo>
                  <a:cubicBezTo>
                    <a:pt x="30" y="7"/>
                    <a:pt x="28" y="6"/>
                    <a:pt x="25"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1"/>
            <p:cNvSpPr/>
            <p:nvPr/>
          </p:nvSpPr>
          <p:spPr>
            <a:xfrm>
              <a:off x="125754" y="3860284"/>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1"/>
            <p:cNvSpPr/>
            <p:nvPr/>
          </p:nvSpPr>
          <p:spPr>
            <a:xfrm>
              <a:off x="-100652" y="6385506"/>
              <a:ext cx="956269" cy="409120"/>
            </a:xfrm>
            <a:custGeom>
              <a:avLst/>
              <a:gdLst/>
              <a:ahLst/>
              <a:cxnLst/>
              <a:rect l="l" t="t" r="r" b="b"/>
              <a:pathLst>
                <a:path w="963" h="412" extrusionOk="0">
                  <a:moveTo>
                    <a:pt x="928" y="0"/>
                  </a:moveTo>
                  <a:lnTo>
                    <a:pt x="38" y="0"/>
                  </a:lnTo>
                  <a:lnTo>
                    <a:pt x="0" y="412"/>
                  </a:lnTo>
                  <a:lnTo>
                    <a:pt x="963" y="412"/>
                  </a:lnTo>
                  <a:lnTo>
                    <a:pt x="92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1"/>
            <p:cNvSpPr/>
            <p:nvPr/>
          </p:nvSpPr>
          <p:spPr>
            <a:xfrm>
              <a:off x="-116541" y="6380540"/>
              <a:ext cx="989038" cy="574953"/>
            </a:xfrm>
            <a:custGeom>
              <a:avLst/>
              <a:gdLst/>
              <a:ahLst/>
              <a:cxnLst/>
              <a:rect l="l" t="t" r="r" b="b"/>
              <a:pathLst>
                <a:path w="996" h="579" extrusionOk="0">
                  <a:moveTo>
                    <a:pt x="12" y="579"/>
                  </a:moveTo>
                  <a:lnTo>
                    <a:pt x="0" y="579"/>
                  </a:lnTo>
                  <a:lnTo>
                    <a:pt x="47" y="5"/>
                  </a:lnTo>
                  <a:lnTo>
                    <a:pt x="54" y="0"/>
                  </a:lnTo>
                  <a:lnTo>
                    <a:pt x="944" y="0"/>
                  </a:lnTo>
                  <a:lnTo>
                    <a:pt x="948" y="5"/>
                  </a:lnTo>
                  <a:lnTo>
                    <a:pt x="996" y="579"/>
                  </a:lnTo>
                  <a:lnTo>
                    <a:pt x="984" y="579"/>
                  </a:lnTo>
                  <a:lnTo>
                    <a:pt x="939" y="12"/>
                  </a:lnTo>
                  <a:lnTo>
                    <a:pt x="59" y="12"/>
                  </a:lnTo>
                  <a:lnTo>
                    <a:pt x="12" y="5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1"/>
            <p:cNvSpPr/>
            <p:nvPr/>
          </p:nvSpPr>
          <p:spPr>
            <a:xfrm>
              <a:off x="-73841" y="6435156"/>
              <a:ext cx="8916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1"/>
            <p:cNvSpPr/>
            <p:nvPr/>
          </p:nvSpPr>
          <p:spPr>
            <a:xfrm>
              <a:off x="-66890" y="6526513"/>
              <a:ext cx="89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1"/>
            <p:cNvSpPr/>
            <p:nvPr/>
          </p:nvSpPr>
          <p:spPr>
            <a:xfrm>
              <a:off x="-81785" y="6615884"/>
              <a:ext cx="92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1"/>
            <p:cNvSpPr/>
            <p:nvPr/>
          </p:nvSpPr>
          <p:spPr>
            <a:xfrm>
              <a:off x="-88736" y="6708233"/>
              <a:ext cx="9372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40245" y="3966536"/>
              <a:ext cx="77455" cy="41706"/>
            </a:xfrm>
            <a:custGeom>
              <a:avLst/>
              <a:gdLst/>
              <a:ahLst/>
              <a:cxnLst/>
              <a:rect l="l" t="t" r="r" b="b"/>
              <a:pathLst>
                <a:path w="78" h="42" extrusionOk="0">
                  <a:moveTo>
                    <a:pt x="71" y="42"/>
                  </a:moveTo>
                  <a:lnTo>
                    <a:pt x="40" y="12"/>
                  </a:lnTo>
                  <a:lnTo>
                    <a:pt x="9" y="42"/>
                  </a:lnTo>
                  <a:lnTo>
                    <a:pt x="0" y="35"/>
                  </a:lnTo>
                  <a:lnTo>
                    <a:pt x="35" y="0"/>
                  </a:lnTo>
                  <a:lnTo>
                    <a:pt x="43" y="0"/>
                  </a:lnTo>
                  <a:lnTo>
                    <a:pt x="78" y="35"/>
                  </a:lnTo>
                  <a:lnTo>
                    <a:pt x="71"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245908" y="4387572"/>
              <a:ext cx="266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233992" y="4459069"/>
              <a:ext cx="2868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220090" y="4531558"/>
              <a:ext cx="3177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00248" y="5099559"/>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831785" y="5099559"/>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37082" y="3980765"/>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1"/>
            <p:cNvSpPr/>
            <p:nvPr/>
          </p:nvSpPr>
          <p:spPr>
            <a:xfrm>
              <a:off x="126654" y="3862597"/>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1"/>
            <p:cNvSpPr/>
            <p:nvPr/>
          </p:nvSpPr>
          <p:spPr>
            <a:xfrm>
              <a:off x="-299348" y="5101872"/>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832685" y="5101872"/>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1"/>
            <p:cNvSpPr/>
            <p:nvPr/>
          </p:nvSpPr>
          <p:spPr>
            <a:xfrm>
              <a:off x="-187045" y="4986356"/>
              <a:ext cx="1132032" cy="518351"/>
            </a:xfrm>
            <a:custGeom>
              <a:avLst/>
              <a:gdLst/>
              <a:ahLst/>
              <a:cxnLst/>
              <a:rect l="l" t="t" r="r" b="b"/>
              <a:pathLst>
                <a:path w="481" h="220" extrusionOk="0">
                  <a:moveTo>
                    <a:pt x="431" y="220"/>
                  </a:moveTo>
                  <a:cubicBezTo>
                    <a:pt x="481" y="64"/>
                    <a:pt x="481" y="64"/>
                    <a:pt x="481" y="64"/>
                  </a:cubicBezTo>
                  <a:cubicBezTo>
                    <a:pt x="341" y="0"/>
                    <a:pt x="140" y="0"/>
                    <a:pt x="0" y="64"/>
                  </a:cubicBezTo>
                  <a:cubicBezTo>
                    <a:pt x="49" y="220"/>
                    <a:pt x="49" y="220"/>
                    <a:pt x="49" y="220"/>
                  </a:cubicBezTo>
                  <a:lnTo>
                    <a:pt x="431"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1"/>
            <p:cNvSpPr/>
            <p:nvPr/>
          </p:nvSpPr>
          <p:spPr>
            <a:xfrm>
              <a:off x="-187045" y="4986356"/>
              <a:ext cx="1132032" cy="254210"/>
            </a:xfrm>
            <a:custGeom>
              <a:avLst/>
              <a:gdLst/>
              <a:ahLst/>
              <a:cxnLst/>
              <a:rect l="l" t="t" r="r" b="b"/>
              <a:pathLst>
                <a:path w="481" h="108" extrusionOk="0">
                  <a:moveTo>
                    <a:pt x="467" y="108"/>
                  </a:moveTo>
                  <a:cubicBezTo>
                    <a:pt x="481" y="64"/>
                    <a:pt x="481" y="64"/>
                    <a:pt x="481" y="64"/>
                  </a:cubicBezTo>
                  <a:cubicBezTo>
                    <a:pt x="341" y="0"/>
                    <a:pt x="140" y="0"/>
                    <a:pt x="0" y="64"/>
                  </a:cubicBezTo>
                  <a:cubicBezTo>
                    <a:pt x="14" y="108"/>
                    <a:pt x="14" y="108"/>
                    <a:pt x="14" y="108"/>
                  </a:cubicBezTo>
                  <a:cubicBezTo>
                    <a:pt x="155" y="85"/>
                    <a:pt x="325" y="85"/>
                    <a:pt x="467" y="10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269464" y="5299154"/>
              <a:ext cx="139021" cy="749723"/>
            </a:xfrm>
            <a:custGeom>
              <a:avLst/>
              <a:gdLst/>
              <a:ahLst/>
              <a:cxnLst/>
              <a:rect l="l" t="t" r="r" b="b"/>
              <a:pathLst>
                <a:path w="140" h="755" extrusionOk="0">
                  <a:moveTo>
                    <a:pt x="78" y="755"/>
                  </a:moveTo>
                  <a:lnTo>
                    <a:pt x="140" y="287"/>
                  </a:lnTo>
                  <a:lnTo>
                    <a:pt x="0" y="0"/>
                  </a:lnTo>
                  <a:lnTo>
                    <a:pt x="0" y="48"/>
                  </a:lnTo>
                  <a:lnTo>
                    <a:pt x="0" y="755"/>
                  </a:lnTo>
                  <a:lnTo>
                    <a:pt x="78"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37982" y="5132329"/>
              <a:ext cx="268113" cy="432952"/>
            </a:xfrm>
            <a:custGeom>
              <a:avLst/>
              <a:gdLst/>
              <a:ahLst/>
              <a:cxnLst/>
              <a:rect l="l" t="t" r="r" b="b"/>
              <a:pathLst>
                <a:path w="270" h="436" extrusionOk="0">
                  <a:moveTo>
                    <a:pt x="258" y="436"/>
                  </a:moveTo>
                  <a:lnTo>
                    <a:pt x="62" y="12"/>
                  </a:lnTo>
                  <a:lnTo>
                    <a:pt x="0" y="12"/>
                  </a:lnTo>
                  <a:lnTo>
                    <a:pt x="0" y="0"/>
                  </a:lnTo>
                  <a:lnTo>
                    <a:pt x="66" y="0"/>
                  </a:lnTo>
                  <a:lnTo>
                    <a:pt x="71" y="2"/>
                  </a:lnTo>
                  <a:lnTo>
                    <a:pt x="270" y="432"/>
                  </a:lnTo>
                  <a:lnTo>
                    <a:pt x="258"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888387" y="5299154"/>
              <a:ext cx="139021" cy="749723"/>
            </a:xfrm>
            <a:custGeom>
              <a:avLst/>
              <a:gdLst/>
              <a:ahLst/>
              <a:cxnLst/>
              <a:rect l="l" t="t" r="r" b="b"/>
              <a:pathLst>
                <a:path w="140" h="755" extrusionOk="0">
                  <a:moveTo>
                    <a:pt x="60" y="755"/>
                  </a:moveTo>
                  <a:lnTo>
                    <a:pt x="0" y="287"/>
                  </a:lnTo>
                  <a:lnTo>
                    <a:pt x="140" y="0"/>
                  </a:lnTo>
                  <a:lnTo>
                    <a:pt x="140" y="48"/>
                  </a:lnTo>
                  <a:lnTo>
                    <a:pt x="140" y="755"/>
                  </a:lnTo>
                  <a:lnTo>
                    <a:pt x="60"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1"/>
            <p:cNvSpPr/>
            <p:nvPr/>
          </p:nvSpPr>
          <p:spPr>
            <a:xfrm>
              <a:off x="827813" y="5132329"/>
              <a:ext cx="268113" cy="432952"/>
            </a:xfrm>
            <a:custGeom>
              <a:avLst/>
              <a:gdLst/>
              <a:ahLst/>
              <a:cxnLst/>
              <a:rect l="l" t="t" r="r" b="b"/>
              <a:pathLst>
                <a:path w="270" h="436" extrusionOk="0">
                  <a:moveTo>
                    <a:pt x="9" y="436"/>
                  </a:moveTo>
                  <a:lnTo>
                    <a:pt x="0" y="432"/>
                  </a:lnTo>
                  <a:lnTo>
                    <a:pt x="199" y="2"/>
                  </a:lnTo>
                  <a:lnTo>
                    <a:pt x="204" y="0"/>
                  </a:lnTo>
                  <a:lnTo>
                    <a:pt x="270" y="0"/>
                  </a:lnTo>
                  <a:lnTo>
                    <a:pt x="270" y="12"/>
                  </a:lnTo>
                  <a:lnTo>
                    <a:pt x="208" y="12"/>
                  </a:lnTo>
                  <a:lnTo>
                    <a:pt x="9"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1"/>
            <p:cNvSpPr/>
            <p:nvPr/>
          </p:nvSpPr>
          <p:spPr>
            <a:xfrm>
              <a:off x="-449199" y="5163112"/>
              <a:ext cx="172784" cy="117175"/>
            </a:xfrm>
            <a:custGeom>
              <a:avLst/>
              <a:gdLst/>
              <a:ahLst/>
              <a:cxnLst/>
              <a:rect l="l" t="t" r="r" b="b"/>
              <a:pathLst>
                <a:path w="174" h="118" extrusionOk="0">
                  <a:moveTo>
                    <a:pt x="174" y="0"/>
                  </a:moveTo>
                  <a:lnTo>
                    <a:pt x="174" y="118"/>
                  </a:lnTo>
                  <a:lnTo>
                    <a:pt x="0" y="118"/>
                  </a:lnTo>
                  <a:lnTo>
                    <a:pt x="0" y="50"/>
                  </a:lnTo>
                  <a:lnTo>
                    <a:pt x="17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1"/>
            <p:cNvSpPr/>
            <p:nvPr/>
          </p:nvSpPr>
          <p:spPr>
            <a:xfrm>
              <a:off x="1032373" y="5163112"/>
              <a:ext cx="171791" cy="117175"/>
            </a:xfrm>
            <a:custGeom>
              <a:avLst/>
              <a:gdLst/>
              <a:ahLst/>
              <a:cxnLst/>
              <a:rect l="l" t="t" r="r" b="b"/>
              <a:pathLst>
                <a:path w="173" h="118" extrusionOk="0">
                  <a:moveTo>
                    <a:pt x="0" y="0"/>
                  </a:moveTo>
                  <a:lnTo>
                    <a:pt x="0" y="118"/>
                  </a:lnTo>
                  <a:lnTo>
                    <a:pt x="173" y="118"/>
                  </a:lnTo>
                  <a:lnTo>
                    <a:pt x="173" y="5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52" name="Google Shape;752;p31"/>
          <p:cNvCxnSpPr/>
          <p:nvPr/>
        </p:nvCxnSpPr>
        <p:spPr>
          <a:xfrm rot="10800000">
            <a:off x="5581975" y="2674050"/>
            <a:ext cx="1714500" cy="0"/>
          </a:xfrm>
          <a:prstGeom prst="straightConnector1">
            <a:avLst/>
          </a:prstGeom>
          <a:noFill/>
          <a:ln w="76200" cap="flat" cmpd="sng">
            <a:solidFill>
              <a:schemeClr val="accent3"/>
            </a:solidFill>
            <a:prstDash val="solid"/>
            <a:round/>
            <a:headEnd type="none" w="med" len="med"/>
            <a:tailEnd type="none" w="med" len="med"/>
          </a:ln>
        </p:spPr>
      </p:cxnSp>
      <p:cxnSp>
        <p:nvCxnSpPr>
          <p:cNvPr id="753" name="Google Shape;753;p31"/>
          <p:cNvCxnSpPr/>
          <p:nvPr/>
        </p:nvCxnSpPr>
        <p:spPr>
          <a:xfrm>
            <a:off x="496900" y="211150"/>
            <a:ext cx="1714500" cy="2362200"/>
          </a:xfrm>
          <a:prstGeom prst="straightConnector1">
            <a:avLst/>
          </a:prstGeom>
          <a:noFill/>
          <a:ln w="76200" cap="flat" cmpd="sng">
            <a:solidFill>
              <a:schemeClr val="accent3"/>
            </a:solidFill>
            <a:prstDash val="solid"/>
            <a:round/>
            <a:headEnd type="none" w="med" len="med"/>
            <a:tailEnd type="none" w="med" len="med"/>
          </a:ln>
        </p:spPr>
      </p:cxnSp>
      <p:cxnSp>
        <p:nvCxnSpPr>
          <p:cNvPr id="754" name="Google Shape;754;p31"/>
          <p:cNvCxnSpPr/>
          <p:nvPr/>
        </p:nvCxnSpPr>
        <p:spPr>
          <a:xfrm>
            <a:off x="3135325" y="3859225"/>
            <a:ext cx="790500" cy="1076400"/>
          </a:xfrm>
          <a:prstGeom prst="straightConnector1">
            <a:avLst/>
          </a:prstGeom>
          <a:noFill/>
          <a:ln w="7620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28468175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2"/>
          <p:cNvSpPr/>
          <p:nvPr/>
        </p:nvSpPr>
        <p:spPr>
          <a:xfrm>
            <a:off x="5502275" y="896925"/>
            <a:ext cx="2736900" cy="3354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760" name="Google Shape;760;p32"/>
          <p:cNvSpPr/>
          <p:nvPr/>
        </p:nvSpPr>
        <p:spPr>
          <a:xfrm>
            <a:off x="5496250" y="894625"/>
            <a:ext cx="2736900" cy="3354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762" name="Google Shape;762;p32"/>
          <p:cNvSpPr txBox="1">
            <a:spLocks noGrp="1"/>
          </p:cNvSpPr>
          <p:nvPr>
            <p:ph type="title"/>
          </p:nvPr>
        </p:nvSpPr>
        <p:spPr>
          <a:xfrm>
            <a:off x="904825" y="993801"/>
            <a:ext cx="407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sp>
        <p:nvSpPr>
          <p:cNvPr id="763" name="Google Shape;763;p32"/>
          <p:cNvSpPr txBox="1">
            <a:spLocks noGrp="1"/>
          </p:cNvSpPr>
          <p:nvPr>
            <p:ph type="body" idx="1"/>
          </p:nvPr>
        </p:nvSpPr>
        <p:spPr>
          <a:xfrm>
            <a:off x="904825" y="1715351"/>
            <a:ext cx="4079100" cy="2434348"/>
          </a:xfrm>
          <a:prstGeom prst="rect">
            <a:avLst/>
          </a:prstGeom>
        </p:spPr>
        <p:txBody>
          <a:bodyPr spcFirstLastPara="1" wrap="square" lIns="91425" tIns="91425" rIns="91425" bIns="91425" anchor="t" anchorCtr="0">
            <a:noAutofit/>
          </a:bodyPr>
          <a:lstStyle/>
          <a:p>
            <a:pPr marL="228600" indent="-228600">
              <a:spcAft>
                <a:spcPts val="600"/>
              </a:spcAft>
              <a:buFont typeface="+mj-lt"/>
              <a:buAutoNum type="arabicPeriod"/>
            </a:pPr>
            <a:r>
              <a:rPr lang="en-US" dirty="0"/>
              <a:t>Car Name - The specific name of the vehicle</a:t>
            </a:r>
          </a:p>
          <a:p>
            <a:pPr marL="228600" indent="-228600">
              <a:spcAft>
                <a:spcPts val="600"/>
              </a:spcAft>
              <a:buFont typeface="+mj-lt"/>
              <a:buAutoNum type="arabicPeriod"/>
            </a:pPr>
            <a:r>
              <a:rPr lang="en-US" dirty="0"/>
              <a:t>Brand - The brand of the vehicle</a:t>
            </a:r>
          </a:p>
          <a:p>
            <a:pPr marL="228600" indent="-228600">
              <a:spcAft>
                <a:spcPts val="600"/>
              </a:spcAft>
              <a:buFont typeface="+mj-lt"/>
              <a:buAutoNum type="arabicPeriod"/>
            </a:pPr>
            <a:r>
              <a:rPr lang="en-US" dirty="0"/>
              <a:t>Model - The specific model-name of the car</a:t>
            </a:r>
          </a:p>
          <a:p>
            <a:pPr marL="228600" indent="-228600">
              <a:spcAft>
                <a:spcPts val="600"/>
              </a:spcAft>
              <a:buFont typeface="+mj-lt"/>
              <a:buAutoNum type="arabicPeriod"/>
            </a:pPr>
            <a:r>
              <a:rPr lang="en-US" dirty="0"/>
              <a:t>Vehicle Age - The year the vehicle was produced (yrs)</a:t>
            </a:r>
          </a:p>
          <a:p>
            <a:pPr marL="228600" indent="-228600">
              <a:spcAft>
                <a:spcPts val="600"/>
              </a:spcAft>
              <a:buFont typeface="+mj-lt"/>
              <a:buAutoNum type="arabicPeriod"/>
            </a:pPr>
            <a:r>
              <a:rPr lang="en-US" dirty="0"/>
              <a:t>KM Driven - The number of kilometers the car has travelled (km)</a:t>
            </a:r>
          </a:p>
          <a:p>
            <a:pPr marL="228600" indent="-228600">
              <a:spcAft>
                <a:spcPts val="600"/>
              </a:spcAft>
              <a:buFont typeface="+mj-lt"/>
              <a:buAutoNum type="arabicPeriod"/>
            </a:pPr>
            <a:r>
              <a:rPr lang="en-US" dirty="0"/>
              <a:t>Seller type - The type of seller the car is being sold by (Individual/Dealer/Trustmark Dealer)</a:t>
            </a:r>
          </a:p>
          <a:p>
            <a:pPr marL="228600" indent="-228600">
              <a:spcAft>
                <a:spcPts val="600"/>
              </a:spcAft>
              <a:buFont typeface="+mj-lt"/>
              <a:buAutoNum type="arabicPeriod"/>
            </a:pPr>
            <a:r>
              <a:rPr lang="en-US" dirty="0"/>
              <a:t>Fuel Type - The fuel the car is using (Petrol/Diesel/CNG/LPG/Electric)</a:t>
            </a:r>
          </a:p>
          <a:p>
            <a:pPr marL="0" indent="0">
              <a:buNone/>
            </a:pPr>
            <a:endParaRPr lang="en-US" dirty="0"/>
          </a:p>
        </p:txBody>
      </p:sp>
      <p:pic>
        <p:nvPicPr>
          <p:cNvPr id="5" name="Picture Placeholder 4" descr="A screenshot of a computer&#10;&#10;Description automatically generated">
            <a:extLst>
              <a:ext uri="{FF2B5EF4-FFF2-40B4-BE49-F238E27FC236}">
                <a16:creationId xmlns:a16="http://schemas.microsoft.com/office/drawing/2014/main" id="{4D82D463-9057-F532-BD0E-408115131C73}"/>
              </a:ext>
            </a:extLst>
          </p:cNvPr>
          <p:cNvPicPr>
            <a:picLocks noGrp="1" noChangeAspect="1"/>
          </p:cNvPicPr>
          <p:nvPr>
            <p:ph type="pic" idx="2"/>
          </p:nvPr>
        </p:nvPicPr>
        <p:blipFill>
          <a:blip r:embed="rId3"/>
          <a:srcRect l="-652" r="-1997"/>
          <a:stretch/>
        </p:blipFill>
        <p:spPr>
          <a:xfrm>
            <a:off x="5303520" y="993801"/>
            <a:ext cx="3163824" cy="3354300"/>
          </a:xfrm>
        </p:spPr>
      </p:pic>
    </p:spTree>
    <p:extLst>
      <p:ext uri="{BB962C8B-B14F-4D97-AF65-F5344CB8AC3E}">
        <p14:creationId xmlns:p14="http://schemas.microsoft.com/office/powerpoint/2010/main" val="3573230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2"/>
          <p:cNvSpPr/>
          <p:nvPr/>
        </p:nvSpPr>
        <p:spPr>
          <a:xfrm>
            <a:off x="5502275" y="896925"/>
            <a:ext cx="2736900" cy="3354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760" name="Google Shape;760;p32"/>
          <p:cNvSpPr/>
          <p:nvPr/>
        </p:nvSpPr>
        <p:spPr>
          <a:xfrm>
            <a:off x="5496250" y="894625"/>
            <a:ext cx="2736900" cy="3354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762" name="Google Shape;762;p32"/>
          <p:cNvSpPr txBox="1">
            <a:spLocks noGrp="1"/>
          </p:cNvSpPr>
          <p:nvPr>
            <p:ph type="title"/>
          </p:nvPr>
        </p:nvSpPr>
        <p:spPr>
          <a:xfrm>
            <a:off x="904825" y="993801"/>
            <a:ext cx="407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sp>
        <p:nvSpPr>
          <p:cNvPr id="763" name="Google Shape;763;p32"/>
          <p:cNvSpPr txBox="1">
            <a:spLocks noGrp="1"/>
          </p:cNvSpPr>
          <p:nvPr>
            <p:ph type="body" idx="1"/>
          </p:nvPr>
        </p:nvSpPr>
        <p:spPr>
          <a:xfrm>
            <a:off x="904825" y="1715351"/>
            <a:ext cx="4079100" cy="2434348"/>
          </a:xfrm>
          <a:prstGeom prst="rect">
            <a:avLst/>
          </a:prstGeom>
        </p:spPr>
        <p:txBody>
          <a:bodyPr spcFirstLastPara="1" wrap="square" lIns="91425" tIns="91425" rIns="91425" bIns="91425" anchor="t" anchorCtr="0">
            <a:noAutofit/>
          </a:bodyPr>
          <a:lstStyle/>
          <a:p>
            <a:pPr marL="228600" indent="-228600">
              <a:spcAft>
                <a:spcPts val="600"/>
              </a:spcAft>
              <a:buFont typeface="+mj-lt"/>
              <a:buAutoNum type="arabicPeriod" startAt="8"/>
            </a:pPr>
            <a:r>
              <a:rPr lang="en-US" dirty="0"/>
              <a:t>Transmission Type - The type of gearbox the vehicle has (Automatic/Manual)</a:t>
            </a:r>
          </a:p>
          <a:p>
            <a:pPr marL="228600" indent="-228600">
              <a:spcAft>
                <a:spcPts val="600"/>
              </a:spcAft>
              <a:buFont typeface="+mj-lt"/>
              <a:buAutoNum type="arabicPeriod" startAt="8"/>
            </a:pPr>
            <a:r>
              <a:rPr lang="en-US" dirty="0"/>
              <a:t>Mileage - The Fuel Economy of the car (kmpl)</a:t>
            </a:r>
          </a:p>
          <a:p>
            <a:pPr marL="228600" indent="-228600">
              <a:spcAft>
                <a:spcPts val="600"/>
              </a:spcAft>
              <a:buFont typeface="+mj-lt"/>
              <a:buAutoNum type="arabicPeriod" startAt="8"/>
            </a:pPr>
            <a:r>
              <a:rPr lang="en-US" dirty="0"/>
              <a:t>Engine - The size of the engine (CC)</a:t>
            </a:r>
          </a:p>
          <a:p>
            <a:pPr marL="228600" indent="-228600">
              <a:spcAft>
                <a:spcPts val="600"/>
              </a:spcAft>
              <a:buFont typeface="+mj-lt"/>
              <a:buAutoNum type="arabicPeriod" startAt="8"/>
            </a:pPr>
            <a:r>
              <a:rPr lang="en-US" dirty="0"/>
              <a:t>Max Power - The horsepower of the car after taking into consideration friction between car tires and the road (bhp)</a:t>
            </a:r>
          </a:p>
          <a:p>
            <a:pPr marL="228600" indent="-228600">
              <a:spcAft>
                <a:spcPts val="600"/>
              </a:spcAft>
              <a:buFont typeface="+mj-lt"/>
              <a:buAutoNum type="arabicPeriod" startAt="8"/>
            </a:pPr>
            <a:r>
              <a:rPr lang="en-US" dirty="0"/>
              <a:t>Seats - The total seats in the car</a:t>
            </a:r>
          </a:p>
          <a:p>
            <a:pPr marL="228600" indent="-228600">
              <a:spcAft>
                <a:spcPts val="600"/>
              </a:spcAft>
              <a:buFont typeface="+mj-lt"/>
              <a:buAutoNum type="arabicPeriod" startAt="8"/>
            </a:pPr>
            <a:r>
              <a:rPr lang="en-US" dirty="0"/>
              <a:t>Selling Price - The selling price of the vehicle (R1 = Rs. 0.20809)</a:t>
            </a:r>
          </a:p>
          <a:p>
            <a:pPr marL="0" indent="0">
              <a:spcAft>
                <a:spcPts val="600"/>
              </a:spcAft>
              <a:buNone/>
            </a:pPr>
            <a:endParaRPr lang="en-US" dirty="0"/>
          </a:p>
        </p:txBody>
      </p:sp>
      <p:pic>
        <p:nvPicPr>
          <p:cNvPr id="5" name="Picture Placeholder 4" descr="A screenshot of a computer&#10;&#10;Description automatically generated">
            <a:extLst>
              <a:ext uri="{FF2B5EF4-FFF2-40B4-BE49-F238E27FC236}">
                <a16:creationId xmlns:a16="http://schemas.microsoft.com/office/drawing/2014/main" id="{4D82D463-9057-F532-BD0E-408115131C73}"/>
              </a:ext>
            </a:extLst>
          </p:cNvPr>
          <p:cNvPicPr>
            <a:picLocks noGrp="1" noChangeAspect="1"/>
          </p:cNvPicPr>
          <p:nvPr>
            <p:ph type="pic" idx="2"/>
          </p:nvPr>
        </p:nvPicPr>
        <p:blipFill>
          <a:blip r:embed="rId3"/>
          <a:srcRect l="-652" r="-1997"/>
          <a:stretch/>
        </p:blipFill>
        <p:spPr>
          <a:xfrm>
            <a:off x="5303520" y="993801"/>
            <a:ext cx="3163824" cy="3354300"/>
          </a:xfrm>
        </p:spPr>
      </p:pic>
    </p:spTree>
    <p:extLst>
      <p:ext uri="{BB962C8B-B14F-4D97-AF65-F5344CB8AC3E}">
        <p14:creationId xmlns:p14="http://schemas.microsoft.com/office/powerpoint/2010/main" val="20691990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5BC9-C2BE-F56D-D028-C5C632CA46C5}"/>
              </a:ext>
            </a:extLst>
          </p:cNvPr>
          <p:cNvSpPr>
            <a:spLocks noGrp="1"/>
          </p:cNvSpPr>
          <p:nvPr>
            <p:ph type="title"/>
          </p:nvPr>
        </p:nvSpPr>
        <p:spPr/>
        <p:txBody>
          <a:bodyPr/>
          <a:lstStyle/>
          <a:p>
            <a:r>
              <a:rPr lang="en-US" dirty="0"/>
              <a:t>Data Preprocessing</a:t>
            </a:r>
            <a:endParaRPr lang="en-ZA" dirty="0"/>
          </a:p>
        </p:txBody>
      </p:sp>
      <p:sp>
        <p:nvSpPr>
          <p:cNvPr id="3" name="Text Placeholder 2">
            <a:extLst>
              <a:ext uri="{FF2B5EF4-FFF2-40B4-BE49-F238E27FC236}">
                <a16:creationId xmlns:a16="http://schemas.microsoft.com/office/drawing/2014/main" id="{0422DFAE-6170-FAB8-F969-8D423CA32DC3}"/>
              </a:ext>
            </a:extLst>
          </p:cNvPr>
          <p:cNvSpPr>
            <a:spLocks noGrp="1"/>
          </p:cNvSpPr>
          <p:nvPr>
            <p:ph type="body" idx="1"/>
          </p:nvPr>
        </p:nvSpPr>
        <p:spPr>
          <a:xfrm>
            <a:off x="869947" y="1785475"/>
            <a:ext cx="3702053" cy="2294100"/>
          </a:xfrm>
        </p:spPr>
        <p:txBody>
          <a:bodyPr/>
          <a:lstStyle/>
          <a:p>
            <a:pPr>
              <a:spcAft>
                <a:spcPts val="600"/>
              </a:spcAft>
            </a:pPr>
            <a:r>
              <a:rPr lang="en-US" dirty="0"/>
              <a:t>Used One-Hot Encoding and the Ordinal encoder.</a:t>
            </a:r>
          </a:p>
          <a:p>
            <a:pPr>
              <a:spcAft>
                <a:spcPts val="600"/>
              </a:spcAft>
            </a:pPr>
            <a:r>
              <a:rPr lang="en-ZA" dirty="0"/>
              <a:t>The </a:t>
            </a:r>
            <a:r>
              <a:rPr lang="en-ZA" b="1" dirty="0"/>
              <a:t>max power </a:t>
            </a:r>
            <a:r>
              <a:rPr lang="en-ZA" dirty="0"/>
              <a:t>and </a:t>
            </a:r>
            <a:r>
              <a:rPr lang="en-ZA" b="1" dirty="0"/>
              <a:t>engine size</a:t>
            </a:r>
            <a:r>
              <a:rPr lang="en-ZA" dirty="0"/>
              <a:t> columns were combined, and the </a:t>
            </a:r>
            <a:r>
              <a:rPr lang="en-ZA" b="1" dirty="0"/>
              <a:t>fuel-type Diesel </a:t>
            </a:r>
            <a:r>
              <a:rPr lang="en-ZA" dirty="0"/>
              <a:t>column was dropped to tackle multicollinearity.</a:t>
            </a:r>
          </a:p>
          <a:p>
            <a:pPr>
              <a:spcAft>
                <a:spcPts val="600"/>
              </a:spcAft>
            </a:pPr>
            <a:r>
              <a:rPr lang="en-ZA" dirty="0"/>
              <a:t>The </a:t>
            </a:r>
            <a:r>
              <a:rPr lang="en-ZA" b="1" dirty="0"/>
              <a:t>random forest regressor </a:t>
            </a:r>
            <a:r>
              <a:rPr lang="en-ZA" dirty="0"/>
              <a:t>was used to test for feature importance.</a:t>
            </a:r>
          </a:p>
          <a:p>
            <a:pPr>
              <a:spcAft>
                <a:spcPts val="600"/>
              </a:spcAft>
            </a:pPr>
            <a:r>
              <a:rPr lang="en-ZA" dirty="0"/>
              <a:t>A 70/30 split was used for the Train/Test split.</a:t>
            </a:r>
          </a:p>
        </p:txBody>
      </p:sp>
      <p:pic>
        <p:nvPicPr>
          <p:cNvPr id="10" name="Picture Placeholder 9">
            <a:extLst>
              <a:ext uri="{FF2B5EF4-FFF2-40B4-BE49-F238E27FC236}">
                <a16:creationId xmlns:a16="http://schemas.microsoft.com/office/drawing/2014/main" id="{F26FAA4D-0629-4705-A1C6-69D59B081601}"/>
              </a:ext>
            </a:extLst>
          </p:cNvPr>
          <p:cNvPicPr>
            <a:picLocks noGrp="1" noChangeAspect="1"/>
          </p:cNvPicPr>
          <p:nvPr>
            <p:ph type="pic" idx="2"/>
          </p:nvPr>
        </p:nvPicPr>
        <p:blipFill>
          <a:blip r:embed="rId2"/>
          <a:srcRect l="818" r="-191"/>
          <a:stretch/>
        </p:blipFill>
        <p:spPr>
          <a:xfrm>
            <a:off x="4949047" y="906544"/>
            <a:ext cx="3605800" cy="3330411"/>
          </a:xfrm>
        </p:spPr>
      </p:pic>
    </p:spTree>
    <p:extLst>
      <p:ext uri="{BB962C8B-B14F-4D97-AF65-F5344CB8AC3E}">
        <p14:creationId xmlns:p14="http://schemas.microsoft.com/office/powerpoint/2010/main" val="12617667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9757-C3E8-E20A-FA03-FA7D961477F8}"/>
              </a:ext>
            </a:extLst>
          </p:cNvPr>
          <p:cNvSpPr>
            <a:spLocks noGrp="1"/>
          </p:cNvSpPr>
          <p:nvPr>
            <p:ph type="title"/>
          </p:nvPr>
        </p:nvSpPr>
        <p:spPr>
          <a:xfrm>
            <a:off x="492900" y="1063925"/>
            <a:ext cx="4079100" cy="572700"/>
          </a:xfrm>
        </p:spPr>
        <p:txBody>
          <a:bodyPr/>
          <a:lstStyle/>
          <a:p>
            <a:r>
              <a:rPr lang="en-US" dirty="0"/>
              <a:t>Feature Importance</a:t>
            </a:r>
            <a:endParaRPr lang="en-ZA" dirty="0"/>
          </a:p>
        </p:txBody>
      </p:sp>
      <p:sp>
        <p:nvSpPr>
          <p:cNvPr id="3" name="Text Placeholder 2">
            <a:extLst>
              <a:ext uri="{FF2B5EF4-FFF2-40B4-BE49-F238E27FC236}">
                <a16:creationId xmlns:a16="http://schemas.microsoft.com/office/drawing/2014/main" id="{5E572E67-1C45-952C-24BE-7541B524D02B}"/>
              </a:ext>
            </a:extLst>
          </p:cNvPr>
          <p:cNvSpPr>
            <a:spLocks noGrp="1"/>
          </p:cNvSpPr>
          <p:nvPr>
            <p:ph type="body" idx="1"/>
          </p:nvPr>
        </p:nvSpPr>
        <p:spPr>
          <a:xfrm>
            <a:off x="492900" y="1785475"/>
            <a:ext cx="4079100" cy="2294100"/>
          </a:xfrm>
        </p:spPr>
        <p:txBody>
          <a:bodyPr/>
          <a:lstStyle/>
          <a:p>
            <a:r>
              <a:rPr lang="en-US" b="1" dirty="0"/>
              <a:t>KW_per_CC </a:t>
            </a:r>
            <a:r>
              <a:rPr lang="en-US" dirty="0"/>
              <a:t>and </a:t>
            </a:r>
            <a:r>
              <a:rPr lang="en-US" b="1" dirty="0"/>
              <a:t>vehicle age</a:t>
            </a:r>
            <a:r>
              <a:rPr lang="en-US" dirty="0"/>
              <a:t> are the most significant factors influencing used car prices.</a:t>
            </a:r>
          </a:p>
          <a:p>
            <a:r>
              <a:rPr lang="en-US" b="1" dirty="0"/>
              <a:t>Fuel economy </a:t>
            </a:r>
            <a:r>
              <a:rPr lang="en-US" dirty="0"/>
              <a:t>also plays an important role in price prediction.</a:t>
            </a:r>
          </a:p>
          <a:p>
            <a:r>
              <a:rPr lang="en-US" dirty="0"/>
              <a:t>Other factors i.e., </a:t>
            </a:r>
            <a:r>
              <a:rPr lang="en-US" b="1" dirty="0"/>
              <a:t>fuel type </a:t>
            </a:r>
            <a:r>
              <a:rPr lang="en-US" dirty="0"/>
              <a:t>and </a:t>
            </a:r>
            <a:r>
              <a:rPr lang="en-US" b="1" dirty="0"/>
              <a:t>transmission</a:t>
            </a:r>
            <a:r>
              <a:rPr lang="en-US" dirty="0"/>
              <a:t> are relevant but less critical.</a:t>
            </a:r>
          </a:p>
          <a:p>
            <a:r>
              <a:rPr lang="en-US" dirty="0"/>
              <a:t>Features like </a:t>
            </a:r>
            <a:r>
              <a:rPr lang="en-US" b="1" dirty="0"/>
              <a:t>fuel type</a:t>
            </a:r>
            <a:r>
              <a:rPr lang="en-US" dirty="0"/>
              <a:t> (electric, LPG) and </a:t>
            </a:r>
            <a:r>
              <a:rPr lang="en-US" b="1" dirty="0"/>
              <a:t>seller type</a:t>
            </a:r>
            <a:r>
              <a:rPr lang="en-US" dirty="0"/>
              <a:t> have little impact on the predictions.</a:t>
            </a:r>
          </a:p>
          <a:p>
            <a:endParaRPr lang="en-US" dirty="0"/>
          </a:p>
          <a:p>
            <a:r>
              <a:rPr lang="en-US" dirty="0"/>
              <a:t>All these observations took the number of features down to 8.</a:t>
            </a:r>
            <a:endParaRPr lang="en-ZA" dirty="0"/>
          </a:p>
        </p:txBody>
      </p:sp>
      <p:pic>
        <p:nvPicPr>
          <p:cNvPr id="6" name="Picture Placeholder 5">
            <a:extLst>
              <a:ext uri="{FF2B5EF4-FFF2-40B4-BE49-F238E27FC236}">
                <a16:creationId xmlns:a16="http://schemas.microsoft.com/office/drawing/2014/main" id="{7C86D808-2F29-BA4C-5F2C-D187ED81A330}"/>
              </a:ext>
            </a:extLst>
          </p:cNvPr>
          <p:cNvPicPr>
            <a:picLocks noGrp="1" noChangeAspect="1"/>
          </p:cNvPicPr>
          <p:nvPr>
            <p:ph type="pic" idx="2"/>
          </p:nvPr>
        </p:nvPicPr>
        <p:blipFill>
          <a:blip r:embed="rId2"/>
          <a:srcRect l="402" t="-2222" r="-291" b="216"/>
          <a:stretch/>
        </p:blipFill>
        <p:spPr>
          <a:xfrm>
            <a:off x="4572000" y="1086164"/>
            <a:ext cx="4079100" cy="3323844"/>
          </a:xfrm>
        </p:spPr>
      </p:pic>
    </p:spTree>
    <p:extLst>
      <p:ext uri="{BB962C8B-B14F-4D97-AF65-F5344CB8AC3E}">
        <p14:creationId xmlns:p14="http://schemas.microsoft.com/office/powerpoint/2010/main" val="467651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1"/>
          <p:cNvSpPr txBox="1">
            <a:spLocks noGrp="1"/>
          </p:cNvSpPr>
          <p:nvPr>
            <p:ph type="title"/>
          </p:nvPr>
        </p:nvSpPr>
        <p:spPr>
          <a:xfrm>
            <a:off x="4243870" y="2760479"/>
            <a:ext cx="4403230" cy="9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Results</a:t>
            </a:r>
            <a:endParaRPr dirty="0"/>
          </a:p>
        </p:txBody>
      </p:sp>
      <p:sp>
        <p:nvSpPr>
          <p:cNvPr id="674" name="Google Shape;674;p31"/>
          <p:cNvSpPr txBox="1">
            <a:spLocks noGrp="1"/>
          </p:cNvSpPr>
          <p:nvPr>
            <p:ph type="title" idx="2"/>
          </p:nvPr>
        </p:nvSpPr>
        <p:spPr>
          <a:xfrm>
            <a:off x="5894275" y="1493848"/>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675" name="Google Shape;675;p31"/>
          <p:cNvGrpSpPr/>
          <p:nvPr/>
        </p:nvGrpSpPr>
        <p:grpSpPr>
          <a:xfrm rot="8906863">
            <a:off x="3015617" y="1328520"/>
            <a:ext cx="1885801" cy="3352230"/>
            <a:chOff x="359057" y="-1180236"/>
            <a:chExt cx="2184625" cy="3883659"/>
          </a:xfrm>
        </p:grpSpPr>
        <p:sp>
          <p:nvSpPr>
            <p:cNvPr id="676" name="Google Shape;676;p31"/>
            <p:cNvSpPr/>
            <p:nvPr/>
          </p:nvSpPr>
          <p:spPr>
            <a:xfrm>
              <a:off x="627170" y="-1180236"/>
              <a:ext cx="1916512" cy="3883659"/>
            </a:xfrm>
            <a:custGeom>
              <a:avLst/>
              <a:gdLst/>
              <a:ahLst/>
              <a:cxnLst/>
              <a:rect l="l" t="t" r="r" b="b"/>
              <a:pathLst>
                <a:path w="814" h="1649" extrusionOk="0">
                  <a:moveTo>
                    <a:pt x="514" y="0"/>
                  </a:moveTo>
                  <a:cubicBezTo>
                    <a:pt x="514" y="0"/>
                    <a:pt x="513" y="0"/>
                    <a:pt x="512" y="0"/>
                  </a:cubicBezTo>
                  <a:cubicBezTo>
                    <a:pt x="458" y="0"/>
                    <a:pt x="368" y="0"/>
                    <a:pt x="313" y="0"/>
                  </a:cubicBezTo>
                  <a:cubicBezTo>
                    <a:pt x="254" y="0"/>
                    <a:pt x="200" y="22"/>
                    <a:pt x="155" y="60"/>
                  </a:cubicBezTo>
                  <a:cubicBezTo>
                    <a:pt x="106" y="102"/>
                    <a:pt x="71" y="161"/>
                    <a:pt x="52" y="223"/>
                  </a:cubicBezTo>
                  <a:cubicBezTo>
                    <a:pt x="51" y="228"/>
                    <a:pt x="49" y="234"/>
                    <a:pt x="48" y="239"/>
                  </a:cubicBezTo>
                  <a:cubicBezTo>
                    <a:pt x="2" y="278"/>
                    <a:pt x="0" y="388"/>
                    <a:pt x="40" y="434"/>
                  </a:cubicBezTo>
                  <a:cubicBezTo>
                    <a:pt x="46" y="513"/>
                    <a:pt x="46" y="608"/>
                    <a:pt x="46" y="688"/>
                  </a:cubicBezTo>
                  <a:cubicBezTo>
                    <a:pt x="11" y="710"/>
                    <a:pt x="11" y="710"/>
                    <a:pt x="11" y="710"/>
                  </a:cubicBezTo>
                  <a:cubicBezTo>
                    <a:pt x="11" y="744"/>
                    <a:pt x="11" y="744"/>
                    <a:pt x="11" y="744"/>
                  </a:cubicBezTo>
                  <a:cubicBezTo>
                    <a:pt x="46" y="735"/>
                    <a:pt x="46" y="735"/>
                    <a:pt x="46" y="735"/>
                  </a:cubicBezTo>
                  <a:cubicBezTo>
                    <a:pt x="46" y="806"/>
                    <a:pt x="46" y="806"/>
                    <a:pt x="46" y="806"/>
                  </a:cubicBezTo>
                  <a:cubicBezTo>
                    <a:pt x="46" y="945"/>
                    <a:pt x="33" y="1083"/>
                    <a:pt x="18" y="1221"/>
                  </a:cubicBezTo>
                  <a:cubicBezTo>
                    <a:pt x="17" y="1240"/>
                    <a:pt x="17" y="1259"/>
                    <a:pt x="19" y="1278"/>
                  </a:cubicBezTo>
                  <a:cubicBezTo>
                    <a:pt x="14" y="1294"/>
                    <a:pt x="11" y="1313"/>
                    <a:pt x="11" y="1332"/>
                  </a:cubicBezTo>
                  <a:cubicBezTo>
                    <a:pt x="11" y="1396"/>
                    <a:pt x="42" y="1447"/>
                    <a:pt x="80" y="1447"/>
                  </a:cubicBezTo>
                  <a:cubicBezTo>
                    <a:pt x="80" y="1447"/>
                    <a:pt x="81" y="1447"/>
                    <a:pt x="82" y="1447"/>
                  </a:cubicBezTo>
                  <a:cubicBezTo>
                    <a:pt x="90" y="1458"/>
                    <a:pt x="98" y="1468"/>
                    <a:pt x="107" y="1479"/>
                  </a:cubicBezTo>
                  <a:cubicBezTo>
                    <a:pt x="120" y="1544"/>
                    <a:pt x="134" y="1595"/>
                    <a:pt x="134" y="1595"/>
                  </a:cubicBezTo>
                  <a:cubicBezTo>
                    <a:pt x="191" y="1625"/>
                    <a:pt x="248" y="1646"/>
                    <a:pt x="340" y="1649"/>
                  </a:cubicBezTo>
                  <a:cubicBezTo>
                    <a:pt x="343" y="1649"/>
                    <a:pt x="345" y="1649"/>
                    <a:pt x="348" y="1649"/>
                  </a:cubicBezTo>
                  <a:cubicBezTo>
                    <a:pt x="364" y="1649"/>
                    <a:pt x="379" y="1649"/>
                    <a:pt x="394" y="1649"/>
                  </a:cubicBezTo>
                  <a:cubicBezTo>
                    <a:pt x="409" y="1649"/>
                    <a:pt x="423" y="1649"/>
                    <a:pt x="437" y="1649"/>
                  </a:cubicBezTo>
                  <a:cubicBezTo>
                    <a:pt x="528" y="1649"/>
                    <a:pt x="602" y="1644"/>
                    <a:pt x="691" y="1595"/>
                  </a:cubicBezTo>
                  <a:cubicBezTo>
                    <a:pt x="691" y="1595"/>
                    <a:pt x="691" y="1595"/>
                    <a:pt x="691" y="1595"/>
                  </a:cubicBezTo>
                  <a:cubicBezTo>
                    <a:pt x="692" y="1595"/>
                    <a:pt x="705" y="1543"/>
                    <a:pt x="719" y="1478"/>
                  </a:cubicBezTo>
                  <a:cubicBezTo>
                    <a:pt x="728" y="1468"/>
                    <a:pt x="735" y="1456"/>
                    <a:pt x="744" y="1447"/>
                  </a:cubicBezTo>
                  <a:cubicBezTo>
                    <a:pt x="744" y="1447"/>
                    <a:pt x="745" y="1447"/>
                    <a:pt x="746" y="1447"/>
                  </a:cubicBezTo>
                  <a:cubicBezTo>
                    <a:pt x="746" y="1447"/>
                    <a:pt x="746" y="1447"/>
                    <a:pt x="747" y="1447"/>
                  </a:cubicBezTo>
                  <a:cubicBezTo>
                    <a:pt x="784" y="1446"/>
                    <a:pt x="814" y="1394"/>
                    <a:pt x="814" y="1332"/>
                  </a:cubicBezTo>
                  <a:cubicBezTo>
                    <a:pt x="814" y="1312"/>
                    <a:pt x="810" y="1294"/>
                    <a:pt x="806" y="1278"/>
                  </a:cubicBezTo>
                  <a:cubicBezTo>
                    <a:pt x="807" y="1266"/>
                    <a:pt x="808" y="1253"/>
                    <a:pt x="808" y="1241"/>
                  </a:cubicBezTo>
                  <a:cubicBezTo>
                    <a:pt x="808" y="1227"/>
                    <a:pt x="807" y="1213"/>
                    <a:pt x="805" y="1199"/>
                  </a:cubicBezTo>
                  <a:cubicBezTo>
                    <a:pt x="790" y="1069"/>
                    <a:pt x="779" y="936"/>
                    <a:pt x="780" y="806"/>
                  </a:cubicBezTo>
                  <a:cubicBezTo>
                    <a:pt x="780" y="805"/>
                    <a:pt x="780" y="735"/>
                    <a:pt x="780" y="735"/>
                  </a:cubicBezTo>
                  <a:cubicBezTo>
                    <a:pt x="780" y="735"/>
                    <a:pt x="780" y="735"/>
                    <a:pt x="780" y="735"/>
                  </a:cubicBezTo>
                  <a:cubicBezTo>
                    <a:pt x="780" y="735"/>
                    <a:pt x="814" y="744"/>
                    <a:pt x="814" y="744"/>
                  </a:cubicBezTo>
                  <a:cubicBezTo>
                    <a:pt x="814" y="710"/>
                    <a:pt x="814" y="710"/>
                    <a:pt x="814" y="710"/>
                  </a:cubicBezTo>
                  <a:cubicBezTo>
                    <a:pt x="780" y="688"/>
                    <a:pt x="780" y="688"/>
                    <a:pt x="780" y="688"/>
                  </a:cubicBezTo>
                  <a:cubicBezTo>
                    <a:pt x="780" y="652"/>
                    <a:pt x="779" y="570"/>
                    <a:pt x="780" y="534"/>
                  </a:cubicBezTo>
                  <a:cubicBezTo>
                    <a:pt x="781" y="501"/>
                    <a:pt x="783" y="467"/>
                    <a:pt x="785" y="434"/>
                  </a:cubicBezTo>
                  <a:cubicBezTo>
                    <a:pt x="802" y="413"/>
                    <a:pt x="814" y="379"/>
                    <a:pt x="814" y="340"/>
                  </a:cubicBezTo>
                  <a:cubicBezTo>
                    <a:pt x="814" y="296"/>
                    <a:pt x="799" y="258"/>
                    <a:pt x="777" y="239"/>
                  </a:cubicBezTo>
                  <a:cubicBezTo>
                    <a:pt x="776" y="235"/>
                    <a:pt x="775" y="230"/>
                    <a:pt x="774" y="225"/>
                  </a:cubicBezTo>
                  <a:cubicBezTo>
                    <a:pt x="741" y="109"/>
                    <a:pt x="641" y="0"/>
                    <a:pt x="514"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1"/>
            <p:cNvSpPr/>
            <p:nvPr/>
          </p:nvSpPr>
          <p:spPr>
            <a:xfrm>
              <a:off x="367994"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1"/>
            <p:cNvSpPr/>
            <p:nvPr/>
          </p:nvSpPr>
          <p:spPr>
            <a:xfrm>
              <a:off x="1936952"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1"/>
            <p:cNvSpPr/>
            <p:nvPr/>
          </p:nvSpPr>
          <p:spPr>
            <a:xfrm>
              <a:off x="367994"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1"/>
            <p:cNvSpPr/>
            <p:nvPr/>
          </p:nvSpPr>
          <p:spPr>
            <a:xfrm>
              <a:off x="1936952"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1"/>
            <p:cNvSpPr/>
            <p:nvPr/>
          </p:nvSpPr>
          <p:spPr>
            <a:xfrm>
              <a:off x="384875" y="-1180236"/>
              <a:ext cx="1859911" cy="3883659"/>
            </a:xfrm>
            <a:custGeom>
              <a:avLst/>
              <a:gdLst/>
              <a:ahLst/>
              <a:cxnLst/>
              <a:rect l="l" t="t" r="r" b="b"/>
              <a:pathLst>
                <a:path w="790" h="1649" extrusionOk="0">
                  <a:moveTo>
                    <a:pt x="790" y="1242"/>
                  </a:moveTo>
                  <a:cubicBezTo>
                    <a:pt x="790" y="1228"/>
                    <a:pt x="789" y="1214"/>
                    <a:pt x="787" y="1200"/>
                  </a:cubicBezTo>
                  <a:cubicBezTo>
                    <a:pt x="772" y="1070"/>
                    <a:pt x="762" y="938"/>
                    <a:pt x="762" y="807"/>
                  </a:cubicBezTo>
                  <a:cubicBezTo>
                    <a:pt x="762" y="587"/>
                    <a:pt x="762" y="587"/>
                    <a:pt x="762" y="587"/>
                  </a:cubicBezTo>
                  <a:cubicBezTo>
                    <a:pt x="762" y="517"/>
                    <a:pt x="766" y="446"/>
                    <a:pt x="771" y="375"/>
                  </a:cubicBezTo>
                  <a:cubicBezTo>
                    <a:pt x="772" y="364"/>
                    <a:pt x="772" y="354"/>
                    <a:pt x="772" y="343"/>
                  </a:cubicBezTo>
                  <a:cubicBezTo>
                    <a:pt x="772" y="153"/>
                    <a:pt x="648" y="0"/>
                    <a:pt x="494" y="0"/>
                  </a:cubicBezTo>
                  <a:cubicBezTo>
                    <a:pt x="440" y="0"/>
                    <a:pt x="350" y="0"/>
                    <a:pt x="295" y="0"/>
                  </a:cubicBezTo>
                  <a:cubicBezTo>
                    <a:pt x="141" y="0"/>
                    <a:pt x="17" y="153"/>
                    <a:pt x="17" y="343"/>
                  </a:cubicBezTo>
                  <a:cubicBezTo>
                    <a:pt x="17" y="354"/>
                    <a:pt x="17" y="364"/>
                    <a:pt x="18" y="375"/>
                  </a:cubicBezTo>
                  <a:cubicBezTo>
                    <a:pt x="24" y="446"/>
                    <a:pt x="28" y="517"/>
                    <a:pt x="28" y="587"/>
                  </a:cubicBezTo>
                  <a:cubicBezTo>
                    <a:pt x="28" y="807"/>
                    <a:pt x="28" y="807"/>
                    <a:pt x="28" y="807"/>
                  </a:cubicBezTo>
                  <a:cubicBezTo>
                    <a:pt x="28" y="938"/>
                    <a:pt x="17" y="1070"/>
                    <a:pt x="2" y="1200"/>
                  </a:cubicBezTo>
                  <a:cubicBezTo>
                    <a:pt x="0" y="1214"/>
                    <a:pt x="0" y="1228"/>
                    <a:pt x="0" y="1242"/>
                  </a:cubicBezTo>
                  <a:cubicBezTo>
                    <a:pt x="0" y="1332"/>
                    <a:pt x="33" y="1414"/>
                    <a:pt x="89" y="1479"/>
                  </a:cubicBezTo>
                  <a:cubicBezTo>
                    <a:pt x="102" y="1545"/>
                    <a:pt x="116" y="1595"/>
                    <a:pt x="116" y="1595"/>
                  </a:cubicBezTo>
                  <a:cubicBezTo>
                    <a:pt x="116" y="1595"/>
                    <a:pt x="208" y="1649"/>
                    <a:pt x="321" y="1649"/>
                  </a:cubicBezTo>
                  <a:cubicBezTo>
                    <a:pt x="361" y="1649"/>
                    <a:pt x="428" y="1649"/>
                    <a:pt x="468" y="1649"/>
                  </a:cubicBezTo>
                  <a:cubicBezTo>
                    <a:pt x="581" y="1649"/>
                    <a:pt x="673" y="1595"/>
                    <a:pt x="673" y="1595"/>
                  </a:cubicBezTo>
                  <a:cubicBezTo>
                    <a:pt x="673" y="1595"/>
                    <a:pt x="687" y="1545"/>
                    <a:pt x="700" y="1479"/>
                  </a:cubicBezTo>
                  <a:cubicBezTo>
                    <a:pt x="756" y="1414"/>
                    <a:pt x="790" y="1332"/>
                    <a:pt x="790" y="12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1"/>
            <p:cNvSpPr/>
            <p:nvPr/>
          </p:nvSpPr>
          <p:spPr>
            <a:xfrm>
              <a:off x="384875" y="-1043201"/>
              <a:ext cx="346561" cy="3657249"/>
            </a:xfrm>
            <a:custGeom>
              <a:avLst/>
              <a:gdLst/>
              <a:ahLst/>
              <a:cxnLst/>
              <a:rect l="l" t="t" r="r" b="b"/>
              <a:pathLst>
                <a:path w="147" h="1553" extrusionOk="0">
                  <a:moveTo>
                    <a:pt x="128" y="1453"/>
                  </a:moveTo>
                  <a:cubicBezTo>
                    <a:pt x="79" y="1385"/>
                    <a:pt x="50" y="1299"/>
                    <a:pt x="50" y="1204"/>
                  </a:cubicBezTo>
                  <a:cubicBezTo>
                    <a:pt x="50" y="1190"/>
                    <a:pt x="51" y="1175"/>
                    <a:pt x="52" y="1161"/>
                  </a:cubicBezTo>
                  <a:cubicBezTo>
                    <a:pt x="66" y="1023"/>
                    <a:pt x="75" y="886"/>
                    <a:pt x="75" y="747"/>
                  </a:cubicBezTo>
                  <a:cubicBezTo>
                    <a:pt x="75" y="517"/>
                    <a:pt x="75" y="517"/>
                    <a:pt x="75" y="517"/>
                  </a:cubicBezTo>
                  <a:cubicBezTo>
                    <a:pt x="75" y="443"/>
                    <a:pt x="71" y="368"/>
                    <a:pt x="66" y="294"/>
                  </a:cubicBezTo>
                  <a:cubicBezTo>
                    <a:pt x="66" y="283"/>
                    <a:pt x="65" y="272"/>
                    <a:pt x="65" y="260"/>
                  </a:cubicBezTo>
                  <a:cubicBezTo>
                    <a:pt x="65" y="158"/>
                    <a:pt x="94" y="65"/>
                    <a:pt x="140" y="0"/>
                  </a:cubicBezTo>
                  <a:cubicBezTo>
                    <a:pt x="66" y="61"/>
                    <a:pt x="17" y="166"/>
                    <a:pt x="17" y="285"/>
                  </a:cubicBezTo>
                  <a:cubicBezTo>
                    <a:pt x="17" y="296"/>
                    <a:pt x="17" y="306"/>
                    <a:pt x="18" y="317"/>
                  </a:cubicBezTo>
                  <a:cubicBezTo>
                    <a:pt x="24" y="388"/>
                    <a:pt x="28" y="459"/>
                    <a:pt x="28" y="529"/>
                  </a:cubicBezTo>
                  <a:cubicBezTo>
                    <a:pt x="28" y="749"/>
                    <a:pt x="28" y="749"/>
                    <a:pt x="28" y="749"/>
                  </a:cubicBezTo>
                  <a:cubicBezTo>
                    <a:pt x="28" y="880"/>
                    <a:pt x="17" y="1012"/>
                    <a:pt x="2" y="1142"/>
                  </a:cubicBezTo>
                  <a:cubicBezTo>
                    <a:pt x="0" y="1156"/>
                    <a:pt x="0" y="1170"/>
                    <a:pt x="0" y="1184"/>
                  </a:cubicBezTo>
                  <a:cubicBezTo>
                    <a:pt x="0" y="1274"/>
                    <a:pt x="33" y="1356"/>
                    <a:pt x="89" y="1421"/>
                  </a:cubicBezTo>
                  <a:cubicBezTo>
                    <a:pt x="102" y="1487"/>
                    <a:pt x="116" y="1537"/>
                    <a:pt x="116" y="1537"/>
                  </a:cubicBezTo>
                  <a:cubicBezTo>
                    <a:pt x="116" y="1537"/>
                    <a:pt x="127" y="1544"/>
                    <a:pt x="147" y="1553"/>
                  </a:cubicBezTo>
                  <a:cubicBezTo>
                    <a:pt x="142" y="1531"/>
                    <a:pt x="135" y="1495"/>
                    <a:pt x="128" y="1453"/>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1"/>
            <p:cNvSpPr/>
            <p:nvPr/>
          </p:nvSpPr>
          <p:spPr>
            <a:xfrm>
              <a:off x="1896238" y="-1043201"/>
              <a:ext cx="348547" cy="3657249"/>
            </a:xfrm>
            <a:custGeom>
              <a:avLst/>
              <a:gdLst/>
              <a:ahLst/>
              <a:cxnLst/>
              <a:rect l="l" t="t" r="r" b="b"/>
              <a:pathLst>
                <a:path w="148" h="1553" extrusionOk="0">
                  <a:moveTo>
                    <a:pt x="145" y="1142"/>
                  </a:moveTo>
                  <a:cubicBezTo>
                    <a:pt x="130" y="1012"/>
                    <a:pt x="120" y="880"/>
                    <a:pt x="120" y="749"/>
                  </a:cubicBezTo>
                  <a:cubicBezTo>
                    <a:pt x="120" y="529"/>
                    <a:pt x="120" y="529"/>
                    <a:pt x="120" y="529"/>
                  </a:cubicBezTo>
                  <a:cubicBezTo>
                    <a:pt x="120" y="459"/>
                    <a:pt x="124" y="388"/>
                    <a:pt x="129" y="317"/>
                  </a:cubicBezTo>
                  <a:cubicBezTo>
                    <a:pt x="130" y="306"/>
                    <a:pt x="130" y="296"/>
                    <a:pt x="130" y="285"/>
                  </a:cubicBezTo>
                  <a:cubicBezTo>
                    <a:pt x="130" y="166"/>
                    <a:pt x="81" y="61"/>
                    <a:pt x="7" y="0"/>
                  </a:cubicBezTo>
                  <a:cubicBezTo>
                    <a:pt x="53" y="65"/>
                    <a:pt x="82" y="158"/>
                    <a:pt x="82" y="260"/>
                  </a:cubicBezTo>
                  <a:cubicBezTo>
                    <a:pt x="82" y="272"/>
                    <a:pt x="81" y="283"/>
                    <a:pt x="81" y="294"/>
                  </a:cubicBezTo>
                  <a:cubicBezTo>
                    <a:pt x="76" y="368"/>
                    <a:pt x="72" y="443"/>
                    <a:pt x="72" y="517"/>
                  </a:cubicBezTo>
                  <a:cubicBezTo>
                    <a:pt x="72" y="747"/>
                    <a:pt x="72" y="747"/>
                    <a:pt x="72" y="747"/>
                  </a:cubicBezTo>
                  <a:cubicBezTo>
                    <a:pt x="72" y="886"/>
                    <a:pt x="82" y="1023"/>
                    <a:pt x="95" y="1161"/>
                  </a:cubicBezTo>
                  <a:cubicBezTo>
                    <a:pt x="96" y="1175"/>
                    <a:pt x="97" y="1190"/>
                    <a:pt x="97" y="1204"/>
                  </a:cubicBezTo>
                  <a:cubicBezTo>
                    <a:pt x="97" y="1299"/>
                    <a:pt x="68" y="1385"/>
                    <a:pt x="19" y="1453"/>
                  </a:cubicBezTo>
                  <a:cubicBezTo>
                    <a:pt x="12" y="1495"/>
                    <a:pt x="5" y="1531"/>
                    <a:pt x="0" y="1553"/>
                  </a:cubicBezTo>
                  <a:cubicBezTo>
                    <a:pt x="20" y="1544"/>
                    <a:pt x="31" y="1537"/>
                    <a:pt x="31" y="1537"/>
                  </a:cubicBezTo>
                  <a:cubicBezTo>
                    <a:pt x="31" y="1537"/>
                    <a:pt x="45" y="1487"/>
                    <a:pt x="58" y="1421"/>
                  </a:cubicBezTo>
                  <a:cubicBezTo>
                    <a:pt x="114" y="1356"/>
                    <a:pt x="148" y="1274"/>
                    <a:pt x="148" y="1184"/>
                  </a:cubicBezTo>
                  <a:cubicBezTo>
                    <a:pt x="148" y="1170"/>
                    <a:pt x="147" y="1156"/>
                    <a:pt x="145" y="11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1"/>
            <p:cNvSpPr/>
            <p:nvPr/>
          </p:nvSpPr>
          <p:spPr>
            <a:xfrm>
              <a:off x="582485" y="-82961"/>
              <a:ext cx="1464692" cy="2501390"/>
            </a:xfrm>
            <a:custGeom>
              <a:avLst/>
              <a:gdLst/>
              <a:ahLst/>
              <a:cxnLst/>
              <a:rect l="l" t="t" r="r" b="b"/>
              <a:pathLst>
                <a:path w="622" h="1062" extrusionOk="0">
                  <a:moveTo>
                    <a:pt x="598" y="157"/>
                  </a:moveTo>
                  <a:cubicBezTo>
                    <a:pt x="396" y="41"/>
                    <a:pt x="313" y="0"/>
                    <a:pt x="311" y="17"/>
                  </a:cubicBezTo>
                  <a:cubicBezTo>
                    <a:pt x="308" y="0"/>
                    <a:pt x="225" y="41"/>
                    <a:pt x="23" y="157"/>
                  </a:cubicBezTo>
                  <a:cubicBezTo>
                    <a:pt x="0" y="176"/>
                    <a:pt x="0" y="176"/>
                    <a:pt x="0" y="176"/>
                  </a:cubicBezTo>
                  <a:cubicBezTo>
                    <a:pt x="0" y="176"/>
                    <a:pt x="23" y="480"/>
                    <a:pt x="23" y="519"/>
                  </a:cubicBezTo>
                  <a:cubicBezTo>
                    <a:pt x="27" y="698"/>
                    <a:pt x="68" y="703"/>
                    <a:pt x="83" y="881"/>
                  </a:cubicBezTo>
                  <a:cubicBezTo>
                    <a:pt x="84" y="888"/>
                    <a:pt x="133" y="940"/>
                    <a:pt x="134" y="946"/>
                  </a:cubicBezTo>
                  <a:cubicBezTo>
                    <a:pt x="147" y="1045"/>
                    <a:pt x="168" y="1045"/>
                    <a:pt x="173" y="1048"/>
                  </a:cubicBezTo>
                  <a:cubicBezTo>
                    <a:pt x="188" y="1056"/>
                    <a:pt x="242" y="1060"/>
                    <a:pt x="284" y="1061"/>
                  </a:cubicBezTo>
                  <a:cubicBezTo>
                    <a:pt x="284" y="1062"/>
                    <a:pt x="285" y="1062"/>
                    <a:pt x="285" y="1062"/>
                  </a:cubicBezTo>
                  <a:cubicBezTo>
                    <a:pt x="285" y="1062"/>
                    <a:pt x="295" y="1062"/>
                    <a:pt x="311" y="1062"/>
                  </a:cubicBezTo>
                  <a:cubicBezTo>
                    <a:pt x="326" y="1062"/>
                    <a:pt x="336" y="1062"/>
                    <a:pt x="336" y="1062"/>
                  </a:cubicBezTo>
                  <a:cubicBezTo>
                    <a:pt x="337" y="1062"/>
                    <a:pt x="337" y="1062"/>
                    <a:pt x="337" y="1061"/>
                  </a:cubicBezTo>
                  <a:cubicBezTo>
                    <a:pt x="379" y="1060"/>
                    <a:pt x="434" y="1056"/>
                    <a:pt x="448" y="1048"/>
                  </a:cubicBezTo>
                  <a:cubicBezTo>
                    <a:pt x="453" y="1045"/>
                    <a:pt x="475" y="1045"/>
                    <a:pt x="487" y="946"/>
                  </a:cubicBezTo>
                  <a:cubicBezTo>
                    <a:pt x="488" y="940"/>
                    <a:pt x="538" y="888"/>
                    <a:pt x="538" y="881"/>
                  </a:cubicBezTo>
                  <a:cubicBezTo>
                    <a:pt x="553" y="703"/>
                    <a:pt x="594" y="698"/>
                    <a:pt x="598" y="519"/>
                  </a:cubicBezTo>
                  <a:cubicBezTo>
                    <a:pt x="599" y="480"/>
                    <a:pt x="622" y="176"/>
                    <a:pt x="622" y="176"/>
                  </a:cubicBezTo>
                  <a:lnTo>
                    <a:pt x="598" y="15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1"/>
            <p:cNvSpPr/>
            <p:nvPr/>
          </p:nvSpPr>
          <p:spPr>
            <a:xfrm>
              <a:off x="637100" y="-89912"/>
              <a:ext cx="1353474" cy="777526"/>
            </a:xfrm>
            <a:custGeom>
              <a:avLst/>
              <a:gdLst/>
              <a:ahLst/>
              <a:cxnLst/>
              <a:rect l="l" t="t" r="r" b="b"/>
              <a:pathLst>
                <a:path w="575" h="330" extrusionOk="0">
                  <a:moveTo>
                    <a:pt x="531" y="330"/>
                  </a:moveTo>
                  <a:cubicBezTo>
                    <a:pt x="49" y="330"/>
                    <a:pt x="49" y="330"/>
                    <a:pt x="49" y="330"/>
                  </a:cubicBezTo>
                  <a:cubicBezTo>
                    <a:pt x="0" y="166"/>
                    <a:pt x="0" y="166"/>
                    <a:pt x="0" y="166"/>
                  </a:cubicBezTo>
                  <a:cubicBezTo>
                    <a:pt x="23" y="86"/>
                    <a:pt x="186" y="0"/>
                    <a:pt x="288" y="0"/>
                  </a:cubicBezTo>
                  <a:cubicBezTo>
                    <a:pt x="389" y="0"/>
                    <a:pt x="551" y="87"/>
                    <a:pt x="575" y="166"/>
                  </a:cubicBezTo>
                  <a:lnTo>
                    <a:pt x="531" y="33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1"/>
            <p:cNvSpPr/>
            <p:nvPr/>
          </p:nvSpPr>
          <p:spPr>
            <a:xfrm>
              <a:off x="637100" y="-89912"/>
              <a:ext cx="1353474" cy="457777"/>
            </a:xfrm>
            <a:custGeom>
              <a:avLst/>
              <a:gdLst/>
              <a:ahLst/>
              <a:cxnLst/>
              <a:rect l="l" t="t" r="r" b="b"/>
              <a:pathLst>
                <a:path w="575" h="194" extrusionOk="0">
                  <a:moveTo>
                    <a:pt x="288" y="0"/>
                  </a:moveTo>
                  <a:cubicBezTo>
                    <a:pt x="186" y="0"/>
                    <a:pt x="23" y="86"/>
                    <a:pt x="0" y="166"/>
                  </a:cubicBezTo>
                  <a:cubicBezTo>
                    <a:pt x="8" y="194"/>
                    <a:pt x="8" y="194"/>
                    <a:pt x="8" y="194"/>
                  </a:cubicBezTo>
                  <a:cubicBezTo>
                    <a:pt x="192" y="149"/>
                    <a:pt x="384" y="149"/>
                    <a:pt x="567" y="194"/>
                  </a:cubicBezTo>
                  <a:cubicBezTo>
                    <a:pt x="575" y="166"/>
                    <a:pt x="575" y="166"/>
                    <a:pt x="575" y="166"/>
                  </a:cubicBezTo>
                  <a:cubicBezTo>
                    <a:pt x="551" y="87"/>
                    <a:pt x="389" y="0"/>
                    <a:pt x="288"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1"/>
            <p:cNvSpPr/>
            <p:nvPr/>
          </p:nvSpPr>
          <p:spPr>
            <a:xfrm>
              <a:off x="367994" y="397655"/>
              <a:ext cx="205554" cy="174769"/>
            </a:xfrm>
            <a:custGeom>
              <a:avLst/>
              <a:gdLst/>
              <a:ahLst/>
              <a:cxnLst/>
              <a:rect l="l" t="t" r="r" b="b"/>
              <a:pathLst>
                <a:path w="87" h="74" extrusionOk="0">
                  <a:moveTo>
                    <a:pt x="0" y="74"/>
                  </a:moveTo>
                  <a:cubicBezTo>
                    <a:pt x="67" y="57"/>
                    <a:pt x="67" y="57"/>
                    <a:pt x="67" y="57"/>
                  </a:cubicBezTo>
                  <a:cubicBezTo>
                    <a:pt x="79" y="55"/>
                    <a:pt x="87" y="44"/>
                    <a:pt x="87" y="33"/>
                  </a:cubicBezTo>
                  <a:cubicBezTo>
                    <a:pt x="87" y="33"/>
                    <a:pt x="87" y="33"/>
                    <a:pt x="87" y="33"/>
                  </a:cubicBezTo>
                  <a:cubicBezTo>
                    <a:pt x="87" y="12"/>
                    <a:pt x="65" y="0"/>
                    <a:pt x="48" y="11"/>
                  </a:cubicBezTo>
                  <a:cubicBezTo>
                    <a:pt x="0" y="40"/>
                    <a:pt x="0" y="40"/>
                    <a:pt x="0" y="40"/>
                  </a:cubicBezTo>
                  <a:lnTo>
                    <a:pt x="0" y="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1"/>
            <p:cNvSpPr/>
            <p:nvPr/>
          </p:nvSpPr>
          <p:spPr>
            <a:xfrm>
              <a:off x="2054127" y="397655"/>
              <a:ext cx="205554" cy="174769"/>
            </a:xfrm>
            <a:custGeom>
              <a:avLst/>
              <a:gdLst/>
              <a:ahLst/>
              <a:cxnLst/>
              <a:rect l="l" t="t" r="r" b="b"/>
              <a:pathLst>
                <a:path w="87" h="74" extrusionOk="0">
                  <a:moveTo>
                    <a:pt x="0" y="33"/>
                  </a:moveTo>
                  <a:cubicBezTo>
                    <a:pt x="0" y="33"/>
                    <a:pt x="0" y="33"/>
                    <a:pt x="0" y="33"/>
                  </a:cubicBezTo>
                  <a:cubicBezTo>
                    <a:pt x="0" y="44"/>
                    <a:pt x="8" y="55"/>
                    <a:pt x="20" y="57"/>
                  </a:cubicBezTo>
                  <a:cubicBezTo>
                    <a:pt x="87" y="74"/>
                    <a:pt x="87" y="74"/>
                    <a:pt x="87" y="74"/>
                  </a:cubicBezTo>
                  <a:cubicBezTo>
                    <a:pt x="87" y="40"/>
                    <a:pt x="87" y="40"/>
                    <a:pt x="87" y="40"/>
                  </a:cubicBezTo>
                  <a:cubicBezTo>
                    <a:pt x="39" y="11"/>
                    <a:pt x="39" y="11"/>
                    <a:pt x="39" y="11"/>
                  </a:cubicBezTo>
                  <a:cubicBezTo>
                    <a:pt x="22" y="0"/>
                    <a:pt x="0" y="12"/>
                    <a:pt x="0" y="3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1"/>
            <p:cNvSpPr/>
            <p:nvPr/>
          </p:nvSpPr>
          <p:spPr>
            <a:xfrm>
              <a:off x="359057" y="402620"/>
              <a:ext cx="221442" cy="176756"/>
            </a:xfrm>
            <a:custGeom>
              <a:avLst/>
              <a:gdLst/>
              <a:ahLst/>
              <a:cxnLst/>
              <a:rect l="l" t="t" r="r" b="b"/>
              <a:pathLst>
                <a:path w="94" h="75" extrusionOk="0">
                  <a:moveTo>
                    <a:pt x="5" y="75"/>
                  </a:moveTo>
                  <a:cubicBezTo>
                    <a:pt x="0" y="72"/>
                    <a:pt x="0" y="72"/>
                    <a:pt x="0" y="72"/>
                  </a:cubicBezTo>
                  <a:cubicBezTo>
                    <a:pt x="0" y="38"/>
                    <a:pt x="0" y="38"/>
                    <a:pt x="0" y="38"/>
                  </a:cubicBezTo>
                  <a:cubicBezTo>
                    <a:pt x="2" y="35"/>
                    <a:pt x="2" y="35"/>
                    <a:pt x="2" y="35"/>
                  </a:cubicBezTo>
                  <a:cubicBezTo>
                    <a:pt x="50" y="6"/>
                    <a:pt x="50" y="6"/>
                    <a:pt x="50" y="6"/>
                  </a:cubicBezTo>
                  <a:cubicBezTo>
                    <a:pt x="59" y="0"/>
                    <a:pt x="70" y="0"/>
                    <a:pt x="80" y="5"/>
                  </a:cubicBezTo>
                  <a:cubicBezTo>
                    <a:pt x="89" y="10"/>
                    <a:pt x="94" y="20"/>
                    <a:pt x="94" y="31"/>
                  </a:cubicBezTo>
                  <a:cubicBezTo>
                    <a:pt x="94" y="44"/>
                    <a:pt x="85" y="56"/>
                    <a:pt x="72" y="59"/>
                  </a:cubicBezTo>
                  <a:lnTo>
                    <a:pt x="5" y="75"/>
                  </a:lnTo>
                  <a:close/>
                  <a:moveTo>
                    <a:pt x="7" y="40"/>
                  </a:moveTo>
                  <a:cubicBezTo>
                    <a:pt x="7" y="68"/>
                    <a:pt x="7" y="68"/>
                    <a:pt x="7" y="68"/>
                  </a:cubicBezTo>
                  <a:cubicBezTo>
                    <a:pt x="71" y="52"/>
                    <a:pt x="71" y="52"/>
                    <a:pt x="71" y="52"/>
                  </a:cubicBezTo>
                  <a:cubicBezTo>
                    <a:pt x="80" y="50"/>
                    <a:pt x="87" y="41"/>
                    <a:pt x="87" y="31"/>
                  </a:cubicBezTo>
                  <a:cubicBezTo>
                    <a:pt x="87" y="22"/>
                    <a:pt x="83" y="15"/>
                    <a:pt x="76" y="11"/>
                  </a:cubicBezTo>
                  <a:cubicBezTo>
                    <a:pt x="69" y="7"/>
                    <a:pt x="61" y="7"/>
                    <a:pt x="54" y="12"/>
                  </a:cubicBezTo>
                  <a:lnTo>
                    <a:pt x="7" y="4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1"/>
            <p:cNvSpPr/>
            <p:nvPr/>
          </p:nvSpPr>
          <p:spPr>
            <a:xfrm>
              <a:off x="2047176" y="402620"/>
              <a:ext cx="221442" cy="176756"/>
            </a:xfrm>
            <a:custGeom>
              <a:avLst/>
              <a:gdLst/>
              <a:ahLst/>
              <a:cxnLst/>
              <a:rect l="l" t="t" r="r" b="b"/>
              <a:pathLst>
                <a:path w="94" h="75" extrusionOk="0">
                  <a:moveTo>
                    <a:pt x="90" y="75"/>
                  </a:moveTo>
                  <a:cubicBezTo>
                    <a:pt x="22" y="59"/>
                    <a:pt x="22" y="59"/>
                    <a:pt x="22" y="59"/>
                  </a:cubicBezTo>
                  <a:cubicBezTo>
                    <a:pt x="9" y="56"/>
                    <a:pt x="0" y="44"/>
                    <a:pt x="0" y="31"/>
                  </a:cubicBezTo>
                  <a:cubicBezTo>
                    <a:pt x="0" y="31"/>
                    <a:pt x="0" y="31"/>
                    <a:pt x="0" y="31"/>
                  </a:cubicBezTo>
                  <a:cubicBezTo>
                    <a:pt x="0" y="20"/>
                    <a:pt x="5" y="10"/>
                    <a:pt x="15" y="5"/>
                  </a:cubicBezTo>
                  <a:cubicBezTo>
                    <a:pt x="24" y="0"/>
                    <a:pt x="35" y="0"/>
                    <a:pt x="44" y="6"/>
                  </a:cubicBezTo>
                  <a:cubicBezTo>
                    <a:pt x="92" y="35"/>
                    <a:pt x="92" y="35"/>
                    <a:pt x="92" y="35"/>
                  </a:cubicBezTo>
                  <a:cubicBezTo>
                    <a:pt x="94" y="38"/>
                    <a:pt x="94" y="38"/>
                    <a:pt x="94" y="38"/>
                  </a:cubicBezTo>
                  <a:cubicBezTo>
                    <a:pt x="94" y="72"/>
                    <a:pt x="94" y="72"/>
                    <a:pt x="94" y="72"/>
                  </a:cubicBezTo>
                  <a:lnTo>
                    <a:pt x="90" y="75"/>
                  </a:lnTo>
                  <a:close/>
                  <a:moveTo>
                    <a:pt x="29" y="8"/>
                  </a:moveTo>
                  <a:cubicBezTo>
                    <a:pt x="25" y="8"/>
                    <a:pt x="22" y="9"/>
                    <a:pt x="18" y="11"/>
                  </a:cubicBezTo>
                  <a:cubicBezTo>
                    <a:pt x="11" y="15"/>
                    <a:pt x="7" y="22"/>
                    <a:pt x="7" y="31"/>
                  </a:cubicBezTo>
                  <a:cubicBezTo>
                    <a:pt x="7" y="41"/>
                    <a:pt x="14" y="50"/>
                    <a:pt x="24" y="52"/>
                  </a:cubicBezTo>
                  <a:cubicBezTo>
                    <a:pt x="87" y="68"/>
                    <a:pt x="87" y="68"/>
                    <a:pt x="87" y="68"/>
                  </a:cubicBezTo>
                  <a:cubicBezTo>
                    <a:pt x="87" y="40"/>
                    <a:pt x="87" y="40"/>
                    <a:pt x="87" y="40"/>
                  </a:cubicBezTo>
                  <a:cubicBezTo>
                    <a:pt x="41" y="12"/>
                    <a:pt x="41" y="12"/>
                    <a:pt x="41" y="12"/>
                  </a:cubicBezTo>
                  <a:cubicBezTo>
                    <a:pt x="37" y="9"/>
                    <a:pt x="33" y="8"/>
                    <a:pt x="29" y="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1"/>
            <p:cNvSpPr/>
            <p:nvPr/>
          </p:nvSpPr>
          <p:spPr>
            <a:xfrm>
              <a:off x="862514" y="1865322"/>
              <a:ext cx="902647" cy="430966"/>
            </a:xfrm>
            <a:custGeom>
              <a:avLst/>
              <a:gdLst/>
              <a:ahLst/>
              <a:cxnLst/>
              <a:rect l="l" t="t" r="r" b="b"/>
              <a:pathLst>
                <a:path w="383" h="183" extrusionOk="0">
                  <a:moveTo>
                    <a:pt x="0" y="0"/>
                  </a:moveTo>
                  <a:cubicBezTo>
                    <a:pt x="3" y="36"/>
                    <a:pt x="10" y="148"/>
                    <a:pt x="43" y="162"/>
                  </a:cubicBezTo>
                  <a:cubicBezTo>
                    <a:pt x="92" y="183"/>
                    <a:pt x="295" y="183"/>
                    <a:pt x="344" y="162"/>
                  </a:cubicBezTo>
                  <a:cubicBezTo>
                    <a:pt x="377" y="148"/>
                    <a:pt x="380" y="36"/>
                    <a:pt x="383" y="0"/>
                  </a:cubicBezTo>
                  <a:lnTo>
                    <a:pt x="0"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1"/>
            <p:cNvSpPr/>
            <p:nvPr/>
          </p:nvSpPr>
          <p:spPr>
            <a:xfrm>
              <a:off x="942947" y="1865322"/>
              <a:ext cx="753695" cy="320742"/>
            </a:xfrm>
            <a:custGeom>
              <a:avLst/>
              <a:gdLst/>
              <a:ahLst/>
              <a:cxnLst/>
              <a:rect l="l" t="t" r="r" b="b"/>
              <a:pathLst>
                <a:path w="320" h="136" extrusionOk="0">
                  <a:moveTo>
                    <a:pt x="0" y="0"/>
                  </a:moveTo>
                  <a:cubicBezTo>
                    <a:pt x="3" y="39"/>
                    <a:pt x="10" y="108"/>
                    <a:pt x="34" y="118"/>
                  </a:cubicBezTo>
                  <a:cubicBezTo>
                    <a:pt x="75" y="136"/>
                    <a:pt x="245" y="136"/>
                    <a:pt x="286" y="118"/>
                  </a:cubicBezTo>
                  <a:cubicBezTo>
                    <a:pt x="309" y="108"/>
                    <a:pt x="317" y="39"/>
                    <a:pt x="320"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1"/>
            <p:cNvSpPr/>
            <p:nvPr/>
          </p:nvSpPr>
          <p:spPr>
            <a:xfrm>
              <a:off x="630149" y="-1046180"/>
              <a:ext cx="1367376" cy="1345527"/>
            </a:xfrm>
            <a:custGeom>
              <a:avLst/>
              <a:gdLst/>
              <a:ahLst/>
              <a:cxnLst/>
              <a:rect l="l" t="t" r="r" b="b"/>
              <a:pathLst>
                <a:path w="581" h="571" extrusionOk="0">
                  <a:moveTo>
                    <a:pt x="574" y="571"/>
                  </a:moveTo>
                  <a:cubicBezTo>
                    <a:pt x="570" y="463"/>
                    <a:pt x="497" y="112"/>
                    <a:pt x="449" y="70"/>
                  </a:cubicBezTo>
                  <a:cubicBezTo>
                    <a:pt x="378" y="7"/>
                    <a:pt x="203" y="7"/>
                    <a:pt x="132" y="70"/>
                  </a:cubicBezTo>
                  <a:cubicBezTo>
                    <a:pt x="84" y="112"/>
                    <a:pt x="11" y="463"/>
                    <a:pt x="7" y="571"/>
                  </a:cubicBezTo>
                  <a:cubicBezTo>
                    <a:pt x="0" y="571"/>
                    <a:pt x="0" y="571"/>
                    <a:pt x="0" y="571"/>
                  </a:cubicBezTo>
                  <a:cubicBezTo>
                    <a:pt x="4" y="459"/>
                    <a:pt x="77" y="109"/>
                    <a:pt x="127" y="65"/>
                  </a:cubicBezTo>
                  <a:cubicBezTo>
                    <a:pt x="200" y="0"/>
                    <a:pt x="381" y="0"/>
                    <a:pt x="454" y="65"/>
                  </a:cubicBezTo>
                  <a:cubicBezTo>
                    <a:pt x="504" y="109"/>
                    <a:pt x="577" y="459"/>
                    <a:pt x="581" y="571"/>
                  </a:cubicBezTo>
                  <a:lnTo>
                    <a:pt x="574" y="57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1"/>
            <p:cNvSpPr/>
            <p:nvPr/>
          </p:nvSpPr>
          <p:spPr>
            <a:xfrm>
              <a:off x="585463" y="2301253"/>
              <a:ext cx="1456748" cy="228392"/>
            </a:xfrm>
            <a:custGeom>
              <a:avLst/>
              <a:gdLst/>
              <a:ahLst/>
              <a:cxnLst/>
              <a:rect l="l" t="t" r="r" b="b"/>
              <a:pathLst>
                <a:path w="619" h="97" extrusionOk="0">
                  <a:moveTo>
                    <a:pt x="310" y="97"/>
                  </a:moveTo>
                  <a:cubicBezTo>
                    <a:pt x="185" y="97"/>
                    <a:pt x="76" y="64"/>
                    <a:pt x="2" y="5"/>
                  </a:cubicBezTo>
                  <a:cubicBezTo>
                    <a:pt x="1" y="3"/>
                    <a:pt x="1" y="3"/>
                    <a:pt x="1" y="3"/>
                  </a:cubicBezTo>
                  <a:cubicBezTo>
                    <a:pt x="0" y="1"/>
                    <a:pt x="0" y="1"/>
                    <a:pt x="0" y="1"/>
                  </a:cubicBezTo>
                  <a:cubicBezTo>
                    <a:pt x="6" y="0"/>
                    <a:pt x="6" y="0"/>
                    <a:pt x="6" y="0"/>
                  </a:cubicBezTo>
                  <a:cubicBezTo>
                    <a:pt x="6" y="0"/>
                    <a:pt x="6" y="0"/>
                    <a:pt x="6" y="0"/>
                  </a:cubicBezTo>
                  <a:cubicBezTo>
                    <a:pt x="7" y="0"/>
                    <a:pt x="7" y="0"/>
                    <a:pt x="7" y="0"/>
                  </a:cubicBezTo>
                  <a:cubicBezTo>
                    <a:pt x="7" y="0"/>
                    <a:pt x="7" y="0"/>
                    <a:pt x="7" y="0"/>
                  </a:cubicBezTo>
                  <a:cubicBezTo>
                    <a:pt x="7" y="1"/>
                    <a:pt x="7" y="1"/>
                    <a:pt x="7" y="1"/>
                  </a:cubicBezTo>
                  <a:cubicBezTo>
                    <a:pt x="80" y="58"/>
                    <a:pt x="188" y="90"/>
                    <a:pt x="310" y="90"/>
                  </a:cubicBezTo>
                  <a:cubicBezTo>
                    <a:pt x="432" y="90"/>
                    <a:pt x="539" y="58"/>
                    <a:pt x="612" y="1"/>
                  </a:cubicBezTo>
                  <a:cubicBezTo>
                    <a:pt x="612" y="0"/>
                    <a:pt x="612" y="0"/>
                    <a:pt x="612" y="0"/>
                  </a:cubicBezTo>
                  <a:cubicBezTo>
                    <a:pt x="612" y="0"/>
                    <a:pt x="612" y="0"/>
                    <a:pt x="612" y="0"/>
                  </a:cubicBezTo>
                  <a:cubicBezTo>
                    <a:pt x="613" y="0"/>
                    <a:pt x="613" y="0"/>
                    <a:pt x="613" y="0"/>
                  </a:cubicBezTo>
                  <a:cubicBezTo>
                    <a:pt x="613" y="0"/>
                    <a:pt x="613" y="0"/>
                    <a:pt x="613" y="0"/>
                  </a:cubicBezTo>
                  <a:cubicBezTo>
                    <a:pt x="619" y="1"/>
                    <a:pt x="619" y="1"/>
                    <a:pt x="619" y="1"/>
                  </a:cubicBezTo>
                  <a:cubicBezTo>
                    <a:pt x="619" y="3"/>
                    <a:pt x="619" y="3"/>
                    <a:pt x="619" y="3"/>
                  </a:cubicBezTo>
                  <a:cubicBezTo>
                    <a:pt x="617" y="5"/>
                    <a:pt x="617" y="5"/>
                    <a:pt x="617" y="5"/>
                  </a:cubicBezTo>
                  <a:cubicBezTo>
                    <a:pt x="543" y="64"/>
                    <a:pt x="434" y="97"/>
                    <a:pt x="310" y="9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1"/>
            <p:cNvSpPr/>
            <p:nvPr/>
          </p:nvSpPr>
          <p:spPr>
            <a:xfrm>
              <a:off x="733422" y="2201952"/>
              <a:ext cx="169805" cy="193637"/>
            </a:xfrm>
            <a:custGeom>
              <a:avLst/>
              <a:gdLst/>
              <a:ahLst/>
              <a:cxnLst/>
              <a:rect l="l" t="t" r="r" b="b"/>
              <a:pathLst>
                <a:path w="72" h="82" extrusionOk="0">
                  <a:moveTo>
                    <a:pt x="7" y="82"/>
                  </a:moveTo>
                  <a:cubicBezTo>
                    <a:pt x="0" y="82"/>
                    <a:pt x="0" y="82"/>
                    <a:pt x="0" y="82"/>
                  </a:cubicBezTo>
                  <a:cubicBezTo>
                    <a:pt x="0" y="34"/>
                    <a:pt x="30" y="0"/>
                    <a:pt x="72" y="0"/>
                  </a:cubicBezTo>
                  <a:cubicBezTo>
                    <a:pt x="72" y="7"/>
                    <a:pt x="72" y="7"/>
                    <a:pt x="72" y="7"/>
                  </a:cubicBezTo>
                  <a:cubicBezTo>
                    <a:pt x="27" y="7"/>
                    <a:pt x="7" y="45"/>
                    <a:pt x="7"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1"/>
            <p:cNvSpPr/>
            <p:nvPr/>
          </p:nvSpPr>
          <p:spPr>
            <a:xfrm>
              <a:off x="851590"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1"/>
            <p:cNvSpPr/>
            <p:nvPr/>
          </p:nvSpPr>
          <p:spPr>
            <a:xfrm>
              <a:off x="1715510" y="2201952"/>
              <a:ext cx="178742" cy="193637"/>
            </a:xfrm>
            <a:custGeom>
              <a:avLst/>
              <a:gdLst/>
              <a:ahLst/>
              <a:cxnLst/>
              <a:rect l="l" t="t" r="r" b="b"/>
              <a:pathLst>
                <a:path w="76" h="82" extrusionOk="0">
                  <a:moveTo>
                    <a:pt x="76" y="82"/>
                  </a:moveTo>
                  <a:cubicBezTo>
                    <a:pt x="69" y="82"/>
                    <a:pt x="69" y="82"/>
                    <a:pt x="69" y="82"/>
                  </a:cubicBezTo>
                  <a:cubicBezTo>
                    <a:pt x="69" y="39"/>
                    <a:pt x="40" y="7"/>
                    <a:pt x="0" y="7"/>
                  </a:cubicBezTo>
                  <a:cubicBezTo>
                    <a:pt x="0" y="0"/>
                    <a:pt x="0" y="0"/>
                    <a:pt x="0" y="0"/>
                  </a:cubicBezTo>
                  <a:cubicBezTo>
                    <a:pt x="44" y="0"/>
                    <a:pt x="76" y="35"/>
                    <a:pt x="76"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1"/>
            <p:cNvSpPr/>
            <p:nvPr/>
          </p:nvSpPr>
          <p:spPr>
            <a:xfrm>
              <a:off x="1760196"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1"/>
            <p:cNvSpPr/>
            <p:nvPr/>
          </p:nvSpPr>
          <p:spPr>
            <a:xfrm>
              <a:off x="582485" y="-932977"/>
              <a:ext cx="233358" cy="287972"/>
            </a:xfrm>
            <a:custGeom>
              <a:avLst/>
              <a:gdLst/>
              <a:ahLst/>
              <a:cxnLst/>
              <a:rect l="l" t="t" r="r" b="b"/>
              <a:pathLst>
                <a:path w="99" h="122" extrusionOk="0">
                  <a:moveTo>
                    <a:pt x="74" y="78"/>
                  </a:moveTo>
                  <a:cubicBezTo>
                    <a:pt x="54" y="107"/>
                    <a:pt x="27" y="122"/>
                    <a:pt x="13" y="113"/>
                  </a:cubicBezTo>
                  <a:cubicBezTo>
                    <a:pt x="0" y="103"/>
                    <a:pt x="5" y="73"/>
                    <a:pt x="25" y="44"/>
                  </a:cubicBezTo>
                  <a:cubicBezTo>
                    <a:pt x="44" y="16"/>
                    <a:pt x="72" y="0"/>
                    <a:pt x="85" y="10"/>
                  </a:cubicBezTo>
                  <a:cubicBezTo>
                    <a:pt x="99" y="19"/>
                    <a:pt x="94" y="50"/>
                    <a:pt x="74"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1"/>
            <p:cNvSpPr/>
            <p:nvPr/>
          </p:nvSpPr>
          <p:spPr>
            <a:xfrm>
              <a:off x="585463" y="-941914"/>
              <a:ext cx="228393" cy="288966"/>
            </a:xfrm>
            <a:custGeom>
              <a:avLst/>
              <a:gdLst/>
              <a:ahLst/>
              <a:cxnLst/>
              <a:rect l="l" t="t" r="r" b="b"/>
              <a:pathLst>
                <a:path w="97" h="123" extrusionOk="0">
                  <a:moveTo>
                    <a:pt x="22" y="123"/>
                  </a:moveTo>
                  <a:cubicBezTo>
                    <a:pt x="18" y="123"/>
                    <a:pt x="14" y="122"/>
                    <a:pt x="10" y="120"/>
                  </a:cubicBezTo>
                  <a:cubicBezTo>
                    <a:pt x="3" y="114"/>
                    <a:pt x="0" y="103"/>
                    <a:pt x="2" y="89"/>
                  </a:cubicBezTo>
                  <a:cubicBezTo>
                    <a:pt x="4" y="75"/>
                    <a:pt x="11" y="60"/>
                    <a:pt x="21" y="46"/>
                  </a:cubicBezTo>
                  <a:cubicBezTo>
                    <a:pt x="42" y="16"/>
                    <a:pt x="71" y="0"/>
                    <a:pt x="86" y="11"/>
                  </a:cubicBezTo>
                  <a:cubicBezTo>
                    <a:pt x="94" y="16"/>
                    <a:pt x="97" y="27"/>
                    <a:pt x="94" y="42"/>
                  </a:cubicBezTo>
                  <a:cubicBezTo>
                    <a:pt x="92" y="55"/>
                    <a:pt x="86" y="70"/>
                    <a:pt x="76" y="84"/>
                  </a:cubicBezTo>
                  <a:cubicBezTo>
                    <a:pt x="59" y="108"/>
                    <a:pt x="38" y="123"/>
                    <a:pt x="22" y="123"/>
                  </a:cubicBezTo>
                  <a:close/>
                  <a:moveTo>
                    <a:pt x="74" y="15"/>
                  </a:moveTo>
                  <a:cubicBezTo>
                    <a:pt x="61" y="15"/>
                    <a:pt x="41" y="29"/>
                    <a:pt x="26" y="50"/>
                  </a:cubicBezTo>
                  <a:cubicBezTo>
                    <a:pt x="17" y="63"/>
                    <a:pt x="11" y="78"/>
                    <a:pt x="9" y="90"/>
                  </a:cubicBezTo>
                  <a:cubicBezTo>
                    <a:pt x="7" y="101"/>
                    <a:pt x="9" y="110"/>
                    <a:pt x="14" y="114"/>
                  </a:cubicBezTo>
                  <a:cubicBezTo>
                    <a:pt x="26" y="122"/>
                    <a:pt x="52" y="107"/>
                    <a:pt x="70" y="80"/>
                  </a:cubicBezTo>
                  <a:cubicBezTo>
                    <a:pt x="79" y="67"/>
                    <a:pt x="86" y="53"/>
                    <a:pt x="88" y="41"/>
                  </a:cubicBezTo>
                  <a:cubicBezTo>
                    <a:pt x="89" y="29"/>
                    <a:pt x="87" y="20"/>
                    <a:pt x="82" y="17"/>
                  </a:cubicBezTo>
                  <a:cubicBezTo>
                    <a:pt x="80" y="15"/>
                    <a:pt x="77" y="15"/>
                    <a:pt x="74"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1"/>
            <p:cNvSpPr/>
            <p:nvPr/>
          </p:nvSpPr>
          <p:spPr>
            <a:xfrm>
              <a:off x="752289" y="-1008446"/>
              <a:ext cx="539205" cy="99301"/>
            </a:xfrm>
            <a:custGeom>
              <a:avLst/>
              <a:gdLst/>
              <a:ahLst/>
              <a:cxnLst/>
              <a:rect l="l" t="t" r="r" b="b"/>
              <a:pathLst>
                <a:path w="229" h="42" extrusionOk="0">
                  <a:moveTo>
                    <a:pt x="2" y="42"/>
                  </a:moveTo>
                  <a:cubicBezTo>
                    <a:pt x="0" y="35"/>
                    <a:pt x="0" y="35"/>
                    <a:pt x="0" y="35"/>
                  </a:cubicBezTo>
                  <a:cubicBezTo>
                    <a:pt x="85" y="0"/>
                    <a:pt x="227" y="0"/>
                    <a:pt x="229" y="0"/>
                  </a:cubicBezTo>
                  <a:cubicBezTo>
                    <a:pt x="229" y="7"/>
                    <a:pt x="229" y="7"/>
                    <a:pt x="229" y="7"/>
                  </a:cubicBezTo>
                  <a:cubicBezTo>
                    <a:pt x="227" y="7"/>
                    <a:pt x="87" y="7"/>
                    <a:pt x="2" y="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1"/>
            <p:cNvSpPr/>
            <p:nvPr/>
          </p:nvSpPr>
          <p:spPr>
            <a:xfrm>
              <a:off x="1811832" y="-932977"/>
              <a:ext cx="233358" cy="287972"/>
            </a:xfrm>
            <a:custGeom>
              <a:avLst/>
              <a:gdLst/>
              <a:ahLst/>
              <a:cxnLst/>
              <a:rect l="l" t="t" r="r" b="b"/>
              <a:pathLst>
                <a:path w="99" h="122" extrusionOk="0">
                  <a:moveTo>
                    <a:pt x="25" y="78"/>
                  </a:moveTo>
                  <a:cubicBezTo>
                    <a:pt x="45" y="107"/>
                    <a:pt x="72" y="122"/>
                    <a:pt x="86" y="113"/>
                  </a:cubicBezTo>
                  <a:cubicBezTo>
                    <a:pt x="99" y="103"/>
                    <a:pt x="94" y="73"/>
                    <a:pt x="75" y="44"/>
                  </a:cubicBezTo>
                  <a:cubicBezTo>
                    <a:pt x="55" y="16"/>
                    <a:pt x="28" y="0"/>
                    <a:pt x="14" y="10"/>
                  </a:cubicBezTo>
                  <a:cubicBezTo>
                    <a:pt x="0" y="19"/>
                    <a:pt x="6" y="50"/>
                    <a:pt x="25"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1"/>
            <p:cNvSpPr/>
            <p:nvPr/>
          </p:nvSpPr>
          <p:spPr>
            <a:xfrm>
              <a:off x="1813818" y="-941914"/>
              <a:ext cx="240309" cy="288966"/>
            </a:xfrm>
            <a:custGeom>
              <a:avLst/>
              <a:gdLst/>
              <a:ahLst/>
              <a:cxnLst/>
              <a:rect l="l" t="t" r="r" b="b"/>
              <a:pathLst>
                <a:path w="102" h="123" extrusionOk="0">
                  <a:moveTo>
                    <a:pt x="75" y="123"/>
                  </a:moveTo>
                  <a:cubicBezTo>
                    <a:pt x="69" y="123"/>
                    <a:pt x="62" y="121"/>
                    <a:pt x="55" y="117"/>
                  </a:cubicBezTo>
                  <a:cubicBezTo>
                    <a:pt x="43" y="110"/>
                    <a:pt x="31" y="99"/>
                    <a:pt x="21" y="84"/>
                  </a:cubicBezTo>
                  <a:cubicBezTo>
                    <a:pt x="12" y="70"/>
                    <a:pt x="5" y="55"/>
                    <a:pt x="3" y="42"/>
                  </a:cubicBezTo>
                  <a:cubicBezTo>
                    <a:pt x="0" y="27"/>
                    <a:pt x="3" y="16"/>
                    <a:pt x="11" y="11"/>
                  </a:cubicBezTo>
                  <a:cubicBezTo>
                    <a:pt x="26" y="0"/>
                    <a:pt x="55" y="16"/>
                    <a:pt x="76" y="46"/>
                  </a:cubicBezTo>
                  <a:cubicBezTo>
                    <a:pt x="98" y="77"/>
                    <a:pt x="102" y="109"/>
                    <a:pt x="87" y="120"/>
                  </a:cubicBezTo>
                  <a:cubicBezTo>
                    <a:pt x="84" y="122"/>
                    <a:pt x="80" y="123"/>
                    <a:pt x="75" y="123"/>
                  </a:cubicBezTo>
                  <a:close/>
                  <a:moveTo>
                    <a:pt x="23" y="15"/>
                  </a:moveTo>
                  <a:cubicBezTo>
                    <a:pt x="20" y="15"/>
                    <a:pt x="17" y="15"/>
                    <a:pt x="15" y="17"/>
                  </a:cubicBezTo>
                  <a:cubicBezTo>
                    <a:pt x="10" y="20"/>
                    <a:pt x="8" y="29"/>
                    <a:pt x="10" y="41"/>
                  </a:cubicBezTo>
                  <a:cubicBezTo>
                    <a:pt x="12" y="53"/>
                    <a:pt x="18" y="67"/>
                    <a:pt x="27" y="80"/>
                  </a:cubicBezTo>
                  <a:cubicBezTo>
                    <a:pt x="37" y="94"/>
                    <a:pt x="48" y="105"/>
                    <a:pt x="59" y="111"/>
                  </a:cubicBezTo>
                  <a:cubicBezTo>
                    <a:pt x="69" y="116"/>
                    <a:pt x="78" y="118"/>
                    <a:pt x="83" y="114"/>
                  </a:cubicBezTo>
                  <a:cubicBezTo>
                    <a:pt x="95" y="106"/>
                    <a:pt x="89" y="76"/>
                    <a:pt x="71" y="50"/>
                  </a:cubicBezTo>
                  <a:cubicBezTo>
                    <a:pt x="56" y="29"/>
                    <a:pt x="36" y="15"/>
                    <a:pt x="23"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1"/>
            <p:cNvSpPr/>
            <p:nvPr/>
          </p:nvSpPr>
          <p:spPr>
            <a:xfrm>
              <a:off x="1336180" y="-1008446"/>
              <a:ext cx="541191" cy="99301"/>
            </a:xfrm>
            <a:custGeom>
              <a:avLst/>
              <a:gdLst/>
              <a:ahLst/>
              <a:cxnLst/>
              <a:rect l="l" t="t" r="r" b="b"/>
              <a:pathLst>
                <a:path w="230" h="42" extrusionOk="0">
                  <a:moveTo>
                    <a:pt x="227" y="42"/>
                  </a:moveTo>
                  <a:cubicBezTo>
                    <a:pt x="143" y="7"/>
                    <a:pt x="2" y="7"/>
                    <a:pt x="0" y="7"/>
                  </a:cubicBezTo>
                  <a:cubicBezTo>
                    <a:pt x="0" y="0"/>
                    <a:pt x="0" y="0"/>
                    <a:pt x="0" y="0"/>
                  </a:cubicBezTo>
                  <a:cubicBezTo>
                    <a:pt x="2" y="0"/>
                    <a:pt x="144" y="0"/>
                    <a:pt x="230" y="35"/>
                  </a:cubicBezTo>
                  <a:lnTo>
                    <a:pt x="227" y="4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1"/>
            <p:cNvSpPr/>
            <p:nvPr/>
          </p:nvSpPr>
          <p:spPr>
            <a:xfrm>
              <a:off x="582485" y="332116"/>
              <a:ext cx="195623" cy="1660313"/>
            </a:xfrm>
            <a:custGeom>
              <a:avLst/>
              <a:gdLst/>
              <a:ahLst/>
              <a:cxnLst/>
              <a:rect l="l" t="t" r="r" b="b"/>
              <a:pathLst>
                <a:path w="197" h="1672" extrusionOk="0">
                  <a:moveTo>
                    <a:pt x="197" y="1672"/>
                  </a:moveTo>
                  <a:lnTo>
                    <a:pt x="26" y="1074"/>
                  </a:lnTo>
                  <a:lnTo>
                    <a:pt x="0" y="0"/>
                  </a:lnTo>
                  <a:lnTo>
                    <a:pt x="107" y="358"/>
                  </a:lnTo>
                  <a:lnTo>
                    <a:pt x="197"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1"/>
            <p:cNvSpPr/>
            <p:nvPr/>
          </p:nvSpPr>
          <p:spPr>
            <a:xfrm>
              <a:off x="443463" y="232815"/>
              <a:ext cx="143987" cy="106252"/>
            </a:xfrm>
            <a:custGeom>
              <a:avLst/>
              <a:gdLst/>
              <a:ahLst/>
              <a:cxnLst/>
              <a:rect l="l" t="t" r="r" b="b"/>
              <a:pathLst>
                <a:path w="145" h="107" extrusionOk="0">
                  <a:moveTo>
                    <a:pt x="135" y="107"/>
                  </a:moveTo>
                  <a:lnTo>
                    <a:pt x="0" y="15"/>
                  </a:lnTo>
                  <a:lnTo>
                    <a:pt x="10" y="0"/>
                  </a:lnTo>
                  <a:lnTo>
                    <a:pt x="145" y="93"/>
                  </a:lnTo>
                  <a:lnTo>
                    <a:pt x="135"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1"/>
            <p:cNvSpPr/>
            <p:nvPr/>
          </p:nvSpPr>
          <p:spPr>
            <a:xfrm>
              <a:off x="417645" y="1346971"/>
              <a:ext cx="410113" cy="99301"/>
            </a:xfrm>
            <a:custGeom>
              <a:avLst/>
              <a:gdLst/>
              <a:ahLst/>
              <a:cxnLst/>
              <a:rect l="l" t="t" r="r" b="b"/>
              <a:pathLst>
                <a:path w="413" h="100" extrusionOk="0">
                  <a:moveTo>
                    <a:pt x="410" y="100"/>
                  </a:moveTo>
                  <a:lnTo>
                    <a:pt x="0" y="17"/>
                  </a:lnTo>
                  <a:lnTo>
                    <a:pt x="3" y="0"/>
                  </a:lnTo>
                  <a:lnTo>
                    <a:pt x="413" y="83"/>
                  </a:lnTo>
                  <a:lnTo>
                    <a:pt x="410"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1"/>
            <p:cNvSpPr/>
            <p:nvPr/>
          </p:nvSpPr>
          <p:spPr>
            <a:xfrm>
              <a:off x="1849567" y="332116"/>
              <a:ext cx="197609" cy="1660313"/>
            </a:xfrm>
            <a:custGeom>
              <a:avLst/>
              <a:gdLst/>
              <a:ahLst/>
              <a:cxnLst/>
              <a:rect l="l" t="t" r="r" b="b"/>
              <a:pathLst>
                <a:path w="199" h="1672" extrusionOk="0">
                  <a:moveTo>
                    <a:pt x="0" y="1672"/>
                  </a:moveTo>
                  <a:lnTo>
                    <a:pt x="171" y="1074"/>
                  </a:lnTo>
                  <a:lnTo>
                    <a:pt x="199" y="0"/>
                  </a:lnTo>
                  <a:lnTo>
                    <a:pt x="90" y="358"/>
                  </a:lnTo>
                  <a:lnTo>
                    <a:pt x="0"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1"/>
            <p:cNvSpPr/>
            <p:nvPr/>
          </p:nvSpPr>
          <p:spPr>
            <a:xfrm>
              <a:off x="2042211" y="232815"/>
              <a:ext cx="142001" cy="106252"/>
            </a:xfrm>
            <a:custGeom>
              <a:avLst/>
              <a:gdLst/>
              <a:ahLst/>
              <a:cxnLst/>
              <a:rect l="l" t="t" r="r" b="b"/>
              <a:pathLst>
                <a:path w="143" h="107" extrusionOk="0">
                  <a:moveTo>
                    <a:pt x="10" y="107"/>
                  </a:moveTo>
                  <a:lnTo>
                    <a:pt x="0" y="93"/>
                  </a:lnTo>
                  <a:lnTo>
                    <a:pt x="133" y="0"/>
                  </a:lnTo>
                  <a:lnTo>
                    <a:pt x="143" y="15"/>
                  </a:lnTo>
                  <a:lnTo>
                    <a:pt x="10"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1"/>
            <p:cNvSpPr/>
            <p:nvPr/>
          </p:nvSpPr>
          <p:spPr>
            <a:xfrm>
              <a:off x="1799916" y="1346971"/>
              <a:ext cx="410113" cy="99301"/>
            </a:xfrm>
            <a:custGeom>
              <a:avLst/>
              <a:gdLst/>
              <a:ahLst/>
              <a:cxnLst/>
              <a:rect l="l" t="t" r="r" b="b"/>
              <a:pathLst>
                <a:path w="413" h="100" extrusionOk="0">
                  <a:moveTo>
                    <a:pt x="2" y="100"/>
                  </a:moveTo>
                  <a:lnTo>
                    <a:pt x="0" y="83"/>
                  </a:lnTo>
                  <a:lnTo>
                    <a:pt x="410" y="0"/>
                  </a:lnTo>
                  <a:lnTo>
                    <a:pt x="413" y="17"/>
                  </a:lnTo>
                  <a:lnTo>
                    <a:pt x="2"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1"/>
            <p:cNvSpPr/>
            <p:nvPr/>
          </p:nvSpPr>
          <p:spPr>
            <a:xfrm>
              <a:off x="757255" y="687613"/>
              <a:ext cx="1116143" cy="1177710"/>
            </a:xfrm>
            <a:custGeom>
              <a:avLst/>
              <a:gdLst/>
              <a:ahLst/>
              <a:cxnLst/>
              <a:rect l="l" t="t" r="r" b="b"/>
              <a:pathLst>
                <a:path w="1124" h="1186" extrusionOk="0">
                  <a:moveTo>
                    <a:pt x="1010" y="1186"/>
                  </a:moveTo>
                  <a:lnTo>
                    <a:pt x="102" y="1186"/>
                  </a:lnTo>
                  <a:lnTo>
                    <a:pt x="0" y="0"/>
                  </a:lnTo>
                  <a:lnTo>
                    <a:pt x="1124" y="0"/>
                  </a:lnTo>
                  <a:lnTo>
                    <a:pt x="1010" y="1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1"/>
            <p:cNvSpPr/>
            <p:nvPr/>
          </p:nvSpPr>
          <p:spPr>
            <a:xfrm>
              <a:off x="747325" y="678677"/>
              <a:ext cx="1133024" cy="1193598"/>
            </a:xfrm>
            <a:custGeom>
              <a:avLst/>
              <a:gdLst/>
              <a:ahLst/>
              <a:cxnLst/>
              <a:rect l="l" t="t" r="r" b="b"/>
              <a:pathLst>
                <a:path w="1141" h="1202" extrusionOk="0">
                  <a:moveTo>
                    <a:pt x="1020" y="1202"/>
                  </a:moveTo>
                  <a:lnTo>
                    <a:pt x="112" y="1202"/>
                  </a:lnTo>
                  <a:lnTo>
                    <a:pt x="105" y="1195"/>
                  </a:lnTo>
                  <a:lnTo>
                    <a:pt x="0" y="9"/>
                  </a:lnTo>
                  <a:lnTo>
                    <a:pt x="10" y="0"/>
                  </a:lnTo>
                  <a:lnTo>
                    <a:pt x="1134" y="0"/>
                  </a:lnTo>
                  <a:lnTo>
                    <a:pt x="1141" y="9"/>
                  </a:lnTo>
                  <a:lnTo>
                    <a:pt x="1027" y="1195"/>
                  </a:lnTo>
                  <a:lnTo>
                    <a:pt x="1020" y="1202"/>
                  </a:lnTo>
                  <a:close/>
                  <a:moveTo>
                    <a:pt x="121" y="1186"/>
                  </a:moveTo>
                  <a:lnTo>
                    <a:pt x="1010" y="1186"/>
                  </a:lnTo>
                  <a:lnTo>
                    <a:pt x="1124" y="16"/>
                  </a:lnTo>
                  <a:lnTo>
                    <a:pt x="19" y="16"/>
                  </a:lnTo>
                  <a:lnTo>
                    <a:pt x="121" y="11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3" name="Google Shape;713;p31"/>
          <p:cNvGrpSpPr/>
          <p:nvPr/>
        </p:nvGrpSpPr>
        <p:grpSpPr>
          <a:xfrm rot="-1986081" flipH="1">
            <a:off x="-891495" y="149422"/>
            <a:ext cx="2067765" cy="3624829"/>
            <a:chOff x="-449199" y="3829501"/>
            <a:chExt cx="1905587" cy="3340529"/>
          </a:xfrm>
        </p:grpSpPr>
        <p:sp>
          <p:nvSpPr>
            <p:cNvPr id="714" name="Google Shape;714;p31"/>
            <p:cNvSpPr/>
            <p:nvPr/>
          </p:nvSpPr>
          <p:spPr>
            <a:xfrm>
              <a:off x="-196975" y="3860284"/>
              <a:ext cx="1653363" cy="3309699"/>
            </a:xfrm>
            <a:custGeom>
              <a:avLst/>
              <a:gdLst/>
              <a:ahLst/>
              <a:cxnLst/>
              <a:rect l="l" t="t" r="r" b="b"/>
              <a:pathLst>
                <a:path w="702" h="1405" extrusionOk="0">
                  <a:moveTo>
                    <a:pt x="352" y="0"/>
                  </a:moveTo>
                  <a:cubicBezTo>
                    <a:pt x="347" y="0"/>
                    <a:pt x="341" y="0"/>
                    <a:pt x="336" y="0"/>
                  </a:cubicBezTo>
                  <a:cubicBezTo>
                    <a:pt x="336" y="3"/>
                    <a:pt x="336" y="3"/>
                    <a:pt x="336" y="3"/>
                  </a:cubicBezTo>
                  <a:cubicBezTo>
                    <a:pt x="246" y="5"/>
                    <a:pt x="159" y="21"/>
                    <a:pt x="111" y="51"/>
                  </a:cubicBezTo>
                  <a:cubicBezTo>
                    <a:pt x="109" y="52"/>
                    <a:pt x="107" y="53"/>
                    <a:pt x="105" y="55"/>
                  </a:cubicBezTo>
                  <a:cubicBezTo>
                    <a:pt x="106" y="53"/>
                    <a:pt x="106" y="52"/>
                    <a:pt x="107" y="50"/>
                  </a:cubicBezTo>
                  <a:cubicBezTo>
                    <a:pt x="74" y="77"/>
                    <a:pt x="54" y="161"/>
                    <a:pt x="47" y="200"/>
                  </a:cubicBezTo>
                  <a:cubicBezTo>
                    <a:pt x="47" y="214"/>
                    <a:pt x="47" y="227"/>
                    <a:pt x="47" y="241"/>
                  </a:cubicBezTo>
                  <a:cubicBezTo>
                    <a:pt x="36" y="259"/>
                    <a:pt x="29" y="284"/>
                    <a:pt x="29" y="311"/>
                  </a:cubicBezTo>
                  <a:cubicBezTo>
                    <a:pt x="29" y="338"/>
                    <a:pt x="36" y="363"/>
                    <a:pt x="47" y="380"/>
                  </a:cubicBezTo>
                  <a:cubicBezTo>
                    <a:pt x="47" y="429"/>
                    <a:pt x="47" y="484"/>
                    <a:pt x="47" y="542"/>
                  </a:cubicBezTo>
                  <a:cubicBezTo>
                    <a:pt x="47" y="542"/>
                    <a:pt x="47" y="542"/>
                    <a:pt x="47" y="542"/>
                  </a:cubicBezTo>
                  <a:cubicBezTo>
                    <a:pt x="47" y="543"/>
                    <a:pt x="47" y="543"/>
                    <a:pt x="47" y="543"/>
                  </a:cubicBezTo>
                  <a:cubicBezTo>
                    <a:pt x="47" y="549"/>
                    <a:pt x="47" y="554"/>
                    <a:pt x="47" y="560"/>
                  </a:cubicBezTo>
                  <a:cubicBezTo>
                    <a:pt x="0" y="574"/>
                    <a:pt x="0" y="574"/>
                    <a:pt x="0" y="574"/>
                  </a:cubicBezTo>
                  <a:cubicBezTo>
                    <a:pt x="0" y="603"/>
                    <a:pt x="0" y="603"/>
                    <a:pt x="0" y="603"/>
                  </a:cubicBezTo>
                  <a:cubicBezTo>
                    <a:pt x="48" y="603"/>
                    <a:pt x="48" y="603"/>
                    <a:pt x="48" y="603"/>
                  </a:cubicBezTo>
                  <a:cubicBezTo>
                    <a:pt x="48" y="606"/>
                    <a:pt x="48" y="609"/>
                    <a:pt x="48" y="612"/>
                  </a:cubicBezTo>
                  <a:cubicBezTo>
                    <a:pt x="48" y="751"/>
                    <a:pt x="49" y="914"/>
                    <a:pt x="50" y="1068"/>
                  </a:cubicBezTo>
                  <a:cubicBezTo>
                    <a:pt x="37" y="1085"/>
                    <a:pt x="29" y="1112"/>
                    <a:pt x="29" y="1142"/>
                  </a:cubicBezTo>
                  <a:cubicBezTo>
                    <a:pt x="29" y="1172"/>
                    <a:pt x="37" y="1199"/>
                    <a:pt x="50" y="1217"/>
                  </a:cubicBezTo>
                  <a:cubicBezTo>
                    <a:pt x="50" y="1231"/>
                    <a:pt x="50" y="1245"/>
                    <a:pt x="50" y="1259"/>
                  </a:cubicBezTo>
                  <a:cubicBezTo>
                    <a:pt x="50" y="1296"/>
                    <a:pt x="50" y="1356"/>
                    <a:pt x="50" y="1356"/>
                  </a:cubicBezTo>
                  <a:cubicBezTo>
                    <a:pt x="51" y="1356"/>
                    <a:pt x="51" y="1356"/>
                    <a:pt x="51" y="1356"/>
                  </a:cubicBezTo>
                  <a:cubicBezTo>
                    <a:pt x="51" y="1357"/>
                    <a:pt x="51" y="1358"/>
                    <a:pt x="51" y="1358"/>
                  </a:cubicBezTo>
                  <a:cubicBezTo>
                    <a:pt x="80" y="1387"/>
                    <a:pt x="80" y="1387"/>
                    <a:pt x="80" y="1387"/>
                  </a:cubicBezTo>
                  <a:cubicBezTo>
                    <a:pt x="80" y="1387"/>
                    <a:pt x="80" y="1387"/>
                    <a:pt x="80" y="1387"/>
                  </a:cubicBezTo>
                  <a:cubicBezTo>
                    <a:pt x="80" y="1387"/>
                    <a:pt x="80" y="1387"/>
                    <a:pt x="80" y="1387"/>
                  </a:cubicBezTo>
                  <a:cubicBezTo>
                    <a:pt x="83" y="1390"/>
                    <a:pt x="83" y="1390"/>
                    <a:pt x="83" y="1390"/>
                  </a:cubicBezTo>
                  <a:cubicBezTo>
                    <a:pt x="127" y="1390"/>
                    <a:pt x="127" y="1390"/>
                    <a:pt x="127" y="1390"/>
                  </a:cubicBezTo>
                  <a:cubicBezTo>
                    <a:pt x="127" y="1405"/>
                    <a:pt x="127" y="1405"/>
                    <a:pt x="127" y="1405"/>
                  </a:cubicBezTo>
                  <a:cubicBezTo>
                    <a:pt x="211" y="1405"/>
                    <a:pt x="211" y="1405"/>
                    <a:pt x="211" y="1405"/>
                  </a:cubicBezTo>
                  <a:cubicBezTo>
                    <a:pt x="211" y="1390"/>
                    <a:pt x="211" y="1390"/>
                    <a:pt x="211" y="1390"/>
                  </a:cubicBezTo>
                  <a:cubicBezTo>
                    <a:pt x="491" y="1390"/>
                    <a:pt x="491" y="1390"/>
                    <a:pt x="491" y="1390"/>
                  </a:cubicBezTo>
                  <a:cubicBezTo>
                    <a:pt x="491" y="1405"/>
                    <a:pt x="491" y="1405"/>
                    <a:pt x="491" y="1405"/>
                  </a:cubicBezTo>
                  <a:cubicBezTo>
                    <a:pt x="575" y="1405"/>
                    <a:pt x="575" y="1405"/>
                    <a:pt x="575" y="1405"/>
                  </a:cubicBezTo>
                  <a:cubicBezTo>
                    <a:pt x="575" y="1391"/>
                    <a:pt x="575" y="1391"/>
                    <a:pt x="575" y="1391"/>
                  </a:cubicBezTo>
                  <a:cubicBezTo>
                    <a:pt x="620" y="1391"/>
                    <a:pt x="620" y="1391"/>
                    <a:pt x="620" y="1391"/>
                  </a:cubicBezTo>
                  <a:cubicBezTo>
                    <a:pt x="652" y="1359"/>
                    <a:pt x="652" y="1359"/>
                    <a:pt x="652" y="1359"/>
                  </a:cubicBezTo>
                  <a:cubicBezTo>
                    <a:pt x="652" y="1359"/>
                    <a:pt x="652" y="1267"/>
                    <a:pt x="652" y="1239"/>
                  </a:cubicBezTo>
                  <a:cubicBezTo>
                    <a:pt x="652" y="1236"/>
                    <a:pt x="652" y="1233"/>
                    <a:pt x="652" y="1230"/>
                  </a:cubicBezTo>
                  <a:cubicBezTo>
                    <a:pt x="652" y="1217"/>
                    <a:pt x="652" y="1217"/>
                    <a:pt x="652" y="1217"/>
                  </a:cubicBezTo>
                  <a:cubicBezTo>
                    <a:pt x="665" y="1199"/>
                    <a:pt x="674" y="1172"/>
                    <a:pt x="674" y="1142"/>
                  </a:cubicBezTo>
                  <a:cubicBezTo>
                    <a:pt x="674" y="1112"/>
                    <a:pt x="665" y="1085"/>
                    <a:pt x="653" y="1068"/>
                  </a:cubicBezTo>
                  <a:cubicBezTo>
                    <a:pt x="653" y="961"/>
                    <a:pt x="653" y="961"/>
                    <a:pt x="653" y="961"/>
                  </a:cubicBezTo>
                  <a:cubicBezTo>
                    <a:pt x="654" y="852"/>
                    <a:pt x="654" y="744"/>
                    <a:pt x="655" y="648"/>
                  </a:cubicBezTo>
                  <a:cubicBezTo>
                    <a:pt x="655" y="633"/>
                    <a:pt x="655" y="618"/>
                    <a:pt x="655" y="603"/>
                  </a:cubicBezTo>
                  <a:cubicBezTo>
                    <a:pt x="702" y="603"/>
                    <a:pt x="702" y="603"/>
                    <a:pt x="702" y="603"/>
                  </a:cubicBezTo>
                  <a:cubicBezTo>
                    <a:pt x="702" y="574"/>
                    <a:pt x="702" y="574"/>
                    <a:pt x="702" y="574"/>
                  </a:cubicBezTo>
                  <a:cubicBezTo>
                    <a:pt x="655" y="560"/>
                    <a:pt x="655" y="560"/>
                    <a:pt x="655" y="560"/>
                  </a:cubicBezTo>
                  <a:cubicBezTo>
                    <a:pt x="655" y="555"/>
                    <a:pt x="655" y="549"/>
                    <a:pt x="655" y="543"/>
                  </a:cubicBezTo>
                  <a:cubicBezTo>
                    <a:pt x="655" y="542"/>
                    <a:pt x="655" y="542"/>
                    <a:pt x="655" y="542"/>
                  </a:cubicBezTo>
                  <a:cubicBezTo>
                    <a:pt x="655" y="542"/>
                    <a:pt x="655" y="542"/>
                    <a:pt x="655" y="542"/>
                  </a:cubicBezTo>
                  <a:cubicBezTo>
                    <a:pt x="655" y="488"/>
                    <a:pt x="656" y="434"/>
                    <a:pt x="656" y="380"/>
                  </a:cubicBezTo>
                  <a:cubicBezTo>
                    <a:pt x="667" y="363"/>
                    <a:pt x="674" y="338"/>
                    <a:pt x="674" y="311"/>
                  </a:cubicBezTo>
                  <a:cubicBezTo>
                    <a:pt x="674" y="284"/>
                    <a:pt x="667" y="259"/>
                    <a:pt x="656" y="242"/>
                  </a:cubicBezTo>
                  <a:cubicBezTo>
                    <a:pt x="656" y="236"/>
                    <a:pt x="656" y="231"/>
                    <a:pt x="656" y="226"/>
                  </a:cubicBezTo>
                  <a:cubicBezTo>
                    <a:pt x="656" y="203"/>
                    <a:pt x="656" y="203"/>
                    <a:pt x="656" y="203"/>
                  </a:cubicBezTo>
                  <a:cubicBezTo>
                    <a:pt x="656" y="203"/>
                    <a:pt x="656" y="203"/>
                    <a:pt x="656" y="203"/>
                  </a:cubicBezTo>
                  <a:cubicBezTo>
                    <a:pt x="656" y="202"/>
                    <a:pt x="656" y="201"/>
                    <a:pt x="656" y="200"/>
                  </a:cubicBezTo>
                  <a:cubicBezTo>
                    <a:pt x="648" y="161"/>
                    <a:pt x="628" y="77"/>
                    <a:pt x="596" y="50"/>
                  </a:cubicBezTo>
                  <a:cubicBezTo>
                    <a:pt x="596" y="51"/>
                    <a:pt x="596" y="52"/>
                    <a:pt x="597" y="54"/>
                  </a:cubicBezTo>
                  <a:cubicBezTo>
                    <a:pt x="595" y="53"/>
                    <a:pt x="594" y="52"/>
                    <a:pt x="592" y="51"/>
                  </a:cubicBezTo>
                  <a:cubicBezTo>
                    <a:pt x="544" y="21"/>
                    <a:pt x="456" y="5"/>
                    <a:pt x="367" y="3"/>
                  </a:cubicBezTo>
                  <a:cubicBezTo>
                    <a:pt x="366" y="0"/>
                    <a:pt x="366" y="0"/>
                    <a:pt x="366" y="0"/>
                  </a:cubicBezTo>
                  <a:cubicBezTo>
                    <a:pt x="361" y="0"/>
                    <a:pt x="357" y="0"/>
                    <a:pt x="352"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1"/>
            <p:cNvSpPr/>
            <p:nvPr/>
          </p:nvSpPr>
          <p:spPr>
            <a:xfrm>
              <a:off x="-149310" y="7106430"/>
              <a:ext cx="1977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1"/>
            <p:cNvSpPr/>
            <p:nvPr/>
          </p:nvSpPr>
          <p:spPr>
            <a:xfrm>
              <a:off x="709645" y="7106430"/>
              <a:ext cx="1956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1"/>
            <p:cNvSpPr/>
            <p:nvPr/>
          </p:nvSpPr>
          <p:spPr>
            <a:xfrm>
              <a:off x="-380681" y="436671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1"/>
            <p:cNvSpPr/>
            <p:nvPr/>
          </p:nvSpPr>
          <p:spPr>
            <a:xfrm>
              <a:off x="867533" y="436671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1"/>
            <p:cNvSpPr/>
            <p:nvPr/>
          </p:nvSpPr>
          <p:spPr>
            <a:xfrm>
              <a:off x="-380681" y="632393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1"/>
            <p:cNvSpPr/>
            <p:nvPr/>
          </p:nvSpPr>
          <p:spPr>
            <a:xfrm>
              <a:off x="867533" y="632393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1"/>
            <p:cNvSpPr/>
            <p:nvPr/>
          </p:nvSpPr>
          <p:spPr>
            <a:xfrm>
              <a:off x="-342947" y="3829501"/>
              <a:ext cx="1438873" cy="3306718"/>
            </a:xfrm>
            <a:custGeom>
              <a:avLst/>
              <a:gdLst/>
              <a:ahLst/>
              <a:cxnLst/>
              <a:rect l="l" t="t" r="r" b="b"/>
              <a:pathLst>
                <a:path w="611" h="1404" extrusionOk="0">
                  <a:moveTo>
                    <a:pt x="547" y="64"/>
                  </a:moveTo>
                  <a:cubicBezTo>
                    <a:pt x="445" y="0"/>
                    <a:pt x="169" y="1"/>
                    <a:pt x="66" y="64"/>
                  </a:cubicBezTo>
                  <a:cubicBezTo>
                    <a:pt x="31" y="85"/>
                    <a:pt x="10" y="176"/>
                    <a:pt x="2" y="216"/>
                  </a:cubicBezTo>
                  <a:cubicBezTo>
                    <a:pt x="0" y="231"/>
                    <a:pt x="6" y="1244"/>
                    <a:pt x="6" y="1244"/>
                  </a:cubicBezTo>
                  <a:cubicBezTo>
                    <a:pt x="6" y="1249"/>
                    <a:pt x="6" y="1371"/>
                    <a:pt x="6" y="1371"/>
                  </a:cubicBezTo>
                  <a:cubicBezTo>
                    <a:pt x="38" y="1403"/>
                    <a:pt x="38" y="1403"/>
                    <a:pt x="38" y="1403"/>
                  </a:cubicBezTo>
                  <a:cubicBezTo>
                    <a:pt x="575" y="1404"/>
                    <a:pt x="575" y="1404"/>
                    <a:pt x="575" y="1404"/>
                  </a:cubicBezTo>
                  <a:cubicBezTo>
                    <a:pt x="607" y="1372"/>
                    <a:pt x="607" y="1372"/>
                    <a:pt x="607" y="1372"/>
                  </a:cubicBezTo>
                  <a:cubicBezTo>
                    <a:pt x="607" y="1372"/>
                    <a:pt x="607" y="1249"/>
                    <a:pt x="607" y="1244"/>
                  </a:cubicBezTo>
                  <a:cubicBezTo>
                    <a:pt x="611" y="216"/>
                    <a:pt x="611" y="216"/>
                    <a:pt x="611" y="216"/>
                  </a:cubicBezTo>
                  <a:cubicBezTo>
                    <a:pt x="603" y="176"/>
                    <a:pt x="582" y="85"/>
                    <a:pt x="547"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1"/>
            <p:cNvSpPr/>
            <p:nvPr/>
          </p:nvSpPr>
          <p:spPr>
            <a:xfrm>
              <a:off x="-337982" y="3978453"/>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1"/>
            <p:cNvSpPr/>
            <p:nvPr/>
          </p:nvSpPr>
          <p:spPr>
            <a:xfrm>
              <a:off x="938037" y="3973487"/>
              <a:ext cx="120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1"/>
            <p:cNvSpPr/>
            <p:nvPr/>
          </p:nvSpPr>
          <p:spPr>
            <a:xfrm>
              <a:off x="-193995" y="3973487"/>
              <a:ext cx="108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1"/>
            <p:cNvSpPr/>
            <p:nvPr/>
          </p:nvSpPr>
          <p:spPr>
            <a:xfrm>
              <a:off x="-123492"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35"/>
                    <a:pt x="0" y="35"/>
                    <a:pt x="0" y="35"/>
                  </a:cubicBezTo>
                  <a:cubicBezTo>
                    <a:pt x="0" y="24"/>
                    <a:pt x="7" y="14"/>
                    <a:pt x="17" y="11"/>
                  </a:cubicBezTo>
                  <a:cubicBezTo>
                    <a:pt x="38" y="3"/>
                    <a:pt x="38" y="3"/>
                    <a:pt x="38" y="3"/>
                  </a:cubicBezTo>
                  <a:cubicBezTo>
                    <a:pt x="46" y="0"/>
                    <a:pt x="55" y="1"/>
                    <a:pt x="62" y="6"/>
                  </a:cubicBezTo>
                  <a:cubicBezTo>
                    <a:pt x="69" y="11"/>
                    <a:pt x="73" y="18"/>
                    <a:pt x="73" y="27"/>
                  </a:cubicBezTo>
                  <a:cubicBezTo>
                    <a:pt x="73" y="106"/>
                    <a:pt x="73" y="106"/>
                    <a:pt x="73" y="106"/>
                  </a:cubicBezTo>
                  <a:cubicBezTo>
                    <a:pt x="73" y="120"/>
                    <a:pt x="61" y="132"/>
                    <a:pt x="47" y="132"/>
                  </a:cubicBezTo>
                  <a:close/>
                  <a:moveTo>
                    <a:pt x="47" y="6"/>
                  </a:moveTo>
                  <a:cubicBezTo>
                    <a:pt x="45" y="6"/>
                    <a:pt x="42" y="7"/>
                    <a:pt x="40" y="7"/>
                  </a:cubicBezTo>
                  <a:cubicBezTo>
                    <a:pt x="18" y="15"/>
                    <a:pt x="18" y="15"/>
                    <a:pt x="18" y="15"/>
                  </a:cubicBezTo>
                  <a:cubicBezTo>
                    <a:pt x="10" y="18"/>
                    <a:pt x="5" y="26"/>
                    <a:pt x="5" y="35"/>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27"/>
                    <a:pt x="68" y="27"/>
                    <a:pt x="68" y="27"/>
                  </a:cubicBezTo>
                  <a:cubicBezTo>
                    <a:pt x="68" y="20"/>
                    <a:pt x="64" y="14"/>
                    <a:pt x="59" y="10"/>
                  </a:cubicBezTo>
                  <a:cubicBezTo>
                    <a:pt x="55" y="7"/>
                    <a:pt x="51" y="6"/>
                    <a:pt x="47"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1"/>
            <p:cNvSpPr/>
            <p:nvPr/>
          </p:nvSpPr>
          <p:spPr>
            <a:xfrm>
              <a:off x="709645"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27"/>
                    <a:pt x="0" y="27"/>
                    <a:pt x="0" y="27"/>
                  </a:cubicBezTo>
                  <a:cubicBezTo>
                    <a:pt x="0" y="18"/>
                    <a:pt x="4" y="11"/>
                    <a:pt x="11" y="6"/>
                  </a:cubicBezTo>
                  <a:cubicBezTo>
                    <a:pt x="18" y="1"/>
                    <a:pt x="26" y="0"/>
                    <a:pt x="34" y="3"/>
                  </a:cubicBezTo>
                  <a:cubicBezTo>
                    <a:pt x="56" y="11"/>
                    <a:pt x="56" y="11"/>
                    <a:pt x="56" y="11"/>
                  </a:cubicBezTo>
                  <a:cubicBezTo>
                    <a:pt x="66" y="14"/>
                    <a:pt x="73" y="24"/>
                    <a:pt x="73" y="35"/>
                  </a:cubicBezTo>
                  <a:cubicBezTo>
                    <a:pt x="73" y="106"/>
                    <a:pt x="73" y="106"/>
                    <a:pt x="73" y="106"/>
                  </a:cubicBezTo>
                  <a:cubicBezTo>
                    <a:pt x="73" y="120"/>
                    <a:pt x="61" y="132"/>
                    <a:pt x="47" y="132"/>
                  </a:cubicBezTo>
                  <a:close/>
                  <a:moveTo>
                    <a:pt x="25" y="6"/>
                  </a:moveTo>
                  <a:cubicBezTo>
                    <a:pt x="21" y="6"/>
                    <a:pt x="17" y="7"/>
                    <a:pt x="14" y="10"/>
                  </a:cubicBezTo>
                  <a:cubicBezTo>
                    <a:pt x="8" y="14"/>
                    <a:pt x="5" y="20"/>
                    <a:pt x="5" y="27"/>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35"/>
                    <a:pt x="68" y="35"/>
                    <a:pt x="68" y="35"/>
                  </a:cubicBezTo>
                  <a:cubicBezTo>
                    <a:pt x="68" y="26"/>
                    <a:pt x="62" y="18"/>
                    <a:pt x="54" y="15"/>
                  </a:cubicBezTo>
                  <a:cubicBezTo>
                    <a:pt x="33" y="7"/>
                    <a:pt x="33" y="7"/>
                    <a:pt x="33" y="7"/>
                  </a:cubicBezTo>
                  <a:cubicBezTo>
                    <a:pt x="30" y="7"/>
                    <a:pt x="28" y="6"/>
                    <a:pt x="25"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1"/>
            <p:cNvSpPr/>
            <p:nvPr/>
          </p:nvSpPr>
          <p:spPr>
            <a:xfrm>
              <a:off x="125754" y="3860284"/>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1"/>
            <p:cNvSpPr/>
            <p:nvPr/>
          </p:nvSpPr>
          <p:spPr>
            <a:xfrm>
              <a:off x="-100652" y="6385506"/>
              <a:ext cx="956269" cy="409120"/>
            </a:xfrm>
            <a:custGeom>
              <a:avLst/>
              <a:gdLst/>
              <a:ahLst/>
              <a:cxnLst/>
              <a:rect l="l" t="t" r="r" b="b"/>
              <a:pathLst>
                <a:path w="963" h="412" extrusionOk="0">
                  <a:moveTo>
                    <a:pt x="928" y="0"/>
                  </a:moveTo>
                  <a:lnTo>
                    <a:pt x="38" y="0"/>
                  </a:lnTo>
                  <a:lnTo>
                    <a:pt x="0" y="412"/>
                  </a:lnTo>
                  <a:lnTo>
                    <a:pt x="963" y="412"/>
                  </a:lnTo>
                  <a:lnTo>
                    <a:pt x="92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1"/>
            <p:cNvSpPr/>
            <p:nvPr/>
          </p:nvSpPr>
          <p:spPr>
            <a:xfrm>
              <a:off x="-116541" y="6380540"/>
              <a:ext cx="989038" cy="574953"/>
            </a:xfrm>
            <a:custGeom>
              <a:avLst/>
              <a:gdLst/>
              <a:ahLst/>
              <a:cxnLst/>
              <a:rect l="l" t="t" r="r" b="b"/>
              <a:pathLst>
                <a:path w="996" h="579" extrusionOk="0">
                  <a:moveTo>
                    <a:pt x="12" y="579"/>
                  </a:moveTo>
                  <a:lnTo>
                    <a:pt x="0" y="579"/>
                  </a:lnTo>
                  <a:lnTo>
                    <a:pt x="47" y="5"/>
                  </a:lnTo>
                  <a:lnTo>
                    <a:pt x="54" y="0"/>
                  </a:lnTo>
                  <a:lnTo>
                    <a:pt x="944" y="0"/>
                  </a:lnTo>
                  <a:lnTo>
                    <a:pt x="948" y="5"/>
                  </a:lnTo>
                  <a:lnTo>
                    <a:pt x="996" y="579"/>
                  </a:lnTo>
                  <a:lnTo>
                    <a:pt x="984" y="579"/>
                  </a:lnTo>
                  <a:lnTo>
                    <a:pt x="939" y="12"/>
                  </a:lnTo>
                  <a:lnTo>
                    <a:pt x="59" y="12"/>
                  </a:lnTo>
                  <a:lnTo>
                    <a:pt x="12" y="5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1"/>
            <p:cNvSpPr/>
            <p:nvPr/>
          </p:nvSpPr>
          <p:spPr>
            <a:xfrm>
              <a:off x="-73841" y="6435156"/>
              <a:ext cx="8916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1"/>
            <p:cNvSpPr/>
            <p:nvPr/>
          </p:nvSpPr>
          <p:spPr>
            <a:xfrm>
              <a:off x="-66890" y="6526513"/>
              <a:ext cx="89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1"/>
            <p:cNvSpPr/>
            <p:nvPr/>
          </p:nvSpPr>
          <p:spPr>
            <a:xfrm>
              <a:off x="-81785" y="6615884"/>
              <a:ext cx="92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1"/>
            <p:cNvSpPr/>
            <p:nvPr/>
          </p:nvSpPr>
          <p:spPr>
            <a:xfrm>
              <a:off x="-88736" y="6708233"/>
              <a:ext cx="9372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40245" y="3966536"/>
              <a:ext cx="77455" cy="41706"/>
            </a:xfrm>
            <a:custGeom>
              <a:avLst/>
              <a:gdLst/>
              <a:ahLst/>
              <a:cxnLst/>
              <a:rect l="l" t="t" r="r" b="b"/>
              <a:pathLst>
                <a:path w="78" h="42" extrusionOk="0">
                  <a:moveTo>
                    <a:pt x="71" y="42"/>
                  </a:moveTo>
                  <a:lnTo>
                    <a:pt x="40" y="12"/>
                  </a:lnTo>
                  <a:lnTo>
                    <a:pt x="9" y="42"/>
                  </a:lnTo>
                  <a:lnTo>
                    <a:pt x="0" y="35"/>
                  </a:lnTo>
                  <a:lnTo>
                    <a:pt x="35" y="0"/>
                  </a:lnTo>
                  <a:lnTo>
                    <a:pt x="43" y="0"/>
                  </a:lnTo>
                  <a:lnTo>
                    <a:pt x="78" y="35"/>
                  </a:lnTo>
                  <a:lnTo>
                    <a:pt x="71"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245908" y="4387572"/>
              <a:ext cx="266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233992" y="4459069"/>
              <a:ext cx="2868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220090" y="4531558"/>
              <a:ext cx="3177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00248" y="5099559"/>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831785" y="5099559"/>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37082" y="3980765"/>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1"/>
            <p:cNvSpPr/>
            <p:nvPr/>
          </p:nvSpPr>
          <p:spPr>
            <a:xfrm>
              <a:off x="126654" y="3862597"/>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1"/>
            <p:cNvSpPr/>
            <p:nvPr/>
          </p:nvSpPr>
          <p:spPr>
            <a:xfrm>
              <a:off x="-299348" y="5101872"/>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832685" y="5101872"/>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1"/>
            <p:cNvSpPr/>
            <p:nvPr/>
          </p:nvSpPr>
          <p:spPr>
            <a:xfrm>
              <a:off x="-187045" y="4986356"/>
              <a:ext cx="1132032" cy="518351"/>
            </a:xfrm>
            <a:custGeom>
              <a:avLst/>
              <a:gdLst/>
              <a:ahLst/>
              <a:cxnLst/>
              <a:rect l="l" t="t" r="r" b="b"/>
              <a:pathLst>
                <a:path w="481" h="220" extrusionOk="0">
                  <a:moveTo>
                    <a:pt x="431" y="220"/>
                  </a:moveTo>
                  <a:cubicBezTo>
                    <a:pt x="481" y="64"/>
                    <a:pt x="481" y="64"/>
                    <a:pt x="481" y="64"/>
                  </a:cubicBezTo>
                  <a:cubicBezTo>
                    <a:pt x="341" y="0"/>
                    <a:pt x="140" y="0"/>
                    <a:pt x="0" y="64"/>
                  </a:cubicBezTo>
                  <a:cubicBezTo>
                    <a:pt x="49" y="220"/>
                    <a:pt x="49" y="220"/>
                    <a:pt x="49" y="220"/>
                  </a:cubicBezTo>
                  <a:lnTo>
                    <a:pt x="431"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1"/>
            <p:cNvSpPr/>
            <p:nvPr/>
          </p:nvSpPr>
          <p:spPr>
            <a:xfrm>
              <a:off x="-187045" y="4986356"/>
              <a:ext cx="1132032" cy="254210"/>
            </a:xfrm>
            <a:custGeom>
              <a:avLst/>
              <a:gdLst/>
              <a:ahLst/>
              <a:cxnLst/>
              <a:rect l="l" t="t" r="r" b="b"/>
              <a:pathLst>
                <a:path w="481" h="108" extrusionOk="0">
                  <a:moveTo>
                    <a:pt x="467" y="108"/>
                  </a:moveTo>
                  <a:cubicBezTo>
                    <a:pt x="481" y="64"/>
                    <a:pt x="481" y="64"/>
                    <a:pt x="481" y="64"/>
                  </a:cubicBezTo>
                  <a:cubicBezTo>
                    <a:pt x="341" y="0"/>
                    <a:pt x="140" y="0"/>
                    <a:pt x="0" y="64"/>
                  </a:cubicBezTo>
                  <a:cubicBezTo>
                    <a:pt x="14" y="108"/>
                    <a:pt x="14" y="108"/>
                    <a:pt x="14" y="108"/>
                  </a:cubicBezTo>
                  <a:cubicBezTo>
                    <a:pt x="155" y="85"/>
                    <a:pt x="325" y="85"/>
                    <a:pt x="467" y="10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269464" y="5299154"/>
              <a:ext cx="139021" cy="749723"/>
            </a:xfrm>
            <a:custGeom>
              <a:avLst/>
              <a:gdLst/>
              <a:ahLst/>
              <a:cxnLst/>
              <a:rect l="l" t="t" r="r" b="b"/>
              <a:pathLst>
                <a:path w="140" h="755" extrusionOk="0">
                  <a:moveTo>
                    <a:pt x="78" y="755"/>
                  </a:moveTo>
                  <a:lnTo>
                    <a:pt x="140" y="287"/>
                  </a:lnTo>
                  <a:lnTo>
                    <a:pt x="0" y="0"/>
                  </a:lnTo>
                  <a:lnTo>
                    <a:pt x="0" y="48"/>
                  </a:lnTo>
                  <a:lnTo>
                    <a:pt x="0" y="755"/>
                  </a:lnTo>
                  <a:lnTo>
                    <a:pt x="78"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37982" y="5132329"/>
              <a:ext cx="268113" cy="432952"/>
            </a:xfrm>
            <a:custGeom>
              <a:avLst/>
              <a:gdLst/>
              <a:ahLst/>
              <a:cxnLst/>
              <a:rect l="l" t="t" r="r" b="b"/>
              <a:pathLst>
                <a:path w="270" h="436" extrusionOk="0">
                  <a:moveTo>
                    <a:pt x="258" y="436"/>
                  </a:moveTo>
                  <a:lnTo>
                    <a:pt x="62" y="12"/>
                  </a:lnTo>
                  <a:lnTo>
                    <a:pt x="0" y="12"/>
                  </a:lnTo>
                  <a:lnTo>
                    <a:pt x="0" y="0"/>
                  </a:lnTo>
                  <a:lnTo>
                    <a:pt x="66" y="0"/>
                  </a:lnTo>
                  <a:lnTo>
                    <a:pt x="71" y="2"/>
                  </a:lnTo>
                  <a:lnTo>
                    <a:pt x="270" y="432"/>
                  </a:lnTo>
                  <a:lnTo>
                    <a:pt x="258"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888387" y="5299154"/>
              <a:ext cx="139021" cy="749723"/>
            </a:xfrm>
            <a:custGeom>
              <a:avLst/>
              <a:gdLst/>
              <a:ahLst/>
              <a:cxnLst/>
              <a:rect l="l" t="t" r="r" b="b"/>
              <a:pathLst>
                <a:path w="140" h="755" extrusionOk="0">
                  <a:moveTo>
                    <a:pt x="60" y="755"/>
                  </a:moveTo>
                  <a:lnTo>
                    <a:pt x="0" y="287"/>
                  </a:lnTo>
                  <a:lnTo>
                    <a:pt x="140" y="0"/>
                  </a:lnTo>
                  <a:lnTo>
                    <a:pt x="140" y="48"/>
                  </a:lnTo>
                  <a:lnTo>
                    <a:pt x="140" y="755"/>
                  </a:lnTo>
                  <a:lnTo>
                    <a:pt x="60"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1"/>
            <p:cNvSpPr/>
            <p:nvPr/>
          </p:nvSpPr>
          <p:spPr>
            <a:xfrm>
              <a:off x="827813" y="5132329"/>
              <a:ext cx="268113" cy="432952"/>
            </a:xfrm>
            <a:custGeom>
              <a:avLst/>
              <a:gdLst/>
              <a:ahLst/>
              <a:cxnLst/>
              <a:rect l="l" t="t" r="r" b="b"/>
              <a:pathLst>
                <a:path w="270" h="436" extrusionOk="0">
                  <a:moveTo>
                    <a:pt x="9" y="436"/>
                  </a:moveTo>
                  <a:lnTo>
                    <a:pt x="0" y="432"/>
                  </a:lnTo>
                  <a:lnTo>
                    <a:pt x="199" y="2"/>
                  </a:lnTo>
                  <a:lnTo>
                    <a:pt x="204" y="0"/>
                  </a:lnTo>
                  <a:lnTo>
                    <a:pt x="270" y="0"/>
                  </a:lnTo>
                  <a:lnTo>
                    <a:pt x="270" y="12"/>
                  </a:lnTo>
                  <a:lnTo>
                    <a:pt x="208" y="12"/>
                  </a:lnTo>
                  <a:lnTo>
                    <a:pt x="9"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1"/>
            <p:cNvSpPr/>
            <p:nvPr/>
          </p:nvSpPr>
          <p:spPr>
            <a:xfrm>
              <a:off x="-449199" y="5163112"/>
              <a:ext cx="172784" cy="117175"/>
            </a:xfrm>
            <a:custGeom>
              <a:avLst/>
              <a:gdLst/>
              <a:ahLst/>
              <a:cxnLst/>
              <a:rect l="l" t="t" r="r" b="b"/>
              <a:pathLst>
                <a:path w="174" h="118" extrusionOk="0">
                  <a:moveTo>
                    <a:pt x="174" y="0"/>
                  </a:moveTo>
                  <a:lnTo>
                    <a:pt x="174" y="118"/>
                  </a:lnTo>
                  <a:lnTo>
                    <a:pt x="0" y="118"/>
                  </a:lnTo>
                  <a:lnTo>
                    <a:pt x="0" y="50"/>
                  </a:lnTo>
                  <a:lnTo>
                    <a:pt x="17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1"/>
            <p:cNvSpPr/>
            <p:nvPr/>
          </p:nvSpPr>
          <p:spPr>
            <a:xfrm>
              <a:off x="1032373" y="5163112"/>
              <a:ext cx="171791" cy="117175"/>
            </a:xfrm>
            <a:custGeom>
              <a:avLst/>
              <a:gdLst/>
              <a:ahLst/>
              <a:cxnLst/>
              <a:rect l="l" t="t" r="r" b="b"/>
              <a:pathLst>
                <a:path w="173" h="118" extrusionOk="0">
                  <a:moveTo>
                    <a:pt x="0" y="0"/>
                  </a:moveTo>
                  <a:lnTo>
                    <a:pt x="0" y="118"/>
                  </a:lnTo>
                  <a:lnTo>
                    <a:pt x="173" y="118"/>
                  </a:lnTo>
                  <a:lnTo>
                    <a:pt x="173" y="5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52" name="Google Shape;752;p31"/>
          <p:cNvCxnSpPr/>
          <p:nvPr/>
        </p:nvCxnSpPr>
        <p:spPr>
          <a:xfrm rot="10800000">
            <a:off x="5581975" y="2674050"/>
            <a:ext cx="1714500" cy="0"/>
          </a:xfrm>
          <a:prstGeom prst="straightConnector1">
            <a:avLst/>
          </a:prstGeom>
          <a:noFill/>
          <a:ln w="76200" cap="flat" cmpd="sng">
            <a:solidFill>
              <a:schemeClr val="accent3"/>
            </a:solidFill>
            <a:prstDash val="solid"/>
            <a:round/>
            <a:headEnd type="none" w="med" len="med"/>
            <a:tailEnd type="none" w="med" len="med"/>
          </a:ln>
        </p:spPr>
      </p:cxnSp>
      <p:cxnSp>
        <p:nvCxnSpPr>
          <p:cNvPr id="753" name="Google Shape;753;p31"/>
          <p:cNvCxnSpPr/>
          <p:nvPr/>
        </p:nvCxnSpPr>
        <p:spPr>
          <a:xfrm>
            <a:off x="496900" y="211150"/>
            <a:ext cx="1714500" cy="2362200"/>
          </a:xfrm>
          <a:prstGeom prst="straightConnector1">
            <a:avLst/>
          </a:prstGeom>
          <a:noFill/>
          <a:ln w="76200" cap="flat" cmpd="sng">
            <a:solidFill>
              <a:schemeClr val="accent3"/>
            </a:solidFill>
            <a:prstDash val="solid"/>
            <a:round/>
            <a:headEnd type="none" w="med" len="med"/>
            <a:tailEnd type="none" w="med" len="med"/>
          </a:ln>
        </p:spPr>
      </p:cxnSp>
      <p:cxnSp>
        <p:nvCxnSpPr>
          <p:cNvPr id="754" name="Google Shape;754;p31"/>
          <p:cNvCxnSpPr/>
          <p:nvPr/>
        </p:nvCxnSpPr>
        <p:spPr>
          <a:xfrm>
            <a:off x="3135325" y="3859225"/>
            <a:ext cx="790500" cy="1076400"/>
          </a:xfrm>
          <a:prstGeom prst="straightConnector1">
            <a:avLst/>
          </a:prstGeom>
          <a:noFill/>
          <a:ln w="7620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42599092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2"/>
          <p:cNvSpPr/>
          <p:nvPr/>
        </p:nvSpPr>
        <p:spPr>
          <a:xfrm>
            <a:off x="5502275" y="896925"/>
            <a:ext cx="2736900" cy="3354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760" name="Google Shape;760;p32"/>
          <p:cNvSpPr/>
          <p:nvPr/>
        </p:nvSpPr>
        <p:spPr>
          <a:xfrm>
            <a:off x="5496250" y="894625"/>
            <a:ext cx="2736900" cy="3354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pic>
        <p:nvPicPr>
          <p:cNvPr id="761" name="Google Shape;761;p32"/>
          <p:cNvPicPr preferRelativeResize="0">
            <a:picLocks noGrp="1"/>
          </p:cNvPicPr>
          <p:nvPr>
            <p:ph type="pic" idx="2"/>
          </p:nvPr>
        </p:nvPicPr>
        <p:blipFill rotWithShape="1">
          <a:blip r:embed="rId3">
            <a:alphaModFix/>
          </a:blip>
          <a:srcRect l="9943" t="17233" r="9935" b="17240"/>
          <a:stretch/>
        </p:blipFill>
        <p:spPr>
          <a:xfrm>
            <a:off x="5578774" y="993801"/>
            <a:ext cx="2571851" cy="3155948"/>
          </a:xfrm>
          <a:prstGeom prst="rect">
            <a:avLst/>
          </a:prstGeom>
        </p:spPr>
      </p:pic>
      <p:sp>
        <p:nvSpPr>
          <p:cNvPr id="762" name="Google Shape;762;p32"/>
          <p:cNvSpPr txBox="1">
            <a:spLocks noGrp="1"/>
          </p:cNvSpPr>
          <p:nvPr>
            <p:ph type="title"/>
          </p:nvPr>
        </p:nvSpPr>
        <p:spPr>
          <a:xfrm>
            <a:off x="904825" y="993801"/>
            <a:ext cx="407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763" name="Google Shape;763;p32"/>
          <p:cNvSpPr txBox="1">
            <a:spLocks noGrp="1"/>
          </p:cNvSpPr>
          <p:nvPr>
            <p:ph type="body" idx="1"/>
          </p:nvPr>
        </p:nvSpPr>
        <p:spPr>
          <a:xfrm>
            <a:off x="904825" y="1715351"/>
            <a:ext cx="4079100" cy="2294100"/>
          </a:xfrm>
          <a:prstGeom prst="rect">
            <a:avLst/>
          </a:prstGeom>
        </p:spPr>
        <p:txBody>
          <a:bodyPr spcFirstLastPara="1" wrap="square" lIns="91425" tIns="91425" rIns="91425" bIns="91425" anchor="t" anchorCtr="0">
            <a:noAutofit/>
          </a:bodyPr>
          <a:lstStyle/>
          <a:p>
            <a:pPr marL="0" indent="0">
              <a:buNone/>
            </a:pPr>
            <a:r>
              <a:rPr lang="en-US" dirty="0"/>
              <a:t>The used car market in South Africa has become increasingly expensive and unpredictable, leaving buyers vulnerable to overpaying and sellers unsure of fair pricing.</a:t>
            </a:r>
          </a:p>
          <a:p>
            <a:pPr marL="0" indent="0">
              <a:buNone/>
            </a:pPr>
            <a:endParaRPr lang="en-US" dirty="0"/>
          </a:p>
          <a:p>
            <a:pPr marL="0" indent="0">
              <a:buNone/>
            </a:pPr>
            <a:r>
              <a:rPr lang="en-US" dirty="0"/>
              <a:t>This project harnesses the power of data science to build a real-time car price prediction tool. By analyzing key factors—such as brand, mileage, engine size, and vehicle age—the machine learning model provides accurate price forecasts.</a:t>
            </a:r>
          </a:p>
          <a:p>
            <a:pPr marL="0" indent="0">
              <a:buNone/>
            </a:pPr>
            <a:endParaRPr lang="en-US" dirty="0"/>
          </a:p>
          <a:p>
            <a:pPr marL="0" indent="0">
              <a:buNone/>
            </a:pPr>
            <a:r>
              <a:rPr lang="en-US" sz="1400" b="1" dirty="0"/>
              <a:t>Key Innovation</a:t>
            </a:r>
          </a:p>
          <a:p>
            <a:pPr marL="0" indent="0">
              <a:buNone/>
            </a:pPr>
            <a:r>
              <a:rPr lang="en-US" dirty="0"/>
              <a:t>With an intuitive dashboard and interactive interface, users can effortlessly input vehicle details and receive instant, data-driven price estimates.</a:t>
            </a:r>
          </a:p>
          <a:p>
            <a:pPr marL="0" indent="0">
              <a:buNone/>
            </a:pPr>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Results</a:t>
            </a:r>
            <a:endParaRPr dirty="0"/>
          </a:p>
        </p:txBody>
      </p:sp>
      <p:graphicFrame>
        <p:nvGraphicFramePr>
          <p:cNvPr id="1024" name="Google Shape;1024;p40"/>
          <p:cNvGraphicFramePr/>
          <p:nvPr>
            <p:extLst>
              <p:ext uri="{D42A27DB-BD31-4B8C-83A1-F6EECF244321}">
                <p14:modId xmlns:p14="http://schemas.microsoft.com/office/powerpoint/2010/main" val="3150800109"/>
              </p:ext>
            </p:extLst>
          </p:nvPr>
        </p:nvGraphicFramePr>
        <p:xfrm>
          <a:off x="719963" y="1314010"/>
          <a:ext cx="7667750" cy="3384466"/>
        </p:xfrm>
        <a:graphic>
          <a:graphicData uri="http://schemas.openxmlformats.org/drawingml/2006/table">
            <a:tbl>
              <a:tblPr>
                <a:noFill/>
                <a:tableStyleId>{C53989BE-94EF-442B-9E1B-1B3BAC460153}</a:tableStyleId>
              </a:tblPr>
              <a:tblGrid>
                <a:gridCol w="1346581">
                  <a:extLst>
                    <a:ext uri="{9D8B030D-6E8A-4147-A177-3AD203B41FA5}">
                      <a16:colId xmlns:a16="http://schemas.microsoft.com/office/drawing/2014/main" val="20000"/>
                    </a:ext>
                  </a:extLst>
                </a:gridCol>
                <a:gridCol w="990069">
                  <a:extLst>
                    <a:ext uri="{9D8B030D-6E8A-4147-A177-3AD203B41FA5}">
                      <a16:colId xmlns:a16="http://schemas.microsoft.com/office/drawing/2014/main" val="20001"/>
                    </a:ext>
                  </a:extLst>
                </a:gridCol>
                <a:gridCol w="1332775">
                  <a:extLst>
                    <a:ext uri="{9D8B030D-6E8A-4147-A177-3AD203B41FA5}">
                      <a16:colId xmlns:a16="http://schemas.microsoft.com/office/drawing/2014/main" val="20002"/>
                    </a:ext>
                  </a:extLst>
                </a:gridCol>
                <a:gridCol w="1332775">
                  <a:extLst>
                    <a:ext uri="{9D8B030D-6E8A-4147-A177-3AD203B41FA5}">
                      <a16:colId xmlns:a16="http://schemas.microsoft.com/office/drawing/2014/main" val="20003"/>
                    </a:ext>
                  </a:extLst>
                </a:gridCol>
                <a:gridCol w="1332775">
                  <a:extLst>
                    <a:ext uri="{9D8B030D-6E8A-4147-A177-3AD203B41FA5}">
                      <a16:colId xmlns:a16="http://schemas.microsoft.com/office/drawing/2014/main" val="20004"/>
                    </a:ext>
                  </a:extLst>
                </a:gridCol>
                <a:gridCol w="1332775">
                  <a:extLst>
                    <a:ext uri="{9D8B030D-6E8A-4147-A177-3AD203B41FA5}">
                      <a16:colId xmlns:a16="http://schemas.microsoft.com/office/drawing/2014/main" val="20005"/>
                    </a:ext>
                  </a:extLst>
                </a:gridCol>
              </a:tblGrid>
              <a:tr h="704018">
                <a:tc>
                  <a:txBody>
                    <a:bodyPr/>
                    <a:lstStyle/>
                    <a:p>
                      <a:pPr algn="r" fontAlgn="ctr"/>
                      <a:r>
                        <a:rPr lang="en-ZA">
                          <a:effectLst/>
                        </a:rPr>
                        <a:t>Model</a:t>
                      </a:r>
                    </a:p>
                  </a:txBody>
                  <a:tcPr marL="76200" marR="76200" marT="38100" marB="38100" anchor="ctr">
                    <a:lnL w="76200" cap="flat" cmpd="sng">
                      <a:solidFill>
                        <a:schemeClr val="accent2"/>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solidFill>
                      <a:schemeClr val="accent2"/>
                    </a:solidFill>
                  </a:tcPr>
                </a:tc>
                <a:tc>
                  <a:txBody>
                    <a:bodyPr/>
                    <a:lstStyle/>
                    <a:p>
                      <a:pPr algn="r" fontAlgn="ctr"/>
                      <a:r>
                        <a:rPr lang="en-ZA">
                          <a:effectLst/>
                        </a:rPr>
                        <a:t>R-Squared</a:t>
                      </a:r>
                    </a:p>
                  </a:txBody>
                  <a:tcPr marL="76200" marR="76200" marT="38100" marB="38100" anchor="ctr">
                    <a:lnL w="76200" cap="flat" cmpd="sng" algn="ctr">
                      <a:solidFill>
                        <a:schemeClr val="accent2"/>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solidFill>
                      <a:schemeClr val="accent2"/>
                    </a:solidFill>
                  </a:tcPr>
                </a:tc>
                <a:tc>
                  <a:txBody>
                    <a:bodyPr/>
                    <a:lstStyle/>
                    <a:p>
                      <a:pPr algn="r" fontAlgn="ctr"/>
                      <a:r>
                        <a:rPr lang="en-ZA">
                          <a:effectLst/>
                        </a:rPr>
                        <a:t>MAPE</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solidFill>
                      <a:schemeClr val="accent2"/>
                    </a:solidFill>
                  </a:tcPr>
                </a:tc>
                <a:tc>
                  <a:txBody>
                    <a:bodyPr/>
                    <a:lstStyle/>
                    <a:p>
                      <a:pPr algn="r" fontAlgn="ctr"/>
                      <a:r>
                        <a:rPr lang="en-ZA">
                          <a:effectLst/>
                        </a:rPr>
                        <a:t>MAE</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solidFill>
                      <a:schemeClr val="accent2"/>
                    </a:solidFill>
                  </a:tcPr>
                </a:tc>
                <a:tc>
                  <a:txBody>
                    <a:bodyPr/>
                    <a:lstStyle/>
                    <a:p>
                      <a:pPr algn="r" fontAlgn="ctr"/>
                      <a:r>
                        <a:rPr lang="en-ZA">
                          <a:effectLst/>
                        </a:rPr>
                        <a:t>MSE</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solidFill>
                      <a:schemeClr val="accent2"/>
                    </a:solidFill>
                  </a:tcPr>
                </a:tc>
                <a:tc>
                  <a:txBody>
                    <a:bodyPr/>
                    <a:lstStyle/>
                    <a:p>
                      <a:pPr algn="r" fontAlgn="ctr"/>
                      <a:r>
                        <a:rPr lang="en-ZA">
                          <a:effectLst/>
                        </a:rPr>
                        <a:t>Negative MSE</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658810">
                <a:tc>
                  <a:txBody>
                    <a:bodyPr/>
                    <a:lstStyle/>
                    <a:p>
                      <a:r>
                        <a:rPr lang="en-ZA" dirty="0">
                          <a:effectLst/>
                        </a:rPr>
                        <a:t>Ridge</a:t>
                      </a:r>
                    </a:p>
                  </a:txBody>
                  <a:tcPr marL="76200" marR="76200" marT="38100" marB="38100" anchor="ctr">
                    <a:lnL w="76200" cap="flat" cmpd="sng">
                      <a:solidFill>
                        <a:schemeClr val="accent2"/>
                      </a:solidFill>
                      <a:prstDash val="solid"/>
                      <a:round/>
                      <a:headEnd type="none" w="sm" len="sm"/>
                      <a:tailEnd type="none" w="sm" len="sm"/>
                    </a:lnL>
                    <a:lnR w="76200" cap="flat" cmpd="sng" algn="ctr">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dirty="0">
                          <a:effectLst/>
                        </a:rPr>
                        <a:t>0.781</a:t>
                      </a:r>
                    </a:p>
                  </a:txBody>
                  <a:tcPr marL="76200" marR="76200" marT="38100" marB="38100" anchor="ctr">
                    <a:lnL w="76200" cap="flat" cmpd="sng" algn="ctr">
                      <a:solidFill>
                        <a:schemeClr val="accent2"/>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effectLst/>
                        </a:rPr>
                        <a:t>28.135</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effectLst/>
                        </a:rPr>
                        <a:t>28560.140</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a:effectLst/>
                        </a:rPr>
                        <a:t>1.402904e+09</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dirty="0">
                          <a:effectLst/>
                        </a:rPr>
                        <a:t>Nan</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658810">
                <a:tc>
                  <a:txBody>
                    <a:bodyPr/>
                    <a:lstStyle/>
                    <a:p>
                      <a:r>
                        <a:rPr lang="en-ZA" dirty="0">
                          <a:effectLst/>
                        </a:rPr>
                        <a:t>Lasso</a:t>
                      </a:r>
                    </a:p>
                  </a:txBody>
                  <a:tcPr marL="76200" marR="76200" marT="38100" marB="38100" anchor="ctr">
                    <a:lnL w="76200" cap="flat" cmpd="sng">
                      <a:solidFill>
                        <a:schemeClr val="accent2"/>
                      </a:solidFill>
                      <a:prstDash val="solid"/>
                      <a:round/>
                      <a:headEnd type="none" w="sm" len="sm"/>
                      <a:tailEnd type="none" w="sm" len="sm"/>
                    </a:lnL>
                    <a:lnR w="76200" cap="flat" cmpd="sng" algn="ctr">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a:effectLst/>
                        </a:rPr>
                        <a:t>0.781</a:t>
                      </a:r>
                    </a:p>
                  </a:txBody>
                  <a:tcPr marL="76200" marR="76200" marT="38100" marB="38100" anchor="ctr">
                    <a:lnL w="76200" cap="flat" cmpd="sng" algn="ctr">
                      <a:solidFill>
                        <a:schemeClr val="accent2"/>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effectLst/>
                        </a:rPr>
                        <a:t>28.136</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a:effectLst/>
                        </a:rPr>
                        <a:t>28560.090</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a:effectLst/>
                        </a:rPr>
                        <a:t>1.402902e+09</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dirty="0">
                          <a:effectLst/>
                        </a:rPr>
                        <a:t>Nan</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704018">
                <a:tc>
                  <a:txBody>
                    <a:bodyPr/>
                    <a:lstStyle/>
                    <a:p>
                      <a:r>
                        <a:rPr lang="en-ZA" dirty="0">
                          <a:effectLst/>
                        </a:rPr>
                        <a:t>Random Forest</a:t>
                      </a:r>
                    </a:p>
                  </a:txBody>
                  <a:tcPr marL="76200" marR="76200" marT="38100" marB="38100" anchor="ctr">
                    <a:lnL w="76200" cap="flat" cmpd="sng">
                      <a:solidFill>
                        <a:schemeClr val="accent2"/>
                      </a:solidFill>
                      <a:prstDash val="solid"/>
                      <a:round/>
                      <a:headEnd type="none" w="sm" len="sm"/>
                      <a:tailEnd type="none" w="sm" len="sm"/>
                    </a:lnL>
                    <a:lnR w="76200" cap="flat" cmpd="sng" algn="ctr">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a:effectLst/>
                        </a:rPr>
                        <a:t>0.933</a:t>
                      </a:r>
                    </a:p>
                  </a:txBody>
                  <a:tcPr marL="76200" marR="76200" marT="38100" marB="38100" anchor="ctr">
                    <a:lnL w="76200" cap="flat" cmpd="sng" algn="ctr">
                      <a:solidFill>
                        <a:schemeClr val="accent2"/>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effectLst/>
                        </a:rPr>
                        <a:t>13.124</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effectLst/>
                        </a:rPr>
                        <a:t>14294.710</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a:effectLst/>
                        </a:rPr>
                        <a:t>4.296944e+08</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dirty="0">
                          <a:effectLst/>
                        </a:rPr>
                        <a:t>4.303566e+08</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658810">
                <a:tc>
                  <a:txBody>
                    <a:bodyPr/>
                    <a:lstStyle/>
                    <a:p>
                      <a:r>
                        <a:rPr lang="en-ZA" dirty="0">
                          <a:effectLst/>
                        </a:rPr>
                        <a:t>XG-Boost</a:t>
                      </a:r>
                    </a:p>
                  </a:txBody>
                  <a:tcPr marL="76200" marR="76200" marT="38100" marB="38100" anchor="ctr">
                    <a:lnL w="76200" cap="flat" cmpd="sng">
                      <a:solidFill>
                        <a:schemeClr val="accent2"/>
                      </a:solidFill>
                      <a:prstDash val="solid"/>
                      <a:round/>
                      <a:headEnd type="none" w="sm" len="sm"/>
                      <a:tailEnd type="none" w="sm" len="sm"/>
                    </a:lnL>
                    <a:lnR w="76200" cap="flat" cmpd="sng" algn="ctr">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dirty="0">
                          <a:solidFill>
                            <a:srgbClr val="FF0000"/>
                          </a:solidFill>
                          <a:effectLst/>
                        </a:rPr>
                        <a:t>0.938</a:t>
                      </a:r>
                    </a:p>
                  </a:txBody>
                  <a:tcPr marL="76200" marR="76200" marT="38100" marB="38100" anchor="ctr">
                    <a:lnL w="76200" cap="flat" cmpd="sng" algn="ctr">
                      <a:solidFill>
                        <a:schemeClr val="accent2"/>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solidFill>
                            <a:srgbClr val="FF0000"/>
                          </a:solidFill>
                          <a:effectLst/>
                        </a:rPr>
                        <a:t>12.665</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solidFill>
                            <a:srgbClr val="FF0000"/>
                          </a:solidFill>
                          <a:effectLst/>
                        </a:rPr>
                        <a:t>13955.125</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dirty="0">
                          <a:solidFill>
                            <a:srgbClr val="FF0000"/>
                          </a:solidFill>
                          <a:effectLst/>
                        </a:rPr>
                        <a:t>3.987113e+08</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dirty="0">
                          <a:solidFill>
                            <a:srgbClr val="FF0000"/>
                          </a:solidFill>
                        </a:rPr>
                        <a:t>4.176474e+08</a:t>
                      </a:r>
                      <a:endParaRPr lang="en-ZA" dirty="0">
                        <a:solidFill>
                          <a:srgbClr val="FF0000"/>
                        </a:solidFill>
                        <a:effectLst/>
                      </a:endParaRP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68839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Results</a:t>
            </a:r>
            <a:endParaRPr dirty="0"/>
          </a:p>
        </p:txBody>
      </p:sp>
      <p:graphicFrame>
        <p:nvGraphicFramePr>
          <p:cNvPr id="1024" name="Google Shape;1024;p40"/>
          <p:cNvGraphicFramePr/>
          <p:nvPr>
            <p:extLst>
              <p:ext uri="{D42A27DB-BD31-4B8C-83A1-F6EECF244321}">
                <p14:modId xmlns:p14="http://schemas.microsoft.com/office/powerpoint/2010/main" val="2862184506"/>
              </p:ext>
            </p:extLst>
          </p:nvPr>
        </p:nvGraphicFramePr>
        <p:xfrm>
          <a:off x="719963" y="1314010"/>
          <a:ext cx="7667750" cy="3384466"/>
        </p:xfrm>
        <a:graphic>
          <a:graphicData uri="http://schemas.openxmlformats.org/drawingml/2006/table">
            <a:tbl>
              <a:tblPr>
                <a:noFill/>
                <a:tableStyleId>{C53989BE-94EF-442B-9E1B-1B3BAC460153}</a:tableStyleId>
              </a:tblPr>
              <a:tblGrid>
                <a:gridCol w="1346581">
                  <a:extLst>
                    <a:ext uri="{9D8B030D-6E8A-4147-A177-3AD203B41FA5}">
                      <a16:colId xmlns:a16="http://schemas.microsoft.com/office/drawing/2014/main" val="20000"/>
                    </a:ext>
                  </a:extLst>
                </a:gridCol>
                <a:gridCol w="990069">
                  <a:extLst>
                    <a:ext uri="{9D8B030D-6E8A-4147-A177-3AD203B41FA5}">
                      <a16:colId xmlns:a16="http://schemas.microsoft.com/office/drawing/2014/main" val="20001"/>
                    </a:ext>
                  </a:extLst>
                </a:gridCol>
                <a:gridCol w="1332775">
                  <a:extLst>
                    <a:ext uri="{9D8B030D-6E8A-4147-A177-3AD203B41FA5}">
                      <a16:colId xmlns:a16="http://schemas.microsoft.com/office/drawing/2014/main" val="20002"/>
                    </a:ext>
                  </a:extLst>
                </a:gridCol>
                <a:gridCol w="1332775">
                  <a:extLst>
                    <a:ext uri="{9D8B030D-6E8A-4147-A177-3AD203B41FA5}">
                      <a16:colId xmlns:a16="http://schemas.microsoft.com/office/drawing/2014/main" val="20003"/>
                    </a:ext>
                  </a:extLst>
                </a:gridCol>
                <a:gridCol w="1332775">
                  <a:extLst>
                    <a:ext uri="{9D8B030D-6E8A-4147-A177-3AD203B41FA5}">
                      <a16:colId xmlns:a16="http://schemas.microsoft.com/office/drawing/2014/main" val="20004"/>
                    </a:ext>
                  </a:extLst>
                </a:gridCol>
                <a:gridCol w="1332775">
                  <a:extLst>
                    <a:ext uri="{9D8B030D-6E8A-4147-A177-3AD203B41FA5}">
                      <a16:colId xmlns:a16="http://schemas.microsoft.com/office/drawing/2014/main" val="20005"/>
                    </a:ext>
                  </a:extLst>
                </a:gridCol>
              </a:tblGrid>
              <a:tr h="704018">
                <a:tc>
                  <a:txBody>
                    <a:bodyPr/>
                    <a:lstStyle/>
                    <a:p>
                      <a:pPr algn="r" fontAlgn="ctr"/>
                      <a:r>
                        <a:rPr lang="en-ZA">
                          <a:effectLst/>
                        </a:rPr>
                        <a:t>Model</a:t>
                      </a:r>
                    </a:p>
                  </a:txBody>
                  <a:tcPr marL="76200" marR="76200" marT="38100" marB="38100" anchor="ctr">
                    <a:lnL w="76200" cap="flat" cmpd="sng">
                      <a:solidFill>
                        <a:schemeClr val="accent2"/>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solidFill>
                      <a:schemeClr val="accent2"/>
                    </a:solidFill>
                  </a:tcPr>
                </a:tc>
                <a:tc>
                  <a:txBody>
                    <a:bodyPr/>
                    <a:lstStyle/>
                    <a:p>
                      <a:pPr algn="r" fontAlgn="ctr"/>
                      <a:r>
                        <a:rPr lang="en-ZA">
                          <a:effectLst/>
                        </a:rPr>
                        <a:t>R-Squared</a:t>
                      </a:r>
                    </a:p>
                  </a:txBody>
                  <a:tcPr marL="76200" marR="76200" marT="38100" marB="38100" anchor="ctr">
                    <a:lnL w="76200" cap="flat" cmpd="sng" algn="ctr">
                      <a:solidFill>
                        <a:schemeClr val="accent2"/>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solidFill>
                      <a:schemeClr val="accent2"/>
                    </a:solidFill>
                  </a:tcPr>
                </a:tc>
                <a:tc>
                  <a:txBody>
                    <a:bodyPr/>
                    <a:lstStyle/>
                    <a:p>
                      <a:pPr algn="r" fontAlgn="ctr"/>
                      <a:r>
                        <a:rPr lang="en-ZA">
                          <a:effectLst/>
                        </a:rPr>
                        <a:t>MAPE</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solidFill>
                      <a:schemeClr val="accent2"/>
                    </a:solidFill>
                  </a:tcPr>
                </a:tc>
                <a:tc>
                  <a:txBody>
                    <a:bodyPr/>
                    <a:lstStyle/>
                    <a:p>
                      <a:pPr algn="r" fontAlgn="ctr"/>
                      <a:r>
                        <a:rPr lang="en-ZA">
                          <a:effectLst/>
                        </a:rPr>
                        <a:t>MAE</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solidFill>
                      <a:schemeClr val="accent2"/>
                    </a:solidFill>
                  </a:tcPr>
                </a:tc>
                <a:tc>
                  <a:txBody>
                    <a:bodyPr/>
                    <a:lstStyle/>
                    <a:p>
                      <a:pPr algn="r" fontAlgn="ctr"/>
                      <a:r>
                        <a:rPr lang="en-ZA">
                          <a:effectLst/>
                        </a:rPr>
                        <a:t>MSE</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solidFill>
                      <a:schemeClr val="accent2"/>
                    </a:solidFill>
                  </a:tcPr>
                </a:tc>
                <a:tc>
                  <a:txBody>
                    <a:bodyPr/>
                    <a:lstStyle/>
                    <a:p>
                      <a:pPr algn="r" fontAlgn="ctr"/>
                      <a:r>
                        <a:rPr lang="en-ZA">
                          <a:effectLst/>
                        </a:rPr>
                        <a:t>Negative MSE</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658810">
                <a:tc>
                  <a:txBody>
                    <a:bodyPr/>
                    <a:lstStyle/>
                    <a:p>
                      <a:r>
                        <a:rPr lang="en-ZA"/>
                        <a:t>Gradient Booster</a:t>
                      </a:r>
                    </a:p>
                  </a:txBody>
                  <a:tcPr anchor="ctr">
                    <a:lnL w="76200" cap="flat" cmpd="sng">
                      <a:solidFill>
                        <a:schemeClr val="accent2"/>
                      </a:solidFill>
                      <a:prstDash val="solid"/>
                      <a:round/>
                      <a:headEnd type="none" w="sm" len="sm"/>
                      <a:tailEnd type="none" w="sm" len="sm"/>
                    </a:lnL>
                    <a:lnR w="76200" cap="flat" cmpd="sng" algn="ctr">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dirty="0"/>
                        <a:t>0.934</a:t>
                      </a:r>
                    </a:p>
                  </a:txBody>
                  <a:tcPr anchor="ctr">
                    <a:lnL w="76200" cap="flat" cmpd="sng" algn="ctr">
                      <a:solidFill>
                        <a:schemeClr val="accent2"/>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a:t>12.925</a:t>
                      </a:r>
                    </a:p>
                  </a:txBody>
                  <a:tcPr anchor="ctr">
                    <a:lnL w="76200" cap="flat" cmpd="sng" algn="ctr">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t>14 396.354</a:t>
                      </a:r>
                    </a:p>
                  </a:txBody>
                  <a:tcPr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a:t>4.229587e+08</a:t>
                      </a:r>
                    </a:p>
                  </a:txBody>
                  <a:tcPr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a:t>4.303967e+08</a:t>
                      </a:r>
                    </a:p>
                  </a:txBody>
                  <a:tcPr anchor="ctr">
                    <a:lnL w="76200" cap="flat" cmpd="sng" algn="ctr">
                      <a:solidFill>
                        <a:schemeClr val="accent2">
                          <a:alpha val="0"/>
                        </a:schemeClr>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658810">
                <a:tc>
                  <a:txBody>
                    <a:bodyPr/>
                    <a:lstStyle/>
                    <a:p>
                      <a:r>
                        <a:rPr lang="en-ZA" dirty="0"/>
                        <a:t>KNN</a:t>
                      </a:r>
                    </a:p>
                  </a:txBody>
                  <a:tcPr anchor="ctr">
                    <a:lnL w="76200" cap="flat" cmpd="sng">
                      <a:solidFill>
                        <a:schemeClr val="accent2"/>
                      </a:solidFill>
                      <a:prstDash val="solid"/>
                      <a:round/>
                      <a:headEnd type="none" w="sm" len="sm"/>
                      <a:tailEnd type="none" w="sm" len="sm"/>
                    </a:lnL>
                    <a:lnR w="76200" cap="flat" cmpd="sng" algn="ctr">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dirty="0"/>
                        <a:t>0.904</a:t>
                      </a:r>
                    </a:p>
                  </a:txBody>
                  <a:tcPr anchor="ctr">
                    <a:lnL w="76200" cap="flat" cmpd="sng" algn="ctr">
                      <a:solidFill>
                        <a:schemeClr val="accent2"/>
                      </a:solidFill>
                      <a:prstDash val="solid"/>
                      <a:round/>
                      <a:headEnd type="none" w="sm" len="sm"/>
                      <a:tailEnd type="none" w="sm" len="sm"/>
                    </a:lnL>
                    <a:lnR w="76200" cap="flat" cmpd="sng" algn="ctr">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a:t>15.329</a:t>
                      </a:r>
                    </a:p>
                  </a:txBody>
                  <a:tcPr anchor="ctr">
                    <a:lnL w="76200" cap="flat" cmpd="sng" algn="ctr">
                      <a:solidFill>
                        <a:schemeClr val="accent2">
                          <a:alpha val="0"/>
                        </a:schemeClr>
                      </a:solidFill>
                      <a:prstDash val="solid"/>
                      <a:round/>
                      <a:headEnd type="none" w="sm" len="sm"/>
                      <a:tailEnd type="none" w="sm" len="sm"/>
                    </a:lnL>
                    <a:lnR w="76200" cap="flat" cmpd="sng" algn="ctr">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effectLst/>
                        </a:rPr>
                        <a:t>16 621.307</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a:effectLst/>
                        </a:rPr>
                        <a:t>6.173680e+08</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effectLst/>
                        </a:rPr>
                        <a:t>6.024265e+08</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704018">
                <a:tc>
                  <a:txBody>
                    <a:bodyPr/>
                    <a:lstStyle/>
                    <a:p>
                      <a:r>
                        <a:rPr lang="en-ZA" dirty="0"/>
                        <a:t>Decision Tree</a:t>
                      </a:r>
                    </a:p>
                  </a:txBody>
                  <a:tcPr anchor="ctr">
                    <a:lnL w="76200" cap="flat" cmpd="sng">
                      <a:solidFill>
                        <a:schemeClr val="accent2"/>
                      </a:solidFill>
                      <a:prstDash val="solid"/>
                      <a:round/>
                      <a:headEnd type="none" w="sm" len="sm"/>
                      <a:tailEnd type="none" w="sm" len="sm"/>
                    </a:lnL>
                    <a:lnR w="76200" cap="flat" cmpd="sng" algn="ctr">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dirty="0"/>
                        <a:t>0.905</a:t>
                      </a:r>
                    </a:p>
                  </a:txBody>
                  <a:tcPr anchor="ctr">
                    <a:lnL w="76200" cap="flat" cmpd="sng" algn="ctr">
                      <a:solidFill>
                        <a:schemeClr val="accent2"/>
                      </a:solidFill>
                      <a:prstDash val="solid"/>
                      <a:round/>
                      <a:headEnd type="none" w="sm" len="sm"/>
                      <a:tailEnd type="none" w="sm" len="sm"/>
                    </a:lnL>
                    <a:lnR w="76200" cap="flat" cmpd="sng" algn="ctr">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effectLst/>
                        </a:rPr>
                        <a:t>14.285</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lgn="ctr">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effectLst/>
                        </a:rPr>
                        <a:t>15 903.547</a:t>
                      </a: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ZA" dirty="0">
                          <a:effectLst/>
                        </a:rPr>
                        <a:t>6.078733e+08</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sz="1400" b="0" i="0" u="none" strike="noStrike" cap="none" dirty="0">
                          <a:solidFill>
                            <a:srgbClr val="000000"/>
                          </a:solidFill>
                          <a:effectLst/>
                          <a:latin typeface="Arial"/>
                          <a:ea typeface="Arial"/>
                          <a:cs typeface="Arial"/>
                          <a:sym typeface="Arial"/>
                        </a:rPr>
                        <a:t>6.249561e+08</a:t>
                      </a:r>
                      <a:endParaRPr lang="en-ZA" dirty="0">
                        <a:effectLst/>
                      </a:endParaRP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658810">
                <a:tc>
                  <a:txBody>
                    <a:bodyPr/>
                    <a:lstStyle/>
                    <a:p>
                      <a:r>
                        <a:rPr lang="en-ZA" dirty="0"/>
                        <a:t>MLP</a:t>
                      </a:r>
                    </a:p>
                  </a:txBody>
                  <a:tcPr anchor="ctr">
                    <a:lnL w="76200" cap="flat" cmpd="sng">
                      <a:solidFill>
                        <a:schemeClr val="accent2"/>
                      </a:solidFill>
                      <a:prstDash val="solid"/>
                      <a:round/>
                      <a:headEnd type="none" w="sm" len="sm"/>
                      <a:tailEnd type="none" w="sm" len="sm"/>
                    </a:lnL>
                    <a:lnR w="76200" cap="flat" cmpd="sng" algn="ctr">
                      <a:solidFill>
                        <a:schemeClr val="accent2"/>
                      </a:solidFill>
                      <a:prstDash val="solid"/>
                      <a:round/>
                      <a:headEnd type="none" w="sm" len="sm"/>
                      <a:tailEnd type="none" w="sm" len="sm"/>
                    </a:lnR>
                    <a:lnT w="76200" cap="flat" cmpd="sng">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dirty="0"/>
                        <a:t>0.865</a:t>
                      </a:r>
                    </a:p>
                  </a:txBody>
                  <a:tcPr anchor="ctr">
                    <a:lnL w="76200" cap="flat" cmpd="sng" algn="ctr">
                      <a:solidFill>
                        <a:schemeClr val="accent2"/>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sz="1400" b="0" i="0" u="none" strike="noStrike" cap="none" dirty="0">
                          <a:solidFill>
                            <a:srgbClr val="000000"/>
                          </a:solidFill>
                          <a:effectLst/>
                          <a:latin typeface="Arial"/>
                          <a:ea typeface="Arial"/>
                          <a:cs typeface="Arial"/>
                          <a:sym typeface="Arial"/>
                        </a:rPr>
                        <a:t>18.143</a:t>
                      </a:r>
                      <a:endParaRPr lang="en-ZA" dirty="0"/>
                    </a:p>
                  </a:txBody>
                  <a:tcPr anchor="ctr">
                    <a:lnL w="76200" cap="flat" cmpd="sng" algn="ctr">
                      <a:solidFill>
                        <a:schemeClr val="accent2">
                          <a:alpha val="0"/>
                        </a:schemeClr>
                      </a:solidFill>
                      <a:prstDash val="solid"/>
                      <a:round/>
                      <a:headEnd type="none" w="sm" len="sm"/>
                      <a:tailEnd type="none" w="sm" len="sm"/>
                    </a:lnL>
                    <a:lnR w="76200" cap="flat" cmpd="sng" algn="ctr">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lgn="ctr">
                      <a:solidFill>
                        <a:schemeClr val="accent2"/>
                      </a:solidFill>
                      <a:prstDash val="solid"/>
                      <a:round/>
                      <a:headEnd type="none" w="sm" len="sm"/>
                      <a:tailEnd type="none" w="sm" len="sm"/>
                    </a:lnB>
                  </a:tcPr>
                </a:tc>
                <a:tc>
                  <a:txBody>
                    <a:bodyPr/>
                    <a:lstStyle/>
                    <a:p>
                      <a:r>
                        <a:rPr lang="en-ZA" dirty="0">
                          <a:effectLst/>
                        </a:rPr>
                        <a:t>21 199.334</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ZA" dirty="0">
                          <a:effectLst/>
                        </a:rPr>
                        <a:t>8.676259e+08</a:t>
                      </a:r>
                    </a:p>
                  </a:txBody>
                  <a:tcPr marL="76200" marR="76200" marT="38100" marB="38100" anchor="ctr">
                    <a:lnL w="76200" cap="flat" cmpd="sng">
                      <a:solidFill>
                        <a:schemeClr val="accent2">
                          <a:alpha val="0"/>
                        </a:schemeClr>
                      </a:solidFill>
                      <a:prstDash val="solid"/>
                      <a:round/>
                      <a:headEnd type="none" w="sm" len="sm"/>
                      <a:tailEnd type="none" w="sm" len="sm"/>
                    </a:lnL>
                    <a:lnR w="76200" cap="flat" cmpd="sng">
                      <a:solidFill>
                        <a:schemeClr val="accent2">
                          <a:alpha val="0"/>
                        </a:schemeClr>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tc>
                  <a:txBody>
                    <a:bodyPr/>
                    <a:lstStyle/>
                    <a:p>
                      <a:r>
                        <a:rPr lang="en-ZA" sz="1400" b="0" i="0" u="none" strike="noStrike" cap="none" dirty="0">
                          <a:solidFill>
                            <a:srgbClr val="000000"/>
                          </a:solidFill>
                          <a:effectLst/>
                          <a:latin typeface="Arial"/>
                          <a:ea typeface="Arial"/>
                          <a:cs typeface="Arial"/>
                          <a:sym typeface="Arial"/>
                        </a:rPr>
                        <a:t>8.120970e+08</a:t>
                      </a:r>
                      <a:endParaRPr lang="en-ZA" dirty="0">
                        <a:effectLst/>
                      </a:endParaRPr>
                    </a:p>
                  </a:txBody>
                  <a:tcPr marL="76200" marR="76200" marT="38100" marB="38100" anchor="ctr">
                    <a:lnL w="76200" cap="flat" cmpd="sng" algn="ctr">
                      <a:solidFill>
                        <a:schemeClr val="accent2">
                          <a:alpha val="0"/>
                        </a:schemeClr>
                      </a:solidFill>
                      <a:prstDash val="solid"/>
                      <a:round/>
                      <a:headEnd type="none" w="sm" len="sm"/>
                      <a:tailEnd type="none" w="sm" len="sm"/>
                    </a:lnL>
                    <a:lnR w="76200" cap="flat" cmpd="sng">
                      <a:solidFill>
                        <a:schemeClr val="accent2"/>
                      </a:solidFill>
                      <a:prstDash val="solid"/>
                      <a:round/>
                      <a:headEnd type="none" w="sm" len="sm"/>
                      <a:tailEnd type="none" w="sm" len="sm"/>
                    </a:lnR>
                    <a:lnT w="76200" cap="flat" cmpd="sng" algn="ctr">
                      <a:solidFill>
                        <a:schemeClr val="accent2"/>
                      </a:solidFill>
                      <a:prstDash val="solid"/>
                      <a:round/>
                      <a:headEnd type="none" w="sm" len="sm"/>
                      <a:tailEnd type="none" w="sm" len="sm"/>
                    </a:lnT>
                    <a:lnB w="76200"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601299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62" name="Google Shape;762;p32"/>
          <p:cNvSpPr txBox="1">
            <a:spLocks noGrp="1"/>
          </p:cNvSpPr>
          <p:nvPr>
            <p:ph type="title"/>
          </p:nvPr>
        </p:nvSpPr>
        <p:spPr>
          <a:xfrm>
            <a:off x="492900" y="610575"/>
            <a:ext cx="407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XG-Boost in Detail</a:t>
            </a:r>
            <a:endParaRPr dirty="0"/>
          </a:p>
        </p:txBody>
      </p:sp>
      <p:sp>
        <p:nvSpPr>
          <p:cNvPr id="763" name="Google Shape;763;p32"/>
          <p:cNvSpPr txBox="1">
            <a:spLocks noGrp="1"/>
          </p:cNvSpPr>
          <p:nvPr>
            <p:ph type="body" idx="1"/>
          </p:nvPr>
        </p:nvSpPr>
        <p:spPr>
          <a:xfrm>
            <a:off x="492900" y="1332125"/>
            <a:ext cx="4079100" cy="2294100"/>
          </a:xfrm>
          <a:prstGeom prst="rect">
            <a:avLst/>
          </a:prstGeom>
        </p:spPr>
        <p:txBody>
          <a:bodyPr spcFirstLastPara="1" wrap="square" lIns="91425" tIns="91425" rIns="91425" bIns="91425" anchor="t" anchorCtr="0">
            <a:noAutofit/>
          </a:bodyPr>
          <a:lstStyle/>
          <a:p>
            <a:pPr marL="0" indent="0">
              <a:buNone/>
            </a:pPr>
            <a:r>
              <a:rPr lang="en-US" dirty="0"/>
              <a:t>Class of scalable ensemble machine learning algorithms that provide parallel tree boosting</a:t>
            </a:r>
          </a:p>
          <a:p>
            <a:pPr marL="0" indent="0">
              <a:buNone/>
            </a:pPr>
            <a:endParaRPr lang="en-US" dirty="0"/>
          </a:p>
          <a:p>
            <a:pPr marL="0" indent="0">
              <a:buNone/>
            </a:pPr>
            <a:r>
              <a:rPr lang="en-US" dirty="0"/>
              <a:t>The following are the Hyperparameters of the best model:</a:t>
            </a:r>
          </a:p>
          <a:p>
            <a:pPr marL="0" indent="0">
              <a:buNone/>
            </a:pPr>
            <a:endParaRPr lang="en-US" dirty="0"/>
          </a:p>
          <a:p>
            <a:pPr marL="171450" indent="-171450">
              <a:spcAft>
                <a:spcPts val="600"/>
              </a:spcAft>
            </a:pPr>
            <a:r>
              <a:rPr lang="en-US" dirty="0"/>
              <a:t>'subsample': 0.8</a:t>
            </a:r>
          </a:p>
          <a:p>
            <a:pPr marL="171450" indent="-171450">
              <a:spcAft>
                <a:spcPts val="600"/>
              </a:spcAft>
            </a:pPr>
            <a:r>
              <a:rPr lang="en-US" dirty="0"/>
              <a:t>'reg_lambda': 2.0</a:t>
            </a:r>
          </a:p>
          <a:p>
            <a:pPr marL="171450" indent="-171450">
              <a:spcAft>
                <a:spcPts val="600"/>
              </a:spcAft>
            </a:pPr>
            <a:r>
              <a:rPr lang="en-US" dirty="0"/>
              <a:t>'reg_alpha’: 0</a:t>
            </a:r>
          </a:p>
          <a:p>
            <a:pPr marL="171450" indent="-171450">
              <a:spcAft>
                <a:spcPts val="600"/>
              </a:spcAft>
            </a:pPr>
            <a:r>
              <a:rPr lang="en-US" dirty="0"/>
              <a:t>'n_estimators': 300</a:t>
            </a:r>
          </a:p>
          <a:p>
            <a:pPr marL="171450" indent="-171450">
              <a:spcAft>
                <a:spcPts val="600"/>
              </a:spcAft>
            </a:pPr>
            <a:r>
              <a:rPr lang="en-US" dirty="0"/>
              <a:t>'max_depth’: 7</a:t>
            </a:r>
          </a:p>
          <a:p>
            <a:pPr marL="171450" indent="-171450">
              <a:spcAft>
                <a:spcPts val="600"/>
              </a:spcAft>
            </a:pPr>
            <a:r>
              <a:rPr lang="en-US" dirty="0"/>
              <a:t>'learning_rate': 0.05</a:t>
            </a:r>
          </a:p>
          <a:p>
            <a:pPr marL="171450" indent="-171450">
              <a:spcAft>
                <a:spcPts val="600"/>
              </a:spcAft>
            </a:pPr>
            <a:r>
              <a:rPr lang="en-US" dirty="0"/>
              <a:t>'gamma’: 0</a:t>
            </a:r>
          </a:p>
          <a:p>
            <a:pPr marL="171450" indent="-171450">
              <a:spcAft>
                <a:spcPts val="600"/>
              </a:spcAft>
            </a:pPr>
            <a:r>
              <a:rPr lang="en-US" dirty="0"/>
              <a:t>'colsample_bytree': 0.7</a:t>
            </a:r>
          </a:p>
        </p:txBody>
      </p:sp>
      <p:pic>
        <p:nvPicPr>
          <p:cNvPr id="3" name="Picture 2">
            <a:extLst>
              <a:ext uri="{FF2B5EF4-FFF2-40B4-BE49-F238E27FC236}">
                <a16:creationId xmlns:a16="http://schemas.microsoft.com/office/drawing/2014/main" id="{B7FE4014-0651-58AC-3E67-597CEAF6A3A9}"/>
              </a:ext>
            </a:extLst>
          </p:cNvPr>
          <p:cNvPicPr>
            <a:picLocks noChangeAspect="1"/>
          </p:cNvPicPr>
          <p:nvPr/>
        </p:nvPicPr>
        <p:blipFill>
          <a:blip r:embed="rId3"/>
          <a:stretch>
            <a:fillRect/>
          </a:stretch>
        </p:blipFill>
        <p:spPr>
          <a:xfrm>
            <a:off x="2816155" y="2326807"/>
            <a:ext cx="6147630" cy="2294099"/>
          </a:xfrm>
          <a:prstGeom prst="rect">
            <a:avLst/>
          </a:prstGeom>
        </p:spPr>
      </p:pic>
    </p:spTree>
    <p:extLst>
      <p:ext uri="{BB962C8B-B14F-4D97-AF65-F5344CB8AC3E}">
        <p14:creationId xmlns:p14="http://schemas.microsoft.com/office/powerpoint/2010/main" val="24894800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31"/>
          <p:cNvSpPr txBox="1">
            <a:spLocks noGrp="1"/>
          </p:cNvSpPr>
          <p:nvPr>
            <p:ph type="title" idx="2"/>
          </p:nvPr>
        </p:nvSpPr>
        <p:spPr>
          <a:xfrm>
            <a:off x="5894275" y="1493848"/>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grpSp>
        <p:nvGrpSpPr>
          <p:cNvPr id="675" name="Google Shape;675;p31"/>
          <p:cNvGrpSpPr/>
          <p:nvPr/>
        </p:nvGrpSpPr>
        <p:grpSpPr>
          <a:xfrm rot="8720212">
            <a:off x="2517007" y="545582"/>
            <a:ext cx="1885801" cy="3352230"/>
            <a:chOff x="359057" y="-1180236"/>
            <a:chExt cx="2184625" cy="3883659"/>
          </a:xfrm>
        </p:grpSpPr>
        <p:sp>
          <p:nvSpPr>
            <p:cNvPr id="676" name="Google Shape;676;p31"/>
            <p:cNvSpPr/>
            <p:nvPr/>
          </p:nvSpPr>
          <p:spPr>
            <a:xfrm>
              <a:off x="627170" y="-1180236"/>
              <a:ext cx="1916512" cy="3883659"/>
            </a:xfrm>
            <a:custGeom>
              <a:avLst/>
              <a:gdLst/>
              <a:ahLst/>
              <a:cxnLst/>
              <a:rect l="l" t="t" r="r" b="b"/>
              <a:pathLst>
                <a:path w="814" h="1649" extrusionOk="0">
                  <a:moveTo>
                    <a:pt x="514" y="0"/>
                  </a:moveTo>
                  <a:cubicBezTo>
                    <a:pt x="514" y="0"/>
                    <a:pt x="513" y="0"/>
                    <a:pt x="512" y="0"/>
                  </a:cubicBezTo>
                  <a:cubicBezTo>
                    <a:pt x="458" y="0"/>
                    <a:pt x="368" y="0"/>
                    <a:pt x="313" y="0"/>
                  </a:cubicBezTo>
                  <a:cubicBezTo>
                    <a:pt x="254" y="0"/>
                    <a:pt x="200" y="22"/>
                    <a:pt x="155" y="60"/>
                  </a:cubicBezTo>
                  <a:cubicBezTo>
                    <a:pt x="106" y="102"/>
                    <a:pt x="71" y="161"/>
                    <a:pt x="52" y="223"/>
                  </a:cubicBezTo>
                  <a:cubicBezTo>
                    <a:pt x="51" y="228"/>
                    <a:pt x="49" y="234"/>
                    <a:pt x="48" y="239"/>
                  </a:cubicBezTo>
                  <a:cubicBezTo>
                    <a:pt x="2" y="278"/>
                    <a:pt x="0" y="388"/>
                    <a:pt x="40" y="434"/>
                  </a:cubicBezTo>
                  <a:cubicBezTo>
                    <a:pt x="46" y="513"/>
                    <a:pt x="46" y="608"/>
                    <a:pt x="46" y="688"/>
                  </a:cubicBezTo>
                  <a:cubicBezTo>
                    <a:pt x="11" y="710"/>
                    <a:pt x="11" y="710"/>
                    <a:pt x="11" y="710"/>
                  </a:cubicBezTo>
                  <a:cubicBezTo>
                    <a:pt x="11" y="744"/>
                    <a:pt x="11" y="744"/>
                    <a:pt x="11" y="744"/>
                  </a:cubicBezTo>
                  <a:cubicBezTo>
                    <a:pt x="46" y="735"/>
                    <a:pt x="46" y="735"/>
                    <a:pt x="46" y="735"/>
                  </a:cubicBezTo>
                  <a:cubicBezTo>
                    <a:pt x="46" y="806"/>
                    <a:pt x="46" y="806"/>
                    <a:pt x="46" y="806"/>
                  </a:cubicBezTo>
                  <a:cubicBezTo>
                    <a:pt x="46" y="945"/>
                    <a:pt x="33" y="1083"/>
                    <a:pt x="18" y="1221"/>
                  </a:cubicBezTo>
                  <a:cubicBezTo>
                    <a:pt x="17" y="1240"/>
                    <a:pt x="17" y="1259"/>
                    <a:pt x="19" y="1278"/>
                  </a:cubicBezTo>
                  <a:cubicBezTo>
                    <a:pt x="14" y="1294"/>
                    <a:pt x="11" y="1313"/>
                    <a:pt x="11" y="1332"/>
                  </a:cubicBezTo>
                  <a:cubicBezTo>
                    <a:pt x="11" y="1396"/>
                    <a:pt x="42" y="1447"/>
                    <a:pt x="80" y="1447"/>
                  </a:cubicBezTo>
                  <a:cubicBezTo>
                    <a:pt x="80" y="1447"/>
                    <a:pt x="81" y="1447"/>
                    <a:pt x="82" y="1447"/>
                  </a:cubicBezTo>
                  <a:cubicBezTo>
                    <a:pt x="90" y="1458"/>
                    <a:pt x="98" y="1468"/>
                    <a:pt x="107" y="1479"/>
                  </a:cubicBezTo>
                  <a:cubicBezTo>
                    <a:pt x="120" y="1544"/>
                    <a:pt x="134" y="1595"/>
                    <a:pt x="134" y="1595"/>
                  </a:cubicBezTo>
                  <a:cubicBezTo>
                    <a:pt x="191" y="1625"/>
                    <a:pt x="248" y="1646"/>
                    <a:pt x="340" y="1649"/>
                  </a:cubicBezTo>
                  <a:cubicBezTo>
                    <a:pt x="343" y="1649"/>
                    <a:pt x="345" y="1649"/>
                    <a:pt x="348" y="1649"/>
                  </a:cubicBezTo>
                  <a:cubicBezTo>
                    <a:pt x="364" y="1649"/>
                    <a:pt x="379" y="1649"/>
                    <a:pt x="394" y="1649"/>
                  </a:cubicBezTo>
                  <a:cubicBezTo>
                    <a:pt x="409" y="1649"/>
                    <a:pt x="423" y="1649"/>
                    <a:pt x="437" y="1649"/>
                  </a:cubicBezTo>
                  <a:cubicBezTo>
                    <a:pt x="528" y="1649"/>
                    <a:pt x="602" y="1644"/>
                    <a:pt x="691" y="1595"/>
                  </a:cubicBezTo>
                  <a:cubicBezTo>
                    <a:pt x="691" y="1595"/>
                    <a:pt x="691" y="1595"/>
                    <a:pt x="691" y="1595"/>
                  </a:cubicBezTo>
                  <a:cubicBezTo>
                    <a:pt x="692" y="1595"/>
                    <a:pt x="705" y="1543"/>
                    <a:pt x="719" y="1478"/>
                  </a:cubicBezTo>
                  <a:cubicBezTo>
                    <a:pt x="728" y="1468"/>
                    <a:pt x="735" y="1456"/>
                    <a:pt x="744" y="1447"/>
                  </a:cubicBezTo>
                  <a:cubicBezTo>
                    <a:pt x="744" y="1447"/>
                    <a:pt x="745" y="1447"/>
                    <a:pt x="746" y="1447"/>
                  </a:cubicBezTo>
                  <a:cubicBezTo>
                    <a:pt x="746" y="1447"/>
                    <a:pt x="746" y="1447"/>
                    <a:pt x="747" y="1447"/>
                  </a:cubicBezTo>
                  <a:cubicBezTo>
                    <a:pt x="784" y="1446"/>
                    <a:pt x="814" y="1394"/>
                    <a:pt x="814" y="1332"/>
                  </a:cubicBezTo>
                  <a:cubicBezTo>
                    <a:pt x="814" y="1312"/>
                    <a:pt x="810" y="1294"/>
                    <a:pt x="806" y="1278"/>
                  </a:cubicBezTo>
                  <a:cubicBezTo>
                    <a:pt x="807" y="1266"/>
                    <a:pt x="808" y="1253"/>
                    <a:pt x="808" y="1241"/>
                  </a:cubicBezTo>
                  <a:cubicBezTo>
                    <a:pt x="808" y="1227"/>
                    <a:pt x="807" y="1213"/>
                    <a:pt x="805" y="1199"/>
                  </a:cubicBezTo>
                  <a:cubicBezTo>
                    <a:pt x="790" y="1069"/>
                    <a:pt x="779" y="936"/>
                    <a:pt x="780" y="806"/>
                  </a:cubicBezTo>
                  <a:cubicBezTo>
                    <a:pt x="780" y="805"/>
                    <a:pt x="780" y="735"/>
                    <a:pt x="780" y="735"/>
                  </a:cubicBezTo>
                  <a:cubicBezTo>
                    <a:pt x="780" y="735"/>
                    <a:pt x="780" y="735"/>
                    <a:pt x="780" y="735"/>
                  </a:cubicBezTo>
                  <a:cubicBezTo>
                    <a:pt x="780" y="735"/>
                    <a:pt x="814" y="744"/>
                    <a:pt x="814" y="744"/>
                  </a:cubicBezTo>
                  <a:cubicBezTo>
                    <a:pt x="814" y="710"/>
                    <a:pt x="814" y="710"/>
                    <a:pt x="814" y="710"/>
                  </a:cubicBezTo>
                  <a:cubicBezTo>
                    <a:pt x="780" y="688"/>
                    <a:pt x="780" y="688"/>
                    <a:pt x="780" y="688"/>
                  </a:cubicBezTo>
                  <a:cubicBezTo>
                    <a:pt x="780" y="652"/>
                    <a:pt x="779" y="570"/>
                    <a:pt x="780" y="534"/>
                  </a:cubicBezTo>
                  <a:cubicBezTo>
                    <a:pt x="781" y="501"/>
                    <a:pt x="783" y="467"/>
                    <a:pt x="785" y="434"/>
                  </a:cubicBezTo>
                  <a:cubicBezTo>
                    <a:pt x="802" y="413"/>
                    <a:pt x="814" y="379"/>
                    <a:pt x="814" y="340"/>
                  </a:cubicBezTo>
                  <a:cubicBezTo>
                    <a:pt x="814" y="296"/>
                    <a:pt x="799" y="258"/>
                    <a:pt x="777" y="239"/>
                  </a:cubicBezTo>
                  <a:cubicBezTo>
                    <a:pt x="776" y="235"/>
                    <a:pt x="775" y="230"/>
                    <a:pt x="774" y="225"/>
                  </a:cubicBezTo>
                  <a:cubicBezTo>
                    <a:pt x="741" y="109"/>
                    <a:pt x="641" y="0"/>
                    <a:pt x="514"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1"/>
            <p:cNvSpPr/>
            <p:nvPr/>
          </p:nvSpPr>
          <p:spPr>
            <a:xfrm>
              <a:off x="367994"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1"/>
            <p:cNvSpPr/>
            <p:nvPr/>
          </p:nvSpPr>
          <p:spPr>
            <a:xfrm>
              <a:off x="1936952"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1"/>
            <p:cNvSpPr/>
            <p:nvPr/>
          </p:nvSpPr>
          <p:spPr>
            <a:xfrm>
              <a:off x="367994"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1"/>
            <p:cNvSpPr/>
            <p:nvPr/>
          </p:nvSpPr>
          <p:spPr>
            <a:xfrm>
              <a:off x="1936952"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1"/>
            <p:cNvSpPr/>
            <p:nvPr/>
          </p:nvSpPr>
          <p:spPr>
            <a:xfrm>
              <a:off x="384875" y="-1180236"/>
              <a:ext cx="1859911" cy="3883659"/>
            </a:xfrm>
            <a:custGeom>
              <a:avLst/>
              <a:gdLst/>
              <a:ahLst/>
              <a:cxnLst/>
              <a:rect l="l" t="t" r="r" b="b"/>
              <a:pathLst>
                <a:path w="790" h="1649" extrusionOk="0">
                  <a:moveTo>
                    <a:pt x="790" y="1242"/>
                  </a:moveTo>
                  <a:cubicBezTo>
                    <a:pt x="790" y="1228"/>
                    <a:pt x="789" y="1214"/>
                    <a:pt x="787" y="1200"/>
                  </a:cubicBezTo>
                  <a:cubicBezTo>
                    <a:pt x="772" y="1070"/>
                    <a:pt x="762" y="938"/>
                    <a:pt x="762" y="807"/>
                  </a:cubicBezTo>
                  <a:cubicBezTo>
                    <a:pt x="762" y="587"/>
                    <a:pt x="762" y="587"/>
                    <a:pt x="762" y="587"/>
                  </a:cubicBezTo>
                  <a:cubicBezTo>
                    <a:pt x="762" y="517"/>
                    <a:pt x="766" y="446"/>
                    <a:pt x="771" y="375"/>
                  </a:cubicBezTo>
                  <a:cubicBezTo>
                    <a:pt x="772" y="364"/>
                    <a:pt x="772" y="354"/>
                    <a:pt x="772" y="343"/>
                  </a:cubicBezTo>
                  <a:cubicBezTo>
                    <a:pt x="772" y="153"/>
                    <a:pt x="648" y="0"/>
                    <a:pt x="494" y="0"/>
                  </a:cubicBezTo>
                  <a:cubicBezTo>
                    <a:pt x="440" y="0"/>
                    <a:pt x="350" y="0"/>
                    <a:pt x="295" y="0"/>
                  </a:cubicBezTo>
                  <a:cubicBezTo>
                    <a:pt x="141" y="0"/>
                    <a:pt x="17" y="153"/>
                    <a:pt x="17" y="343"/>
                  </a:cubicBezTo>
                  <a:cubicBezTo>
                    <a:pt x="17" y="354"/>
                    <a:pt x="17" y="364"/>
                    <a:pt x="18" y="375"/>
                  </a:cubicBezTo>
                  <a:cubicBezTo>
                    <a:pt x="24" y="446"/>
                    <a:pt x="28" y="517"/>
                    <a:pt x="28" y="587"/>
                  </a:cubicBezTo>
                  <a:cubicBezTo>
                    <a:pt x="28" y="807"/>
                    <a:pt x="28" y="807"/>
                    <a:pt x="28" y="807"/>
                  </a:cubicBezTo>
                  <a:cubicBezTo>
                    <a:pt x="28" y="938"/>
                    <a:pt x="17" y="1070"/>
                    <a:pt x="2" y="1200"/>
                  </a:cubicBezTo>
                  <a:cubicBezTo>
                    <a:pt x="0" y="1214"/>
                    <a:pt x="0" y="1228"/>
                    <a:pt x="0" y="1242"/>
                  </a:cubicBezTo>
                  <a:cubicBezTo>
                    <a:pt x="0" y="1332"/>
                    <a:pt x="33" y="1414"/>
                    <a:pt x="89" y="1479"/>
                  </a:cubicBezTo>
                  <a:cubicBezTo>
                    <a:pt x="102" y="1545"/>
                    <a:pt x="116" y="1595"/>
                    <a:pt x="116" y="1595"/>
                  </a:cubicBezTo>
                  <a:cubicBezTo>
                    <a:pt x="116" y="1595"/>
                    <a:pt x="208" y="1649"/>
                    <a:pt x="321" y="1649"/>
                  </a:cubicBezTo>
                  <a:cubicBezTo>
                    <a:pt x="361" y="1649"/>
                    <a:pt x="428" y="1649"/>
                    <a:pt x="468" y="1649"/>
                  </a:cubicBezTo>
                  <a:cubicBezTo>
                    <a:pt x="581" y="1649"/>
                    <a:pt x="673" y="1595"/>
                    <a:pt x="673" y="1595"/>
                  </a:cubicBezTo>
                  <a:cubicBezTo>
                    <a:pt x="673" y="1595"/>
                    <a:pt x="687" y="1545"/>
                    <a:pt x="700" y="1479"/>
                  </a:cubicBezTo>
                  <a:cubicBezTo>
                    <a:pt x="756" y="1414"/>
                    <a:pt x="790" y="1332"/>
                    <a:pt x="790" y="12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1"/>
            <p:cNvSpPr/>
            <p:nvPr/>
          </p:nvSpPr>
          <p:spPr>
            <a:xfrm>
              <a:off x="384875" y="-1043201"/>
              <a:ext cx="346561" cy="3657249"/>
            </a:xfrm>
            <a:custGeom>
              <a:avLst/>
              <a:gdLst/>
              <a:ahLst/>
              <a:cxnLst/>
              <a:rect l="l" t="t" r="r" b="b"/>
              <a:pathLst>
                <a:path w="147" h="1553" extrusionOk="0">
                  <a:moveTo>
                    <a:pt x="128" y="1453"/>
                  </a:moveTo>
                  <a:cubicBezTo>
                    <a:pt x="79" y="1385"/>
                    <a:pt x="50" y="1299"/>
                    <a:pt x="50" y="1204"/>
                  </a:cubicBezTo>
                  <a:cubicBezTo>
                    <a:pt x="50" y="1190"/>
                    <a:pt x="51" y="1175"/>
                    <a:pt x="52" y="1161"/>
                  </a:cubicBezTo>
                  <a:cubicBezTo>
                    <a:pt x="66" y="1023"/>
                    <a:pt x="75" y="886"/>
                    <a:pt x="75" y="747"/>
                  </a:cubicBezTo>
                  <a:cubicBezTo>
                    <a:pt x="75" y="517"/>
                    <a:pt x="75" y="517"/>
                    <a:pt x="75" y="517"/>
                  </a:cubicBezTo>
                  <a:cubicBezTo>
                    <a:pt x="75" y="443"/>
                    <a:pt x="71" y="368"/>
                    <a:pt x="66" y="294"/>
                  </a:cubicBezTo>
                  <a:cubicBezTo>
                    <a:pt x="66" y="283"/>
                    <a:pt x="65" y="272"/>
                    <a:pt x="65" y="260"/>
                  </a:cubicBezTo>
                  <a:cubicBezTo>
                    <a:pt x="65" y="158"/>
                    <a:pt x="94" y="65"/>
                    <a:pt x="140" y="0"/>
                  </a:cubicBezTo>
                  <a:cubicBezTo>
                    <a:pt x="66" y="61"/>
                    <a:pt x="17" y="166"/>
                    <a:pt x="17" y="285"/>
                  </a:cubicBezTo>
                  <a:cubicBezTo>
                    <a:pt x="17" y="296"/>
                    <a:pt x="17" y="306"/>
                    <a:pt x="18" y="317"/>
                  </a:cubicBezTo>
                  <a:cubicBezTo>
                    <a:pt x="24" y="388"/>
                    <a:pt x="28" y="459"/>
                    <a:pt x="28" y="529"/>
                  </a:cubicBezTo>
                  <a:cubicBezTo>
                    <a:pt x="28" y="749"/>
                    <a:pt x="28" y="749"/>
                    <a:pt x="28" y="749"/>
                  </a:cubicBezTo>
                  <a:cubicBezTo>
                    <a:pt x="28" y="880"/>
                    <a:pt x="17" y="1012"/>
                    <a:pt x="2" y="1142"/>
                  </a:cubicBezTo>
                  <a:cubicBezTo>
                    <a:pt x="0" y="1156"/>
                    <a:pt x="0" y="1170"/>
                    <a:pt x="0" y="1184"/>
                  </a:cubicBezTo>
                  <a:cubicBezTo>
                    <a:pt x="0" y="1274"/>
                    <a:pt x="33" y="1356"/>
                    <a:pt x="89" y="1421"/>
                  </a:cubicBezTo>
                  <a:cubicBezTo>
                    <a:pt x="102" y="1487"/>
                    <a:pt x="116" y="1537"/>
                    <a:pt x="116" y="1537"/>
                  </a:cubicBezTo>
                  <a:cubicBezTo>
                    <a:pt x="116" y="1537"/>
                    <a:pt x="127" y="1544"/>
                    <a:pt x="147" y="1553"/>
                  </a:cubicBezTo>
                  <a:cubicBezTo>
                    <a:pt x="142" y="1531"/>
                    <a:pt x="135" y="1495"/>
                    <a:pt x="128" y="1453"/>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1"/>
            <p:cNvSpPr/>
            <p:nvPr/>
          </p:nvSpPr>
          <p:spPr>
            <a:xfrm>
              <a:off x="1896238" y="-1043201"/>
              <a:ext cx="348547" cy="3657249"/>
            </a:xfrm>
            <a:custGeom>
              <a:avLst/>
              <a:gdLst/>
              <a:ahLst/>
              <a:cxnLst/>
              <a:rect l="l" t="t" r="r" b="b"/>
              <a:pathLst>
                <a:path w="148" h="1553" extrusionOk="0">
                  <a:moveTo>
                    <a:pt x="145" y="1142"/>
                  </a:moveTo>
                  <a:cubicBezTo>
                    <a:pt x="130" y="1012"/>
                    <a:pt x="120" y="880"/>
                    <a:pt x="120" y="749"/>
                  </a:cubicBezTo>
                  <a:cubicBezTo>
                    <a:pt x="120" y="529"/>
                    <a:pt x="120" y="529"/>
                    <a:pt x="120" y="529"/>
                  </a:cubicBezTo>
                  <a:cubicBezTo>
                    <a:pt x="120" y="459"/>
                    <a:pt x="124" y="388"/>
                    <a:pt x="129" y="317"/>
                  </a:cubicBezTo>
                  <a:cubicBezTo>
                    <a:pt x="130" y="306"/>
                    <a:pt x="130" y="296"/>
                    <a:pt x="130" y="285"/>
                  </a:cubicBezTo>
                  <a:cubicBezTo>
                    <a:pt x="130" y="166"/>
                    <a:pt x="81" y="61"/>
                    <a:pt x="7" y="0"/>
                  </a:cubicBezTo>
                  <a:cubicBezTo>
                    <a:pt x="53" y="65"/>
                    <a:pt x="82" y="158"/>
                    <a:pt x="82" y="260"/>
                  </a:cubicBezTo>
                  <a:cubicBezTo>
                    <a:pt x="82" y="272"/>
                    <a:pt x="81" y="283"/>
                    <a:pt x="81" y="294"/>
                  </a:cubicBezTo>
                  <a:cubicBezTo>
                    <a:pt x="76" y="368"/>
                    <a:pt x="72" y="443"/>
                    <a:pt x="72" y="517"/>
                  </a:cubicBezTo>
                  <a:cubicBezTo>
                    <a:pt x="72" y="747"/>
                    <a:pt x="72" y="747"/>
                    <a:pt x="72" y="747"/>
                  </a:cubicBezTo>
                  <a:cubicBezTo>
                    <a:pt x="72" y="886"/>
                    <a:pt x="82" y="1023"/>
                    <a:pt x="95" y="1161"/>
                  </a:cubicBezTo>
                  <a:cubicBezTo>
                    <a:pt x="96" y="1175"/>
                    <a:pt x="97" y="1190"/>
                    <a:pt x="97" y="1204"/>
                  </a:cubicBezTo>
                  <a:cubicBezTo>
                    <a:pt x="97" y="1299"/>
                    <a:pt x="68" y="1385"/>
                    <a:pt x="19" y="1453"/>
                  </a:cubicBezTo>
                  <a:cubicBezTo>
                    <a:pt x="12" y="1495"/>
                    <a:pt x="5" y="1531"/>
                    <a:pt x="0" y="1553"/>
                  </a:cubicBezTo>
                  <a:cubicBezTo>
                    <a:pt x="20" y="1544"/>
                    <a:pt x="31" y="1537"/>
                    <a:pt x="31" y="1537"/>
                  </a:cubicBezTo>
                  <a:cubicBezTo>
                    <a:pt x="31" y="1537"/>
                    <a:pt x="45" y="1487"/>
                    <a:pt x="58" y="1421"/>
                  </a:cubicBezTo>
                  <a:cubicBezTo>
                    <a:pt x="114" y="1356"/>
                    <a:pt x="148" y="1274"/>
                    <a:pt x="148" y="1184"/>
                  </a:cubicBezTo>
                  <a:cubicBezTo>
                    <a:pt x="148" y="1170"/>
                    <a:pt x="147" y="1156"/>
                    <a:pt x="145" y="11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1"/>
            <p:cNvSpPr/>
            <p:nvPr/>
          </p:nvSpPr>
          <p:spPr>
            <a:xfrm>
              <a:off x="582485" y="-82961"/>
              <a:ext cx="1464692" cy="2501390"/>
            </a:xfrm>
            <a:custGeom>
              <a:avLst/>
              <a:gdLst/>
              <a:ahLst/>
              <a:cxnLst/>
              <a:rect l="l" t="t" r="r" b="b"/>
              <a:pathLst>
                <a:path w="622" h="1062" extrusionOk="0">
                  <a:moveTo>
                    <a:pt x="598" y="157"/>
                  </a:moveTo>
                  <a:cubicBezTo>
                    <a:pt x="396" y="41"/>
                    <a:pt x="313" y="0"/>
                    <a:pt x="311" y="17"/>
                  </a:cubicBezTo>
                  <a:cubicBezTo>
                    <a:pt x="308" y="0"/>
                    <a:pt x="225" y="41"/>
                    <a:pt x="23" y="157"/>
                  </a:cubicBezTo>
                  <a:cubicBezTo>
                    <a:pt x="0" y="176"/>
                    <a:pt x="0" y="176"/>
                    <a:pt x="0" y="176"/>
                  </a:cubicBezTo>
                  <a:cubicBezTo>
                    <a:pt x="0" y="176"/>
                    <a:pt x="23" y="480"/>
                    <a:pt x="23" y="519"/>
                  </a:cubicBezTo>
                  <a:cubicBezTo>
                    <a:pt x="27" y="698"/>
                    <a:pt x="68" y="703"/>
                    <a:pt x="83" y="881"/>
                  </a:cubicBezTo>
                  <a:cubicBezTo>
                    <a:pt x="84" y="888"/>
                    <a:pt x="133" y="940"/>
                    <a:pt x="134" y="946"/>
                  </a:cubicBezTo>
                  <a:cubicBezTo>
                    <a:pt x="147" y="1045"/>
                    <a:pt x="168" y="1045"/>
                    <a:pt x="173" y="1048"/>
                  </a:cubicBezTo>
                  <a:cubicBezTo>
                    <a:pt x="188" y="1056"/>
                    <a:pt x="242" y="1060"/>
                    <a:pt x="284" y="1061"/>
                  </a:cubicBezTo>
                  <a:cubicBezTo>
                    <a:pt x="284" y="1062"/>
                    <a:pt x="285" y="1062"/>
                    <a:pt x="285" y="1062"/>
                  </a:cubicBezTo>
                  <a:cubicBezTo>
                    <a:pt x="285" y="1062"/>
                    <a:pt x="295" y="1062"/>
                    <a:pt x="311" y="1062"/>
                  </a:cubicBezTo>
                  <a:cubicBezTo>
                    <a:pt x="326" y="1062"/>
                    <a:pt x="336" y="1062"/>
                    <a:pt x="336" y="1062"/>
                  </a:cubicBezTo>
                  <a:cubicBezTo>
                    <a:pt x="337" y="1062"/>
                    <a:pt x="337" y="1062"/>
                    <a:pt x="337" y="1061"/>
                  </a:cubicBezTo>
                  <a:cubicBezTo>
                    <a:pt x="379" y="1060"/>
                    <a:pt x="434" y="1056"/>
                    <a:pt x="448" y="1048"/>
                  </a:cubicBezTo>
                  <a:cubicBezTo>
                    <a:pt x="453" y="1045"/>
                    <a:pt x="475" y="1045"/>
                    <a:pt x="487" y="946"/>
                  </a:cubicBezTo>
                  <a:cubicBezTo>
                    <a:pt x="488" y="940"/>
                    <a:pt x="538" y="888"/>
                    <a:pt x="538" y="881"/>
                  </a:cubicBezTo>
                  <a:cubicBezTo>
                    <a:pt x="553" y="703"/>
                    <a:pt x="594" y="698"/>
                    <a:pt x="598" y="519"/>
                  </a:cubicBezTo>
                  <a:cubicBezTo>
                    <a:pt x="599" y="480"/>
                    <a:pt x="622" y="176"/>
                    <a:pt x="622" y="176"/>
                  </a:cubicBezTo>
                  <a:lnTo>
                    <a:pt x="598" y="15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1"/>
            <p:cNvSpPr/>
            <p:nvPr/>
          </p:nvSpPr>
          <p:spPr>
            <a:xfrm>
              <a:off x="637100" y="-89912"/>
              <a:ext cx="1353474" cy="777526"/>
            </a:xfrm>
            <a:custGeom>
              <a:avLst/>
              <a:gdLst/>
              <a:ahLst/>
              <a:cxnLst/>
              <a:rect l="l" t="t" r="r" b="b"/>
              <a:pathLst>
                <a:path w="575" h="330" extrusionOk="0">
                  <a:moveTo>
                    <a:pt x="531" y="330"/>
                  </a:moveTo>
                  <a:cubicBezTo>
                    <a:pt x="49" y="330"/>
                    <a:pt x="49" y="330"/>
                    <a:pt x="49" y="330"/>
                  </a:cubicBezTo>
                  <a:cubicBezTo>
                    <a:pt x="0" y="166"/>
                    <a:pt x="0" y="166"/>
                    <a:pt x="0" y="166"/>
                  </a:cubicBezTo>
                  <a:cubicBezTo>
                    <a:pt x="23" y="86"/>
                    <a:pt x="186" y="0"/>
                    <a:pt x="288" y="0"/>
                  </a:cubicBezTo>
                  <a:cubicBezTo>
                    <a:pt x="389" y="0"/>
                    <a:pt x="551" y="87"/>
                    <a:pt x="575" y="166"/>
                  </a:cubicBezTo>
                  <a:lnTo>
                    <a:pt x="531" y="33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1"/>
            <p:cNvSpPr/>
            <p:nvPr/>
          </p:nvSpPr>
          <p:spPr>
            <a:xfrm>
              <a:off x="637100" y="-89912"/>
              <a:ext cx="1353474" cy="457777"/>
            </a:xfrm>
            <a:custGeom>
              <a:avLst/>
              <a:gdLst/>
              <a:ahLst/>
              <a:cxnLst/>
              <a:rect l="l" t="t" r="r" b="b"/>
              <a:pathLst>
                <a:path w="575" h="194" extrusionOk="0">
                  <a:moveTo>
                    <a:pt x="288" y="0"/>
                  </a:moveTo>
                  <a:cubicBezTo>
                    <a:pt x="186" y="0"/>
                    <a:pt x="23" y="86"/>
                    <a:pt x="0" y="166"/>
                  </a:cubicBezTo>
                  <a:cubicBezTo>
                    <a:pt x="8" y="194"/>
                    <a:pt x="8" y="194"/>
                    <a:pt x="8" y="194"/>
                  </a:cubicBezTo>
                  <a:cubicBezTo>
                    <a:pt x="192" y="149"/>
                    <a:pt x="384" y="149"/>
                    <a:pt x="567" y="194"/>
                  </a:cubicBezTo>
                  <a:cubicBezTo>
                    <a:pt x="575" y="166"/>
                    <a:pt x="575" y="166"/>
                    <a:pt x="575" y="166"/>
                  </a:cubicBezTo>
                  <a:cubicBezTo>
                    <a:pt x="551" y="87"/>
                    <a:pt x="389" y="0"/>
                    <a:pt x="288"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1"/>
            <p:cNvSpPr/>
            <p:nvPr/>
          </p:nvSpPr>
          <p:spPr>
            <a:xfrm>
              <a:off x="367994" y="397655"/>
              <a:ext cx="205554" cy="174769"/>
            </a:xfrm>
            <a:custGeom>
              <a:avLst/>
              <a:gdLst/>
              <a:ahLst/>
              <a:cxnLst/>
              <a:rect l="l" t="t" r="r" b="b"/>
              <a:pathLst>
                <a:path w="87" h="74" extrusionOk="0">
                  <a:moveTo>
                    <a:pt x="0" y="74"/>
                  </a:moveTo>
                  <a:cubicBezTo>
                    <a:pt x="67" y="57"/>
                    <a:pt x="67" y="57"/>
                    <a:pt x="67" y="57"/>
                  </a:cubicBezTo>
                  <a:cubicBezTo>
                    <a:pt x="79" y="55"/>
                    <a:pt x="87" y="44"/>
                    <a:pt x="87" y="33"/>
                  </a:cubicBezTo>
                  <a:cubicBezTo>
                    <a:pt x="87" y="33"/>
                    <a:pt x="87" y="33"/>
                    <a:pt x="87" y="33"/>
                  </a:cubicBezTo>
                  <a:cubicBezTo>
                    <a:pt x="87" y="12"/>
                    <a:pt x="65" y="0"/>
                    <a:pt x="48" y="11"/>
                  </a:cubicBezTo>
                  <a:cubicBezTo>
                    <a:pt x="0" y="40"/>
                    <a:pt x="0" y="40"/>
                    <a:pt x="0" y="40"/>
                  </a:cubicBezTo>
                  <a:lnTo>
                    <a:pt x="0" y="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1"/>
            <p:cNvSpPr/>
            <p:nvPr/>
          </p:nvSpPr>
          <p:spPr>
            <a:xfrm>
              <a:off x="2054127" y="397655"/>
              <a:ext cx="205554" cy="174769"/>
            </a:xfrm>
            <a:custGeom>
              <a:avLst/>
              <a:gdLst/>
              <a:ahLst/>
              <a:cxnLst/>
              <a:rect l="l" t="t" r="r" b="b"/>
              <a:pathLst>
                <a:path w="87" h="74" extrusionOk="0">
                  <a:moveTo>
                    <a:pt x="0" y="33"/>
                  </a:moveTo>
                  <a:cubicBezTo>
                    <a:pt x="0" y="33"/>
                    <a:pt x="0" y="33"/>
                    <a:pt x="0" y="33"/>
                  </a:cubicBezTo>
                  <a:cubicBezTo>
                    <a:pt x="0" y="44"/>
                    <a:pt x="8" y="55"/>
                    <a:pt x="20" y="57"/>
                  </a:cubicBezTo>
                  <a:cubicBezTo>
                    <a:pt x="87" y="74"/>
                    <a:pt x="87" y="74"/>
                    <a:pt x="87" y="74"/>
                  </a:cubicBezTo>
                  <a:cubicBezTo>
                    <a:pt x="87" y="40"/>
                    <a:pt x="87" y="40"/>
                    <a:pt x="87" y="40"/>
                  </a:cubicBezTo>
                  <a:cubicBezTo>
                    <a:pt x="39" y="11"/>
                    <a:pt x="39" y="11"/>
                    <a:pt x="39" y="11"/>
                  </a:cubicBezTo>
                  <a:cubicBezTo>
                    <a:pt x="22" y="0"/>
                    <a:pt x="0" y="12"/>
                    <a:pt x="0" y="3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1"/>
            <p:cNvSpPr/>
            <p:nvPr/>
          </p:nvSpPr>
          <p:spPr>
            <a:xfrm>
              <a:off x="359057" y="402620"/>
              <a:ext cx="221442" cy="176756"/>
            </a:xfrm>
            <a:custGeom>
              <a:avLst/>
              <a:gdLst/>
              <a:ahLst/>
              <a:cxnLst/>
              <a:rect l="l" t="t" r="r" b="b"/>
              <a:pathLst>
                <a:path w="94" h="75" extrusionOk="0">
                  <a:moveTo>
                    <a:pt x="5" y="75"/>
                  </a:moveTo>
                  <a:cubicBezTo>
                    <a:pt x="0" y="72"/>
                    <a:pt x="0" y="72"/>
                    <a:pt x="0" y="72"/>
                  </a:cubicBezTo>
                  <a:cubicBezTo>
                    <a:pt x="0" y="38"/>
                    <a:pt x="0" y="38"/>
                    <a:pt x="0" y="38"/>
                  </a:cubicBezTo>
                  <a:cubicBezTo>
                    <a:pt x="2" y="35"/>
                    <a:pt x="2" y="35"/>
                    <a:pt x="2" y="35"/>
                  </a:cubicBezTo>
                  <a:cubicBezTo>
                    <a:pt x="50" y="6"/>
                    <a:pt x="50" y="6"/>
                    <a:pt x="50" y="6"/>
                  </a:cubicBezTo>
                  <a:cubicBezTo>
                    <a:pt x="59" y="0"/>
                    <a:pt x="70" y="0"/>
                    <a:pt x="80" y="5"/>
                  </a:cubicBezTo>
                  <a:cubicBezTo>
                    <a:pt x="89" y="10"/>
                    <a:pt x="94" y="20"/>
                    <a:pt x="94" y="31"/>
                  </a:cubicBezTo>
                  <a:cubicBezTo>
                    <a:pt x="94" y="44"/>
                    <a:pt x="85" y="56"/>
                    <a:pt x="72" y="59"/>
                  </a:cubicBezTo>
                  <a:lnTo>
                    <a:pt x="5" y="75"/>
                  </a:lnTo>
                  <a:close/>
                  <a:moveTo>
                    <a:pt x="7" y="40"/>
                  </a:moveTo>
                  <a:cubicBezTo>
                    <a:pt x="7" y="68"/>
                    <a:pt x="7" y="68"/>
                    <a:pt x="7" y="68"/>
                  </a:cubicBezTo>
                  <a:cubicBezTo>
                    <a:pt x="71" y="52"/>
                    <a:pt x="71" y="52"/>
                    <a:pt x="71" y="52"/>
                  </a:cubicBezTo>
                  <a:cubicBezTo>
                    <a:pt x="80" y="50"/>
                    <a:pt x="87" y="41"/>
                    <a:pt x="87" y="31"/>
                  </a:cubicBezTo>
                  <a:cubicBezTo>
                    <a:pt x="87" y="22"/>
                    <a:pt x="83" y="15"/>
                    <a:pt x="76" y="11"/>
                  </a:cubicBezTo>
                  <a:cubicBezTo>
                    <a:pt x="69" y="7"/>
                    <a:pt x="61" y="7"/>
                    <a:pt x="54" y="12"/>
                  </a:cubicBezTo>
                  <a:lnTo>
                    <a:pt x="7" y="4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1"/>
            <p:cNvSpPr/>
            <p:nvPr/>
          </p:nvSpPr>
          <p:spPr>
            <a:xfrm>
              <a:off x="2047176" y="402620"/>
              <a:ext cx="221442" cy="176756"/>
            </a:xfrm>
            <a:custGeom>
              <a:avLst/>
              <a:gdLst/>
              <a:ahLst/>
              <a:cxnLst/>
              <a:rect l="l" t="t" r="r" b="b"/>
              <a:pathLst>
                <a:path w="94" h="75" extrusionOk="0">
                  <a:moveTo>
                    <a:pt x="90" y="75"/>
                  </a:moveTo>
                  <a:cubicBezTo>
                    <a:pt x="22" y="59"/>
                    <a:pt x="22" y="59"/>
                    <a:pt x="22" y="59"/>
                  </a:cubicBezTo>
                  <a:cubicBezTo>
                    <a:pt x="9" y="56"/>
                    <a:pt x="0" y="44"/>
                    <a:pt x="0" y="31"/>
                  </a:cubicBezTo>
                  <a:cubicBezTo>
                    <a:pt x="0" y="31"/>
                    <a:pt x="0" y="31"/>
                    <a:pt x="0" y="31"/>
                  </a:cubicBezTo>
                  <a:cubicBezTo>
                    <a:pt x="0" y="20"/>
                    <a:pt x="5" y="10"/>
                    <a:pt x="15" y="5"/>
                  </a:cubicBezTo>
                  <a:cubicBezTo>
                    <a:pt x="24" y="0"/>
                    <a:pt x="35" y="0"/>
                    <a:pt x="44" y="6"/>
                  </a:cubicBezTo>
                  <a:cubicBezTo>
                    <a:pt x="92" y="35"/>
                    <a:pt x="92" y="35"/>
                    <a:pt x="92" y="35"/>
                  </a:cubicBezTo>
                  <a:cubicBezTo>
                    <a:pt x="94" y="38"/>
                    <a:pt x="94" y="38"/>
                    <a:pt x="94" y="38"/>
                  </a:cubicBezTo>
                  <a:cubicBezTo>
                    <a:pt x="94" y="72"/>
                    <a:pt x="94" y="72"/>
                    <a:pt x="94" y="72"/>
                  </a:cubicBezTo>
                  <a:lnTo>
                    <a:pt x="90" y="75"/>
                  </a:lnTo>
                  <a:close/>
                  <a:moveTo>
                    <a:pt x="29" y="8"/>
                  </a:moveTo>
                  <a:cubicBezTo>
                    <a:pt x="25" y="8"/>
                    <a:pt x="22" y="9"/>
                    <a:pt x="18" y="11"/>
                  </a:cubicBezTo>
                  <a:cubicBezTo>
                    <a:pt x="11" y="15"/>
                    <a:pt x="7" y="22"/>
                    <a:pt x="7" y="31"/>
                  </a:cubicBezTo>
                  <a:cubicBezTo>
                    <a:pt x="7" y="41"/>
                    <a:pt x="14" y="50"/>
                    <a:pt x="24" y="52"/>
                  </a:cubicBezTo>
                  <a:cubicBezTo>
                    <a:pt x="87" y="68"/>
                    <a:pt x="87" y="68"/>
                    <a:pt x="87" y="68"/>
                  </a:cubicBezTo>
                  <a:cubicBezTo>
                    <a:pt x="87" y="40"/>
                    <a:pt x="87" y="40"/>
                    <a:pt x="87" y="40"/>
                  </a:cubicBezTo>
                  <a:cubicBezTo>
                    <a:pt x="41" y="12"/>
                    <a:pt x="41" y="12"/>
                    <a:pt x="41" y="12"/>
                  </a:cubicBezTo>
                  <a:cubicBezTo>
                    <a:pt x="37" y="9"/>
                    <a:pt x="33" y="8"/>
                    <a:pt x="29" y="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1"/>
            <p:cNvSpPr/>
            <p:nvPr/>
          </p:nvSpPr>
          <p:spPr>
            <a:xfrm>
              <a:off x="862514" y="1865322"/>
              <a:ext cx="902647" cy="430966"/>
            </a:xfrm>
            <a:custGeom>
              <a:avLst/>
              <a:gdLst/>
              <a:ahLst/>
              <a:cxnLst/>
              <a:rect l="l" t="t" r="r" b="b"/>
              <a:pathLst>
                <a:path w="383" h="183" extrusionOk="0">
                  <a:moveTo>
                    <a:pt x="0" y="0"/>
                  </a:moveTo>
                  <a:cubicBezTo>
                    <a:pt x="3" y="36"/>
                    <a:pt x="10" y="148"/>
                    <a:pt x="43" y="162"/>
                  </a:cubicBezTo>
                  <a:cubicBezTo>
                    <a:pt x="92" y="183"/>
                    <a:pt x="295" y="183"/>
                    <a:pt x="344" y="162"/>
                  </a:cubicBezTo>
                  <a:cubicBezTo>
                    <a:pt x="377" y="148"/>
                    <a:pt x="380" y="36"/>
                    <a:pt x="383" y="0"/>
                  </a:cubicBezTo>
                  <a:lnTo>
                    <a:pt x="0"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1"/>
            <p:cNvSpPr/>
            <p:nvPr/>
          </p:nvSpPr>
          <p:spPr>
            <a:xfrm>
              <a:off x="942947" y="1865322"/>
              <a:ext cx="753695" cy="320742"/>
            </a:xfrm>
            <a:custGeom>
              <a:avLst/>
              <a:gdLst/>
              <a:ahLst/>
              <a:cxnLst/>
              <a:rect l="l" t="t" r="r" b="b"/>
              <a:pathLst>
                <a:path w="320" h="136" extrusionOk="0">
                  <a:moveTo>
                    <a:pt x="0" y="0"/>
                  </a:moveTo>
                  <a:cubicBezTo>
                    <a:pt x="3" y="39"/>
                    <a:pt x="10" y="108"/>
                    <a:pt x="34" y="118"/>
                  </a:cubicBezTo>
                  <a:cubicBezTo>
                    <a:pt x="75" y="136"/>
                    <a:pt x="245" y="136"/>
                    <a:pt x="286" y="118"/>
                  </a:cubicBezTo>
                  <a:cubicBezTo>
                    <a:pt x="309" y="108"/>
                    <a:pt x="317" y="39"/>
                    <a:pt x="320"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1"/>
            <p:cNvSpPr/>
            <p:nvPr/>
          </p:nvSpPr>
          <p:spPr>
            <a:xfrm>
              <a:off x="630149" y="-1046180"/>
              <a:ext cx="1367376" cy="1345527"/>
            </a:xfrm>
            <a:custGeom>
              <a:avLst/>
              <a:gdLst/>
              <a:ahLst/>
              <a:cxnLst/>
              <a:rect l="l" t="t" r="r" b="b"/>
              <a:pathLst>
                <a:path w="581" h="571" extrusionOk="0">
                  <a:moveTo>
                    <a:pt x="574" y="571"/>
                  </a:moveTo>
                  <a:cubicBezTo>
                    <a:pt x="570" y="463"/>
                    <a:pt x="497" y="112"/>
                    <a:pt x="449" y="70"/>
                  </a:cubicBezTo>
                  <a:cubicBezTo>
                    <a:pt x="378" y="7"/>
                    <a:pt x="203" y="7"/>
                    <a:pt x="132" y="70"/>
                  </a:cubicBezTo>
                  <a:cubicBezTo>
                    <a:pt x="84" y="112"/>
                    <a:pt x="11" y="463"/>
                    <a:pt x="7" y="571"/>
                  </a:cubicBezTo>
                  <a:cubicBezTo>
                    <a:pt x="0" y="571"/>
                    <a:pt x="0" y="571"/>
                    <a:pt x="0" y="571"/>
                  </a:cubicBezTo>
                  <a:cubicBezTo>
                    <a:pt x="4" y="459"/>
                    <a:pt x="77" y="109"/>
                    <a:pt x="127" y="65"/>
                  </a:cubicBezTo>
                  <a:cubicBezTo>
                    <a:pt x="200" y="0"/>
                    <a:pt x="381" y="0"/>
                    <a:pt x="454" y="65"/>
                  </a:cubicBezTo>
                  <a:cubicBezTo>
                    <a:pt x="504" y="109"/>
                    <a:pt x="577" y="459"/>
                    <a:pt x="581" y="571"/>
                  </a:cubicBezTo>
                  <a:lnTo>
                    <a:pt x="574" y="57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1"/>
            <p:cNvSpPr/>
            <p:nvPr/>
          </p:nvSpPr>
          <p:spPr>
            <a:xfrm>
              <a:off x="585463" y="2301253"/>
              <a:ext cx="1456748" cy="228392"/>
            </a:xfrm>
            <a:custGeom>
              <a:avLst/>
              <a:gdLst/>
              <a:ahLst/>
              <a:cxnLst/>
              <a:rect l="l" t="t" r="r" b="b"/>
              <a:pathLst>
                <a:path w="619" h="97" extrusionOk="0">
                  <a:moveTo>
                    <a:pt x="310" y="97"/>
                  </a:moveTo>
                  <a:cubicBezTo>
                    <a:pt x="185" y="97"/>
                    <a:pt x="76" y="64"/>
                    <a:pt x="2" y="5"/>
                  </a:cubicBezTo>
                  <a:cubicBezTo>
                    <a:pt x="1" y="3"/>
                    <a:pt x="1" y="3"/>
                    <a:pt x="1" y="3"/>
                  </a:cubicBezTo>
                  <a:cubicBezTo>
                    <a:pt x="0" y="1"/>
                    <a:pt x="0" y="1"/>
                    <a:pt x="0" y="1"/>
                  </a:cubicBezTo>
                  <a:cubicBezTo>
                    <a:pt x="6" y="0"/>
                    <a:pt x="6" y="0"/>
                    <a:pt x="6" y="0"/>
                  </a:cubicBezTo>
                  <a:cubicBezTo>
                    <a:pt x="6" y="0"/>
                    <a:pt x="6" y="0"/>
                    <a:pt x="6" y="0"/>
                  </a:cubicBezTo>
                  <a:cubicBezTo>
                    <a:pt x="7" y="0"/>
                    <a:pt x="7" y="0"/>
                    <a:pt x="7" y="0"/>
                  </a:cubicBezTo>
                  <a:cubicBezTo>
                    <a:pt x="7" y="0"/>
                    <a:pt x="7" y="0"/>
                    <a:pt x="7" y="0"/>
                  </a:cubicBezTo>
                  <a:cubicBezTo>
                    <a:pt x="7" y="1"/>
                    <a:pt x="7" y="1"/>
                    <a:pt x="7" y="1"/>
                  </a:cubicBezTo>
                  <a:cubicBezTo>
                    <a:pt x="80" y="58"/>
                    <a:pt x="188" y="90"/>
                    <a:pt x="310" y="90"/>
                  </a:cubicBezTo>
                  <a:cubicBezTo>
                    <a:pt x="432" y="90"/>
                    <a:pt x="539" y="58"/>
                    <a:pt x="612" y="1"/>
                  </a:cubicBezTo>
                  <a:cubicBezTo>
                    <a:pt x="612" y="0"/>
                    <a:pt x="612" y="0"/>
                    <a:pt x="612" y="0"/>
                  </a:cubicBezTo>
                  <a:cubicBezTo>
                    <a:pt x="612" y="0"/>
                    <a:pt x="612" y="0"/>
                    <a:pt x="612" y="0"/>
                  </a:cubicBezTo>
                  <a:cubicBezTo>
                    <a:pt x="613" y="0"/>
                    <a:pt x="613" y="0"/>
                    <a:pt x="613" y="0"/>
                  </a:cubicBezTo>
                  <a:cubicBezTo>
                    <a:pt x="613" y="0"/>
                    <a:pt x="613" y="0"/>
                    <a:pt x="613" y="0"/>
                  </a:cubicBezTo>
                  <a:cubicBezTo>
                    <a:pt x="619" y="1"/>
                    <a:pt x="619" y="1"/>
                    <a:pt x="619" y="1"/>
                  </a:cubicBezTo>
                  <a:cubicBezTo>
                    <a:pt x="619" y="3"/>
                    <a:pt x="619" y="3"/>
                    <a:pt x="619" y="3"/>
                  </a:cubicBezTo>
                  <a:cubicBezTo>
                    <a:pt x="617" y="5"/>
                    <a:pt x="617" y="5"/>
                    <a:pt x="617" y="5"/>
                  </a:cubicBezTo>
                  <a:cubicBezTo>
                    <a:pt x="543" y="64"/>
                    <a:pt x="434" y="97"/>
                    <a:pt x="310" y="9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1"/>
            <p:cNvSpPr/>
            <p:nvPr/>
          </p:nvSpPr>
          <p:spPr>
            <a:xfrm>
              <a:off x="733422" y="2201952"/>
              <a:ext cx="169805" cy="193637"/>
            </a:xfrm>
            <a:custGeom>
              <a:avLst/>
              <a:gdLst/>
              <a:ahLst/>
              <a:cxnLst/>
              <a:rect l="l" t="t" r="r" b="b"/>
              <a:pathLst>
                <a:path w="72" h="82" extrusionOk="0">
                  <a:moveTo>
                    <a:pt x="7" y="82"/>
                  </a:moveTo>
                  <a:cubicBezTo>
                    <a:pt x="0" y="82"/>
                    <a:pt x="0" y="82"/>
                    <a:pt x="0" y="82"/>
                  </a:cubicBezTo>
                  <a:cubicBezTo>
                    <a:pt x="0" y="34"/>
                    <a:pt x="30" y="0"/>
                    <a:pt x="72" y="0"/>
                  </a:cubicBezTo>
                  <a:cubicBezTo>
                    <a:pt x="72" y="7"/>
                    <a:pt x="72" y="7"/>
                    <a:pt x="72" y="7"/>
                  </a:cubicBezTo>
                  <a:cubicBezTo>
                    <a:pt x="27" y="7"/>
                    <a:pt x="7" y="45"/>
                    <a:pt x="7"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1"/>
            <p:cNvSpPr/>
            <p:nvPr/>
          </p:nvSpPr>
          <p:spPr>
            <a:xfrm>
              <a:off x="851590"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1"/>
            <p:cNvSpPr/>
            <p:nvPr/>
          </p:nvSpPr>
          <p:spPr>
            <a:xfrm>
              <a:off x="1715510" y="2201952"/>
              <a:ext cx="178742" cy="193637"/>
            </a:xfrm>
            <a:custGeom>
              <a:avLst/>
              <a:gdLst/>
              <a:ahLst/>
              <a:cxnLst/>
              <a:rect l="l" t="t" r="r" b="b"/>
              <a:pathLst>
                <a:path w="76" h="82" extrusionOk="0">
                  <a:moveTo>
                    <a:pt x="76" y="82"/>
                  </a:moveTo>
                  <a:cubicBezTo>
                    <a:pt x="69" y="82"/>
                    <a:pt x="69" y="82"/>
                    <a:pt x="69" y="82"/>
                  </a:cubicBezTo>
                  <a:cubicBezTo>
                    <a:pt x="69" y="39"/>
                    <a:pt x="40" y="7"/>
                    <a:pt x="0" y="7"/>
                  </a:cubicBezTo>
                  <a:cubicBezTo>
                    <a:pt x="0" y="0"/>
                    <a:pt x="0" y="0"/>
                    <a:pt x="0" y="0"/>
                  </a:cubicBezTo>
                  <a:cubicBezTo>
                    <a:pt x="44" y="0"/>
                    <a:pt x="76" y="35"/>
                    <a:pt x="76"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1"/>
            <p:cNvSpPr/>
            <p:nvPr/>
          </p:nvSpPr>
          <p:spPr>
            <a:xfrm>
              <a:off x="1760196"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1"/>
            <p:cNvSpPr/>
            <p:nvPr/>
          </p:nvSpPr>
          <p:spPr>
            <a:xfrm>
              <a:off x="582485" y="-932977"/>
              <a:ext cx="233358" cy="287972"/>
            </a:xfrm>
            <a:custGeom>
              <a:avLst/>
              <a:gdLst/>
              <a:ahLst/>
              <a:cxnLst/>
              <a:rect l="l" t="t" r="r" b="b"/>
              <a:pathLst>
                <a:path w="99" h="122" extrusionOk="0">
                  <a:moveTo>
                    <a:pt x="74" y="78"/>
                  </a:moveTo>
                  <a:cubicBezTo>
                    <a:pt x="54" y="107"/>
                    <a:pt x="27" y="122"/>
                    <a:pt x="13" y="113"/>
                  </a:cubicBezTo>
                  <a:cubicBezTo>
                    <a:pt x="0" y="103"/>
                    <a:pt x="5" y="73"/>
                    <a:pt x="25" y="44"/>
                  </a:cubicBezTo>
                  <a:cubicBezTo>
                    <a:pt x="44" y="16"/>
                    <a:pt x="72" y="0"/>
                    <a:pt x="85" y="10"/>
                  </a:cubicBezTo>
                  <a:cubicBezTo>
                    <a:pt x="99" y="19"/>
                    <a:pt x="94" y="50"/>
                    <a:pt x="74"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1"/>
            <p:cNvSpPr/>
            <p:nvPr/>
          </p:nvSpPr>
          <p:spPr>
            <a:xfrm>
              <a:off x="585463" y="-941914"/>
              <a:ext cx="228393" cy="288966"/>
            </a:xfrm>
            <a:custGeom>
              <a:avLst/>
              <a:gdLst/>
              <a:ahLst/>
              <a:cxnLst/>
              <a:rect l="l" t="t" r="r" b="b"/>
              <a:pathLst>
                <a:path w="97" h="123" extrusionOk="0">
                  <a:moveTo>
                    <a:pt x="22" y="123"/>
                  </a:moveTo>
                  <a:cubicBezTo>
                    <a:pt x="18" y="123"/>
                    <a:pt x="14" y="122"/>
                    <a:pt x="10" y="120"/>
                  </a:cubicBezTo>
                  <a:cubicBezTo>
                    <a:pt x="3" y="114"/>
                    <a:pt x="0" y="103"/>
                    <a:pt x="2" y="89"/>
                  </a:cubicBezTo>
                  <a:cubicBezTo>
                    <a:pt x="4" y="75"/>
                    <a:pt x="11" y="60"/>
                    <a:pt x="21" y="46"/>
                  </a:cubicBezTo>
                  <a:cubicBezTo>
                    <a:pt x="42" y="16"/>
                    <a:pt x="71" y="0"/>
                    <a:pt x="86" y="11"/>
                  </a:cubicBezTo>
                  <a:cubicBezTo>
                    <a:pt x="94" y="16"/>
                    <a:pt x="97" y="27"/>
                    <a:pt x="94" y="42"/>
                  </a:cubicBezTo>
                  <a:cubicBezTo>
                    <a:pt x="92" y="55"/>
                    <a:pt x="86" y="70"/>
                    <a:pt x="76" y="84"/>
                  </a:cubicBezTo>
                  <a:cubicBezTo>
                    <a:pt x="59" y="108"/>
                    <a:pt x="38" y="123"/>
                    <a:pt x="22" y="123"/>
                  </a:cubicBezTo>
                  <a:close/>
                  <a:moveTo>
                    <a:pt x="74" y="15"/>
                  </a:moveTo>
                  <a:cubicBezTo>
                    <a:pt x="61" y="15"/>
                    <a:pt x="41" y="29"/>
                    <a:pt x="26" y="50"/>
                  </a:cubicBezTo>
                  <a:cubicBezTo>
                    <a:pt x="17" y="63"/>
                    <a:pt x="11" y="78"/>
                    <a:pt x="9" y="90"/>
                  </a:cubicBezTo>
                  <a:cubicBezTo>
                    <a:pt x="7" y="101"/>
                    <a:pt x="9" y="110"/>
                    <a:pt x="14" y="114"/>
                  </a:cubicBezTo>
                  <a:cubicBezTo>
                    <a:pt x="26" y="122"/>
                    <a:pt x="52" y="107"/>
                    <a:pt x="70" y="80"/>
                  </a:cubicBezTo>
                  <a:cubicBezTo>
                    <a:pt x="79" y="67"/>
                    <a:pt x="86" y="53"/>
                    <a:pt x="88" y="41"/>
                  </a:cubicBezTo>
                  <a:cubicBezTo>
                    <a:pt x="89" y="29"/>
                    <a:pt x="87" y="20"/>
                    <a:pt x="82" y="17"/>
                  </a:cubicBezTo>
                  <a:cubicBezTo>
                    <a:pt x="80" y="15"/>
                    <a:pt x="77" y="15"/>
                    <a:pt x="74"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1"/>
            <p:cNvSpPr/>
            <p:nvPr/>
          </p:nvSpPr>
          <p:spPr>
            <a:xfrm>
              <a:off x="752289" y="-1008446"/>
              <a:ext cx="539205" cy="99301"/>
            </a:xfrm>
            <a:custGeom>
              <a:avLst/>
              <a:gdLst/>
              <a:ahLst/>
              <a:cxnLst/>
              <a:rect l="l" t="t" r="r" b="b"/>
              <a:pathLst>
                <a:path w="229" h="42" extrusionOk="0">
                  <a:moveTo>
                    <a:pt x="2" y="42"/>
                  </a:moveTo>
                  <a:cubicBezTo>
                    <a:pt x="0" y="35"/>
                    <a:pt x="0" y="35"/>
                    <a:pt x="0" y="35"/>
                  </a:cubicBezTo>
                  <a:cubicBezTo>
                    <a:pt x="85" y="0"/>
                    <a:pt x="227" y="0"/>
                    <a:pt x="229" y="0"/>
                  </a:cubicBezTo>
                  <a:cubicBezTo>
                    <a:pt x="229" y="7"/>
                    <a:pt x="229" y="7"/>
                    <a:pt x="229" y="7"/>
                  </a:cubicBezTo>
                  <a:cubicBezTo>
                    <a:pt x="227" y="7"/>
                    <a:pt x="87" y="7"/>
                    <a:pt x="2" y="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1"/>
            <p:cNvSpPr/>
            <p:nvPr/>
          </p:nvSpPr>
          <p:spPr>
            <a:xfrm>
              <a:off x="1811832" y="-932977"/>
              <a:ext cx="233358" cy="287972"/>
            </a:xfrm>
            <a:custGeom>
              <a:avLst/>
              <a:gdLst/>
              <a:ahLst/>
              <a:cxnLst/>
              <a:rect l="l" t="t" r="r" b="b"/>
              <a:pathLst>
                <a:path w="99" h="122" extrusionOk="0">
                  <a:moveTo>
                    <a:pt x="25" y="78"/>
                  </a:moveTo>
                  <a:cubicBezTo>
                    <a:pt x="45" y="107"/>
                    <a:pt x="72" y="122"/>
                    <a:pt x="86" y="113"/>
                  </a:cubicBezTo>
                  <a:cubicBezTo>
                    <a:pt x="99" y="103"/>
                    <a:pt x="94" y="73"/>
                    <a:pt x="75" y="44"/>
                  </a:cubicBezTo>
                  <a:cubicBezTo>
                    <a:pt x="55" y="16"/>
                    <a:pt x="28" y="0"/>
                    <a:pt x="14" y="10"/>
                  </a:cubicBezTo>
                  <a:cubicBezTo>
                    <a:pt x="0" y="19"/>
                    <a:pt x="6" y="50"/>
                    <a:pt x="25"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1"/>
            <p:cNvSpPr/>
            <p:nvPr/>
          </p:nvSpPr>
          <p:spPr>
            <a:xfrm>
              <a:off x="1813818" y="-941914"/>
              <a:ext cx="240309" cy="288966"/>
            </a:xfrm>
            <a:custGeom>
              <a:avLst/>
              <a:gdLst/>
              <a:ahLst/>
              <a:cxnLst/>
              <a:rect l="l" t="t" r="r" b="b"/>
              <a:pathLst>
                <a:path w="102" h="123" extrusionOk="0">
                  <a:moveTo>
                    <a:pt x="75" y="123"/>
                  </a:moveTo>
                  <a:cubicBezTo>
                    <a:pt x="69" y="123"/>
                    <a:pt x="62" y="121"/>
                    <a:pt x="55" y="117"/>
                  </a:cubicBezTo>
                  <a:cubicBezTo>
                    <a:pt x="43" y="110"/>
                    <a:pt x="31" y="99"/>
                    <a:pt x="21" y="84"/>
                  </a:cubicBezTo>
                  <a:cubicBezTo>
                    <a:pt x="12" y="70"/>
                    <a:pt x="5" y="55"/>
                    <a:pt x="3" y="42"/>
                  </a:cubicBezTo>
                  <a:cubicBezTo>
                    <a:pt x="0" y="27"/>
                    <a:pt x="3" y="16"/>
                    <a:pt x="11" y="11"/>
                  </a:cubicBezTo>
                  <a:cubicBezTo>
                    <a:pt x="26" y="0"/>
                    <a:pt x="55" y="16"/>
                    <a:pt x="76" y="46"/>
                  </a:cubicBezTo>
                  <a:cubicBezTo>
                    <a:pt x="98" y="77"/>
                    <a:pt x="102" y="109"/>
                    <a:pt x="87" y="120"/>
                  </a:cubicBezTo>
                  <a:cubicBezTo>
                    <a:pt x="84" y="122"/>
                    <a:pt x="80" y="123"/>
                    <a:pt x="75" y="123"/>
                  </a:cubicBezTo>
                  <a:close/>
                  <a:moveTo>
                    <a:pt x="23" y="15"/>
                  </a:moveTo>
                  <a:cubicBezTo>
                    <a:pt x="20" y="15"/>
                    <a:pt x="17" y="15"/>
                    <a:pt x="15" y="17"/>
                  </a:cubicBezTo>
                  <a:cubicBezTo>
                    <a:pt x="10" y="20"/>
                    <a:pt x="8" y="29"/>
                    <a:pt x="10" y="41"/>
                  </a:cubicBezTo>
                  <a:cubicBezTo>
                    <a:pt x="12" y="53"/>
                    <a:pt x="18" y="67"/>
                    <a:pt x="27" y="80"/>
                  </a:cubicBezTo>
                  <a:cubicBezTo>
                    <a:pt x="37" y="94"/>
                    <a:pt x="48" y="105"/>
                    <a:pt x="59" y="111"/>
                  </a:cubicBezTo>
                  <a:cubicBezTo>
                    <a:pt x="69" y="116"/>
                    <a:pt x="78" y="118"/>
                    <a:pt x="83" y="114"/>
                  </a:cubicBezTo>
                  <a:cubicBezTo>
                    <a:pt x="95" y="106"/>
                    <a:pt x="89" y="76"/>
                    <a:pt x="71" y="50"/>
                  </a:cubicBezTo>
                  <a:cubicBezTo>
                    <a:pt x="56" y="29"/>
                    <a:pt x="36" y="15"/>
                    <a:pt x="23"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1"/>
            <p:cNvSpPr/>
            <p:nvPr/>
          </p:nvSpPr>
          <p:spPr>
            <a:xfrm>
              <a:off x="1336180" y="-1008446"/>
              <a:ext cx="541191" cy="99301"/>
            </a:xfrm>
            <a:custGeom>
              <a:avLst/>
              <a:gdLst/>
              <a:ahLst/>
              <a:cxnLst/>
              <a:rect l="l" t="t" r="r" b="b"/>
              <a:pathLst>
                <a:path w="230" h="42" extrusionOk="0">
                  <a:moveTo>
                    <a:pt x="227" y="42"/>
                  </a:moveTo>
                  <a:cubicBezTo>
                    <a:pt x="143" y="7"/>
                    <a:pt x="2" y="7"/>
                    <a:pt x="0" y="7"/>
                  </a:cubicBezTo>
                  <a:cubicBezTo>
                    <a:pt x="0" y="0"/>
                    <a:pt x="0" y="0"/>
                    <a:pt x="0" y="0"/>
                  </a:cubicBezTo>
                  <a:cubicBezTo>
                    <a:pt x="2" y="0"/>
                    <a:pt x="144" y="0"/>
                    <a:pt x="230" y="35"/>
                  </a:cubicBezTo>
                  <a:lnTo>
                    <a:pt x="227" y="4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1"/>
            <p:cNvSpPr/>
            <p:nvPr/>
          </p:nvSpPr>
          <p:spPr>
            <a:xfrm>
              <a:off x="582485" y="332116"/>
              <a:ext cx="195623" cy="1660313"/>
            </a:xfrm>
            <a:custGeom>
              <a:avLst/>
              <a:gdLst/>
              <a:ahLst/>
              <a:cxnLst/>
              <a:rect l="l" t="t" r="r" b="b"/>
              <a:pathLst>
                <a:path w="197" h="1672" extrusionOk="0">
                  <a:moveTo>
                    <a:pt x="197" y="1672"/>
                  </a:moveTo>
                  <a:lnTo>
                    <a:pt x="26" y="1074"/>
                  </a:lnTo>
                  <a:lnTo>
                    <a:pt x="0" y="0"/>
                  </a:lnTo>
                  <a:lnTo>
                    <a:pt x="107" y="358"/>
                  </a:lnTo>
                  <a:lnTo>
                    <a:pt x="197"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1"/>
            <p:cNvSpPr/>
            <p:nvPr/>
          </p:nvSpPr>
          <p:spPr>
            <a:xfrm>
              <a:off x="443463" y="232815"/>
              <a:ext cx="143987" cy="106252"/>
            </a:xfrm>
            <a:custGeom>
              <a:avLst/>
              <a:gdLst/>
              <a:ahLst/>
              <a:cxnLst/>
              <a:rect l="l" t="t" r="r" b="b"/>
              <a:pathLst>
                <a:path w="145" h="107" extrusionOk="0">
                  <a:moveTo>
                    <a:pt x="135" y="107"/>
                  </a:moveTo>
                  <a:lnTo>
                    <a:pt x="0" y="15"/>
                  </a:lnTo>
                  <a:lnTo>
                    <a:pt x="10" y="0"/>
                  </a:lnTo>
                  <a:lnTo>
                    <a:pt x="145" y="93"/>
                  </a:lnTo>
                  <a:lnTo>
                    <a:pt x="135"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1"/>
            <p:cNvSpPr/>
            <p:nvPr/>
          </p:nvSpPr>
          <p:spPr>
            <a:xfrm>
              <a:off x="417645" y="1346971"/>
              <a:ext cx="410113" cy="99301"/>
            </a:xfrm>
            <a:custGeom>
              <a:avLst/>
              <a:gdLst/>
              <a:ahLst/>
              <a:cxnLst/>
              <a:rect l="l" t="t" r="r" b="b"/>
              <a:pathLst>
                <a:path w="413" h="100" extrusionOk="0">
                  <a:moveTo>
                    <a:pt x="410" y="100"/>
                  </a:moveTo>
                  <a:lnTo>
                    <a:pt x="0" y="17"/>
                  </a:lnTo>
                  <a:lnTo>
                    <a:pt x="3" y="0"/>
                  </a:lnTo>
                  <a:lnTo>
                    <a:pt x="413" y="83"/>
                  </a:lnTo>
                  <a:lnTo>
                    <a:pt x="410"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1"/>
            <p:cNvSpPr/>
            <p:nvPr/>
          </p:nvSpPr>
          <p:spPr>
            <a:xfrm>
              <a:off x="1849567" y="332116"/>
              <a:ext cx="197609" cy="1660313"/>
            </a:xfrm>
            <a:custGeom>
              <a:avLst/>
              <a:gdLst/>
              <a:ahLst/>
              <a:cxnLst/>
              <a:rect l="l" t="t" r="r" b="b"/>
              <a:pathLst>
                <a:path w="199" h="1672" extrusionOk="0">
                  <a:moveTo>
                    <a:pt x="0" y="1672"/>
                  </a:moveTo>
                  <a:lnTo>
                    <a:pt x="171" y="1074"/>
                  </a:lnTo>
                  <a:lnTo>
                    <a:pt x="199" y="0"/>
                  </a:lnTo>
                  <a:lnTo>
                    <a:pt x="90" y="358"/>
                  </a:lnTo>
                  <a:lnTo>
                    <a:pt x="0"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1"/>
            <p:cNvSpPr/>
            <p:nvPr/>
          </p:nvSpPr>
          <p:spPr>
            <a:xfrm>
              <a:off x="2042211" y="232815"/>
              <a:ext cx="142001" cy="106252"/>
            </a:xfrm>
            <a:custGeom>
              <a:avLst/>
              <a:gdLst/>
              <a:ahLst/>
              <a:cxnLst/>
              <a:rect l="l" t="t" r="r" b="b"/>
              <a:pathLst>
                <a:path w="143" h="107" extrusionOk="0">
                  <a:moveTo>
                    <a:pt x="10" y="107"/>
                  </a:moveTo>
                  <a:lnTo>
                    <a:pt x="0" y="93"/>
                  </a:lnTo>
                  <a:lnTo>
                    <a:pt x="133" y="0"/>
                  </a:lnTo>
                  <a:lnTo>
                    <a:pt x="143" y="15"/>
                  </a:lnTo>
                  <a:lnTo>
                    <a:pt x="10"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1"/>
            <p:cNvSpPr/>
            <p:nvPr/>
          </p:nvSpPr>
          <p:spPr>
            <a:xfrm>
              <a:off x="1799916" y="1346971"/>
              <a:ext cx="410113" cy="99301"/>
            </a:xfrm>
            <a:custGeom>
              <a:avLst/>
              <a:gdLst/>
              <a:ahLst/>
              <a:cxnLst/>
              <a:rect l="l" t="t" r="r" b="b"/>
              <a:pathLst>
                <a:path w="413" h="100" extrusionOk="0">
                  <a:moveTo>
                    <a:pt x="2" y="100"/>
                  </a:moveTo>
                  <a:lnTo>
                    <a:pt x="0" y="83"/>
                  </a:lnTo>
                  <a:lnTo>
                    <a:pt x="410" y="0"/>
                  </a:lnTo>
                  <a:lnTo>
                    <a:pt x="413" y="17"/>
                  </a:lnTo>
                  <a:lnTo>
                    <a:pt x="2"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1"/>
            <p:cNvSpPr/>
            <p:nvPr/>
          </p:nvSpPr>
          <p:spPr>
            <a:xfrm>
              <a:off x="757255" y="687613"/>
              <a:ext cx="1116143" cy="1177710"/>
            </a:xfrm>
            <a:custGeom>
              <a:avLst/>
              <a:gdLst/>
              <a:ahLst/>
              <a:cxnLst/>
              <a:rect l="l" t="t" r="r" b="b"/>
              <a:pathLst>
                <a:path w="1124" h="1186" extrusionOk="0">
                  <a:moveTo>
                    <a:pt x="1010" y="1186"/>
                  </a:moveTo>
                  <a:lnTo>
                    <a:pt x="102" y="1186"/>
                  </a:lnTo>
                  <a:lnTo>
                    <a:pt x="0" y="0"/>
                  </a:lnTo>
                  <a:lnTo>
                    <a:pt x="1124" y="0"/>
                  </a:lnTo>
                  <a:lnTo>
                    <a:pt x="1010" y="1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1"/>
            <p:cNvSpPr/>
            <p:nvPr/>
          </p:nvSpPr>
          <p:spPr>
            <a:xfrm>
              <a:off x="747325" y="678677"/>
              <a:ext cx="1133024" cy="1193598"/>
            </a:xfrm>
            <a:custGeom>
              <a:avLst/>
              <a:gdLst/>
              <a:ahLst/>
              <a:cxnLst/>
              <a:rect l="l" t="t" r="r" b="b"/>
              <a:pathLst>
                <a:path w="1141" h="1202" extrusionOk="0">
                  <a:moveTo>
                    <a:pt x="1020" y="1202"/>
                  </a:moveTo>
                  <a:lnTo>
                    <a:pt x="112" y="1202"/>
                  </a:lnTo>
                  <a:lnTo>
                    <a:pt x="105" y="1195"/>
                  </a:lnTo>
                  <a:lnTo>
                    <a:pt x="0" y="9"/>
                  </a:lnTo>
                  <a:lnTo>
                    <a:pt x="10" y="0"/>
                  </a:lnTo>
                  <a:lnTo>
                    <a:pt x="1134" y="0"/>
                  </a:lnTo>
                  <a:lnTo>
                    <a:pt x="1141" y="9"/>
                  </a:lnTo>
                  <a:lnTo>
                    <a:pt x="1027" y="1195"/>
                  </a:lnTo>
                  <a:lnTo>
                    <a:pt x="1020" y="1202"/>
                  </a:lnTo>
                  <a:close/>
                  <a:moveTo>
                    <a:pt x="121" y="1186"/>
                  </a:moveTo>
                  <a:lnTo>
                    <a:pt x="1010" y="1186"/>
                  </a:lnTo>
                  <a:lnTo>
                    <a:pt x="1124" y="16"/>
                  </a:lnTo>
                  <a:lnTo>
                    <a:pt x="19" y="16"/>
                  </a:lnTo>
                  <a:lnTo>
                    <a:pt x="121" y="11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3" name="Google Shape;713;p31"/>
          <p:cNvGrpSpPr/>
          <p:nvPr/>
        </p:nvGrpSpPr>
        <p:grpSpPr>
          <a:xfrm rot="-1986081" flipH="1">
            <a:off x="-138313" y="1726591"/>
            <a:ext cx="2067765" cy="3624829"/>
            <a:chOff x="-449199" y="3829501"/>
            <a:chExt cx="1905587" cy="3340529"/>
          </a:xfrm>
        </p:grpSpPr>
        <p:sp>
          <p:nvSpPr>
            <p:cNvPr id="714" name="Google Shape;714;p31"/>
            <p:cNvSpPr/>
            <p:nvPr/>
          </p:nvSpPr>
          <p:spPr>
            <a:xfrm>
              <a:off x="-196975" y="3860284"/>
              <a:ext cx="1653363" cy="3309699"/>
            </a:xfrm>
            <a:custGeom>
              <a:avLst/>
              <a:gdLst/>
              <a:ahLst/>
              <a:cxnLst/>
              <a:rect l="l" t="t" r="r" b="b"/>
              <a:pathLst>
                <a:path w="702" h="1405" extrusionOk="0">
                  <a:moveTo>
                    <a:pt x="352" y="0"/>
                  </a:moveTo>
                  <a:cubicBezTo>
                    <a:pt x="347" y="0"/>
                    <a:pt x="341" y="0"/>
                    <a:pt x="336" y="0"/>
                  </a:cubicBezTo>
                  <a:cubicBezTo>
                    <a:pt x="336" y="3"/>
                    <a:pt x="336" y="3"/>
                    <a:pt x="336" y="3"/>
                  </a:cubicBezTo>
                  <a:cubicBezTo>
                    <a:pt x="246" y="5"/>
                    <a:pt x="159" y="21"/>
                    <a:pt x="111" y="51"/>
                  </a:cubicBezTo>
                  <a:cubicBezTo>
                    <a:pt x="109" y="52"/>
                    <a:pt x="107" y="53"/>
                    <a:pt x="105" y="55"/>
                  </a:cubicBezTo>
                  <a:cubicBezTo>
                    <a:pt x="106" y="53"/>
                    <a:pt x="106" y="52"/>
                    <a:pt x="107" y="50"/>
                  </a:cubicBezTo>
                  <a:cubicBezTo>
                    <a:pt x="74" y="77"/>
                    <a:pt x="54" y="161"/>
                    <a:pt x="47" y="200"/>
                  </a:cubicBezTo>
                  <a:cubicBezTo>
                    <a:pt x="47" y="214"/>
                    <a:pt x="47" y="227"/>
                    <a:pt x="47" y="241"/>
                  </a:cubicBezTo>
                  <a:cubicBezTo>
                    <a:pt x="36" y="259"/>
                    <a:pt x="29" y="284"/>
                    <a:pt x="29" y="311"/>
                  </a:cubicBezTo>
                  <a:cubicBezTo>
                    <a:pt x="29" y="338"/>
                    <a:pt x="36" y="363"/>
                    <a:pt x="47" y="380"/>
                  </a:cubicBezTo>
                  <a:cubicBezTo>
                    <a:pt x="47" y="429"/>
                    <a:pt x="47" y="484"/>
                    <a:pt x="47" y="542"/>
                  </a:cubicBezTo>
                  <a:cubicBezTo>
                    <a:pt x="47" y="542"/>
                    <a:pt x="47" y="542"/>
                    <a:pt x="47" y="542"/>
                  </a:cubicBezTo>
                  <a:cubicBezTo>
                    <a:pt x="47" y="543"/>
                    <a:pt x="47" y="543"/>
                    <a:pt x="47" y="543"/>
                  </a:cubicBezTo>
                  <a:cubicBezTo>
                    <a:pt x="47" y="549"/>
                    <a:pt x="47" y="554"/>
                    <a:pt x="47" y="560"/>
                  </a:cubicBezTo>
                  <a:cubicBezTo>
                    <a:pt x="0" y="574"/>
                    <a:pt x="0" y="574"/>
                    <a:pt x="0" y="574"/>
                  </a:cubicBezTo>
                  <a:cubicBezTo>
                    <a:pt x="0" y="603"/>
                    <a:pt x="0" y="603"/>
                    <a:pt x="0" y="603"/>
                  </a:cubicBezTo>
                  <a:cubicBezTo>
                    <a:pt x="48" y="603"/>
                    <a:pt x="48" y="603"/>
                    <a:pt x="48" y="603"/>
                  </a:cubicBezTo>
                  <a:cubicBezTo>
                    <a:pt x="48" y="606"/>
                    <a:pt x="48" y="609"/>
                    <a:pt x="48" y="612"/>
                  </a:cubicBezTo>
                  <a:cubicBezTo>
                    <a:pt x="48" y="751"/>
                    <a:pt x="49" y="914"/>
                    <a:pt x="50" y="1068"/>
                  </a:cubicBezTo>
                  <a:cubicBezTo>
                    <a:pt x="37" y="1085"/>
                    <a:pt x="29" y="1112"/>
                    <a:pt x="29" y="1142"/>
                  </a:cubicBezTo>
                  <a:cubicBezTo>
                    <a:pt x="29" y="1172"/>
                    <a:pt x="37" y="1199"/>
                    <a:pt x="50" y="1217"/>
                  </a:cubicBezTo>
                  <a:cubicBezTo>
                    <a:pt x="50" y="1231"/>
                    <a:pt x="50" y="1245"/>
                    <a:pt x="50" y="1259"/>
                  </a:cubicBezTo>
                  <a:cubicBezTo>
                    <a:pt x="50" y="1296"/>
                    <a:pt x="50" y="1356"/>
                    <a:pt x="50" y="1356"/>
                  </a:cubicBezTo>
                  <a:cubicBezTo>
                    <a:pt x="51" y="1356"/>
                    <a:pt x="51" y="1356"/>
                    <a:pt x="51" y="1356"/>
                  </a:cubicBezTo>
                  <a:cubicBezTo>
                    <a:pt x="51" y="1357"/>
                    <a:pt x="51" y="1358"/>
                    <a:pt x="51" y="1358"/>
                  </a:cubicBezTo>
                  <a:cubicBezTo>
                    <a:pt x="80" y="1387"/>
                    <a:pt x="80" y="1387"/>
                    <a:pt x="80" y="1387"/>
                  </a:cubicBezTo>
                  <a:cubicBezTo>
                    <a:pt x="80" y="1387"/>
                    <a:pt x="80" y="1387"/>
                    <a:pt x="80" y="1387"/>
                  </a:cubicBezTo>
                  <a:cubicBezTo>
                    <a:pt x="80" y="1387"/>
                    <a:pt x="80" y="1387"/>
                    <a:pt x="80" y="1387"/>
                  </a:cubicBezTo>
                  <a:cubicBezTo>
                    <a:pt x="83" y="1390"/>
                    <a:pt x="83" y="1390"/>
                    <a:pt x="83" y="1390"/>
                  </a:cubicBezTo>
                  <a:cubicBezTo>
                    <a:pt x="127" y="1390"/>
                    <a:pt x="127" y="1390"/>
                    <a:pt x="127" y="1390"/>
                  </a:cubicBezTo>
                  <a:cubicBezTo>
                    <a:pt x="127" y="1405"/>
                    <a:pt x="127" y="1405"/>
                    <a:pt x="127" y="1405"/>
                  </a:cubicBezTo>
                  <a:cubicBezTo>
                    <a:pt x="211" y="1405"/>
                    <a:pt x="211" y="1405"/>
                    <a:pt x="211" y="1405"/>
                  </a:cubicBezTo>
                  <a:cubicBezTo>
                    <a:pt x="211" y="1390"/>
                    <a:pt x="211" y="1390"/>
                    <a:pt x="211" y="1390"/>
                  </a:cubicBezTo>
                  <a:cubicBezTo>
                    <a:pt x="491" y="1390"/>
                    <a:pt x="491" y="1390"/>
                    <a:pt x="491" y="1390"/>
                  </a:cubicBezTo>
                  <a:cubicBezTo>
                    <a:pt x="491" y="1405"/>
                    <a:pt x="491" y="1405"/>
                    <a:pt x="491" y="1405"/>
                  </a:cubicBezTo>
                  <a:cubicBezTo>
                    <a:pt x="575" y="1405"/>
                    <a:pt x="575" y="1405"/>
                    <a:pt x="575" y="1405"/>
                  </a:cubicBezTo>
                  <a:cubicBezTo>
                    <a:pt x="575" y="1391"/>
                    <a:pt x="575" y="1391"/>
                    <a:pt x="575" y="1391"/>
                  </a:cubicBezTo>
                  <a:cubicBezTo>
                    <a:pt x="620" y="1391"/>
                    <a:pt x="620" y="1391"/>
                    <a:pt x="620" y="1391"/>
                  </a:cubicBezTo>
                  <a:cubicBezTo>
                    <a:pt x="652" y="1359"/>
                    <a:pt x="652" y="1359"/>
                    <a:pt x="652" y="1359"/>
                  </a:cubicBezTo>
                  <a:cubicBezTo>
                    <a:pt x="652" y="1359"/>
                    <a:pt x="652" y="1267"/>
                    <a:pt x="652" y="1239"/>
                  </a:cubicBezTo>
                  <a:cubicBezTo>
                    <a:pt x="652" y="1236"/>
                    <a:pt x="652" y="1233"/>
                    <a:pt x="652" y="1230"/>
                  </a:cubicBezTo>
                  <a:cubicBezTo>
                    <a:pt x="652" y="1217"/>
                    <a:pt x="652" y="1217"/>
                    <a:pt x="652" y="1217"/>
                  </a:cubicBezTo>
                  <a:cubicBezTo>
                    <a:pt x="665" y="1199"/>
                    <a:pt x="674" y="1172"/>
                    <a:pt x="674" y="1142"/>
                  </a:cubicBezTo>
                  <a:cubicBezTo>
                    <a:pt x="674" y="1112"/>
                    <a:pt x="665" y="1085"/>
                    <a:pt x="653" y="1068"/>
                  </a:cubicBezTo>
                  <a:cubicBezTo>
                    <a:pt x="653" y="961"/>
                    <a:pt x="653" y="961"/>
                    <a:pt x="653" y="961"/>
                  </a:cubicBezTo>
                  <a:cubicBezTo>
                    <a:pt x="654" y="852"/>
                    <a:pt x="654" y="744"/>
                    <a:pt x="655" y="648"/>
                  </a:cubicBezTo>
                  <a:cubicBezTo>
                    <a:pt x="655" y="633"/>
                    <a:pt x="655" y="618"/>
                    <a:pt x="655" y="603"/>
                  </a:cubicBezTo>
                  <a:cubicBezTo>
                    <a:pt x="702" y="603"/>
                    <a:pt x="702" y="603"/>
                    <a:pt x="702" y="603"/>
                  </a:cubicBezTo>
                  <a:cubicBezTo>
                    <a:pt x="702" y="574"/>
                    <a:pt x="702" y="574"/>
                    <a:pt x="702" y="574"/>
                  </a:cubicBezTo>
                  <a:cubicBezTo>
                    <a:pt x="655" y="560"/>
                    <a:pt x="655" y="560"/>
                    <a:pt x="655" y="560"/>
                  </a:cubicBezTo>
                  <a:cubicBezTo>
                    <a:pt x="655" y="555"/>
                    <a:pt x="655" y="549"/>
                    <a:pt x="655" y="543"/>
                  </a:cubicBezTo>
                  <a:cubicBezTo>
                    <a:pt x="655" y="542"/>
                    <a:pt x="655" y="542"/>
                    <a:pt x="655" y="542"/>
                  </a:cubicBezTo>
                  <a:cubicBezTo>
                    <a:pt x="655" y="542"/>
                    <a:pt x="655" y="542"/>
                    <a:pt x="655" y="542"/>
                  </a:cubicBezTo>
                  <a:cubicBezTo>
                    <a:pt x="655" y="488"/>
                    <a:pt x="656" y="434"/>
                    <a:pt x="656" y="380"/>
                  </a:cubicBezTo>
                  <a:cubicBezTo>
                    <a:pt x="667" y="363"/>
                    <a:pt x="674" y="338"/>
                    <a:pt x="674" y="311"/>
                  </a:cubicBezTo>
                  <a:cubicBezTo>
                    <a:pt x="674" y="284"/>
                    <a:pt x="667" y="259"/>
                    <a:pt x="656" y="242"/>
                  </a:cubicBezTo>
                  <a:cubicBezTo>
                    <a:pt x="656" y="236"/>
                    <a:pt x="656" y="231"/>
                    <a:pt x="656" y="226"/>
                  </a:cubicBezTo>
                  <a:cubicBezTo>
                    <a:pt x="656" y="203"/>
                    <a:pt x="656" y="203"/>
                    <a:pt x="656" y="203"/>
                  </a:cubicBezTo>
                  <a:cubicBezTo>
                    <a:pt x="656" y="203"/>
                    <a:pt x="656" y="203"/>
                    <a:pt x="656" y="203"/>
                  </a:cubicBezTo>
                  <a:cubicBezTo>
                    <a:pt x="656" y="202"/>
                    <a:pt x="656" y="201"/>
                    <a:pt x="656" y="200"/>
                  </a:cubicBezTo>
                  <a:cubicBezTo>
                    <a:pt x="648" y="161"/>
                    <a:pt x="628" y="77"/>
                    <a:pt x="596" y="50"/>
                  </a:cubicBezTo>
                  <a:cubicBezTo>
                    <a:pt x="596" y="51"/>
                    <a:pt x="596" y="52"/>
                    <a:pt x="597" y="54"/>
                  </a:cubicBezTo>
                  <a:cubicBezTo>
                    <a:pt x="595" y="53"/>
                    <a:pt x="594" y="52"/>
                    <a:pt x="592" y="51"/>
                  </a:cubicBezTo>
                  <a:cubicBezTo>
                    <a:pt x="544" y="21"/>
                    <a:pt x="456" y="5"/>
                    <a:pt x="367" y="3"/>
                  </a:cubicBezTo>
                  <a:cubicBezTo>
                    <a:pt x="366" y="0"/>
                    <a:pt x="366" y="0"/>
                    <a:pt x="366" y="0"/>
                  </a:cubicBezTo>
                  <a:cubicBezTo>
                    <a:pt x="361" y="0"/>
                    <a:pt x="357" y="0"/>
                    <a:pt x="352"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1"/>
            <p:cNvSpPr/>
            <p:nvPr/>
          </p:nvSpPr>
          <p:spPr>
            <a:xfrm>
              <a:off x="-149310" y="7106430"/>
              <a:ext cx="1977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1"/>
            <p:cNvSpPr/>
            <p:nvPr/>
          </p:nvSpPr>
          <p:spPr>
            <a:xfrm>
              <a:off x="709645" y="7106430"/>
              <a:ext cx="1956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1"/>
            <p:cNvSpPr/>
            <p:nvPr/>
          </p:nvSpPr>
          <p:spPr>
            <a:xfrm>
              <a:off x="-380681" y="436671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1"/>
            <p:cNvSpPr/>
            <p:nvPr/>
          </p:nvSpPr>
          <p:spPr>
            <a:xfrm>
              <a:off x="867533" y="436671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1"/>
            <p:cNvSpPr/>
            <p:nvPr/>
          </p:nvSpPr>
          <p:spPr>
            <a:xfrm>
              <a:off x="-380681" y="632393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1"/>
            <p:cNvSpPr/>
            <p:nvPr/>
          </p:nvSpPr>
          <p:spPr>
            <a:xfrm>
              <a:off x="867533" y="632393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1"/>
            <p:cNvSpPr/>
            <p:nvPr/>
          </p:nvSpPr>
          <p:spPr>
            <a:xfrm>
              <a:off x="-342947" y="3829501"/>
              <a:ext cx="1438873" cy="3306718"/>
            </a:xfrm>
            <a:custGeom>
              <a:avLst/>
              <a:gdLst/>
              <a:ahLst/>
              <a:cxnLst/>
              <a:rect l="l" t="t" r="r" b="b"/>
              <a:pathLst>
                <a:path w="611" h="1404" extrusionOk="0">
                  <a:moveTo>
                    <a:pt x="547" y="64"/>
                  </a:moveTo>
                  <a:cubicBezTo>
                    <a:pt x="445" y="0"/>
                    <a:pt x="169" y="1"/>
                    <a:pt x="66" y="64"/>
                  </a:cubicBezTo>
                  <a:cubicBezTo>
                    <a:pt x="31" y="85"/>
                    <a:pt x="10" y="176"/>
                    <a:pt x="2" y="216"/>
                  </a:cubicBezTo>
                  <a:cubicBezTo>
                    <a:pt x="0" y="231"/>
                    <a:pt x="6" y="1244"/>
                    <a:pt x="6" y="1244"/>
                  </a:cubicBezTo>
                  <a:cubicBezTo>
                    <a:pt x="6" y="1249"/>
                    <a:pt x="6" y="1371"/>
                    <a:pt x="6" y="1371"/>
                  </a:cubicBezTo>
                  <a:cubicBezTo>
                    <a:pt x="38" y="1403"/>
                    <a:pt x="38" y="1403"/>
                    <a:pt x="38" y="1403"/>
                  </a:cubicBezTo>
                  <a:cubicBezTo>
                    <a:pt x="575" y="1404"/>
                    <a:pt x="575" y="1404"/>
                    <a:pt x="575" y="1404"/>
                  </a:cubicBezTo>
                  <a:cubicBezTo>
                    <a:pt x="607" y="1372"/>
                    <a:pt x="607" y="1372"/>
                    <a:pt x="607" y="1372"/>
                  </a:cubicBezTo>
                  <a:cubicBezTo>
                    <a:pt x="607" y="1372"/>
                    <a:pt x="607" y="1249"/>
                    <a:pt x="607" y="1244"/>
                  </a:cubicBezTo>
                  <a:cubicBezTo>
                    <a:pt x="611" y="216"/>
                    <a:pt x="611" y="216"/>
                    <a:pt x="611" y="216"/>
                  </a:cubicBezTo>
                  <a:cubicBezTo>
                    <a:pt x="603" y="176"/>
                    <a:pt x="582" y="85"/>
                    <a:pt x="547"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1"/>
            <p:cNvSpPr/>
            <p:nvPr/>
          </p:nvSpPr>
          <p:spPr>
            <a:xfrm>
              <a:off x="-337982" y="3978453"/>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1"/>
            <p:cNvSpPr/>
            <p:nvPr/>
          </p:nvSpPr>
          <p:spPr>
            <a:xfrm>
              <a:off x="938037" y="3973487"/>
              <a:ext cx="120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1"/>
            <p:cNvSpPr/>
            <p:nvPr/>
          </p:nvSpPr>
          <p:spPr>
            <a:xfrm>
              <a:off x="-193995" y="3973487"/>
              <a:ext cx="108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1"/>
            <p:cNvSpPr/>
            <p:nvPr/>
          </p:nvSpPr>
          <p:spPr>
            <a:xfrm>
              <a:off x="-123492"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35"/>
                    <a:pt x="0" y="35"/>
                    <a:pt x="0" y="35"/>
                  </a:cubicBezTo>
                  <a:cubicBezTo>
                    <a:pt x="0" y="24"/>
                    <a:pt x="7" y="14"/>
                    <a:pt x="17" y="11"/>
                  </a:cubicBezTo>
                  <a:cubicBezTo>
                    <a:pt x="38" y="3"/>
                    <a:pt x="38" y="3"/>
                    <a:pt x="38" y="3"/>
                  </a:cubicBezTo>
                  <a:cubicBezTo>
                    <a:pt x="46" y="0"/>
                    <a:pt x="55" y="1"/>
                    <a:pt x="62" y="6"/>
                  </a:cubicBezTo>
                  <a:cubicBezTo>
                    <a:pt x="69" y="11"/>
                    <a:pt x="73" y="18"/>
                    <a:pt x="73" y="27"/>
                  </a:cubicBezTo>
                  <a:cubicBezTo>
                    <a:pt x="73" y="106"/>
                    <a:pt x="73" y="106"/>
                    <a:pt x="73" y="106"/>
                  </a:cubicBezTo>
                  <a:cubicBezTo>
                    <a:pt x="73" y="120"/>
                    <a:pt x="61" y="132"/>
                    <a:pt x="47" y="132"/>
                  </a:cubicBezTo>
                  <a:close/>
                  <a:moveTo>
                    <a:pt x="47" y="6"/>
                  </a:moveTo>
                  <a:cubicBezTo>
                    <a:pt x="45" y="6"/>
                    <a:pt x="42" y="7"/>
                    <a:pt x="40" y="7"/>
                  </a:cubicBezTo>
                  <a:cubicBezTo>
                    <a:pt x="18" y="15"/>
                    <a:pt x="18" y="15"/>
                    <a:pt x="18" y="15"/>
                  </a:cubicBezTo>
                  <a:cubicBezTo>
                    <a:pt x="10" y="18"/>
                    <a:pt x="5" y="26"/>
                    <a:pt x="5" y="35"/>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27"/>
                    <a:pt x="68" y="27"/>
                    <a:pt x="68" y="27"/>
                  </a:cubicBezTo>
                  <a:cubicBezTo>
                    <a:pt x="68" y="20"/>
                    <a:pt x="64" y="14"/>
                    <a:pt x="59" y="10"/>
                  </a:cubicBezTo>
                  <a:cubicBezTo>
                    <a:pt x="55" y="7"/>
                    <a:pt x="51" y="6"/>
                    <a:pt x="47"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1"/>
            <p:cNvSpPr/>
            <p:nvPr/>
          </p:nvSpPr>
          <p:spPr>
            <a:xfrm>
              <a:off x="709645"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27"/>
                    <a:pt x="0" y="27"/>
                    <a:pt x="0" y="27"/>
                  </a:cubicBezTo>
                  <a:cubicBezTo>
                    <a:pt x="0" y="18"/>
                    <a:pt x="4" y="11"/>
                    <a:pt x="11" y="6"/>
                  </a:cubicBezTo>
                  <a:cubicBezTo>
                    <a:pt x="18" y="1"/>
                    <a:pt x="26" y="0"/>
                    <a:pt x="34" y="3"/>
                  </a:cubicBezTo>
                  <a:cubicBezTo>
                    <a:pt x="56" y="11"/>
                    <a:pt x="56" y="11"/>
                    <a:pt x="56" y="11"/>
                  </a:cubicBezTo>
                  <a:cubicBezTo>
                    <a:pt x="66" y="14"/>
                    <a:pt x="73" y="24"/>
                    <a:pt x="73" y="35"/>
                  </a:cubicBezTo>
                  <a:cubicBezTo>
                    <a:pt x="73" y="106"/>
                    <a:pt x="73" y="106"/>
                    <a:pt x="73" y="106"/>
                  </a:cubicBezTo>
                  <a:cubicBezTo>
                    <a:pt x="73" y="120"/>
                    <a:pt x="61" y="132"/>
                    <a:pt x="47" y="132"/>
                  </a:cubicBezTo>
                  <a:close/>
                  <a:moveTo>
                    <a:pt x="25" y="6"/>
                  </a:moveTo>
                  <a:cubicBezTo>
                    <a:pt x="21" y="6"/>
                    <a:pt x="17" y="7"/>
                    <a:pt x="14" y="10"/>
                  </a:cubicBezTo>
                  <a:cubicBezTo>
                    <a:pt x="8" y="14"/>
                    <a:pt x="5" y="20"/>
                    <a:pt x="5" y="27"/>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35"/>
                    <a:pt x="68" y="35"/>
                    <a:pt x="68" y="35"/>
                  </a:cubicBezTo>
                  <a:cubicBezTo>
                    <a:pt x="68" y="26"/>
                    <a:pt x="62" y="18"/>
                    <a:pt x="54" y="15"/>
                  </a:cubicBezTo>
                  <a:cubicBezTo>
                    <a:pt x="33" y="7"/>
                    <a:pt x="33" y="7"/>
                    <a:pt x="33" y="7"/>
                  </a:cubicBezTo>
                  <a:cubicBezTo>
                    <a:pt x="30" y="7"/>
                    <a:pt x="28" y="6"/>
                    <a:pt x="25"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1"/>
            <p:cNvSpPr/>
            <p:nvPr/>
          </p:nvSpPr>
          <p:spPr>
            <a:xfrm>
              <a:off x="125754" y="3860284"/>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1"/>
            <p:cNvSpPr/>
            <p:nvPr/>
          </p:nvSpPr>
          <p:spPr>
            <a:xfrm>
              <a:off x="-100652" y="6385506"/>
              <a:ext cx="956269" cy="409120"/>
            </a:xfrm>
            <a:custGeom>
              <a:avLst/>
              <a:gdLst/>
              <a:ahLst/>
              <a:cxnLst/>
              <a:rect l="l" t="t" r="r" b="b"/>
              <a:pathLst>
                <a:path w="963" h="412" extrusionOk="0">
                  <a:moveTo>
                    <a:pt x="928" y="0"/>
                  </a:moveTo>
                  <a:lnTo>
                    <a:pt x="38" y="0"/>
                  </a:lnTo>
                  <a:lnTo>
                    <a:pt x="0" y="412"/>
                  </a:lnTo>
                  <a:lnTo>
                    <a:pt x="963" y="412"/>
                  </a:lnTo>
                  <a:lnTo>
                    <a:pt x="92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1"/>
            <p:cNvSpPr/>
            <p:nvPr/>
          </p:nvSpPr>
          <p:spPr>
            <a:xfrm>
              <a:off x="-116541" y="6380540"/>
              <a:ext cx="989038" cy="574953"/>
            </a:xfrm>
            <a:custGeom>
              <a:avLst/>
              <a:gdLst/>
              <a:ahLst/>
              <a:cxnLst/>
              <a:rect l="l" t="t" r="r" b="b"/>
              <a:pathLst>
                <a:path w="996" h="579" extrusionOk="0">
                  <a:moveTo>
                    <a:pt x="12" y="579"/>
                  </a:moveTo>
                  <a:lnTo>
                    <a:pt x="0" y="579"/>
                  </a:lnTo>
                  <a:lnTo>
                    <a:pt x="47" y="5"/>
                  </a:lnTo>
                  <a:lnTo>
                    <a:pt x="54" y="0"/>
                  </a:lnTo>
                  <a:lnTo>
                    <a:pt x="944" y="0"/>
                  </a:lnTo>
                  <a:lnTo>
                    <a:pt x="948" y="5"/>
                  </a:lnTo>
                  <a:lnTo>
                    <a:pt x="996" y="579"/>
                  </a:lnTo>
                  <a:lnTo>
                    <a:pt x="984" y="579"/>
                  </a:lnTo>
                  <a:lnTo>
                    <a:pt x="939" y="12"/>
                  </a:lnTo>
                  <a:lnTo>
                    <a:pt x="59" y="12"/>
                  </a:lnTo>
                  <a:lnTo>
                    <a:pt x="12" y="5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1"/>
            <p:cNvSpPr/>
            <p:nvPr/>
          </p:nvSpPr>
          <p:spPr>
            <a:xfrm>
              <a:off x="-73841" y="6435156"/>
              <a:ext cx="8916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1"/>
            <p:cNvSpPr/>
            <p:nvPr/>
          </p:nvSpPr>
          <p:spPr>
            <a:xfrm>
              <a:off x="-66890" y="6526513"/>
              <a:ext cx="89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1"/>
            <p:cNvSpPr/>
            <p:nvPr/>
          </p:nvSpPr>
          <p:spPr>
            <a:xfrm>
              <a:off x="-81785" y="6615884"/>
              <a:ext cx="92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1"/>
            <p:cNvSpPr/>
            <p:nvPr/>
          </p:nvSpPr>
          <p:spPr>
            <a:xfrm>
              <a:off x="-88736" y="6708233"/>
              <a:ext cx="9372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40245" y="3966536"/>
              <a:ext cx="77455" cy="41706"/>
            </a:xfrm>
            <a:custGeom>
              <a:avLst/>
              <a:gdLst/>
              <a:ahLst/>
              <a:cxnLst/>
              <a:rect l="l" t="t" r="r" b="b"/>
              <a:pathLst>
                <a:path w="78" h="42" extrusionOk="0">
                  <a:moveTo>
                    <a:pt x="71" y="42"/>
                  </a:moveTo>
                  <a:lnTo>
                    <a:pt x="40" y="12"/>
                  </a:lnTo>
                  <a:lnTo>
                    <a:pt x="9" y="42"/>
                  </a:lnTo>
                  <a:lnTo>
                    <a:pt x="0" y="35"/>
                  </a:lnTo>
                  <a:lnTo>
                    <a:pt x="35" y="0"/>
                  </a:lnTo>
                  <a:lnTo>
                    <a:pt x="43" y="0"/>
                  </a:lnTo>
                  <a:lnTo>
                    <a:pt x="78" y="35"/>
                  </a:lnTo>
                  <a:lnTo>
                    <a:pt x="71"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245908" y="4387572"/>
              <a:ext cx="266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233992" y="4459069"/>
              <a:ext cx="2868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220090" y="4531558"/>
              <a:ext cx="3177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00248" y="5099559"/>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831785" y="5099559"/>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37082" y="3980765"/>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1"/>
            <p:cNvSpPr/>
            <p:nvPr/>
          </p:nvSpPr>
          <p:spPr>
            <a:xfrm>
              <a:off x="126654" y="3862597"/>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1"/>
            <p:cNvSpPr/>
            <p:nvPr/>
          </p:nvSpPr>
          <p:spPr>
            <a:xfrm>
              <a:off x="-299348" y="5101872"/>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832685" y="5101872"/>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1"/>
            <p:cNvSpPr/>
            <p:nvPr/>
          </p:nvSpPr>
          <p:spPr>
            <a:xfrm>
              <a:off x="-187045" y="4986356"/>
              <a:ext cx="1132032" cy="518351"/>
            </a:xfrm>
            <a:custGeom>
              <a:avLst/>
              <a:gdLst/>
              <a:ahLst/>
              <a:cxnLst/>
              <a:rect l="l" t="t" r="r" b="b"/>
              <a:pathLst>
                <a:path w="481" h="220" extrusionOk="0">
                  <a:moveTo>
                    <a:pt x="431" y="220"/>
                  </a:moveTo>
                  <a:cubicBezTo>
                    <a:pt x="481" y="64"/>
                    <a:pt x="481" y="64"/>
                    <a:pt x="481" y="64"/>
                  </a:cubicBezTo>
                  <a:cubicBezTo>
                    <a:pt x="341" y="0"/>
                    <a:pt x="140" y="0"/>
                    <a:pt x="0" y="64"/>
                  </a:cubicBezTo>
                  <a:cubicBezTo>
                    <a:pt x="49" y="220"/>
                    <a:pt x="49" y="220"/>
                    <a:pt x="49" y="220"/>
                  </a:cubicBezTo>
                  <a:lnTo>
                    <a:pt x="431"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1"/>
            <p:cNvSpPr/>
            <p:nvPr/>
          </p:nvSpPr>
          <p:spPr>
            <a:xfrm>
              <a:off x="-187045" y="4986356"/>
              <a:ext cx="1132032" cy="254210"/>
            </a:xfrm>
            <a:custGeom>
              <a:avLst/>
              <a:gdLst/>
              <a:ahLst/>
              <a:cxnLst/>
              <a:rect l="l" t="t" r="r" b="b"/>
              <a:pathLst>
                <a:path w="481" h="108" extrusionOk="0">
                  <a:moveTo>
                    <a:pt x="467" y="108"/>
                  </a:moveTo>
                  <a:cubicBezTo>
                    <a:pt x="481" y="64"/>
                    <a:pt x="481" y="64"/>
                    <a:pt x="481" y="64"/>
                  </a:cubicBezTo>
                  <a:cubicBezTo>
                    <a:pt x="341" y="0"/>
                    <a:pt x="140" y="0"/>
                    <a:pt x="0" y="64"/>
                  </a:cubicBezTo>
                  <a:cubicBezTo>
                    <a:pt x="14" y="108"/>
                    <a:pt x="14" y="108"/>
                    <a:pt x="14" y="108"/>
                  </a:cubicBezTo>
                  <a:cubicBezTo>
                    <a:pt x="155" y="85"/>
                    <a:pt x="325" y="85"/>
                    <a:pt x="467" y="10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269464" y="5299154"/>
              <a:ext cx="139021" cy="749723"/>
            </a:xfrm>
            <a:custGeom>
              <a:avLst/>
              <a:gdLst/>
              <a:ahLst/>
              <a:cxnLst/>
              <a:rect l="l" t="t" r="r" b="b"/>
              <a:pathLst>
                <a:path w="140" h="755" extrusionOk="0">
                  <a:moveTo>
                    <a:pt x="78" y="755"/>
                  </a:moveTo>
                  <a:lnTo>
                    <a:pt x="140" y="287"/>
                  </a:lnTo>
                  <a:lnTo>
                    <a:pt x="0" y="0"/>
                  </a:lnTo>
                  <a:lnTo>
                    <a:pt x="0" y="48"/>
                  </a:lnTo>
                  <a:lnTo>
                    <a:pt x="0" y="755"/>
                  </a:lnTo>
                  <a:lnTo>
                    <a:pt x="78"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37982" y="5132329"/>
              <a:ext cx="268113" cy="432952"/>
            </a:xfrm>
            <a:custGeom>
              <a:avLst/>
              <a:gdLst/>
              <a:ahLst/>
              <a:cxnLst/>
              <a:rect l="l" t="t" r="r" b="b"/>
              <a:pathLst>
                <a:path w="270" h="436" extrusionOk="0">
                  <a:moveTo>
                    <a:pt x="258" y="436"/>
                  </a:moveTo>
                  <a:lnTo>
                    <a:pt x="62" y="12"/>
                  </a:lnTo>
                  <a:lnTo>
                    <a:pt x="0" y="12"/>
                  </a:lnTo>
                  <a:lnTo>
                    <a:pt x="0" y="0"/>
                  </a:lnTo>
                  <a:lnTo>
                    <a:pt x="66" y="0"/>
                  </a:lnTo>
                  <a:lnTo>
                    <a:pt x="71" y="2"/>
                  </a:lnTo>
                  <a:lnTo>
                    <a:pt x="270" y="432"/>
                  </a:lnTo>
                  <a:lnTo>
                    <a:pt x="258"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888387" y="5299154"/>
              <a:ext cx="139021" cy="749723"/>
            </a:xfrm>
            <a:custGeom>
              <a:avLst/>
              <a:gdLst/>
              <a:ahLst/>
              <a:cxnLst/>
              <a:rect l="l" t="t" r="r" b="b"/>
              <a:pathLst>
                <a:path w="140" h="755" extrusionOk="0">
                  <a:moveTo>
                    <a:pt x="60" y="755"/>
                  </a:moveTo>
                  <a:lnTo>
                    <a:pt x="0" y="287"/>
                  </a:lnTo>
                  <a:lnTo>
                    <a:pt x="140" y="0"/>
                  </a:lnTo>
                  <a:lnTo>
                    <a:pt x="140" y="48"/>
                  </a:lnTo>
                  <a:lnTo>
                    <a:pt x="140" y="755"/>
                  </a:lnTo>
                  <a:lnTo>
                    <a:pt x="60"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1"/>
            <p:cNvSpPr/>
            <p:nvPr/>
          </p:nvSpPr>
          <p:spPr>
            <a:xfrm>
              <a:off x="827813" y="5132329"/>
              <a:ext cx="268113" cy="432952"/>
            </a:xfrm>
            <a:custGeom>
              <a:avLst/>
              <a:gdLst/>
              <a:ahLst/>
              <a:cxnLst/>
              <a:rect l="l" t="t" r="r" b="b"/>
              <a:pathLst>
                <a:path w="270" h="436" extrusionOk="0">
                  <a:moveTo>
                    <a:pt x="9" y="436"/>
                  </a:moveTo>
                  <a:lnTo>
                    <a:pt x="0" y="432"/>
                  </a:lnTo>
                  <a:lnTo>
                    <a:pt x="199" y="2"/>
                  </a:lnTo>
                  <a:lnTo>
                    <a:pt x="204" y="0"/>
                  </a:lnTo>
                  <a:lnTo>
                    <a:pt x="270" y="0"/>
                  </a:lnTo>
                  <a:lnTo>
                    <a:pt x="270" y="12"/>
                  </a:lnTo>
                  <a:lnTo>
                    <a:pt x="208" y="12"/>
                  </a:lnTo>
                  <a:lnTo>
                    <a:pt x="9"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1"/>
            <p:cNvSpPr/>
            <p:nvPr/>
          </p:nvSpPr>
          <p:spPr>
            <a:xfrm>
              <a:off x="-449199" y="5163112"/>
              <a:ext cx="172784" cy="117175"/>
            </a:xfrm>
            <a:custGeom>
              <a:avLst/>
              <a:gdLst/>
              <a:ahLst/>
              <a:cxnLst/>
              <a:rect l="l" t="t" r="r" b="b"/>
              <a:pathLst>
                <a:path w="174" h="118" extrusionOk="0">
                  <a:moveTo>
                    <a:pt x="174" y="0"/>
                  </a:moveTo>
                  <a:lnTo>
                    <a:pt x="174" y="118"/>
                  </a:lnTo>
                  <a:lnTo>
                    <a:pt x="0" y="118"/>
                  </a:lnTo>
                  <a:lnTo>
                    <a:pt x="0" y="50"/>
                  </a:lnTo>
                  <a:lnTo>
                    <a:pt x="17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1"/>
            <p:cNvSpPr/>
            <p:nvPr/>
          </p:nvSpPr>
          <p:spPr>
            <a:xfrm>
              <a:off x="1032373" y="5163112"/>
              <a:ext cx="171791" cy="117175"/>
            </a:xfrm>
            <a:custGeom>
              <a:avLst/>
              <a:gdLst/>
              <a:ahLst/>
              <a:cxnLst/>
              <a:rect l="l" t="t" r="r" b="b"/>
              <a:pathLst>
                <a:path w="173" h="118" extrusionOk="0">
                  <a:moveTo>
                    <a:pt x="0" y="0"/>
                  </a:moveTo>
                  <a:lnTo>
                    <a:pt x="0" y="118"/>
                  </a:lnTo>
                  <a:lnTo>
                    <a:pt x="173" y="118"/>
                  </a:lnTo>
                  <a:lnTo>
                    <a:pt x="173" y="5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52" name="Google Shape;752;p31"/>
          <p:cNvCxnSpPr/>
          <p:nvPr/>
        </p:nvCxnSpPr>
        <p:spPr>
          <a:xfrm rot="10800000">
            <a:off x="5581975" y="2674050"/>
            <a:ext cx="1714500" cy="0"/>
          </a:xfrm>
          <a:prstGeom prst="straightConnector1">
            <a:avLst/>
          </a:prstGeom>
          <a:noFill/>
          <a:ln w="76200" cap="flat" cmpd="sng">
            <a:solidFill>
              <a:schemeClr val="accent3"/>
            </a:solidFill>
            <a:prstDash val="solid"/>
            <a:round/>
            <a:headEnd type="none" w="med" len="med"/>
            <a:tailEnd type="none" w="med" len="med"/>
          </a:ln>
        </p:spPr>
      </p:cxnSp>
      <p:cxnSp>
        <p:nvCxnSpPr>
          <p:cNvPr id="753" name="Google Shape;753;p31"/>
          <p:cNvCxnSpPr/>
          <p:nvPr/>
        </p:nvCxnSpPr>
        <p:spPr>
          <a:xfrm>
            <a:off x="496900" y="211150"/>
            <a:ext cx="1714500" cy="2362200"/>
          </a:xfrm>
          <a:prstGeom prst="straightConnector1">
            <a:avLst/>
          </a:prstGeom>
          <a:noFill/>
          <a:ln w="76200" cap="flat" cmpd="sng">
            <a:solidFill>
              <a:schemeClr val="accent3"/>
            </a:solidFill>
            <a:prstDash val="solid"/>
            <a:round/>
            <a:headEnd type="none" w="med" len="med"/>
            <a:tailEnd type="none" w="med" len="med"/>
          </a:ln>
        </p:spPr>
      </p:cxnSp>
      <p:cxnSp>
        <p:nvCxnSpPr>
          <p:cNvPr id="754" name="Google Shape;754;p31"/>
          <p:cNvCxnSpPr/>
          <p:nvPr/>
        </p:nvCxnSpPr>
        <p:spPr>
          <a:xfrm>
            <a:off x="3135325" y="3859225"/>
            <a:ext cx="790500" cy="1076400"/>
          </a:xfrm>
          <a:prstGeom prst="straightConnector1">
            <a:avLst/>
          </a:prstGeom>
          <a:noFill/>
          <a:ln w="76200" cap="flat" cmpd="sng">
            <a:solidFill>
              <a:schemeClr val="accent3"/>
            </a:solidFill>
            <a:prstDash val="solid"/>
            <a:round/>
            <a:headEnd type="none" w="med" len="med"/>
            <a:tailEnd type="none" w="med" len="med"/>
          </a:ln>
        </p:spPr>
      </p:cxnSp>
      <p:sp>
        <p:nvSpPr>
          <p:cNvPr id="673" name="Google Shape;673;p31"/>
          <p:cNvSpPr txBox="1">
            <a:spLocks noGrp="1"/>
          </p:cNvSpPr>
          <p:nvPr>
            <p:ph type="title"/>
          </p:nvPr>
        </p:nvSpPr>
        <p:spPr>
          <a:xfrm>
            <a:off x="4243870" y="2760479"/>
            <a:ext cx="4403230" cy="9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a:t>
            </a:r>
            <a:endParaRPr dirty="0"/>
          </a:p>
        </p:txBody>
      </p:sp>
    </p:spTree>
    <p:extLst>
      <p:ext uri="{BB962C8B-B14F-4D97-AF65-F5344CB8AC3E}">
        <p14:creationId xmlns:p14="http://schemas.microsoft.com/office/powerpoint/2010/main" val="37426634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1"/>
          <p:cNvSpPr txBox="1">
            <a:spLocks noGrp="1"/>
          </p:cNvSpPr>
          <p:nvPr>
            <p:ph type="title"/>
          </p:nvPr>
        </p:nvSpPr>
        <p:spPr>
          <a:xfrm>
            <a:off x="4243870" y="2760479"/>
            <a:ext cx="4403230" cy="9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674" name="Google Shape;674;p31"/>
          <p:cNvSpPr txBox="1">
            <a:spLocks noGrp="1"/>
          </p:cNvSpPr>
          <p:nvPr>
            <p:ph type="title" idx="2"/>
          </p:nvPr>
        </p:nvSpPr>
        <p:spPr>
          <a:xfrm>
            <a:off x="5894275" y="1493848"/>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grpSp>
        <p:nvGrpSpPr>
          <p:cNvPr id="675" name="Google Shape;675;p31"/>
          <p:cNvGrpSpPr/>
          <p:nvPr/>
        </p:nvGrpSpPr>
        <p:grpSpPr>
          <a:xfrm rot="8906863">
            <a:off x="4678561" y="4067448"/>
            <a:ext cx="1885801" cy="3352230"/>
            <a:chOff x="359057" y="-1180236"/>
            <a:chExt cx="2184625" cy="3883659"/>
          </a:xfrm>
        </p:grpSpPr>
        <p:sp>
          <p:nvSpPr>
            <p:cNvPr id="676" name="Google Shape;676;p31"/>
            <p:cNvSpPr/>
            <p:nvPr/>
          </p:nvSpPr>
          <p:spPr>
            <a:xfrm>
              <a:off x="627170" y="-1180236"/>
              <a:ext cx="1916512" cy="3883659"/>
            </a:xfrm>
            <a:custGeom>
              <a:avLst/>
              <a:gdLst/>
              <a:ahLst/>
              <a:cxnLst/>
              <a:rect l="l" t="t" r="r" b="b"/>
              <a:pathLst>
                <a:path w="814" h="1649" extrusionOk="0">
                  <a:moveTo>
                    <a:pt x="514" y="0"/>
                  </a:moveTo>
                  <a:cubicBezTo>
                    <a:pt x="514" y="0"/>
                    <a:pt x="513" y="0"/>
                    <a:pt x="512" y="0"/>
                  </a:cubicBezTo>
                  <a:cubicBezTo>
                    <a:pt x="458" y="0"/>
                    <a:pt x="368" y="0"/>
                    <a:pt x="313" y="0"/>
                  </a:cubicBezTo>
                  <a:cubicBezTo>
                    <a:pt x="254" y="0"/>
                    <a:pt x="200" y="22"/>
                    <a:pt x="155" y="60"/>
                  </a:cubicBezTo>
                  <a:cubicBezTo>
                    <a:pt x="106" y="102"/>
                    <a:pt x="71" y="161"/>
                    <a:pt x="52" y="223"/>
                  </a:cubicBezTo>
                  <a:cubicBezTo>
                    <a:pt x="51" y="228"/>
                    <a:pt x="49" y="234"/>
                    <a:pt x="48" y="239"/>
                  </a:cubicBezTo>
                  <a:cubicBezTo>
                    <a:pt x="2" y="278"/>
                    <a:pt x="0" y="388"/>
                    <a:pt x="40" y="434"/>
                  </a:cubicBezTo>
                  <a:cubicBezTo>
                    <a:pt x="46" y="513"/>
                    <a:pt x="46" y="608"/>
                    <a:pt x="46" y="688"/>
                  </a:cubicBezTo>
                  <a:cubicBezTo>
                    <a:pt x="11" y="710"/>
                    <a:pt x="11" y="710"/>
                    <a:pt x="11" y="710"/>
                  </a:cubicBezTo>
                  <a:cubicBezTo>
                    <a:pt x="11" y="744"/>
                    <a:pt x="11" y="744"/>
                    <a:pt x="11" y="744"/>
                  </a:cubicBezTo>
                  <a:cubicBezTo>
                    <a:pt x="46" y="735"/>
                    <a:pt x="46" y="735"/>
                    <a:pt x="46" y="735"/>
                  </a:cubicBezTo>
                  <a:cubicBezTo>
                    <a:pt x="46" y="806"/>
                    <a:pt x="46" y="806"/>
                    <a:pt x="46" y="806"/>
                  </a:cubicBezTo>
                  <a:cubicBezTo>
                    <a:pt x="46" y="945"/>
                    <a:pt x="33" y="1083"/>
                    <a:pt x="18" y="1221"/>
                  </a:cubicBezTo>
                  <a:cubicBezTo>
                    <a:pt x="17" y="1240"/>
                    <a:pt x="17" y="1259"/>
                    <a:pt x="19" y="1278"/>
                  </a:cubicBezTo>
                  <a:cubicBezTo>
                    <a:pt x="14" y="1294"/>
                    <a:pt x="11" y="1313"/>
                    <a:pt x="11" y="1332"/>
                  </a:cubicBezTo>
                  <a:cubicBezTo>
                    <a:pt x="11" y="1396"/>
                    <a:pt x="42" y="1447"/>
                    <a:pt x="80" y="1447"/>
                  </a:cubicBezTo>
                  <a:cubicBezTo>
                    <a:pt x="80" y="1447"/>
                    <a:pt x="81" y="1447"/>
                    <a:pt x="82" y="1447"/>
                  </a:cubicBezTo>
                  <a:cubicBezTo>
                    <a:pt x="90" y="1458"/>
                    <a:pt x="98" y="1468"/>
                    <a:pt x="107" y="1479"/>
                  </a:cubicBezTo>
                  <a:cubicBezTo>
                    <a:pt x="120" y="1544"/>
                    <a:pt x="134" y="1595"/>
                    <a:pt x="134" y="1595"/>
                  </a:cubicBezTo>
                  <a:cubicBezTo>
                    <a:pt x="191" y="1625"/>
                    <a:pt x="248" y="1646"/>
                    <a:pt x="340" y="1649"/>
                  </a:cubicBezTo>
                  <a:cubicBezTo>
                    <a:pt x="343" y="1649"/>
                    <a:pt x="345" y="1649"/>
                    <a:pt x="348" y="1649"/>
                  </a:cubicBezTo>
                  <a:cubicBezTo>
                    <a:pt x="364" y="1649"/>
                    <a:pt x="379" y="1649"/>
                    <a:pt x="394" y="1649"/>
                  </a:cubicBezTo>
                  <a:cubicBezTo>
                    <a:pt x="409" y="1649"/>
                    <a:pt x="423" y="1649"/>
                    <a:pt x="437" y="1649"/>
                  </a:cubicBezTo>
                  <a:cubicBezTo>
                    <a:pt x="528" y="1649"/>
                    <a:pt x="602" y="1644"/>
                    <a:pt x="691" y="1595"/>
                  </a:cubicBezTo>
                  <a:cubicBezTo>
                    <a:pt x="691" y="1595"/>
                    <a:pt x="691" y="1595"/>
                    <a:pt x="691" y="1595"/>
                  </a:cubicBezTo>
                  <a:cubicBezTo>
                    <a:pt x="692" y="1595"/>
                    <a:pt x="705" y="1543"/>
                    <a:pt x="719" y="1478"/>
                  </a:cubicBezTo>
                  <a:cubicBezTo>
                    <a:pt x="728" y="1468"/>
                    <a:pt x="735" y="1456"/>
                    <a:pt x="744" y="1447"/>
                  </a:cubicBezTo>
                  <a:cubicBezTo>
                    <a:pt x="744" y="1447"/>
                    <a:pt x="745" y="1447"/>
                    <a:pt x="746" y="1447"/>
                  </a:cubicBezTo>
                  <a:cubicBezTo>
                    <a:pt x="746" y="1447"/>
                    <a:pt x="746" y="1447"/>
                    <a:pt x="747" y="1447"/>
                  </a:cubicBezTo>
                  <a:cubicBezTo>
                    <a:pt x="784" y="1446"/>
                    <a:pt x="814" y="1394"/>
                    <a:pt x="814" y="1332"/>
                  </a:cubicBezTo>
                  <a:cubicBezTo>
                    <a:pt x="814" y="1312"/>
                    <a:pt x="810" y="1294"/>
                    <a:pt x="806" y="1278"/>
                  </a:cubicBezTo>
                  <a:cubicBezTo>
                    <a:pt x="807" y="1266"/>
                    <a:pt x="808" y="1253"/>
                    <a:pt x="808" y="1241"/>
                  </a:cubicBezTo>
                  <a:cubicBezTo>
                    <a:pt x="808" y="1227"/>
                    <a:pt x="807" y="1213"/>
                    <a:pt x="805" y="1199"/>
                  </a:cubicBezTo>
                  <a:cubicBezTo>
                    <a:pt x="790" y="1069"/>
                    <a:pt x="779" y="936"/>
                    <a:pt x="780" y="806"/>
                  </a:cubicBezTo>
                  <a:cubicBezTo>
                    <a:pt x="780" y="805"/>
                    <a:pt x="780" y="735"/>
                    <a:pt x="780" y="735"/>
                  </a:cubicBezTo>
                  <a:cubicBezTo>
                    <a:pt x="780" y="735"/>
                    <a:pt x="780" y="735"/>
                    <a:pt x="780" y="735"/>
                  </a:cubicBezTo>
                  <a:cubicBezTo>
                    <a:pt x="780" y="735"/>
                    <a:pt x="814" y="744"/>
                    <a:pt x="814" y="744"/>
                  </a:cubicBezTo>
                  <a:cubicBezTo>
                    <a:pt x="814" y="710"/>
                    <a:pt x="814" y="710"/>
                    <a:pt x="814" y="710"/>
                  </a:cubicBezTo>
                  <a:cubicBezTo>
                    <a:pt x="780" y="688"/>
                    <a:pt x="780" y="688"/>
                    <a:pt x="780" y="688"/>
                  </a:cubicBezTo>
                  <a:cubicBezTo>
                    <a:pt x="780" y="652"/>
                    <a:pt x="779" y="570"/>
                    <a:pt x="780" y="534"/>
                  </a:cubicBezTo>
                  <a:cubicBezTo>
                    <a:pt x="781" y="501"/>
                    <a:pt x="783" y="467"/>
                    <a:pt x="785" y="434"/>
                  </a:cubicBezTo>
                  <a:cubicBezTo>
                    <a:pt x="802" y="413"/>
                    <a:pt x="814" y="379"/>
                    <a:pt x="814" y="340"/>
                  </a:cubicBezTo>
                  <a:cubicBezTo>
                    <a:pt x="814" y="296"/>
                    <a:pt x="799" y="258"/>
                    <a:pt x="777" y="239"/>
                  </a:cubicBezTo>
                  <a:cubicBezTo>
                    <a:pt x="776" y="235"/>
                    <a:pt x="775" y="230"/>
                    <a:pt x="774" y="225"/>
                  </a:cubicBezTo>
                  <a:cubicBezTo>
                    <a:pt x="741" y="109"/>
                    <a:pt x="641" y="0"/>
                    <a:pt x="514"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1"/>
            <p:cNvSpPr/>
            <p:nvPr/>
          </p:nvSpPr>
          <p:spPr>
            <a:xfrm>
              <a:off x="367994"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1"/>
            <p:cNvSpPr/>
            <p:nvPr/>
          </p:nvSpPr>
          <p:spPr>
            <a:xfrm>
              <a:off x="1936952"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1"/>
            <p:cNvSpPr/>
            <p:nvPr/>
          </p:nvSpPr>
          <p:spPr>
            <a:xfrm>
              <a:off x="367994"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1"/>
            <p:cNvSpPr/>
            <p:nvPr/>
          </p:nvSpPr>
          <p:spPr>
            <a:xfrm>
              <a:off x="1936952"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1"/>
            <p:cNvSpPr/>
            <p:nvPr/>
          </p:nvSpPr>
          <p:spPr>
            <a:xfrm>
              <a:off x="384875" y="-1180236"/>
              <a:ext cx="1859911" cy="3883659"/>
            </a:xfrm>
            <a:custGeom>
              <a:avLst/>
              <a:gdLst/>
              <a:ahLst/>
              <a:cxnLst/>
              <a:rect l="l" t="t" r="r" b="b"/>
              <a:pathLst>
                <a:path w="790" h="1649" extrusionOk="0">
                  <a:moveTo>
                    <a:pt x="790" y="1242"/>
                  </a:moveTo>
                  <a:cubicBezTo>
                    <a:pt x="790" y="1228"/>
                    <a:pt x="789" y="1214"/>
                    <a:pt x="787" y="1200"/>
                  </a:cubicBezTo>
                  <a:cubicBezTo>
                    <a:pt x="772" y="1070"/>
                    <a:pt x="762" y="938"/>
                    <a:pt x="762" y="807"/>
                  </a:cubicBezTo>
                  <a:cubicBezTo>
                    <a:pt x="762" y="587"/>
                    <a:pt x="762" y="587"/>
                    <a:pt x="762" y="587"/>
                  </a:cubicBezTo>
                  <a:cubicBezTo>
                    <a:pt x="762" y="517"/>
                    <a:pt x="766" y="446"/>
                    <a:pt x="771" y="375"/>
                  </a:cubicBezTo>
                  <a:cubicBezTo>
                    <a:pt x="772" y="364"/>
                    <a:pt x="772" y="354"/>
                    <a:pt x="772" y="343"/>
                  </a:cubicBezTo>
                  <a:cubicBezTo>
                    <a:pt x="772" y="153"/>
                    <a:pt x="648" y="0"/>
                    <a:pt x="494" y="0"/>
                  </a:cubicBezTo>
                  <a:cubicBezTo>
                    <a:pt x="440" y="0"/>
                    <a:pt x="350" y="0"/>
                    <a:pt x="295" y="0"/>
                  </a:cubicBezTo>
                  <a:cubicBezTo>
                    <a:pt x="141" y="0"/>
                    <a:pt x="17" y="153"/>
                    <a:pt x="17" y="343"/>
                  </a:cubicBezTo>
                  <a:cubicBezTo>
                    <a:pt x="17" y="354"/>
                    <a:pt x="17" y="364"/>
                    <a:pt x="18" y="375"/>
                  </a:cubicBezTo>
                  <a:cubicBezTo>
                    <a:pt x="24" y="446"/>
                    <a:pt x="28" y="517"/>
                    <a:pt x="28" y="587"/>
                  </a:cubicBezTo>
                  <a:cubicBezTo>
                    <a:pt x="28" y="807"/>
                    <a:pt x="28" y="807"/>
                    <a:pt x="28" y="807"/>
                  </a:cubicBezTo>
                  <a:cubicBezTo>
                    <a:pt x="28" y="938"/>
                    <a:pt x="17" y="1070"/>
                    <a:pt x="2" y="1200"/>
                  </a:cubicBezTo>
                  <a:cubicBezTo>
                    <a:pt x="0" y="1214"/>
                    <a:pt x="0" y="1228"/>
                    <a:pt x="0" y="1242"/>
                  </a:cubicBezTo>
                  <a:cubicBezTo>
                    <a:pt x="0" y="1332"/>
                    <a:pt x="33" y="1414"/>
                    <a:pt x="89" y="1479"/>
                  </a:cubicBezTo>
                  <a:cubicBezTo>
                    <a:pt x="102" y="1545"/>
                    <a:pt x="116" y="1595"/>
                    <a:pt x="116" y="1595"/>
                  </a:cubicBezTo>
                  <a:cubicBezTo>
                    <a:pt x="116" y="1595"/>
                    <a:pt x="208" y="1649"/>
                    <a:pt x="321" y="1649"/>
                  </a:cubicBezTo>
                  <a:cubicBezTo>
                    <a:pt x="361" y="1649"/>
                    <a:pt x="428" y="1649"/>
                    <a:pt x="468" y="1649"/>
                  </a:cubicBezTo>
                  <a:cubicBezTo>
                    <a:pt x="581" y="1649"/>
                    <a:pt x="673" y="1595"/>
                    <a:pt x="673" y="1595"/>
                  </a:cubicBezTo>
                  <a:cubicBezTo>
                    <a:pt x="673" y="1595"/>
                    <a:pt x="687" y="1545"/>
                    <a:pt x="700" y="1479"/>
                  </a:cubicBezTo>
                  <a:cubicBezTo>
                    <a:pt x="756" y="1414"/>
                    <a:pt x="790" y="1332"/>
                    <a:pt x="790" y="12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1"/>
            <p:cNvSpPr/>
            <p:nvPr/>
          </p:nvSpPr>
          <p:spPr>
            <a:xfrm>
              <a:off x="384875" y="-1043201"/>
              <a:ext cx="346561" cy="3657249"/>
            </a:xfrm>
            <a:custGeom>
              <a:avLst/>
              <a:gdLst/>
              <a:ahLst/>
              <a:cxnLst/>
              <a:rect l="l" t="t" r="r" b="b"/>
              <a:pathLst>
                <a:path w="147" h="1553" extrusionOk="0">
                  <a:moveTo>
                    <a:pt x="128" y="1453"/>
                  </a:moveTo>
                  <a:cubicBezTo>
                    <a:pt x="79" y="1385"/>
                    <a:pt x="50" y="1299"/>
                    <a:pt x="50" y="1204"/>
                  </a:cubicBezTo>
                  <a:cubicBezTo>
                    <a:pt x="50" y="1190"/>
                    <a:pt x="51" y="1175"/>
                    <a:pt x="52" y="1161"/>
                  </a:cubicBezTo>
                  <a:cubicBezTo>
                    <a:pt x="66" y="1023"/>
                    <a:pt x="75" y="886"/>
                    <a:pt x="75" y="747"/>
                  </a:cubicBezTo>
                  <a:cubicBezTo>
                    <a:pt x="75" y="517"/>
                    <a:pt x="75" y="517"/>
                    <a:pt x="75" y="517"/>
                  </a:cubicBezTo>
                  <a:cubicBezTo>
                    <a:pt x="75" y="443"/>
                    <a:pt x="71" y="368"/>
                    <a:pt x="66" y="294"/>
                  </a:cubicBezTo>
                  <a:cubicBezTo>
                    <a:pt x="66" y="283"/>
                    <a:pt x="65" y="272"/>
                    <a:pt x="65" y="260"/>
                  </a:cubicBezTo>
                  <a:cubicBezTo>
                    <a:pt x="65" y="158"/>
                    <a:pt x="94" y="65"/>
                    <a:pt x="140" y="0"/>
                  </a:cubicBezTo>
                  <a:cubicBezTo>
                    <a:pt x="66" y="61"/>
                    <a:pt x="17" y="166"/>
                    <a:pt x="17" y="285"/>
                  </a:cubicBezTo>
                  <a:cubicBezTo>
                    <a:pt x="17" y="296"/>
                    <a:pt x="17" y="306"/>
                    <a:pt x="18" y="317"/>
                  </a:cubicBezTo>
                  <a:cubicBezTo>
                    <a:pt x="24" y="388"/>
                    <a:pt x="28" y="459"/>
                    <a:pt x="28" y="529"/>
                  </a:cubicBezTo>
                  <a:cubicBezTo>
                    <a:pt x="28" y="749"/>
                    <a:pt x="28" y="749"/>
                    <a:pt x="28" y="749"/>
                  </a:cubicBezTo>
                  <a:cubicBezTo>
                    <a:pt x="28" y="880"/>
                    <a:pt x="17" y="1012"/>
                    <a:pt x="2" y="1142"/>
                  </a:cubicBezTo>
                  <a:cubicBezTo>
                    <a:pt x="0" y="1156"/>
                    <a:pt x="0" y="1170"/>
                    <a:pt x="0" y="1184"/>
                  </a:cubicBezTo>
                  <a:cubicBezTo>
                    <a:pt x="0" y="1274"/>
                    <a:pt x="33" y="1356"/>
                    <a:pt x="89" y="1421"/>
                  </a:cubicBezTo>
                  <a:cubicBezTo>
                    <a:pt x="102" y="1487"/>
                    <a:pt x="116" y="1537"/>
                    <a:pt x="116" y="1537"/>
                  </a:cubicBezTo>
                  <a:cubicBezTo>
                    <a:pt x="116" y="1537"/>
                    <a:pt x="127" y="1544"/>
                    <a:pt x="147" y="1553"/>
                  </a:cubicBezTo>
                  <a:cubicBezTo>
                    <a:pt x="142" y="1531"/>
                    <a:pt x="135" y="1495"/>
                    <a:pt x="128" y="1453"/>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1"/>
            <p:cNvSpPr/>
            <p:nvPr/>
          </p:nvSpPr>
          <p:spPr>
            <a:xfrm>
              <a:off x="1896238" y="-1043201"/>
              <a:ext cx="348547" cy="3657249"/>
            </a:xfrm>
            <a:custGeom>
              <a:avLst/>
              <a:gdLst/>
              <a:ahLst/>
              <a:cxnLst/>
              <a:rect l="l" t="t" r="r" b="b"/>
              <a:pathLst>
                <a:path w="148" h="1553" extrusionOk="0">
                  <a:moveTo>
                    <a:pt x="145" y="1142"/>
                  </a:moveTo>
                  <a:cubicBezTo>
                    <a:pt x="130" y="1012"/>
                    <a:pt x="120" y="880"/>
                    <a:pt x="120" y="749"/>
                  </a:cubicBezTo>
                  <a:cubicBezTo>
                    <a:pt x="120" y="529"/>
                    <a:pt x="120" y="529"/>
                    <a:pt x="120" y="529"/>
                  </a:cubicBezTo>
                  <a:cubicBezTo>
                    <a:pt x="120" y="459"/>
                    <a:pt x="124" y="388"/>
                    <a:pt x="129" y="317"/>
                  </a:cubicBezTo>
                  <a:cubicBezTo>
                    <a:pt x="130" y="306"/>
                    <a:pt x="130" y="296"/>
                    <a:pt x="130" y="285"/>
                  </a:cubicBezTo>
                  <a:cubicBezTo>
                    <a:pt x="130" y="166"/>
                    <a:pt x="81" y="61"/>
                    <a:pt x="7" y="0"/>
                  </a:cubicBezTo>
                  <a:cubicBezTo>
                    <a:pt x="53" y="65"/>
                    <a:pt x="82" y="158"/>
                    <a:pt x="82" y="260"/>
                  </a:cubicBezTo>
                  <a:cubicBezTo>
                    <a:pt x="82" y="272"/>
                    <a:pt x="81" y="283"/>
                    <a:pt x="81" y="294"/>
                  </a:cubicBezTo>
                  <a:cubicBezTo>
                    <a:pt x="76" y="368"/>
                    <a:pt x="72" y="443"/>
                    <a:pt x="72" y="517"/>
                  </a:cubicBezTo>
                  <a:cubicBezTo>
                    <a:pt x="72" y="747"/>
                    <a:pt x="72" y="747"/>
                    <a:pt x="72" y="747"/>
                  </a:cubicBezTo>
                  <a:cubicBezTo>
                    <a:pt x="72" y="886"/>
                    <a:pt x="82" y="1023"/>
                    <a:pt x="95" y="1161"/>
                  </a:cubicBezTo>
                  <a:cubicBezTo>
                    <a:pt x="96" y="1175"/>
                    <a:pt x="97" y="1190"/>
                    <a:pt x="97" y="1204"/>
                  </a:cubicBezTo>
                  <a:cubicBezTo>
                    <a:pt x="97" y="1299"/>
                    <a:pt x="68" y="1385"/>
                    <a:pt x="19" y="1453"/>
                  </a:cubicBezTo>
                  <a:cubicBezTo>
                    <a:pt x="12" y="1495"/>
                    <a:pt x="5" y="1531"/>
                    <a:pt x="0" y="1553"/>
                  </a:cubicBezTo>
                  <a:cubicBezTo>
                    <a:pt x="20" y="1544"/>
                    <a:pt x="31" y="1537"/>
                    <a:pt x="31" y="1537"/>
                  </a:cubicBezTo>
                  <a:cubicBezTo>
                    <a:pt x="31" y="1537"/>
                    <a:pt x="45" y="1487"/>
                    <a:pt x="58" y="1421"/>
                  </a:cubicBezTo>
                  <a:cubicBezTo>
                    <a:pt x="114" y="1356"/>
                    <a:pt x="148" y="1274"/>
                    <a:pt x="148" y="1184"/>
                  </a:cubicBezTo>
                  <a:cubicBezTo>
                    <a:pt x="148" y="1170"/>
                    <a:pt x="147" y="1156"/>
                    <a:pt x="145" y="11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1"/>
            <p:cNvSpPr/>
            <p:nvPr/>
          </p:nvSpPr>
          <p:spPr>
            <a:xfrm>
              <a:off x="582485" y="-82961"/>
              <a:ext cx="1464692" cy="2501390"/>
            </a:xfrm>
            <a:custGeom>
              <a:avLst/>
              <a:gdLst/>
              <a:ahLst/>
              <a:cxnLst/>
              <a:rect l="l" t="t" r="r" b="b"/>
              <a:pathLst>
                <a:path w="622" h="1062" extrusionOk="0">
                  <a:moveTo>
                    <a:pt x="598" y="157"/>
                  </a:moveTo>
                  <a:cubicBezTo>
                    <a:pt x="396" y="41"/>
                    <a:pt x="313" y="0"/>
                    <a:pt x="311" y="17"/>
                  </a:cubicBezTo>
                  <a:cubicBezTo>
                    <a:pt x="308" y="0"/>
                    <a:pt x="225" y="41"/>
                    <a:pt x="23" y="157"/>
                  </a:cubicBezTo>
                  <a:cubicBezTo>
                    <a:pt x="0" y="176"/>
                    <a:pt x="0" y="176"/>
                    <a:pt x="0" y="176"/>
                  </a:cubicBezTo>
                  <a:cubicBezTo>
                    <a:pt x="0" y="176"/>
                    <a:pt x="23" y="480"/>
                    <a:pt x="23" y="519"/>
                  </a:cubicBezTo>
                  <a:cubicBezTo>
                    <a:pt x="27" y="698"/>
                    <a:pt x="68" y="703"/>
                    <a:pt x="83" y="881"/>
                  </a:cubicBezTo>
                  <a:cubicBezTo>
                    <a:pt x="84" y="888"/>
                    <a:pt x="133" y="940"/>
                    <a:pt x="134" y="946"/>
                  </a:cubicBezTo>
                  <a:cubicBezTo>
                    <a:pt x="147" y="1045"/>
                    <a:pt x="168" y="1045"/>
                    <a:pt x="173" y="1048"/>
                  </a:cubicBezTo>
                  <a:cubicBezTo>
                    <a:pt x="188" y="1056"/>
                    <a:pt x="242" y="1060"/>
                    <a:pt x="284" y="1061"/>
                  </a:cubicBezTo>
                  <a:cubicBezTo>
                    <a:pt x="284" y="1062"/>
                    <a:pt x="285" y="1062"/>
                    <a:pt x="285" y="1062"/>
                  </a:cubicBezTo>
                  <a:cubicBezTo>
                    <a:pt x="285" y="1062"/>
                    <a:pt x="295" y="1062"/>
                    <a:pt x="311" y="1062"/>
                  </a:cubicBezTo>
                  <a:cubicBezTo>
                    <a:pt x="326" y="1062"/>
                    <a:pt x="336" y="1062"/>
                    <a:pt x="336" y="1062"/>
                  </a:cubicBezTo>
                  <a:cubicBezTo>
                    <a:pt x="337" y="1062"/>
                    <a:pt x="337" y="1062"/>
                    <a:pt x="337" y="1061"/>
                  </a:cubicBezTo>
                  <a:cubicBezTo>
                    <a:pt x="379" y="1060"/>
                    <a:pt x="434" y="1056"/>
                    <a:pt x="448" y="1048"/>
                  </a:cubicBezTo>
                  <a:cubicBezTo>
                    <a:pt x="453" y="1045"/>
                    <a:pt x="475" y="1045"/>
                    <a:pt x="487" y="946"/>
                  </a:cubicBezTo>
                  <a:cubicBezTo>
                    <a:pt x="488" y="940"/>
                    <a:pt x="538" y="888"/>
                    <a:pt x="538" y="881"/>
                  </a:cubicBezTo>
                  <a:cubicBezTo>
                    <a:pt x="553" y="703"/>
                    <a:pt x="594" y="698"/>
                    <a:pt x="598" y="519"/>
                  </a:cubicBezTo>
                  <a:cubicBezTo>
                    <a:pt x="599" y="480"/>
                    <a:pt x="622" y="176"/>
                    <a:pt x="622" y="176"/>
                  </a:cubicBezTo>
                  <a:lnTo>
                    <a:pt x="598" y="15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1"/>
            <p:cNvSpPr/>
            <p:nvPr/>
          </p:nvSpPr>
          <p:spPr>
            <a:xfrm>
              <a:off x="637100" y="-89912"/>
              <a:ext cx="1353474" cy="777526"/>
            </a:xfrm>
            <a:custGeom>
              <a:avLst/>
              <a:gdLst/>
              <a:ahLst/>
              <a:cxnLst/>
              <a:rect l="l" t="t" r="r" b="b"/>
              <a:pathLst>
                <a:path w="575" h="330" extrusionOk="0">
                  <a:moveTo>
                    <a:pt x="531" y="330"/>
                  </a:moveTo>
                  <a:cubicBezTo>
                    <a:pt x="49" y="330"/>
                    <a:pt x="49" y="330"/>
                    <a:pt x="49" y="330"/>
                  </a:cubicBezTo>
                  <a:cubicBezTo>
                    <a:pt x="0" y="166"/>
                    <a:pt x="0" y="166"/>
                    <a:pt x="0" y="166"/>
                  </a:cubicBezTo>
                  <a:cubicBezTo>
                    <a:pt x="23" y="86"/>
                    <a:pt x="186" y="0"/>
                    <a:pt x="288" y="0"/>
                  </a:cubicBezTo>
                  <a:cubicBezTo>
                    <a:pt x="389" y="0"/>
                    <a:pt x="551" y="87"/>
                    <a:pt x="575" y="166"/>
                  </a:cubicBezTo>
                  <a:lnTo>
                    <a:pt x="531" y="33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1"/>
            <p:cNvSpPr/>
            <p:nvPr/>
          </p:nvSpPr>
          <p:spPr>
            <a:xfrm>
              <a:off x="637100" y="-89912"/>
              <a:ext cx="1353474" cy="457777"/>
            </a:xfrm>
            <a:custGeom>
              <a:avLst/>
              <a:gdLst/>
              <a:ahLst/>
              <a:cxnLst/>
              <a:rect l="l" t="t" r="r" b="b"/>
              <a:pathLst>
                <a:path w="575" h="194" extrusionOk="0">
                  <a:moveTo>
                    <a:pt x="288" y="0"/>
                  </a:moveTo>
                  <a:cubicBezTo>
                    <a:pt x="186" y="0"/>
                    <a:pt x="23" y="86"/>
                    <a:pt x="0" y="166"/>
                  </a:cubicBezTo>
                  <a:cubicBezTo>
                    <a:pt x="8" y="194"/>
                    <a:pt x="8" y="194"/>
                    <a:pt x="8" y="194"/>
                  </a:cubicBezTo>
                  <a:cubicBezTo>
                    <a:pt x="192" y="149"/>
                    <a:pt x="384" y="149"/>
                    <a:pt x="567" y="194"/>
                  </a:cubicBezTo>
                  <a:cubicBezTo>
                    <a:pt x="575" y="166"/>
                    <a:pt x="575" y="166"/>
                    <a:pt x="575" y="166"/>
                  </a:cubicBezTo>
                  <a:cubicBezTo>
                    <a:pt x="551" y="87"/>
                    <a:pt x="389" y="0"/>
                    <a:pt x="288"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1"/>
            <p:cNvSpPr/>
            <p:nvPr/>
          </p:nvSpPr>
          <p:spPr>
            <a:xfrm>
              <a:off x="367994" y="397655"/>
              <a:ext cx="205554" cy="174769"/>
            </a:xfrm>
            <a:custGeom>
              <a:avLst/>
              <a:gdLst/>
              <a:ahLst/>
              <a:cxnLst/>
              <a:rect l="l" t="t" r="r" b="b"/>
              <a:pathLst>
                <a:path w="87" h="74" extrusionOk="0">
                  <a:moveTo>
                    <a:pt x="0" y="74"/>
                  </a:moveTo>
                  <a:cubicBezTo>
                    <a:pt x="67" y="57"/>
                    <a:pt x="67" y="57"/>
                    <a:pt x="67" y="57"/>
                  </a:cubicBezTo>
                  <a:cubicBezTo>
                    <a:pt x="79" y="55"/>
                    <a:pt x="87" y="44"/>
                    <a:pt x="87" y="33"/>
                  </a:cubicBezTo>
                  <a:cubicBezTo>
                    <a:pt x="87" y="33"/>
                    <a:pt x="87" y="33"/>
                    <a:pt x="87" y="33"/>
                  </a:cubicBezTo>
                  <a:cubicBezTo>
                    <a:pt x="87" y="12"/>
                    <a:pt x="65" y="0"/>
                    <a:pt x="48" y="11"/>
                  </a:cubicBezTo>
                  <a:cubicBezTo>
                    <a:pt x="0" y="40"/>
                    <a:pt x="0" y="40"/>
                    <a:pt x="0" y="40"/>
                  </a:cubicBezTo>
                  <a:lnTo>
                    <a:pt x="0" y="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1"/>
            <p:cNvSpPr/>
            <p:nvPr/>
          </p:nvSpPr>
          <p:spPr>
            <a:xfrm>
              <a:off x="2054127" y="397655"/>
              <a:ext cx="205554" cy="174769"/>
            </a:xfrm>
            <a:custGeom>
              <a:avLst/>
              <a:gdLst/>
              <a:ahLst/>
              <a:cxnLst/>
              <a:rect l="l" t="t" r="r" b="b"/>
              <a:pathLst>
                <a:path w="87" h="74" extrusionOk="0">
                  <a:moveTo>
                    <a:pt x="0" y="33"/>
                  </a:moveTo>
                  <a:cubicBezTo>
                    <a:pt x="0" y="33"/>
                    <a:pt x="0" y="33"/>
                    <a:pt x="0" y="33"/>
                  </a:cubicBezTo>
                  <a:cubicBezTo>
                    <a:pt x="0" y="44"/>
                    <a:pt x="8" y="55"/>
                    <a:pt x="20" y="57"/>
                  </a:cubicBezTo>
                  <a:cubicBezTo>
                    <a:pt x="87" y="74"/>
                    <a:pt x="87" y="74"/>
                    <a:pt x="87" y="74"/>
                  </a:cubicBezTo>
                  <a:cubicBezTo>
                    <a:pt x="87" y="40"/>
                    <a:pt x="87" y="40"/>
                    <a:pt x="87" y="40"/>
                  </a:cubicBezTo>
                  <a:cubicBezTo>
                    <a:pt x="39" y="11"/>
                    <a:pt x="39" y="11"/>
                    <a:pt x="39" y="11"/>
                  </a:cubicBezTo>
                  <a:cubicBezTo>
                    <a:pt x="22" y="0"/>
                    <a:pt x="0" y="12"/>
                    <a:pt x="0" y="3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1"/>
            <p:cNvSpPr/>
            <p:nvPr/>
          </p:nvSpPr>
          <p:spPr>
            <a:xfrm>
              <a:off x="359057" y="402620"/>
              <a:ext cx="221442" cy="176756"/>
            </a:xfrm>
            <a:custGeom>
              <a:avLst/>
              <a:gdLst/>
              <a:ahLst/>
              <a:cxnLst/>
              <a:rect l="l" t="t" r="r" b="b"/>
              <a:pathLst>
                <a:path w="94" h="75" extrusionOk="0">
                  <a:moveTo>
                    <a:pt x="5" y="75"/>
                  </a:moveTo>
                  <a:cubicBezTo>
                    <a:pt x="0" y="72"/>
                    <a:pt x="0" y="72"/>
                    <a:pt x="0" y="72"/>
                  </a:cubicBezTo>
                  <a:cubicBezTo>
                    <a:pt x="0" y="38"/>
                    <a:pt x="0" y="38"/>
                    <a:pt x="0" y="38"/>
                  </a:cubicBezTo>
                  <a:cubicBezTo>
                    <a:pt x="2" y="35"/>
                    <a:pt x="2" y="35"/>
                    <a:pt x="2" y="35"/>
                  </a:cubicBezTo>
                  <a:cubicBezTo>
                    <a:pt x="50" y="6"/>
                    <a:pt x="50" y="6"/>
                    <a:pt x="50" y="6"/>
                  </a:cubicBezTo>
                  <a:cubicBezTo>
                    <a:pt x="59" y="0"/>
                    <a:pt x="70" y="0"/>
                    <a:pt x="80" y="5"/>
                  </a:cubicBezTo>
                  <a:cubicBezTo>
                    <a:pt x="89" y="10"/>
                    <a:pt x="94" y="20"/>
                    <a:pt x="94" y="31"/>
                  </a:cubicBezTo>
                  <a:cubicBezTo>
                    <a:pt x="94" y="44"/>
                    <a:pt x="85" y="56"/>
                    <a:pt x="72" y="59"/>
                  </a:cubicBezTo>
                  <a:lnTo>
                    <a:pt x="5" y="75"/>
                  </a:lnTo>
                  <a:close/>
                  <a:moveTo>
                    <a:pt x="7" y="40"/>
                  </a:moveTo>
                  <a:cubicBezTo>
                    <a:pt x="7" y="68"/>
                    <a:pt x="7" y="68"/>
                    <a:pt x="7" y="68"/>
                  </a:cubicBezTo>
                  <a:cubicBezTo>
                    <a:pt x="71" y="52"/>
                    <a:pt x="71" y="52"/>
                    <a:pt x="71" y="52"/>
                  </a:cubicBezTo>
                  <a:cubicBezTo>
                    <a:pt x="80" y="50"/>
                    <a:pt x="87" y="41"/>
                    <a:pt x="87" y="31"/>
                  </a:cubicBezTo>
                  <a:cubicBezTo>
                    <a:pt x="87" y="22"/>
                    <a:pt x="83" y="15"/>
                    <a:pt x="76" y="11"/>
                  </a:cubicBezTo>
                  <a:cubicBezTo>
                    <a:pt x="69" y="7"/>
                    <a:pt x="61" y="7"/>
                    <a:pt x="54" y="12"/>
                  </a:cubicBezTo>
                  <a:lnTo>
                    <a:pt x="7" y="4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1"/>
            <p:cNvSpPr/>
            <p:nvPr/>
          </p:nvSpPr>
          <p:spPr>
            <a:xfrm>
              <a:off x="2047176" y="402620"/>
              <a:ext cx="221442" cy="176756"/>
            </a:xfrm>
            <a:custGeom>
              <a:avLst/>
              <a:gdLst/>
              <a:ahLst/>
              <a:cxnLst/>
              <a:rect l="l" t="t" r="r" b="b"/>
              <a:pathLst>
                <a:path w="94" h="75" extrusionOk="0">
                  <a:moveTo>
                    <a:pt x="90" y="75"/>
                  </a:moveTo>
                  <a:cubicBezTo>
                    <a:pt x="22" y="59"/>
                    <a:pt x="22" y="59"/>
                    <a:pt x="22" y="59"/>
                  </a:cubicBezTo>
                  <a:cubicBezTo>
                    <a:pt x="9" y="56"/>
                    <a:pt x="0" y="44"/>
                    <a:pt x="0" y="31"/>
                  </a:cubicBezTo>
                  <a:cubicBezTo>
                    <a:pt x="0" y="31"/>
                    <a:pt x="0" y="31"/>
                    <a:pt x="0" y="31"/>
                  </a:cubicBezTo>
                  <a:cubicBezTo>
                    <a:pt x="0" y="20"/>
                    <a:pt x="5" y="10"/>
                    <a:pt x="15" y="5"/>
                  </a:cubicBezTo>
                  <a:cubicBezTo>
                    <a:pt x="24" y="0"/>
                    <a:pt x="35" y="0"/>
                    <a:pt x="44" y="6"/>
                  </a:cubicBezTo>
                  <a:cubicBezTo>
                    <a:pt x="92" y="35"/>
                    <a:pt x="92" y="35"/>
                    <a:pt x="92" y="35"/>
                  </a:cubicBezTo>
                  <a:cubicBezTo>
                    <a:pt x="94" y="38"/>
                    <a:pt x="94" y="38"/>
                    <a:pt x="94" y="38"/>
                  </a:cubicBezTo>
                  <a:cubicBezTo>
                    <a:pt x="94" y="72"/>
                    <a:pt x="94" y="72"/>
                    <a:pt x="94" y="72"/>
                  </a:cubicBezTo>
                  <a:lnTo>
                    <a:pt x="90" y="75"/>
                  </a:lnTo>
                  <a:close/>
                  <a:moveTo>
                    <a:pt x="29" y="8"/>
                  </a:moveTo>
                  <a:cubicBezTo>
                    <a:pt x="25" y="8"/>
                    <a:pt x="22" y="9"/>
                    <a:pt x="18" y="11"/>
                  </a:cubicBezTo>
                  <a:cubicBezTo>
                    <a:pt x="11" y="15"/>
                    <a:pt x="7" y="22"/>
                    <a:pt x="7" y="31"/>
                  </a:cubicBezTo>
                  <a:cubicBezTo>
                    <a:pt x="7" y="41"/>
                    <a:pt x="14" y="50"/>
                    <a:pt x="24" y="52"/>
                  </a:cubicBezTo>
                  <a:cubicBezTo>
                    <a:pt x="87" y="68"/>
                    <a:pt x="87" y="68"/>
                    <a:pt x="87" y="68"/>
                  </a:cubicBezTo>
                  <a:cubicBezTo>
                    <a:pt x="87" y="40"/>
                    <a:pt x="87" y="40"/>
                    <a:pt x="87" y="40"/>
                  </a:cubicBezTo>
                  <a:cubicBezTo>
                    <a:pt x="41" y="12"/>
                    <a:pt x="41" y="12"/>
                    <a:pt x="41" y="12"/>
                  </a:cubicBezTo>
                  <a:cubicBezTo>
                    <a:pt x="37" y="9"/>
                    <a:pt x="33" y="8"/>
                    <a:pt x="29" y="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1"/>
            <p:cNvSpPr/>
            <p:nvPr/>
          </p:nvSpPr>
          <p:spPr>
            <a:xfrm>
              <a:off x="862514" y="1865322"/>
              <a:ext cx="902647" cy="430966"/>
            </a:xfrm>
            <a:custGeom>
              <a:avLst/>
              <a:gdLst/>
              <a:ahLst/>
              <a:cxnLst/>
              <a:rect l="l" t="t" r="r" b="b"/>
              <a:pathLst>
                <a:path w="383" h="183" extrusionOk="0">
                  <a:moveTo>
                    <a:pt x="0" y="0"/>
                  </a:moveTo>
                  <a:cubicBezTo>
                    <a:pt x="3" y="36"/>
                    <a:pt x="10" y="148"/>
                    <a:pt x="43" y="162"/>
                  </a:cubicBezTo>
                  <a:cubicBezTo>
                    <a:pt x="92" y="183"/>
                    <a:pt x="295" y="183"/>
                    <a:pt x="344" y="162"/>
                  </a:cubicBezTo>
                  <a:cubicBezTo>
                    <a:pt x="377" y="148"/>
                    <a:pt x="380" y="36"/>
                    <a:pt x="383" y="0"/>
                  </a:cubicBezTo>
                  <a:lnTo>
                    <a:pt x="0"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1"/>
            <p:cNvSpPr/>
            <p:nvPr/>
          </p:nvSpPr>
          <p:spPr>
            <a:xfrm>
              <a:off x="942947" y="1865322"/>
              <a:ext cx="753695" cy="320742"/>
            </a:xfrm>
            <a:custGeom>
              <a:avLst/>
              <a:gdLst/>
              <a:ahLst/>
              <a:cxnLst/>
              <a:rect l="l" t="t" r="r" b="b"/>
              <a:pathLst>
                <a:path w="320" h="136" extrusionOk="0">
                  <a:moveTo>
                    <a:pt x="0" y="0"/>
                  </a:moveTo>
                  <a:cubicBezTo>
                    <a:pt x="3" y="39"/>
                    <a:pt x="10" y="108"/>
                    <a:pt x="34" y="118"/>
                  </a:cubicBezTo>
                  <a:cubicBezTo>
                    <a:pt x="75" y="136"/>
                    <a:pt x="245" y="136"/>
                    <a:pt x="286" y="118"/>
                  </a:cubicBezTo>
                  <a:cubicBezTo>
                    <a:pt x="309" y="108"/>
                    <a:pt x="317" y="39"/>
                    <a:pt x="320"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1"/>
            <p:cNvSpPr/>
            <p:nvPr/>
          </p:nvSpPr>
          <p:spPr>
            <a:xfrm>
              <a:off x="630149" y="-1046180"/>
              <a:ext cx="1367376" cy="1345527"/>
            </a:xfrm>
            <a:custGeom>
              <a:avLst/>
              <a:gdLst/>
              <a:ahLst/>
              <a:cxnLst/>
              <a:rect l="l" t="t" r="r" b="b"/>
              <a:pathLst>
                <a:path w="581" h="571" extrusionOk="0">
                  <a:moveTo>
                    <a:pt x="574" y="571"/>
                  </a:moveTo>
                  <a:cubicBezTo>
                    <a:pt x="570" y="463"/>
                    <a:pt x="497" y="112"/>
                    <a:pt x="449" y="70"/>
                  </a:cubicBezTo>
                  <a:cubicBezTo>
                    <a:pt x="378" y="7"/>
                    <a:pt x="203" y="7"/>
                    <a:pt x="132" y="70"/>
                  </a:cubicBezTo>
                  <a:cubicBezTo>
                    <a:pt x="84" y="112"/>
                    <a:pt x="11" y="463"/>
                    <a:pt x="7" y="571"/>
                  </a:cubicBezTo>
                  <a:cubicBezTo>
                    <a:pt x="0" y="571"/>
                    <a:pt x="0" y="571"/>
                    <a:pt x="0" y="571"/>
                  </a:cubicBezTo>
                  <a:cubicBezTo>
                    <a:pt x="4" y="459"/>
                    <a:pt x="77" y="109"/>
                    <a:pt x="127" y="65"/>
                  </a:cubicBezTo>
                  <a:cubicBezTo>
                    <a:pt x="200" y="0"/>
                    <a:pt x="381" y="0"/>
                    <a:pt x="454" y="65"/>
                  </a:cubicBezTo>
                  <a:cubicBezTo>
                    <a:pt x="504" y="109"/>
                    <a:pt x="577" y="459"/>
                    <a:pt x="581" y="571"/>
                  </a:cubicBezTo>
                  <a:lnTo>
                    <a:pt x="574" y="57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1"/>
            <p:cNvSpPr/>
            <p:nvPr/>
          </p:nvSpPr>
          <p:spPr>
            <a:xfrm>
              <a:off x="585463" y="2301253"/>
              <a:ext cx="1456748" cy="228392"/>
            </a:xfrm>
            <a:custGeom>
              <a:avLst/>
              <a:gdLst/>
              <a:ahLst/>
              <a:cxnLst/>
              <a:rect l="l" t="t" r="r" b="b"/>
              <a:pathLst>
                <a:path w="619" h="97" extrusionOk="0">
                  <a:moveTo>
                    <a:pt x="310" y="97"/>
                  </a:moveTo>
                  <a:cubicBezTo>
                    <a:pt x="185" y="97"/>
                    <a:pt x="76" y="64"/>
                    <a:pt x="2" y="5"/>
                  </a:cubicBezTo>
                  <a:cubicBezTo>
                    <a:pt x="1" y="3"/>
                    <a:pt x="1" y="3"/>
                    <a:pt x="1" y="3"/>
                  </a:cubicBezTo>
                  <a:cubicBezTo>
                    <a:pt x="0" y="1"/>
                    <a:pt x="0" y="1"/>
                    <a:pt x="0" y="1"/>
                  </a:cubicBezTo>
                  <a:cubicBezTo>
                    <a:pt x="6" y="0"/>
                    <a:pt x="6" y="0"/>
                    <a:pt x="6" y="0"/>
                  </a:cubicBezTo>
                  <a:cubicBezTo>
                    <a:pt x="6" y="0"/>
                    <a:pt x="6" y="0"/>
                    <a:pt x="6" y="0"/>
                  </a:cubicBezTo>
                  <a:cubicBezTo>
                    <a:pt x="7" y="0"/>
                    <a:pt x="7" y="0"/>
                    <a:pt x="7" y="0"/>
                  </a:cubicBezTo>
                  <a:cubicBezTo>
                    <a:pt x="7" y="0"/>
                    <a:pt x="7" y="0"/>
                    <a:pt x="7" y="0"/>
                  </a:cubicBezTo>
                  <a:cubicBezTo>
                    <a:pt x="7" y="1"/>
                    <a:pt x="7" y="1"/>
                    <a:pt x="7" y="1"/>
                  </a:cubicBezTo>
                  <a:cubicBezTo>
                    <a:pt x="80" y="58"/>
                    <a:pt x="188" y="90"/>
                    <a:pt x="310" y="90"/>
                  </a:cubicBezTo>
                  <a:cubicBezTo>
                    <a:pt x="432" y="90"/>
                    <a:pt x="539" y="58"/>
                    <a:pt x="612" y="1"/>
                  </a:cubicBezTo>
                  <a:cubicBezTo>
                    <a:pt x="612" y="0"/>
                    <a:pt x="612" y="0"/>
                    <a:pt x="612" y="0"/>
                  </a:cubicBezTo>
                  <a:cubicBezTo>
                    <a:pt x="612" y="0"/>
                    <a:pt x="612" y="0"/>
                    <a:pt x="612" y="0"/>
                  </a:cubicBezTo>
                  <a:cubicBezTo>
                    <a:pt x="613" y="0"/>
                    <a:pt x="613" y="0"/>
                    <a:pt x="613" y="0"/>
                  </a:cubicBezTo>
                  <a:cubicBezTo>
                    <a:pt x="613" y="0"/>
                    <a:pt x="613" y="0"/>
                    <a:pt x="613" y="0"/>
                  </a:cubicBezTo>
                  <a:cubicBezTo>
                    <a:pt x="619" y="1"/>
                    <a:pt x="619" y="1"/>
                    <a:pt x="619" y="1"/>
                  </a:cubicBezTo>
                  <a:cubicBezTo>
                    <a:pt x="619" y="3"/>
                    <a:pt x="619" y="3"/>
                    <a:pt x="619" y="3"/>
                  </a:cubicBezTo>
                  <a:cubicBezTo>
                    <a:pt x="617" y="5"/>
                    <a:pt x="617" y="5"/>
                    <a:pt x="617" y="5"/>
                  </a:cubicBezTo>
                  <a:cubicBezTo>
                    <a:pt x="543" y="64"/>
                    <a:pt x="434" y="97"/>
                    <a:pt x="310" y="9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1"/>
            <p:cNvSpPr/>
            <p:nvPr/>
          </p:nvSpPr>
          <p:spPr>
            <a:xfrm>
              <a:off x="733422" y="2201952"/>
              <a:ext cx="169805" cy="193637"/>
            </a:xfrm>
            <a:custGeom>
              <a:avLst/>
              <a:gdLst/>
              <a:ahLst/>
              <a:cxnLst/>
              <a:rect l="l" t="t" r="r" b="b"/>
              <a:pathLst>
                <a:path w="72" h="82" extrusionOk="0">
                  <a:moveTo>
                    <a:pt x="7" y="82"/>
                  </a:moveTo>
                  <a:cubicBezTo>
                    <a:pt x="0" y="82"/>
                    <a:pt x="0" y="82"/>
                    <a:pt x="0" y="82"/>
                  </a:cubicBezTo>
                  <a:cubicBezTo>
                    <a:pt x="0" y="34"/>
                    <a:pt x="30" y="0"/>
                    <a:pt x="72" y="0"/>
                  </a:cubicBezTo>
                  <a:cubicBezTo>
                    <a:pt x="72" y="7"/>
                    <a:pt x="72" y="7"/>
                    <a:pt x="72" y="7"/>
                  </a:cubicBezTo>
                  <a:cubicBezTo>
                    <a:pt x="27" y="7"/>
                    <a:pt x="7" y="45"/>
                    <a:pt x="7"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1"/>
            <p:cNvSpPr/>
            <p:nvPr/>
          </p:nvSpPr>
          <p:spPr>
            <a:xfrm>
              <a:off x="851590"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1"/>
            <p:cNvSpPr/>
            <p:nvPr/>
          </p:nvSpPr>
          <p:spPr>
            <a:xfrm>
              <a:off x="1715510" y="2201952"/>
              <a:ext cx="178742" cy="193637"/>
            </a:xfrm>
            <a:custGeom>
              <a:avLst/>
              <a:gdLst/>
              <a:ahLst/>
              <a:cxnLst/>
              <a:rect l="l" t="t" r="r" b="b"/>
              <a:pathLst>
                <a:path w="76" h="82" extrusionOk="0">
                  <a:moveTo>
                    <a:pt x="76" y="82"/>
                  </a:moveTo>
                  <a:cubicBezTo>
                    <a:pt x="69" y="82"/>
                    <a:pt x="69" y="82"/>
                    <a:pt x="69" y="82"/>
                  </a:cubicBezTo>
                  <a:cubicBezTo>
                    <a:pt x="69" y="39"/>
                    <a:pt x="40" y="7"/>
                    <a:pt x="0" y="7"/>
                  </a:cubicBezTo>
                  <a:cubicBezTo>
                    <a:pt x="0" y="0"/>
                    <a:pt x="0" y="0"/>
                    <a:pt x="0" y="0"/>
                  </a:cubicBezTo>
                  <a:cubicBezTo>
                    <a:pt x="44" y="0"/>
                    <a:pt x="76" y="35"/>
                    <a:pt x="76"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1"/>
            <p:cNvSpPr/>
            <p:nvPr/>
          </p:nvSpPr>
          <p:spPr>
            <a:xfrm>
              <a:off x="1760196"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1"/>
            <p:cNvSpPr/>
            <p:nvPr/>
          </p:nvSpPr>
          <p:spPr>
            <a:xfrm>
              <a:off x="582485" y="-932977"/>
              <a:ext cx="233358" cy="287972"/>
            </a:xfrm>
            <a:custGeom>
              <a:avLst/>
              <a:gdLst/>
              <a:ahLst/>
              <a:cxnLst/>
              <a:rect l="l" t="t" r="r" b="b"/>
              <a:pathLst>
                <a:path w="99" h="122" extrusionOk="0">
                  <a:moveTo>
                    <a:pt x="74" y="78"/>
                  </a:moveTo>
                  <a:cubicBezTo>
                    <a:pt x="54" y="107"/>
                    <a:pt x="27" y="122"/>
                    <a:pt x="13" y="113"/>
                  </a:cubicBezTo>
                  <a:cubicBezTo>
                    <a:pt x="0" y="103"/>
                    <a:pt x="5" y="73"/>
                    <a:pt x="25" y="44"/>
                  </a:cubicBezTo>
                  <a:cubicBezTo>
                    <a:pt x="44" y="16"/>
                    <a:pt x="72" y="0"/>
                    <a:pt x="85" y="10"/>
                  </a:cubicBezTo>
                  <a:cubicBezTo>
                    <a:pt x="99" y="19"/>
                    <a:pt x="94" y="50"/>
                    <a:pt x="74"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1"/>
            <p:cNvSpPr/>
            <p:nvPr/>
          </p:nvSpPr>
          <p:spPr>
            <a:xfrm>
              <a:off x="585463" y="-941914"/>
              <a:ext cx="228393" cy="288966"/>
            </a:xfrm>
            <a:custGeom>
              <a:avLst/>
              <a:gdLst/>
              <a:ahLst/>
              <a:cxnLst/>
              <a:rect l="l" t="t" r="r" b="b"/>
              <a:pathLst>
                <a:path w="97" h="123" extrusionOk="0">
                  <a:moveTo>
                    <a:pt x="22" y="123"/>
                  </a:moveTo>
                  <a:cubicBezTo>
                    <a:pt x="18" y="123"/>
                    <a:pt x="14" y="122"/>
                    <a:pt x="10" y="120"/>
                  </a:cubicBezTo>
                  <a:cubicBezTo>
                    <a:pt x="3" y="114"/>
                    <a:pt x="0" y="103"/>
                    <a:pt x="2" y="89"/>
                  </a:cubicBezTo>
                  <a:cubicBezTo>
                    <a:pt x="4" y="75"/>
                    <a:pt x="11" y="60"/>
                    <a:pt x="21" y="46"/>
                  </a:cubicBezTo>
                  <a:cubicBezTo>
                    <a:pt x="42" y="16"/>
                    <a:pt x="71" y="0"/>
                    <a:pt x="86" y="11"/>
                  </a:cubicBezTo>
                  <a:cubicBezTo>
                    <a:pt x="94" y="16"/>
                    <a:pt x="97" y="27"/>
                    <a:pt x="94" y="42"/>
                  </a:cubicBezTo>
                  <a:cubicBezTo>
                    <a:pt x="92" y="55"/>
                    <a:pt x="86" y="70"/>
                    <a:pt x="76" y="84"/>
                  </a:cubicBezTo>
                  <a:cubicBezTo>
                    <a:pt x="59" y="108"/>
                    <a:pt x="38" y="123"/>
                    <a:pt x="22" y="123"/>
                  </a:cubicBezTo>
                  <a:close/>
                  <a:moveTo>
                    <a:pt x="74" y="15"/>
                  </a:moveTo>
                  <a:cubicBezTo>
                    <a:pt x="61" y="15"/>
                    <a:pt x="41" y="29"/>
                    <a:pt x="26" y="50"/>
                  </a:cubicBezTo>
                  <a:cubicBezTo>
                    <a:pt x="17" y="63"/>
                    <a:pt x="11" y="78"/>
                    <a:pt x="9" y="90"/>
                  </a:cubicBezTo>
                  <a:cubicBezTo>
                    <a:pt x="7" y="101"/>
                    <a:pt x="9" y="110"/>
                    <a:pt x="14" y="114"/>
                  </a:cubicBezTo>
                  <a:cubicBezTo>
                    <a:pt x="26" y="122"/>
                    <a:pt x="52" y="107"/>
                    <a:pt x="70" y="80"/>
                  </a:cubicBezTo>
                  <a:cubicBezTo>
                    <a:pt x="79" y="67"/>
                    <a:pt x="86" y="53"/>
                    <a:pt x="88" y="41"/>
                  </a:cubicBezTo>
                  <a:cubicBezTo>
                    <a:pt x="89" y="29"/>
                    <a:pt x="87" y="20"/>
                    <a:pt x="82" y="17"/>
                  </a:cubicBezTo>
                  <a:cubicBezTo>
                    <a:pt x="80" y="15"/>
                    <a:pt x="77" y="15"/>
                    <a:pt x="74"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1"/>
            <p:cNvSpPr/>
            <p:nvPr/>
          </p:nvSpPr>
          <p:spPr>
            <a:xfrm>
              <a:off x="752289" y="-1008446"/>
              <a:ext cx="539205" cy="99301"/>
            </a:xfrm>
            <a:custGeom>
              <a:avLst/>
              <a:gdLst/>
              <a:ahLst/>
              <a:cxnLst/>
              <a:rect l="l" t="t" r="r" b="b"/>
              <a:pathLst>
                <a:path w="229" h="42" extrusionOk="0">
                  <a:moveTo>
                    <a:pt x="2" y="42"/>
                  </a:moveTo>
                  <a:cubicBezTo>
                    <a:pt x="0" y="35"/>
                    <a:pt x="0" y="35"/>
                    <a:pt x="0" y="35"/>
                  </a:cubicBezTo>
                  <a:cubicBezTo>
                    <a:pt x="85" y="0"/>
                    <a:pt x="227" y="0"/>
                    <a:pt x="229" y="0"/>
                  </a:cubicBezTo>
                  <a:cubicBezTo>
                    <a:pt x="229" y="7"/>
                    <a:pt x="229" y="7"/>
                    <a:pt x="229" y="7"/>
                  </a:cubicBezTo>
                  <a:cubicBezTo>
                    <a:pt x="227" y="7"/>
                    <a:pt x="87" y="7"/>
                    <a:pt x="2" y="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1"/>
            <p:cNvSpPr/>
            <p:nvPr/>
          </p:nvSpPr>
          <p:spPr>
            <a:xfrm>
              <a:off x="1811832" y="-932977"/>
              <a:ext cx="233358" cy="287972"/>
            </a:xfrm>
            <a:custGeom>
              <a:avLst/>
              <a:gdLst/>
              <a:ahLst/>
              <a:cxnLst/>
              <a:rect l="l" t="t" r="r" b="b"/>
              <a:pathLst>
                <a:path w="99" h="122" extrusionOk="0">
                  <a:moveTo>
                    <a:pt x="25" y="78"/>
                  </a:moveTo>
                  <a:cubicBezTo>
                    <a:pt x="45" y="107"/>
                    <a:pt x="72" y="122"/>
                    <a:pt x="86" y="113"/>
                  </a:cubicBezTo>
                  <a:cubicBezTo>
                    <a:pt x="99" y="103"/>
                    <a:pt x="94" y="73"/>
                    <a:pt x="75" y="44"/>
                  </a:cubicBezTo>
                  <a:cubicBezTo>
                    <a:pt x="55" y="16"/>
                    <a:pt x="28" y="0"/>
                    <a:pt x="14" y="10"/>
                  </a:cubicBezTo>
                  <a:cubicBezTo>
                    <a:pt x="0" y="19"/>
                    <a:pt x="6" y="50"/>
                    <a:pt x="25"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1"/>
            <p:cNvSpPr/>
            <p:nvPr/>
          </p:nvSpPr>
          <p:spPr>
            <a:xfrm>
              <a:off x="1813818" y="-941914"/>
              <a:ext cx="240309" cy="288966"/>
            </a:xfrm>
            <a:custGeom>
              <a:avLst/>
              <a:gdLst/>
              <a:ahLst/>
              <a:cxnLst/>
              <a:rect l="l" t="t" r="r" b="b"/>
              <a:pathLst>
                <a:path w="102" h="123" extrusionOk="0">
                  <a:moveTo>
                    <a:pt x="75" y="123"/>
                  </a:moveTo>
                  <a:cubicBezTo>
                    <a:pt x="69" y="123"/>
                    <a:pt x="62" y="121"/>
                    <a:pt x="55" y="117"/>
                  </a:cubicBezTo>
                  <a:cubicBezTo>
                    <a:pt x="43" y="110"/>
                    <a:pt x="31" y="99"/>
                    <a:pt x="21" y="84"/>
                  </a:cubicBezTo>
                  <a:cubicBezTo>
                    <a:pt x="12" y="70"/>
                    <a:pt x="5" y="55"/>
                    <a:pt x="3" y="42"/>
                  </a:cubicBezTo>
                  <a:cubicBezTo>
                    <a:pt x="0" y="27"/>
                    <a:pt x="3" y="16"/>
                    <a:pt x="11" y="11"/>
                  </a:cubicBezTo>
                  <a:cubicBezTo>
                    <a:pt x="26" y="0"/>
                    <a:pt x="55" y="16"/>
                    <a:pt x="76" y="46"/>
                  </a:cubicBezTo>
                  <a:cubicBezTo>
                    <a:pt x="98" y="77"/>
                    <a:pt x="102" y="109"/>
                    <a:pt x="87" y="120"/>
                  </a:cubicBezTo>
                  <a:cubicBezTo>
                    <a:pt x="84" y="122"/>
                    <a:pt x="80" y="123"/>
                    <a:pt x="75" y="123"/>
                  </a:cubicBezTo>
                  <a:close/>
                  <a:moveTo>
                    <a:pt x="23" y="15"/>
                  </a:moveTo>
                  <a:cubicBezTo>
                    <a:pt x="20" y="15"/>
                    <a:pt x="17" y="15"/>
                    <a:pt x="15" y="17"/>
                  </a:cubicBezTo>
                  <a:cubicBezTo>
                    <a:pt x="10" y="20"/>
                    <a:pt x="8" y="29"/>
                    <a:pt x="10" y="41"/>
                  </a:cubicBezTo>
                  <a:cubicBezTo>
                    <a:pt x="12" y="53"/>
                    <a:pt x="18" y="67"/>
                    <a:pt x="27" y="80"/>
                  </a:cubicBezTo>
                  <a:cubicBezTo>
                    <a:pt x="37" y="94"/>
                    <a:pt x="48" y="105"/>
                    <a:pt x="59" y="111"/>
                  </a:cubicBezTo>
                  <a:cubicBezTo>
                    <a:pt x="69" y="116"/>
                    <a:pt x="78" y="118"/>
                    <a:pt x="83" y="114"/>
                  </a:cubicBezTo>
                  <a:cubicBezTo>
                    <a:pt x="95" y="106"/>
                    <a:pt x="89" y="76"/>
                    <a:pt x="71" y="50"/>
                  </a:cubicBezTo>
                  <a:cubicBezTo>
                    <a:pt x="56" y="29"/>
                    <a:pt x="36" y="15"/>
                    <a:pt x="23"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1"/>
            <p:cNvSpPr/>
            <p:nvPr/>
          </p:nvSpPr>
          <p:spPr>
            <a:xfrm>
              <a:off x="1336180" y="-1008446"/>
              <a:ext cx="541191" cy="99301"/>
            </a:xfrm>
            <a:custGeom>
              <a:avLst/>
              <a:gdLst/>
              <a:ahLst/>
              <a:cxnLst/>
              <a:rect l="l" t="t" r="r" b="b"/>
              <a:pathLst>
                <a:path w="230" h="42" extrusionOk="0">
                  <a:moveTo>
                    <a:pt x="227" y="42"/>
                  </a:moveTo>
                  <a:cubicBezTo>
                    <a:pt x="143" y="7"/>
                    <a:pt x="2" y="7"/>
                    <a:pt x="0" y="7"/>
                  </a:cubicBezTo>
                  <a:cubicBezTo>
                    <a:pt x="0" y="0"/>
                    <a:pt x="0" y="0"/>
                    <a:pt x="0" y="0"/>
                  </a:cubicBezTo>
                  <a:cubicBezTo>
                    <a:pt x="2" y="0"/>
                    <a:pt x="144" y="0"/>
                    <a:pt x="230" y="35"/>
                  </a:cubicBezTo>
                  <a:lnTo>
                    <a:pt x="227" y="4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1"/>
            <p:cNvSpPr/>
            <p:nvPr/>
          </p:nvSpPr>
          <p:spPr>
            <a:xfrm>
              <a:off x="582485" y="332116"/>
              <a:ext cx="195623" cy="1660313"/>
            </a:xfrm>
            <a:custGeom>
              <a:avLst/>
              <a:gdLst/>
              <a:ahLst/>
              <a:cxnLst/>
              <a:rect l="l" t="t" r="r" b="b"/>
              <a:pathLst>
                <a:path w="197" h="1672" extrusionOk="0">
                  <a:moveTo>
                    <a:pt x="197" y="1672"/>
                  </a:moveTo>
                  <a:lnTo>
                    <a:pt x="26" y="1074"/>
                  </a:lnTo>
                  <a:lnTo>
                    <a:pt x="0" y="0"/>
                  </a:lnTo>
                  <a:lnTo>
                    <a:pt x="107" y="358"/>
                  </a:lnTo>
                  <a:lnTo>
                    <a:pt x="197"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1"/>
            <p:cNvSpPr/>
            <p:nvPr/>
          </p:nvSpPr>
          <p:spPr>
            <a:xfrm>
              <a:off x="443463" y="232815"/>
              <a:ext cx="143987" cy="106252"/>
            </a:xfrm>
            <a:custGeom>
              <a:avLst/>
              <a:gdLst/>
              <a:ahLst/>
              <a:cxnLst/>
              <a:rect l="l" t="t" r="r" b="b"/>
              <a:pathLst>
                <a:path w="145" h="107" extrusionOk="0">
                  <a:moveTo>
                    <a:pt x="135" y="107"/>
                  </a:moveTo>
                  <a:lnTo>
                    <a:pt x="0" y="15"/>
                  </a:lnTo>
                  <a:lnTo>
                    <a:pt x="10" y="0"/>
                  </a:lnTo>
                  <a:lnTo>
                    <a:pt x="145" y="93"/>
                  </a:lnTo>
                  <a:lnTo>
                    <a:pt x="135"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1"/>
            <p:cNvSpPr/>
            <p:nvPr/>
          </p:nvSpPr>
          <p:spPr>
            <a:xfrm>
              <a:off x="417645" y="1346971"/>
              <a:ext cx="410113" cy="99301"/>
            </a:xfrm>
            <a:custGeom>
              <a:avLst/>
              <a:gdLst/>
              <a:ahLst/>
              <a:cxnLst/>
              <a:rect l="l" t="t" r="r" b="b"/>
              <a:pathLst>
                <a:path w="413" h="100" extrusionOk="0">
                  <a:moveTo>
                    <a:pt x="410" y="100"/>
                  </a:moveTo>
                  <a:lnTo>
                    <a:pt x="0" y="17"/>
                  </a:lnTo>
                  <a:lnTo>
                    <a:pt x="3" y="0"/>
                  </a:lnTo>
                  <a:lnTo>
                    <a:pt x="413" y="83"/>
                  </a:lnTo>
                  <a:lnTo>
                    <a:pt x="410"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1"/>
            <p:cNvSpPr/>
            <p:nvPr/>
          </p:nvSpPr>
          <p:spPr>
            <a:xfrm>
              <a:off x="1849567" y="332116"/>
              <a:ext cx="197609" cy="1660313"/>
            </a:xfrm>
            <a:custGeom>
              <a:avLst/>
              <a:gdLst/>
              <a:ahLst/>
              <a:cxnLst/>
              <a:rect l="l" t="t" r="r" b="b"/>
              <a:pathLst>
                <a:path w="199" h="1672" extrusionOk="0">
                  <a:moveTo>
                    <a:pt x="0" y="1672"/>
                  </a:moveTo>
                  <a:lnTo>
                    <a:pt x="171" y="1074"/>
                  </a:lnTo>
                  <a:lnTo>
                    <a:pt x="199" y="0"/>
                  </a:lnTo>
                  <a:lnTo>
                    <a:pt x="90" y="358"/>
                  </a:lnTo>
                  <a:lnTo>
                    <a:pt x="0"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1"/>
            <p:cNvSpPr/>
            <p:nvPr/>
          </p:nvSpPr>
          <p:spPr>
            <a:xfrm>
              <a:off x="2042211" y="232815"/>
              <a:ext cx="142001" cy="106252"/>
            </a:xfrm>
            <a:custGeom>
              <a:avLst/>
              <a:gdLst/>
              <a:ahLst/>
              <a:cxnLst/>
              <a:rect l="l" t="t" r="r" b="b"/>
              <a:pathLst>
                <a:path w="143" h="107" extrusionOk="0">
                  <a:moveTo>
                    <a:pt x="10" y="107"/>
                  </a:moveTo>
                  <a:lnTo>
                    <a:pt x="0" y="93"/>
                  </a:lnTo>
                  <a:lnTo>
                    <a:pt x="133" y="0"/>
                  </a:lnTo>
                  <a:lnTo>
                    <a:pt x="143" y="15"/>
                  </a:lnTo>
                  <a:lnTo>
                    <a:pt x="10"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1"/>
            <p:cNvSpPr/>
            <p:nvPr/>
          </p:nvSpPr>
          <p:spPr>
            <a:xfrm>
              <a:off x="1799916" y="1346971"/>
              <a:ext cx="410113" cy="99301"/>
            </a:xfrm>
            <a:custGeom>
              <a:avLst/>
              <a:gdLst/>
              <a:ahLst/>
              <a:cxnLst/>
              <a:rect l="l" t="t" r="r" b="b"/>
              <a:pathLst>
                <a:path w="413" h="100" extrusionOk="0">
                  <a:moveTo>
                    <a:pt x="2" y="100"/>
                  </a:moveTo>
                  <a:lnTo>
                    <a:pt x="0" y="83"/>
                  </a:lnTo>
                  <a:lnTo>
                    <a:pt x="410" y="0"/>
                  </a:lnTo>
                  <a:lnTo>
                    <a:pt x="413" y="17"/>
                  </a:lnTo>
                  <a:lnTo>
                    <a:pt x="2"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1"/>
            <p:cNvSpPr/>
            <p:nvPr/>
          </p:nvSpPr>
          <p:spPr>
            <a:xfrm>
              <a:off x="757255" y="687613"/>
              <a:ext cx="1116143" cy="1177710"/>
            </a:xfrm>
            <a:custGeom>
              <a:avLst/>
              <a:gdLst/>
              <a:ahLst/>
              <a:cxnLst/>
              <a:rect l="l" t="t" r="r" b="b"/>
              <a:pathLst>
                <a:path w="1124" h="1186" extrusionOk="0">
                  <a:moveTo>
                    <a:pt x="1010" y="1186"/>
                  </a:moveTo>
                  <a:lnTo>
                    <a:pt x="102" y="1186"/>
                  </a:lnTo>
                  <a:lnTo>
                    <a:pt x="0" y="0"/>
                  </a:lnTo>
                  <a:lnTo>
                    <a:pt x="1124" y="0"/>
                  </a:lnTo>
                  <a:lnTo>
                    <a:pt x="1010" y="1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1"/>
            <p:cNvSpPr/>
            <p:nvPr/>
          </p:nvSpPr>
          <p:spPr>
            <a:xfrm>
              <a:off x="747325" y="678677"/>
              <a:ext cx="1133024" cy="1193598"/>
            </a:xfrm>
            <a:custGeom>
              <a:avLst/>
              <a:gdLst/>
              <a:ahLst/>
              <a:cxnLst/>
              <a:rect l="l" t="t" r="r" b="b"/>
              <a:pathLst>
                <a:path w="1141" h="1202" extrusionOk="0">
                  <a:moveTo>
                    <a:pt x="1020" y="1202"/>
                  </a:moveTo>
                  <a:lnTo>
                    <a:pt x="112" y="1202"/>
                  </a:lnTo>
                  <a:lnTo>
                    <a:pt x="105" y="1195"/>
                  </a:lnTo>
                  <a:lnTo>
                    <a:pt x="0" y="9"/>
                  </a:lnTo>
                  <a:lnTo>
                    <a:pt x="10" y="0"/>
                  </a:lnTo>
                  <a:lnTo>
                    <a:pt x="1134" y="0"/>
                  </a:lnTo>
                  <a:lnTo>
                    <a:pt x="1141" y="9"/>
                  </a:lnTo>
                  <a:lnTo>
                    <a:pt x="1027" y="1195"/>
                  </a:lnTo>
                  <a:lnTo>
                    <a:pt x="1020" y="1202"/>
                  </a:lnTo>
                  <a:close/>
                  <a:moveTo>
                    <a:pt x="121" y="1186"/>
                  </a:moveTo>
                  <a:lnTo>
                    <a:pt x="1010" y="1186"/>
                  </a:lnTo>
                  <a:lnTo>
                    <a:pt x="1124" y="16"/>
                  </a:lnTo>
                  <a:lnTo>
                    <a:pt x="19" y="16"/>
                  </a:lnTo>
                  <a:lnTo>
                    <a:pt x="121" y="11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3" name="Google Shape;713;p31"/>
          <p:cNvGrpSpPr/>
          <p:nvPr/>
        </p:nvGrpSpPr>
        <p:grpSpPr>
          <a:xfrm rot="-1986081" flipH="1">
            <a:off x="-1042246" y="-318566"/>
            <a:ext cx="2067765" cy="3624829"/>
            <a:chOff x="-449199" y="3829501"/>
            <a:chExt cx="1905587" cy="3340529"/>
          </a:xfrm>
        </p:grpSpPr>
        <p:sp>
          <p:nvSpPr>
            <p:cNvPr id="714" name="Google Shape;714;p31"/>
            <p:cNvSpPr/>
            <p:nvPr/>
          </p:nvSpPr>
          <p:spPr>
            <a:xfrm>
              <a:off x="-196975" y="3860284"/>
              <a:ext cx="1653363" cy="3309699"/>
            </a:xfrm>
            <a:custGeom>
              <a:avLst/>
              <a:gdLst/>
              <a:ahLst/>
              <a:cxnLst/>
              <a:rect l="l" t="t" r="r" b="b"/>
              <a:pathLst>
                <a:path w="702" h="1405" extrusionOk="0">
                  <a:moveTo>
                    <a:pt x="352" y="0"/>
                  </a:moveTo>
                  <a:cubicBezTo>
                    <a:pt x="347" y="0"/>
                    <a:pt x="341" y="0"/>
                    <a:pt x="336" y="0"/>
                  </a:cubicBezTo>
                  <a:cubicBezTo>
                    <a:pt x="336" y="3"/>
                    <a:pt x="336" y="3"/>
                    <a:pt x="336" y="3"/>
                  </a:cubicBezTo>
                  <a:cubicBezTo>
                    <a:pt x="246" y="5"/>
                    <a:pt x="159" y="21"/>
                    <a:pt x="111" y="51"/>
                  </a:cubicBezTo>
                  <a:cubicBezTo>
                    <a:pt x="109" y="52"/>
                    <a:pt x="107" y="53"/>
                    <a:pt x="105" y="55"/>
                  </a:cubicBezTo>
                  <a:cubicBezTo>
                    <a:pt x="106" y="53"/>
                    <a:pt x="106" y="52"/>
                    <a:pt x="107" y="50"/>
                  </a:cubicBezTo>
                  <a:cubicBezTo>
                    <a:pt x="74" y="77"/>
                    <a:pt x="54" y="161"/>
                    <a:pt x="47" y="200"/>
                  </a:cubicBezTo>
                  <a:cubicBezTo>
                    <a:pt x="47" y="214"/>
                    <a:pt x="47" y="227"/>
                    <a:pt x="47" y="241"/>
                  </a:cubicBezTo>
                  <a:cubicBezTo>
                    <a:pt x="36" y="259"/>
                    <a:pt x="29" y="284"/>
                    <a:pt x="29" y="311"/>
                  </a:cubicBezTo>
                  <a:cubicBezTo>
                    <a:pt x="29" y="338"/>
                    <a:pt x="36" y="363"/>
                    <a:pt x="47" y="380"/>
                  </a:cubicBezTo>
                  <a:cubicBezTo>
                    <a:pt x="47" y="429"/>
                    <a:pt x="47" y="484"/>
                    <a:pt x="47" y="542"/>
                  </a:cubicBezTo>
                  <a:cubicBezTo>
                    <a:pt x="47" y="542"/>
                    <a:pt x="47" y="542"/>
                    <a:pt x="47" y="542"/>
                  </a:cubicBezTo>
                  <a:cubicBezTo>
                    <a:pt x="47" y="543"/>
                    <a:pt x="47" y="543"/>
                    <a:pt x="47" y="543"/>
                  </a:cubicBezTo>
                  <a:cubicBezTo>
                    <a:pt x="47" y="549"/>
                    <a:pt x="47" y="554"/>
                    <a:pt x="47" y="560"/>
                  </a:cubicBezTo>
                  <a:cubicBezTo>
                    <a:pt x="0" y="574"/>
                    <a:pt x="0" y="574"/>
                    <a:pt x="0" y="574"/>
                  </a:cubicBezTo>
                  <a:cubicBezTo>
                    <a:pt x="0" y="603"/>
                    <a:pt x="0" y="603"/>
                    <a:pt x="0" y="603"/>
                  </a:cubicBezTo>
                  <a:cubicBezTo>
                    <a:pt x="48" y="603"/>
                    <a:pt x="48" y="603"/>
                    <a:pt x="48" y="603"/>
                  </a:cubicBezTo>
                  <a:cubicBezTo>
                    <a:pt x="48" y="606"/>
                    <a:pt x="48" y="609"/>
                    <a:pt x="48" y="612"/>
                  </a:cubicBezTo>
                  <a:cubicBezTo>
                    <a:pt x="48" y="751"/>
                    <a:pt x="49" y="914"/>
                    <a:pt x="50" y="1068"/>
                  </a:cubicBezTo>
                  <a:cubicBezTo>
                    <a:pt x="37" y="1085"/>
                    <a:pt x="29" y="1112"/>
                    <a:pt x="29" y="1142"/>
                  </a:cubicBezTo>
                  <a:cubicBezTo>
                    <a:pt x="29" y="1172"/>
                    <a:pt x="37" y="1199"/>
                    <a:pt x="50" y="1217"/>
                  </a:cubicBezTo>
                  <a:cubicBezTo>
                    <a:pt x="50" y="1231"/>
                    <a:pt x="50" y="1245"/>
                    <a:pt x="50" y="1259"/>
                  </a:cubicBezTo>
                  <a:cubicBezTo>
                    <a:pt x="50" y="1296"/>
                    <a:pt x="50" y="1356"/>
                    <a:pt x="50" y="1356"/>
                  </a:cubicBezTo>
                  <a:cubicBezTo>
                    <a:pt x="51" y="1356"/>
                    <a:pt x="51" y="1356"/>
                    <a:pt x="51" y="1356"/>
                  </a:cubicBezTo>
                  <a:cubicBezTo>
                    <a:pt x="51" y="1357"/>
                    <a:pt x="51" y="1358"/>
                    <a:pt x="51" y="1358"/>
                  </a:cubicBezTo>
                  <a:cubicBezTo>
                    <a:pt x="80" y="1387"/>
                    <a:pt x="80" y="1387"/>
                    <a:pt x="80" y="1387"/>
                  </a:cubicBezTo>
                  <a:cubicBezTo>
                    <a:pt x="80" y="1387"/>
                    <a:pt x="80" y="1387"/>
                    <a:pt x="80" y="1387"/>
                  </a:cubicBezTo>
                  <a:cubicBezTo>
                    <a:pt x="80" y="1387"/>
                    <a:pt x="80" y="1387"/>
                    <a:pt x="80" y="1387"/>
                  </a:cubicBezTo>
                  <a:cubicBezTo>
                    <a:pt x="83" y="1390"/>
                    <a:pt x="83" y="1390"/>
                    <a:pt x="83" y="1390"/>
                  </a:cubicBezTo>
                  <a:cubicBezTo>
                    <a:pt x="127" y="1390"/>
                    <a:pt x="127" y="1390"/>
                    <a:pt x="127" y="1390"/>
                  </a:cubicBezTo>
                  <a:cubicBezTo>
                    <a:pt x="127" y="1405"/>
                    <a:pt x="127" y="1405"/>
                    <a:pt x="127" y="1405"/>
                  </a:cubicBezTo>
                  <a:cubicBezTo>
                    <a:pt x="211" y="1405"/>
                    <a:pt x="211" y="1405"/>
                    <a:pt x="211" y="1405"/>
                  </a:cubicBezTo>
                  <a:cubicBezTo>
                    <a:pt x="211" y="1390"/>
                    <a:pt x="211" y="1390"/>
                    <a:pt x="211" y="1390"/>
                  </a:cubicBezTo>
                  <a:cubicBezTo>
                    <a:pt x="491" y="1390"/>
                    <a:pt x="491" y="1390"/>
                    <a:pt x="491" y="1390"/>
                  </a:cubicBezTo>
                  <a:cubicBezTo>
                    <a:pt x="491" y="1405"/>
                    <a:pt x="491" y="1405"/>
                    <a:pt x="491" y="1405"/>
                  </a:cubicBezTo>
                  <a:cubicBezTo>
                    <a:pt x="575" y="1405"/>
                    <a:pt x="575" y="1405"/>
                    <a:pt x="575" y="1405"/>
                  </a:cubicBezTo>
                  <a:cubicBezTo>
                    <a:pt x="575" y="1391"/>
                    <a:pt x="575" y="1391"/>
                    <a:pt x="575" y="1391"/>
                  </a:cubicBezTo>
                  <a:cubicBezTo>
                    <a:pt x="620" y="1391"/>
                    <a:pt x="620" y="1391"/>
                    <a:pt x="620" y="1391"/>
                  </a:cubicBezTo>
                  <a:cubicBezTo>
                    <a:pt x="652" y="1359"/>
                    <a:pt x="652" y="1359"/>
                    <a:pt x="652" y="1359"/>
                  </a:cubicBezTo>
                  <a:cubicBezTo>
                    <a:pt x="652" y="1359"/>
                    <a:pt x="652" y="1267"/>
                    <a:pt x="652" y="1239"/>
                  </a:cubicBezTo>
                  <a:cubicBezTo>
                    <a:pt x="652" y="1236"/>
                    <a:pt x="652" y="1233"/>
                    <a:pt x="652" y="1230"/>
                  </a:cubicBezTo>
                  <a:cubicBezTo>
                    <a:pt x="652" y="1217"/>
                    <a:pt x="652" y="1217"/>
                    <a:pt x="652" y="1217"/>
                  </a:cubicBezTo>
                  <a:cubicBezTo>
                    <a:pt x="665" y="1199"/>
                    <a:pt x="674" y="1172"/>
                    <a:pt x="674" y="1142"/>
                  </a:cubicBezTo>
                  <a:cubicBezTo>
                    <a:pt x="674" y="1112"/>
                    <a:pt x="665" y="1085"/>
                    <a:pt x="653" y="1068"/>
                  </a:cubicBezTo>
                  <a:cubicBezTo>
                    <a:pt x="653" y="961"/>
                    <a:pt x="653" y="961"/>
                    <a:pt x="653" y="961"/>
                  </a:cubicBezTo>
                  <a:cubicBezTo>
                    <a:pt x="654" y="852"/>
                    <a:pt x="654" y="744"/>
                    <a:pt x="655" y="648"/>
                  </a:cubicBezTo>
                  <a:cubicBezTo>
                    <a:pt x="655" y="633"/>
                    <a:pt x="655" y="618"/>
                    <a:pt x="655" y="603"/>
                  </a:cubicBezTo>
                  <a:cubicBezTo>
                    <a:pt x="702" y="603"/>
                    <a:pt x="702" y="603"/>
                    <a:pt x="702" y="603"/>
                  </a:cubicBezTo>
                  <a:cubicBezTo>
                    <a:pt x="702" y="574"/>
                    <a:pt x="702" y="574"/>
                    <a:pt x="702" y="574"/>
                  </a:cubicBezTo>
                  <a:cubicBezTo>
                    <a:pt x="655" y="560"/>
                    <a:pt x="655" y="560"/>
                    <a:pt x="655" y="560"/>
                  </a:cubicBezTo>
                  <a:cubicBezTo>
                    <a:pt x="655" y="555"/>
                    <a:pt x="655" y="549"/>
                    <a:pt x="655" y="543"/>
                  </a:cubicBezTo>
                  <a:cubicBezTo>
                    <a:pt x="655" y="542"/>
                    <a:pt x="655" y="542"/>
                    <a:pt x="655" y="542"/>
                  </a:cubicBezTo>
                  <a:cubicBezTo>
                    <a:pt x="655" y="542"/>
                    <a:pt x="655" y="542"/>
                    <a:pt x="655" y="542"/>
                  </a:cubicBezTo>
                  <a:cubicBezTo>
                    <a:pt x="655" y="488"/>
                    <a:pt x="656" y="434"/>
                    <a:pt x="656" y="380"/>
                  </a:cubicBezTo>
                  <a:cubicBezTo>
                    <a:pt x="667" y="363"/>
                    <a:pt x="674" y="338"/>
                    <a:pt x="674" y="311"/>
                  </a:cubicBezTo>
                  <a:cubicBezTo>
                    <a:pt x="674" y="284"/>
                    <a:pt x="667" y="259"/>
                    <a:pt x="656" y="242"/>
                  </a:cubicBezTo>
                  <a:cubicBezTo>
                    <a:pt x="656" y="236"/>
                    <a:pt x="656" y="231"/>
                    <a:pt x="656" y="226"/>
                  </a:cubicBezTo>
                  <a:cubicBezTo>
                    <a:pt x="656" y="203"/>
                    <a:pt x="656" y="203"/>
                    <a:pt x="656" y="203"/>
                  </a:cubicBezTo>
                  <a:cubicBezTo>
                    <a:pt x="656" y="203"/>
                    <a:pt x="656" y="203"/>
                    <a:pt x="656" y="203"/>
                  </a:cubicBezTo>
                  <a:cubicBezTo>
                    <a:pt x="656" y="202"/>
                    <a:pt x="656" y="201"/>
                    <a:pt x="656" y="200"/>
                  </a:cubicBezTo>
                  <a:cubicBezTo>
                    <a:pt x="648" y="161"/>
                    <a:pt x="628" y="77"/>
                    <a:pt x="596" y="50"/>
                  </a:cubicBezTo>
                  <a:cubicBezTo>
                    <a:pt x="596" y="51"/>
                    <a:pt x="596" y="52"/>
                    <a:pt x="597" y="54"/>
                  </a:cubicBezTo>
                  <a:cubicBezTo>
                    <a:pt x="595" y="53"/>
                    <a:pt x="594" y="52"/>
                    <a:pt x="592" y="51"/>
                  </a:cubicBezTo>
                  <a:cubicBezTo>
                    <a:pt x="544" y="21"/>
                    <a:pt x="456" y="5"/>
                    <a:pt x="367" y="3"/>
                  </a:cubicBezTo>
                  <a:cubicBezTo>
                    <a:pt x="366" y="0"/>
                    <a:pt x="366" y="0"/>
                    <a:pt x="366" y="0"/>
                  </a:cubicBezTo>
                  <a:cubicBezTo>
                    <a:pt x="361" y="0"/>
                    <a:pt x="357" y="0"/>
                    <a:pt x="352"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1"/>
            <p:cNvSpPr/>
            <p:nvPr/>
          </p:nvSpPr>
          <p:spPr>
            <a:xfrm>
              <a:off x="-149310" y="7106430"/>
              <a:ext cx="1977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1"/>
            <p:cNvSpPr/>
            <p:nvPr/>
          </p:nvSpPr>
          <p:spPr>
            <a:xfrm>
              <a:off x="709645" y="7106430"/>
              <a:ext cx="1956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1"/>
            <p:cNvSpPr/>
            <p:nvPr/>
          </p:nvSpPr>
          <p:spPr>
            <a:xfrm>
              <a:off x="-380681" y="436671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1"/>
            <p:cNvSpPr/>
            <p:nvPr/>
          </p:nvSpPr>
          <p:spPr>
            <a:xfrm>
              <a:off x="867533" y="436671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1"/>
            <p:cNvSpPr/>
            <p:nvPr/>
          </p:nvSpPr>
          <p:spPr>
            <a:xfrm>
              <a:off x="-380681" y="632393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1"/>
            <p:cNvSpPr/>
            <p:nvPr/>
          </p:nvSpPr>
          <p:spPr>
            <a:xfrm>
              <a:off x="867533" y="632393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1"/>
            <p:cNvSpPr/>
            <p:nvPr/>
          </p:nvSpPr>
          <p:spPr>
            <a:xfrm>
              <a:off x="-342947" y="3829501"/>
              <a:ext cx="1438873" cy="3306718"/>
            </a:xfrm>
            <a:custGeom>
              <a:avLst/>
              <a:gdLst/>
              <a:ahLst/>
              <a:cxnLst/>
              <a:rect l="l" t="t" r="r" b="b"/>
              <a:pathLst>
                <a:path w="611" h="1404" extrusionOk="0">
                  <a:moveTo>
                    <a:pt x="547" y="64"/>
                  </a:moveTo>
                  <a:cubicBezTo>
                    <a:pt x="445" y="0"/>
                    <a:pt x="169" y="1"/>
                    <a:pt x="66" y="64"/>
                  </a:cubicBezTo>
                  <a:cubicBezTo>
                    <a:pt x="31" y="85"/>
                    <a:pt x="10" y="176"/>
                    <a:pt x="2" y="216"/>
                  </a:cubicBezTo>
                  <a:cubicBezTo>
                    <a:pt x="0" y="231"/>
                    <a:pt x="6" y="1244"/>
                    <a:pt x="6" y="1244"/>
                  </a:cubicBezTo>
                  <a:cubicBezTo>
                    <a:pt x="6" y="1249"/>
                    <a:pt x="6" y="1371"/>
                    <a:pt x="6" y="1371"/>
                  </a:cubicBezTo>
                  <a:cubicBezTo>
                    <a:pt x="38" y="1403"/>
                    <a:pt x="38" y="1403"/>
                    <a:pt x="38" y="1403"/>
                  </a:cubicBezTo>
                  <a:cubicBezTo>
                    <a:pt x="575" y="1404"/>
                    <a:pt x="575" y="1404"/>
                    <a:pt x="575" y="1404"/>
                  </a:cubicBezTo>
                  <a:cubicBezTo>
                    <a:pt x="607" y="1372"/>
                    <a:pt x="607" y="1372"/>
                    <a:pt x="607" y="1372"/>
                  </a:cubicBezTo>
                  <a:cubicBezTo>
                    <a:pt x="607" y="1372"/>
                    <a:pt x="607" y="1249"/>
                    <a:pt x="607" y="1244"/>
                  </a:cubicBezTo>
                  <a:cubicBezTo>
                    <a:pt x="611" y="216"/>
                    <a:pt x="611" y="216"/>
                    <a:pt x="611" y="216"/>
                  </a:cubicBezTo>
                  <a:cubicBezTo>
                    <a:pt x="603" y="176"/>
                    <a:pt x="582" y="85"/>
                    <a:pt x="547"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1"/>
            <p:cNvSpPr/>
            <p:nvPr/>
          </p:nvSpPr>
          <p:spPr>
            <a:xfrm>
              <a:off x="-337982" y="3978453"/>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1"/>
            <p:cNvSpPr/>
            <p:nvPr/>
          </p:nvSpPr>
          <p:spPr>
            <a:xfrm>
              <a:off x="938037" y="3973487"/>
              <a:ext cx="120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1"/>
            <p:cNvSpPr/>
            <p:nvPr/>
          </p:nvSpPr>
          <p:spPr>
            <a:xfrm>
              <a:off x="-193995" y="3973487"/>
              <a:ext cx="108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1"/>
            <p:cNvSpPr/>
            <p:nvPr/>
          </p:nvSpPr>
          <p:spPr>
            <a:xfrm>
              <a:off x="-123492"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35"/>
                    <a:pt x="0" y="35"/>
                    <a:pt x="0" y="35"/>
                  </a:cubicBezTo>
                  <a:cubicBezTo>
                    <a:pt x="0" y="24"/>
                    <a:pt x="7" y="14"/>
                    <a:pt x="17" y="11"/>
                  </a:cubicBezTo>
                  <a:cubicBezTo>
                    <a:pt x="38" y="3"/>
                    <a:pt x="38" y="3"/>
                    <a:pt x="38" y="3"/>
                  </a:cubicBezTo>
                  <a:cubicBezTo>
                    <a:pt x="46" y="0"/>
                    <a:pt x="55" y="1"/>
                    <a:pt x="62" y="6"/>
                  </a:cubicBezTo>
                  <a:cubicBezTo>
                    <a:pt x="69" y="11"/>
                    <a:pt x="73" y="18"/>
                    <a:pt x="73" y="27"/>
                  </a:cubicBezTo>
                  <a:cubicBezTo>
                    <a:pt x="73" y="106"/>
                    <a:pt x="73" y="106"/>
                    <a:pt x="73" y="106"/>
                  </a:cubicBezTo>
                  <a:cubicBezTo>
                    <a:pt x="73" y="120"/>
                    <a:pt x="61" y="132"/>
                    <a:pt x="47" y="132"/>
                  </a:cubicBezTo>
                  <a:close/>
                  <a:moveTo>
                    <a:pt x="47" y="6"/>
                  </a:moveTo>
                  <a:cubicBezTo>
                    <a:pt x="45" y="6"/>
                    <a:pt x="42" y="7"/>
                    <a:pt x="40" y="7"/>
                  </a:cubicBezTo>
                  <a:cubicBezTo>
                    <a:pt x="18" y="15"/>
                    <a:pt x="18" y="15"/>
                    <a:pt x="18" y="15"/>
                  </a:cubicBezTo>
                  <a:cubicBezTo>
                    <a:pt x="10" y="18"/>
                    <a:pt x="5" y="26"/>
                    <a:pt x="5" y="35"/>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27"/>
                    <a:pt x="68" y="27"/>
                    <a:pt x="68" y="27"/>
                  </a:cubicBezTo>
                  <a:cubicBezTo>
                    <a:pt x="68" y="20"/>
                    <a:pt x="64" y="14"/>
                    <a:pt x="59" y="10"/>
                  </a:cubicBezTo>
                  <a:cubicBezTo>
                    <a:pt x="55" y="7"/>
                    <a:pt x="51" y="6"/>
                    <a:pt x="47"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1"/>
            <p:cNvSpPr/>
            <p:nvPr/>
          </p:nvSpPr>
          <p:spPr>
            <a:xfrm>
              <a:off x="709645"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27"/>
                    <a:pt x="0" y="27"/>
                    <a:pt x="0" y="27"/>
                  </a:cubicBezTo>
                  <a:cubicBezTo>
                    <a:pt x="0" y="18"/>
                    <a:pt x="4" y="11"/>
                    <a:pt x="11" y="6"/>
                  </a:cubicBezTo>
                  <a:cubicBezTo>
                    <a:pt x="18" y="1"/>
                    <a:pt x="26" y="0"/>
                    <a:pt x="34" y="3"/>
                  </a:cubicBezTo>
                  <a:cubicBezTo>
                    <a:pt x="56" y="11"/>
                    <a:pt x="56" y="11"/>
                    <a:pt x="56" y="11"/>
                  </a:cubicBezTo>
                  <a:cubicBezTo>
                    <a:pt x="66" y="14"/>
                    <a:pt x="73" y="24"/>
                    <a:pt x="73" y="35"/>
                  </a:cubicBezTo>
                  <a:cubicBezTo>
                    <a:pt x="73" y="106"/>
                    <a:pt x="73" y="106"/>
                    <a:pt x="73" y="106"/>
                  </a:cubicBezTo>
                  <a:cubicBezTo>
                    <a:pt x="73" y="120"/>
                    <a:pt x="61" y="132"/>
                    <a:pt x="47" y="132"/>
                  </a:cubicBezTo>
                  <a:close/>
                  <a:moveTo>
                    <a:pt x="25" y="6"/>
                  </a:moveTo>
                  <a:cubicBezTo>
                    <a:pt x="21" y="6"/>
                    <a:pt x="17" y="7"/>
                    <a:pt x="14" y="10"/>
                  </a:cubicBezTo>
                  <a:cubicBezTo>
                    <a:pt x="8" y="14"/>
                    <a:pt x="5" y="20"/>
                    <a:pt x="5" y="27"/>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35"/>
                    <a:pt x="68" y="35"/>
                    <a:pt x="68" y="35"/>
                  </a:cubicBezTo>
                  <a:cubicBezTo>
                    <a:pt x="68" y="26"/>
                    <a:pt x="62" y="18"/>
                    <a:pt x="54" y="15"/>
                  </a:cubicBezTo>
                  <a:cubicBezTo>
                    <a:pt x="33" y="7"/>
                    <a:pt x="33" y="7"/>
                    <a:pt x="33" y="7"/>
                  </a:cubicBezTo>
                  <a:cubicBezTo>
                    <a:pt x="30" y="7"/>
                    <a:pt x="28" y="6"/>
                    <a:pt x="25"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1"/>
            <p:cNvSpPr/>
            <p:nvPr/>
          </p:nvSpPr>
          <p:spPr>
            <a:xfrm>
              <a:off x="125754" y="3860284"/>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1"/>
            <p:cNvSpPr/>
            <p:nvPr/>
          </p:nvSpPr>
          <p:spPr>
            <a:xfrm>
              <a:off x="-100652" y="6385506"/>
              <a:ext cx="956269" cy="409120"/>
            </a:xfrm>
            <a:custGeom>
              <a:avLst/>
              <a:gdLst/>
              <a:ahLst/>
              <a:cxnLst/>
              <a:rect l="l" t="t" r="r" b="b"/>
              <a:pathLst>
                <a:path w="963" h="412" extrusionOk="0">
                  <a:moveTo>
                    <a:pt x="928" y="0"/>
                  </a:moveTo>
                  <a:lnTo>
                    <a:pt x="38" y="0"/>
                  </a:lnTo>
                  <a:lnTo>
                    <a:pt x="0" y="412"/>
                  </a:lnTo>
                  <a:lnTo>
                    <a:pt x="963" y="412"/>
                  </a:lnTo>
                  <a:lnTo>
                    <a:pt x="92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1"/>
            <p:cNvSpPr/>
            <p:nvPr/>
          </p:nvSpPr>
          <p:spPr>
            <a:xfrm>
              <a:off x="-116541" y="6380540"/>
              <a:ext cx="989038" cy="574953"/>
            </a:xfrm>
            <a:custGeom>
              <a:avLst/>
              <a:gdLst/>
              <a:ahLst/>
              <a:cxnLst/>
              <a:rect l="l" t="t" r="r" b="b"/>
              <a:pathLst>
                <a:path w="996" h="579" extrusionOk="0">
                  <a:moveTo>
                    <a:pt x="12" y="579"/>
                  </a:moveTo>
                  <a:lnTo>
                    <a:pt x="0" y="579"/>
                  </a:lnTo>
                  <a:lnTo>
                    <a:pt x="47" y="5"/>
                  </a:lnTo>
                  <a:lnTo>
                    <a:pt x="54" y="0"/>
                  </a:lnTo>
                  <a:lnTo>
                    <a:pt x="944" y="0"/>
                  </a:lnTo>
                  <a:lnTo>
                    <a:pt x="948" y="5"/>
                  </a:lnTo>
                  <a:lnTo>
                    <a:pt x="996" y="579"/>
                  </a:lnTo>
                  <a:lnTo>
                    <a:pt x="984" y="579"/>
                  </a:lnTo>
                  <a:lnTo>
                    <a:pt x="939" y="12"/>
                  </a:lnTo>
                  <a:lnTo>
                    <a:pt x="59" y="12"/>
                  </a:lnTo>
                  <a:lnTo>
                    <a:pt x="12" y="5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1"/>
            <p:cNvSpPr/>
            <p:nvPr/>
          </p:nvSpPr>
          <p:spPr>
            <a:xfrm>
              <a:off x="-73841" y="6435156"/>
              <a:ext cx="8916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1"/>
            <p:cNvSpPr/>
            <p:nvPr/>
          </p:nvSpPr>
          <p:spPr>
            <a:xfrm>
              <a:off x="-66890" y="6526513"/>
              <a:ext cx="89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1"/>
            <p:cNvSpPr/>
            <p:nvPr/>
          </p:nvSpPr>
          <p:spPr>
            <a:xfrm>
              <a:off x="-81785" y="6615884"/>
              <a:ext cx="92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1"/>
            <p:cNvSpPr/>
            <p:nvPr/>
          </p:nvSpPr>
          <p:spPr>
            <a:xfrm>
              <a:off x="-88736" y="6708233"/>
              <a:ext cx="9372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40245" y="3966536"/>
              <a:ext cx="77455" cy="41706"/>
            </a:xfrm>
            <a:custGeom>
              <a:avLst/>
              <a:gdLst/>
              <a:ahLst/>
              <a:cxnLst/>
              <a:rect l="l" t="t" r="r" b="b"/>
              <a:pathLst>
                <a:path w="78" h="42" extrusionOk="0">
                  <a:moveTo>
                    <a:pt x="71" y="42"/>
                  </a:moveTo>
                  <a:lnTo>
                    <a:pt x="40" y="12"/>
                  </a:lnTo>
                  <a:lnTo>
                    <a:pt x="9" y="42"/>
                  </a:lnTo>
                  <a:lnTo>
                    <a:pt x="0" y="35"/>
                  </a:lnTo>
                  <a:lnTo>
                    <a:pt x="35" y="0"/>
                  </a:lnTo>
                  <a:lnTo>
                    <a:pt x="43" y="0"/>
                  </a:lnTo>
                  <a:lnTo>
                    <a:pt x="78" y="35"/>
                  </a:lnTo>
                  <a:lnTo>
                    <a:pt x="71"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245908" y="4387572"/>
              <a:ext cx="266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233992" y="4459069"/>
              <a:ext cx="2868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220090" y="4531558"/>
              <a:ext cx="3177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00248" y="5099559"/>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831785" y="5099559"/>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37082" y="3980765"/>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1"/>
            <p:cNvSpPr/>
            <p:nvPr/>
          </p:nvSpPr>
          <p:spPr>
            <a:xfrm>
              <a:off x="126654" y="3862597"/>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1"/>
            <p:cNvSpPr/>
            <p:nvPr/>
          </p:nvSpPr>
          <p:spPr>
            <a:xfrm>
              <a:off x="-299348" y="5101872"/>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832685" y="5101872"/>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1"/>
            <p:cNvSpPr/>
            <p:nvPr/>
          </p:nvSpPr>
          <p:spPr>
            <a:xfrm>
              <a:off x="-187045" y="4986356"/>
              <a:ext cx="1132032" cy="518351"/>
            </a:xfrm>
            <a:custGeom>
              <a:avLst/>
              <a:gdLst/>
              <a:ahLst/>
              <a:cxnLst/>
              <a:rect l="l" t="t" r="r" b="b"/>
              <a:pathLst>
                <a:path w="481" h="220" extrusionOk="0">
                  <a:moveTo>
                    <a:pt x="431" y="220"/>
                  </a:moveTo>
                  <a:cubicBezTo>
                    <a:pt x="481" y="64"/>
                    <a:pt x="481" y="64"/>
                    <a:pt x="481" y="64"/>
                  </a:cubicBezTo>
                  <a:cubicBezTo>
                    <a:pt x="341" y="0"/>
                    <a:pt x="140" y="0"/>
                    <a:pt x="0" y="64"/>
                  </a:cubicBezTo>
                  <a:cubicBezTo>
                    <a:pt x="49" y="220"/>
                    <a:pt x="49" y="220"/>
                    <a:pt x="49" y="220"/>
                  </a:cubicBezTo>
                  <a:lnTo>
                    <a:pt x="431"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1"/>
            <p:cNvSpPr/>
            <p:nvPr/>
          </p:nvSpPr>
          <p:spPr>
            <a:xfrm>
              <a:off x="-187045" y="4986356"/>
              <a:ext cx="1132032" cy="254210"/>
            </a:xfrm>
            <a:custGeom>
              <a:avLst/>
              <a:gdLst/>
              <a:ahLst/>
              <a:cxnLst/>
              <a:rect l="l" t="t" r="r" b="b"/>
              <a:pathLst>
                <a:path w="481" h="108" extrusionOk="0">
                  <a:moveTo>
                    <a:pt x="467" y="108"/>
                  </a:moveTo>
                  <a:cubicBezTo>
                    <a:pt x="481" y="64"/>
                    <a:pt x="481" y="64"/>
                    <a:pt x="481" y="64"/>
                  </a:cubicBezTo>
                  <a:cubicBezTo>
                    <a:pt x="341" y="0"/>
                    <a:pt x="140" y="0"/>
                    <a:pt x="0" y="64"/>
                  </a:cubicBezTo>
                  <a:cubicBezTo>
                    <a:pt x="14" y="108"/>
                    <a:pt x="14" y="108"/>
                    <a:pt x="14" y="108"/>
                  </a:cubicBezTo>
                  <a:cubicBezTo>
                    <a:pt x="155" y="85"/>
                    <a:pt x="325" y="85"/>
                    <a:pt x="467" y="10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269464" y="5299154"/>
              <a:ext cx="139021" cy="749723"/>
            </a:xfrm>
            <a:custGeom>
              <a:avLst/>
              <a:gdLst/>
              <a:ahLst/>
              <a:cxnLst/>
              <a:rect l="l" t="t" r="r" b="b"/>
              <a:pathLst>
                <a:path w="140" h="755" extrusionOk="0">
                  <a:moveTo>
                    <a:pt x="78" y="755"/>
                  </a:moveTo>
                  <a:lnTo>
                    <a:pt x="140" y="287"/>
                  </a:lnTo>
                  <a:lnTo>
                    <a:pt x="0" y="0"/>
                  </a:lnTo>
                  <a:lnTo>
                    <a:pt x="0" y="48"/>
                  </a:lnTo>
                  <a:lnTo>
                    <a:pt x="0" y="755"/>
                  </a:lnTo>
                  <a:lnTo>
                    <a:pt x="78"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37982" y="5132329"/>
              <a:ext cx="268113" cy="432952"/>
            </a:xfrm>
            <a:custGeom>
              <a:avLst/>
              <a:gdLst/>
              <a:ahLst/>
              <a:cxnLst/>
              <a:rect l="l" t="t" r="r" b="b"/>
              <a:pathLst>
                <a:path w="270" h="436" extrusionOk="0">
                  <a:moveTo>
                    <a:pt x="258" y="436"/>
                  </a:moveTo>
                  <a:lnTo>
                    <a:pt x="62" y="12"/>
                  </a:lnTo>
                  <a:lnTo>
                    <a:pt x="0" y="12"/>
                  </a:lnTo>
                  <a:lnTo>
                    <a:pt x="0" y="0"/>
                  </a:lnTo>
                  <a:lnTo>
                    <a:pt x="66" y="0"/>
                  </a:lnTo>
                  <a:lnTo>
                    <a:pt x="71" y="2"/>
                  </a:lnTo>
                  <a:lnTo>
                    <a:pt x="270" y="432"/>
                  </a:lnTo>
                  <a:lnTo>
                    <a:pt x="258"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888387" y="5299154"/>
              <a:ext cx="139021" cy="749723"/>
            </a:xfrm>
            <a:custGeom>
              <a:avLst/>
              <a:gdLst/>
              <a:ahLst/>
              <a:cxnLst/>
              <a:rect l="l" t="t" r="r" b="b"/>
              <a:pathLst>
                <a:path w="140" h="755" extrusionOk="0">
                  <a:moveTo>
                    <a:pt x="60" y="755"/>
                  </a:moveTo>
                  <a:lnTo>
                    <a:pt x="0" y="287"/>
                  </a:lnTo>
                  <a:lnTo>
                    <a:pt x="140" y="0"/>
                  </a:lnTo>
                  <a:lnTo>
                    <a:pt x="140" y="48"/>
                  </a:lnTo>
                  <a:lnTo>
                    <a:pt x="140" y="755"/>
                  </a:lnTo>
                  <a:lnTo>
                    <a:pt x="60"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1"/>
            <p:cNvSpPr/>
            <p:nvPr/>
          </p:nvSpPr>
          <p:spPr>
            <a:xfrm>
              <a:off x="827813" y="5132329"/>
              <a:ext cx="268113" cy="432952"/>
            </a:xfrm>
            <a:custGeom>
              <a:avLst/>
              <a:gdLst/>
              <a:ahLst/>
              <a:cxnLst/>
              <a:rect l="l" t="t" r="r" b="b"/>
              <a:pathLst>
                <a:path w="270" h="436" extrusionOk="0">
                  <a:moveTo>
                    <a:pt x="9" y="436"/>
                  </a:moveTo>
                  <a:lnTo>
                    <a:pt x="0" y="432"/>
                  </a:lnTo>
                  <a:lnTo>
                    <a:pt x="199" y="2"/>
                  </a:lnTo>
                  <a:lnTo>
                    <a:pt x="204" y="0"/>
                  </a:lnTo>
                  <a:lnTo>
                    <a:pt x="270" y="0"/>
                  </a:lnTo>
                  <a:lnTo>
                    <a:pt x="270" y="12"/>
                  </a:lnTo>
                  <a:lnTo>
                    <a:pt x="208" y="12"/>
                  </a:lnTo>
                  <a:lnTo>
                    <a:pt x="9"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1"/>
            <p:cNvSpPr/>
            <p:nvPr/>
          </p:nvSpPr>
          <p:spPr>
            <a:xfrm>
              <a:off x="-449199" y="5163112"/>
              <a:ext cx="172784" cy="117175"/>
            </a:xfrm>
            <a:custGeom>
              <a:avLst/>
              <a:gdLst/>
              <a:ahLst/>
              <a:cxnLst/>
              <a:rect l="l" t="t" r="r" b="b"/>
              <a:pathLst>
                <a:path w="174" h="118" extrusionOk="0">
                  <a:moveTo>
                    <a:pt x="174" y="0"/>
                  </a:moveTo>
                  <a:lnTo>
                    <a:pt x="174" y="118"/>
                  </a:lnTo>
                  <a:lnTo>
                    <a:pt x="0" y="118"/>
                  </a:lnTo>
                  <a:lnTo>
                    <a:pt x="0" y="50"/>
                  </a:lnTo>
                  <a:lnTo>
                    <a:pt x="17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1"/>
            <p:cNvSpPr/>
            <p:nvPr/>
          </p:nvSpPr>
          <p:spPr>
            <a:xfrm>
              <a:off x="1032373" y="5163112"/>
              <a:ext cx="171791" cy="117175"/>
            </a:xfrm>
            <a:custGeom>
              <a:avLst/>
              <a:gdLst/>
              <a:ahLst/>
              <a:cxnLst/>
              <a:rect l="l" t="t" r="r" b="b"/>
              <a:pathLst>
                <a:path w="173" h="118" extrusionOk="0">
                  <a:moveTo>
                    <a:pt x="0" y="0"/>
                  </a:moveTo>
                  <a:lnTo>
                    <a:pt x="0" y="118"/>
                  </a:lnTo>
                  <a:lnTo>
                    <a:pt x="173" y="118"/>
                  </a:lnTo>
                  <a:lnTo>
                    <a:pt x="173" y="5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52" name="Google Shape;752;p31"/>
          <p:cNvCxnSpPr/>
          <p:nvPr/>
        </p:nvCxnSpPr>
        <p:spPr>
          <a:xfrm rot="10800000">
            <a:off x="5581975" y="2674050"/>
            <a:ext cx="1714500" cy="0"/>
          </a:xfrm>
          <a:prstGeom prst="straightConnector1">
            <a:avLst/>
          </a:prstGeom>
          <a:noFill/>
          <a:ln w="76200" cap="flat" cmpd="sng">
            <a:solidFill>
              <a:schemeClr val="accent3"/>
            </a:solidFill>
            <a:prstDash val="solid"/>
            <a:round/>
            <a:headEnd type="none" w="med" len="med"/>
            <a:tailEnd type="none" w="med" len="med"/>
          </a:ln>
        </p:spPr>
      </p:cxnSp>
      <p:cxnSp>
        <p:nvCxnSpPr>
          <p:cNvPr id="753" name="Google Shape;753;p31"/>
          <p:cNvCxnSpPr/>
          <p:nvPr/>
        </p:nvCxnSpPr>
        <p:spPr>
          <a:xfrm>
            <a:off x="496900" y="211150"/>
            <a:ext cx="1714500" cy="2362200"/>
          </a:xfrm>
          <a:prstGeom prst="straightConnector1">
            <a:avLst/>
          </a:prstGeom>
          <a:noFill/>
          <a:ln w="76200" cap="flat" cmpd="sng">
            <a:solidFill>
              <a:schemeClr val="accent3"/>
            </a:solidFill>
            <a:prstDash val="solid"/>
            <a:round/>
            <a:headEnd type="none" w="med" len="med"/>
            <a:tailEnd type="none" w="med" len="med"/>
          </a:ln>
        </p:spPr>
      </p:cxnSp>
      <p:cxnSp>
        <p:nvCxnSpPr>
          <p:cNvPr id="754" name="Google Shape;754;p31"/>
          <p:cNvCxnSpPr/>
          <p:nvPr/>
        </p:nvCxnSpPr>
        <p:spPr>
          <a:xfrm>
            <a:off x="3135325" y="3859225"/>
            <a:ext cx="790500" cy="1076400"/>
          </a:xfrm>
          <a:prstGeom prst="straightConnector1">
            <a:avLst/>
          </a:prstGeom>
          <a:noFill/>
          <a:ln w="7620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718092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1180" name="Google Shape;1180;p46"/>
          <p:cNvSpPr txBox="1">
            <a:spLocks noGrp="1"/>
          </p:cNvSpPr>
          <p:nvPr>
            <p:ph type="subTitle" idx="4294967295"/>
          </p:nvPr>
        </p:nvSpPr>
        <p:spPr>
          <a:xfrm>
            <a:off x="978575" y="1147125"/>
            <a:ext cx="3072000" cy="44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dirty="0">
                <a:latin typeface="Khand SemiBold"/>
                <a:ea typeface="Khand SemiBold"/>
                <a:cs typeface="Khand SemiBold"/>
                <a:sym typeface="Khand SemiBold"/>
              </a:rPr>
              <a:t>Final Thought</a:t>
            </a:r>
            <a:endParaRPr sz="2200" dirty="0">
              <a:latin typeface="Khand SemiBold"/>
              <a:ea typeface="Khand SemiBold"/>
              <a:cs typeface="Khand SemiBold"/>
              <a:sym typeface="Khand SemiBold"/>
            </a:endParaRPr>
          </a:p>
        </p:txBody>
      </p:sp>
      <p:sp>
        <p:nvSpPr>
          <p:cNvPr id="1181" name="Google Shape;1181;p46"/>
          <p:cNvSpPr txBox="1">
            <a:spLocks noGrp="1"/>
          </p:cNvSpPr>
          <p:nvPr>
            <p:ph type="subTitle" idx="4294967295"/>
          </p:nvPr>
        </p:nvSpPr>
        <p:spPr>
          <a:xfrm>
            <a:off x="978586" y="1524577"/>
            <a:ext cx="3072000" cy="9266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project successfully developed an accurate machine learning model for used car price prediction in South Africa, offering valuable insights to buyers and sellers.</a:t>
            </a:r>
          </a:p>
        </p:txBody>
      </p:sp>
      <p:sp>
        <p:nvSpPr>
          <p:cNvPr id="1182" name="Google Shape;1182;p46"/>
          <p:cNvSpPr txBox="1">
            <a:spLocks noGrp="1"/>
          </p:cNvSpPr>
          <p:nvPr>
            <p:ph type="subTitle" idx="4294967295"/>
          </p:nvPr>
        </p:nvSpPr>
        <p:spPr>
          <a:xfrm>
            <a:off x="978575" y="2451275"/>
            <a:ext cx="3072000" cy="44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dirty="0">
                <a:latin typeface="Khand SemiBold"/>
                <a:ea typeface="Khand SemiBold"/>
                <a:cs typeface="Khand SemiBold"/>
                <a:sym typeface="Khand SemiBold"/>
              </a:rPr>
              <a:t>Future Work</a:t>
            </a:r>
            <a:endParaRPr sz="2200" dirty="0">
              <a:latin typeface="Khand SemiBold"/>
              <a:ea typeface="Khand SemiBold"/>
              <a:cs typeface="Khand SemiBold"/>
              <a:sym typeface="Khand SemiBold"/>
            </a:endParaRPr>
          </a:p>
        </p:txBody>
      </p:sp>
      <p:sp>
        <p:nvSpPr>
          <p:cNvPr id="1183" name="Google Shape;1183;p46"/>
          <p:cNvSpPr txBox="1">
            <a:spLocks noGrp="1"/>
          </p:cNvSpPr>
          <p:nvPr>
            <p:ph type="subTitle" idx="4294967295"/>
          </p:nvPr>
        </p:nvSpPr>
        <p:spPr>
          <a:xfrm>
            <a:off x="978575" y="2833799"/>
            <a:ext cx="3072000" cy="1864675"/>
          </a:xfrm>
          <a:prstGeom prst="rect">
            <a:avLst/>
          </a:prstGeom>
        </p:spPr>
        <p:txBody>
          <a:bodyPr spcFirstLastPara="1" wrap="square" lIns="91425" tIns="91425" rIns="91425" bIns="91425" anchor="t" anchorCtr="0">
            <a:noAutofit/>
          </a:bodyPr>
          <a:lstStyle/>
          <a:p>
            <a:pPr marL="342900" lvl="0" indent="-304800" algn="l" rtl="0">
              <a:spcBef>
                <a:spcPts val="0"/>
              </a:spcBef>
              <a:spcAft>
                <a:spcPts val="600"/>
              </a:spcAft>
              <a:buSzPts val="1200"/>
              <a:buChar char="●"/>
            </a:pPr>
            <a:r>
              <a:rPr lang="en-US" dirty="0"/>
              <a:t>Integrate a feature that allows users to receive a breakdown of the predicted price based on the contributing factors.</a:t>
            </a:r>
          </a:p>
          <a:p>
            <a:pPr marL="342900" lvl="0" indent="-304800" algn="l" rtl="0">
              <a:spcBef>
                <a:spcPts val="0"/>
              </a:spcBef>
              <a:spcAft>
                <a:spcPts val="600"/>
              </a:spcAft>
              <a:buSzPts val="1200"/>
              <a:buChar char="●"/>
            </a:pPr>
            <a:r>
              <a:rPr lang="en-US" dirty="0"/>
              <a:t>Find a way to get a South African dataset to make predictions more accurate.</a:t>
            </a:r>
          </a:p>
        </p:txBody>
      </p:sp>
      <p:sp>
        <p:nvSpPr>
          <p:cNvPr id="1184" name="Google Shape;1184;p46"/>
          <p:cNvSpPr txBox="1">
            <a:spLocks noGrp="1"/>
          </p:cNvSpPr>
          <p:nvPr>
            <p:ph type="subTitle" idx="4294967295"/>
          </p:nvPr>
        </p:nvSpPr>
        <p:spPr>
          <a:xfrm>
            <a:off x="4187425" y="1147125"/>
            <a:ext cx="3977700" cy="44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latin typeface="Khand SemiBold"/>
                <a:ea typeface="Khand SemiBold"/>
                <a:cs typeface="Khand SemiBold"/>
                <a:sym typeface="Khand SemiBold"/>
              </a:rPr>
              <a:t>Results</a:t>
            </a:r>
            <a:endParaRPr sz="2200">
              <a:latin typeface="Khand SemiBold"/>
              <a:ea typeface="Khand SemiBold"/>
              <a:cs typeface="Khand SemiBold"/>
              <a:sym typeface="Khand SemiBold"/>
            </a:endParaRPr>
          </a:p>
        </p:txBody>
      </p:sp>
      <p:sp>
        <p:nvSpPr>
          <p:cNvPr id="1185" name="Google Shape;1185;p46"/>
          <p:cNvSpPr txBox="1">
            <a:spLocks noGrp="1"/>
          </p:cNvSpPr>
          <p:nvPr>
            <p:ph type="subTitle" idx="4294967295"/>
          </p:nvPr>
        </p:nvSpPr>
        <p:spPr>
          <a:xfrm>
            <a:off x="4187425" y="2090450"/>
            <a:ext cx="1327500"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R-squared score</a:t>
            </a:r>
            <a:endParaRPr sz="1400" dirty="0"/>
          </a:p>
        </p:txBody>
      </p:sp>
      <p:sp>
        <p:nvSpPr>
          <p:cNvPr id="1186" name="Google Shape;1186;p46"/>
          <p:cNvSpPr txBox="1">
            <a:spLocks noGrp="1"/>
          </p:cNvSpPr>
          <p:nvPr>
            <p:ph type="subTitle" idx="4294967295"/>
          </p:nvPr>
        </p:nvSpPr>
        <p:spPr>
          <a:xfrm>
            <a:off x="5512650" y="2090450"/>
            <a:ext cx="1327500"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MAPE score</a:t>
            </a:r>
            <a:endParaRPr sz="1400" dirty="0"/>
          </a:p>
        </p:txBody>
      </p:sp>
      <p:sp>
        <p:nvSpPr>
          <p:cNvPr id="1187" name="Google Shape;1187;p46"/>
          <p:cNvSpPr txBox="1">
            <a:spLocks noGrp="1"/>
          </p:cNvSpPr>
          <p:nvPr>
            <p:ph type="subTitle" idx="4294967295"/>
          </p:nvPr>
        </p:nvSpPr>
        <p:spPr>
          <a:xfrm>
            <a:off x="6837875" y="2090450"/>
            <a:ext cx="1327500"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sz="1400" dirty="0"/>
              <a:t>MAE Score</a:t>
            </a:r>
            <a:endParaRPr sz="1400" dirty="0"/>
          </a:p>
        </p:txBody>
      </p:sp>
      <p:sp>
        <p:nvSpPr>
          <p:cNvPr id="1188" name="Google Shape;1188;p46"/>
          <p:cNvSpPr/>
          <p:nvPr/>
        </p:nvSpPr>
        <p:spPr>
          <a:xfrm>
            <a:off x="4187425" y="1550625"/>
            <a:ext cx="13275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dk1"/>
                </a:solidFill>
                <a:latin typeface="Khand SemiBold"/>
                <a:ea typeface="Khand SemiBold"/>
                <a:cs typeface="Khand SemiBold"/>
                <a:sym typeface="Khand SemiBold"/>
              </a:rPr>
              <a:t>93.8%</a:t>
            </a:r>
            <a:endParaRPr sz="3600" dirty="0">
              <a:solidFill>
                <a:schemeClr val="dk1"/>
              </a:solidFill>
              <a:latin typeface="Khand SemiBold"/>
              <a:ea typeface="Khand SemiBold"/>
              <a:cs typeface="Khand SemiBold"/>
              <a:sym typeface="Khand SemiBold"/>
            </a:endParaRPr>
          </a:p>
        </p:txBody>
      </p:sp>
      <p:sp>
        <p:nvSpPr>
          <p:cNvPr id="1189" name="Google Shape;1189;p46"/>
          <p:cNvSpPr/>
          <p:nvPr/>
        </p:nvSpPr>
        <p:spPr>
          <a:xfrm>
            <a:off x="5512700" y="1550667"/>
            <a:ext cx="13275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dk1"/>
                </a:solidFill>
                <a:latin typeface="Khand SemiBold"/>
                <a:ea typeface="Khand SemiBold"/>
                <a:cs typeface="Khand SemiBold"/>
                <a:sym typeface="Khand SemiBold"/>
              </a:rPr>
              <a:t>12.6%</a:t>
            </a:r>
            <a:endParaRPr sz="3600" dirty="0">
              <a:solidFill>
                <a:schemeClr val="dk1"/>
              </a:solidFill>
              <a:latin typeface="Khand SemiBold"/>
              <a:ea typeface="Khand SemiBold"/>
              <a:cs typeface="Khand SemiBold"/>
              <a:sym typeface="Khand SemiBold"/>
            </a:endParaRPr>
          </a:p>
        </p:txBody>
      </p:sp>
      <p:sp>
        <p:nvSpPr>
          <p:cNvPr id="1190" name="Google Shape;1190;p46"/>
          <p:cNvSpPr/>
          <p:nvPr/>
        </p:nvSpPr>
        <p:spPr>
          <a:xfrm>
            <a:off x="6837924" y="1550667"/>
            <a:ext cx="1739148"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dk1"/>
                </a:solidFill>
                <a:latin typeface="Khand SemiBold"/>
                <a:ea typeface="Khand SemiBold"/>
                <a:cs typeface="Khand SemiBold"/>
                <a:sym typeface="Khand SemiBold"/>
              </a:rPr>
              <a:t>1.4e+04</a:t>
            </a:r>
            <a:endParaRPr sz="3600" dirty="0">
              <a:solidFill>
                <a:schemeClr val="dk1"/>
              </a:solidFill>
              <a:latin typeface="Khand SemiBold"/>
              <a:ea typeface="Khand SemiBold"/>
              <a:cs typeface="Khand SemiBold"/>
              <a:sym typeface="Khand SemiBold"/>
            </a:endParaRPr>
          </a:p>
        </p:txBody>
      </p:sp>
      <p:sp>
        <p:nvSpPr>
          <p:cNvPr id="1191" name="Google Shape;1191;p46"/>
          <p:cNvSpPr txBox="1">
            <a:spLocks noGrp="1"/>
          </p:cNvSpPr>
          <p:nvPr>
            <p:ph type="subTitle" idx="4294967295"/>
          </p:nvPr>
        </p:nvSpPr>
        <p:spPr>
          <a:xfrm>
            <a:off x="5193629" y="2752975"/>
            <a:ext cx="2971500" cy="44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Khand SemiBold"/>
                <a:ea typeface="Khand SemiBold"/>
                <a:cs typeface="Khand SemiBold"/>
                <a:sym typeface="Khand SemiBold"/>
              </a:rPr>
              <a:t>Key takeaway 1</a:t>
            </a:r>
            <a:endParaRPr sz="2200">
              <a:latin typeface="Khand SemiBold"/>
              <a:ea typeface="Khand SemiBold"/>
              <a:cs typeface="Khand SemiBold"/>
              <a:sym typeface="Khand SemiBold"/>
            </a:endParaRPr>
          </a:p>
        </p:txBody>
      </p:sp>
      <p:sp>
        <p:nvSpPr>
          <p:cNvPr id="1192" name="Google Shape;1192;p46"/>
          <p:cNvSpPr txBox="1">
            <a:spLocks noGrp="1"/>
          </p:cNvSpPr>
          <p:nvPr>
            <p:ph type="subTitle" idx="4294967295"/>
          </p:nvPr>
        </p:nvSpPr>
        <p:spPr>
          <a:xfrm>
            <a:off x="5193629" y="3676450"/>
            <a:ext cx="2971500" cy="44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Khand SemiBold"/>
                <a:ea typeface="Khand SemiBold"/>
                <a:cs typeface="Khand SemiBold"/>
                <a:sym typeface="Khand SemiBold"/>
              </a:rPr>
              <a:t>Key takeaway 2</a:t>
            </a:r>
            <a:endParaRPr sz="2200">
              <a:latin typeface="Khand SemiBold"/>
              <a:ea typeface="Khand SemiBold"/>
              <a:cs typeface="Khand SemiBold"/>
              <a:sym typeface="Khand SemiBold"/>
            </a:endParaRPr>
          </a:p>
        </p:txBody>
      </p:sp>
      <p:sp>
        <p:nvSpPr>
          <p:cNvPr id="1193" name="Google Shape;1193;p46"/>
          <p:cNvSpPr txBox="1">
            <a:spLocks noGrp="1"/>
          </p:cNvSpPr>
          <p:nvPr>
            <p:ph type="subTitle" idx="4294967295"/>
          </p:nvPr>
        </p:nvSpPr>
        <p:spPr>
          <a:xfrm>
            <a:off x="5193625" y="3143225"/>
            <a:ext cx="2971500"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XG-Boost is the best model for predicting used car prices in South Africa.</a:t>
            </a:r>
          </a:p>
        </p:txBody>
      </p:sp>
      <p:sp>
        <p:nvSpPr>
          <p:cNvPr id="1194" name="Google Shape;1194;p46"/>
          <p:cNvSpPr txBox="1">
            <a:spLocks noGrp="1"/>
          </p:cNvSpPr>
          <p:nvPr>
            <p:ph type="subTitle" idx="4294967295"/>
          </p:nvPr>
        </p:nvSpPr>
        <p:spPr>
          <a:xfrm>
            <a:off x="5193625" y="4066700"/>
            <a:ext cx="2971500" cy="6317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Utilizing data from a similar market (India) proved to be a viable alternative due to unavailable South African data.</a:t>
            </a:r>
          </a:p>
        </p:txBody>
      </p:sp>
      <p:sp>
        <p:nvSpPr>
          <p:cNvPr id="1195" name="Google Shape;1195;p46"/>
          <p:cNvSpPr/>
          <p:nvPr/>
        </p:nvSpPr>
        <p:spPr>
          <a:xfrm>
            <a:off x="4225525" y="2842200"/>
            <a:ext cx="616800" cy="699300"/>
          </a:xfrm>
          <a:prstGeom prst="rect">
            <a:avLst/>
          </a:prstGeom>
          <a:noFill/>
          <a:ln w="76200"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1196" name="Google Shape;1196;p46"/>
          <p:cNvSpPr/>
          <p:nvPr/>
        </p:nvSpPr>
        <p:spPr>
          <a:xfrm>
            <a:off x="4225525" y="3765675"/>
            <a:ext cx="616800" cy="699300"/>
          </a:xfrm>
          <a:prstGeom prst="rect">
            <a:avLst/>
          </a:prstGeom>
          <a:noFill/>
          <a:ln w="76200"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grpSp>
        <p:nvGrpSpPr>
          <p:cNvPr id="1197" name="Google Shape;1197;p46"/>
          <p:cNvGrpSpPr/>
          <p:nvPr/>
        </p:nvGrpSpPr>
        <p:grpSpPr>
          <a:xfrm>
            <a:off x="4358428" y="3016825"/>
            <a:ext cx="350995" cy="350049"/>
            <a:chOff x="1310075" y="3253275"/>
            <a:chExt cx="296950" cy="296150"/>
          </a:xfrm>
        </p:grpSpPr>
        <p:sp>
          <p:nvSpPr>
            <p:cNvPr id="1198" name="Google Shape;1198;p46"/>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46"/>
          <p:cNvGrpSpPr/>
          <p:nvPr/>
        </p:nvGrpSpPr>
        <p:grpSpPr>
          <a:xfrm>
            <a:off x="4363638" y="3945690"/>
            <a:ext cx="340573" cy="339271"/>
            <a:chOff x="898875" y="4399275"/>
            <a:chExt cx="483700" cy="481850"/>
          </a:xfrm>
        </p:grpSpPr>
        <p:sp>
          <p:nvSpPr>
            <p:cNvPr id="1202" name="Google Shape;1202;p46"/>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3" name="Google Shape;1203;p46"/>
            <p:cNvSpPr/>
            <p:nvPr/>
          </p:nvSpPr>
          <p:spPr>
            <a:xfrm>
              <a:off x="1138025" y="4763350"/>
              <a:ext cx="25" cy="25"/>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4" name="Google Shape;1204;p46"/>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5" name="Google Shape;1205;p46"/>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6" name="Google Shape;1206;p46"/>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7" name="Google Shape;1207;p46"/>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8" name="Google Shape;1208;p46"/>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9" name="Google Shape;1209;p46"/>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37"/>
          <p:cNvSpPr txBox="1">
            <a:spLocks noGrp="1"/>
          </p:cNvSpPr>
          <p:nvPr>
            <p:ph type="title"/>
          </p:nvPr>
        </p:nvSpPr>
        <p:spPr>
          <a:xfrm>
            <a:off x="2308050" y="1438475"/>
            <a:ext cx="4527900" cy="121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922" name="Google Shape;922;p37"/>
          <p:cNvSpPr txBox="1">
            <a:spLocks noGrp="1"/>
          </p:cNvSpPr>
          <p:nvPr>
            <p:ph type="subTitle" idx="1"/>
          </p:nvPr>
        </p:nvSpPr>
        <p:spPr>
          <a:xfrm>
            <a:off x="2308050" y="2928125"/>
            <a:ext cx="45279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Any Questions? </a:t>
            </a:r>
            <a:r>
              <a:rPr lang="en" dirty="0">
                <a:sym typeface="Wingdings" panose="05000000000000000000" pitchFamily="2" charset="2"/>
              </a:rPr>
              <a:t></a:t>
            </a:r>
            <a:endParaRPr dirty="0"/>
          </a:p>
        </p:txBody>
      </p:sp>
      <p:cxnSp>
        <p:nvCxnSpPr>
          <p:cNvPr id="923" name="Google Shape;923;p37"/>
          <p:cNvCxnSpPr/>
          <p:nvPr/>
        </p:nvCxnSpPr>
        <p:spPr>
          <a:xfrm rot="10800000">
            <a:off x="3035850" y="2729075"/>
            <a:ext cx="3072300" cy="0"/>
          </a:xfrm>
          <a:prstGeom prst="straightConnector1">
            <a:avLst/>
          </a:prstGeom>
          <a:noFill/>
          <a:ln w="76200" cap="flat" cmpd="sng">
            <a:solidFill>
              <a:schemeClr val="accent3"/>
            </a:solidFill>
            <a:prstDash val="solid"/>
            <a:round/>
            <a:headEnd type="none" w="med" len="med"/>
            <a:tailEnd type="none" w="med" len="med"/>
          </a:ln>
        </p:spPr>
      </p:cxnSp>
      <p:grpSp>
        <p:nvGrpSpPr>
          <p:cNvPr id="924" name="Google Shape;924;p37"/>
          <p:cNvGrpSpPr/>
          <p:nvPr/>
        </p:nvGrpSpPr>
        <p:grpSpPr>
          <a:xfrm rot="3261594" flipH="1">
            <a:off x="-596234" y="71458"/>
            <a:ext cx="2017442" cy="3586453"/>
            <a:chOff x="359057" y="-1180236"/>
            <a:chExt cx="2184625" cy="3883659"/>
          </a:xfrm>
        </p:grpSpPr>
        <p:sp>
          <p:nvSpPr>
            <p:cNvPr id="925" name="Google Shape;925;p37"/>
            <p:cNvSpPr/>
            <p:nvPr/>
          </p:nvSpPr>
          <p:spPr>
            <a:xfrm>
              <a:off x="627170" y="-1180236"/>
              <a:ext cx="1916512" cy="3883659"/>
            </a:xfrm>
            <a:custGeom>
              <a:avLst/>
              <a:gdLst/>
              <a:ahLst/>
              <a:cxnLst/>
              <a:rect l="l" t="t" r="r" b="b"/>
              <a:pathLst>
                <a:path w="814" h="1649" extrusionOk="0">
                  <a:moveTo>
                    <a:pt x="514" y="0"/>
                  </a:moveTo>
                  <a:cubicBezTo>
                    <a:pt x="514" y="0"/>
                    <a:pt x="513" y="0"/>
                    <a:pt x="512" y="0"/>
                  </a:cubicBezTo>
                  <a:cubicBezTo>
                    <a:pt x="458" y="0"/>
                    <a:pt x="368" y="0"/>
                    <a:pt x="313" y="0"/>
                  </a:cubicBezTo>
                  <a:cubicBezTo>
                    <a:pt x="254" y="0"/>
                    <a:pt x="200" y="22"/>
                    <a:pt x="155" y="60"/>
                  </a:cubicBezTo>
                  <a:cubicBezTo>
                    <a:pt x="106" y="102"/>
                    <a:pt x="71" y="161"/>
                    <a:pt x="52" y="223"/>
                  </a:cubicBezTo>
                  <a:cubicBezTo>
                    <a:pt x="51" y="228"/>
                    <a:pt x="49" y="234"/>
                    <a:pt x="48" y="239"/>
                  </a:cubicBezTo>
                  <a:cubicBezTo>
                    <a:pt x="2" y="278"/>
                    <a:pt x="0" y="388"/>
                    <a:pt x="40" y="434"/>
                  </a:cubicBezTo>
                  <a:cubicBezTo>
                    <a:pt x="46" y="513"/>
                    <a:pt x="46" y="608"/>
                    <a:pt x="46" y="688"/>
                  </a:cubicBezTo>
                  <a:cubicBezTo>
                    <a:pt x="11" y="710"/>
                    <a:pt x="11" y="710"/>
                    <a:pt x="11" y="710"/>
                  </a:cubicBezTo>
                  <a:cubicBezTo>
                    <a:pt x="11" y="744"/>
                    <a:pt x="11" y="744"/>
                    <a:pt x="11" y="744"/>
                  </a:cubicBezTo>
                  <a:cubicBezTo>
                    <a:pt x="46" y="735"/>
                    <a:pt x="46" y="735"/>
                    <a:pt x="46" y="735"/>
                  </a:cubicBezTo>
                  <a:cubicBezTo>
                    <a:pt x="46" y="806"/>
                    <a:pt x="46" y="806"/>
                    <a:pt x="46" y="806"/>
                  </a:cubicBezTo>
                  <a:cubicBezTo>
                    <a:pt x="46" y="945"/>
                    <a:pt x="33" y="1083"/>
                    <a:pt x="18" y="1221"/>
                  </a:cubicBezTo>
                  <a:cubicBezTo>
                    <a:pt x="17" y="1240"/>
                    <a:pt x="17" y="1259"/>
                    <a:pt x="19" y="1278"/>
                  </a:cubicBezTo>
                  <a:cubicBezTo>
                    <a:pt x="14" y="1294"/>
                    <a:pt x="11" y="1313"/>
                    <a:pt x="11" y="1332"/>
                  </a:cubicBezTo>
                  <a:cubicBezTo>
                    <a:pt x="11" y="1396"/>
                    <a:pt x="42" y="1447"/>
                    <a:pt x="80" y="1447"/>
                  </a:cubicBezTo>
                  <a:cubicBezTo>
                    <a:pt x="80" y="1447"/>
                    <a:pt x="81" y="1447"/>
                    <a:pt x="82" y="1447"/>
                  </a:cubicBezTo>
                  <a:cubicBezTo>
                    <a:pt x="90" y="1458"/>
                    <a:pt x="98" y="1468"/>
                    <a:pt x="107" y="1479"/>
                  </a:cubicBezTo>
                  <a:cubicBezTo>
                    <a:pt x="120" y="1544"/>
                    <a:pt x="134" y="1595"/>
                    <a:pt x="134" y="1595"/>
                  </a:cubicBezTo>
                  <a:cubicBezTo>
                    <a:pt x="191" y="1625"/>
                    <a:pt x="248" y="1646"/>
                    <a:pt x="340" y="1649"/>
                  </a:cubicBezTo>
                  <a:cubicBezTo>
                    <a:pt x="343" y="1649"/>
                    <a:pt x="345" y="1649"/>
                    <a:pt x="348" y="1649"/>
                  </a:cubicBezTo>
                  <a:cubicBezTo>
                    <a:pt x="364" y="1649"/>
                    <a:pt x="379" y="1649"/>
                    <a:pt x="394" y="1649"/>
                  </a:cubicBezTo>
                  <a:cubicBezTo>
                    <a:pt x="409" y="1649"/>
                    <a:pt x="423" y="1649"/>
                    <a:pt x="437" y="1649"/>
                  </a:cubicBezTo>
                  <a:cubicBezTo>
                    <a:pt x="528" y="1649"/>
                    <a:pt x="602" y="1644"/>
                    <a:pt x="691" y="1595"/>
                  </a:cubicBezTo>
                  <a:cubicBezTo>
                    <a:pt x="691" y="1595"/>
                    <a:pt x="691" y="1595"/>
                    <a:pt x="691" y="1595"/>
                  </a:cubicBezTo>
                  <a:cubicBezTo>
                    <a:pt x="692" y="1595"/>
                    <a:pt x="705" y="1543"/>
                    <a:pt x="719" y="1478"/>
                  </a:cubicBezTo>
                  <a:cubicBezTo>
                    <a:pt x="728" y="1468"/>
                    <a:pt x="735" y="1456"/>
                    <a:pt x="744" y="1447"/>
                  </a:cubicBezTo>
                  <a:cubicBezTo>
                    <a:pt x="744" y="1447"/>
                    <a:pt x="745" y="1447"/>
                    <a:pt x="746" y="1447"/>
                  </a:cubicBezTo>
                  <a:cubicBezTo>
                    <a:pt x="746" y="1447"/>
                    <a:pt x="746" y="1447"/>
                    <a:pt x="747" y="1447"/>
                  </a:cubicBezTo>
                  <a:cubicBezTo>
                    <a:pt x="784" y="1446"/>
                    <a:pt x="814" y="1394"/>
                    <a:pt x="814" y="1332"/>
                  </a:cubicBezTo>
                  <a:cubicBezTo>
                    <a:pt x="814" y="1312"/>
                    <a:pt x="810" y="1294"/>
                    <a:pt x="806" y="1278"/>
                  </a:cubicBezTo>
                  <a:cubicBezTo>
                    <a:pt x="807" y="1266"/>
                    <a:pt x="808" y="1253"/>
                    <a:pt x="808" y="1241"/>
                  </a:cubicBezTo>
                  <a:cubicBezTo>
                    <a:pt x="808" y="1227"/>
                    <a:pt x="807" y="1213"/>
                    <a:pt x="805" y="1199"/>
                  </a:cubicBezTo>
                  <a:cubicBezTo>
                    <a:pt x="790" y="1069"/>
                    <a:pt x="779" y="936"/>
                    <a:pt x="780" y="806"/>
                  </a:cubicBezTo>
                  <a:cubicBezTo>
                    <a:pt x="780" y="805"/>
                    <a:pt x="780" y="735"/>
                    <a:pt x="780" y="735"/>
                  </a:cubicBezTo>
                  <a:cubicBezTo>
                    <a:pt x="780" y="735"/>
                    <a:pt x="780" y="735"/>
                    <a:pt x="780" y="735"/>
                  </a:cubicBezTo>
                  <a:cubicBezTo>
                    <a:pt x="780" y="735"/>
                    <a:pt x="814" y="744"/>
                    <a:pt x="814" y="744"/>
                  </a:cubicBezTo>
                  <a:cubicBezTo>
                    <a:pt x="814" y="710"/>
                    <a:pt x="814" y="710"/>
                    <a:pt x="814" y="710"/>
                  </a:cubicBezTo>
                  <a:cubicBezTo>
                    <a:pt x="780" y="688"/>
                    <a:pt x="780" y="688"/>
                    <a:pt x="780" y="688"/>
                  </a:cubicBezTo>
                  <a:cubicBezTo>
                    <a:pt x="780" y="652"/>
                    <a:pt x="779" y="570"/>
                    <a:pt x="780" y="534"/>
                  </a:cubicBezTo>
                  <a:cubicBezTo>
                    <a:pt x="781" y="501"/>
                    <a:pt x="783" y="467"/>
                    <a:pt x="785" y="434"/>
                  </a:cubicBezTo>
                  <a:cubicBezTo>
                    <a:pt x="802" y="413"/>
                    <a:pt x="814" y="379"/>
                    <a:pt x="814" y="340"/>
                  </a:cubicBezTo>
                  <a:cubicBezTo>
                    <a:pt x="814" y="296"/>
                    <a:pt x="799" y="258"/>
                    <a:pt x="777" y="239"/>
                  </a:cubicBezTo>
                  <a:cubicBezTo>
                    <a:pt x="776" y="235"/>
                    <a:pt x="775" y="230"/>
                    <a:pt x="774" y="225"/>
                  </a:cubicBezTo>
                  <a:cubicBezTo>
                    <a:pt x="741" y="109"/>
                    <a:pt x="641" y="0"/>
                    <a:pt x="514"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367994"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1936952"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367994"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1936952"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384875" y="-1180236"/>
              <a:ext cx="1859911" cy="3883659"/>
            </a:xfrm>
            <a:custGeom>
              <a:avLst/>
              <a:gdLst/>
              <a:ahLst/>
              <a:cxnLst/>
              <a:rect l="l" t="t" r="r" b="b"/>
              <a:pathLst>
                <a:path w="790" h="1649" extrusionOk="0">
                  <a:moveTo>
                    <a:pt x="790" y="1242"/>
                  </a:moveTo>
                  <a:cubicBezTo>
                    <a:pt x="790" y="1228"/>
                    <a:pt x="789" y="1214"/>
                    <a:pt x="787" y="1200"/>
                  </a:cubicBezTo>
                  <a:cubicBezTo>
                    <a:pt x="772" y="1070"/>
                    <a:pt x="762" y="938"/>
                    <a:pt x="762" y="807"/>
                  </a:cubicBezTo>
                  <a:cubicBezTo>
                    <a:pt x="762" y="587"/>
                    <a:pt x="762" y="587"/>
                    <a:pt x="762" y="587"/>
                  </a:cubicBezTo>
                  <a:cubicBezTo>
                    <a:pt x="762" y="517"/>
                    <a:pt x="766" y="446"/>
                    <a:pt x="771" y="375"/>
                  </a:cubicBezTo>
                  <a:cubicBezTo>
                    <a:pt x="772" y="364"/>
                    <a:pt x="772" y="354"/>
                    <a:pt x="772" y="343"/>
                  </a:cubicBezTo>
                  <a:cubicBezTo>
                    <a:pt x="772" y="153"/>
                    <a:pt x="648" y="0"/>
                    <a:pt x="494" y="0"/>
                  </a:cubicBezTo>
                  <a:cubicBezTo>
                    <a:pt x="440" y="0"/>
                    <a:pt x="350" y="0"/>
                    <a:pt x="295" y="0"/>
                  </a:cubicBezTo>
                  <a:cubicBezTo>
                    <a:pt x="141" y="0"/>
                    <a:pt x="17" y="153"/>
                    <a:pt x="17" y="343"/>
                  </a:cubicBezTo>
                  <a:cubicBezTo>
                    <a:pt x="17" y="354"/>
                    <a:pt x="17" y="364"/>
                    <a:pt x="18" y="375"/>
                  </a:cubicBezTo>
                  <a:cubicBezTo>
                    <a:pt x="24" y="446"/>
                    <a:pt x="28" y="517"/>
                    <a:pt x="28" y="587"/>
                  </a:cubicBezTo>
                  <a:cubicBezTo>
                    <a:pt x="28" y="807"/>
                    <a:pt x="28" y="807"/>
                    <a:pt x="28" y="807"/>
                  </a:cubicBezTo>
                  <a:cubicBezTo>
                    <a:pt x="28" y="938"/>
                    <a:pt x="17" y="1070"/>
                    <a:pt x="2" y="1200"/>
                  </a:cubicBezTo>
                  <a:cubicBezTo>
                    <a:pt x="0" y="1214"/>
                    <a:pt x="0" y="1228"/>
                    <a:pt x="0" y="1242"/>
                  </a:cubicBezTo>
                  <a:cubicBezTo>
                    <a:pt x="0" y="1332"/>
                    <a:pt x="33" y="1414"/>
                    <a:pt x="89" y="1479"/>
                  </a:cubicBezTo>
                  <a:cubicBezTo>
                    <a:pt x="102" y="1545"/>
                    <a:pt x="116" y="1595"/>
                    <a:pt x="116" y="1595"/>
                  </a:cubicBezTo>
                  <a:cubicBezTo>
                    <a:pt x="116" y="1595"/>
                    <a:pt x="208" y="1649"/>
                    <a:pt x="321" y="1649"/>
                  </a:cubicBezTo>
                  <a:cubicBezTo>
                    <a:pt x="361" y="1649"/>
                    <a:pt x="428" y="1649"/>
                    <a:pt x="468" y="1649"/>
                  </a:cubicBezTo>
                  <a:cubicBezTo>
                    <a:pt x="581" y="1649"/>
                    <a:pt x="673" y="1595"/>
                    <a:pt x="673" y="1595"/>
                  </a:cubicBezTo>
                  <a:cubicBezTo>
                    <a:pt x="673" y="1595"/>
                    <a:pt x="687" y="1545"/>
                    <a:pt x="700" y="1479"/>
                  </a:cubicBezTo>
                  <a:cubicBezTo>
                    <a:pt x="756" y="1414"/>
                    <a:pt x="790" y="1332"/>
                    <a:pt x="790" y="124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7"/>
            <p:cNvSpPr/>
            <p:nvPr/>
          </p:nvSpPr>
          <p:spPr>
            <a:xfrm>
              <a:off x="384875" y="-1043201"/>
              <a:ext cx="346561" cy="3657249"/>
            </a:xfrm>
            <a:custGeom>
              <a:avLst/>
              <a:gdLst/>
              <a:ahLst/>
              <a:cxnLst/>
              <a:rect l="l" t="t" r="r" b="b"/>
              <a:pathLst>
                <a:path w="147" h="1553" extrusionOk="0">
                  <a:moveTo>
                    <a:pt x="128" y="1453"/>
                  </a:moveTo>
                  <a:cubicBezTo>
                    <a:pt x="79" y="1385"/>
                    <a:pt x="50" y="1299"/>
                    <a:pt x="50" y="1204"/>
                  </a:cubicBezTo>
                  <a:cubicBezTo>
                    <a:pt x="50" y="1190"/>
                    <a:pt x="51" y="1175"/>
                    <a:pt x="52" y="1161"/>
                  </a:cubicBezTo>
                  <a:cubicBezTo>
                    <a:pt x="66" y="1023"/>
                    <a:pt x="75" y="886"/>
                    <a:pt x="75" y="747"/>
                  </a:cubicBezTo>
                  <a:cubicBezTo>
                    <a:pt x="75" y="517"/>
                    <a:pt x="75" y="517"/>
                    <a:pt x="75" y="517"/>
                  </a:cubicBezTo>
                  <a:cubicBezTo>
                    <a:pt x="75" y="443"/>
                    <a:pt x="71" y="368"/>
                    <a:pt x="66" y="294"/>
                  </a:cubicBezTo>
                  <a:cubicBezTo>
                    <a:pt x="66" y="283"/>
                    <a:pt x="65" y="272"/>
                    <a:pt x="65" y="260"/>
                  </a:cubicBezTo>
                  <a:cubicBezTo>
                    <a:pt x="65" y="158"/>
                    <a:pt x="94" y="65"/>
                    <a:pt x="140" y="0"/>
                  </a:cubicBezTo>
                  <a:cubicBezTo>
                    <a:pt x="66" y="61"/>
                    <a:pt x="17" y="166"/>
                    <a:pt x="17" y="285"/>
                  </a:cubicBezTo>
                  <a:cubicBezTo>
                    <a:pt x="17" y="296"/>
                    <a:pt x="17" y="306"/>
                    <a:pt x="18" y="317"/>
                  </a:cubicBezTo>
                  <a:cubicBezTo>
                    <a:pt x="24" y="388"/>
                    <a:pt x="28" y="459"/>
                    <a:pt x="28" y="529"/>
                  </a:cubicBezTo>
                  <a:cubicBezTo>
                    <a:pt x="28" y="749"/>
                    <a:pt x="28" y="749"/>
                    <a:pt x="28" y="749"/>
                  </a:cubicBezTo>
                  <a:cubicBezTo>
                    <a:pt x="28" y="880"/>
                    <a:pt x="17" y="1012"/>
                    <a:pt x="2" y="1142"/>
                  </a:cubicBezTo>
                  <a:cubicBezTo>
                    <a:pt x="0" y="1156"/>
                    <a:pt x="0" y="1170"/>
                    <a:pt x="0" y="1184"/>
                  </a:cubicBezTo>
                  <a:cubicBezTo>
                    <a:pt x="0" y="1274"/>
                    <a:pt x="33" y="1356"/>
                    <a:pt x="89" y="1421"/>
                  </a:cubicBezTo>
                  <a:cubicBezTo>
                    <a:pt x="102" y="1487"/>
                    <a:pt x="116" y="1537"/>
                    <a:pt x="116" y="1537"/>
                  </a:cubicBezTo>
                  <a:cubicBezTo>
                    <a:pt x="116" y="1537"/>
                    <a:pt x="127" y="1544"/>
                    <a:pt x="147" y="1553"/>
                  </a:cubicBezTo>
                  <a:cubicBezTo>
                    <a:pt x="142" y="1531"/>
                    <a:pt x="135" y="1495"/>
                    <a:pt x="128" y="1453"/>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1896238" y="-1043201"/>
              <a:ext cx="348547" cy="3657249"/>
            </a:xfrm>
            <a:custGeom>
              <a:avLst/>
              <a:gdLst/>
              <a:ahLst/>
              <a:cxnLst/>
              <a:rect l="l" t="t" r="r" b="b"/>
              <a:pathLst>
                <a:path w="148" h="1553" extrusionOk="0">
                  <a:moveTo>
                    <a:pt x="145" y="1142"/>
                  </a:moveTo>
                  <a:cubicBezTo>
                    <a:pt x="130" y="1012"/>
                    <a:pt x="120" y="880"/>
                    <a:pt x="120" y="749"/>
                  </a:cubicBezTo>
                  <a:cubicBezTo>
                    <a:pt x="120" y="529"/>
                    <a:pt x="120" y="529"/>
                    <a:pt x="120" y="529"/>
                  </a:cubicBezTo>
                  <a:cubicBezTo>
                    <a:pt x="120" y="459"/>
                    <a:pt x="124" y="388"/>
                    <a:pt x="129" y="317"/>
                  </a:cubicBezTo>
                  <a:cubicBezTo>
                    <a:pt x="130" y="306"/>
                    <a:pt x="130" y="296"/>
                    <a:pt x="130" y="285"/>
                  </a:cubicBezTo>
                  <a:cubicBezTo>
                    <a:pt x="130" y="166"/>
                    <a:pt x="81" y="61"/>
                    <a:pt x="7" y="0"/>
                  </a:cubicBezTo>
                  <a:cubicBezTo>
                    <a:pt x="53" y="65"/>
                    <a:pt x="82" y="158"/>
                    <a:pt x="82" y="260"/>
                  </a:cubicBezTo>
                  <a:cubicBezTo>
                    <a:pt x="82" y="272"/>
                    <a:pt x="81" y="283"/>
                    <a:pt x="81" y="294"/>
                  </a:cubicBezTo>
                  <a:cubicBezTo>
                    <a:pt x="76" y="368"/>
                    <a:pt x="72" y="443"/>
                    <a:pt x="72" y="517"/>
                  </a:cubicBezTo>
                  <a:cubicBezTo>
                    <a:pt x="72" y="747"/>
                    <a:pt x="72" y="747"/>
                    <a:pt x="72" y="747"/>
                  </a:cubicBezTo>
                  <a:cubicBezTo>
                    <a:pt x="72" y="886"/>
                    <a:pt x="82" y="1023"/>
                    <a:pt x="95" y="1161"/>
                  </a:cubicBezTo>
                  <a:cubicBezTo>
                    <a:pt x="96" y="1175"/>
                    <a:pt x="97" y="1190"/>
                    <a:pt x="97" y="1204"/>
                  </a:cubicBezTo>
                  <a:cubicBezTo>
                    <a:pt x="97" y="1299"/>
                    <a:pt x="68" y="1385"/>
                    <a:pt x="19" y="1453"/>
                  </a:cubicBezTo>
                  <a:cubicBezTo>
                    <a:pt x="12" y="1495"/>
                    <a:pt x="5" y="1531"/>
                    <a:pt x="0" y="1553"/>
                  </a:cubicBezTo>
                  <a:cubicBezTo>
                    <a:pt x="20" y="1544"/>
                    <a:pt x="31" y="1537"/>
                    <a:pt x="31" y="1537"/>
                  </a:cubicBezTo>
                  <a:cubicBezTo>
                    <a:pt x="31" y="1537"/>
                    <a:pt x="45" y="1487"/>
                    <a:pt x="58" y="1421"/>
                  </a:cubicBezTo>
                  <a:cubicBezTo>
                    <a:pt x="114" y="1356"/>
                    <a:pt x="148" y="1274"/>
                    <a:pt x="148" y="1184"/>
                  </a:cubicBezTo>
                  <a:cubicBezTo>
                    <a:pt x="148" y="1170"/>
                    <a:pt x="147" y="1156"/>
                    <a:pt x="145" y="11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582485" y="-82961"/>
              <a:ext cx="1464692" cy="2501390"/>
            </a:xfrm>
            <a:custGeom>
              <a:avLst/>
              <a:gdLst/>
              <a:ahLst/>
              <a:cxnLst/>
              <a:rect l="l" t="t" r="r" b="b"/>
              <a:pathLst>
                <a:path w="622" h="1062" extrusionOk="0">
                  <a:moveTo>
                    <a:pt x="598" y="157"/>
                  </a:moveTo>
                  <a:cubicBezTo>
                    <a:pt x="396" y="41"/>
                    <a:pt x="313" y="0"/>
                    <a:pt x="311" y="17"/>
                  </a:cubicBezTo>
                  <a:cubicBezTo>
                    <a:pt x="308" y="0"/>
                    <a:pt x="225" y="41"/>
                    <a:pt x="23" y="157"/>
                  </a:cubicBezTo>
                  <a:cubicBezTo>
                    <a:pt x="0" y="176"/>
                    <a:pt x="0" y="176"/>
                    <a:pt x="0" y="176"/>
                  </a:cubicBezTo>
                  <a:cubicBezTo>
                    <a:pt x="0" y="176"/>
                    <a:pt x="23" y="480"/>
                    <a:pt x="23" y="519"/>
                  </a:cubicBezTo>
                  <a:cubicBezTo>
                    <a:pt x="27" y="698"/>
                    <a:pt x="68" y="703"/>
                    <a:pt x="83" y="881"/>
                  </a:cubicBezTo>
                  <a:cubicBezTo>
                    <a:pt x="84" y="888"/>
                    <a:pt x="133" y="940"/>
                    <a:pt x="134" y="946"/>
                  </a:cubicBezTo>
                  <a:cubicBezTo>
                    <a:pt x="147" y="1045"/>
                    <a:pt x="168" y="1045"/>
                    <a:pt x="173" y="1048"/>
                  </a:cubicBezTo>
                  <a:cubicBezTo>
                    <a:pt x="188" y="1056"/>
                    <a:pt x="242" y="1060"/>
                    <a:pt x="284" y="1061"/>
                  </a:cubicBezTo>
                  <a:cubicBezTo>
                    <a:pt x="284" y="1062"/>
                    <a:pt x="285" y="1062"/>
                    <a:pt x="285" y="1062"/>
                  </a:cubicBezTo>
                  <a:cubicBezTo>
                    <a:pt x="285" y="1062"/>
                    <a:pt x="295" y="1062"/>
                    <a:pt x="311" y="1062"/>
                  </a:cubicBezTo>
                  <a:cubicBezTo>
                    <a:pt x="326" y="1062"/>
                    <a:pt x="336" y="1062"/>
                    <a:pt x="336" y="1062"/>
                  </a:cubicBezTo>
                  <a:cubicBezTo>
                    <a:pt x="337" y="1062"/>
                    <a:pt x="337" y="1062"/>
                    <a:pt x="337" y="1061"/>
                  </a:cubicBezTo>
                  <a:cubicBezTo>
                    <a:pt x="379" y="1060"/>
                    <a:pt x="434" y="1056"/>
                    <a:pt x="448" y="1048"/>
                  </a:cubicBezTo>
                  <a:cubicBezTo>
                    <a:pt x="453" y="1045"/>
                    <a:pt x="475" y="1045"/>
                    <a:pt x="487" y="946"/>
                  </a:cubicBezTo>
                  <a:cubicBezTo>
                    <a:pt x="488" y="940"/>
                    <a:pt x="538" y="888"/>
                    <a:pt x="538" y="881"/>
                  </a:cubicBezTo>
                  <a:cubicBezTo>
                    <a:pt x="553" y="703"/>
                    <a:pt x="594" y="698"/>
                    <a:pt x="598" y="519"/>
                  </a:cubicBezTo>
                  <a:cubicBezTo>
                    <a:pt x="599" y="480"/>
                    <a:pt x="622" y="176"/>
                    <a:pt x="622" y="176"/>
                  </a:cubicBezTo>
                  <a:lnTo>
                    <a:pt x="598" y="15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637100" y="-89912"/>
              <a:ext cx="1353474" cy="777526"/>
            </a:xfrm>
            <a:custGeom>
              <a:avLst/>
              <a:gdLst/>
              <a:ahLst/>
              <a:cxnLst/>
              <a:rect l="l" t="t" r="r" b="b"/>
              <a:pathLst>
                <a:path w="575" h="330" extrusionOk="0">
                  <a:moveTo>
                    <a:pt x="531" y="330"/>
                  </a:moveTo>
                  <a:cubicBezTo>
                    <a:pt x="49" y="330"/>
                    <a:pt x="49" y="330"/>
                    <a:pt x="49" y="330"/>
                  </a:cubicBezTo>
                  <a:cubicBezTo>
                    <a:pt x="0" y="166"/>
                    <a:pt x="0" y="166"/>
                    <a:pt x="0" y="166"/>
                  </a:cubicBezTo>
                  <a:cubicBezTo>
                    <a:pt x="23" y="86"/>
                    <a:pt x="186" y="0"/>
                    <a:pt x="288" y="0"/>
                  </a:cubicBezTo>
                  <a:cubicBezTo>
                    <a:pt x="389" y="0"/>
                    <a:pt x="551" y="87"/>
                    <a:pt x="575" y="166"/>
                  </a:cubicBezTo>
                  <a:lnTo>
                    <a:pt x="531" y="33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637100" y="-89912"/>
              <a:ext cx="1353474" cy="457777"/>
            </a:xfrm>
            <a:custGeom>
              <a:avLst/>
              <a:gdLst/>
              <a:ahLst/>
              <a:cxnLst/>
              <a:rect l="l" t="t" r="r" b="b"/>
              <a:pathLst>
                <a:path w="575" h="194" extrusionOk="0">
                  <a:moveTo>
                    <a:pt x="288" y="0"/>
                  </a:moveTo>
                  <a:cubicBezTo>
                    <a:pt x="186" y="0"/>
                    <a:pt x="23" y="86"/>
                    <a:pt x="0" y="166"/>
                  </a:cubicBezTo>
                  <a:cubicBezTo>
                    <a:pt x="8" y="194"/>
                    <a:pt x="8" y="194"/>
                    <a:pt x="8" y="194"/>
                  </a:cubicBezTo>
                  <a:cubicBezTo>
                    <a:pt x="192" y="149"/>
                    <a:pt x="384" y="149"/>
                    <a:pt x="567" y="194"/>
                  </a:cubicBezTo>
                  <a:cubicBezTo>
                    <a:pt x="575" y="166"/>
                    <a:pt x="575" y="166"/>
                    <a:pt x="575" y="166"/>
                  </a:cubicBezTo>
                  <a:cubicBezTo>
                    <a:pt x="551" y="87"/>
                    <a:pt x="389" y="0"/>
                    <a:pt x="288"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367994" y="397655"/>
              <a:ext cx="205554" cy="174769"/>
            </a:xfrm>
            <a:custGeom>
              <a:avLst/>
              <a:gdLst/>
              <a:ahLst/>
              <a:cxnLst/>
              <a:rect l="l" t="t" r="r" b="b"/>
              <a:pathLst>
                <a:path w="87" h="74" extrusionOk="0">
                  <a:moveTo>
                    <a:pt x="0" y="74"/>
                  </a:moveTo>
                  <a:cubicBezTo>
                    <a:pt x="67" y="57"/>
                    <a:pt x="67" y="57"/>
                    <a:pt x="67" y="57"/>
                  </a:cubicBezTo>
                  <a:cubicBezTo>
                    <a:pt x="79" y="55"/>
                    <a:pt x="87" y="44"/>
                    <a:pt x="87" y="33"/>
                  </a:cubicBezTo>
                  <a:cubicBezTo>
                    <a:pt x="87" y="33"/>
                    <a:pt x="87" y="33"/>
                    <a:pt x="87" y="33"/>
                  </a:cubicBezTo>
                  <a:cubicBezTo>
                    <a:pt x="87" y="12"/>
                    <a:pt x="65" y="0"/>
                    <a:pt x="48" y="11"/>
                  </a:cubicBezTo>
                  <a:cubicBezTo>
                    <a:pt x="0" y="40"/>
                    <a:pt x="0" y="40"/>
                    <a:pt x="0" y="40"/>
                  </a:cubicBezTo>
                  <a:lnTo>
                    <a:pt x="0" y="7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2054127" y="397655"/>
              <a:ext cx="205554" cy="174769"/>
            </a:xfrm>
            <a:custGeom>
              <a:avLst/>
              <a:gdLst/>
              <a:ahLst/>
              <a:cxnLst/>
              <a:rect l="l" t="t" r="r" b="b"/>
              <a:pathLst>
                <a:path w="87" h="74" extrusionOk="0">
                  <a:moveTo>
                    <a:pt x="0" y="33"/>
                  </a:moveTo>
                  <a:cubicBezTo>
                    <a:pt x="0" y="33"/>
                    <a:pt x="0" y="33"/>
                    <a:pt x="0" y="33"/>
                  </a:cubicBezTo>
                  <a:cubicBezTo>
                    <a:pt x="0" y="44"/>
                    <a:pt x="8" y="55"/>
                    <a:pt x="20" y="57"/>
                  </a:cubicBezTo>
                  <a:cubicBezTo>
                    <a:pt x="87" y="74"/>
                    <a:pt x="87" y="74"/>
                    <a:pt x="87" y="74"/>
                  </a:cubicBezTo>
                  <a:cubicBezTo>
                    <a:pt x="87" y="40"/>
                    <a:pt x="87" y="40"/>
                    <a:pt x="87" y="40"/>
                  </a:cubicBezTo>
                  <a:cubicBezTo>
                    <a:pt x="39" y="11"/>
                    <a:pt x="39" y="11"/>
                    <a:pt x="39" y="11"/>
                  </a:cubicBezTo>
                  <a:cubicBezTo>
                    <a:pt x="22" y="0"/>
                    <a:pt x="0" y="12"/>
                    <a:pt x="0" y="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7"/>
            <p:cNvSpPr/>
            <p:nvPr/>
          </p:nvSpPr>
          <p:spPr>
            <a:xfrm>
              <a:off x="359057" y="402620"/>
              <a:ext cx="221442" cy="176756"/>
            </a:xfrm>
            <a:custGeom>
              <a:avLst/>
              <a:gdLst/>
              <a:ahLst/>
              <a:cxnLst/>
              <a:rect l="l" t="t" r="r" b="b"/>
              <a:pathLst>
                <a:path w="94" h="75" extrusionOk="0">
                  <a:moveTo>
                    <a:pt x="5" y="75"/>
                  </a:moveTo>
                  <a:cubicBezTo>
                    <a:pt x="0" y="72"/>
                    <a:pt x="0" y="72"/>
                    <a:pt x="0" y="72"/>
                  </a:cubicBezTo>
                  <a:cubicBezTo>
                    <a:pt x="0" y="38"/>
                    <a:pt x="0" y="38"/>
                    <a:pt x="0" y="38"/>
                  </a:cubicBezTo>
                  <a:cubicBezTo>
                    <a:pt x="2" y="35"/>
                    <a:pt x="2" y="35"/>
                    <a:pt x="2" y="35"/>
                  </a:cubicBezTo>
                  <a:cubicBezTo>
                    <a:pt x="50" y="6"/>
                    <a:pt x="50" y="6"/>
                    <a:pt x="50" y="6"/>
                  </a:cubicBezTo>
                  <a:cubicBezTo>
                    <a:pt x="59" y="0"/>
                    <a:pt x="70" y="0"/>
                    <a:pt x="80" y="5"/>
                  </a:cubicBezTo>
                  <a:cubicBezTo>
                    <a:pt x="89" y="10"/>
                    <a:pt x="94" y="20"/>
                    <a:pt x="94" y="31"/>
                  </a:cubicBezTo>
                  <a:cubicBezTo>
                    <a:pt x="94" y="44"/>
                    <a:pt x="85" y="56"/>
                    <a:pt x="72" y="59"/>
                  </a:cubicBezTo>
                  <a:lnTo>
                    <a:pt x="5" y="75"/>
                  </a:lnTo>
                  <a:close/>
                  <a:moveTo>
                    <a:pt x="7" y="40"/>
                  </a:moveTo>
                  <a:cubicBezTo>
                    <a:pt x="7" y="68"/>
                    <a:pt x="7" y="68"/>
                    <a:pt x="7" y="68"/>
                  </a:cubicBezTo>
                  <a:cubicBezTo>
                    <a:pt x="71" y="52"/>
                    <a:pt x="71" y="52"/>
                    <a:pt x="71" y="52"/>
                  </a:cubicBezTo>
                  <a:cubicBezTo>
                    <a:pt x="80" y="50"/>
                    <a:pt x="87" y="41"/>
                    <a:pt x="87" y="31"/>
                  </a:cubicBezTo>
                  <a:cubicBezTo>
                    <a:pt x="87" y="22"/>
                    <a:pt x="83" y="15"/>
                    <a:pt x="76" y="11"/>
                  </a:cubicBezTo>
                  <a:cubicBezTo>
                    <a:pt x="69" y="7"/>
                    <a:pt x="61" y="7"/>
                    <a:pt x="54" y="12"/>
                  </a:cubicBezTo>
                  <a:lnTo>
                    <a:pt x="7" y="4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7"/>
            <p:cNvSpPr/>
            <p:nvPr/>
          </p:nvSpPr>
          <p:spPr>
            <a:xfrm>
              <a:off x="2047176" y="402620"/>
              <a:ext cx="221442" cy="176756"/>
            </a:xfrm>
            <a:custGeom>
              <a:avLst/>
              <a:gdLst/>
              <a:ahLst/>
              <a:cxnLst/>
              <a:rect l="l" t="t" r="r" b="b"/>
              <a:pathLst>
                <a:path w="94" h="75" extrusionOk="0">
                  <a:moveTo>
                    <a:pt x="90" y="75"/>
                  </a:moveTo>
                  <a:cubicBezTo>
                    <a:pt x="22" y="59"/>
                    <a:pt x="22" y="59"/>
                    <a:pt x="22" y="59"/>
                  </a:cubicBezTo>
                  <a:cubicBezTo>
                    <a:pt x="9" y="56"/>
                    <a:pt x="0" y="44"/>
                    <a:pt x="0" y="31"/>
                  </a:cubicBezTo>
                  <a:cubicBezTo>
                    <a:pt x="0" y="31"/>
                    <a:pt x="0" y="31"/>
                    <a:pt x="0" y="31"/>
                  </a:cubicBezTo>
                  <a:cubicBezTo>
                    <a:pt x="0" y="20"/>
                    <a:pt x="5" y="10"/>
                    <a:pt x="15" y="5"/>
                  </a:cubicBezTo>
                  <a:cubicBezTo>
                    <a:pt x="24" y="0"/>
                    <a:pt x="35" y="0"/>
                    <a:pt x="44" y="6"/>
                  </a:cubicBezTo>
                  <a:cubicBezTo>
                    <a:pt x="92" y="35"/>
                    <a:pt x="92" y="35"/>
                    <a:pt x="92" y="35"/>
                  </a:cubicBezTo>
                  <a:cubicBezTo>
                    <a:pt x="94" y="38"/>
                    <a:pt x="94" y="38"/>
                    <a:pt x="94" y="38"/>
                  </a:cubicBezTo>
                  <a:cubicBezTo>
                    <a:pt x="94" y="72"/>
                    <a:pt x="94" y="72"/>
                    <a:pt x="94" y="72"/>
                  </a:cubicBezTo>
                  <a:lnTo>
                    <a:pt x="90" y="75"/>
                  </a:lnTo>
                  <a:close/>
                  <a:moveTo>
                    <a:pt x="29" y="8"/>
                  </a:moveTo>
                  <a:cubicBezTo>
                    <a:pt x="25" y="8"/>
                    <a:pt x="22" y="9"/>
                    <a:pt x="18" y="11"/>
                  </a:cubicBezTo>
                  <a:cubicBezTo>
                    <a:pt x="11" y="15"/>
                    <a:pt x="7" y="22"/>
                    <a:pt x="7" y="31"/>
                  </a:cubicBezTo>
                  <a:cubicBezTo>
                    <a:pt x="7" y="41"/>
                    <a:pt x="14" y="50"/>
                    <a:pt x="24" y="52"/>
                  </a:cubicBezTo>
                  <a:cubicBezTo>
                    <a:pt x="87" y="68"/>
                    <a:pt x="87" y="68"/>
                    <a:pt x="87" y="68"/>
                  </a:cubicBezTo>
                  <a:cubicBezTo>
                    <a:pt x="87" y="40"/>
                    <a:pt x="87" y="40"/>
                    <a:pt x="87" y="40"/>
                  </a:cubicBezTo>
                  <a:cubicBezTo>
                    <a:pt x="41" y="12"/>
                    <a:pt x="41" y="12"/>
                    <a:pt x="41" y="12"/>
                  </a:cubicBezTo>
                  <a:cubicBezTo>
                    <a:pt x="37" y="9"/>
                    <a:pt x="33" y="8"/>
                    <a:pt x="29" y="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7"/>
            <p:cNvSpPr/>
            <p:nvPr/>
          </p:nvSpPr>
          <p:spPr>
            <a:xfrm>
              <a:off x="891311" y="2047043"/>
              <a:ext cx="847039" cy="381315"/>
            </a:xfrm>
            <a:custGeom>
              <a:avLst/>
              <a:gdLst/>
              <a:ahLst/>
              <a:cxnLst/>
              <a:rect l="l" t="t" r="r" b="b"/>
              <a:pathLst>
                <a:path w="360" h="162" extrusionOk="0">
                  <a:moveTo>
                    <a:pt x="180" y="162"/>
                  </a:moveTo>
                  <a:cubicBezTo>
                    <a:pt x="122" y="162"/>
                    <a:pt x="64" y="157"/>
                    <a:pt x="41" y="147"/>
                  </a:cubicBezTo>
                  <a:cubicBezTo>
                    <a:pt x="8" y="133"/>
                    <a:pt x="2" y="65"/>
                    <a:pt x="0" y="36"/>
                  </a:cubicBezTo>
                  <a:cubicBezTo>
                    <a:pt x="0" y="35"/>
                    <a:pt x="0" y="35"/>
                    <a:pt x="0" y="35"/>
                  </a:cubicBezTo>
                  <a:cubicBezTo>
                    <a:pt x="0" y="33"/>
                    <a:pt x="0" y="33"/>
                    <a:pt x="0" y="33"/>
                  </a:cubicBezTo>
                  <a:cubicBezTo>
                    <a:pt x="26" y="1"/>
                    <a:pt x="26" y="1"/>
                    <a:pt x="26" y="1"/>
                  </a:cubicBezTo>
                  <a:cubicBezTo>
                    <a:pt x="28" y="0"/>
                    <a:pt x="28" y="0"/>
                    <a:pt x="28" y="0"/>
                  </a:cubicBezTo>
                  <a:cubicBezTo>
                    <a:pt x="331" y="0"/>
                    <a:pt x="331" y="0"/>
                    <a:pt x="331" y="0"/>
                  </a:cubicBezTo>
                  <a:cubicBezTo>
                    <a:pt x="334" y="1"/>
                    <a:pt x="334" y="1"/>
                    <a:pt x="334" y="1"/>
                  </a:cubicBezTo>
                  <a:cubicBezTo>
                    <a:pt x="359" y="33"/>
                    <a:pt x="359" y="33"/>
                    <a:pt x="359" y="33"/>
                  </a:cubicBezTo>
                  <a:cubicBezTo>
                    <a:pt x="360" y="35"/>
                    <a:pt x="360" y="35"/>
                    <a:pt x="360" y="35"/>
                  </a:cubicBezTo>
                  <a:cubicBezTo>
                    <a:pt x="359" y="36"/>
                    <a:pt x="359" y="36"/>
                    <a:pt x="359" y="36"/>
                  </a:cubicBezTo>
                  <a:cubicBezTo>
                    <a:pt x="357" y="65"/>
                    <a:pt x="351" y="133"/>
                    <a:pt x="318" y="147"/>
                  </a:cubicBezTo>
                  <a:cubicBezTo>
                    <a:pt x="296" y="157"/>
                    <a:pt x="238" y="162"/>
                    <a:pt x="180" y="162"/>
                  </a:cubicBezTo>
                  <a:close/>
                  <a:moveTo>
                    <a:pt x="7" y="36"/>
                  </a:moveTo>
                  <a:cubicBezTo>
                    <a:pt x="7" y="36"/>
                    <a:pt x="7" y="36"/>
                    <a:pt x="7" y="36"/>
                  </a:cubicBezTo>
                  <a:cubicBezTo>
                    <a:pt x="9" y="61"/>
                    <a:pt x="14" y="129"/>
                    <a:pt x="44" y="141"/>
                  </a:cubicBezTo>
                  <a:cubicBezTo>
                    <a:pt x="87" y="159"/>
                    <a:pt x="272" y="159"/>
                    <a:pt x="315" y="141"/>
                  </a:cubicBezTo>
                  <a:cubicBezTo>
                    <a:pt x="345" y="129"/>
                    <a:pt x="350" y="61"/>
                    <a:pt x="353" y="36"/>
                  </a:cubicBezTo>
                  <a:cubicBezTo>
                    <a:pt x="353" y="36"/>
                    <a:pt x="353" y="36"/>
                    <a:pt x="353" y="36"/>
                  </a:cubicBezTo>
                  <a:cubicBezTo>
                    <a:pt x="329" y="7"/>
                    <a:pt x="329" y="7"/>
                    <a:pt x="329" y="7"/>
                  </a:cubicBezTo>
                  <a:cubicBezTo>
                    <a:pt x="30" y="7"/>
                    <a:pt x="30" y="7"/>
                    <a:pt x="30" y="7"/>
                  </a:cubicBezTo>
                  <a:lnTo>
                    <a:pt x="7" y="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7"/>
            <p:cNvSpPr/>
            <p:nvPr/>
          </p:nvSpPr>
          <p:spPr>
            <a:xfrm>
              <a:off x="862514" y="1865322"/>
              <a:ext cx="902647" cy="430966"/>
            </a:xfrm>
            <a:custGeom>
              <a:avLst/>
              <a:gdLst/>
              <a:ahLst/>
              <a:cxnLst/>
              <a:rect l="l" t="t" r="r" b="b"/>
              <a:pathLst>
                <a:path w="383" h="183" extrusionOk="0">
                  <a:moveTo>
                    <a:pt x="0" y="0"/>
                  </a:moveTo>
                  <a:cubicBezTo>
                    <a:pt x="3" y="36"/>
                    <a:pt x="10" y="148"/>
                    <a:pt x="43" y="162"/>
                  </a:cubicBezTo>
                  <a:cubicBezTo>
                    <a:pt x="92" y="183"/>
                    <a:pt x="295" y="183"/>
                    <a:pt x="344" y="162"/>
                  </a:cubicBezTo>
                  <a:cubicBezTo>
                    <a:pt x="377" y="148"/>
                    <a:pt x="380" y="36"/>
                    <a:pt x="383"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a:off x="942947" y="1865322"/>
              <a:ext cx="753695" cy="320742"/>
            </a:xfrm>
            <a:custGeom>
              <a:avLst/>
              <a:gdLst/>
              <a:ahLst/>
              <a:cxnLst/>
              <a:rect l="l" t="t" r="r" b="b"/>
              <a:pathLst>
                <a:path w="320" h="136" extrusionOk="0">
                  <a:moveTo>
                    <a:pt x="0" y="0"/>
                  </a:moveTo>
                  <a:cubicBezTo>
                    <a:pt x="3" y="39"/>
                    <a:pt x="10" y="108"/>
                    <a:pt x="34" y="118"/>
                  </a:cubicBezTo>
                  <a:cubicBezTo>
                    <a:pt x="75" y="136"/>
                    <a:pt x="245" y="136"/>
                    <a:pt x="286" y="118"/>
                  </a:cubicBezTo>
                  <a:cubicBezTo>
                    <a:pt x="309" y="108"/>
                    <a:pt x="317" y="39"/>
                    <a:pt x="320"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a:off x="630149" y="-1046180"/>
              <a:ext cx="1367376" cy="1345527"/>
            </a:xfrm>
            <a:custGeom>
              <a:avLst/>
              <a:gdLst/>
              <a:ahLst/>
              <a:cxnLst/>
              <a:rect l="l" t="t" r="r" b="b"/>
              <a:pathLst>
                <a:path w="581" h="571" extrusionOk="0">
                  <a:moveTo>
                    <a:pt x="574" y="571"/>
                  </a:moveTo>
                  <a:cubicBezTo>
                    <a:pt x="570" y="463"/>
                    <a:pt x="497" y="112"/>
                    <a:pt x="449" y="70"/>
                  </a:cubicBezTo>
                  <a:cubicBezTo>
                    <a:pt x="378" y="7"/>
                    <a:pt x="203" y="7"/>
                    <a:pt x="132" y="70"/>
                  </a:cubicBezTo>
                  <a:cubicBezTo>
                    <a:pt x="84" y="112"/>
                    <a:pt x="11" y="463"/>
                    <a:pt x="7" y="571"/>
                  </a:cubicBezTo>
                  <a:cubicBezTo>
                    <a:pt x="0" y="571"/>
                    <a:pt x="0" y="571"/>
                    <a:pt x="0" y="571"/>
                  </a:cubicBezTo>
                  <a:cubicBezTo>
                    <a:pt x="4" y="459"/>
                    <a:pt x="77" y="109"/>
                    <a:pt x="127" y="65"/>
                  </a:cubicBezTo>
                  <a:cubicBezTo>
                    <a:pt x="200" y="0"/>
                    <a:pt x="381" y="0"/>
                    <a:pt x="454" y="65"/>
                  </a:cubicBezTo>
                  <a:cubicBezTo>
                    <a:pt x="504" y="109"/>
                    <a:pt x="577" y="459"/>
                    <a:pt x="581" y="571"/>
                  </a:cubicBezTo>
                  <a:lnTo>
                    <a:pt x="574" y="57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a:off x="585463" y="2301253"/>
              <a:ext cx="1456748" cy="228392"/>
            </a:xfrm>
            <a:custGeom>
              <a:avLst/>
              <a:gdLst/>
              <a:ahLst/>
              <a:cxnLst/>
              <a:rect l="l" t="t" r="r" b="b"/>
              <a:pathLst>
                <a:path w="619" h="97" extrusionOk="0">
                  <a:moveTo>
                    <a:pt x="310" y="97"/>
                  </a:moveTo>
                  <a:cubicBezTo>
                    <a:pt x="185" y="97"/>
                    <a:pt x="76" y="64"/>
                    <a:pt x="2" y="5"/>
                  </a:cubicBezTo>
                  <a:cubicBezTo>
                    <a:pt x="1" y="3"/>
                    <a:pt x="1" y="3"/>
                    <a:pt x="1" y="3"/>
                  </a:cubicBezTo>
                  <a:cubicBezTo>
                    <a:pt x="0" y="1"/>
                    <a:pt x="0" y="1"/>
                    <a:pt x="0" y="1"/>
                  </a:cubicBezTo>
                  <a:cubicBezTo>
                    <a:pt x="6" y="0"/>
                    <a:pt x="6" y="0"/>
                    <a:pt x="6" y="0"/>
                  </a:cubicBezTo>
                  <a:cubicBezTo>
                    <a:pt x="6" y="0"/>
                    <a:pt x="6" y="0"/>
                    <a:pt x="6" y="0"/>
                  </a:cubicBezTo>
                  <a:cubicBezTo>
                    <a:pt x="7" y="0"/>
                    <a:pt x="7" y="0"/>
                    <a:pt x="7" y="0"/>
                  </a:cubicBezTo>
                  <a:cubicBezTo>
                    <a:pt x="7" y="0"/>
                    <a:pt x="7" y="0"/>
                    <a:pt x="7" y="0"/>
                  </a:cubicBezTo>
                  <a:cubicBezTo>
                    <a:pt x="7" y="1"/>
                    <a:pt x="7" y="1"/>
                    <a:pt x="7" y="1"/>
                  </a:cubicBezTo>
                  <a:cubicBezTo>
                    <a:pt x="80" y="58"/>
                    <a:pt x="188" y="90"/>
                    <a:pt x="310" y="90"/>
                  </a:cubicBezTo>
                  <a:cubicBezTo>
                    <a:pt x="432" y="90"/>
                    <a:pt x="539" y="58"/>
                    <a:pt x="612" y="1"/>
                  </a:cubicBezTo>
                  <a:cubicBezTo>
                    <a:pt x="612" y="0"/>
                    <a:pt x="612" y="0"/>
                    <a:pt x="612" y="0"/>
                  </a:cubicBezTo>
                  <a:cubicBezTo>
                    <a:pt x="612" y="0"/>
                    <a:pt x="612" y="0"/>
                    <a:pt x="612" y="0"/>
                  </a:cubicBezTo>
                  <a:cubicBezTo>
                    <a:pt x="613" y="0"/>
                    <a:pt x="613" y="0"/>
                    <a:pt x="613" y="0"/>
                  </a:cubicBezTo>
                  <a:cubicBezTo>
                    <a:pt x="613" y="0"/>
                    <a:pt x="613" y="0"/>
                    <a:pt x="613" y="0"/>
                  </a:cubicBezTo>
                  <a:cubicBezTo>
                    <a:pt x="619" y="1"/>
                    <a:pt x="619" y="1"/>
                    <a:pt x="619" y="1"/>
                  </a:cubicBezTo>
                  <a:cubicBezTo>
                    <a:pt x="619" y="3"/>
                    <a:pt x="619" y="3"/>
                    <a:pt x="619" y="3"/>
                  </a:cubicBezTo>
                  <a:cubicBezTo>
                    <a:pt x="617" y="5"/>
                    <a:pt x="617" y="5"/>
                    <a:pt x="617" y="5"/>
                  </a:cubicBezTo>
                  <a:cubicBezTo>
                    <a:pt x="543" y="64"/>
                    <a:pt x="434" y="97"/>
                    <a:pt x="310" y="9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a:off x="733422" y="2201952"/>
              <a:ext cx="169805" cy="193637"/>
            </a:xfrm>
            <a:custGeom>
              <a:avLst/>
              <a:gdLst/>
              <a:ahLst/>
              <a:cxnLst/>
              <a:rect l="l" t="t" r="r" b="b"/>
              <a:pathLst>
                <a:path w="72" h="82" extrusionOk="0">
                  <a:moveTo>
                    <a:pt x="7" y="82"/>
                  </a:moveTo>
                  <a:cubicBezTo>
                    <a:pt x="0" y="82"/>
                    <a:pt x="0" y="82"/>
                    <a:pt x="0" y="82"/>
                  </a:cubicBezTo>
                  <a:cubicBezTo>
                    <a:pt x="0" y="34"/>
                    <a:pt x="30" y="0"/>
                    <a:pt x="72" y="0"/>
                  </a:cubicBezTo>
                  <a:cubicBezTo>
                    <a:pt x="72" y="7"/>
                    <a:pt x="72" y="7"/>
                    <a:pt x="72" y="7"/>
                  </a:cubicBezTo>
                  <a:cubicBezTo>
                    <a:pt x="27" y="7"/>
                    <a:pt x="7" y="45"/>
                    <a:pt x="7"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7"/>
            <p:cNvSpPr/>
            <p:nvPr/>
          </p:nvSpPr>
          <p:spPr>
            <a:xfrm>
              <a:off x="851590"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7"/>
            <p:cNvSpPr/>
            <p:nvPr/>
          </p:nvSpPr>
          <p:spPr>
            <a:xfrm>
              <a:off x="1715510" y="2201952"/>
              <a:ext cx="178742" cy="193637"/>
            </a:xfrm>
            <a:custGeom>
              <a:avLst/>
              <a:gdLst/>
              <a:ahLst/>
              <a:cxnLst/>
              <a:rect l="l" t="t" r="r" b="b"/>
              <a:pathLst>
                <a:path w="76" h="82" extrusionOk="0">
                  <a:moveTo>
                    <a:pt x="76" y="82"/>
                  </a:moveTo>
                  <a:cubicBezTo>
                    <a:pt x="69" y="82"/>
                    <a:pt x="69" y="82"/>
                    <a:pt x="69" y="82"/>
                  </a:cubicBezTo>
                  <a:cubicBezTo>
                    <a:pt x="69" y="39"/>
                    <a:pt x="40" y="7"/>
                    <a:pt x="0" y="7"/>
                  </a:cubicBezTo>
                  <a:cubicBezTo>
                    <a:pt x="0" y="0"/>
                    <a:pt x="0" y="0"/>
                    <a:pt x="0" y="0"/>
                  </a:cubicBezTo>
                  <a:cubicBezTo>
                    <a:pt x="44" y="0"/>
                    <a:pt x="76" y="35"/>
                    <a:pt x="76"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7"/>
            <p:cNvSpPr/>
            <p:nvPr/>
          </p:nvSpPr>
          <p:spPr>
            <a:xfrm>
              <a:off x="1760196"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7"/>
            <p:cNvSpPr/>
            <p:nvPr/>
          </p:nvSpPr>
          <p:spPr>
            <a:xfrm>
              <a:off x="582485" y="-932977"/>
              <a:ext cx="233358" cy="287972"/>
            </a:xfrm>
            <a:custGeom>
              <a:avLst/>
              <a:gdLst/>
              <a:ahLst/>
              <a:cxnLst/>
              <a:rect l="l" t="t" r="r" b="b"/>
              <a:pathLst>
                <a:path w="99" h="122" extrusionOk="0">
                  <a:moveTo>
                    <a:pt x="74" y="78"/>
                  </a:moveTo>
                  <a:cubicBezTo>
                    <a:pt x="54" y="107"/>
                    <a:pt x="27" y="122"/>
                    <a:pt x="13" y="113"/>
                  </a:cubicBezTo>
                  <a:cubicBezTo>
                    <a:pt x="0" y="103"/>
                    <a:pt x="5" y="73"/>
                    <a:pt x="25" y="44"/>
                  </a:cubicBezTo>
                  <a:cubicBezTo>
                    <a:pt x="44" y="16"/>
                    <a:pt x="72" y="0"/>
                    <a:pt x="85" y="10"/>
                  </a:cubicBezTo>
                  <a:cubicBezTo>
                    <a:pt x="99" y="19"/>
                    <a:pt x="94" y="50"/>
                    <a:pt x="74" y="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7"/>
            <p:cNvSpPr/>
            <p:nvPr/>
          </p:nvSpPr>
          <p:spPr>
            <a:xfrm>
              <a:off x="585463" y="-941914"/>
              <a:ext cx="228393" cy="288966"/>
            </a:xfrm>
            <a:custGeom>
              <a:avLst/>
              <a:gdLst/>
              <a:ahLst/>
              <a:cxnLst/>
              <a:rect l="l" t="t" r="r" b="b"/>
              <a:pathLst>
                <a:path w="97" h="123" extrusionOk="0">
                  <a:moveTo>
                    <a:pt x="22" y="123"/>
                  </a:moveTo>
                  <a:cubicBezTo>
                    <a:pt x="18" y="123"/>
                    <a:pt x="14" y="122"/>
                    <a:pt x="10" y="120"/>
                  </a:cubicBezTo>
                  <a:cubicBezTo>
                    <a:pt x="3" y="114"/>
                    <a:pt x="0" y="103"/>
                    <a:pt x="2" y="89"/>
                  </a:cubicBezTo>
                  <a:cubicBezTo>
                    <a:pt x="4" y="75"/>
                    <a:pt x="11" y="60"/>
                    <a:pt x="21" y="46"/>
                  </a:cubicBezTo>
                  <a:cubicBezTo>
                    <a:pt x="42" y="16"/>
                    <a:pt x="71" y="0"/>
                    <a:pt x="86" y="11"/>
                  </a:cubicBezTo>
                  <a:cubicBezTo>
                    <a:pt x="94" y="16"/>
                    <a:pt x="97" y="27"/>
                    <a:pt x="94" y="42"/>
                  </a:cubicBezTo>
                  <a:cubicBezTo>
                    <a:pt x="92" y="55"/>
                    <a:pt x="86" y="70"/>
                    <a:pt x="76" y="84"/>
                  </a:cubicBezTo>
                  <a:cubicBezTo>
                    <a:pt x="59" y="108"/>
                    <a:pt x="38" y="123"/>
                    <a:pt x="22" y="123"/>
                  </a:cubicBezTo>
                  <a:close/>
                  <a:moveTo>
                    <a:pt x="74" y="15"/>
                  </a:moveTo>
                  <a:cubicBezTo>
                    <a:pt x="61" y="15"/>
                    <a:pt x="41" y="29"/>
                    <a:pt x="26" y="50"/>
                  </a:cubicBezTo>
                  <a:cubicBezTo>
                    <a:pt x="17" y="63"/>
                    <a:pt x="11" y="78"/>
                    <a:pt x="9" y="90"/>
                  </a:cubicBezTo>
                  <a:cubicBezTo>
                    <a:pt x="7" y="101"/>
                    <a:pt x="9" y="110"/>
                    <a:pt x="14" y="114"/>
                  </a:cubicBezTo>
                  <a:cubicBezTo>
                    <a:pt x="26" y="122"/>
                    <a:pt x="52" y="107"/>
                    <a:pt x="70" y="80"/>
                  </a:cubicBezTo>
                  <a:cubicBezTo>
                    <a:pt x="79" y="67"/>
                    <a:pt x="86" y="53"/>
                    <a:pt x="88" y="41"/>
                  </a:cubicBezTo>
                  <a:cubicBezTo>
                    <a:pt x="89" y="29"/>
                    <a:pt x="87" y="20"/>
                    <a:pt x="82" y="17"/>
                  </a:cubicBezTo>
                  <a:cubicBezTo>
                    <a:pt x="80" y="15"/>
                    <a:pt x="77" y="15"/>
                    <a:pt x="74"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7"/>
            <p:cNvSpPr/>
            <p:nvPr/>
          </p:nvSpPr>
          <p:spPr>
            <a:xfrm>
              <a:off x="752289" y="-1008446"/>
              <a:ext cx="539205" cy="99301"/>
            </a:xfrm>
            <a:custGeom>
              <a:avLst/>
              <a:gdLst/>
              <a:ahLst/>
              <a:cxnLst/>
              <a:rect l="l" t="t" r="r" b="b"/>
              <a:pathLst>
                <a:path w="229" h="42" extrusionOk="0">
                  <a:moveTo>
                    <a:pt x="2" y="42"/>
                  </a:moveTo>
                  <a:cubicBezTo>
                    <a:pt x="0" y="35"/>
                    <a:pt x="0" y="35"/>
                    <a:pt x="0" y="35"/>
                  </a:cubicBezTo>
                  <a:cubicBezTo>
                    <a:pt x="85" y="0"/>
                    <a:pt x="227" y="0"/>
                    <a:pt x="229" y="0"/>
                  </a:cubicBezTo>
                  <a:cubicBezTo>
                    <a:pt x="229" y="7"/>
                    <a:pt x="229" y="7"/>
                    <a:pt x="229" y="7"/>
                  </a:cubicBezTo>
                  <a:cubicBezTo>
                    <a:pt x="227" y="7"/>
                    <a:pt x="87" y="7"/>
                    <a:pt x="2" y="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7"/>
            <p:cNvSpPr/>
            <p:nvPr/>
          </p:nvSpPr>
          <p:spPr>
            <a:xfrm>
              <a:off x="1811832" y="-932977"/>
              <a:ext cx="233358" cy="287972"/>
            </a:xfrm>
            <a:custGeom>
              <a:avLst/>
              <a:gdLst/>
              <a:ahLst/>
              <a:cxnLst/>
              <a:rect l="l" t="t" r="r" b="b"/>
              <a:pathLst>
                <a:path w="99" h="122" extrusionOk="0">
                  <a:moveTo>
                    <a:pt x="25" y="78"/>
                  </a:moveTo>
                  <a:cubicBezTo>
                    <a:pt x="45" y="107"/>
                    <a:pt x="72" y="122"/>
                    <a:pt x="86" y="113"/>
                  </a:cubicBezTo>
                  <a:cubicBezTo>
                    <a:pt x="99" y="103"/>
                    <a:pt x="94" y="73"/>
                    <a:pt x="75" y="44"/>
                  </a:cubicBezTo>
                  <a:cubicBezTo>
                    <a:pt x="55" y="16"/>
                    <a:pt x="28" y="0"/>
                    <a:pt x="14" y="10"/>
                  </a:cubicBezTo>
                  <a:cubicBezTo>
                    <a:pt x="0" y="19"/>
                    <a:pt x="6" y="50"/>
                    <a:pt x="25" y="7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7"/>
            <p:cNvSpPr/>
            <p:nvPr/>
          </p:nvSpPr>
          <p:spPr>
            <a:xfrm>
              <a:off x="1813818" y="-941914"/>
              <a:ext cx="240309" cy="288966"/>
            </a:xfrm>
            <a:custGeom>
              <a:avLst/>
              <a:gdLst/>
              <a:ahLst/>
              <a:cxnLst/>
              <a:rect l="l" t="t" r="r" b="b"/>
              <a:pathLst>
                <a:path w="102" h="123" extrusionOk="0">
                  <a:moveTo>
                    <a:pt x="75" y="123"/>
                  </a:moveTo>
                  <a:cubicBezTo>
                    <a:pt x="69" y="123"/>
                    <a:pt x="62" y="121"/>
                    <a:pt x="55" y="117"/>
                  </a:cubicBezTo>
                  <a:cubicBezTo>
                    <a:pt x="43" y="110"/>
                    <a:pt x="31" y="99"/>
                    <a:pt x="21" y="84"/>
                  </a:cubicBezTo>
                  <a:cubicBezTo>
                    <a:pt x="12" y="70"/>
                    <a:pt x="5" y="55"/>
                    <a:pt x="3" y="42"/>
                  </a:cubicBezTo>
                  <a:cubicBezTo>
                    <a:pt x="0" y="27"/>
                    <a:pt x="3" y="16"/>
                    <a:pt x="11" y="11"/>
                  </a:cubicBezTo>
                  <a:cubicBezTo>
                    <a:pt x="26" y="0"/>
                    <a:pt x="55" y="16"/>
                    <a:pt x="76" y="46"/>
                  </a:cubicBezTo>
                  <a:cubicBezTo>
                    <a:pt x="98" y="77"/>
                    <a:pt x="102" y="109"/>
                    <a:pt x="87" y="120"/>
                  </a:cubicBezTo>
                  <a:cubicBezTo>
                    <a:pt x="84" y="122"/>
                    <a:pt x="80" y="123"/>
                    <a:pt x="75" y="123"/>
                  </a:cubicBezTo>
                  <a:close/>
                  <a:moveTo>
                    <a:pt x="23" y="15"/>
                  </a:moveTo>
                  <a:cubicBezTo>
                    <a:pt x="20" y="15"/>
                    <a:pt x="17" y="15"/>
                    <a:pt x="15" y="17"/>
                  </a:cubicBezTo>
                  <a:cubicBezTo>
                    <a:pt x="10" y="20"/>
                    <a:pt x="8" y="29"/>
                    <a:pt x="10" y="41"/>
                  </a:cubicBezTo>
                  <a:cubicBezTo>
                    <a:pt x="12" y="53"/>
                    <a:pt x="18" y="67"/>
                    <a:pt x="27" y="80"/>
                  </a:cubicBezTo>
                  <a:cubicBezTo>
                    <a:pt x="37" y="94"/>
                    <a:pt x="48" y="105"/>
                    <a:pt x="59" y="111"/>
                  </a:cubicBezTo>
                  <a:cubicBezTo>
                    <a:pt x="69" y="116"/>
                    <a:pt x="78" y="118"/>
                    <a:pt x="83" y="114"/>
                  </a:cubicBezTo>
                  <a:cubicBezTo>
                    <a:pt x="95" y="106"/>
                    <a:pt x="89" y="76"/>
                    <a:pt x="71" y="50"/>
                  </a:cubicBezTo>
                  <a:cubicBezTo>
                    <a:pt x="56" y="29"/>
                    <a:pt x="36" y="15"/>
                    <a:pt x="23"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37"/>
            <p:cNvSpPr/>
            <p:nvPr/>
          </p:nvSpPr>
          <p:spPr>
            <a:xfrm>
              <a:off x="1336180" y="-1008446"/>
              <a:ext cx="541191" cy="99301"/>
            </a:xfrm>
            <a:custGeom>
              <a:avLst/>
              <a:gdLst/>
              <a:ahLst/>
              <a:cxnLst/>
              <a:rect l="l" t="t" r="r" b="b"/>
              <a:pathLst>
                <a:path w="230" h="42" extrusionOk="0">
                  <a:moveTo>
                    <a:pt x="227" y="42"/>
                  </a:moveTo>
                  <a:cubicBezTo>
                    <a:pt x="143" y="7"/>
                    <a:pt x="2" y="7"/>
                    <a:pt x="0" y="7"/>
                  </a:cubicBezTo>
                  <a:cubicBezTo>
                    <a:pt x="0" y="0"/>
                    <a:pt x="0" y="0"/>
                    <a:pt x="0" y="0"/>
                  </a:cubicBezTo>
                  <a:cubicBezTo>
                    <a:pt x="2" y="0"/>
                    <a:pt x="144" y="0"/>
                    <a:pt x="230" y="35"/>
                  </a:cubicBezTo>
                  <a:lnTo>
                    <a:pt x="227" y="4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7"/>
            <p:cNvSpPr/>
            <p:nvPr/>
          </p:nvSpPr>
          <p:spPr>
            <a:xfrm>
              <a:off x="582485" y="332116"/>
              <a:ext cx="195623" cy="1660313"/>
            </a:xfrm>
            <a:custGeom>
              <a:avLst/>
              <a:gdLst/>
              <a:ahLst/>
              <a:cxnLst/>
              <a:rect l="l" t="t" r="r" b="b"/>
              <a:pathLst>
                <a:path w="197" h="1672" extrusionOk="0">
                  <a:moveTo>
                    <a:pt x="197" y="1672"/>
                  </a:moveTo>
                  <a:lnTo>
                    <a:pt x="26" y="1074"/>
                  </a:lnTo>
                  <a:lnTo>
                    <a:pt x="0" y="0"/>
                  </a:lnTo>
                  <a:lnTo>
                    <a:pt x="107" y="358"/>
                  </a:lnTo>
                  <a:lnTo>
                    <a:pt x="197"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37"/>
            <p:cNvSpPr/>
            <p:nvPr/>
          </p:nvSpPr>
          <p:spPr>
            <a:xfrm>
              <a:off x="443463" y="232815"/>
              <a:ext cx="143987" cy="106252"/>
            </a:xfrm>
            <a:custGeom>
              <a:avLst/>
              <a:gdLst/>
              <a:ahLst/>
              <a:cxnLst/>
              <a:rect l="l" t="t" r="r" b="b"/>
              <a:pathLst>
                <a:path w="145" h="107" extrusionOk="0">
                  <a:moveTo>
                    <a:pt x="135" y="107"/>
                  </a:moveTo>
                  <a:lnTo>
                    <a:pt x="0" y="15"/>
                  </a:lnTo>
                  <a:lnTo>
                    <a:pt x="10" y="0"/>
                  </a:lnTo>
                  <a:lnTo>
                    <a:pt x="145" y="93"/>
                  </a:lnTo>
                  <a:lnTo>
                    <a:pt x="135"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7"/>
            <p:cNvSpPr/>
            <p:nvPr/>
          </p:nvSpPr>
          <p:spPr>
            <a:xfrm>
              <a:off x="417645" y="1346971"/>
              <a:ext cx="410113" cy="99301"/>
            </a:xfrm>
            <a:custGeom>
              <a:avLst/>
              <a:gdLst/>
              <a:ahLst/>
              <a:cxnLst/>
              <a:rect l="l" t="t" r="r" b="b"/>
              <a:pathLst>
                <a:path w="413" h="100" extrusionOk="0">
                  <a:moveTo>
                    <a:pt x="410" y="100"/>
                  </a:moveTo>
                  <a:lnTo>
                    <a:pt x="0" y="17"/>
                  </a:lnTo>
                  <a:lnTo>
                    <a:pt x="3" y="0"/>
                  </a:lnTo>
                  <a:lnTo>
                    <a:pt x="413" y="83"/>
                  </a:lnTo>
                  <a:lnTo>
                    <a:pt x="410"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7"/>
            <p:cNvSpPr/>
            <p:nvPr/>
          </p:nvSpPr>
          <p:spPr>
            <a:xfrm>
              <a:off x="1849567" y="332116"/>
              <a:ext cx="197609" cy="1660313"/>
            </a:xfrm>
            <a:custGeom>
              <a:avLst/>
              <a:gdLst/>
              <a:ahLst/>
              <a:cxnLst/>
              <a:rect l="l" t="t" r="r" b="b"/>
              <a:pathLst>
                <a:path w="199" h="1672" extrusionOk="0">
                  <a:moveTo>
                    <a:pt x="0" y="1672"/>
                  </a:moveTo>
                  <a:lnTo>
                    <a:pt x="171" y="1074"/>
                  </a:lnTo>
                  <a:lnTo>
                    <a:pt x="199" y="0"/>
                  </a:lnTo>
                  <a:lnTo>
                    <a:pt x="90" y="358"/>
                  </a:lnTo>
                  <a:lnTo>
                    <a:pt x="0"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7"/>
            <p:cNvSpPr/>
            <p:nvPr/>
          </p:nvSpPr>
          <p:spPr>
            <a:xfrm>
              <a:off x="2042211" y="232815"/>
              <a:ext cx="142001" cy="106252"/>
            </a:xfrm>
            <a:custGeom>
              <a:avLst/>
              <a:gdLst/>
              <a:ahLst/>
              <a:cxnLst/>
              <a:rect l="l" t="t" r="r" b="b"/>
              <a:pathLst>
                <a:path w="143" h="107" extrusionOk="0">
                  <a:moveTo>
                    <a:pt x="10" y="107"/>
                  </a:moveTo>
                  <a:lnTo>
                    <a:pt x="0" y="93"/>
                  </a:lnTo>
                  <a:lnTo>
                    <a:pt x="133" y="0"/>
                  </a:lnTo>
                  <a:lnTo>
                    <a:pt x="143" y="15"/>
                  </a:lnTo>
                  <a:lnTo>
                    <a:pt x="10"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37"/>
            <p:cNvSpPr/>
            <p:nvPr/>
          </p:nvSpPr>
          <p:spPr>
            <a:xfrm>
              <a:off x="1799916" y="1346971"/>
              <a:ext cx="410113" cy="99301"/>
            </a:xfrm>
            <a:custGeom>
              <a:avLst/>
              <a:gdLst/>
              <a:ahLst/>
              <a:cxnLst/>
              <a:rect l="l" t="t" r="r" b="b"/>
              <a:pathLst>
                <a:path w="413" h="100" extrusionOk="0">
                  <a:moveTo>
                    <a:pt x="2" y="100"/>
                  </a:moveTo>
                  <a:lnTo>
                    <a:pt x="0" y="83"/>
                  </a:lnTo>
                  <a:lnTo>
                    <a:pt x="410" y="0"/>
                  </a:lnTo>
                  <a:lnTo>
                    <a:pt x="413" y="17"/>
                  </a:lnTo>
                  <a:lnTo>
                    <a:pt x="2"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37"/>
            <p:cNvSpPr/>
            <p:nvPr/>
          </p:nvSpPr>
          <p:spPr>
            <a:xfrm>
              <a:off x="757255" y="687613"/>
              <a:ext cx="1116143" cy="1177710"/>
            </a:xfrm>
            <a:custGeom>
              <a:avLst/>
              <a:gdLst/>
              <a:ahLst/>
              <a:cxnLst/>
              <a:rect l="l" t="t" r="r" b="b"/>
              <a:pathLst>
                <a:path w="1124" h="1186" extrusionOk="0">
                  <a:moveTo>
                    <a:pt x="1010" y="1186"/>
                  </a:moveTo>
                  <a:lnTo>
                    <a:pt x="102" y="1186"/>
                  </a:lnTo>
                  <a:lnTo>
                    <a:pt x="0" y="0"/>
                  </a:lnTo>
                  <a:lnTo>
                    <a:pt x="1124" y="0"/>
                  </a:lnTo>
                  <a:lnTo>
                    <a:pt x="1010" y="118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7"/>
            <p:cNvSpPr/>
            <p:nvPr/>
          </p:nvSpPr>
          <p:spPr>
            <a:xfrm>
              <a:off x="747325" y="678677"/>
              <a:ext cx="1133024" cy="1193598"/>
            </a:xfrm>
            <a:custGeom>
              <a:avLst/>
              <a:gdLst/>
              <a:ahLst/>
              <a:cxnLst/>
              <a:rect l="l" t="t" r="r" b="b"/>
              <a:pathLst>
                <a:path w="1141" h="1202" extrusionOk="0">
                  <a:moveTo>
                    <a:pt x="1020" y="1202"/>
                  </a:moveTo>
                  <a:lnTo>
                    <a:pt x="112" y="1202"/>
                  </a:lnTo>
                  <a:lnTo>
                    <a:pt x="105" y="1195"/>
                  </a:lnTo>
                  <a:lnTo>
                    <a:pt x="0" y="9"/>
                  </a:lnTo>
                  <a:lnTo>
                    <a:pt x="10" y="0"/>
                  </a:lnTo>
                  <a:lnTo>
                    <a:pt x="1134" y="0"/>
                  </a:lnTo>
                  <a:lnTo>
                    <a:pt x="1141" y="9"/>
                  </a:lnTo>
                  <a:lnTo>
                    <a:pt x="1027" y="1195"/>
                  </a:lnTo>
                  <a:lnTo>
                    <a:pt x="1020" y="1202"/>
                  </a:lnTo>
                  <a:close/>
                  <a:moveTo>
                    <a:pt x="121" y="1186"/>
                  </a:moveTo>
                  <a:lnTo>
                    <a:pt x="1010" y="1186"/>
                  </a:lnTo>
                  <a:lnTo>
                    <a:pt x="1124" y="16"/>
                  </a:lnTo>
                  <a:lnTo>
                    <a:pt x="19" y="16"/>
                  </a:lnTo>
                  <a:lnTo>
                    <a:pt x="121" y="11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3" name="Google Shape;963;p37"/>
          <p:cNvGrpSpPr/>
          <p:nvPr/>
        </p:nvGrpSpPr>
        <p:grpSpPr>
          <a:xfrm rot="-8948639">
            <a:off x="7913497" y="1209367"/>
            <a:ext cx="1797415" cy="3563677"/>
            <a:chOff x="8352795" y="2893571"/>
            <a:chExt cx="1759616" cy="3488440"/>
          </a:xfrm>
        </p:grpSpPr>
        <p:sp>
          <p:nvSpPr>
            <p:cNvPr id="964" name="Google Shape;964;p37"/>
            <p:cNvSpPr/>
            <p:nvPr/>
          </p:nvSpPr>
          <p:spPr>
            <a:xfrm>
              <a:off x="8558348" y="2917403"/>
              <a:ext cx="1554062" cy="3436806"/>
            </a:xfrm>
            <a:custGeom>
              <a:avLst/>
              <a:gdLst/>
              <a:ahLst/>
              <a:cxnLst/>
              <a:rect l="l" t="t" r="r" b="b"/>
              <a:pathLst>
                <a:path w="660" h="1459" extrusionOk="0">
                  <a:moveTo>
                    <a:pt x="332" y="0"/>
                  </a:moveTo>
                  <a:cubicBezTo>
                    <a:pt x="250" y="0"/>
                    <a:pt x="169" y="13"/>
                    <a:pt x="90" y="39"/>
                  </a:cubicBezTo>
                  <a:cubicBezTo>
                    <a:pt x="68" y="89"/>
                    <a:pt x="49" y="146"/>
                    <a:pt x="39" y="203"/>
                  </a:cubicBezTo>
                  <a:cubicBezTo>
                    <a:pt x="37" y="209"/>
                    <a:pt x="36" y="215"/>
                    <a:pt x="35" y="221"/>
                  </a:cubicBezTo>
                  <a:cubicBezTo>
                    <a:pt x="3" y="253"/>
                    <a:pt x="0" y="333"/>
                    <a:pt x="27" y="372"/>
                  </a:cubicBezTo>
                  <a:cubicBezTo>
                    <a:pt x="27" y="411"/>
                    <a:pt x="27" y="476"/>
                    <a:pt x="27" y="555"/>
                  </a:cubicBezTo>
                  <a:cubicBezTo>
                    <a:pt x="20" y="557"/>
                    <a:pt x="20" y="557"/>
                    <a:pt x="20" y="557"/>
                  </a:cubicBezTo>
                  <a:cubicBezTo>
                    <a:pt x="20" y="586"/>
                    <a:pt x="20" y="586"/>
                    <a:pt x="20" y="586"/>
                  </a:cubicBezTo>
                  <a:cubicBezTo>
                    <a:pt x="28" y="586"/>
                    <a:pt x="28" y="586"/>
                    <a:pt x="28" y="586"/>
                  </a:cubicBezTo>
                  <a:cubicBezTo>
                    <a:pt x="28" y="732"/>
                    <a:pt x="29" y="916"/>
                    <a:pt x="30" y="1059"/>
                  </a:cubicBezTo>
                  <a:cubicBezTo>
                    <a:pt x="2" y="1094"/>
                    <a:pt x="2" y="1173"/>
                    <a:pt x="30" y="1208"/>
                  </a:cubicBezTo>
                  <a:cubicBezTo>
                    <a:pt x="27" y="1218"/>
                    <a:pt x="66" y="1418"/>
                    <a:pt x="66" y="1423"/>
                  </a:cubicBezTo>
                  <a:cubicBezTo>
                    <a:pt x="70" y="1424"/>
                    <a:pt x="70" y="1424"/>
                    <a:pt x="70" y="1424"/>
                  </a:cubicBezTo>
                  <a:cubicBezTo>
                    <a:pt x="155" y="1447"/>
                    <a:pt x="243" y="1459"/>
                    <a:pt x="331" y="1459"/>
                  </a:cubicBezTo>
                  <a:cubicBezTo>
                    <a:pt x="419" y="1459"/>
                    <a:pt x="507" y="1447"/>
                    <a:pt x="592" y="1424"/>
                  </a:cubicBezTo>
                  <a:cubicBezTo>
                    <a:pt x="596" y="1423"/>
                    <a:pt x="596" y="1423"/>
                    <a:pt x="596" y="1423"/>
                  </a:cubicBezTo>
                  <a:cubicBezTo>
                    <a:pt x="597" y="1419"/>
                    <a:pt x="634" y="1215"/>
                    <a:pt x="631" y="1208"/>
                  </a:cubicBezTo>
                  <a:cubicBezTo>
                    <a:pt x="660" y="1173"/>
                    <a:pt x="660" y="1095"/>
                    <a:pt x="632" y="1059"/>
                  </a:cubicBezTo>
                  <a:cubicBezTo>
                    <a:pt x="633" y="916"/>
                    <a:pt x="634" y="732"/>
                    <a:pt x="634" y="586"/>
                  </a:cubicBezTo>
                  <a:cubicBezTo>
                    <a:pt x="642" y="586"/>
                    <a:pt x="642" y="586"/>
                    <a:pt x="642" y="586"/>
                  </a:cubicBezTo>
                  <a:cubicBezTo>
                    <a:pt x="642" y="557"/>
                    <a:pt x="642" y="557"/>
                    <a:pt x="642" y="557"/>
                  </a:cubicBezTo>
                  <a:cubicBezTo>
                    <a:pt x="634" y="555"/>
                    <a:pt x="634" y="555"/>
                    <a:pt x="634" y="555"/>
                  </a:cubicBezTo>
                  <a:cubicBezTo>
                    <a:pt x="635" y="476"/>
                    <a:pt x="635" y="411"/>
                    <a:pt x="635" y="372"/>
                  </a:cubicBezTo>
                  <a:cubicBezTo>
                    <a:pt x="646" y="355"/>
                    <a:pt x="653" y="330"/>
                    <a:pt x="653" y="302"/>
                  </a:cubicBezTo>
                  <a:cubicBezTo>
                    <a:pt x="653" y="268"/>
                    <a:pt x="643" y="238"/>
                    <a:pt x="626" y="221"/>
                  </a:cubicBezTo>
                  <a:cubicBezTo>
                    <a:pt x="624" y="208"/>
                    <a:pt x="622" y="194"/>
                    <a:pt x="619" y="181"/>
                  </a:cubicBezTo>
                  <a:cubicBezTo>
                    <a:pt x="609" y="136"/>
                    <a:pt x="593" y="87"/>
                    <a:pt x="575" y="47"/>
                  </a:cubicBezTo>
                  <a:cubicBezTo>
                    <a:pt x="574" y="44"/>
                    <a:pt x="573" y="41"/>
                    <a:pt x="571" y="39"/>
                  </a:cubicBezTo>
                  <a:cubicBezTo>
                    <a:pt x="546" y="31"/>
                    <a:pt x="546" y="31"/>
                    <a:pt x="546" y="31"/>
                  </a:cubicBezTo>
                  <a:cubicBezTo>
                    <a:pt x="476" y="11"/>
                    <a:pt x="404" y="0"/>
                    <a:pt x="332"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7"/>
            <p:cNvSpPr/>
            <p:nvPr/>
          </p:nvSpPr>
          <p:spPr>
            <a:xfrm>
              <a:off x="8352795" y="3402984"/>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7"/>
            <p:cNvSpPr/>
            <p:nvPr/>
          </p:nvSpPr>
          <p:spPr>
            <a:xfrm>
              <a:off x="9601010" y="3402984"/>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37"/>
            <p:cNvSpPr/>
            <p:nvPr/>
          </p:nvSpPr>
          <p:spPr>
            <a:xfrm>
              <a:off x="8352795" y="5360204"/>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37"/>
            <p:cNvSpPr/>
            <p:nvPr/>
          </p:nvSpPr>
          <p:spPr>
            <a:xfrm>
              <a:off x="9601010" y="5360204"/>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7"/>
            <p:cNvSpPr/>
            <p:nvPr/>
          </p:nvSpPr>
          <p:spPr>
            <a:xfrm>
              <a:off x="8393508" y="2893571"/>
              <a:ext cx="1435893" cy="3488440"/>
            </a:xfrm>
            <a:custGeom>
              <a:avLst/>
              <a:gdLst/>
              <a:ahLst/>
              <a:cxnLst/>
              <a:rect l="l" t="t" r="r" b="b"/>
              <a:pathLst>
                <a:path w="610" h="1481" extrusionOk="0">
                  <a:moveTo>
                    <a:pt x="546" y="49"/>
                  </a:moveTo>
                  <a:cubicBezTo>
                    <a:pt x="546" y="49"/>
                    <a:pt x="546" y="49"/>
                    <a:pt x="546" y="49"/>
                  </a:cubicBezTo>
                  <a:cubicBezTo>
                    <a:pt x="520" y="41"/>
                    <a:pt x="520" y="41"/>
                    <a:pt x="520" y="41"/>
                  </a:cubicBezTo>
                  <a:cubicBezTo>
                    <a:pt x="380" y="0"/>
                    <a:pt x="231" y="0"/>
                    <a:pt x="90" y="41"/>
                  </a:cubicBezTo>
                  <a:cubicBezTo>
                    <a:pt x="65" y="49"/>
                    <a:pt x="65" y="49"/>
                    <a:pt x="65" y="49"/>
                  </a:cubicBezTo>
                  <a:cubicBezTo>
                    <a:pt x="22" y="142"/>
                    <a:pt x="0" y="243"/>
                    <a:pt x="1" y="345"/>
                  </a:cubicBezTo>
                  <a:cubicBezTo>
                    <a:pt x="1" y="345"/>
                    <a:pt x="4" y="1008"/>
                    <a:pt x="5" y="1229"/>
                  </a:cubicBezTo>
                  <a:cubicBezTo>
                    <a:pt x="5" y="1236"/>
                    <a:pt x="40" y="1433"/>
                    <a:pt x="40" y="1433"/>
                  </a:cubicBezTo>
                  <a:cubicBezTo>
                    <a:pt x="212" y="1481"/>
                    <a:pt x="394" y="1481"/>
                    <a:pt x="566" y="1434"/>
                  </a:cubicBezTo>
                  <a:cubicBezTo>
                    <a:pt x="570" y="1433"/>
                    <a:pt x="570" y="1433"/>
                    <a:pt x="570" y="1433"/>
                  </a:cubicBezTo>
                  <a:cubicBezTo>
                    <a:pt x="570" y="1433"/>
                    <a:pt x="606" y="1236"/>
                    <a:pt x="606" y="1229"/>
                  </a:cubicBezTo>
                  <a:cubicBezTo>
                    <a:pt x="607" y="1008"/>
                    <a:pt x="610" y="345"/>
                    <a:pt x="610" y="345"/>
                  </a:cubicBezTo>
                  <a:cubicBezTo>
                    <a:pt x="610" y="243"/>
                    <a:pt x="588" y="142"/>
                    <a:pt x="546" y="4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7"/>
            <p:cNvSpPr/>
            <p:nvPr/>
          </p:nvSpPr>
          <p:spPr>
            <a:xfrm>
              <a:off x="9071735" y="3077277"/>
              <a:ext cx="79500" cy="82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7"/>
            <p:cNvSpPr/>
            <p:nvPr/>
          </p:nvSpPr>
          <p:spPr>
            <a:xfrm>
              <a:off x="8491816" y="4175545"/>
              <a:ext cx="1239276" cy="1655348"/>
            </a:xfrm>
            <a:custGeom>
              <a:avLst/>
              <a:gdLst/>
              <a:ahLst/>
              <a:cxnLst/>
              <a:rect l="l" t="t" r="r" b="b"/>
              <a:pathLst>
                <a:path w="1248" h="1667" extrusionOk="0">
                  <a:moveTo>
                    <a:pt x="79" y="1667"/>
                  </a:moveTo>
                  <a:lnTo>
                    <a:pt x="0" y="1375"/>
                  </a:lnTo>
                  <a:lnTo>
                    <a:pt x="55" y="0"/>
                  </a:lnTo>
                  <a:lnTo>
                    <a:pt x="1191" y="4"/>
                  </a:lnTo>
                  <a:lnTo>
                    <a:pt x="1248" y="1375"/>
                  </a:lnTo>
                  <a:lnTo>
                    <a:pt x="1169" y="1667"/>
                  </a:lnTo>
                  <a:lnTo>
                    <a:pt x="79" y="166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7"/>
            <p:cNvSpPr/>
            <p:nvPr/>
          </p:nvSpPr>
          <p:spPr>
            <a:xfrm>
              <a:off x="9676479" y="3025640"/>
              <a:ext cx="152924" cy="3260050"/>
            </a:xfrm>
            <a:custGeom>
              <a:avLst/>
              <a:gdLst/>
              <a:ahLst/>
              <a:cxnLst/>
              <a:rect l="l" t="t" r="r" b="b"/>
              <a:pathLst>
                <a:path w="65" h="1384" extrusionOk="0">
                  <a:moveTo>
                    <a:pt x="4" y="0"/>
                  </a:moveTo>
                  <a:cubicBezTo>
                    <a:pt x="26" y="75"/>
                    <a:pt x="38" y="154"/>
                    <a:pt x="37" y="233"/>
                  </a:cubicBezTo>
                  <a:cubicBezTo>
                    <a:pt x="37" y="233"/>
                    <a:pt x="35" y="940"/>
                    <a:pt x="34" y="1176"/>
                  </a:cubicBezTo>
                  <a:cubicBezTo>
                    <a:pt x="34" y="1183"/>
                    <a:pt x="7" y="1340"/>
                    <a:pt x="0" y="1384"/>
                  </a:cubicBezTo>
                  <a:cubicBezTo>
                    <a:pt x="7" y="1382"/>
                    <a:pt x="14" y="1380"/>
                    <a:pt x="21" y="1378"/>
                  </a:cubicBezTo>
                  <a:cubicBezTo>
                    <a:pt x="25" y="1377"/>
                    <a:pt x="25" y="1377"/>
                    <a:pt x="25" y="1377"/>
                  </a:cubicBezTo>
                  <a:cubicBezTo>
                    <a:pt x="25" y="1377"/>
                    <a:pt x="61" y="1180"/>
                    <a:pt x="61" y="1173"/>
                  </a:cubicBezTo>
                  <a:cubicBezTo>
                    <a:pt x="62" y="952"/>
                    <a:pt x="65" y="289"/>
                    <a:pt x="65" y="289"/>
                  </a:cubicBezTo>
                  <a:cubicBezTo>
                    <a:pt x="65" y="190"/>
                    <a:pt x="44" y="91"/>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7"/>
            <p:cNvSpPr/>
            <p:nvPr/>
          </p:nvSpPr>
          <p:spPr>
            <a:xfrm>
              <a:off x="9669527" y="4028579"/>
              <a:ext cx="161861" cy="148951"/>
            </a:xfrm>
            <a:custGeom>
              <a:avLst/>
              <a:gdLst/>
              <a:ahLst/>
              <a:cxnLst/>
              <a:rect l="l" t="t" r="r" b="b"/>
              <a:pathLst>
                <a:path w="163" h="150" extrusionOk="0">
                  <a:moveTo>
                    <a:pt x="7" y="150"/>
                  </a:moveTo>
                  <a:lnTo>
                    <a:pt x="0" y="143"/>
                  </a:lnTo>
                  <a:lnTo>
                    <a:pt x="154" y="0"/>
                  </a:lnTo>
                  <a:lnTo>
                    <a:pt x="163" y="10"/>
                  </a:lnTo>
                  <a:lnTo>
                    <a:pt x="7" y="15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7"/>
            <p:cNvSpPr/>
            <p:nvPr/>
          </p:nvSpPr>
          <p:spPr>
            <a:xfrm>
              <a:off x="8393508" y="3025640"/>
              <a:ext cx="152924" cy="3260050"/>
            </a:xfrm>
            <a:custGeom>
              <a:avLst/>
              <a:gdLst/>
              <a:ahLst/>
              <a:cxnLst/>
              <a:rect l="l" t="t" r="r" b="b"/>
              <a:pathLst>
                <a:path w="65" h="1384" extrusionOk="0">
                  <a:moveTo>
                    <a:pt x="61" y="0"/>
                  </a:moveTo>
                  <a:cubicBezTo>
                    <a:pt x="39" y="75"/>
                    <a:pt x="28" y="154"/>
                    <a:pt x="28" y="233"/>
                  </a:cubicBezTo>
                  <a:cubicBezTo>
                    <a:pt x="28" y="233"/>
                    <a:pt x="31" y="940"/>
                    <a:pt x="32" y="1176"/>
                  </a:cubicBezTo>
                  <a:cubicBezTo>
                    <a:pt x="32" y="1183"/>
                    <a:pt x="58" y="1340"/>
                    <a:pt x="65" y="1384"/>
                  </a:cubicBezTo>
                  <a:cubicBezTo>
                    <a:pt x="58" y="1382"/>
                    <a:pt x="51" y="1380"/>
                    <a:pt x="44" y="1378"/>
                  </a:cubicBezTo>
                  <a:cubicBezTo>
                    <a:pt x="40" y="1377"/>
                    <a:pt x="40" y="1377"/>
                    <a:pt x="40" y="1377"/>
                  </a:cubicBezTo>
                  <a:cubicBezTo>
                    <a:pt x="40" y="1377"/>
                    <a:pt x="5" y="1180"/>
                    <a:pt x="5" y="1173"/>
                  </a:cubicBezTo>
                  <a:cubicBezTo>
                    <a:pt x="4" y="952"/>
                    <a:pt x="1" y="289"/>
                    <a:pt x="1" y="289"/>
                  </a:cubicBezTo>
                  <a:cubicBezTo>
                    <a:pt x="0" y="190"/>
                    <a:pt x="21" y="91"/>
                    <a:pt x="6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7"/>
            <p:cNvSpPr/>
            <p:nvPr/>
          </p:nvSpPr>
          <p:spPr>
            <a:xfrm>
              <a:off x="8393508" y="4028579"/>
              <a:ext cx="159875" cy="148951"/>
            </a:xfrm>
            <a:custGeom>
              <a:avLst/>
              <a:gdLst/>
              <a:ahLst/>
              <a:cxnLst/>
              <a:rect l="l" t="t" r="r" b="b"/>
              <a:pathLst>
                <a:path w="161" h="150" extrusionOk="0">
                  <a:moveTo>
                    <a:pt x="154" y="150"/>
                  </a:moveTo>
                  <a:lnTo>
                    <a:pt x="0" y="10"/>
                  </a:lnTo>
                  <a:lnTo>
                    <a:pt x="7" y="0"/>
                  </a:lnTo>
                  <a:lnTo>
                    <a:pt x="161" y="143"/>
                  </a:lnTo>
                  <a:lnTo>
                    <a:pt x="154" y="15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7"/>
            <p:cNvSpPr/>
            <p:nvPr/>
          </p:nvSpPr>
          <p:spPr>
            <a:xfrm>
              <a:off x="9042938" y="3238144"/>
              <a:ext cx="137100" cy="2574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7"/>
            <p:cNvSpPr/>
            <p:nvPr/>
          </p:nvSpPr>
          <p:spPr>
            <a:xfrm>
              <a:off x="9042938" y="6217171"/>
              <a:ext cx="137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7"/>
            <p:cNvSpPr/>
            <p:nvPr/>
          </p:nvSpPr>
          <p:spPr>
            <a:xfrm>
              <a:off x="8475928" y="6186388"/>
              <a:ext cx="1271053" cy="125119"/>
            </a:xfrm>
            <a:custGeom>
              <a:avLst/>
              <a:gdLst/>
              <a:ahLst/>
              <a:cxnLst/>
              <a:rect l="l" t="t" r="r" b="b"/>
              <a:pathLst>
                <a:path w="540" h="53" extrusionOk="0">
                  <a:moveTo>
                    <a:pt x="272" y="44"/>
                  </a:moveTo>
                  <a:cubicBezTo>
                    <a:pt x="181" y="44"/>
                    <a:pt x="89" y="31"/>
                    <a:pt x="0" y="4"/>
                  </a:cubicBezTo>
                  <a:cubicBezTo>
                    <a:pt x="2" y="0"/>
                    <a:pt x="2" y="0"/>
                    <a:pt x="2" y="0"/>
                  </a:cubicBezTo>
                  <a:cubicBezTo>
                    <a:pt x="177" y="52"/>
                    <a:pt x="363" y="53"/>
                    <a:pt x="539" y="1"/>
                  </a:cubicBezTo>
                  <a:cubicBezTo>
                    <a:pt x="540" y="6"/>
                    <a:pt x="540" y="6"/>
                    <a:pt x="540" y="6"/>
                  </a:cubicBezTo>
                  <a:cubicBezTo>
                    <a:pt x="452" y="31"/>
                    <a:pt x="362" y="44"/>
                    <a:pt x="272" y="44"/>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37"/>
            <p:cNvSpPr/>
            <p:nvPr/>
          </p:nvSpPr>
          <p:spPr>
            <a:xfrm>
              <a:off x="9042938" y="3270914"/>
              <a:ext cx="137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7"/>
            <p:cNvSpPr/>
            <p:nvPr/>
          </p:nvSpPr>
          <p:spPr>
            <a:xfrm>
              <a:off x="8572250" y="3044508"/>
              <a:ext cx="364435" cy="261162"/>
            </a:xfrm>
            <a:custGeom>
              <a:avLst/>
              <a:gdLst/>
              <a:ahLst/>
              <a:cxnLst/>
              <a:rect l="l" t="t" r="r" b="b"/>
              <a:pathLst>
                <a:path w="155" h="111" extrusionOk="0">
                  <a:moveTo>
                    <a:pt x="154" y="82"/>
                  </a:moveTo>
                  <a:cubicBezTo>
                    <a:pt x="130" y="85"/>
                    <a:pt x="106" y="89"/>
                    <a:pt x="81" y="92"/>
                  </a:cubicBezTo>
                  <a:cubicBezTo>
                    <a:pt x="57" y="98"/>
                    <a:pt x="25" y="105"/>
                    <a:pt x="0" y="111"/>
                  </a:cubicBezTo>
                  <a:cubicBezTo>
                    <a:pt x="1" y="84"/>
                    <a:pt x="9" y="58"/>
                    <a:pt x="9" y="31"/>
                  </a:cubicBezTo>
                  <a:cubicBezTo>
                    <a:pt x="33" y="25"/>
                    <a:pt x="56" y="19"/>
                    <a:pt x="79" y="12"/>
                  </a:cubicBezTo>
                  <a:cubicBezTo>
                    <a:pt x="104" y="8"/>
                    <a:pt x="130" y="4"/>
                    <a:pt x="155" y="0"/>
                  </a:cubicBezTo>
                  <a:cubicBezTo>
                    <a:pt x="154" y="27"/>
                    <a:pt x="154" y="54"/>
                    <a:pt x="154"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37"/>
            <p:cNvSpPr/>
            <p:nvPr/>
          </p:nvSpPr>
          <p:spPr>
            <a:xfrm>
              <a:off x="9285232" y="3044508"/>
              <a:ext cx="365428" cy="261162"/>
            </a:xfrm>
            <a:custGeom>
              <a:avLst/>
              <a:gdLst/>
              <a:ahLst/>
              <a:cxnLst/>
              <a:rect l="l" t="t" r="r" b="b"/>
              <a:pathLst>
                <a:path w="155" h="111" extrusionOk="0">
                  <a:moveTo>
                    <a:pt x="1" y="82"/>
                  </a:moveTo>
                  <a:cubicBezTo>
                    <a:pt x="25" y="85"/>
                    <a:pt x="49" y="89"/>
                    <a:pt x="74" y="92"/>
                  </a:cubicBezTo>
                  <a:cubicBezTo>
                    <a:pt x="98" y="98"/>
                    <a:pt x="131" y="105"/>
                    <a:pt x="155" y="111"/>
                  </a:cubicBezTo>
                  <a:cubicBezTo>
                    <a:pt x="155" y="84"/>
                    <a:pt x="146" y="58"/>
                    <a:pt x="146" y="31"/>
                  </a:cubicBezTo>
                  <a:cubicBezTo>
                    <a:pt x="122" y="25"/>
                    <a:pt x="99" y="19"/>
                    <a:pt x="76" y="12"/>
                  </a:cubicBezTo>
                  <a:cubicBezTo>
                    <a:pt x="51" y="8"/>
                    <a:pt x="26" y="4"/>
                    <a:pt x="0" y="0"/>
                  </a:cubicBezTo>
                  <a:cubicBezTo>
                    <a:pt x="1" y="27"/>
                    <a:pt x="1" y="54"/>
                    <a:pt x="1"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7"/>
            <p:cNvSpPr/>
            <p:nvPr/>
          </p:nvSpPr>
          <p:spPr>
            <a:xfrm>
              <a:off x="8532530" y="3006774"/>
              <a:ext cx="1160830" cy="1168772"/>
            </a:xfrm>
            <a:custGeom>
              <a:avLst/>
              <a:gdLst/>
              <a:ahLst/>
              <a:cxnLst/>
              <a:rect l="l" t="t" r="r" b="b"/>
              <a:pathLst>
                <a:path w="493" h="496" extrusionOk="0">
                  <a:moveTo>
                    <a:pt x="489" y="496"/>
                  </a:moveTo>
                  <a:cubicBezTo>
                    <a:pt x="484" y="495"/>
                    <a:pt x="484" y="495"/>
                    <a:pt x="484" y="495"/>
                  </a:cubicBezTo>
                  <a:cubicBezTo>
                    <a:pt x="488" y="328"/>
                    <a:pt x="482" y="182"/>
                    <a:pt x="466" y="49"/>
                  </a:cubicBezTo>
                  <a:cubicBezTo>
                    <a:pt x="443" y="43"/>
                    <a:pt x="443" y="43"/>
                    <a:pt x="443" y="43"/>
                  </a:cubicBezTo>
                  <a:cubicBezTo>
                    <a:pt x="313" y="5"/>
                    <a:pt x="180" y="5"/>
                    <a:pt x="49" y="43"/>
                  </a:cubicBezTo>
                  <a:cubicBezTo>
                    <a:pt x="26" y="49"/>
                    <a:pt x="26" y="49"/>
                    <a:pt x="26" y="49"/>
                  </a:cubicBezTo>
                  <a:cubicBezTo>
                    <a:pt x="11" y="182"/>
                    <a:pt x="5" y="328"/>
                    <a:pt x="8" y="495"/>
                  </a:cubicBezTo>
                  <a:cubicBezTo>
                    <a:pt x="3" y="496"/>
                    <a:pt x="3" y="496"/>
                    <a:pt x="3" y="496"/>
                  </a:cubicBezTo>
                  <a:cubicBezTo>
                    <a:pt x="0" y="327"/>
                    <a:pt x="6" y="180"/>
                    <a:pt x="22" y="47"/>
                  </a:cubicBezTo>
                  <a:cubicBezTo>
                    <a:pt x="23" y="45"/>
                    <a:pt x="23" y="45"/>
                    <a:pt x="23" y="45"/>
                  </a:cubicBezTo>
                  <a:cubicBezTo>
                    <a:pt x="48" y="38"/>
                    <a:pt x="48" y="38"/>
                    <a:pt x="48" y="38"/>
                  </a:cubicBezTo>
                  <a:cubicBezTo>
                    <a:pt x="179" y="0"/>
                    <a:pt x="313" y="0"/>
                    <a:pt x="445" y="38"/>
                  </a:cubicBezTo>
                  <a:cubicBezTo>
                    <a:pt x="469" y="45"/>
                    <a:pt x="469" y="45"/>
                    <a:pt x="469" y="45"/>
                  </a:cubicBezTo>
                  <a:cubicBezTo>
                    <a:pt x="471" y="47"/>
                    <a:pt x="471" y="47"/>
                    <a:pt x="471" y="47"/>
                  </a:cubicBezTo>
                  <a:cubicBezTo>
                    <a:pt x="487" y="180"/>
                    <a:pt x="493" y="327"/>
                    <a:pt x="489" y="49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7"/>
            <p:cNvSpPr/>
            <p:nvPr/>
          </p:nvSpPr>
          <p:spPr>
            <a:xfrm>
              <a:off x="8572250" y="3197431"/>
              <a:ext cx="1080395" cy="113203"/>
            </a:xfrm>
            <a:custGeom>
              <a:avLst/>
              <a:gdLst/>
              <a:ahLst/>
              <a:cxnLst/>
              <a:rect l="l" t="t" r="r" b="b"/>
              <a:pathLst>
                <a:path w="459" h="48" extrusionOk="0">
                  <a:moveTo>
                    <a:pt x="457" y="48"/>
                  </a:moveTo>
                  <a:cubicBezTo>
                    <a:pt x="308" y="5"/>
                    <a:pt x="150" y="5"/>
                    <a:pt x="1" y="48"/>
                  </a:cubicBezTo>
                  <a:cubicBezTo>
                    <a:pt x="0" y="43"/>
                    <a:pt x="0" y="43"/>
                    <a:pt x="0" y="43"/>
                  </a:cubicBezTo>
                  <a:cubicBezTo>
                    <a:pt x="150" y="0"/>
                    <a:pt x="309" y="0"/>
                    <a:pt x="459" y="43"/>
                  </a:cubicBezTo>
                  <a:lnTo>
                    <a:pt x="457" y="48"/>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7"/>
            <p:cNvSpPr/>
            <p:nvPr/>
          </p:nvSpPr>
          <p:spPr>
            <a:xfrm>
              <a:off x="8675524" y="4871121"/>
              <a:ext cx="871863" cy="641483"/>
            </a:xfrm>
            <a:custGeom>
              <a:avLst/>
              <a:gdLst/>
              <a:ahLst/>
              <a:cxnLst/>
              <a:rect l="l" t="t" r="r" b="b"/>
              <a:pathLst>
                <a:path w="370" h="272" extrusionOk="0">
                  <a:moveTo>
                    <a:pt x="0" y="272"/>
                  </a:moveTo>
                  <a:cubicBezTo>
                    <a:pt x="370" y="272"/>
                    <a:pt x="370" y="272"/>
                    <a:pt x="370" y="272"/>
                  </a:cubicBezTo>
                  <a:cubicBezTo>
                    <a:pt x="368" y="253"/>
                    <a:pt x="368" y="234"/>
                    <a:pt x="368" y="214"/>
                  </a:cubicBezTo>
                  <a:cubicBezTo>
                    <a:pt x="370" y="34"/>
                    <a:pt x="370" y="34"/>
                    <a:pt x="370" y="34"/>
                  </a:cubicBezTo>
                  <a:cubicBezTo>
                    <a:pt x="255" y="1"/>
                    <a:pt x="118" y="0"/>
                    <a:pt x="0" y="28"/>
                  </a:cubicBezTo>
                  <a:cubicBezTo>
                    <a:pt x="2" y="214"/>
                    <a:pt x="2" y="214"/>
                    <a:pt x="2" y="214"/>
                  </a:cubicBezTo>
                  <a:cubicBezTo>
                    <a:pt x="3" y="234"/>
                    <a:pt x="2" y="253"/>
                    <a:pt x="0" y="27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7"/>
            <p:cNvSpPr/>
            <p:nvPr/>
          </p:nvSpPr>
          <p:spPr>
            <a:xfrm>
              <a:off x="8668572" y="5416806"/>
              <a:ext cx="8856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7"/>
            <p:cNvSpPr/>
            <p:nvPr/>
          </p:nvSpPr>
          <p:spPr>
            <a:xfrm>
              <a:off x="9072660" y="3079658"/>
              <a:ext cx="79500" cy="825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7"/>
            <p:cNvSpPr/>
            <p:nvPr/>
          </p:nvSpPr>
          <p:spPr>
            <a:xfrm>
              <a:off x="9677404" y="3028022"/>
              <a:ext cx="152924" cy="3260050"/>
            </a:xfrm>
            <a:custGeom>
              <a:avLst/>
              <a:gdLst/>
              <a:ahLst/>
              <a:cxnLst/>
              <a:rect l="l" t="t" r="r" b="b"/>
              <a:pathLst>
                <a:path w="65" h="1384" extrusionOk="0">
                  <a:moveTo>
                    <a:pt x="4" y="0"/>
                  </a:moveTo>
                  <a:cubicBezTo>
                    <a:pt x="26" y="75"/>
                    <a:pt x="38" y="154"/>
                    <a:pt x="37" y="233"/>
                  </a:cubicBezTo>
                  <a:cubicBezTo>
                    <a:pt x="37" y="233"/>
                    <a:pt x="35" y="940"/>
                    <a:pt x="34" y="1176"/>
                  </a:cubicBezTo>
                  <a:cubicBezTo>
                    <a:pt x="34" y="1183"/>
                    <a:pt x="7" y="1340"/>
                    <a:pt x="0" y="1384"/>
                  </a:cubicBezTo>
                  <a:cubicBezTo>
                    <a:pt x="7" y="1382"/>
                    <a:pt x="14" y="1380"/>
                    <a:pt x="21" y="1378"/>
                  </a:cubicBezTo>
                  <a:cubicBezTo>
                    <a:pt x="25" y="1377"/>
                    <a:pt x="25" y="1377"/>
                    <a:pt x="25" y="1377"/>
                  </a:cubicBezTo>
                  <a:cubicBezTo>
                    <a:pt x="25" y="1377"/>
                    <a:pt x="61" y="1180"/>
                    <a:pt x="61" y="1173"/>
                  </a:cubicBezTo>
                  <a:cubicBezTo>
                    <a:pt x="62" y="952"/>
                    <a:pt x="65" y="289"/>
                    <a:pt x="65" y="289"/>
                  </a:cubicBezTo>
                  <a:cubicBezTo>
                    <a:pt x="65" y="190"/>
                    <a:pt x="44" y="91"/>
                    <a:pt x="4"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7"/>
            <p:cNvSpPr/>
            <p:nvPr/>
          </p:nvSpPr>
          <p:spPr>
            <a:xfrm>
              <a:off x="8394433" y="3028022"/>
              <a:ext cx="152924" cy="3260050"/>
            </a:xfrm>
            <a:custGeom>
              <a:avLst/>
              <a:gdLst/>
              <a:ahLst/>
              <a:cxnLst/>
              <a:rect l="l" t="t" r="r" b="b"/>
              <a:pathLst>
                <a:path w="65" h="1384" extrusionOk="0">
                  <a:moveTo>
                    <a:pt x="61" y="0"/>
                  </a:moveTo>
                  <a:cubicBezTo>
                    <a:pt x="39" y="75"/>
                    <a:pt x="28" y="154"/>
                    <a:pt x="28" y="233"/>
                  </a:cubicBezTo>
                  <a:cubicBezTo>
                    <a:pt x="28" y="233"/>
                    <a:pt x="31" y="940"/>
                    <a:pt x="32" y="1176"/>
                  </a:cubicBezTo>
                  <a:cubicBezTo>
                    <a:pt x="32" y="1183"/>
                    <a:pt x="58" y="1340"/>
                    <a:pt x="65" y="1384"/>
                  </a:cubicBezTo>
                  <a:cubicBezTo>
                    <a:pt x="58" y="1382"/>
                    <a:pt x="51" y="1380"/>
                    <a:pt x="44" y="1378"/>
                  </a:cubicBezTo>
                  <a:cubicBezTo>
                    <a:pt x="40" y="1377"/>
                    <a:pt x="40" y="1377"/>
                    <a:pt x="40" y="1377"/>
                  </a:cubicBezTo>
                  <a:cubicBezTo>
                    <a:pt x="40" y="1377"/>
                    <a:pt x="5" y="1180"/>
                    <a:pt x="5" y="1173"/>
                  </a:cubicBezTo>
                  <a:cubicBezTo>
                    <a:pt x="4" y="952"/>
                    <a:pt x="1" y="289"/>
                    <a:pt x="1" y="289"/>
                  </a:cubicBezTo>
                  <a:cubicBezTo>
                    <a:pt x="0" y="190"/>
                    <a:pt x="21" y="91"/>
                    <a:pt x="61"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7"/>
            <p:cNvSpPr/>
            <p:nvPr/>
          </p:nvSpPr>
          <p:spPr>
            <a:xfrm>
              <a:off x="9043863" y="3240526"/>
              <a:ext cx="137100" cy="2574000"/>
            </a:xfrm>
            <a:prstGeom prst="rect">
              <a:avLst/>
            </a:prstGeom>
            <a:solidFill>
              <a:srgbClr val="EFEFEF">
                <a:alpha val="15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7"/>
            <p:cNvSpPr/>
            <p:nvPr/>
          </p:nvSpPr>
          <p:spPr>
            <a:xfrm>
              <a:off x="9589094" y="4198384"/>
              <a:ext cx="142001" cy="1342548"/>
            </a:xfrm>
            <a:custGeom>
              <a:avLst/>
              <a:gdLst/>
              <a:ahLst/>
              <a:cxnLst/>
              <a:rect l="l" t="t" r="r" b="b"/>
              <a:pathLst>
                <a:path w="60" h="570" extrusionOk="0">
                  <a:moveTo>
                    <a:pt x="60" y="0"/>
                  </a:moveTo>
                  <a:cubicBezTo>
                    <a:pt x="56" y="0"/>
                    <a:pt x="56" y="0"/>
                    <a:pt x="56" y="0"/>
                  </a:cubicBezTo>
                  <a:cubicBezTo>
                    <a:pt x="31" y="67"/>
                    <a:pt x="31" y="67"/>
                    <a:pt x="31" y="67"/>
                  </a:cubicBezTo>
                  <a:cubicBezTo>
                    <a:pt x="22" y="89"/>
                    <a:pt x="16" y="112"/>
                    <a:pt x="11" y="135"/>
                  </a:cubicBezTo>
                  <a:cubicBezTo>
                    <a:pt x="8" y="154"/>
                    <a:pt x="8" y="154"/>
                    <a:pt x="8" y="154"/>
                  </a:cubicBezTo>
                  <a:cubicBezTo>
                    <a:pt x="6" y="170"/>
                    <a:pt x="5" y="186"/>
                    <a:pt x="4" y="202"/>
                  </a:cubicBezTo>
                  <a:cubicBezTo>
                    <a:pt x="3" y="220"/>
                    <a:pt x="3" y="220"/>
                    <a:pt x="3" y="220"/>
                  </a:cubicBezTo>
                  <a:cubicBezTo>
                    <a:pt x="3" y="255"/>
                    <a:pt x="3" y="255"/>
                    <a:pt x="3" y="255"/>
                  </a:cubicBezTo>
                  <a:cubicBezTo>
                    <a:pt x="2" y="285"/>
                    <a:pt x="2" y="285"/>
                    <a:pt x="2" y="285"/>
                  </a:cubicBezTo>
                  <a:cubicBezTo>
                    <a:pt x="2" y="285"/>
                    <a:pt x="2" y="285"/>
                    <a:pt x="2" y="285"/>
                  </a:cubicBezTo>
                  <a:cubicBezTo>
                    <a:pt x="1" y="435"/>
                    <a:pt x="1" y="435"/>
                    <a:pt x="1" y="435"/>
                  </a:cubicBezTo>
                  <a:cubicBezTo>
                    <a:pt x="0" y="487"/>
                    <a:pt x="47" y="552"/>
                    <a:pt x="60" y="570"/>
                  </a:cubicBezTo>
                  <a:lnTo>
                    <a:pt x="6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37"/>
            <p:cNvSpPr/>
            <p:nvPr/>
          </p:nvSpPr>
          <p:spPr>
            <a:xfrm>
              <a:off x="8491816" y="4198384"/>
              <a:ext cx="143987" cy="1342548"/>
            </a:xfrm>
            <a:custGeom>
              <a:avLst/>
              <a:gdLst/>
              <a:ahLst/>
              <a:cxnLst/>
              <a:rect l="l" t="t" r="r" b="b"/>
              <a:pathLst>
                <a:path w="61" h="570" extrusionOk="0">
                  <a:moveTo>
                    <a:pt x="0" y="0"/>
                  </a:moveTo>
                  <a:cubicBezTo>
                    <a:pt x="5" y="0"/>
                    <a:pt x="5" y="0"/>
                    <a:pt x="5" y="0"/>
                  </a:cubicBezTo>
                  <a:cubicBezTo>
                    <a:pt x="30" y="67"/>
                    <a:pt x="30" y="67"/>
                    <a:pt x="30" y="67"/>
                  </a:cubicBezTo>
                  <a:cubicBezTo>
                    <a:pt x="38" y="89"/>
                    <a:pt x="45" y="112"/>
                    <a:pt x="49" y="135"/>
                  </a:cubicBezTo>
                  <a:cubicBezTo>
                    <a:pt x="52" y="154"/>
                    <a:pt x="52" y="154"/>
                    <a:pt x="52" y="154"/>
                  </a:cubicBezTo>
                  <a:cubicBezTo>
                    <a:pt x="54" y="170"/>
                    <a:pt x="56" y="186"/>
                    <a:pt x="56" y="202"/>
                  </a:cubicBezTo>
                  <a:cubicBezTo>
                    <a:pt x="57" y="220"/>
                    <a:pt x="57" y="220"/>
                    <a:pt x="57" y="220"/>
                  </a:cubicBezTo>
                  <a:cubicBezTo>
                    <a:pt x="58" y="255"/>
                    <a:pt x="58" y="255"/>
                    <a:pt x="58" y="255"/>
                  </a:cubicBezTo>
                  <a:cubicBezTo>
                    <a:pt x="58" y="285"/>
                    <a:pt x="58" y="285"/>
                    <a:pt x="58" y="285"/>
                  </a:cubicBezTo>
                  <a:cubicBezTo>
                    <a:pt x="58" y="285"/>
                    <a:pt x="58" y="285"/>
                    <a:pt x="58" y="285"/>
                  </a:cubicBezTo>
                  <a:cubicBezTo>
                    <a:pt x="60" y="435"/>
                    <a:pt x="60" y="435"/>
                    <a:pt x="60" y="435"/>
                  </a:cubicBezTo>
                  <a:cubicBezTo>
                    <a:pt x="61" y="487"/>
                    <a:pt x="14" y="552"/>
                    <a:pt x="0" y="57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37"/>
            <p:cNvSpPr/>
            <p:nvPr/>
          </p:nvSpPr>
          <p:spPr>
            <a:xfrm>
              <a:off x="8570264" y="5423757"/>
              <a:ext cx="1082382" cy="468700"/>
            </a:xfrm>
            <a:custGeom>
              <a:avLst/>
              <a:gdLst/>
              <a:ahLst/>
              <a:cxnLst/>
              <a:rect l="l" t="t" r="r" b="b"/>
              <a:pathLst>
                <a:path w="460" h="199" extrusionOk="0">
                  <a:moveTo>
                    <a:pt x="439" y="101"/>
                  </a:moveTo>
                  <a:cubicBezTo>
                    <a:pt x="429" y="68"/>
                    <a:pt x="422" y="34"/>
                    <a:pt x="418" y="0"/>
                  </a:cubicBezTo>
                  <a:cubicBezTo>
                    <a:pt x="43" y="0"/>
                    <a:pt x="43" y="0"/>
                    <a:pt x="43" y="0"/>
                  </a:cubicBezTo>
                  <a:cubicBezTo>
                    <a:pt x="38" y="34"/>
                    <a:pt x="31" y="68"/>
                    <a:pt x="21" y="101"/>
                  </a:cubicBezTo>
                  <a:cubicBezTo>
                    <a:pt x="21" y="101"/>
                    <a:pt x="5" y="155"/>
                    <a:pt x="0" y="173"/>
                  </a:cubicBezTo>
                  <a:cubicBezTo>
                    <a:pt x="71" y="190"/>
                    <a:pt x="150" y="199"/>
                    <a:pt x="229" y="199"/>
                  </a:cubicBezTo>
                  <a:cubicBezTo>
                    <a:pt x="308" y="198"/>
                    <a:pt x="387" y="188"/>
                    <a:pt x="460" y="173"/>
                  </a:cubicBezTo>
                  <a:lnTo>
                    <a:pt x="439" y="10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7"/>
            <p:cNvSpPr/>
            <p:nvPr/>
          </p:nvSpPr>
          <p:spPr>
            <a:xfrm>
              <a:off x="8546432" y="4021629"/>
              <a:ext cx="1132032" cy="532253"/>
            </a:xfrm>
            <a:custGeom>
              <a:avLst/>
              <a:gdLst/>
              <a:ahLst/>
              <a:cxnLst/>
              <a:rect l="l" t="t" r="r" b="b"/>
              <a:pathLst>
                <a:path w="481" h="226" extrusionOk="0">
                  <a:moveTo>
                    <a:pt x="431" y="226"/>
                  </a:moveTo>
                  <a:cubicBezTo>
                    <a:pt x="435" y="194"/>
                    <a:pt x="443" y="164"/>
                    <a:pt x="455" y="134"/>
                  </a:cubicBezTo>
                  <a:cubicBezTo>
                    <a:pt x="481" y="65"/>
                    <a:pt x="481" y="65"/>
                    <a:pt x="481" y="65"/>
                  </a:cubicBezTo>
                  <a:cubicBezTo>
                    <a:pt x="341" y="0"/>
                    <a:pt x="140" y="0"/>
                    <a:pt x="0" y="65"/>
                  </a:cubicBezTo>
                  <a:cubicBezTo>
                    <a:pt x="26" y="134"/>
                    <a:pt x="26" y="134"/>
                    <a:pt x="26" y="134"/>
                  </a:cubicBezTo>
                  <a:cubicBezTo>
                    <a:pt x="36" y="162"/>
                    <a:pt x="44" y="191"/>
                    <a:pt x="49" y="220"/>
                  </a:cubicBezTo>
                  <a:cubicBezTo>
                    <a:pt x="170" y="189"/>
                    <a:pt x="313" y="191"/>
                    <a:pt x="431" y="22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7"/>
            <p:cNvSpPr/>
            <p:nvPr/>
          </p:nvSpPr>
          <p:spPr>
            <a:xfrm>
              <a:off x="8546432" y="4021629"/>
              <a:ext cx="1132032" cy="252224"/>
            </a:xfrm>
            <a:custGeom>
              <a:avLst/>
              <a:gdLst/>
              <a:ahLst/>
              <a:cxnLst/>
              <a:rect l="l" t="t" r="r" b="b"/>
              <a:pathLst>
                <a:path w="481" h="107" extrusionOk="0">
                  <a:moveTo>
                    <a:pt x="465" y="107"/>
                  </a:moveTo>
                  <a:cubicBezTo>
                    <a:pt x="481" y="65"/>
                    <a:pt x="481" y="65"/>
                    <a:pt x="481" y="65"/>
                  </a:cubicBezTo>
                  <a:cubicBezTo>
                    <a:pt x="341" y="0"/>
                    <a:pt x="140" y="0"/>
                    <a:pt x="0" y="65"/>
                  </a:cubicBezTo>
                  <a:cubicBezTo>
                    <a:pt x="16" y="107"/>
                    <a:pt x="16" y="107"/>
                    <a:pt x="16" y="107"/>
                  </a:cubicBezTo>
                  <a:cubicBezTo>
                    <a:pt x="157" y="84"/>
                    <a:pt x="323" y="84"/>
                    <a:pt x="465" y="10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7"/>
            <p:cNvSpPr/>
            <p:nvPr/>
          </p:nvSpPr>
          <p:spPr>
            <a:xfrm>
              <a:off x="9674493" y="4179517"/>
              <a:ext cx="171791" cy="118168"/>
            </a:xfrm>
            <a:custGeom>
              <a:avLst/>
              <a:gdLst/>
              <a:ahLst/>
              <a:cxnLst/>
              <a:rect l="l" t="t" r="r" b="b"/>
              <a:pathLst>
                <a:path w="173" h="119" extrusionOk="0">
                  <a:moveTo>
                    <a:pt x="0" y="0"/>
                  </a:moveTo>
                  <a:lnTo>
                    <a:pt x="0" y="119"/>
                  </a:lnTo>
                  <a:lnTo>
                    <a:pt x="173" y="119"/>
                  </a:lnTo>
                  <a:lnTo>
                    <a:pt x="173" y="5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7"/>
            <p:cNvSpPr/>
            <p:nvPr/>
          </p:nvSpPr>
          <p:spPr>
            <a:xfrm>
              <a:off x="8378613" y="4179517"/>
              <a:ext cx="172784" cy="118168"/>
            </a:xfrm>
            <a:custGeom>
              <a:avLst/>
              <a:gdLst/>
              <a:ahLst/>
              <a:cxnLst/>
              <a:rect l="l" t="t" r="r" b="b"/>
              <a:pathLst>
                <a:path w="174" h="119" extrusionOk="0">
                  <a:moveTo>
                    <a:pt x="174" y="0"/>
                  </a:moveTo>
                  <a:lnTo>
                    <a:pt x="174" y="119"/>
                  </a:lnTo>
                  <a:lnTo>
                    <a:pt x="0" y="119"/>
                  </a:lnTo>
                  <a:lnTo>
                    <a:pt x="0" y="50"/>
                  </a:lnTo>
                  <a:lnTo>
                    <a:pt x="17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A84C-D622-70CD-D3CC-8D0E82C7FA9A}"/>
              </a:ext>
            </a:extLst>
          </p:cNvPr>
          <p:cNvSpPr>
            <a:spLocks noGrp="1"/>
          </p:cNvSpPr>
          <p:nvPr>
            <p:ph type="title"/>
          </p:nvPr>
        </p:nvSpPr>
        <p:spPr/>
        <p:txBody>
          <a:bodyPr/>
          <a:lstStyle/>
          <a:p>
            <a:r>
              <a:rPr lang="en-US" dirty="0"/>
              <a:t>References</a:t>
            </a:r>
            <a:endParaRPr lang="en-ZA" dirty="0"/>
          </a:p>
        </p:txBody>
      </p:sp>
      <p:sp>
        <p:nvSpPr>
          <p:cNvPr id="3" name="Google Shape;763;p32">
            <a:extLst>
              <a:ext uri="{FF2B5EF4-FFF2-40B4-BE49-F238E27FC236}">
                <a16:creationId xmlns:a16="http://schemas.microsoft.com/office/drawing/2014/main" id="{925CEA44-DD24-145B-6691-EA2134D1B6F5}"/>
              </a:ext>
            </a:extLst>
          </p:cNvPr>
          <p:cNvSpPr txBox="1">
            <a:spLocks/>
          </p:cNvSpPr>
          <p:nvPr/>
        </p:nvSpPr>
        <p:spPr>
          <a:xfrm>
            <a:off x="720000" y="1424699"/>
            <a:ext cx="7704000" cy="31833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err="1"/>
              <a:t>Baladram</a:t>
            </a:r>
            <a:r>
              <a:rPr lang="en-US" dirty="0"/>
              <a:t>, S. (2024, October 01). Decision Tree Regressor, Explained: A Visual Guide with Code Examples. Retrieved from Towards Data Science.</a:t>
            </a:r>
          </a:p>
          <a:p>
            <a:pPr marL="285750" indent="-285750">
              <a:buFont typeface="Arial" panose="020B0604020202020204" pitchFamily="34" charset="0"/>
              <a:buChar char="•"/>
            </a:pPr>
            <a:r>
              <a:rPr lang="en-US" dirty="0"/>
              <a:t>Davis, H. (2024, February 6). Increase in the National Minimum Wage effective 1 March 2024 . Retrieved from Financial Institutions Legal Snapshot: https://www.financialinstitutionslegalsnapshot.com/2024/02/increase-in-the-national-minimum-wage-effective-1-march-2024/</a:t>
            </a:r>
          </a:p>
          <a:p>
            <a:pPr marL="285750" indent="-285750">
              <a:buFont typeface="Arial" panose="020B0604020202020204" pitchFamily="34" charset="0"/>
              <a:buChar char="•"/>
            </a:pPr>
            <a:r>
              <a:rPr lang="en-US" dirty="0" err="1"/>
              <a:t>Lückhoff</a:t>
            </a:r>
            <a:r>
              <a:rPr lang="en-US" dirty="0"/>
              <a:t>, C. (2024). over-70-of-new-cars-in-south-africa-now-exceed-r500000. Retrieved April 17, 2024, from Autotrader: https://www.autotrader.co.za/cars/news-and-advice/automotive-news/over-70-of-new-cars-in-south-africa-now-exceed-r500000/14167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Appendix:</a:t>
            </a:r>
          </a:p>
          <a:p>
            <a:r>
              <a:rPr lang="en-US" dirty="0">
                <a:hlinkClick r:id="rId2"/>
              </a:rPr>
              <a:t>GitHub Repository</a:t>
            </a:r>
            <a:endParaRPr lang="en-US" dirty="0"/>
          </a:p>
        </p:txBody>
      </p:sp>
    </p:spTree>
    <p:extLst>
      <p:ext uri="{BB962C8B-B14F-4D97-AF65-F5344CB8AC3E}">
        <p14:creationId xmlns:p14="http://schemas.microsoft.com/office/powerpoint/2010/main" val="1747584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0"/>
          <p:cNvSpPr txBox="1">
            <a:spLocks noGrp="1"/>
          </p:cNvSpPr>
          <p:nvPr>
            <p:ph type="title"/>
          </p:nvPr>
        </p:nvSpPr>
        <p:spPr>
          <a:xfrm>
            <a:off x="720000" y="445025"/>
            <a:ext cx="4250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621" name="Google Shape;621;p30"/>
          <p:cNvSpPr txBox="1">
            <a:spLocks noGrp="1"/>
          </p:cNvSpPr>
          <p:nvPr>
            <p:ph type="title" idx="2"/>
          </p:nvPr>
        </p:nvSpPr>
        <p:spPr>
          <a:xfrm>
            <a:off x="1061375" y="1317750"/>
            <a:ext cx="708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22" name="Google Shape;622;p30"/>
          <p:cNvSpPr txBox="1">
            <a:spLocks noGrp="1"/>
          </p:cNvSpPr>
          <p:nvPr>
            <p:ph type="title" idx="3"/>
          </p:nvPr>
        </p:nvSpPr>
        <p:spPr>
          <a:xfrm>
            <a:off x="1061375" y="2819216"/>
            <a:ext cx="708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623" name="Google Shape;623;p30"/>
          <p:cNvSpPr txBox="1">
            <a:spLocks noGrp="1"/>
          </p:cNvSpPr>
          <p:nvPr>
            <p:ph type="title" idx="4"/>
          </p:nvPr>
        </p:nvSpPr>
        <p:spPr>
          <a:xfrm>
            <a:off x="1061375" y="1779220"/>
            <a:ext cx="708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24" name="Google Shape;624;p30"/>
          <p:cNvSpPr txBox="1">
            <a:spLocks noGrp="1"/>
          </p:cNvSpPr>
          <p:nvPr>
            <p:ph type="title" idx="5"/>
          </p:nvPr>
        </p:nvSpPr>
        <p:spPr>
          <a:xfrm>
            <a:off x="1061375" y="3456421"/>
            <a:ext cx="708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625" name="Google Shape;625;p30"/>
          <p:cNvSpPr txBox="1">
            <a:spLocks noGrp="1"/>
          </p:cNvSpPr>
          <p:nvPr>
            <p:ph type="title" idx="6"/>
          </p:nvPr>
        </p:nvSpPr>
        <p:spPr>
          <a:xfrm>
            <a:off x="1061375" y="2273685"/>
            <a:ext cx="708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626" name="Google Shape;626;p30"/>
          <p:cNvSpPr txBox="1">
            <a:spLocks noGrp="1"/>
          </p:cNvSpPr>
          <p:nvPr>
            <p:ph type="title" idx="7"/>
          </p:nvPr>
        </p:nvSpPr>
        <p:spPr>
          <a:xfrm>
            <a:off x="1061375" y="4070398"/>
            <a:ext cx="708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627" name="Google Shape;627;p30"/>
          <p:cNvSpPr txBox="1">
            <a:spLocks noGrp="1"/>
          </p:cNvSpPr>
          <p:nvPr>
            <p:ph type="subTitle" idx="1"/>
          </p:nvPr>
        </p:nvSpPr>
        <p:spPr>
          <a:xfrm>
            <a:off x="1896225" y="1317750"/>
            <a:ext cx="30741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628" name="Google Shape;628;p30"/>
          <p:cNvSpPr txBox="1">
            <a:spLocks noGrp="1"/>
          </p:cNvSpPr>
          <p:nvPr>
            <p:ph type="subTitle" idx="8"/>
          </p:nvPr>
        </p:nvSpPr>
        <p:spPr>
          <a:xfrm>
            <a:off x="1896225" y="1779210"/>
            <a:ext cx="30741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 &amp; Objectives</a:t>
            </a:r>
            <a:endParaRPr dirty="0"/>
          </a:p>
        </p:txBody>
      </p:sp>
      <p:sp>
        <p:nvSpPr>
          <p:cNvPr id="629" name="Google Shape;629;p30"/>
          <p:cNvSpPr txBox="1">
            <a:spLocks noGrp="1"/>
          </p:cNvSpPr>
          <p:nvPr>
            <p:ph type="subTitle" idx="9"/>
          </p:nvPr>
        </p:nvSpPr>
        <p:spPr>
          <a:xfrm>
            <a:off x="1896225" y="2273675"/>
            <a:ext cx="30741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p>
        </p:txBody>
      </p:sp>
      <p:sp>
        <p:nvSpPr>
          <p:cNvPr id="630" name="Google Shape;630;p30"/>
          <p:cNvSpPr txBox="1">
            <a:spLocks noGrp="1"/>
          </p:cNvSpPr>
          <p:nvPr>
            <p:ph type="subTitle" idx="13"/>
          </p:nvPr>
        </p:nvSpPr>
        <p:spPr>
          <a:xfrm>
            <a:off x="1896225" y="2819185"/>
            <a:ext cx="30741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Process Flowchart and Data</a:t>
            </a:r>
            <a:endParaRPr dirty="0"/>
          </a:p>
        </p:txBody>
      </p:sp>
      <p:sp>
        <p:nvSpPr>
          <p:cNvPr id="631" name="Google Shape;631;p30"/>
          <p:cNvSpPr txBox="1">
            <a:spLocks noGrp="1"/>
          </p:cNvSpPr>
          <p:nvPr>
            <p:ph type="subTitle" idx="14"/>
          </p:nvPr>
        </p:nvSpPr>
        <p:spPr>
          <a:xfrm>
            <a:off x="1896225" y="3456376"/>
            <a:ext cx="30741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Creation and Implementation</a:t>
            </a:r>
            <a:endParaRPr dirty="0"/>
          </a:p>
        </p:txBody>
      </p:sp>
      <p:sp>
        <p:nvSpPr>
          <p:cNvPr id="632" name="Google Shape;632;p30"/>
          <p:cNvSpPr txBox="1">
            <a:spLocks noGrp="1"/>
          </p:cNvSpPr>
          <p:nvPr>
            <p:ph type="subTitle" idx="15"/>
          </p:nvPr>
        </p:nvSpPr>
        <p:spPr>
          <a:xfrm>
            <a:off x="1896224" y="4070398"/>
            <a:ext cx="3592801"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 and Future Work</a:t>
            </a:r>
            <a:endParaRPr dirty="0"/>
          </a:p>
        </p:txBody>
      </p:sp>
      <p:grpSp>
        <p:nvGrpSpPr>
          <p:cNvPr id="633" name="Google Shape;633;p30"/>
          <p:cNvGrpSpPr/>
          <p:nvPr/>
        </p:nvGrpSpPr>
        <p:grpSpPr>
          <a:xfrm>
            <a:off x="5982133" y="568583"/>
            <a:ext cx="2446645" cy="4006259"/>
            <a:chOff x="7825506" y="2505304"/>
            <a:chExt cx="2571896" cy="4211352"/>
          </a:xfrm>
        </p:grpSpPr>
        <p:sp>
          <p:nvSpPr>
            <p:cNvPr id="634" name="Google Shape;634;p30"/>
            <p:cNvSpPr/>
            <p:nvPr/>
          </p:nvSpPr>
          <p:spPr>
            <a:xfrm>
              <a:off x="8558348" y="2917403"/>
              <a:ext cx="1554062" cy="3436806"/>
            </a:xfrm>
            <a:custGeom>
              <a:avLst/>
              <a:gdLst/>
              <a:ahLst/>
              <a:cxnLst/>
              <a:rect l="l" t="t" r="r" b="b"/>
              <a:pathLst>
                <a:path w="660" h="1459" extrusionOk="0">
                  <a:moveTo>
                    <a:pt x="332" y="0"/>
                  </a:moveTo>
                  <a:cubicBezTo>
                    <a:pt x="250" y="0"/>
                    <a:pt x="169" y="13"/>
                    <a:pt x="90" y="39"/>
                  </a:cubicBezTo>
                  <a:cubicBezTo>
                    <a:pt x="68" y="89"/>
                    <a:pt x="49" y="146"/>
                    <a:pt x="39" y="203"/>
                  </a:cubicBezTo>
                  <a:cubicBezTo>
                    <a:pt x="37" y="209"/>
                    <a:pt x="36" y="215"/>
                    <a:pt x="35" y="221"/>
                  </a:cubicBezTo>
                  <a:cubicBezTo>
                    <a:pt x="3" y="253"/>
                    <a:pt x="0" y="333"/>
                    <a:pt x="27" y="372"/>
                  </a:cubicBezTo>
                  <a:cubicBezTo>
                    <a:pt x="27" y="411"/>
                    <a:pt x="27" y="476"/>
                    <a:pt x="27" y="555"/>
                  </a:cubicBezTo>
                  <a:cubicBezTo>
                    <a:pt x="20" y="557"/>
                    <a:pt x="20" y="557"/>
                    <a:pt x="20" y="557"/>
                  </a:cubicBezTo>
                  <a:cubicBezTo>
                    <a:pt x="20" y="586"/>
                    <a:pt x="20" y="586"/>
                    <a:pt x="20" y="586"/>
                  </a:cubicBezTo>
                  <a:cubicBezTo>
                    <a:pt x="28" y="586"/>
                    <a:pt x="28" y="586"/>
                    <a:pt x="28" y="586"/>
                  </a:cubicBezTo>
                  <a:cubicBezTo>
                    <a:pt x="28" y="732"/>
                    <a:pt x="29" y="916"/>
                    <a:pt x="30" y="1059"/>
                  </a:cubicBezTo>
                  <a:cubicBezTo>
                    <a:pt x="2" y="1094"/>
                    <a:pt x="2" y="1173"/>
                    <a:pt x="30" y="1208"/>
                  </a:cubicBezTo>
                  <a:cubicBezTo>
                    <a:pt x="27" y="1218"/>
                    <a:pt x="66" y="1418"/>
                    <a:pt x="66" y="1423"/>
                  </a:cubicBezTo>
                  <a:cubicBezTo>
                    <a:pt x="70" y="1424"/>
                    <a:pt x="70" y="1424"/>
                    <a:pt x="70" y="1424"/>
                  </a:cubicBezTo>
                  <a:cubicBezTo>
                    <a:pt x="155" y="1447"/>
                    <a:pt x="243" y="1459"/>
                    <a:pt x="331" y="1459"/>
                  </a:cubicBezTo>
                  <a:cubicBezTo>
                    <a:pt x="419" y="1459"/>
                    <a:pt x="507" y="1447"/>
                    <a:pt x="592" y="1424"/>
                  </a:cubicBezTo>
                  <a:cubicBezTo>
                    <a:pt x="596" y="1423"/>
                    <a:pt x="596" y="1423"/>
                    <a:pt x="596" y="1423"/>
                  </a:cubicBezTo>
                  <a:cubicBezTo>
                    <a:pt x="597" y="1419"/>
                    <a:pt x="634" y="1215"/>
                    <a:pt x="631" y="1208"/>
                  </a:cubicBezTo>
                  <a:cubicBezTo>
                    <a:pt x="660" y="1173"/>
                    <a:pt x="660" y="1095"/>
                    <a:pt x="632" y="1059"/>
                  </a:cubicBezTo>
                  <a:cubicBezTo>
                    <a:pt x="633" y="916"/>
                    <a:pt x="634" y="732"/>
                    <a:pt x="634" y="586"/>
                  </a:cubicBezTo>
                  <a:cubicBezTo>
                    <a:pt x="642" y="586"/>
                    <a:pt x="642" y="586"/>
                    <a:pt x="642" y="586"/>
                  </a:cubicBezTo>
                  <a:cubicBezTo>
                    <a:pt x="642" y="557"/>
                    <a:pt x="642" y="557"/>
                    <a:pt x="642" y="557"/>
                  </a:cubicBezTo>
                  <a:cubicBezTo>
                    <a:pt x="634" y="555"/>
                    <a:pt x="634" y="555"/>
                    <a:pt x="634" y="555"/>
                  </a:cubicBezTo>
                  <a:cubicBezTo>
                    <a:pt x="635" y="476"/>
                    <a:pt x="635" y="411"/>
                    <a:pt x="635" y="372"/>
                  </a:cubicBezTo>
                  <a:cubicBezTo>
                    <a:pt x="646" y="355"/>
                    <a:pt x="653" y="330"/>
                    <a:pt x="653" y="302"/>
                  </a:cubicBezTo>
                  <a:cubicBezTo>
                    <a:pt x="653" y="268"/>
                    <a:pt x="643" y="238"/>
                    <a:pt x="626" y="221"/>
                  </a:cubicBezTo>
                  <a:cubicBezTo>
                    <a:pt x="624" y="208"/>
                    <a:pt x="622" y="194"/>
                    <a:pt x="619" y="181"/>
                  </a:cubicBezTo>
                  <a:cubicBezTo>
                    <a:pt x="609" y="136"/>
                    <a:pt x="593" y="87"/>
                    <a:pt x="575" y="47"/>
                  </a:cubicBezTo>
                  <a:cubicBezTo>
                    <a:pt x="574" y="44"/>
                    <a:pt x="573" y="41"/>
                    <a:pt x="571" y="39"/>
                  </a:cubicBezTo>
                  <a:cubicBezTo>
                    <a:pt x="546" y="31"/>
                    <a:pt x="546" y="31"/>
                    <a:pt x="546" y="31"/>
                  </a:cubicBezTo>
                  <a:cubicBezTo>
                    <a:pt x="476" y="11"/>
                    <a:pt x="404" y="0"/>
                    <a:pt x="332"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0"/>
            <p:cNvSpPr/>
            <p:nvPr/>
          </p:nvSpPr>
          <p:spPr>
            <a:xfrm>
              <a:off x="8352795" y="3402984"/>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0"/>
            <p:cNvSpPr/>
            <p:nvPr/>
          </p:nvSpPr>
          <p:spPr>
            <a:xfrm>
              <a:off x="9601010" y="3402984"/>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0"/>
            <p:cNvSpPr/>
            <p:nvPr/>
          </p:nvSpPr>
          <p:spPr>
            <a:xfrm>
              <a:off x="8352795" y="5360204"/>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0"/>
            <p:cNvSpPr/>
            <p:nvPr/>
          </p:nvSpPr>
          <p:spPr>
            <a:xfrm>
              <a:off x="9601010" y="5360204"/>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0"/>
            <p:cNvSpPr/>
            <p:nvPr/>
          </p:nvSpPr>
          <p:spPr>
            <a:xfrm>
              <a:off x="8393508" y="2893571"/>
              <a:ext cx="1435893" cy="3488440"/>
            </a:xfrm>
            <a:custGeom>
              <a:avLst/>
              <a:gdLst/>
              <a:ahLst/>
              <a:cxnLst/>
              <a:rect l="l" t="t" r="r" b="b"/>
              <a:pathLst>
                <a:path w="610" h="1481" extrusionOk="0">
                  <a:moveTo>
                    <a:pt x="546" y="49"/>
                  </a:moveTo>
                  <a:cubicBezTo>
                    <a:pt x="546" y="49"/>
                    <a:pt x="546" y="49"/>
                    <a:pt x="546" y="49"/>
                  </a:cubicBezTo>
                  <a:cubicBezTo>
                    <a:pt x="520" y="41"/>
                    <a:pt x="520" y="41"/>
                    <a:pt x="520" y="41"/>
                  </a:cubicBezTo>
                  <a:cubicBezTo>
                    <a:pt x="380" y="0"/>
                    <a:pt x="231" y="0"/>
                    <a:pt x="90" y="41"/>
                  </a:cubicBezTo>
                  <a:cubicBezTo>
                    <a:pt x="65" y="49"/>
                    <a:pt x="65" y="49"/>
                    <a:pt x="65" y="49"/>
                  </a:cubicBezTo>
                  <a:cubicBezTo>
                    <a:pt x="22" y="142"/>
                    <a:pt x="0" y="243"/>
                    <a:pt x="1" y="345"/>
                  </a:cubicBezTo>
                  <a:cubicBezTo>
                    <a:pt x="1" y="345"/>
                    <a:pt x="4" y="1008"/>
                    <a:pt x="5" y="1229"/>
                  </a:cubicBezTo>
                  <a:cubicBezTo>
                    <a:pt x="5" y="1236"/>
                    <a:pt x="40" y="1433"/>
                    <a:pt x="40" y="1433"/>
                  </a:cubicBezTo>
                  <a:cubicBezTo>
                    <a:pt x="212" y="1481"/>
                    <a:pt x="394" y="1481"/>
                    <a:pt x="566" y="1434"/>
                  </a:cubicBezTo>
                  <a:cubicBezTo>
                    <a:pt x="570" y="1433"/>
                    <a:pt x="570" y="1433"/>
                    <a:pt x="570" y="1433"/>
                  </a:cubicBezTo>
                  <a:cubicBezTo>
                    <a:pt x="570" y="1433"/>
                    <a:pt x="606" y="1236"/>
                    <a:pt x="606" y="1229"/>
                  </a:cubicBezTo>
                  <a:cubicBezTo>
                    <a:pt x="607" y="1008"/>
                    <a:pt x="610" y="345"/>
                    <a:pt x="610" y="345"/>
                  </a:cubicBezTo>
                  <a:cubicBezTo>
                    <a:pt x="610" y="243"/>
                    <a:pt x="588" y="142"/>
                    <a:pt x="546" y="4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0"/>
            <p:cNvSpPr/>
            <p:nvPr/>
          </p:nvSpPr>
          <p:spPr>
            <a:xfrm>
              <a:off x="9071735" y="3077277"/>
              <a:ext cx="79500" cy="82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0"/>
            <p:cNvSpPr/>
            <p:nvPr/>
          </p:nvSpPr>
          <p:spPr>
            <a:xfrm>
              <a:off x="8491816" y="4175545"/>
              <a:ext cx="1239276" cy="1655348"/>
            </a:xfrm>
            <a:custGeom>
              <a:avLst/>
              <a:gdLst/>
              <a:ahLst/>
              <a:cxnLst/>
              <a:rect l="l" t="t" r="r" b="b"/>
              <a:pathLst>
                <a:path w="1248" h="1667" extrusionOk="0">
                  <a:moveTo>
                    <a:pt x="79" y="1667"/>
                  </a:moveTo>
                  <a:lnTo>
                    <a:pt x="0" y="1375"/>
                  </a:lnTo>
                  <a:lnTo>
                    <a:pt x="55" y="0"/>
                  </a:lnTo>
                  <a:lnTo>
                    <a:pt x="1191" y="4"/>
                  </a:lnTo>
                  <a:lnTo>
                    <a:pt x="1248" y="1375"/>
                  </a:lnTo>
                  <a:lnTo>
                    <a:pt x="1169" y="1667"/>
                  </a:lnTo>
                  <a:lnTo>
                    <a:pt x="79" y="166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0"/>
            <p:cNvSpPr/>
            <p:nvPr/>
          </p:nvSpPr>
          <p:spPr>
            <a:xfrm>
              <a:off x="9676479" y="3025640"/>
              <a:ext cx="152924" cy="3260050"/>
            </a:xfrm>
            <a:custGeom>
              <a:avLst/>
              <a:gdLst/>
              <a:ahLst/>
              <a:cxnLst/>
              <a:rect l="l" t="t" r="r" b="b"/>
              <a:pathLst>
                <a:path w="65" h="1384" extrusionOk="0">
                  <a:moveTo>
                    <a:pt x="4" y="0"/>
                  </a:moveTo>
                  <a:cubicBezTo>
                    <a:pt x="26" y="75"/>
                    <a:pt x="38" y="154"/>
                    <a:pt x="37" y="233"/>
                  </a:cubicBezTo>
                  <a:cubicBezTo>
                    <a:pt x="37" y="233"/>
                    <a:pt x="35" y="940"/>
                    <a:pt x="34" y="1176"/>
                  </a:cubicBezTo>
                  <a:cubicBezTo>
                    <a:pt x="34" y="1183"/>
                    <a:pt x="7" y="1340"/>
                    <a:pt x="0" y="1384"/>
                  </a:cubicBezTo>
                  <a:cubicBezTo>
                    <a:pt x="7" y="1382"/>
                    <a:pt x="14" y="1380"/>
                    <a:pt x="21" y="1378"/>
                  </a:cubicBezTo>
                  <a:cubicBezTo>
                    <a:pt x="25" y="1377"/>
                    <a:pt x="25" y="1377"/>
                    <a:pt x="25" y="1377"/>
                  </a:cubicBezTo>
                  <a:cubicBezTo>
                    <a:pt x="25" y="1377"/>
                    <a:pt x="61" y="1180"/>
                    <a:pt x="61" y="1173"/>
                  </a:cubicBezTo>
                  <a:cubicBezTo>
                    <a:pt x="62" y="952"/>
                    <a:pt x="65" y="289"/>
                    <a:pt x="65" y="289"/>
                  </a:cubicBezTo>
                  <a:cubicBezTo>
                    <a:pt x="65" y="190"/>
                    <a:pt x="44" y="91"/>
                    <a:pt x="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0"/>
            <p:cNvSpPr/>
            <p:nvPr/>
          </p:nvSpPr>
          <p:spPr>
            <a:xfrm>
              <a:off x="9669527" y="4028579"/>
              <a:ext cx="161861" cy="148951"/>
            </a:xfrm>
            <a:custGeom>
              <a:avLst/>
              <a:gdLst/>
              <a:ahLst/>
              <a:cxnLst/>
              <a:rect l="l" t="t" r="r" b="b"/>
              <a:pathLst>
                <a:path w="163" h="150" extrusionOk="0">
                  <a:moveTo>
                    <a:pt x="7" y="150"/>
                  </a:moveTo>
                  <a:lnTo>
                    <a:pt x="0" y="143"/>
                  </a:lnTo>
                  <a:lnTo>
                    <a:pt x="154" y="0"/>
                  </a:lnTo>
                  <a:lnTo>
                    <a:pt x="163" y="10"/>
                  </a:lnTo>
                  <a:lnTo>
                    <a:pt x="7" y="15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30"/>
            <p:cNvSpPr/>
            <p:nvPr/>
          </p:nvSpPr>
          <p:spPr>
            <a:xfrm>
              <a:off x="8393508" y="3025640"/>
              <a:ext cx="152924" cy="3260050"/>
            </a:xfrm>
            <a:custGeom>
              <a:avLst/>
              <a:gdLst/>
              <a:ahLst/>
              <a:cxnLst/>
              <a:rect l="l" t="t" r="r" b="b"/>
              <a:pathLst>
                <a:path w="65" h="1384" extrusionOk="0">
                  <a:moveTo>
                    <a:pt x="61" y="0"/>
                  </a:moveTo>
                  <a:cubicBezTo>
                    <a:pt x="39" y="75"/>
                    <a:pt x="28" y="154"/>
                    <a:pt x="28" y="233"/>
                  </a:cubicBezTo>
                  <a:cubicBezTo>
                    <a:pt x="28" y="233"/>
                    <a:pt x="31" y="940"/>
                    <a:pt x="32" y="1176"/>
                  </a:cubicBezTo>
                  <a:cubicBezTo>
                    <a:pt x="32" y="1183"/>
                    <a:pt x="58" y="1340"/>
                    <a:pt x="65" y="1384"/>
                  </a:cubicBezTo>
                  <a:cubicBezTo>
                    <a:pt x="58" y="1382"/>
                    <a:pt x="51" y="1380"/>
                    <a:pt x="44" y="1378"/>
                  </a:cubicBezTo>
                  <a:cubicBezTo>
                    <a:pt x="40" y="1377"/>
                    <a:pt x="40" y="1377"/>
                    <a:pt x="40" y="1377"/>
                  </a:cubicBezTo>
                  <a:cubicBezTo>
                    <a:pt x="40" y="1377"/>
                    <a:pt x="5" y="1180"/>
                    <a:pt x="5" y="1173"/>
                  </a:cubicBezTo>
                  <a:cubicBezTo>
                    <a:pt x="4" y="952"/>
                    <a:pt x="1" y="289"/>
                    <a:pt x="1" y="289"/>
                  </a:cubicBezTo>
                  <a:cubicBezTo>
                    <a:pt x="0" y="190"/>
                    <a:pt x="21" y="91"/>
                    <a:pt x="6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30"/>
            <p:cNvSpPr/>
            <p:nvPr/>
          </p:nvSpPr>
          <p:spPr>
            <a:xfrm>
              <a:off x="8393508" y="4028579"/>
              <a:ext cx="159875" cy="148951"/>
            </a:xfrm>
            <a:custGeom>
              <a:avLst/>
              <a:gdLst/>
              <a:ahLst/>
              <a:cxnLst/>
              <a:rect l="l" t="t" r="r" b="b"/>
              <a:pathLst>
                <a:path w="161" h="150" extrusionOk="0">
                  <a:moveTo>
                    <a:pt x="154" y="150"/>
                  </a:moveTo>
                  <a:lnTo>
                    <a:pt x="0" y="10"/>
                  </a:lnTo>
                  <a:lnTo>
                    <a:pt x="7" y="0"/>
                  </a:lnTo>
                  <a:lnTo>
                    <a:pt x="161" y="143"/>
                  </a:lnTo>
                  <a:lnTo>
                    <a:pt x="154" y="15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0"/>
            <p:cNvSpPr/>
            <p:nvPr/>
          </p:nvSpPr>
          <p:spPr>
            <a:xfrm>
              <a:off x="9042938" y="3238144"/>
              <a:ext cx="137100" cy="2574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0"/>
            <p:cNvSpPr/>
            <p:nvPr/>
          </p:nvSpPr>
          <p:spPr>
            <a:xfrm>
              <a:off x="9042938" y="6217171"/>
              <a:ext cx="137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0"/>
            <p:cNvSpPr/>
            <p:nvPr/>
          </p:nvSpPr>
          <p:spPr>
            <a:xfrm>
              <a:off x="8475928" y="6186388"/>
              <a:ext cx="1271053" cy="125119"/>
            </a:xfrm>
            <a:custGeom>
              <a:avLst/>
              <a:gdLst/>
              <a:ahLst/>
              <a:cxnLst/>
              <a:rect l="l" t="t" r="r" b="b"/>
              <a:pathLst>
                <a:path w="540" h="53" extrusionOk="0">
                  <a:moveTo>
                    <a:pt x="272" y="44"/>
                  </a:moveTo>
                  <a:cubicBezTo>
                    <a:pt x="181" y="44"/>
                    <a:pt x="89" y="31"/>
                    <a:pt x="0" y="4"/>
                  </a:cubicBezTo>
                  <a:cubicBezTo>
                    <a:pt x="2" y="0"/>
                    <a:pt x="2" y="0"/>
                    <a:pt x="2" y="0"/>
                  </a:cubicBezTo>
                  <a:cubicBezTo>
                    <a:pt x="177" y="52"/>
                    <a:pt x="363" y="53"/>
                    <a:pt x="539" y="1"/>
                  </a:cubicBezTo>
                  <a:cubicBezTo>
                    <a:pt x="540" y="6"/>
                    <a:pt x="540" y="6"/>
                    <a:pt x="540" y="6"/>
                  </a:cubicBezTo>
                  <a:cubicBezTo>
                    <a:pt x="452" y="31"/>
                    <a:pt x="362" y="44"/>
                    <a:pt x="272" y="44"/>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0"/>
            <p:cNvSpPr/>
            <p:nvPr/>
          </p:nvSpPr>
          <p:spPr>
            <a:xfrm>
              <a:off x="9042938" y="3270914"/>
              <a:ext cx="137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30"/>
            <p:cNvSpPr/>
            <p:nvPr/>
          </p:nvSpPr>
          <p:spPr>
            <a:xfrm>
              <a:off x="8572250" y="3044508"/>
              <a:ext cx="364435" cy="261162"/>
            </a:xfrm>
            <a:custGeom>
              <a:avLst/>
              <a:gdLst/>
              <a:ahLst/>
              <a:cxnLst/>
              <a:rect l="l" t="t" r="r" b="b"/>
              <a:pathLst>
                <a:path w="155" h="111" extrusionOk="0">
                  <a:moveTo>
                    <a:pt x="154" y="82"/>
                  </a:moveTo>
                  <a:cubicBezTo>
                    <a:pt x="130" y="85"/>
                    <a:pt x="106" y="89"/>
                    <a:pt x="81" y="92"/>
                  </a:cubicBezTo>
                  <a:cubicBezTo>
                    <a:pt x="57" y="98"/>
                    <a:pt x="25" y="105"/>
                    <a:pt x="0" y="111"/>
                  </a:cubicBezTo>
                  <a:cubicBezTo>
                    <a:pt x="1" y="84"/>
                    <a:pt x="9" y="58"/>
                    <a:pt x="9" y="31"/>
                  </a:cubicBezTo>
                  <a:cubicBezTo>
                    <a:pt x="33" y="25"/>
                    <a:pt x="56" y="19"/>
                    <a:pt x="79" y="12"/>
                  </a:cubicBezTo>
                  <a:cubicBezTo>
                    <a:pt x="104" y="8"/>
                    <a:pt x="130" y="4"/>
                    <a:pt x="155" y="0"/>
                  </a:cubicBezTo>
                  <a:cubicBezTo>
                    <a:pt x="154" y="27"/>
                    <a:pt x="154" y="54"/>
                    <a:pt x="154"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0"/>
            <p:cNvSpPr/>
            <p:nvPr/>
          </p:nvSpPr>
          <p:spPr>
            <a:xfrm>
              <a:off x="9285232" y="3044508"/>
              <a:ext cx="365428" cy="261162"/>
            </a:xfrm>
            <a:custGeom>
              <a:avLst/>
              <a:gdLst/>
              <a:ahLst/>
              <a:cxnLst/>
              <a:rect l="l" t="t" r="r" b="b"/>
              <a:pathLst>
                <a:path w="155" h="111" extrusionOk="0">
                  <a:moveTo>
                    <a:pt x="1" y="82"/>
                  </a:moveTo>
                  <a:cubicBezTo>
                    <a:pt x="25" y="85"/>
                    <a:pt x="49" y="89"/>
                    <a:pt x="74" y="92"/>
                  </a:cubicBezTo>
                  <a:cubicBezTo>
                    <a:pt x="98" y="98"/>
                    <a:pt x="131" y="105"/>
                    <a:pt x="155" y="111"/>
                  </a:cubicBezTo>
                  <a:cubicBezTo>
                    <a:pt x="155" y="84"/>
                    <a:pt x="146" y="58"/>
                    <a:pt x="146" y="31"/>
                  </a:cubicBezTo>
                  <a:cubicBezTo>
                    <a:pt x="122" y="25"/>
                    <a:pt x="99" y="19"/>
                    <a:pt x="76" y="12"/>
                  </a:cubicBezTo>
                  <a:cubicBezTo>
                    <a:pt x="51" y="8"/>
                    <a:pt x="26" y="4"/>
                    <a:pt x="0" y="0"/>
                  </a:cubicBezTo>
                  <a:cubicBezTo>
                    <a:pt x="1" y="27"/>
                    <a:pt x="1" y="54"/>
                    <a:pt x="1"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0"/>
            <p:cNvSpPr/>
            <p:nvPr/>
          </p:nvSpPr>
          <p:spPr>
            <a:xfrm>
              <a:off x="8532530" y="3006774"/>
              <a:ext cx="1160830" cy="1168772"/>
            </a:xfrm>
            <a:custGeom>
              <a:avLst/>
              <a:gdLst/>
              <a:ahLst/>
              <a:cxnLst/>
              <a:rect l="l" t="t" r="r" b="b"/>
              <a:pathLst>
                <a:path w="493" h="496" extrusionOk="0">
                  <a:moveTo>
                    <a:pt x="489" y="496"/>
                  </a:moveTo>
                  <a:cubicBezTo>
                    <a:pt x="484" y="495"/>
                    <a:pt x="484" y="495"/>
                    <a:pt x="484" y="495"/>
                  </a:cubicBezTo>
                  <a:cubicBezTo>
                    <a:pt x="488" y="328"/>
                    <a:pt x="482" y="182"/>
                    <a:pt x="466" y="49"/>
                  </a:cubicBezTo>
                  <a:cubicBezTo>
                    <a:pt x="443" y="43"/>
                    <a:pt x="443" y="43"/>
                    <a:pt x="443" y="43"/>
                  </a:cubicBezTo>
                  <a:cubicBezTo>
                    <a:pt x="313" y="5"/>
                    <a:pt x="180" y="5"/>
                    <a:pt x="49" y="43"/>
                  </a:cubicBezTo>
                  <a:cubicBezTo>
                    <a:pt x="26" y="49"/>
                    <a:pt x="26" y="49"/>
                    <a:pt x="26" y="49"/>
                  </a:cubicBezTo>
                  <a:cubicBezTo>
                    <a:pt x="11" y="182"/>
                    <a:pt x="5" y="328"/>
                    <a:pt x="8" y="495"/>
                  </a:cubicBezTo>
                  <a:cubicBezTo>
                    <a:pt x="3" y="496"/>
                    <a:pt x="3" y="496"/>
                    <a:pt x="3" y="496"/>
                  </a:cubicBezTo>
                  <a:cubicBezTo>
                    <a:pt x="0" y="327"/>
                    <a:pt x="6" y="180"/>
                    <a:pt x="22" y="47"/>
                  </a:cubicBezTo>
                  <a:cubicBezTo>
                    <a:pt x="23" y="45"/>
                    <a:pt x="23" y="45"/>
                    <a:pt x="23" y="45"/>
                  </a:cubicBezTo>
                  <a:cubicBezTo>
                    <a:pt x="48" y="38"/>
                    <a:pt x="48" y="38"/>
                    <a:pt x="48" y="38"/>
                  </a:cubicBezTo>
                  <a:cubicBezTo>
                    <a:pt x="179" y="0"/>
                    <a:pt x="313" y="0"/>
                    <a:pt x="445" y="38"/>
                  </a:cubicBezTo>
                  <a:cubicBezTo>
                    <a:pt x="469" y="45"/>
                    <a:pt x="469" y="45"/>
                    <a:pt x="469" y="45"/>
                  </a:cubicBezTo>
                  <a:cubicBezTo>
                    <a:pt x="471" y="47"/>
                    <a:pt x="471" y="47"/>
                    <a:pt x="471" y="47"/>
                  </a:cubicBezTo>
                  <a:cubicBezTo>
                    <a:pt x="487" y="180"/>
                    <a:pt x="493" y="327"/>
                    <a:pt x="489" y="49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0"/>
            <p:cNvSpPr/>
            <p:nvPr/>
          </p:nvSpPr>
          <p:spPr>
            <a:xfrm>
              <a:off x="8572250" y="3197431"/>
              <a:ext cx="1080395" cy="113203"/>
            </a:xfrm>
            <a:custGeom>
              <a:avLst/>
              <a:gdLst/>
              <a:ahLst/>
              <a:cxnLst/>
              <a:rect l="l" t="t" r="r" b="b"/>
              <a:pathLst>
                <a:path w="459" h="48" extrusionOk="0">
                  <a:moveTo>
                    <a:pt x="457" y="48"/>
                  </a:moveTo>
                  <a:cubicBezTo>
                    <a:pt x="308" y="5"/>
                    <a:pt x="150" y="5"/>
                    <a:pt x="1" y="48"/>
                  </a:cubicBezTo>
                  <a:cubicBezTo>
                    <a:pt x="0" y="43"/>
                    <a:pt x="0" y="43"/>
                    <a:pt x="0" y="43"/>
                  </a:cubicBezTo>
                  <a:cubicBezTo>
                    <a:pt x="150" y="0"/>
                    <a:pt x="309" y="0"/>
                    <a:pt x="459" y="43"/>
                  </a:cubicBezTo>
                  <a:lnTo>
                    <a:pt x="457" y="48"/>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0"/>
            <p:cNvSpPr/>
            <p:nvPr/>
          </p:nvSpPr>
          <p:spPr>
            <a:xfrm>
              <a:off x="8675524" y="4871121"/>
              <a:ext cx="871863" cy="641483"/>
            </a:xfrm>
            <a:custGeom>
              <a:avLst/>
              <a:gdLst/>
              <a:ahLst/>
              <a:cxnLst/>
              <a:rect l="l" t="t" r="r" b="b"/>
              <a:pathLst>
                <a:path w="370" h="272" extrusionOk="0">
                  <a:moveTo>
                    <a:pt x="0" y="272"/>
                  </a:moveTo>
                  <a:cubicBezTo>
                    <a:pt x="370" y="272"/>
                    <a:pt x="370" y="272"/>
                    <a:pt x="370" y="272"/>
                  </a:cubicBezTo>
                  <a:cubicBezTo>
                    <a:pt x="368" y="253"/>
                    <a:pt x="368" y="234"/>
                    <a:pt x="368" y="214"/>
                  </a:cubicBezTo>
                  <a:cubicBezTo>
                    <a:pt x="370" y="34"/>
                    <a:pt x="370" y="34"/>
                    <a:pt x="370" y="34"/>
                  </a:cubicBezTo>
                  <a:cubicBezTo>
                    <a:pt x="255" y="1"/>
                    <a:pt x="118" y="0"/>
                    <a:pt x="0" y="28"/>
                  </a:cubicBezTo>
                  <a:cubicBezTo>
                    <a:pt x="2" y="214"/>
                    <a:pt x="2" y="214"/>
                    <a:pt x="2" y="214"/>
                  </a:cubicBezTo>
                  <a:cubicBezTo>
                    <a:pt x="3" y="234"/>
                    <a:pt x="2" y="253"/>
                    <a:pt x="0" y="27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0"/>
            <p:cNvSpPr/>
            <p:nvPr/>
          </p:nvSpPr>
          <p:spPr>
            <a:xfrm>
              <a:off x="8668572" y="5416806"/>
              <a:ext cx="8856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0"/>
            <p:cNvSpPr/>
            <p:nvPr/>
          </p:nvSpPr>
          <p:spPr>
            <a:xfrm>
              <a:off x="7825506" y="2505304"/>
              <a:ext cx="2571896" cy="2197531"/>
            </a:xfrm>
            <a:custGeom>
              <a:avLst/>
              <a:gdLst/>
              <a:ahLst/>
              <a:cxnLst/>
              <a:rect l="l" t="t" r="r" b="b"/>
              <a:pathLst>
                <a:path w="2590" h="2213" extrusionOk="0">
                  <a:moveTo>
                    <a:pt x="2590" y="2213"/>
                  </a:moveTo>
                  <a:lnTo>
                    <a:pt x="2476" y="2213"/>
                  </a:lnTo>
                  <a:lnTo>
                    <a:pt x="2476" y="114"/>
                  </a:lnTo>
                  <a:lnTo>
                    <a:pt x="114" y="114"/>
                  </a:lnTo>
                  <a:lnTo>
                    <a:pt x="114" y="2213"/>
                  </a:lnTo>
                  <a:lnTo>
                    <a:pt x="0" y="2213"/>
                  </a:lnTo>
                  <a:lnTo>
                    <a:pt x="0" y="0"/>
                  </a:lnTo>
                  <a:lnTo>
                    <a:pt x="2590" y="0"/>
                  </a:lnTo>
                  <a:lnTo>
                    <a:pt x="2590" y="221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30"/>
            <p:cNvSpPr/>
            <p:nvPr/>
          </p:nvSpPr>
          <p:spPr>
            <a:xfrm>
              <a:off x="7875157" y="5607464"/>
              <a:ext cx="2472595" cy="1109192"/>
            </a:xfrm>
            <a:custGeom>
              <a:avLst/>
              <a:gdLst/>
              <a:ahLst/>
              <a:cxnLst/>
              <a:rect l="l" t="t" r="r" b="b"/>
              <a:pathLst>
                <a:path w="2490" h="1117" extrusionOk="0">
                  <a:moveTo>
                    <a:pt x="2483" y="1117"/>
                  </a:moveTo>
                  <a:lnTo>
                    <a:pt x="7" y="1117"/>
                  </a:lnTo>
                  <a:lnTo>
                    <a:pt x="0" y="1110"/>
                  </a:lnTo>
                  <a:lnTo>
                    <a:pt x="0" y="0"/>
                  </a:lnTo>
                  <a:lnTo>
                    <a:pt x="12" y="0"/>
                  </a:lnTo>
                  <a:lnTo>
                    <a:pt x="12" y="1105"/>
                  </a:lnTo>
                  <a:lnTo>
                    <a:pt x="2478" y="1105"/>
                  </a:lnTo>
                  <a:lnTo>
                    <a:pt x="2478" y="0"/>
                  </a:lnTo>
                  <a:lnTo>
                    <a:pt x="2490" y="0"/>
                  </a:lnTo>
                  <a:lnTo>
                    <a:pt x="2490" y="1110"/>
                  </a:lnTo>
                  <a:lnTo>
                    <a:pt x="2483" y="1117"/>
                  </a:lnTo>
                  <a:close/>
                </a:path>
              </a:pathLst>
            </a:custGeom>
            <a:solidFill>
              <a:schemeClr val="accent3"/>
            </a:solidFill>
            <a:ln w="381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0"/>
            <p:cNvSpPr/>
            <p:nvPr/>
          </p:nvSpPr>
          <p:spPr>
            <a:xfrm>
              <a:off x="9072660" y="3079658"/>
              <a:ext cx="79500" cy="825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0"/>
            <p:cNvSpPr/>
            <p:nvPr/>
          </p:nvSpPr>
          <p:spPr>
            <a:xfrm>
              <a:off x="9677404" y="3028022"/>
              <a:ext cx="152924" cy="3260050"/>
            </a:xfrm>
            <a:custGeom>
              <a:avLst/>
              <a:gdLst/>
              <a:ahLst/>
              <a:cxnLst/>
              <a:rect l="l" t="t" r="r" b="b"/>
              <a:pathLst>
                <a:path w="65" h="1384" extrusionOk="0">
                  <a:moveTo>
                    <a:pt x="4" y="0"/>
                  </a:moveTo>
                  <a:cubicBezTo>
                    <a:pt x="26" y="75"/>
                    <a:pt x="38" y="154"/>
                    <a:pt x="37" y="233"/>
                  </a:cubicBezTo>
                  <a:cubicBezTo>
                    <a:pt x="37" y="233"/>
                    <a:pt x="35" y="940"/>
                    <a:pt x="34" y="1176"/>
                  </a:cubicBezTo>
                  <a:cubicBezTo>
                    <a:pt x="34" y="1183"/>
                    <a:pt x="7" y="1340"/>
                    <a:pt x="0" y="1384"/>
                  </a:cubicBezTo>
                  <a:cubicBezTo>
                    <a:pt x="7" y="1382"/>
                    <a:pt x="14" y="1380"/>
                    <a:pt x="21" y="1378"/>
                  </a:cubicBezTo>
                  <a:cubicBezTo>
                    <a:pt x="25" y="1377"/>
                    <a:pt x="25" y="1377"/>
                    <a:pt x="25" y="1377"/>
                  </a:cubicBezTo>
                  <a:cubicBezTo>
                    <a:pt x="25" y="1377"/>
                    <a:pt x="61" y="1180"/>
                    <a:pt x="61" y="1173"/>
                  </a:cubicBezTo>
                  <a:cubicBezTo>
                    <a:pt x="62" y="952"/>
                    <a:pt x="65" y="289"/>
                    <a:pt x="65" y="289"/>
                  </a:cubicBezTo>
                  <a:cubicBezTo>
                    <a:pt x="65" y="190"/>
                    <a:pt x="44" y="91"/>
                    <a:pt x="4"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0"/>
            <p:cNvSpPr/>
            <p:nvPr/>
          </p:nvSpPr>
          <p:spPr>
            <a:xfrm>
              <a:off x="8394433" y="3028022"/>
              <a:ext cx="152924" cy="3260050"/>
            </a:xfrm>
            <a:custGeom>
              <a:avLst/>
              <a:gdLst/>
              <a:ahLst/>
              <a:cxnLst/>
              <a:rect l="l" t="t" r="r" b="b"/>
              <a:pathLst>
                <a:path w="65" h="1384" extrusionOk="0">
                  <a:moveTo>
                    <a:pt x="61" y="0"/>
                  </a:moveTo>
                  <a:cubicBezTo>
                    <a:pt x="39" y="75"/>
                    <a:pt x="28" y="154"/>
                    <a:pt x="28" y="233"/>
                  </a:cubicBezTo>
                  <a:cubicBezTo>
                    <a:pt x="28" y="233"/>
                    <a:pt x="31" y="940"/>
                    <a:pt x="32" y="1176"/>
                  </a:cubicBezTo>
                  <a:cubicBezTo>
                    <a:pt x="32" y="1183"/>
                    <a:pt x="58" y="1340"/>
                    <a:pt x="65" y="1384"/>
                  </a:cubicBezTo>
                  <a:cubicBezTo>
                    <a:pt x="58" y="1382"/>
                    <a:pt x="51" y="1380"/>
                    <a:pt x="44" y="1378"/>
                  </a:cubicBezTo>
                  <a:cubicBezTo>
                    <a:pt x="40" y="1377"/>
                    <a:pt x="40" y="1377"/>
                    <a:pt x="40" y="1377"/>
                  </a:cubicBezTo>
                  <a:cubicBezTo>
                    <a:pt x="40" y="1377"/>
                    <a:pt x="5" y="1180"/>
                    <a:pt x="5" y="1173"/>
                  </a:cubicBezTo>
                  <a:cubicBezTo>
                    <a:pt x="4" y="952"/>
                    <a:pt x="1" y="289"/>
                    <a:pt x="1" y="289"/>
                  </a:cubicBezTo>
                  <a:cubicBezTo>
                    <a:pt x="0" y="190"/>
                    <a:pt x="21" y="91"/>
                    <a:pt x="61"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0"/>
            <p:cNvSpPr/>
            <p:nvPr/>
          </p:nvSpPr>
          <p:spPr>
            <a:xfrm>
              <a:off x="9043863" y="3240526"/>
              <a:ext cx="137100" cy="2574000"/>
            </a:xfrm>
            <a:prstGeom prst="rect">
              <a:avLst/>
            </a:prstGeom>
            <a:solidFill>
              <a:srgbClr val="EFEFEF">
                <a:alpha val="153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30"/>
            <p:cNvSpPr/>
            <p:nvPr/>
          </p:nvSpPr>
          <p:spPr>
            <a:xfrm>
              <a:off x="9589094" y="4198384"/>
              <a:ext cx="142001" cy="1342548"/>
            </a:xfrm>
            <a:custGeom>
              <a:avLst/>
              <a:gdLst/>
              <a:ahLst/>
              <a:cxnLst/>
              <a:rect l="l" t="t" r="r" b="b"/>
              <a:pathLst>
                <a:path w="60" h="570" extrusionOk="0">
                  <a:moveTo>
                    <a:pt x="60" y="0"/>
                  </a:moveTo>
                  <a:cubicBezTo>
                    <a:pt x="56" y="0"/>
                    <a:pt x="56" y="0"/>
                    <a:pt x="56" y="0"/>
                  </a:cubicBezTo>
                  <a:cubicBezTo>
                    <a:pt x="31" y="67"/>
                    <a:pt x="31" y="67"/>
                    <a:pt x="31" y="67"/>
                  </a:cubicBezTo>
                  <a:cubicBezTo>
                    <a:pt x="22" y="89"/>
                    <a:pt x="16" y="112"/>
                    <a:pt x="11" y="135"/>
                  </a:cubicBezTo>
                  <a:cubicBezTo>
                    <a:pt x="8" y="154"/>
                    <a:pt x="8" y="154"/>
                    <a:pt x="8" y="154"/>
                  </a:cubicBezTo>
                  <a:cubicBezTo>
                    <a:pt x="6" y="170"/>
                    <a:pt x="5" y="186"/>
                    <a:pt x="4" y="202"/>
                  </a:cubicBezTo>
                  <a:cubicBezTo>
                    <a:pt x="3" y="220"/>
                    <a:pt x="3" y="220"/>
                    <a:pt x="3" y="220"/>
                  </a:cubicBezTo>
                  <a:cubicBezTo>
                    <a:pt x="3" y="255"/>
                    <a:pt x="3" y="255"/>
                    <a:pt x="3" y="255"/>
                  </a:cubicBezTo>
                  <a:cubicBezTo>
                    <a:pt x="2" y="285"/>
                    <a:pt x="2" y="285"/>
                    <a:pt x="2" y="285"/>
                  </a:cubicBezTo>
                  <a:cubicBezTo>
                    <a:pt x="2" y="285"/>
                    <a:pt x="2" y="285"/>
                    <a:pt x="2" y="285"/>
                  </a:cubicBezTo>
                  <a:cubicBezTo>
                    <a:pt x="1" y="435"/>
                    <a:pt x="1" y="435"/>
                    <a:pt x="1" y="435"/>
                  </a:cubicBezTo>
                  <a:cubicBezTo>
                    <a:pt x="0" y="487"/>
                    <a:pt x="47" y="552"/>
                    <a:pt x="60" y="570"/>
                  </a:cubicBezTo>
                  <a:lnTo>
                    <a:pt x="6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30"/>
            <p:cNvSpPr/>
            <p:nvPr/>
          </p:nvSpPr>
          <p:spPr>
            <a:xfrm>
              <a:off x="8491816" y="4198384"/>
              <a:ext cx="143987" cy="1342548"/>
            </a:xfrm>
            <a:custGeom>
              <a:avLst/>
              <a:gdLst/>
              <a:ahLst/>
              <a:cxnLst/>
              <a:rect l="l" t="t" r="r" b="b"/>
              <a:pathLst>
                <a:path w="61" h="570" extrusionOk="0">
                  <a:moveTo>
                    <a:pt x="0" y="0"/>
                  </a:moveTo>
                  <a:cubicBezTo>
                    <a:pt x="5" y="0"/>
                    <a:pt x="5" y="0"/>
                    <a:pt x="5" y="0"/>
                  </a:cubicBezTo>
                  <a:cubicBezTo>
                    <a:pt x="30" y="67"/>
                    <a:pt x="30" y="67"/>
                    <a:pt x="30" y="67"/>
                  </a:cubicBezTo>
                  <a:cubicBezTo>
                    <a:pt x="38" y="89"/>
                    <a:pt x="45" y="112"/>
                    <a:pt x="49" y="135"/>
                  </a:cubicBezTo>
                  <a:cubicBezTo>
                    <a:pt x="52" y="154"/>
                    <a:pt x="52" y="154"/>
                    <a:pt x="52" y="154"/>
                  </a:cubicBezTo>
                  <a:cubicBezTo>
                    <a:pt x="54" y="170"/>
                    <a:pt x="56" y="186"/>
                    <a:pt x="56" y="202"/>
                  </a:cubicBezTo>
                  <a:cubicBezTo>
                    <a:pt x="57" y="220"/>
                    <a:pt x="57" y="220"/>
                    <a:pt x="57" y="220"/>
                  </a:cubicBezTo>
                  <a:cubicBezTo>
                    <a:pt x="58" y="255"/>
                    <a:pt x="58" y="255"/>
                    <a:pt x="58" y="255"/>
                  </a:cubicBezTo>
                  <a:cubicBezTo>
                    <a:pt x="58" y="285"/>
                    <a:pt x="58" y="285"/>
                    <a:pt x="58" y="285"/>
                  </a:cubicBezTo>
                  <a:cubicBezTo>
                    <a:pt x="58" y="285"/>
                    <a:pt x="58" y="285"/>
                    <a:pt x="58" y="285"/>
                  </a:cubicBezTo>
                  <a:cubicBezTo>
                    <a:pt x="60" y="435"/>
                    <a:pt x="60" y="435"/>
                    <a:pt x="60" y="435"/>
                  </a:cubicBezTo>
                  <a:cubicBezTo>
                    <a:pt x="61" y="487"/>
                    <a:pt x="14" y="552"/>
                    <a:pt x="0" y="57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30"/>
            <p:cNvSpPr/>
            <p:nvPr/>
          </p:nvSpPr>
          <p:spPr>
            <a:xfrm>
              <a:off x="8570264" y="5423757"/>
              <a:ext cx="1082382" cy="468700"/>
            </a:xfrm>
            <a:custGeom>
              <a:avLst/>
              <a:gdLst/>
              <a:ahLst/>
              <a:cxnLst/>
              <a:rect l="l" t="t" r="r" b="b"/>
              <a:pathLst>
                <a:path w="460" h="199" extrusionOk="0">
                  <a:moveTo>
                    <a:pt x="439" y="101"/>
                  </a:moveTo>
                  <a:cubicBezTo>
                    <a:pt x="429" y="68"/>
                    <a:pt x="422" y="34"/>
                    <a:pt x="418" y="0"/>
                  </a:cubicBezTo>
                  <a:cubicBezTo>
                    <a:pt x="43" y="0"/>
                    <a:pt x="43" y="0"/>
                    <a:pt x="43" y="0"/>
                  </a:cubicBezTo>
                  <a:cubicBezTo>
                    <a:pt x="38" y="34"/>
                    <a:pt x="31" y="68"/>
                    <a:pt x="21" y="101"/>
                  </a:cubicBezTo>
                  <a:cubicBezTo>
                    <a:pt x="21" y="101"/>
                    <a:pt x="5" y="155"/>
                    <a:pt x="0" y="173"/>
                  </a:cubicBezTo>
                  <a:cubicBezTo>
                    <a:pt x="71" y="190"/>
                    <a:pt x="150" y="199"/>
                    <a:pt x="229" y="199"/>
                  </a:cubicBezTo>
                  <a:cubicBezTo>
                    <a:pt x="308" y="198"/>
                    <a:pt x="387" y="188"/>
                    <a:pt x="460" y="173"/>
                  </a:cubicBezTo>
                  <a:lnTo>
                    <a:pt x="439" y="10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30"/>
            <p:cNvSpPr/>
            <p:nvPr/>
          </p:nvSpPr>
          <p:spPr>
            <a:xfrm>
              <a:off x="8546432" y="4021629"/>
              <a:ext cx="1132032" cy="532253"/>
            </a:xfrm>
            <a:custGeom>
              <a:avLst/>
              <a:gdLst/>
              <a:ahLst/>
              <a:cxnLst/>
              <a:rect l="l" t="t" r="r" b="b"/>
              <a:pathLst>
                <a:path w="481" h="226" extrusionOk="0">
                  <a:moveTo>
                    <a:pt x="431" y="226"/>
                  </a:moveTo>
                  <a:cubicBezTo>
                    <a:pt x="435" y="194"/>
                    <a:pt x="443" y="164"/>
                    <a:pt x="455" y="134"/>
                  </a:cubicBezTo>
                  <a:cubicBezTo>
                    <a:pt x="481" y="65"/>
                    <a:pt x="481" y="65"/>
                    <a:pt x="481" y="65"/>
                  </a:cubicBezTo>
                  <a:cubicBezTo>
                    <a:pt x="341" y="0"/>
                    <a:pt x="140" y="0"/>
                    <a:pt x="0" y="65"/>
                  </a:cubicBezTo>
                  <a:cubicBezTo>
                    <a:pt x="26" y="134"/>
                    <a:pt x="26" y="134"/>
                    <a:pt x="26" y="134"/>
                  </a:cubicBezTo>
                  <a:cubicBezTo>
                    <a:pt x="36" y="162"/>
                    <a:pt x="44" y="191"/>
                    <a:pt x="49" y="220"/>
                  </a:cubicBezTo>
                  <a:cubicBezTo>
                    <a:pt x="170" y="189"/>
                    <a:pt x="313" y="191"/>
                    <a:pt x="431" y="22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30"/>
            <p:cNvSpPr/>
            <p:nvPr/>
          </p:nvSpPr>
          <p:spPr>
            <a:xfrm>
              <a:off x="8546432" y="4021629"/>
              <a:ext cx="1132032" cy="252224"/>
            </a:xfrm>
            <a:custGeom>
              <a:avLst/>
              <a:gdLst/>
              <a:ahLst/>
              <a:cxnLst/>
              <a:rect l="l" t="t" r="r" b="b"/>
              <a:pathLst>
                <a:path w="481" h="107" extrusionOk="0">
                  <a:moveTo>
                    <a:pt x="465" y="107"/>
                  </a:moveTo>
                  <a:cubicBezTo>
                    <a:pt x="481" y="65"/>
                    <a:pt x="481" y="65"/>
                    <a:pt x="481" y="65"/>
                  </a:cubicBezTo>
                  <a:cubicBezTo>
                    <a:pt x="341" y="0"/>
                    <a:pt x="140" y="0"/>
                    <a:pt x="0" y="65"/>
                  </a:cubicBezTo>
                  <a:cubicBezTo>
                    <a:pt x="16" y="107"/>
                    <a:pt x="16" y="107"/>
                    <a:pt x="16" y="107"/>
                  </a:cubicBezTo>
                  <a:cubicBezTo>
                    <a:pt x="157" y="84"/>
                    <a:pt x="323" y="84"/>
                    <a:pt x="465" y="10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30"/>
            <p:cNvSpPr/>
            <p:nvPr/>
          </p:nvSpPr>
          <p:spPr>
            <a:xfrm>
              <a:off x="9674493" y="4179517"/>
              <a:ext cx="171791" cy="118168"/>
            </a:xfrm>
            <a:custGeom>
              <a:avLst/>
              <a:gdLst/>
              <a:ahLst/>
              <a:cxnLst/>
              <a:rect l="l" t="t" r="r" b="b"/>
              <a:pathLst>
                <a:path w="173" h="119" extrusionOk="0">
                  <a:moveTo>
                    <a:pt x="0" y="0"/>
                  </a:moveTo>
                  <a:lnTo>
                    <a:pt x="0" y="119"/>
                  </a:lnTo>
                  <a:lnTo>
                    <a:pt x="173" y="119"/>
                  </a:lnTo>
                  <a:lnTo>
                    <a:pt x="173" y="5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30"/>
            <p:cNvSpPr/>
            <p:nvPr/>
          </p:nvSpPr>
          <p:spPr>
            <a:xfrm>
              <a:off x="8378613" y="4179517"/>
              <a:ext cx="172784" cy="118168"/>
            </a:xfrm>
            <a:custGeom>
              <a:avLst/>
              <a:gdLst/>
              <a:ahLst/>
              <a:cxnLst/>
              <a:rect l="l" t="t" r="r" b="b"/>
              <a:pathLst>
                <a:path w="174" h="119" extrusionOk="0">
                  <a:moveTo>
                    <a:pt x="174" y="0"/>
                  </a:moveTo>
                  <a:lnTo>
                    <a:pt x="174" y="119"/>
                  </a:lnTo>
                  <a:lnTo>
                    <a:pt x="0" y="119"/>
                  </a:lnTo>
                  <a:lnTo>
                    <a:pt x="0" y="50"/>
                  </a:lnTo>
                  <a:lnTo>
                    <a:pt x="17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1"/>
          <p:cNvSpPr txBox="1">
            <a:spLocks noGrp="1"/>
          </p:cNvSpPr>
          <p:nvPr>
            <p:ph type="title"/>
          </p:nvPr>
        </p:nvSpPr>
        <p:spPr>
          <a:xfrm>
            <a:off x="4393722" y="2668703"/>
            <a:ext cx="4088977" cy="9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674" name="Google Shape;674;p31"/>
          <p:cNvSpPr txBox="1">
            <a:spLocks noGrp="1"/>
          </p:cNvSpPr>
          <p:nvPr>
            <p:ph type="title" idx="2"/>
          </p:nvPr>
        </p:nvSpPr>
        <p:spPr>
          <a:xfrm>
            <a:off x="5894275" y="1493848"/>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675" name="Google Shape;675;p31"/>
          <p:cNvGrpSpPr/>
          <p:nvPr/>
        </p:nvGrpSpPr>
        <p:grpSpPr>
          <a:xfrm rot="8906863">
            <a:off x="388457" y="-2184028"/>
            <a:ext cx="1885801" cy="3352230"/>
            <a:chOff x="359057" y="-1180236"/>
            <a:chExt cx="2184625" cy="3883659"/>
          </a:xfrm>
        </p:grpSpPr>
        <p:sp>
          <p:nvSpPr>
            <p:cNvPr id="676" name="Google Shape;676;p31"/>
            <p:cNvSpPr/>
            <p:nvPr/>
          </p:nvSpPr>
          <p:spPr>
            <a:xfrm>
              <a:off x="627170" y="-1180236"/>
              <a:ext cx="1916512" cy="3883659"/>
            </a:xfrm>
            <a:custGeom>
              <a:avLst/>
              <a:gdLst/>
              <a:ahLst/>
              <a:cxnLst/>
              <a:rect l="l" t="t" r="r" b="b"/>
              <a:pathLst>
                <a:path w="814" h="1649" extrusionOk="0">
                  <a:moveTo>
                    <a:pt x="514" y="0"/>
                  </a:moveTo>
                  <a:cubicBezTo>
                    <a:pt x="514" y="0"/>
                    <a:pt x="513" y="0"/>
                    <a:pt x="512" y="0"/>
                  </a:cubicBezTo>
                  <a:cubicBezTo>
                    <a:pt x="458" y="0"/>
                    <a:pt x="368" y="0"/>
                    <a:pt x="313" y="0"/>
                  </a:cubicBezTo>
                  <a:cubicBezTo>
                    <a:pt x="254" y="0"/>
                    <a:pt x="200" y="22"/>
                    <a:pt x="155" y="60"/>
                  </a:cubicBezTo>
                  <a:cubicBezTo>
                    <a:pt x="106" y="102"/>
                    <a:pt x="71" y="161"/>
                    <a:pt x="52" y="223"/>
                  </a:cubicBezTo>
                  <a:cubicBezTo>
                    <a:pt x="51" y="228"/>
                    <a:pt x="49" y="234"/>
                    <a:pt x="48" y="239"/>
                  </a:cubicBezTo>
                  <a:cubicBezTo>
                    <a:pt x="2" y="278"/>
                    <a:pt x="0" y="388"/>
                    <a:pt x="40" y="434"/>
                  </a:cubicBezTo>
                  <a:cubicBezTo>
                    <a:pt x="46" y="513"/>
                    <a:pt x="46" y="608"/>
                    <a:pt x="46" y="688"/>
                  </a:cubicBezTo>
                  <a:cubicBezTo>
                    <a:pt x="11" y="710"/>
                    <a:pt x="11" y="710"/>
                    <a:pt x="11" y="710"/>
                  </a:cubicBezTo>
                  <a:cubicBezTo>
                    <a:pt x="11" y="744"/>
                    <a:pt x="11" y="744"/>
                    <a:pt x="11" y="744"/>
                  </a:cubicBezTo>
                  <a:cubicBezTo>
                    <a:pt x="46" y="735"/>
                    <a:pt x="46" y="735"/>
                    <a:pt x="46" y="735"/>
                  </a:cubicBezTo>
                  <a:cubicBezTo>
                    <a:pt x="46" y="806"/>
                    <a:pt x="46" y="806"/>
                    <a:pt x="46" y="806"/>
                  </a:cubicBezTo>
                  <a:cubicBezTo>
                    <a:pt x="46" y="945"/>
                    <a:pt x="33" y="1083"/>
                    <a:pt x="18" y="1221"/>
                  </a:cubicBezTo>
                  <a:cubicBezTo>
                    <a:pt x="17" y="1240"/>
                    <a:pt x="17" y="1259"/>
                    <a:pt x="19" y="1278"/>
                  </a:cubicBezTo>
                  <a:cubicBezTo>
                    <a:pt x="14" y="1294"/>
                    <a:pt x="11" y="1313"/>
                    <a:pt x="11" y="1332"/>
                  </a:cubicBezTo>
                  <a:cubicBezTo>
                    <a:pt x="11" y="1396"/>
                    <a:pt x="42" y="1447"/>
                    <a:pt x="80" y="1447"/>
                  </a:cubicBezTo>
                  <a:cubicBezTo>
                    <a:pt x="80" y="1447"/>
                    <a:pt x="81" y="1447"/>
                    <a:pt x="82" y="1447"/>
                  </a:cubicBezTo>
                  <a:cubicBezTo>
                    <a:pt x="90" y="1458"/>
                    <a:pt x="98" y="1468"/>
                    <a:pt x="107" y="1479"/>
                  </a:cubicBezTo>
                  <a:cubicBezTo>
                    <a:pt x="120" y="1544"/>
                    <a:pt x="134" y="1595"/>
                    <a:pt x="134" y="1595"/>
                  </a:cubicBezTo>
                  <a:cubicBezTo>
                    <a:pt x="191" y="1625"/>
                    <a:pt x="248" y="1646"/>
                    <a:pt x="340" y="1649"/>
                  </a:cubicBezTo>
                  <a:cubicBezTo>
                    <a:pt x="343" y="1649"/>
                    <a:pt x="345" y="1649"/>
                    <a:pt x="348" y="1649"/>
                  </a:cubicBezTo>
                  <a:cubicBezTo>
                    <a:pt x="364" y="1649"/>
                    <a:pt x="379" y="1649"/>
                    <a:pt x="394" y="1649"/>
                  </a:cubicBezTo>
                  <a:cubicBezTo>
                    <a:pt x="409" y="1649"/>
                    <a:pt x="423" y="1649"/>
                    <a:pt x="437" y="1649"/>
                  </a:cubicBezTo>
                  <a:cubicBezTo>
                    <a:pt x="528" y="1649"/>
                    <a:pt x="602" y="1644"/>
                    <a:pt x="691" y="1595"/>
                  </a:cubicBezTo>
                  <a:cubicBezTo>
                    <a:pt x="691" y="1595"/>
                    <a:pt x="691" y="1595"/>
                    <a:pt x="691" y="1595"/>
                  </a:cubicBezTo>
                  <a:cubicBezTo>
                    <a:pt x="692" y="1595"/>
                    <a:pt x="705" y="1543"/>
                    <a:pt x="719" y="1478"/>
                  </a:cubicBezTo>
                  <a:cubicBezTo>
                    <a:pt x="728" y="1468"/>
                    <a:pt x="735" y="1456"/>
                    <a:pt x="744" y="1447"/>
                  </a:cubicBezTo>
                  <a:cubicBezTo>
                    <a:pt x="744" y="1447"/>
                    <a:pt x="745" y="1447"/>
                    <a:pt x="746" y="1447"/>
                  </a:cubicBezTo>
                  <a:cubicBezTo>
                    <a:pt x="746" y="1447"/>
                    <a:pt x="746" y="1447"/>
                    <a:pt x="747" y="1447"/>
                  </a:cubicBezTo>
                  <a:cubicBezTo>
                    <a:pt x="784" y="1446"/>
                    <a:pt x="814" y="1394"/>
                    <a:pt x="814" y="1332"/>
                  </a:cubicBezTo>
                  <a:cubicBezTo>
                    <a:pt x="814" y="1312"/>
                    <a:pt x="810" y="1294"/>
                    <a:pt x="806" y="1278"/>
                  </a:cubicBezTo>
                  <a:cubicBezTo>
                    <a:pt x="807" y="1266"/>
                    <a:pt x="808" y="1253"/>
                    <a:pt x="808" y="1241"/>
                  </a:cubicBezTo>
                  <a:cubicBezTo>
                    <a:pt x="808" y="1227"/>
                    <a:pt x="807" y="1213"/>
                    <a:pt x="805" y="1199"/>
                  </a:cubicBezTo>
                  <a:cubicBezTo>
                    <a:pt x="790" y="1069"/>
                    <a:pt x="779" y="936"/>
                    <a:pt x="780" y="806"/>
                  </a:cubicBezTo>
                  <a:cubicBezTo>
                    <a:pt x="780" y="805"/>
                    <a:pt x="780" y="735"/>
                    <a:pt x="780" y="735"/>
                  </a:cubicBezTo>
                  <a:cubicBezTo>
                    <a:pt x="780" y="735"/>
                    <a:pt x="780" y="735"/>
                    <a:pt x="780" y="735"/>
                  </a:cubicBezTo>
                  <a:cubicBezTo>
                    <a:pt x="780" y="735"/>
                    <a:pt x="814" y="744"/>
                    <a:pt x="814" y="744"/>
                  </a:cubicBezTo>
                  <a:cubicBezTo>
                    <a:pt x="814" y="710"/>
                    <a:pt x="814" y="710"/>
                    <a:pt x="814" y="710"/>
                  </a:cubicBezTo>
                  <a:cubicBezTo>
                    <a:pt x="780" y="688"/>
                    <a:pt x="780" y="688"/>
                    <a:pt x="780" y="688"/>
                  </a:cubicBezTo>
                  <a:cubicBezTo>
                    <a:pt x="780" y="652"/>
                    <a:pt x="779" y="570"/>
                    <a:pt x="780" y="534"/>
                  </a:cubicBezTo>
                  <a:cubicBezTo>
                    <a:pt x="781" y="501"/>
                    <a:pt x="783" y="467"/>
                    <a:pt x="785" y="434"/>
                  </a:cubicBezTo>
                  <a:cubicBezTo>
                    <a:pt x="802" y="413"/>
                    <a:pt x="814" y="379"/>
                    <a:pt x="814" y="340"/>
                  </a:cubicBezTo>
                  <a:cubicBezTo>
                    <a:pt x="814" y="296"/>
                    <a:pt x="799" y="258"/>
                    <a:pt x="777" y="239"/>
                  </a:cubicBezTo>
                  <a:cubicBezTo>
                    <a:pt x="776" y="235"/>
                    <a:pt x="775" y="230"/>
                    <a:pt x="774" y="225"/>
                  </a:cubicBezTo>
                  <a:cubicBezTo>
                    <a:pt x="741" y="109"/>
                    <a:pt x="641" y="0"/>
                    <a:pt x="514"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1"/>
            <p:cNvSpPr/>
            <p:nvPr/>
          </p:nvSpPr>
          <p:spPr>
            <a:xfrm>
              <a:off x="367994"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1"/>
            <p:cNvSpPr/>
            <p:nvPr/>
          </p:nvSpPr>
          <p:spPr>
            <a:xfrm>
              <a:off x="1936952"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1"/>
            <p:cNvSpPr/>
            <p:nvPr/>
          </p:nvSpPr>
          <p:spPr>
            <a:xfrm>
              <a:off x="367994"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1"/>
            <p:cNvSpPr/>
            <p:nvPr/>
          </p:nvSpPr>
          <p:spPr>
            <a:xfrm>
              <a:off x="1936952"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1"/>
            <p:cNvSpPr/>
            <p:nvPr/>
          </p:nvSpPr>
          <p:spPr>
            <a:xfrm>
              <a:off x="384875" y="-1180236"/>
              <a:ext cx="1859911" cy="3883659"/>
            </a:xfrm>
            <a:custGeom>
              <a:avLst/>
              <a:gdLst/>
              <a:ahLst/>
              <a:cxnLst/>
              <a:rect l="l" t="t" r="r" b="b"/>
              <a:pathLst>
                <a:path w="790" h="1649" extrusionOk="0">
                  <a:moveTo>
                    <a:pt x="790" y="1242"/>
                  </a:moveTo>
                  <a:cubicBezTo>
                    <a:pt x="790" y="1228"/>
                    <a:pt x="789" y="1214"/>
                    <a:pt x="787" y="1200"/>
                  </a:cubicBezTo>
                  <a:cubicBezTo>
                    <a:pt x="772" y="1070"/>
                    <a:pt x="762" y="938"/>
                    <a:pt x="762" y="807"/>
                  </a:cubicBezTo>
                  <a:cubicBezTo>
                    <a:pt x="762" y="587"/>
                    <a:pt x="762" y="587"/>
                    <a:pt x="762" y="587"/>
                  </a:cubicBezTo>
                  <a:cubicBezTo>
                    <a:pt x="762" y="517"/>
                    <a:pt x="766" y="446"/>
                    <a:pt x="771" y="375"/>
                  </a:cubicBezTo>
                  <a:cubicBezTo>
                    <a:pt x="772" y="364"/>
                    <a:pt x="772" y="354"/>
                    <a:pt x="772" y="343"/>
                  </a:cubicBezTo>
                  <a:cubicBezTo>
                    <a:pt x="772" y="153"/>
                    <a:pt x="648" y="0"/>
                    <a:pt x="494" y="0"/>
                  </a:cubicBezTo>
                  <a:cubicBezTo>
                    <a:pt x="440" y="0"/>
                    <a:pt x="350" y="0"/>
                    <a:pt x="295" y="0"/>
                  </a:cubicBezTo>
                  <a:cubicBezTo>
                    <a:pt x="141" y="0"/>
                    <a:pt x="17" y="153"/>
                    <a:pt x="17" y="343"/>
                  </a:cubicBezTo>
                  <a:cubicBezTo>
                    <a:pt x="17" y="354"/>
                    <a:pt x="17" y="364"/>
                    <a:pt x="18" y="375"/>
                  </a:cubicBezTo>
                  <a:cubicBezTo>
                    <a:pt x="24" y="446"/>
                    <a:pt x="28" y="517"/>
                    <a:pt x="28" y="587"/>
                  </a:cubicBezTo>
                  <a:cubicBezTo>
                    <a:pt x="28" y="807"/>
                    <a:pt x="28" y="807"/>
                    <a:pt x="28" y="807"/>
                  </a:cubicBezTo>
                  <a:cubicBezTo>
                    <a:pt x="28" y="938"/>
                    <a:pt x="17" y="1070"/>
                    <a:pt x="2" y="1200"/>
                  </a:cubicBezTo>
                  <a:cubicBezTo>
                    <a:pt x="0" y="1214"/>
                    <a:pt x="0" y="1228"/>
                    <a:pt x="0" y="1242"/>
                  </a:cubicBezTo>
                  <a:cubicBezTo>
                    <a:pt x="0" y="1332"/>
                    <a:pt x="33" y="1414"/>
                    <a:pt x="89" y="1479"/>
                  </a:cubicBezTo>
                  <a:cubicBezTo>
                    <a:pt x="102" y="1545"/>
                    <a:pt x="116" y="1595"/>
                    <a:pt x="116" y="1595"/>
                  </a:cubicBezTo>
                  <a:cubicBezTo>
                    <a:pt x="116" y="1595"/>
                    <a:pt x="208" y="1649"/>
                    <a:pt x="321" y="1649"/>
                  </a:cubicBezTo>
                  <a:cubicBezTo>
                    <a:pt x="361" y="1649"/>
                    <a:pt x="428" y="1649"/>
                    <a:pt x="468" y="1649"/>
                  </a:cubicBezTo>
                  <a:cubicBezTo>
                    <a:pt x="581" y="1649"/>
                    <a:pt x="673" y="1595"/>
                    <a:pt x="673" y="1595"/>
                  </a:cubicBezTo>
                  <a:cubicBezTo>
                    <a:pt x="673" y="1595"/>
                    <a:pt x="687" y="1545"/>
                    <a:pt x="700" y="1479"/>
                  </a:cubicBezTo>
                  <a:cubicBezTo>
                    <a:pt x="756" y="1414"/>
                    <a:pt x="790" y="1332"/>
                    <a:pt x="790" y="12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1"/>
            <p:cNvSpPr/>
            <p:nvPr/>
          </p:nvSpPr>
          <p:spPr>
            <a:xfrm>
              <a:off x="384875" y="-1043201"/>
              <a:ext cx="346561" cy="3657249"/>
            </a:xfrm>
            <a:custGeom>
              <a:avLst/>
              <a:gdLst/>
              <a:ahLst/>
              <a:cxnLst/>
              <a:rect l="l" t="t" r="r" b="b"/>
              <a:pathLst>
                <a:path w="147" h="1553" extrusionOk="0">
                  <a:moveTo>
                    <a:pt x="128" y="1453"/>
                  </a:moveTo>
                  <a:cubicBezTo>
                    <a:pt x="79" y="1385"/>
                    <a:pt x="50" y="1299"/>
                    <a:pt x="50" y="1204"/>
                  </a:cubicBezTo>
                  <a:cubicBezTo>
                    <a:pt x="50" y="1190"/>
                    <a:pt x="51" y="1175"/>
                    <a:pt x="52" y="1161"/>
                  </a:cubicBezTo>
                  <a:cubicBezTo>
                    <a:pt x="66" y="1023"/>
                    <a:pt x="75" y="886"/>
                    <a:pt x="75" y="747"/>
                  </a:cubicBezTo>
                  <a:cubicBezTo>
                    <a:pt x="75" y="517"/>
                    <a:pt x="75" y="517"/>
                    <a:pt x="75" y="517"/>
                  </a:cubicBezTo>
                  <a:cubicBezTo>
                    <a:pt x="75" y="443"/>
                    <a:pt x="71" y="368"/>
                    <a:pt x="66" y="294"/>
                  </a:cubicBezTo>
                  <a:cubicBezTo>
                    <a:pt x="66" y="283"/>
                    <a:pt x="65" y="272"/>
                    <a:pt x="65" y="260"/>
                  </a:cubicBezTo>
                  <a:cubicBezTo>
                    <a:pt x="65" y="158"/>
                    <a:pt x="94" y="65"/>
                    <a:pt x="140" y="0"/>
                  </a:cubicBezTo>
                  <a:cubicBezTo>
                    <a:pt x="66" y="61"/>
                    <a:pt x="17" y="166"/>
                    <a:pt x="17" y="285"/>
                  </a:cubicBezTo>
                  <a:cubicBezTo>
                    <a:pt x="17" y="296"/>
                    <a:pt x="17" y="306"/>
                    <a:pt x="18" y="317"/>
                  </a:cubicBezTo>
                  <a:cubicBezTo>
                    <a:pt x="24" y="388"/>
                    <a:pt x="28" y="459"/>
                    <a:pt x="28" y="529"/>
                  </a:cubicBezTo>
                  <a:cubicBezTo>
                    <a:pt x="28" y="749"/>
                    <a:pt x="28" y="749"/>
                    <a:pt x="28" y="749"/>
                  </a:cubicBezTo>
                  <a:cubicBezTo>
                    <a:pt x="28" y="880"/>
                    <a:pt x="17" y="1012"/>
                    <a:pt x="2" y="1142"/>
                  </a:cubicBezTo>
                  <a:cubicBezTo>
                    <a:pt x="0" y="1156"/>
                    <a:pt x="0" y="1170"/>
                    <a:pt x="0" y="1184"/>
                  </a:cubicBezTo>
                  <a:cubicBezTo>
                    <a:pt x="0" y="1274"/>
                    <a:pt x="33" y="1356"/>
                    <a:pt x="89" y="1421"/>
                  </a:cubicBezTo>
                  <a:cubicBezTo>
                    <a:pt x="102" y="1487"/>
                    <a:pt x="116" y="1537"/>
                    <a:pt x="116" y="1537"/>
                  </a:cubicBezTo>
                  <a:cubicBezTo>
                    <a:pt x="116" y="1537"/>
                    <a:pt x="127" y="1544"/>
                    <a:pt x="147" y="1553"/>
                  </a:cubicBezTo>
                  <a:cubicBezTo>
                    <a:pt x="142" y="1531"/>
                    <a:pt x="135" y="1495"/>
                    <a:pt x="128" y="1453"/>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1"/>
            <p:cNvSpPr/>
            <p:nvPr/>
          </p:nvSpPr>
          <p:spPr>
            <a:xfrm>
              <a:off x="1896238" y="-1043201"/>
              <a:ext cx="348547" cy="3657249"/>
            </a:xfrm>
            <a:custGeom>
              <a:avLst/>
              <a:gdLst/>
              <a:ahLst/>
              <a:cxnLst/>
              <a:rect l="l" t="t" r="r" b="b"/>
              <a:pathLst>
                <a:path w="148" h="1553" extrusionOk="0">
                  <a:moveTo>
                    <a:pt x="145" y="1142"/>
                  </a:moveTo>
                  <a:cubicBezTo>
                    <a:pt x="130" y="1012"/>
                    <a:pt x="120" y="880"/>
                    <a:pt x="120" y="749"/>
                  </a:cubicBezTo>
                  <a:cubicBezTo>
                    <a:pt x="120" y="529"/>
                    <a:pt x="120" y="529"/>
                    <a:pt x="120" y="529"/>
                  </a:cubicBezTo>
                  <a:cubicBezTo>
                    <a:pt x="120" y="459"/>
                    <a:pt x="124" y="388"/>
                    <a:pt x="129" y="317"/>
                  </a:cubicBezTo>
                  <a:cubicBezTo>
                    <a:pt x="130" y="306"/>
                    <a:pt x="130" y="296"/>
                    <a:pt x="130" y="285"/>
                  </a:cubicBezTo>
                  <a:cubicBezTo>
                    <a:pt x="130" y="166"/>
                    <a:pt x="81" y="61"/>
                    <a:pt x="7" y="0"/>
                  </a:cubicBezTo>
                  <a:cubicBezTo>
                    <a:pt x="53" y="65"/>
                    <a:pt x="82" y="158"/>
                    <a:pt x="82" y="260"/>
                  </a:cubicBezTo>
                  <a:cubicBezTo>
                    <a:pt x="82" y="272"/>
                    <a:pt x="81" y="283"/>
                    <a:pt x="81" y="294"/>
                  </a:cubicBezTo>
                  <a:cubicBezTo>
                    <a:pt x="76" y="368"/>
                    <a:pt x="72" y="443"/>
                    <a:pt x="72" y="517"/>
                  </a:cubicBezTo>
                  <a:cubicBezTo>
                    <a:pt x="72" y="747"/>
                    <a:pt x="72" y="747"/>
                    <a:pt x="72" y="747"/>
                  </a:cubicBezTo>
                  <a:cubicBezTo>
                    <a:pt x="72" y="886"/>
                    <a:pt x="82" y="1023"/>
                    <a:pt x="95" y="1161"/>
                  </a:cubicBezTo>
                  <a:cubicBezTo>
                    <a:pt x="96" y="1175"/>
                    <a:pt x="97" y="1190"/>
                    <a:pt x="97" y="1204"/>
                  </a:cubicBezTo>
                  <a:cubicBezTo>
                    <a:pt x="97" y="1299"/>
                    <a:pt x="68" y="1385"/>
                    <a:pt x="19" y="1453"/>
                  </a:cubicBezTo>
                  <a:cubicBezTo>
                    <a:pt x="12" y="1495"/>
                    <a:pt x="5" y="1531"/>
                    <a:pt x="0" y="1553"/>
                  </a:cubicBezTo>
                  <a:cubicBezTo>
                    <a:pt x="20" y="1544"/>
                    <a:pt x="31" y="1537"/>
                    <a:pt x="31" y="1537"/>
                  </a:cubicBezTo>
                  <a:cubicBezTo>
                    <a:pt x="31" y="1537"/>
                    <a:pt x="45" y="1487"/>
                    <a:pt x="58" y="1421"/>
                  </a:cubicBezTo>
                  <a:cubicBezTo>
                    <a:pt x="114" y="1356"/>
                    <a:pt x="148" y="1274"/>
                    <a:pt x="148" y="1184"/>
                  </a:cubicBezTo>
                  <a:cubicBezTo>
                    <a:pt x="148" y="1170"/>
                    <a:pt x="147" y="1156"/>
                    <a:pt x="145" y="11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1"/>
            <p:cNvSpPr/>
            <p:nvPr/>
          </p:nvSpPr>
          <p:spPr>
            <a:xfrm>
              <a:off x="582485" y="-82961"/>
              <a:ext cx="1464692" cy="2501390"/>
            </a:xfrm>
            <a:custGeom>
              <a:avLst/>
              <a:gdLst/>
              <a:ahLst/>
              <a:cxnLst/>
              <a:rect l="l" t="t" r="r" b="b"/>
              <a:pathLst>
                <a:path w="622" h="1062" extrusionOk="0">
                  <a:moveTo>
                    <a:pt x="598" y="157"/>
                  </a:moveTo>
                  <a:cubicBezTo>
                    <a:pt x="396" y="41"/>
                    <a:pt x="313" y="0"/>
                    <a:pt x="311" y="17"/>
                  </a:cubicBezTo>
                  <a:cubicBezTo>
                    <a:pt x="308" y="0"/>
                    <a:pt x="225" y="41"/>
                    <a:pt x="23" y="157"/>
                  </a:cubicBezTo>
                  <a:cubicBezTo>
                    <a:pt x="0" y="176"/>
                    <a:pt x="0" y="176"/>
                    <a:pt x="0" y="176"/>
                  </a:cubicBezTo>
                  <a:cubicBezTo>
                    <a:pt x="0" y="176"/>
                    <a:pt x="23" y="480"/>
                    <a:pt x="23" y="519"/>
                  </a:cubicBezTo>
                  <a:cubicBezTo>
                    <a:pt x="27" y="698"/>
                    <a:pt x="68" y="703"/>
                    <a:pt x="83" y="881"/>
                  </a:cubicBezTo>
                  <a:cubicBezTo>
                    <a:pt x="84" y="888"/>
                    <a:pt x="133" y="940"/>
                    <a:pt x="134" y="946"/>
                  </a:cubicBezTo>
                  <a:cubicBezTo>
                    <a:pt x="147" y="1045"/>
                    <a:pt x="168" y="1045"/>
                    <a:pt x="173" y="1048"/>
                  </a:cubicBezTo>
                  <a:cubicBezTo>
                    <a:pt x="188" y="1056"/>
                    <a:pt x="242" y="1060"/>
                    <a:pt x="284" y="1061"/>
                  </a:cubicBezTo>
                  <a:cubicBezTo>
                    <a:pt x="284" y="1062"/>
                    <a:pt x="285" y="1062"/>
                    <a:pt x="285" y="1062"/>
                  </a:cubicBezTo>
                  <a:cubicBezTo>
                    <a:pt x="285" y="1062"/>
                    <a:pt x="295" y="1062"/>
                    <a:pt x="311" y="1062"/>
                  </a:cubicBezTo>
                  <a:cubicBezTo>
                    <a:pt x="326" y="1062"/>
                    <a:pt x="336" y="1062"/>
                    <a:pt x="336" y="1062"/>
                  </a:cubicBezTo>
                  <a:cubicBezTo>
                    <a:pt x="337" y="1062"/>
                    <a:pt x="337" y="1062"/>
                    <a:pt x="337" y="1061"/>
                  </a:cubicBezTo>
                  <a:cubicBezTo>
                    <a:pt x="379" y="1060"/>
                    <a:pt x="434" y="1056"/>
                    <a:pt x="448" y="1048"/>
                  </a:cubicBezTo>
                  <a:cubicBezTo>
                    <a:pt x="453" y="1045"/>
                    <a:pt x="475" y="1045"/>
                    <a:pt x="487" y="946"/>
                  </a:cubicBezTo>
                  <a:cubicBezTo>
                    <a:pt x="488" y="940"/>
                    <a:pt x="538" y="888"/>
                    <a:pt x="538" y="881"/>
                  </a:cubicBezTo>
                  <a:cubicBezTo>
                    <a:pt x="553" y="703"/>
                    <a:pt x="594" y="698"/>
                    <a:pt x="598" y="519"/>
                  </a:cubicBezTo>
                  <a:cubicBezTo>
                    <a:pt x="599" y="480"/>
                    <a:pt x="622" y="176"/>
                    <a:pt x="622" y="176"/>
                  </a:cubicBezTo>
                  <a:lnTo>
                    <a:pt x="598" y="15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1"/>
            <p:cNvSpPr/>
            <p:nvPr/>
          </p:nvSpPr>
          <p:spPr>
            <a:xfrm>
              <a:off x="637100" y="-89912"/>
              <a:ext cx="1353474" cy="777526"/>
            </a:xfrm>
            <a:custGeom>
              <a:avLst/>
              <a:gdLst/>
              <a:ahLst/>
              <a:cxnLst/>
              <a:rect l="l" t="t" r="r" b="b"/>
              <a:pathLst>
                <a:path w="575" h="330" extrusionOk="0">
                  <a:moveTo>
                    <a:pt x="531" y="330"/>
                  </a:moveTo>
                  <a:cubicBezTo>
                    <a:pt x="49" y="330"/>
                    <a:pt x="49" y="330"/>
                    <a:pt x="49" y="330"/>
                  </a:cubicBezTo>
                  <a:cubicBezTo>
                    <a:pt x="0" y="166"/>
                    <a:pt x="0" y="166"/>
                    <a:pt x="0" y="166"/>
                  </a:cubicBezTo>
                  <a:cubicBezTo>
                    <a:pt x="23" y="86"/>
                    <a:pt x="186" y="0"/>
                    <a:pt x="288" y="0"/>
                  </a:cubicBezTo>
                  <a:cubicBezTo>
                    <a:pt x="389" y="0"/>
                    <a:pt x="551" y="87"/>
                    <a:pt x="575" y="166"/>
                  </a:cubicBezTo>
                  <a:lnTo>
                    <a:pt x="531" y="33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1"/>
            <p:cNvSpPr/>
            <p:nvPr/>
          </p:nvSpPr>
          <p:spPr>
            <a:xfrm>
              <a:off x="637100" y="-89912"/>
              <a:ext cx="1353474" cy="457777"/>
            </a:xfrm>
            <a:custGeom>
              <a:avLst/>
              <a:gdLst/>
              <a:ahLst/>
              <a:cxnLst/>
              <a:rect l="l" t="t" r="r" b="b"/>
              <a:pathLst>
                <a:path w="575" h="194" extrusionOk="0">
                  <a:moveTo>
                    <a:pt x="288" y="0"/>
                  </a:moveTo>
                  <a:cubicBezTo>
                    <a:pt x="186" y="0"/>
                    <a:pt x="23" y="86"/>
                    <a:pt x="0" y="166"/>
                  </a:cubicBezTo>
                  <a:cubicBezTo>
                    <a:pt x="8" y="194"/>
                    <a:pt x="8" y="194"/>
                    <a:pt x="8" y="194"/>
                  </a:cubicBezTo>
                  <a:cubicBezTo>
                    <a:pt x="192" y="149"/>
                    <a:pt x="384" y="149"/>
                    <a:pt x="567" y="194"/>
                  </a:cubicBezTo>
                  <a:cubicBezTo>
                    <a:pt x="575" y="166"/>
                    <a:pt x="575" y="166"/>
                    <a:pt x="575" y="166"/>
                  </a:cubicBezTo>
                  <a:cubicBezTo>
                    <a:pt x="551" y="87"/>
                    <a:pt x="389" y="0"/>
                    <a:pt x="288"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1"/>
            <p:cNvSpPr/>
            <p:nvPr/>
          </p:nvSpPr>
          <p:spPr>
            <a:xfrm>
              <a:off x="367994" y="397655"/>
              <a:ext cx="205554" cy="174769"/>
            </a:xfrm>
            <a:custGeom>
              <a:avLst/>
              <a:gdLst/>
              <a:ahLst/>
              <a:cxnLst/>
              <a:rect l="l" t="t" r="r" b="b"/>
              <a:pathLst>
                <a:path w="87" h="74" extrusionOk="0">
                  <a:moveTo>
                    <a:pt x="0" y="74"/>
                  </a:moveTo>
                  <a:cubicBezTo>
                    <a:pt x="67" y="57"/>
                    <a:pt x="67" y="57"/>
                    <a:pt x="67" y="57"/>
                  </a:cubicBezTo>
                  <a:cubicBezTo>
                    <a:pt x="79" y="55"/>
                    <a:pt x="87" y="44"/>
                    <a:pt x="87" y="33"/>
                  </a:cubicBezTo>
                  <a:cubicBezTo>
                    <a:pt x="87" y="33"/>
                    <a:pt x="87" y="33"/>
                    <a:pt x="87" y="33"/>
                  </a:cubicBezTo>
                  <a:cubicBezTo>
                    <a:pt x="87" y="12"/>
                    <a:pt x="65" y="0"/>
                    <a:pt x="48" y="11"/>
                  </a:cubicBezTo>
                  <a:cubicBezTo>
                    <a:pt x="0" y="40"/>
                    <a:pt x="0" y="40"/>
                    <a:pt x="0" y="40"/>
                  </a:cubicBezTo>
                  <a:lnTo>
                    <a:pt x="0" y="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1"/>
            <p:cNvSpPr/>
            <p:nvPr/>
          </p:nvSpPr>
          <p:spPr>
            <a:xfrm>
              <a:off x="2054127" y="397655"/>
              <a:ext cx="205554" cy="174769"/>
            </a:xfrm>
            <a:custGeom>
              <a:avLst/>
              <a:gdLst/>
              <a:ahLst/>
              <a:cxnLst/>
              <a:rect l="l" t="t" r="r" b="b"/>
              <a:pathLst>
                <a:path w="87" h="74" extrusionOk="0">
                  <a:moveTo>
                    <a:pt x="0" y="33"/>
                  </a:moveTo>
                  <a:cubicBezTo>
                    <a:pt x="0" y="33"/>
                    <a:pt x="0" y="33"/>
                    <a:pt x="0" y="33"/>
                  </a:cubicBezTo>
                  <a:cubicBezTo>
                    <a:pt x="0" y="44"/>
                    <a:pt x="8" y="55"/>
                    <a:pt x="20" y="57"/>
                  </a:cubicBezTo>
                  <a:cubicBezTo>
                    <a:pt x="87" y="74"/>
                    <a:pt x="87" y="74"/>
                    <a:pt x="87" y="74"/>
                  </a:cubicBezTo>
                  <a:cubicBezTo>
                    <a:pt x="87" y="40"/>
                    <a:pt x="87" y="40"/>
                    <a:pt x="87" y="40"/>
                  </a:cubicBezTo>
                  <a:cubicBezTo>
                    <a:pt x="39" y="11"/>
                    <a:pt x="39" y="11"/>
                    <a:pt x="39" y="11"/>
                  </a:cubicBezTo>
                  <a:cubicBezTo>
                    <a:pt x="22" y="0"/>
                    <a:pt x="0" y="12"/>
                    <a:pt x="0" y="3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1"/>
            <p:cNvSpPr/>
            <p:nvPr/>
          </p:nvSpPr>
          <p:spPr>
            <a:xfrm>
              <a:off x="359057" y="402620"/>
              <a:ext cx="221442" cy="176756"/>
            </a:xfrm>
            <a:custGeom>
              <a:avLst/>
              <a:gdLst/>
              <a:ahLst/>
              <a:cxnLst/>
              <a:rect l="l" t="t" r="r" b="b"/>
              <a:pathLst>
                <a:path w="94" h="75" extrusionOk="0">
                  <a:moveTo>
                    <a:pt x="5" y="75"/>
                  </a:moveTo>
                  <a:cubicBezTo>
                    <a:pt x="0" y="72"/>
                    <a:pt x="0" y="72"/>
                    <a:pt x="0" y="72"/>
                  </a:cubicBezTo>
                  <a:cubicBezTo>
                    <a:pt x="0" y="38"/>
                    <a:pt x="0" y="38"/>
                    <a:pt x="0" y="38"/>
                  </a:cubicBezTo>
                  <a:cubicBezTo>
                    <a:pt x="2" y="35"/>
                    <a:pt x="2" y="35"/>
                    <a:pt x="2" y="35"/>
                  </a:cubicBezTo>
                  <a:cubicBezTo>
                    <a:pt x="50" y="6"/>
                    <a:pt x="50" y="6"/>
                    <a:pt x="50" y="6"/>
                  </a:cubicBezTo>
                  <a:cubicBezTo>
                    <a:pt x="59" y="0"/>
                    <a:pt x="70" y="0"/>
                    <a:pt x="80" y="5"/>
                  </a:cubicBezTo>
                  <a:cubicBezTo>
                    <a:pt x="89" y="10"/>
                    <a:pt x="94" y="20"/>
                    <a:pt x="94" y="31"/>
                  </a:cubicBezTo>
                  <a:cubicBezTo>
                    <a:pt x="94" y="44"/>
                    <a:pt x="85" y="56"/>
                    <a:pt x="72" y="59"/>
                  </a:cubicBezTo>
                  <a:lnTo>
                    <a:pt x="5" y="75"/>
                  </a:lnTo>
                  <a:close/>
                  <a:moveTo>
                    <a:pt x="7" y="40"/>
                  </a:moveTo>
                  <a:cubicBezTo>
                    <a:pt x="7" y="68"/>
                    <a:pt x="7" y="68"/>
                    <a:pt x="7" y="68"/>
                  </a:cubicBezTo>
                  <a:cubicBezTo>
                    <a:pt x="71" y="52"/>
                    <a:pt x="71" y="52"/>
                    <a:pt x="71" y="52"/>
                  </a:cubicBezTo>
                  <a:cubicBezTo>
                    <a:pt x="80" y="50"/>
                    <a:pt x="87" y="41"/>
                    <a:pt x="87" y="31"/>
                  </a:cubicBezTo>
                  <a:cubicBezTo>
                    <a:pt x="87" y="22"/>
                    <a:pt x="83" y="15"/>
                    <a:pt x="76" y="11"/>
                  </a:cubicBezTo>
                  <a:cubicBezTo>
                    <a:pt x="69" y="7"/>
                    <a:pt x="61" y="7"/>
                    <a:pt x="54" y="12"/>
                  </a:cubicBezTo>
                  <a:lnTo>
                    <a:pt x="7" y="4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1"/>
            <p:cNvSpPr/>
            <p:nvPr/>
          </p:nvSpPr>
          <p:spPr>
            <a:xfrm>
              <a:off x="2047176" y="402620"/>
              <a:ext cx="221442" cy="176756"/>
            </a:xfrm>
            <a:custGeom>
              <a:avLst/>
              <a:gdLst/>
              <a:ahLst/>
              <a:cxnLst/>
              <a:rect l="l" t="t" r="r" b="b"/>
              <a:pathLst>
                <a:path w="94" h="75" extrusionOk="0">
                  <a:moveTo>
                    <a:pt x="90" y="75"/>
                  </a:moveTo>
                  <a:cubicBezTo>
                    <a:pt x="22" y="59"/>
                    <a:pt x="22" y="59"/>
                    <a:pt x="22" y="59"/>
                  </a:cubicBezTo>
                  <a:cubicBezTo>
                    <a:pt x="9" y="56"/>
                    <a:pt x="0" y="44"/>
                    <a:pt x="0" y="31"/>
                  </a:cubicBezTo>
                  <a:cubicBezTo>
                    <a:pt x="0" y="31"/>
                    <a:pt x="0" y="31"/>
                    <a:pt x="0" y="31"/>
                  </a:cubicBezTo>
                  <a:cubicBezTo>
                    <a:pt x="0" y="20"/>
                    <a:pt x="5" y="10"/>
                    <a:pt x="15" y="5"/>
                  </a:cubicBezTo>
                  <a:cubicBezTo>
                    <a:pt x="24" y="0"/>
                    <a:pt x="35" y="0"/>
                    <a:pt x="44" y="6"/>
                  </a:cubicBezTo>
                  <a:cubicBezTo>
                    <a:pt x="92" y="35"/>
                    <a:pt x="92" y="35"/>
                    <a:pt x="92" y="35"/>
                  </a:cubicBezTo>
                  <a:cubicBezTo>
                    <a:pt x="94" y="38"/>
                    <a:pt x="94" y="38"/>
                    <a:pt x="94" y="38"/>
                  </a:cubicBezTo>
                  <a:cubicBezTo>
                    <a:pt x="94" y="72"/>
                    <a:pt x="94" y="72"/>
                    <a:pt x="94" y="72"/>
                  </a:cubicBezTo>
                  <a:lnTo>
                    <a:pt x="90" y="75"/>
                  </a:lnTo>
                  <a:close/>
                  <a:moveTo>
                    <a:pt x="29" y="8"/>
                  </a:moveTo>
                  <a:cubicBezTo>
                    <a:pt x="25" y="8"/>
                    <a:pt x="22" y="9"/>
                    <a:pt x="18" y="11"/>
                  </a:cubicBezTo>
                  <a:cubicBezTo>
                    <a:pt x="11" y="15"/>
                    <a:pt x="7" y="22"/>
                    <a:pt x="7" y="31"/>
                  </a:cubicBezTo>
                  <a:cubicBezTo>
                    <a:pt x="7" y="41"/>
                    <a:pt x="14" y="50"/>
                    <a:pt x="24" y="52"/>
                  </a:cubicBezTo>
                  <a:cubicBezTo>
                    <a:pt x="87" y="68"/>
                    <a:pt x="87" y="68"/>
                    <a:pt x="87" y="68"/>
                  </a:cubicBezTo>
                  <a:cubicBezTo>
                    <a:pt x="87" y="40"/>
                    <a:pt x="87" y="40"/>
                    <a:pt x="87" y="40"/>
                  </a:cubicBezTo>
                  <a:cubicBezTo>
                    <a:pt x="41" y="12"/>
                    <a:pt x="41" y="12"/>
                    <a:pt x="41" y="12"/>
                  </a:cubicBezTo>
                  <a:cubicBezTo>
                    <a:pt x="37" y="9"/>
                    <a:pt x="33" y="8"/>
                    <a:pt x="29" y="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1"/>
            <p:cNvSpPr/>
            <p:nvPr/>
          </p:nvSpPr>
          <p:spPr>
            <a:xfrm>
              <a:off x="862514" y="1865322"/>
              <a:ext cx="902647" cy="430966"/>
            </a:xfrm>
            <a:custGeom>
              <a:avLst/>
              <a:gdLst/>
              <a:ahLst/>
              <a:cxnLst/>
              <a:rect l="l" t="t" r="r" b="b"/>
              <a:pathLst>
                <a:path w="383" h="183" extrusionOk="0">
                  <a:moveTo>
                    <a:pt x="0" y="0"/>
                  </a:moveTo>
                  <a:cubicBezTo>
                    <a:pt x="3" y="36"/>
                    <a:pt x="10" y="148"/>
                    <a:pt x="43" y="162"/>
                  </a:cubicBezTo>
                  <a:cubicBezTo>
                    <a:pt x="92" y="183"/>
                    <a:pt x="295" y="183"/>
                    <a:pt x="344" y="162"/>
                  </a:cubicBezTo>
                  <a:cubicBezTo>
                    <a:pt x="377" y="148"/>
                    <a:pt x="380" y="36"/>
                    <a:pt x="383" y="0"/>
                  </a:cubicBezTo>
                  <a:lnTo>
                    <a:pt x="0"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1"/>
            <p:cNvSpPr/>
            <p:nvPr/>
          </p:nvSpPr>
          <p:spPr>
            <a:xfrm>
              <a:off x="942947" y="1865322"/>
              <a:ext cx="753695" cy="320742"/>
            </a:xfrm>
            <a:custGeom>
              <a:avLst/>
              <a:gdLst/>
              <a:ahLst/>
              <a:cxnLst/>
              <a:rect l="l" t="t" r="r" b="b"/>
              <a:pathLst>
                <a:path w="320" h="136" extrusionOk="0">
                  <a:moveTo>
                    <a:pt x="0" y="0"/>
                  </a:moveTo>
                  <a:cubicBezTo>
                    <a:pt x="3" y="39"/>
                    <a:pt x="10" y="108"/>
                    <a:pt x="34" y="118"/>
                  </a:cubicBezTo>
                  <a:cubicBezTo>
                    <a:pt x="75" y="136"/>
                    <a:pt x="245" y="136"/>
                    <a:pt x="286" y="118"/>
                  </a:cubicBezTo>
                  <a:cubicBezTo>
                    <a:pt x="309" y="108"/>
                    <a:pt x="317" y="39"/>
                    <a:pt x="320"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1"/>
            <p:cNvSpPr/>
            <p:nvPr/>
          </p:nvSpPr>
          <p:spPr>
            <a:xfrm>
              <a:off x="630149" y="-1046180"/>
              <a:ext cx="1367376" cy="1345527"/>
            </a:xfrm>
            <a:custGeom>
              <a:avLst/>
              <a:gdLst/>
              <a:ahLst/>
              <a:cxnLst/>
              <a:rect l="l" t="t" r="r" b="b"/>
              <a:pathLst>
                <a:path w="581" h="571" extrusionOk="0">
                  <a:moveTo>
                    <a:pt x="574" y="571"/>
                  </a:moveTo>
                  <a:cubicBezTo>
                    <a:pt x="570" y="463"/>
                    <a:pt x="497" y="112"/>
                    <a:pt x="449" y="70"/>
                  </a:cubicBezTo>
                  <a:cubicBezTo>
                    <a:pt x="378" y="7"/>
                    <a:pt x="203" y="7"/>
                    <a:pt x="132" y="70"/>
                  </a:cubicBezTo>
                  <a:cubicBezTo>
                    <a:pt x="84" y="112"/>
                    <a:pt x="11" y="463"/>
                    <a:pt x="7" y="571"/>
                  </a:cubicBezTo>
                  <a:cubicBezTo>
                    <a:pt x="0" y="571"/>
                    <a:pt x="0" y="571"/>
                    <a:pt x="0" y="571"/>
                  </a:cubicBezTo>
                  <a:cubicBezTo>
                    <a:pt x="4" y="459"/>
                    <a:pt x="77" y="109"/>
                    <a:pt x="127" y="65"/>
                  </a:cubicBezTo>
                  <a:cubicBezTo>
                    <a:pt x="200" y="0"/>
                    <a:pt x="381" y="0"/>
                    <a:pt x="454" y="65"/>
                  </a:cubicBezTo>
                  <a:cubicBezTo>
                    <a:pt x="504" y="109"/>
                    <a:pt x="577" y="459"/>
                    <a:pt x="581" y="571"/>
                  </a:cubicBezTo>
                  <a:lnTo>
                    <a:pt x="574" y="57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1"/>
            <p:cNvSpPr/>
            <p:nvPr/>
          </p:nvSpPr>
          <p:spPr>
            <a:xfrm>
              <a:off x="585463" y="2301253"/>
              <a:ext cx="1456748" cy="228392"/>
            </a:xfrm>
            <a:custGeom>
              <a:avLst/>
              <a:gdLst/>
              <a:ahLst/>
              <a:cxnLst/>
              <a:rect l="l" t="t" r="r" b="b"/>
              <a:pathLst>
                <a:path w="619" h="97" extrusionOk="0">
                  <a:moveTo>
                    <a:pt x="310" y="97"/>
                  </a:moveTo>
                  <a:cubicBezTo>
                    <a:pt x="185" y="97"/>
                    <a:pt x="76" y="64"/>
                    <a:pt x="2" y="5"/>
                  </a:cubicBezTo>
                  <a:cubicBezTo>
                    <a:pt x="1" y="3"/>
                    <a:pt x="1" y="3"/>
                    <a:pt x="1" y="3"/>
                  </a:cubicBezTo>
                  <a:cubicBezTo>
                    <a:pt x="0" y="1"/>
                    <a:pt x="0" y="1"/>
                    <a:pt x="0" y="1"/>
                  </a:cubicBezTo>
                  <a:cubicBezTo>
                    <a:pt x="6" y="0"/>
                    <a:pt x="6" y="0"/>
                    <a:pt x="6" y="0"/>
                  </a:cubicBezTo>
                  <a:cubicBezTo>
                    <a:pt x="6" y="0"/>
                    <a:pt x="6" y="0"/>
                    <a:pt x="6" y="0"/>
                  </a:cubicBezTo>
                  <a:cubicBezTo>
                    <a:pt x="7" y="0"/>
                    <a:pt x="7" y="0"/>
                    <a:pt x="7" y="0"/>
                  </a:cubicBezTo>
                  <a:cubicBezTo>
                    <a:pt x="7" y="0"/>
                    <a:pt x="7" y="0"/>
                    <a:pt x="7" y="0"/>
                  </a:cubicBezTo>
                  <a:cubicBezTo>
                    <a:pt x="7" y="1"/>
                    <a:pt x="7" y="1"/>
                    <a:pt x="7" y="1"/>
                  </a:cubicBezTo>
                  <a:cubicBezTo>
                    <a:pt x="80" y="58"/>
                    <a:pt x="188" y="90"/>
                    <a:pt x="310" y="90"/>
                  </a:cubicBezTo>
                  <a:cubicBezTo>
                    <a:pt x="432" y="90"/>
                    <a:pt x="539" y="58"/>
                    <a:pt x="612" y="1"/>
                  </a:cubicBezTo>
                  <a:cubicBezTo>
                    <a:pt x="612" y="0"/>
                    <a:pt x="612" y="0"/>
                    <a:pt x="612" y="0"/>
                  </a:cubicBezTo>
                  <a:cubicBezTo>
                    <a:pt x="612" y="0"/>
                    <a:pt x="612" y="0"/>
                    <a:pt x="612" y="0"/>
                  </a:cubicBezTo>
                  <a:cubicBezTo>
                    <a:pt x="613" y="0"/>
                    <a:pt x="613" y="0"/>
                    <a:pt x="613" y="0"/>
                  </a:cubicBezTo>
                  <a:cubicBezTo>
                    <a:pt x="613" y="0"/>
                    <a:pt x="613" y="0"/>
                    <a:pt x="613" y="0"/>
                  </a:cubicBezTo>
                  <a:cubicBezTo>
                    <a:pt x="619" y="1"/>
                    <a:pt x="619" y="1"/>
                    <a:pt x="619" y="1"/>
                  </a:cubicBezTo>
                  <a:cubicBezTo>
                    <a:pt x="619" y="3"/>
                    <a:pt x="619" y="3"/>
                    <a:pt x="619" y="3"/>
                  </a:cubicBezTo>
                  <a:cubicBezTo>
                    <a:pt x="617" y="5"/>
                    <a:pt x="617" y="5"/>
                    <a:pt x="617" y="5"/>
                  </a:cubicBezTo>
                  <a:cubicBezTo>
                    <a:pt x="543" y="64"/>
                    <a:pt x="434" y="97"/>
                    <a:pt x="310" y="9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1"/>
            <p:cNvSpPr/>
            <p:nvPr/>
          </p:nvSpPr>
          <p:spPr>
            <a:xfrm>
              <a:off x="733422" y="2201952"/>
              <a:ext cx="169805" cy="193637"/>
            </a:xfrm>
            <a:custGeom>
              <a:avLst/>
              <a:gdLst/>
              <a:ahLst/>
              <a:cxnLst/>
              <a:rect l="l" t="t" r="r" b="b"/>
              <a:pathLst>
                <a:path w="72" h="82" extrusionOk="0">
                  <a:moveTo>
                    <a:pt x="7" y="82"/>
                  </a:moveTo>
                  <a:cubicBezTo>
                    <a:pt x="0" y="82"/>
                    <a:pt x="0" y="82"/>
                    <a:pt x="0" y="82"/>
                  </a:cubicBezTo>
                  <a:cubicBezTo>
                    <a:pt x="0" y="34"/>
                    <a:pt x="30" y="0"/>
                    <a:pt x="72" y="0"/>
                  </a:cubicBezTo>
                  <a:cubicBezTo>
                    <a:pt x="72" y="7"/>
                    <a:pt x="72" y="7"/>
                    <a:pt x="72" y="7"/>
                  </a:cubicBezTo>
                  <a:cubicBezTo>
                    <a:pt x="27" y="7"/>
                    <a:pt x="7" y="45"/>
                    <a:pt x="7"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1"/>
            <p:cNvSpPr/>
            <p:nvPr/>
          </p:nvSpPr>
          <p:spPr>
            <a:xfrm>
              <a:off x="851590"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1"/>
            <p:cNvSpPr/>
            <p:nvPr/>
          </p:nvSpPr>
          <p:spPr>
            <a:xfrm>
              <a:off x="1715510" y="2201952"/>
              <a:ext cx="178742" cy="193637"/>
            </a:xfrm>
            <a:custGeom>
              <a:avLst/>
              <a:gdLst/>
              <a:ahLst/>
              <a:cxnLst/>
              <a:rect l="l" t="t" r="r" b="b"/>
              <a:pathLst>
                <a:path w="76" h="82" extrusionOk="0">
                  <a:moveTo>
                    <a:pt x="76" y="82"/>
                  </a:moveTo>
                  <a:cubicBezTo>
                    <a:pt x="69" y="82"/>
                    <a:pt x="69" y="82"/>
                    <a:pt x="69" y="82"/>
                  </a:cubicBezTo>
                  <a:cubicBezTo>
                    <a:pt x="69" y="39"/>
                    <a:pt x="40" y="7"/>
                    <a:pt x="0" y="7"/>
                  </a:cubicBezTo>
                  <a:cubicBezTo>
                    <a:pt x="0" y="0"/>
                    <a:pt x="0" y="0"/>
                    <a:pt x="0" y="0"/>
                  </a:cubicBezTo>
                  <a:cubicBezTo>
                    <a:pt x="44" y="0"/>
                    <a:pt x="76" y="35"/>
                    <a:pt x="76"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1"/>
            <p:cNvSpPr/>
            <p:nvPr/>
          </p:nvSpPr>
          <p:spPr>
            <a:xfrm>
              <a:off x="1760196"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1"/>
            <p:cNvSpPr/>
            <p:nvPr/>
          </p:nvSpPr>
          <p:spPr>
            <a:xfrm>
              <a:off x="582485" y="-932977"/>
              <a:ext cx="233358" cy="287972"/>
            </a:xfrm>
            <a:custGeom>
              <a:avLst/>
              <a:gdLst/>
              <a:ahLst/>
              <a:cxnLst/>
              <a:rect l="l" t="t" r="r" b="b"/>
              <a:pathLst>
                <a:path w="99" h="122" extrusionOk="0">
                  <a:moveTo>
                    <a:pt x="74" y="78"/>
                  </a:moveTo>
                  <a:cubicBezTo>
                    <a:pt x="54" y="107"/>
                    <a:pt x="27" y="122"/>
                    <a:pt x="13" y="113"/>
                  </a:cubicBezTo>
                  <a:cubicBezTo>
                    <a:pt x="0" y="103"/>
                    <a:pt x="5" y="73"/>
                    <a:pt x="25" y="44"/>
                  </a:cubicBezTo>
                  <a:cubicBezTo>
                    <a:pt x="44" y="16"/>
                    <a:pt x="72" y="0"/>
                    <a:pt x="85" y="10"/>
                  </a:cubicBezTo>
                  <a:cubicBezTo>
                    <a:pt x="99" y="19"/>
                    <a:pt x="94" y="50"/>
                    <a:pt x="74"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1"/>
            <p:cNvSpPr/>
            <p:nvPr/>
          </p:nvSpPr>
          <p:spPr>
            <a:xfrm>
              <a:off x="585463" y="-941914"/>
              <a:ext cx="228393" cy="288966"/>
            </a:xfrm>
            <a:custGeom>
              <a:avLst/>
              <a:gdLst/>
              <a:ahLst/>
              <a:cxnLst/>
              <a:rect l="l" t="t" r="r" b="b"/>
              <a:pathLst>
                <a:path w="97" h="123" extrusionOk="0">
                  <a:moveTo>
                    <a:pt x="22" y="123"/>
                  </a:moveTo>
                  <a:cubicBezTo>
                    <a:pt x="18" y="123"/>
                    <a:pt x="14" y="122"/>
                    <a:pt x="10" y="120"/>
                  </a:cubicBezTo>
                  <a:cubicBezTo>
                    <a:pt x="3" y="114"/>
                    <a:pt x="0" y="103"/>
                    <a:pt x="2" y="89"/>
                  </a:cubicBezTo>
                  <a:cubicBezTo>
                    <a:pt x="4" y="75"/>
                    <a:pt x="11" y="60"/>
                    <a:pt x="21" y="46"/>
                  </a:cubicBezTo>
                  <a:cubicBezTo>
                    <a:pt x="42" y="16"/>
                    <a:pt x="71" y="0"/>
                    <a:pt x="86" y="11"/>
                  </a:cubicBezTo>
                  <a:cubicBezTo>
                    <a:pt x="94" y="16"/>
                    <a:pt x="97" y="27"/>
                    <a:pt x="94" y="42"/>
                  </a:cubicBezTo>
                  <a:cubicBezTo>
                    <a:pt x="92" y="55"/>
                    <a:pt x="86" y="70"/>
                    <a:pt x="76" y="84"/>
                  </a:cubicBezTo>
                  <a:cubicBezTo>
                    <a:pt x="59" y="108"/>
                    <a:pt x="38" y="123"/>
                    <a:pt x="22" y="123"/>
                  </a:cubicBezTo>
                  <a:close/>
                  <a:moveTo>
                    <a:pt x="74" y="15"/>
                  </a:moveTo>
                  <a:cubicBezTo>
                    <a:pt x="61" y="15"/>
                    <a:pt x="41" y="29"/>
                    <a:pt x="26" y="50"/>
                  </a:cubicBezTo>
                  <a:cubicBezTo>
                    <a:pt x="17" y="63"/>
                    <a:pt x="11" y="78"/>
                    <a:pt x="9" y="90"/>
                  </a:cubicBezTo>
                  <a:cubicBezTo>
                    <a:pt x="7" y="101"/>
                    <a:pt x="9" y="110"/>
                    <a:pt x="14" y="114"/>
                  </a:cubicBezTo>
                  <a:cubicBezTo>
                    <a:pt x="26" y="122"/>
                    <a:pt x="52" y="107"/>
                    <a:pt x="70" y="80"/>
                  </a:cubicBezTo>
                  <a:cubicBezTo>
                    <a:pt x="79" y="67"/>
                    <a:pt x="86" y="53"/>
                    <a:pt x="88" y="41"/>
                  </a:cubicBezTo>
                  <a:cubicBezTo>
                    <a:pt x="89" y="29"/>
                    <a:pt x="87" y="20"/>
                    <a:pt x="82" y="17"/>
                  </a:cubicBezTo>
                  <a:cubicBezTo>
                    <a:pt x="80" y="15"/>
                    <a:pt x="77" y="15"/>
                    <a:pt x="74"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1"/>
            <p:cNvSpPr/>
            <p:nvPr/>
          </p:nvSpPr>
          <p:spPr>
            <a:xfrm>
              <a:off x="752289" y="-1008446"/>
              <a:ext cx="539205" cy="99301"/>
            </a:xfrm>
            <a:custGeom>
              <a:avLst/>
              <a:gdLst/>
              <a:ahLst/>
              <a:cxnLst/>
              <a:rect l="l" t="t" r="r" b="b"/>
              <a:pathLst>
                <a:path w="229" h="42" extrusionOk="0">
                  <a:moveTo>
                    <a:pt x="2" y="42"/>
                  </a:moveTo>
                  <a:cubicBezTo>
                    <a:pt x="0" y="35"/>
                    <a:pt x="0" y="35"/>
                    <a:pt x="0" y="35"/>
                  </a:cubicBezTo>
                  <a:cubicBezTo>
                    <a:pt x="85" y="0"/>
                    <a:pt x="227" y="0"/>
                    <a:pt x="229" y="0"/>
                  </a:cubicBezTo>
                  <a:cubicBezTo>
                    <a:pt x="229" y="7"/>
                    <a:pt x="229" y="7"/>
                    <a:pt x="229" y="7"/>
                  </a:cubicBezTo>
                  <a:cubicBezTo>
                    <a:pt x="227" y="7"/>
                    <a:pt x="87" y="7"/>
                    <a:pt x="2" y="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1"/>
            <p:cNvSpPr/>
            <p:nvPr/>
          </p:nvSpPr>
          <p:spPr>
            <a:xfrm>
              <a:off x="1811832" y="-932977"/>
              <a:ext cx="233358" cy="287972"/>
            </a:xfrm>
            <a:custGeom>
              <a:avLst/>
              <a:gdLst/>
              <a:ahLst/>
              <a:cxnLst/>
              <a:rect l="l" t="t" r="r" b="b"/>
              <a:pathLst>
                <a:path w="99" h="122" extrusionOk="0">
                  <a:moveTo>
                    <a:pt x="25" y="78"/>
                  </a:moveTo>
                  <a:cubicBezTo>
                    <a:pt x="45" y="107"/>
                    <a:pt x="72" y="122"/>
                    <a:pt x="86" y="113"/>
                  </a:cubicBezTo>
                  <a:cubicBezTo>
                    <a:pt x="99" y="103"/>
                    <a:pt x="94" y="73"/>
                    <a:pt x="75" y="44"/>
                  </a:cubicBezTo>
                  <a:cubicBezTo>
                    <a:pt x="55" y="16"/>
                    <a:pt x="28" y="0"/>
                    <a:pt x="14" y="10"/>
                  </a:cubicBezTo>
                  <a:cubicBezTo>
                    <a:pt x="0" y="19"/>
                    <a:pt x="6" y="50"/>
                    <a:pt x="25"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1"/>
            <p:cNvSpPr/>
            <p:nvPr/>
          </p:nvSpPr>
          <p:spPr>
            <a:xfrm>
              <a:off x="1813818" y="-941914"/>
              <a:ext cx="240309" cy="288966"/>
            </a:xfrm>
            <a:custGeom>
              <a:avLst/>
              <a:gdLst/>
              <a:ahLst/>
              <a:cxnLst/>
              <a:rect l="l" t="t" r="r" b="b"/>
              <a:pathLst>
                <a:path w="102" h="123" extrusionOk="0">
                  <a:moveTo>
                    <a:pt x="75" y="123"/>
                  </a:moveTo>
                  <a:cubicBezTo>
                    <a:pt x="69" y="123"/>
                    <a:pt x="62" y="121"/>
                    <a:pt x="55" y="117"/>
                  </a:cubicBezTo>
                  <a:cubicBezTo>
                    <a:pt x="43" y="110"/>
                    <a:pt x="31" y="99"/>
                    <a:pt x="21" y="84"/>
                  </a:cubicBezTo>
                  <a:cubicBezTo>
                    <a:pt x="12" y="70"/>
                    <a:pt x="5" y="55"/>
                    <a:pt x="3" y="42"/>
                  </a:cubicBezTo>
                  <a:cubicBezTo>
                    <a:pt x="0" y="27"/>
                    <a:pt x="3" y="16"/>
                    <a:pt x="11" y="11"/>
                  </a:cubicBezTo>
                  <a:cubicBezTo>
                    <a:pt x="26" y="0"/>
                    <a:pt x="55" y="16"/>
                    <a:pt x="76" y="46"/>
                  </a:cubicBezTo>
                  <a:cubicBezTo>
                    <a:pt x="98" y="77"/>
                    <a:pt x="102" y="109"/>
                    <a:pt x="87" y="120"/>
                  </a:cubicBezTo>
                  <a:cubicBezTo>
                    <a:pt x="84" y="122"/>
                    <a:pt x="80" y="123"/>
                    <a:pt x="75" y="123"/>
                  </a:cubicBezTo>
                  <a:close/>
                  <a:moveTo>
                    <a:pt x="23" y="15"/>
                  </a:moveTo>
                  <a:cubicBezTo>
                    <a:pt x="20" y="15"/>
                    <a:pt x="17" y="15"/>
                    <a:pt x="15" y="17"/>
                  </a:cubicBezTo>
                  <a:cubicBezTo>
                    <a:pt x="10" y="20"/>
                    <a:pt x="8" y="29"/>
                    <a:pt x="10" y="41"/>
                  </a:cubicBezTo>
                  <a:cubicBezTo>
                    <a:pt x="12" y="53"/>
                    <a:pt x="18" y="67"/>
                    <a:pt x="27" y="80"/>
                  </a:cubicBezTo>
                  <a:cubicBezTo>
                    <a:pt x="37" y="94"/>
                    <a:pt x="48" y="105"/>
                    <a:pt x="59" y="111"/>
                  </a:cubicBezTo>
                  <a:cubicBezTo>
                    <a:pt x="69" y="116"/>
                    <a:pt x="78" y="118"/>
                    <a:pt x="83" y="114"/>
                  </a:cubicBezTo>
                  <a:cubicBezTo>
                    <a:pt x="95" y="106"/>
                    <a:pt x="89" y="76"/>
                    <a:pt x="71" y="50"/>
                  </a:cubicBezTo>
                  <a:cubicBezTo>
                    <a:pt x="56" y="29"/>
                    <a:pt x="36" y="15"/>
                    <a:pt x="23"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1"/>
            <p:cNvSpPr/>
            <p:nvPr/>
          </p:nvSpPr>
          <p:spPr>
            <a:xfrm>
              <a:off x="1336180" y="-1008446"/>
              <a:ext cx="541191" cy="99301"/>
            </a:xfrm>
            <a:custGeom>
              <a:avLst/>
              <a:gdLst/>
              <a:ahLst/>
              <a:cxnLst/>
              <a:rect l="l" t="t" r="r" b="b"/>
              <a:pathLst>
                <a:path w="230" h="42" extrusionOk="0">
                  <a:moveTo>
                    <a:pt x="227" y="42"/>
                  </a:moveTo>
                  <a:cubicBezTo>
                    <a:pt x="143" y="7"/>
                    <a:pt x="2" y="7"/>
                    <a:pt x="0" y="7"/>
                  </a:cubicBezTo>
                  <a:cubicBezTo>
                    <a:pt x="0" y="0"/>
                    <a:pt x="0" y="0"/>
                    <a:pt x="0" y="0"/>
                  </a:cubicBezTo>
                  <a:cubicBezTo>
                    <a:pt x="2" y="0"/>
                    <a:pt x="144" y="0"/>
                    <a:pt x="230" y="35"/>
                  </a:cubicBezTo>
                  <a:lnTo>
                    <a:pt x="227" y="4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1"/>
            <p:cNvSpPr/>
            <p:nvPr/>
          </p:nvSpPr>
          <p:spPr>
            <a:xfrm>
              <a:off x="582485" y="332116"/>
              <a:ext cx="195623" cy="1660313"/>
            </a:xfrm>
            <a:custGeom>
              <a:avLst/>
              <a:gdLst/>
              <a:ahLst/>
              <a:cxnLst/>
              <a:rect l="l" t="t" r="r" b="b"/>
              <a:pathLst>
                <a:path w="197" h="1672" extrusionOk="0">
                  <a:moveTo>
                    <a:pt x="197" y="1672"/>
                  </a:moveTo>
                  <a:lnTo>
                    <a:pt x="26" y="1074"/>
                  </a:lnTo>
                  <a:lnTo>
                    <a:pt x="0" y="0"/>
                  </a:lnTo>
                  <a:lnTo>
                    <a:pt x="107" y="358"/>
                  </a:lnTo>
                  <a:lnTo>
                    <a:pt x="197"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1"/>
            <p:cNvSpPr/>
            <p:nvPr/>
          </p:nvSpPr>
          <p:spPr>
            <a:xfrm>
              <a:off x="443463" y="232815"/>
              <a:ext cx="143987" cy="106252"/>
            </a:xfrm>
            <a:custGeom>
              <a:avLst/>
              <a:gdLst/>
              <a:ahLst/>
              <a:cxnLst/>
              <a:rect l="l" t="t" r="r" b="b"/>
              <a:pathLst>
                <a:path w="145" h="107" extrusionOk="0">
                  <a:moveTo>
                    <a:pt x="135" y="107"/>
                  </a:moveTo>
                  <a:lnTo>
                    <a:pt x="0" y="15"/>
                  </a:lnTo>
                  <a:lnTo>
                    <a:pt x="10" y="0"/>
                  </a:lnTo>
                  <a:lnTo>
                    <a:pt x="145" y="93"/>
                  </a:lnTo>
                  <a:lnTo>
                    <a:pt x="135"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1"/>
            <p:cNvSpPr/>
            <p:nvPr/>
          </p:nvSpPr>
          <p:spPr>
            <a:xfrm>
              <a:off x="417645" y="1346971"/>
              <a:ext cx="410113" cy="99301"/>
            </a:xfrm>
            <a:custGeom>
              <a:avLst/>
              <a:gdLst/>
              <a:ahLst/>
              <a:cxnLst/>
              <a:rect l="l" t="t" r="r" b="b"/>
              <a:pathLst>
                <a:path w="413" h="100" extrusionOk="0">
                  <a:moveTo>
                    <a:pt x="410" y="100"/>
                  </a:moveTo>
                  <a:lnTo>
                    <a:pt x="0" y="17"/>
                  </a:lnTo>
                  <a:lnTo>
                    <a:pt x="3" y="0"/>
                  </a:lnTo>
                  <a:lnTo>
                    <a:pt x="413" y="83"/>
                  </a:lnTo>
                  <a:lnTo>
                    <a:pt x="410"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1"/>
            <p:cNvSpPr/>
            <p:nvPr/>
          </p:nvSpPr>
          <p:spPr>
            <a:xfrm>
              <a:off x="1849567" y="332116"/>
              <a:ext cx="197609" cy="1660313"/>
            </a:xfrm>
            <a:custGeom>
              <a:avLst/>
              <a:gdLst/>
              <a:ahLst/>
              <a:cxnLst/>
              <a:rect l="l" t="t" r="r" b="b"/>
              <a:pathLst>
                <a:path w="199" h="1672" extrusionOk="0">
                  <a:moveTo>
                    <a:pt x="0" y="1672"/>
                  </a:moveTo>
                  <a:lnTo>
                    <a:pt x="171" y="1074"/>
                  </a:lnTo>
                  <a:lnTo>
                    <a:pt x="199" y="0"/>
                  </a:lnTo>
                  <a:lnTo>
                    <a:pt x="90" y="358"/>
                  </a:lnTo>
                  <a:lnTo>
                    <a:pt x="0"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1"/>
            <p:cNvSpPr/>
            <p:nvPr/>
          </p:nvSpPr>
          <p:spPr>
            <a:xfrm>
              <a:off x="2042211" y="232815"/>
              <a:ext cx="142001" cy="106252"/>
            </a:xfrm>
            <a:custGeom>
              <a:avLst/>
              <a:gdLst/>
              <a:ahLst/>
              <a:cxnLst/>
              <a:rect l="l" t="t" r="r" b="b"/>
              <a:pathLst>
                <a:path w="143" h="107" extrusionOk="0">
                  <a:moveTo>
                    <a:pt x="10" y="107"/>
                  </a:moveTo>
                  <a:lnTo>
                    <a:pt x="0" y="93"/>
                  </a:lnTo>
                  <a:lnTo>
                    <a:pt x="133" y="0"/>
                  </a:lnTo>
                  <a:lnTo>
                    <a:pt x="143" y="15"/>
                  </a:lnTo>
                  <a:lnTo>
                    <a:pt x="10"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1"/>
            <p:cNvSpPr/>
            <p:nvPr/>
          </p:nvSpPr>
          <p:spPr>
            <a:xfrm>
              <a:off x="1799916" y="1346971"/>
              <a:ext cx="410113" cy="99301"/>
            </a:xfrm>
            <a:custGeom>
              <a:avLst/>
              <a:gdLst/>
              <a:ahLst/>
              <a:cxnLst/>
              <a:rect l="l" t="t" r="r" b="b"/>
              <a:pathLst>
                <a:path w="413" h="100" extrusionOk="0">
                  <a:moveTo>
                    <a:pt x="2" y="100"/>
                  </a:moveTo>
                  <a:lnTo>
                    <a:pt x="0" y="83"/>
                  </a:lnTo>
                  <a:lnTo>
                    <a:pt x="410" y="0"/>
                  </a:lnTo>
                  <a:lnTo>
                    <a:pt x="413" y="17"/>
                  </a:lnTo>
                  <a:lnTo>
                    <a:pt x="2"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1"/>
            <p:cNvSpPr/>
            <p:nvPr/>
          </p:nvSpPr>
          <p:spPr>
            <a:xfrm>
              <a:off x="757255" y="687613"/>
              <a:ext cx="1116143" cy="1177710"/>
            </a:xfrm>
            <a:custGeom>
              <a:avLst/>
              <a:gdLst/>
              <a:ahLst/>
              <a:cxnLst/>
              <a:rect l="l" t="t" r="r" b="b"/>
              <a:pathLst>
                <a:path w="1124" h="1186" extrusionOk="0">
                  <a:moveTo>
                    <a:pt x="1010" y="1186"/>
                  </a:moveTo>
                  <a:lnTo>
                    <a:pt x="102" y="1186"/>
                  </a:lnTo>
                  <a:lnTo>
                    <a:pt x="0" y="0"/>
                  </a:lnTo>
                  <a:lnTo>
                    <a:pt x="1124" y="0"/>
                  </a:lnTo>
                  <a:lnTo>
                    <a:pt x="1010" y="1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1"/>
            <p:cNvSpPr/>
            <p:nvPr/>
          </p:nvSpPr>
          <p:spPr>
            <a:xfrm>
              <a:off x="747325" y="678677"/>
              <a:ext cx="1133024" cy="1193598"/>
            </a:xfrm>
            <a:custGeom>
              <a:avLst/>
              <a:gdLst/>
              <a:ahLst/>
              <a:cxnLst/>
              <a:rect l="l" t="t" r="r" b="b"/>
              <a:pathLst>
                <a:path w="1141" h="1202" extrusionOk="0">
                  <a:moveTo>
                    <a:pt x="1020" y="1202"/>
                  </a:moveTo>
                  <a:lnTo>
                    <a:pt x="112" y="1202"/>
                  </a:lnTo>
                  <a:lnTo>
                    <a:pt x="105" y="1195"/>
                  </a:lnTo>
                  <a:lnTo>
                    <a:pt x="0" y="9"/>
                  </a:lnTo>
                  <a:lnTo>
                    <a:pt x="10" y="0"/>
                  </a:lnTo>
                  <a:lnTo>
                    <a:pt x="1134" y="0"/>
                  </a:lnTo>
                  <a:lnTo>
                    <a:pt x="1141" y="9"/>
                  </a:lnTo>
                  <a:lnTo>
                    <a:pt x="1027" y="1195"/>
                  </a:lnTo>
                  <a:lnTo>
                    <a:pt x="1020" y="1202"/>
                  </a:lnTo>
                  <a:close/>
                  <a:moveTo>
                    <a:pt x="121" y="1186"/>
                  </a:moveTo>
                  <a:lnTo>
                    <a:pt x="1010" y="1186"/>
                  </a:lnTo>
                  <a:lnTo>
                    <a:pt x="1124" y="16"/>
                  </a:lnTo>
                  <a:lnTo>
                    <a:pt x="19" y="16"/>
                  </a:lnTo>
                  <a:lnTo>
                    <a:pt x="121" y="11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3" name="Google Shape;713;p31"/>
          <p:cNvGrpSpPr/>
          <p:nvPr/>
        </p:nvGrpSpPr>
        <p:grpSpPr>
          <a:xfrm rot="-1986081" flipH="1">
            <a:off x="1637322" y="3852546"/>
            <a:ext cx="2067765" cy="3624829"/>
            <a:chOff x="-449199" y="3829501"/>
            <a:chExt cx="1905587" cy="3340529"/>
          </a:xfrm>
        </p:grpSpPr>
        <p:sp>
          <p:nvSpPr>
            <p:cNvPr id="714" name="Google Shape;714;p31"/>
            <p:cNvSpPr/>
            <p:nvPr/>
          </p:nvSpPr>
          <p:spPr>
            <a:xfrm>
              <a:off x="-196975" y="3860284"/>
              <a:ext cx="1653363" cy="3309699"/>
            </a:xfrm>
            <a:custGeom>
              <a:avLst/>
              <a:gdLst/>
              <a:ahLst/>
              <a:cxnLst/>
              <a:rect l="l" t="t" r="r" b="b"/>
              <a:pathLst>
                <a:path w="702" h="1405" extrusionOk="0">
                  <a:moveTo>
                    <a:pt x="352" y="0"/>
                  </a:moveTo>
                  <a:cubicBezTo>
                    <a:pt x="347" y="0"/>
                    <a:pt x="341" y="0"/>
                    <a:pt x="336" y="0"/>
                  </a:cubicBezTo>
                  <a:cubicBezTo>
                    <a:pt x="336" y="3"/>
                    <a:pt x="336" y="3"/>
                    <a:pt x="336" y="3"/>
                  </a:cubicBezTo>
                  <a:cubicBezTo>
                    <a:pt x="246" y="5"/>
                    <a:pt x="159" y="21"/>
                    <a:pt x="111" y="51"/>
                  </a:cubicBezTo>
                  <a:cubicBezTo>
                    <a:pt x="109" y="52"/>
                    <a:pt x="107" y="53"/>
                    <a:pt x="105" y="55"/>
                  </a:cubicBezTo>
                  <a:cubicBezTo>
                    <a:pt x="106" y="53"/>
                    <a:pt x="106" y="52"/>
                    <a:pt x="107" y="50"/>
                  </a:cubicBezTo>
                  <a:cubicBezTo>
                    <a:pt x="74" y="77"/>
                    <a:pt x="54" y="161"/>
                    <a:pt x="47" y="200"/>
                  </a:cubicBezTo>
                  <a:cubicBezTo>
                    <a:pt x="47" y="214"/>
                    <a:pt x="47" y="227"/>
                    <a:pt x="47" y="241"/>
                  </a:cubicBezTo>
                  <a:cubicBezTo>
                    <a:pt x="36" y="259"/>
                    <a:pt x="29" y="284"/>
                    <a:pt x="29" y="311"/>
                  </a:cubicBezTo>
                  <a:cubicBezTo>
                    <a:pt x="29" y="338"/>
                    <a:pt x="36" y="363"/>
                    <a:pt x="47" y="380"/>
                  </a:cubicBezTo>
                  <a:cubicBezTo>
                    <a:pt x="47" y="429"/>
                    <a:pt x="47" y="484"/>
                    <a:pt x="47" y="542"/>
                  </a:cubicBezTo>
                  <a:cubicBezTo>
                    <a:pt x="47" y="542"/>
                    <a:pt x="47" y="542"/>
                    <a:pt x="47" y="542"/>
                  </a:cubicBezTo>
                  <a:cubicBezTo>
                    <a:pt x="47" y="543"/>
                    <a:pt x="47" y="543"/>
                    <a:pt x="47" y="543"/>
                  </a:cubicBezTo>
                  <a:cubicBezTo>
                    <a:pt x="47" y="549"/>
                    <a:pt x="47" y="554"/>
                    <a:pt x="47" y="560"/>
                  </a:cubicBezTo>
                  <a:cubicBezTo>
                    <a:pt x="0" y="574"/>
                    <a:pt x="0" y="574"/>
                    <a:pt x="0" y="574"/>
                  </a:cubicBezTo>
                  <a:cubicBezTo>
                    <a:pt x="0" y="603"/>
                    <a:pt x="0" y="603"/>
                    <a:pt x="0" y="603"/>
                  </a:cubicBezTo>
                  <a:cubicBezTo>
                    <a:pt x="48" y="603"/>
                    <a:pt x="48" y="603"/>
                    <a:pt x="48" y="603"/>
                  </a:cubicBezTo>
                  <a:cubicBezTo>
                    <a:pt x="48" y="606"/>
                    <a:pt x="48" y="609"/>
                    <a:pt x="48" y="612"/>
                  </a:cubicBezTo>
                  <a:cubicBezTo>
                    <a:pt x="48" y="751"/>
                    <a:pt x="49" y="914"/>
                    <a:pt x="50" y="1068"/>
                  </a:cubicBezTo>
                  <a:cubicBezTo>
                    <a:pt x="37" y="1085"/>
                    <a:pt x="29" y="1112"/>
                    <a:pt x="29" y="1142"/>
                  </a:cubicBezTo>
                  <a:cubicBezTo>
                    <a:pt x="29" y="1172"/>
                    <a:pt x="37" y="1199"/>
                    <a:pt x="50" y="1217"/>
                  </a:cubicBezTo>
                  <a:cubicBezTo>
                    <a:pt x="50" y="1231"/>
                    <a:pt x="50" y="1245"/>
                    <a:pt x="50" y="1259"/>
                  </a:cubicBezTo>
                  <a:cubicBezTo>
                    <a:pt x="50" y="1296"/>
                    <a:pt x="50" y="1356"/>
                    <a:pt x="50" y="1356"/>
                  </a:cubicBezTo>
                  <a:cubicBezTo>
                    <a:pt x="51" y="1356"/>
                    <a:pt x="51" y="1356"/>
                    <a:pt x="51" y="1356"/>
                  </a:cubicBezTo>
                  <a:cubicBezTo>
                    <a:pt x="51" y="1357"/>
                    <a:pt x="51" y="1358"/>
                    <a:pt x="51" y="1358"/>
                  </a:cubicBezTo>
                  <a:cubicBezTo>
                    <a:pt x="80" y="1387"/>
                    <a:pt x="80" y="1387"/>
                    <a:pt x="80" y="1387"/>
                  </a:cubicBezTo>
                  <a:cubicBezTo>
                    <a:pt x="80" y="1387"/>
                    <a:pt x="80" y="1387"/>
                    <a:pt x="80" y="1387"/>
                  </a:cubicBezTo>
                  <a:cubicBezTo>
                    <a:pt x="80" y="1387"/>
                    <a:pt x="80" y="1387"/>
                    <a:pt x="80" y="1387"/>
                  </a:cubicBezTo>
                  <a:cubicBezTo>
                    <a:pt x="83" y="1390"/>
                    <a:pt x="83" y="1390"/>
                    <a:pt x="83" y="1390"/>
                  </a:cubicBezTo>
                  <a:cubicBezTo>
                    <a:pt x="127" y="1390"/>
                    <a:pt x="127" y="1390"/>
                    <a:pt x="127" y="1390"/>
                  </a:cubicBezTo>
                  <a:cubicBezTo>
                    <a:pt x="127" y="1405"/>
                    <a:pt x="127" y="1405"/>
                    <a:pt x="127" y="1405"/>
                  </a:cubicBezTo>
                  <a:cubicBezTo>
                    <a:pt x="211" y="1405"/>
                    <a:pt x="211" y="1405"/>
                    <a:pt x="211" y="1405"/>
                  </a:cubicBezTo>
                  <a:cubicBezTo>
                    <a:pt x="211" y="1390"/>
                    <a:pt x="211" y="1390"/>
                    <a:pt x="211" y="1390"/>
                  </a:cubicBezTo>
                  <a:cubicBezTo>
                    <a:pt x="491" y="1390"/>
                    <a:pt x="491" y="1390"/>
                    <a:pt x="491" y="1390"/>
                  </a:cubicBezTo>
                  <a:cubicBezTo>
                    <a:pt x="491" y="1405"/>
                    <a:pt x="491" y="1405"/>
                    <a:pt x="491" y="1405"/>
                  </a:cubicBezTo>
                  <a:cubicBezTo>
                    <a:pt x="575" y="1405"/>
                    <a:pt x="575" y="1405"/>
                    <a:pt x="575" y="1405"/>
                  </a:cubicBezTo>
                  <a:cubicBezTo>
                    <a:pt x="575" y="1391"/>
                    <a:pt x="575" y="1391"/>
                    <a:pt x="575" y="1391"/>
                  </a:cubicBezTo>
                  <a:cubicBezTo>
                    <a:pt x="620" y="1391"/>
                    <a:pt x="620" y="1391"/>
                    <a:pt x="620" y="1391"/>
                  </a:cubicBezTo>
                  <a:cubicBezTo>
                    <a:pt x="652" y="1359"/>
                    <a:pt x="652" y="1359"/>
                    <a:pt x="652" y="1359"/>
                  </a:cubicBezTo>
                  <a:cubicBezTo>
                    <a:pt x="652" y="1359"/>
                    <a:pt x="652" y="1267"/>
                    <a:pt x="652" y="1239"/>
                  </a:cubicBezTo>
                  <a:cubicBezTo>
                    <a:pt x="652" y="1236"/>
                    <a:pt x="652" y="1233"/>
                    <a:pt x="652" y="1230"/>
                  </a:cubicBezTo>
                  <a:cubicBezTo>
                    <a:pt x="652" y="1217"/>
                    <a:pt x="652" y="1217"/>
                    <a:pt x="652" y="1217"/>
                  </a:cubicBezTo>
                  <a:cubicBezTo>
                    <a:pt x="665" y="1199"/>
                    <a:pt x="674" y="1172"/>
                    <a:pt x="674" y="1142"/>
                  </a:cubicBezTo>
                  <a:cubicBezTo>
                    <a:pt x="674" y="1112"/>
                    <a:pt x="665" y="1085"/>
                    <a:pt x="653" y="1068"/>
                  </a:cubicBezTo>
                  <a:cubicBezTo>
                    <a:pt x="653" y="961"/>
                    <a:pt x="653" y="961"/>
                    <a:pt x="653" y="961"/>
                  </a:cubicBezTo>
                  <a:cubicBezTo>
                    <a:pt x="654" y="852"/>
                    <a:pt x="654" y="744"/>
                    <a:pt x="655" y="648"/>
                  </a:cubicBezTo>
                  <a:cubicBezTo>
                    <a:pt x="655" y="633"/>
                    <a:pt x="655" y="618"/>
                    <a:pt x="655" y="603"/>
                  </a:cubicBezTo>
                  <a:cubicBezTo>
                    <a:pt x="702" y="603"/>
                    <a:pt x="702" y="603"/>
                    <a:pt x="702" y="603"/>
                  </a:cubicBezTo>
                  <a:cubicBezTo>
                    <a:pt x="702" y="574"/>
                    <a:pt x="702" y="574"/>
                    <a:pt x="702" y="574"/>
                  </a:cubicBezTo>
                  <a:cubicBezTo>
                    <a:pt x="655" y="560"/>
                    <a:pt x="655" y="560"/>
                    <a:pt x="655" y="560"/>
                  </a:cubicBezTo>
                  <a:cubicBezTo>
                    <a:pt x="655" y="555"/>
                    <a:pt x="655" y="549"/>
                    <a:pt x="655" y="543"/>
                  </a:cubicBezTo>
                  <a:cubicBezTo>
                    <a:pt x="655" y="542"/>
                    <a:pt x="655" y="542"/>
                    <a:pt x="655" y="542"/>
                  </a:cubicBezTo>
                  <a:cubicBezTo>
                    <a:pt x="655" y="542"/>
                    <a:pt x="655" y="542"/>
                    <a:pt x="655" y="542"/>
                  </a:cubicBezTo>
                  <a:cubicBezTo>
                    <a:pt x="655" y="488"/>
                    <a:pt x="656" y="434"/>
                    <a:pt x="656" y="380"/>
                  </a:cubicBezTo>
                  <a:cubicBezTo>
                    <a:pt x="667" y="363"/>
                    <a:pt x="674" y="338"/>
                    <a:pt x="674" y="311"/>
                  </a:cubicBezTo>
                  <a:cubicBezTo>
                    <a:pt x="674" y="284"/>
                    <a:pt x="667" y="259"/>
                    <a:pt x="656" y="242"/>
                  </a:cubicBezTo>
                  <a:cubicBezTo>
                    <a:pt x="656" y="236"/>
                    <a:pt x="656" y="231"/>
                    <a:pt x="656" y="226"/>
                  </a:cubicBezTo>
                  <a:cubicBezTo>
                    <a:pt x="656" y="203"/>
                    <a:pt x="656" y="203"/>
                    <a:pt x="656" y="203"/>
                  </a:cubicBezTo>
                  <a:cubicBezTo>
                    <a:pt x="656" y="203"/>
                    <a:pt x="656" y="203"/>
                    <a:pt x="656" y="203"/>
                  </a:cubicBezTo>
                  <a:cubicBezTo>
                    <a:pt x="656" y="202"/>
                    <a:pt x="656" y="201"/>
                    <a:pt x="656" y="200"/>
                  </a:cubicBezTo>
                  <a:cubicBezTo>
                    <a:pt x="648" y="161"/>
                    <a:pt x="628" y="77"/>
                    <a:pt x="596" y="50"/>
                  </a:cubicBezTo>
                  <a:cubicBezTo>
                    <a:pt x="596" y="51"/>
                    <a:pt x="596" y="52"/>
                    <a:pt x="597" y="54"/>
                  </a:cubicBezTo>
                  <a:cubicBezTo>
                    <a:pt x="595" y="53"/>
                    <a:pt x="594" y="52"/>
                    <a:pt x="592" y="51"/>
                  </a:cubicBezTo>
                  <a:cubicBezTo>
                    <a:pt x="544" y="21"/>
                    <a:pt x="456" y="5"/>
                    <a:pt x="367" y="3"/>
                  </a:cubicBezTo>
                  <a:cubicBezTo>
                    <a:pt x="366" y="0"/>
                    <a:pt x="366" y="0"/>
                    <a:pt x="366" y="0"/>
                  </a:cubicBezTo>
                  <a:cubicBezTo>
                    <a:pt x="361" y="0"/>
                    <a:pt x="357" y="0"/>
                    <a:pt x="352"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1"/>
            <p:cNvSpPr/>
            <p:nvPr/>
          </p:nvSpPr>
          <p:spPr>
            <a:xfrm>
              <a:off x="-149310" y="7106430"/>
              <a:ext cx="1977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1"/>
            <p:cNvSpPr/>
            <p:nvPr/>
          </p:nvSpPr>
          <p:spPr>
            <a:xfrm>
              <a:off x="709645" y="7106430"/>
              <a:ext cx="1956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1"/>
            <p:cNvSpPr/>
            <p:nvPr/>
          </p:nvSpPr>
          <p:spPr>
            <a:xfrm>
              <a:off x="-380681" y="436671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1"/>
            <p:cNvSpPr/>
            <p:nvPr/>
          </p:nvSpPr>
          <p:spPr>
            <a:xfrm>
              <a:off x="867533" y="436671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1"/>
            <p:cNvSpPr/>
            <p:nvPr/>
          </p:nvSpPr>
          <p:spPr>
            <a:xfrm>
              <a:off x="-380681" y="632393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1"/>
            <p:cNvSpPr/>
            <p:nvPr/>
          </p:nvSpPr>
          <p:spPr>
            <a:xfrm>
              <a:off x="867533" y="632393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1"/>
            <p:cNvSpPr/>
            <p:nvPr/>
          </p:nvSpPr>
          <p:spPr>
            <a:xfrm>
              <a:off x="-342947" y="3829501"/>
              <a:ext cx="1438873" cy="3306718"/>
            </a:xfrm>
            <a:custGeom>
              <a:avLst/>
              <a:gdLst/>
              <a:ahLst/>
              <a:cxnLst/>
              <a:rect l="l" t="t" r="r" b="b"/>
              <a:pathLst>
                <a:path w="611" h="1404" extrusionOk="0">
                  <a:moveTo>
                    <a:pt x="547" y="64"/>
                  </a:moveTo>
                  <a:cubicBezTo>
                    <a:pt x="445" y="0"/>
                    <a:pt x="169" y="1"/>
                    <a:pt x="66" y="64"/>
                  </a:cubicBezTo>
                  <a:cubicBezTo>
                    <a:pt x="31" y="85"/>
                    <a:pt x="10" y="176"/>
                    <a:pt x="2" y="216"/>
                  </a:cubicBezTo>
                  <a:cubicBezTo>
                    <a:pt x="0" y="231"/>
                    <a:pt x="6" y="1244"/>
                    <a:pt x="6" y="1244"/>
                  </a:cubicBezTo>
                  <a:cubicBezTo>
                    <a:pt x="6" y="1249"/>
                    <a:pt x="6" y="1371"/>
                    <a:pt x="6" y="1371"/>
                  </a:cubicBezTo>
                  <a:cubicBezTo>
                    <a:pt x="38" y="1403"/>
                    <a:pt x="38" y="1403"/>
                    <a:pt x="38" y="1403"/>
                  </a:cubicBezTo>
                  <a:cubicBezTo>
                    <a:pt x="575" y="1404"/>
                    <a:pt x="575" y="1404"/>
                    <a:pt x="575" y="1404"/>
                  </a:cubicBezTo>
                  <a:cubicBezTo>
                    <a:pt x="607" y="1372"/>
                    <a:pt x="607" y="1372"/>
                    <a:pt x="607" y="1372"/>
                  </a:cubicBezTo>
                  <a:cubicBezTo>
                    <a:pt x="607" y="1372"/>
                    <a:pt x="607" y="1249"/>
                    <a:pt x="607" y="1244"/>
                  </a:cubicBezTo>
                  <a:cubicBezTo>
                    <a:pt x="611" y="216"/>
                    <a:pt x="611" y="216"/>
                    <a:pt x="611" y="216"/>
                  </a:cubicBezTo>
                  <a:cubicBezTo>
                    <a:pt x="603" y="176"/>
                    <a:pt x="582" y="85"/>
                    <a:pt x="547"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1"/>
            <p:cNvSpPr/>
            <p:nvPr/>
          </p:nvSpPr>
          <p:spPr>
            <a:xfrm>
              <a:off x="-337982" y="3978453"/>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1"/>
            <p:cNvSpPr/>
            <p:nvPr/>
          </p:nvSpPr>
          <p:spPr>
            <a:xfrm>
              <a:off x="938037" y="3973487"/>
              <a:ext cx="120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1"/>
            <p:cNvSpPr/>
            <p:nvPr/>
          </p:nvSpPr>
          <p:spPr>
            <a:xfrm>
              <a:off x="-193995" y="3973487"/>
              <a:ext cx="108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1"/>
            <p:cNvSpPr/>
            <p:nvPr/>
          </p:nvSpPr>
          <p:spPr>
            <a:xfrm>
              <a:off x="-123492"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35"/>
                    <a:pt x="0" y="35"/>
                    <a:pt x="0" y="35"/>
                  </a:cubicBezTo>
                  <a:cubicBezTo>
                    <a:pt x="0" y="24"/>
                    <a:pt x="7" y="14"/>
                    <a:pt x="17" y="11"/>
                  </a:cubicBezTo>
                  <a:cubicBezTo>
                    <a:pt x="38" y="3"/>
                    <a:pt x="38" y="3"/>
                    <a:pt x="38" y="3"/>
                  </a:cubicBezTo>
                  <a:cubicBezTo>
                    <a:pt x="46" y="0"/>
                    <a:pt x="55" y="1"/>
                    <a:pt x="62" y="6"/>
                  </a:cubicBezTo>
                  <a:cubicBezTo>
                    <a:pt x="69" y="11"/>
                    <a:pt x="73" y="18"/>
                    <a:pt x="73" y="27"/>
                  </a:cubicBezTo>
                  <a:cubicBezTo>
                    <a:pt x="73" y="106"/>
                    <a:pt x="73" y="106"/>
                    <a:pt x="73" y="106"/>
                  </a:cubicBezTo>
                  <a:cubicBezTo>
                    <a:pt x="73" y="120"/>
                    <a:pt x="61" y="132"/>
                    <a:pt x="47" y="132"/>
                  </a:cubicBezTo>
                  <a:close/>
                  <a:moveTo>
                    <a:pt x="47" y="6"/>
                  </a:moveTo>
                  <a:cubicBezTo>
                    <a:pt x="45" y="6"/>
                    <a:pt x="42" y="7"/>
                    <a:pt x="40" y="7"/>
                  </a:cubicBezTo>
                  <a:cubicBezTo>
                    <a:pt x="18" y="15"/>
                    <a:pt x="18" y="15"/>
                    <a:pt x="18" y="15"/>
                  </a:cubicBezTo>
                  <a:cubicBezTo>
                    <a:pt x="10" y="18"/>
                    <a:pt x="5" y="26"/>
                    <a:pt x="5" y="35"/>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27"/>
                    <a:pt x="68" y="27"/>
                    <a:pt x="68" y="27"/>
                  </a:cubicBezTo>
                  <a:cubicBezTo>
                    <a:pt x="68" y="20"/>
                    <a:pt x="64" y="14"/>
                    <a:pt x="59" y="10"/>
                  </a:cubicBezTo>
                  <a:cubicBezTo>
                    <a:pt x="55" y="7"/>
                    <a:pt x="51" y="6"/>
                    <a:pt x="47"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1"/>
            <p:cNvSpPr/>
            <p:nvPr/>
          </p:nvSpPr>
          <p:spPr>
            <a:xfrm>
              <a:off x="709645"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27"/>
                    <a:pt x="0" y="27"/>
                    <a:pt x="0" y="27"/>
                  </a:cubicBezTo>
                  <a:cubicBezTo>
                    <a:pt x="0" y="18"/>
                    <a:pt x="4" y="11"/>
                    <a:pt x="11" y="6"/>
                  </a:cubicBezTo>
                  <a:cubicBezTo>
                    <a:pt x="18" y="1"/>
                    <a:pt x="26" y="0"/>
                    <a:pt x="34" y="3"/>
                  </a:cubicBezTo>
                  <a:cubicBezTo>
                    <a:pt x="56" y="11"/>
                    <a:pt x="56" y="11"/>
                    <a:pt x="56" y="11"/>
                  </a:cubicBezTo>
                  <a:cubicBezTo>
                    <a:pt x="66" y="14"/>
                    <a:pt x="73" y="24"/>
                    <a:pt x="73" y="35"/>
                  </a:cubicBezTo>
                  <a:cubicBezTo>
                    <a:pt x="73" y="106"/>
                    <a:pt x="73" y="106"/>
                    <a:pt x="73" y="106"/>
                  </a:cubicBezTo>
                  <a:cubicBezTo>
                    <a:pt x="73" y="120"/>
                    <a:pt x="61" y="132"/>
                    <a:pt x="47" y="132"/>
                  </a:cubicBezTo>
                  <a:close/>
                  <a:moveTo>
                    <a:pt x="25" y="6"/>
                  </a:moveTo>
                  <a:cubicBezTo>
                    <a:pt x="21" y="6"/>
                    <a:pt x="17" y="7"/>
                    <a:pt x="14" y="10"/>
                  </a:cubicBezTo>
                  <a:cubicBezTo>
                    <a:pt x="8" y="14"/>
                    <a:pt x="5" y="20"/>
                    <a:pt x="5" y="27"/>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35"/>
                    <a:pt x="68" y="35"/>
                    <a:pt x="68" y="35"/>
                  </a:cubicBezTo>
                  <a:cubicBezTo>
                    <a:pt x="68" y="26"/>
                    <a:pt x="62" y="18"/>
                    <a:pt x="54" y="15"/>
                  </a:cubicBezTo>
                  <a:cubicBezTo>
                    <a:pt x="33" y="7"/>
                    <a:pt x="33" y="7"/>
                    <a:pt x="33" y="7"/>
                  </a:cubicBezTo>
                  <a:cubicBezTo>
                    <a:pt x="30" y="7"/>
                    <a:pt x="28" y="6"/>
                    <a:pt x="25"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1"/>
            <p:cNvSpPr/>
            <p:nvPr/>
          </p:nvSpPr>
          <p:spPr>
            <a:xfrm>
              <a:off x="125754" y="3860284"/>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1"/>
            <p:cNvSpPr/>
            <p:nvPr/>
          </p:nvSpPr>
          <p:spPr>
            <a:xfrm>
              <a:off x="-100652" y="6385506"/>
              <a:ext cx="956269" cy="409120"/>
            </a:xfrm>
            <a:custGeom>
              <a:avLst/>
              <a:gdLst/>
              <a:ahLst/>
              <a:cxnLst/>
              <a:rect l="l" t="t" r="r" b="b"/>
              <a:pathLst>
                <a:path w="963" h="412" extrusionOk="0">
                  <a:moveTo>
                    <a:pt x="928" y="0"/>
                  </a:moveTo>
                  <a:lnTo>
                    <a:pt x="38" y="0"/>
                  </a:lnTo>
                  <a:lnTo>
                    <a:pt x="0" y="412"/>
                  </a:lnTo>
                  <a:lnTo>
                    <a:pt x="963" y="412"/>
                  </a:lnTo>
                  <a:lnTo>
                    <a:pt x="92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1"/>
            <p:cNvSpPr/>
            <p:nvPr/>
          </p:nvSpPr>
          <p:spPr>
            <a:xfrm>
              <a:off x="-116541" y="6380540"/>
              <a:ext cx="989038" cy="574953"/>
            </a:xfrm>
            <a:custGeom>
              <a:avLst/>
              <a:gdLst/>
              <a:ahLst/>
              <a:cxnLst/>
              <a:rect l="l" t="t" r="r" b="b"/>
              <a:pathLst>
                <a:path w="996" h="579" extrusionOk="0">
                  <a:moveTo>
                    <a:pt x="12" y="579"/>
                  </a:moveTo>
                  <a:lnTo>
                    <a:pt x="0" y="579"/>
                  </a:lnTo>
                  <a:lnTo>
                    <a:pt x="47" y="5"/>
                  </a:lnTo>
                  <a:lnTo>
                    <a:pt x="54" y="0"/>
                  </a:lnTo>
                  <a:lnTo>
                    <a:pt x="944" y="0"/>
                  </a:lnTo>
                  <a:lnTo>
                    <a:pt x="948" y="5"/>
                  </a:lnTo>
                  <a:lnTo>
                    <a:pt x="996" y="579"/>
                  </a:lnTo>
                  <a:lnTo>
                    <a:pt x="984" y="579"/>
                  </a:lnTo>
                  <a:lnTo>
                    <a:pt x="939" y="12"/>
                  </a:lnTo>
                  <a:lnTo>
                    <a:pt x="59" y="12"/>
                  </a:lnTo>
                  <a:lnTo>
                    <a:pt x="12" y="5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1"/>
            <p:cNvSpPr/>
            <p:nvPr/>
          </p:nvSpPr>
          <p:spPr>
            <a:xfrm>
              <a:off x="-73841" y="6435156"/>
              <a:ext cx="8916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1"/>
            <p:cNvSpPr/>
            <p:nvPr/>
          </p:nvSpPr>
          <p:spPr>
            <a:xfrm>
              <a:off x="-66890" y="6526513"/>
              <a:ext cx="89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1"/>
            <p:cNvSpPr/>
            <p:nvPr/>
          </p:nvSpPr>
          <p:spPr>
            <a:xfrm>
              <a:off x="-81785" y="6615884"/>
              <a:ext cx="92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1"/>
            <p:cNvSpPr/>
            <p:nvPr/>
          </p:nvSpPr>
          <p:spPr>
            <a:xfrm>
              <a:off x="-88736" y="6708233"/>
              <a:ext cx="9372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40245" y="3966536"/>
              <a:ext cx="77455" cy="41706"/>
            </a:xfrm>
            <a:custGeom>
              <a:avLst/>
              <a:gdLst/>
              <a:ahLst/>
              <a:cxnLst/>
              <a:rect l="l" t="t" r="r" b="b"/>
              <a:pathLst>
                <a:path w="78" h="42" extrusionOk="0">
                  <a:moveTo>
                    <a:pt x="71" y="42"/>
                  </a:moveTo>
                  <a:lnTo>
                    <a:pt x="40" y="12"/>
                  </a:lnTo>
                  <a:lnTo>
                    <a:pt x="9" y="42"/>
                  </a:lnTo>
                  <a:lnTo>
                    <a:pt x="0" y="35"/>
                  </a:lnTo>
                  <a:lnTo>
                    <a:pt x="35" y="0"/>
                  </a:lnTo>
                  <a:lnTo>
                    <a:pt x="43" y="0"/>
                  </a:lnTo>
                  <a:lnTo>
                    <a:pt x="78" y="35"/>
                  </a:lnTo>
                  <a:lnTo>
                    <a:pt x="71"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245908" y="4387572"/>
              <a:ext cx="266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233992" y="4459069"/>
              <a:ext cx="2868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220090" y="4531558"/>
              <a:ext cx="3177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00248" y="5099559"/>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831785" y="5099559"/>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37082" y="3980765"/>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1"/>
            <p:cNvSpPr/>
            <p:nvPr/>
          </p:nvSpPr>
          <p:spPr>
            <a:xfrm>
              <a:off x="126654" y="3862597"/>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1"/>
            <p:cNvSpPr/>
            <p:nvPr/>
          </p:nvSpPr>
          <p:spPr>
            <a:xfrm>
              <a:off x="-299348" y="5101872"/>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832685" y="5101872"/>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1"/>
            <p:cNvSpPr/>
            <p:nvPr/>
          </p:nvSpPr>
          <p:spPr>
            <a:xfrm>
              <a:off x="-187045" y="4986356"/>
              <a:ext cx="1132032" cy="518351"/>
            </a:xfrm>
            <a:custGeom>
              <a:avLst/>
              <a:gdLst/>
              <a:ahLst/>
              <a:cxnLst/>
              <a:rect l="l" t="t" r="r" b="b"/>
              <a:pathLst>
                <a:path w="481" h="220" extrusionOk="0">
                  <a:moveTo>
                    <a:pt x="431" y="220"/>
                  </a:moveTo>
                  <a:cubicBezTo>
                    <a:pt x="481" y="64"/>
                    <a:pt x="481" y="64"/>
                    <a:pt x="481" y="64"/>
                  </a:cubicBezTo>
                  <a:cubicBezTo>
                    <a:pt x="341" y="0"/>
                    <a:pt x="140" y="0"/>
                    <a:pt x="0" y="64"/>
                  </a:cubicBezTo>
                  <a:cubicBezTo>
                    <a:pt x="49" y="220"/>
                    <a:pt x="49" y="220"/>
                    <a:pt x="49" y="220"/>
                  </a:cubicBezTo>
                  <a:lnTo>
                    <a:pt x="431"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1"/>
            <p:cNvSpPr/>
            <p:nvPr/>
          </p:nvSpPr>
          <p:spPr>
            <a:xfrm>
              <a:off x="-187045" y="4986356"/>
              <a:ext cx="1132032" cy="254210"/>
            </a:xfrm>
            <a:custGeom>
              <a:avLst/>
              <a:gdLst/>
              <a:ahLst/>
              <a:cxnLst/>
              <a:rect l="l" t="t" r="r" b="b"/>
              <a:pathLst>
                <a:path w="481" h="108" extrusionOk="0">
                  <a:moveTo>
                    <a:pt x="467" y="108"/>
                  </a:moveTo>
                  <a:cubicBezTo>
                    <a:pt x="481" y="64"/>
                    <a:pt x="481" y="64"/>
                    <a:pt x="481" y="64"/>
                  </a:cubicBezTo>
                  <a:cubicBezTo>
                    <a:pt x="341" y="0"/>
                    <a:pt x="140" y="0"/>
                    <a:pt x="0" y="64"/>
                  </a:cubicBezTo>
                  <a:cubicBezTo>
                    <a:pt x="14" y="108"/>
                    <a:pt x="14" y="108"/>
                    <a:pt x="14" y="108"/>
                  </a:cubicBezTo>
                  <a:cubicBezTo>
                    <a:pt x="155" y="85"/>
                    <a:pt x="325" y="85"/>
                    <a:pt x="467" y="10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269464" y="5299154"/>
              <a:ext cx="139021" cy="749723"/>
            </a:xfrm>
            <a:custGeom>
              <a:avLst/>
              <a:gdLst/>
              <a:ahLst/>
              <a:cxnLst/>
              <a:rect l="l" t="t" r="r" b="b"/>
              <a:pathLst>
                <a:path w="140" h="755" extrusionOk="0">
                  <a:moveTo>
                    <a:pt x="78" y="755"/>
                  </a:moveTo>
                  <a:lnTo>
                    <a:pt x="140" y="287"/>
                  </a:lnTo>
                  <a:lnTo>
                    <a:pt x="0" y="0"/>
                  </a:lnTo>
                  <a:lnTo>
                    <a:pt x="0" y="48"/>
                  </a:lnTo>
                  <a:lnTo>
                    <a:pt x="0" y="755"/>
                  </a:lnTo>
                  <a:lnTo>
                    <a:pt x="78"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37982" y="5132329"/>
              <a:ext cx="268113" cy="432952"/>
            </a:xfrm>
            <a:custGeom>
              <a:avLst/>
              <a:gdLst/>
              <a:ahLst/>
              <a:cxnLst/>
              <a:rect l="l" t="t" r="r" b="b"/>
              <a:pathLst>
                <a:path w="270" h="436" extrusionOk="0">
                  <a:moveTo>
                    <a:pt x="258" y="436"/>
                  </a:moveTo>
                  <a:lnTo>
                    <a:pt x="62" y="12"/>
                  </a:lnTo>
                  <a:lnTo>
                    <a:pt x="0" y="12"/>
                  </a:lnTo>
                  <a:lnTo>
                    <a:pt x="0" y="0"/>
                  </a:lnTo>
                  <a:lnTo>
                    <a:pt x="66" y="0"/>
                  </a:lnTo>
                  <a:lnTo>
                    <a:pt x="71" y="2"/>
                  </a:lnTo>
                  <a:lnTo>
                    <a:pt x="270" y="432"/>
                  </a:lnTo>
                  <a:lnTo>
                    <a:pt x="258"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888387" y="5299154"/>
              <a:ext cx="139021" cy="749723"/>
            </a:xfrm>
            <a:custGeom>
              <a:avLst/>
              <a:gdLst/>
              <a:ahLst/>
              <a:cxnLst/>
              <a:rect l="l" t="t" r="r" b="b"/>
              <a:pathLst>
                <a:path w="140" h="755" extrusionOk="0">
                  <a:moveTo>
                    <a:pt x="60" y="755"/>
                  </a:moveTo>
                  <a:lnTo>
                    <a:pt x="0" y="287"/>
                  </a:lnTo>
                  <a:lnTo>
                    <a:pt x="140" y="0"/>
                  </a:lnTo>
                  <a:lnTo>
                    <a:pt x="140" y="48"/>
                  </a:lnTo>
                  <a:lnTo>
                    <a:pt x="140" y="755"/>
                  </a:lnTo>
                  <a:lnTo>
                    <a:pt x="60"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1"/>
            <p:cNvSpPr/>
            <p:nvPr/>
          </p:nvSpPr>
          <p:spPr>
            <a:xfrm>
              <a:off x="827813" y="5132329"/>
              <a:ext cx="268113" cy="432952"/>
            </a:xfrm>
            <a:custGeom>
              <a:avLst/>
              <a:gdLst/>
              <a:ahLst/>
              <a:cxnLst/>
              <a:rect l="l" t="t" r="r" b="b"/>
              <a:pathLst>
                <a:path w="270" h="436" extrusionOk="0">
                  <a:moveTo>
                    <a:pt x="9" y="436"/>
                  </a:moveTo>
                  <a:lnTo>
                    <a:pt x="0" y="432"/>
                  </a:lnTo>
                  <a:lnTo>
                    <a:pt x="199" y="2"/>
                  </a:lnTo>
                  <a:lnTo>
                    <a:pt x="204" y="0"/>
                  </a:lnTo>
                  <a:lnTo>
                    <a:pt x="270" y="0"/>
                  </a:lnTo>
                  <a:lnTo>
                    <a:pt x="270" y="12"/>
                  </a:lnTo>
                  <a:lnTo>
                    <a:pt x="208" y="12"/>
                  </a:lnTo>
                  <a:lnTo>
                    <a:pt x="9"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1"/>
            <p:cNvSpPr/>
            <p:nvPr/>
          </p:nvSpPr>
          <p:spPr>
            <a:xfrm>
              <a:off x="-449199" y="5163112"/>
              <a:ext cx="172784" cy="117175"/>
            </a:xfrm>
            <a:custGeom>
              <a:avLst/>
              <a:gdLst/>
              <a:ahLst/>
              <a:cxnLst/>
              <a:rect l="l" t="t" r="r" b="b"/>
              <a:pathLst>
                <a:path w="174" h="118" extrusionOk="0">
                  <a:moveTo>
                    <a:pt x="174" y="0"/>
                  </a:moveTo>
                  <a:lnTo>
                    <a:pt x="174" y="118"/>
                  </a:lnTo>
                  <a:lnTo>
                    <a:pt x="0" y="118"/>
                  </a:lnTo>
                  <a:lnTo>
                    <a:pt x="0" y="50"/>
                  </a:lnTo>
                  <a:lnTo>
                    <a:pt x="17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1"/>
            <p:cNvSpPr/>
            <p:nvPr/>
          </p:nvSpPr>
          <p:spPr>
            <a:xfrm>
              <a:off x="1032373" y="5163112"/>
              <a:ext cx="171791" cy="117175"/>
            </a:xfrm>
            <a:custGeom>
              <a:avLst/>
              <a:gdLst/>
              <a:ahLst/>
              <a:cxnLst/>
              <a:rect l="l" t="t" r="r" b="b"/>
              <a:pathLst>
                <a:path w="173" h="118" extrusionOk="0">
                  <a:moveTo>
                    <a:pt x="0" y="0"/>
                  </a:moveTo>
                  <a:lnTo>
                    <a:pt x="0" y="118"/>
                  </a:lnTo>
                  <a:lnTo>
                    <a:pt x="173" y="118"/>
                  </a:lnTo>
                  <a:lnTo>
                    <a:pt x="173" y="5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52" name="Google Shape;752;p31"/>
          <p:cNvCxnSpPr/>
          <p:nvPr/>
        </p:nvCxnSpPr>
        <p:spPr>
          <a:xfrm rot="10800000">
            <a:off x="5581975" y="2674050"/>
            <a:ext cx="1714500" cy="0"/>
          </a:xfrm>
          <a:prstGeom prst="straightConnector1">
            <a:avLst/>
          </a:prstGeom>
          <a:noFill/>
          <a:ln w="76200" cap="flat" cmpd="sng">
            <a:solidFill>
              <a:schemeClr val="accent3"/>
            </a:solidFill>
            <a:prstDash val="solid"/>
            <a:round/>
            <a:headEnd type="none" w="med" len="med"/>
            <a:tailEnd type="none" w="med" len="med"/>
          </a:ln>
        </p:spPr>
      </p:cxnSp>
      <p:cxnSp>
        <p:nvCxnSpPr>
          <p:cNvPr id="753" name="Google Shape;753;p31"/>
          <p:cNvCxnSpPr/>
          <p:nvPr/>
        </p:nvCxnSpPr>
        <p:spPr>
          <a:xfrm>
            <a:off x="496900" y="211150"/>
            <a:ext cx="1714500" cy="2362200"/>
          </a:xfrm>
          <a:prstGeom prst="straightConnector1">
            <a:avLst/>
          </a:prstGeom>
          <a:noFill/>
          <a:ln w="76200" cap="flat" cmpd="sng">
            <a:solidFill>
              <a:schemeClr val="accent3"/>
            </a:solidFill>
            <a:prstDash val="solid"/>
            <a:round/>
            <a:headEnd type="none" w="med" len="med"/>
            <a:tailEnd type="none" w="med" len="med"/>
          </a:ln>
        </p:spPr>
      </p:cxnSp>
      <p:cxnSp>
        <p:nvCxnSpPr>
          <p:cNvPr id="754" name="Google Shape;754;p31"/>
          <p:cNvCxnSpPr/>
          <p:nvPr/>
        </p:nvCxnSpPr>
        <p:spPr>
          <a:xfrm>
            <a:off x="3135325" y="3859225"/>
            <a:ext cx="790500" cy="1076400"/>
          </a:xfrm>
          <a:prstGeom prst="straightConnector1">
            <a:avLst/>
          </a:prstGeom>
          <a:noFill/>
          <a:ln w="76200" cap="flat" cmpd="sng">
            <a:solidFill>
              <a:schemeClr val="accent3"/>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2"/>
          <p:cNvSpPr/>
          <p:nvPr/>
        </p:nvSpPr>
        <p:spPr>
          <a:xfrm>
            <a:off x="5502275" y="896925"/>
            <a:ext cx="2736900" cy="3354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760" name="Google Shape;760;p32"/>
          <p:cNvSpPr/>
          <p:nvPr/>
        </p:nvSpPr>
        <p:spPr>
          <a:xfrm>
            <a:off x="904825" y="896925"/>
            <a:ext cx="2736900" cy="3354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762" name="Google Shape;762;p32"/>
          <p:cNvSpPr txBox="1">
            <a:spLocks noGrp="1"/>
          </p:cNvSpPr>
          <p:nvPr>
            <p:ph type="title"/>
          </p:nvPr>
        </p:nvSpPr>
        <p:spPr>
          <a:xfrm>
            <a:off x="4160075" y="993801"/>
            <a:ext cx="407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763" name="Google Shape;763;p32"/>
          <p:cNvSpPr txBox="1">
            <a:spLocks noGrp="1"/>
          </p:cNvSpPr>
          <p:nvPr>
            <p:ph type="body" idx="1"/>
          </p:nvPr>
        </p:nvSpPr>
        <p:spPr>
          <a:xfrm>
            <a:off x="4160075" y="1715351"/>
            <a:ext cx="4079100" cy="2294100"/>
          </a:xfrm>
          <a:prstGeom prst="rect">
            <a:avLst/>
          </a:prstGeom>
        </p:spPr>
        <p:txBody>
          <a:bodyPr spcFirstLastPara="1" wrap="square" lIns="91425" tIns="91425" rIns="91425" bIns="91425" anchor="t" anchorCtr="0">
            <a:noAutofit/>
          </a:bodyPr>
          <a:lstStyle/>
          <a:p>
            <a:pPr marL="0" indent="0">
              <a:buNone/>
            </a:pPr>
            <a:r>
              <a:rPr lang="en-US" dirty="0"/>
              <a:t>New car prices in South Africa have skyrocketed, with over 70% now priced above R500,000 (Lückhoff, 2024), while </a:t>
            </a:r>
            <a:r>
              <a:rPr lang="en-ZA" dirty="0"/>
              <a:t>the national minimum wage</a:t>
            </a:r>
            <a:r>
              <a:rPr lang="en-US" dirty="0"/>
              <a:t> has only increased by 8.5%(Davis, 2024). This has driven most South Africans toward the used car market, where pricing remains volatile and often inaccurate.</a:t>
            </a:r>
          </a:p>
          <a:p>
            <a:pPr marL="0" indent="0">
              <a:buNone/>
            </a:pPr>
            <a:endParaRPr lang="en-US" dirty="0"/>
          </a:p>
          <a:p>
            <a:pPr marL="0" indent="0">
              <a:buNone/>
            </a:pPr>
            <a:r>
              <a:rPr lang="en-US" dirty="0"/>
              <a:t>To address this, the project leverages data science techniques to predict used car prices in real time. By analyzing factors like brand, mileage, engine size, and vehicle age, we empower buyers to make informed decisions and help sellers set competitive, fair prices.</a:t>
            </a:r>
          </a:p>
        </p:txBody>
      </p:sp>
      <p:pic>
        <p:nvPicPr>
          <p:cNvPr id="6" name="Google Shape;1068;p42">
            <a:extLst>
              <a:ext uri="{FF2B5EF4-FFF2-40B4-BE49-F238E27FC236}">
                <a16:creationId xmlns:a16="http://schemas.microsoft.com/office/drawing/2014/main" id="{A500C20B-FC6E-ABB4-21FE-15DB20443043}"/>
              </a:ext>
            </a:extLst>
          </p:cNvPr>
          <p:cNvPicPr preferRelativeResize="0">
            <a:picLocks/>
          </p:cNvPicPr>
          <p:nvPr/>
        </p:nvPicPr>
        <p:blipFill rotWithShape="1">
          <a:blip r:embed="rId3">
            <a:alphaModFix/>
          </a:blip>
          <a:srcRect l="13105" t="14447" r="13105" b="14454"/>
          <a:stretch/>
        </p:blipFill>
        <p:spPr>
          <a:xfrm>
            <a:off x="973399" y="993776"/>
            <a:ext cx="2571851" cy="3155948"/>
          </a:xfrm>
          <a:prstGeom prst="rect">
            <a:avLst/>
          </a:prstGeom>
          <a:noFill/>
          <a:ln>
            <a:noFill/>
          </a:ln>
        </p:spPr>
      </p:pic>
    </p:spTree>
    <p:extLst>
      <p:ext uri="{BB962C8B-B14F-4D97-AF65-F5344CB8AC3E}">
        <p14:creationId xmlns:p14="http://schemas.microsoft.com/office/powerpoint/2010/main" val="183050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1"/>
          <p:cNvSpPr txBox="1">
            <a:spLocks noGrp="1"/>
          </p:cNvSpPr>
          <p:nvPr>
            <p:ph type="title"/>
          </p:nvPr>
        </p:nvSpPr>
        <p:spPr>
          <a:xfrm>
            <a:off x="4393722" y="2668703"/>
            <a:ext cx="4088977" cy="9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&amp; Objective</a:t>
            </a:r>
            <a:endParaRPr dirty="0"/>
          </a:p>
        </p:txBody>
      </p:sp>
      <p:sp>
        <p:nvSpPr>
          <p:cNvPr id="674" name="Google Shape;674;p31"/>
          <p:cNvSpPr txBox="1">
            <a:spLocks noGrp="1"/>
          </p:cNvSpPr>
          <p:nvPr>
            <p:ph type="title" idx="2"/>
          </p:nvPr>
        </p:nvSpPr>
        <p:spPr>
          <a:xfrm>
            <a:off x="5894275" y="1493848"/>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675" name="Google Shape;675;p31"/>
          <p:cNvGrpSpPr/>
          <p:nvPr/>
        </p:nvGrpSpPr>
        <p:grpSpPr>
          <a:xfrm rot="8906863">
            <a:off x="1094899" y="-1372681"/>
            <a:ext cx="1885801" cy="3352230"/>
            <a:chOff x="359057" y="-1180236"/>
            <a:chExt cx="2184625" cy="3883659"/>
          </a:xfrm>
        </p:grpSpPr>
        <p:sp>
          <p:nvSpPr>
            <p:cNvPr id="676" name="Google Shape;676;p31"/>
            <p:cNvSpPr/>
            <p:nvPr/>
          </p:nvSpPr>
          <p:spPr>
            <a:xfrm>
              <a:off x="627170" y="-1180236"/>
              <a:ext cx="1916512" cy="3883659"/>
            </a:xfrm>
            <a:custGeom>
              <a:avLst/>
              <a:gdLst/>
              <a:ahLst/>
              <a:cxnLst/>
              <a:rect l="l" t="t" r="r" b="b"/>
              <a:pathLst>
                <a:path w="814" h="1649" extrusionOk="0">
                  <a:moveTo>
                    <a:pt x="514" y="0"/>
                  </a:moveTo>
                  <a:cubicBezTo>
                    <a:pt x="514" y="0"/>
                    <a:pt x="513" y="0"/>
                    <a:pt x="512" y="0"/>
                  </a:cubicBezTo>
                  <a:cubicBezTo>
                    <a:pt x="458" y="0"/>
                    <a:pt x="368" y="0"/>
                    <a:pt x="313" y="0"/>
                  </a:cubicBezTo>
                  <a:cubicBezTo>
                    <a:pt x="254" y="0"/>
                    <a:pt x="200" y="22"/>
                    <a:pt x="155" y="60"/>
                  </a:cubicBezTo>
                  <a:cubicBezTo>
                    <a:pt x="106" y="102"/>
                    <a:pt x="71" y="161"/>
                    <a:pt x="52" y="223"/>
                  </a:cubicBezTo>
                  <a:cubicBezTo>
                    <a:pt x="51" y="228"/>
                    <a:pt x="49" y="234"/>
                    <a:pt x="48" y="239"/>
                  </a:cubicBezTo>
                  <a:cubicBezTo>
                    <a:pt x="2" y="278"/>
                    <a:pt x="0" y="388"/>
                    <a:pt x="40" y="434"/>
                  </a:cubicBezTo>
                  <a:cubicBezTo>
                    <a:pt x="46" y="513"/>
                    <a:pt x="46" y="608"/>
                    <a:pt x="46" y="688"/>
                  </a:cubicBezTo>
                  <a:cubicBezTo>
                    <a:pt x="11" y="710"/>
                    <a:pt x="11" y="710"/>
                    <a:pt x="11" y="710"/>
                  </a:cubicBezTo>
                  <a:cubicBezTo>
                    <a:pt x="11" y="744"/>
                    <a:pt x="11" y="744"/>
                    <a:pt x="11" y="744"/>
                  </a:cubicBezTo>
                  <a:cubicBezTo>
                    <a:pt x="46" y="735"/>
                    <a:pt x="46" y="735"/>
                    <a:pt x="46" y="735"/>
                  </a:cubicBezTo>
                  <a:cubicBezTo>
                    <a:pt x="46" y="806"/>
                    <a:pt x="46" y="806"/>
                    <a:pt x="46" y="806"/>
                  </a:cubicBezTo>
                  <a:cubicBezTo>
                    <a:pt x="46" y="945"/>
                    <a:pt x="33" y="1083"/>
                    <a:pt x="18" y="1221"/>
                  </a:cubicBezTo>
                  <a:cubicBezTo>
                    <a:pt x="17" y="1240"/>
                    <a:pt x="17" y="1259"/>
                    <a:pt x="19" y="1278"/>
                  </a:cubicBezTo>
                  <a:cubicBezTo>
                    <a:pt x="14" y="1294"/>
                    <a:pt x="11" y="1313"/>
                    <a:pt x="11" y="1332"/>
                  </a:cubicBezTo>
                  <a:cubicBezTo>
                    <a:pt x="11" y="1396"/>
                    <a:pt x="42" y="1447"/>
                    <a:pt x="80" y="1447"/>
                  </a:cubicBezTo>
                  <a:cubicBezTo>
                    <a:pt x="80" y="1447"/>
                    <a:pt x="81" y="1447"/>
                    <a:pt x="82" y="1447"/>
                  </a:cubicBezTo>
                  <a:cubicBezTo>
                    <a:pt x="90" y="1458"/>
                    <a:pt x="98" y="1468"/>
                    <a:pt x="107" y="1479"/>
                  </a:cubicBezTo>
                  <a:cubicBezTo>
                    <a:pt x="120" y="1544"/>
                    <a:pt x="134" y="1595"/>
                    <a:pt x="134" y="1595"/>
                  </a:cubicBezTo>
                  <a:cubicBezTo>
                    <a:pt x="191" y="1625"/>
                    <a:pt x="248" y="1646"/>
                    <a:pt x="340" y="1649"/>
                  </a:cubicBezTo>
                  <a:cubicBezTo>
                    <a:pt x="343" y="1649"/>
                    <a:pt x="345" y="1649"/>
                    <a:pt x="348" y="1649"/>
                  </a:cubicBezTo>
                  <a:cubicBezTo>
                    <a:pt x="364" y="1649"/>
                    <a:pt x="379" y="1649"/>
                    <a:pt x="394" y="1649"/>
                  </a:cubicBezTo>
                  <a:cubicBezTo>
                    <a:pt x="409" y="1649"/>
                    <a:pt x="423" y="1649"/>
                    <a:pt x="437" y="1649"/>
                  </a:cubicBezTo>
                  <a:cubicBezTo>
                    <a:pt x="528" y="1649"/>
                    <a:pt x="602" y="1644"/>
                    <a:pt x="691" y="1595"/>
                  </a:cubicBezTo>
                  <a:cubicBezTo>
                    <a:pt x="691" y="1595"/>
                    <a:pt x="691" y="1595"/>
                    <a:pt x="691" y="1595"/>
                  </a:cubicBezTo>
                  <a:cubicBezTo>
                    <a:pt x="692" y="1595"/>
                    <a:pt x="705" y="1543"/>
                    <a:pt x="719" y="1478"/>
                  </a:cubicBezTo>
                  <a:cubicBezTo>
                    <a:pt x="728" y="1468"/>
                    <a:pt x="735" y="1456"/>
                    <a:pt x="744" y="1447"/>
                  </a:cubicBezTo>
                  <a:cubicBezTo>
                    <a:pt x="744" y="1447"/>
                    <a:pt x="745" y="1447"/>
                    <a:pt x="746" y="1447"/>
                  </a:cubicBezTo>
                  <a:cubicBezTo>
                    <a:pt x="746" y="1447"/>
                    <a:pt x="746" y="1447"/>
                    <a:pt x="747" y="1447"/>
                  </a:cubicBezTo>
                  <a:cubicBezTo>
                    <a:pt x="784" y="1446"/>
                    <a:pt x="814" y="1394"/>
                    <a:pt x="814" y="1332"/>
                  </a:cubicBezTo>
                  <a:cubicBezTo>
                    <a:pt x="814" y="1312"/>
                    <a:pt x="810" y="1294"/>
                    <a:pt x="806" y="1278"/>
                  </a:cubicBezTo>
                  <a:cubicBezTo>
                    <a:pt x="807" y="1266"/>
                    <a:pt x="808" y="1253"/>
                    <a:pt x="808" y="1241"/>
                  </a:cubicBezTo>
                  <a:cubicBezTo>
                    <a:pt x="808" y="1227"/>
                    <a:pt x="807" y="1213"/>
                    <a:pt x="805" y="1199"/>
                  </a:cubicBezTo>
                  <a:cubicBezTo>
                    <a:pt x="790" y="1069"/>
                    <a:pt x="779" y="936"/>
                    <a:pt x="780" y="806"/>
                  </a:cubicBezTo>
                  <a:cubicBezTo>
                    <a:pt x="780" y="805"/>
                    <a:pt x="780" y="735"/>
                    <a:pt x="780" y="735"/>
                  </a:cubicBezTo>
                  <a:cubicBezTo>
                    <a:pt x="780" y="735"/>
                    <a:pt x="780" y="735"/>
                    <a:pt x="780" y="735"/>
                  </a:cubicBezTo>
                  <a:cubicBezTo>
                    <a:pt x="780" y="735"/>
                    <a:pt x="814" y="744"/>
                    <a:pt x="814" y="744"/>
                  </a:cubicBezTo>
                  <a:cubicBezTo>
                    <a:pt x="814" y="710"/>
                    <a:pt x="814" y="710"/>
                    <a:pt x="814" y="710"/>
                  </a:cubicBezTo>
                  <a:cubicBezTo>
                    <a:pt x="780" y="688"/>
                    <a:pt x="780" y="688"/>
                    <a:pt x="780" y="688"/>
                  </a:cubicBezTo>
                  <a:cubicBezTo>
                    <a:pt x="780" y="652"/>
                    <a:pt x="779" y="570"/>
                    <a:pt x="780" y="534"/>
                  </a:cubicBezTo>
                  <a:cubicBezTo>
                    <a:pt x="781" y="501"/>
                    <a:pt x="783" y="467"/>
                    <a:pt x="785" y="434"/>
                  </a:cubicBezTo>
                  <a:cubicBezTo>
                    <a:pt x="802" y="413"/>
                    <a:pt x="814" y="379"/>
                    <a:pt x="814" y="340"/>
                  </a:cubicBezTo>
                  <a:cubicBezTo>
                    <a:pt x="814" y="296"/>
                    <a:pt x="799" y="258"/>
                    <a:pt x="777" y="239"/>
                  </a:cubicBezTo>
                  <a:cubicBezTo>
                    <a:pt x="776" y="235"/>
                    <a:pt x="775" y="230"/>
                    <a:pt x="774" y="225"/>
                  </a:cubicBezTo>
                  <a:cubicBezTo>
                    <a:pt x="741" y="109"/>
                    <a:pt x="641" y="0"/>
                    <a:pt x="514"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1"/>
            <p:cNvSpPr/>
            <p:nvPr/>
          </p:nvSpPr>
          <p:spPr>
            <a:xfrm>
              <a:off x="367994"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1"/>
            <p:cNvSpPr/>
            <p:nvPr/>
          </p:nvSpPr>
          <p:spPr>
            <a:xfrm>
              <a:off x="1936952"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1"/>
            <p:cNvSpPr/>
            <p:nvPr/>
          </p:nvSpPr>
          <p:spPr>
            <a:xfrm>
              <a:off x="367994"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1"/>
            <p:cNvSpPr/>
            <p:nvPr/>
          </p:nvSpPr>
          <p:spPr>
            <a:xfrm>
              <a:off x="1936952"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1"/>
            <p:cNvSpPr/>
            <p:nvPr/>
          </p:nvSpPr>
          <p:spPr>
            <a:xfrm>
              <a:off x="384875" y="-1180236"/>
              <a:ext cx="1859911" cy="3883659"/>
            </a:xfrm>
            <a:custGeom>
              <a:avLst/>
              <a:gdLst/>
              <a:ahLst/>
              <a:cxnLst/>
              <a:rect l="l" t="t" r="r" b="b"/>
              <a:pathLst>
                <a:path w="790" h="1649" extrusionOk="0">
                  <a:moveTo>
                    <a:pt x="790" y="1242"/>
                  </a:moveTo>
                  <a:cubicBezTo>
                    <a:pt x="790" y="1228"/>
                    <a:pt x="789" y="1214"/>
                    <a:pt x="787" y="1200"/>
                  </a:cubicBezTo>
                  <a:cubicBezTo>
                    <a:pt x="772" y="1070"/>
                    <a:pt x="762" y="938"/>
                    <a:pt x="762" y="807"/>
                  </a:cubicBezTo>
                  <a:cubicBezTo>
                    <a:pt x="762" y="587"/>
                    <a:pt x="762" y="587"/>
                    <a:pt x="762" y="587"/>
                  </a:cubicBezTo>
                  <a:cubicBezTo>
                    <a:pt x="762" y="517"/>
                    <a:pt x="766" y="446"/>
                    <a:pt x="771" y="375"/>
                  </a:cubicBezTo>
                  <a:cubicBezTo>
                    <a:pt x="772" y="364"/>
                    <a:pt x="772" y="354"/>
                    <a:pt x="772" y="343"/>
                  </a:cubicBezTo>
                  <a:cubicBezTo>
                    <a:pt x="772" y="153"/>
                    <a:pt x="648" y="0"/>
                    <a:pt x="494" y="0"/>
                  </a:cubicBezTo>
                  <a:cubicBezTo>
                    <a:pt x="440" y="0"/>
                    <a:pt x="350" y="0"/>
                    <a:pt x="295" y="0"/>
                  </a:cubicBezTo>
                  <a:cubicBezTo>
                    <a:pt x="141" y="0"/>
                    <a:pt x="17" y="153"/>
                    <a:pt x="17" y="343"/>
                  </a:cubicBezTo>
                  <a:cubicBezTo>
                    <a:pt x="17" y="354"/>
                    <a:pt x="17" y="364"/>
                    <a:pt x="18" y="375"/>
                  </a:cubicBezTo>
                  <a:cubicBezTo>
                    <a:pt x="24" y="446"/>
                    <a:pt x="28" y="517"/>
                    <a:pt x="28" y="587"/>
                  </a:cubicBezTo>
                  <a:cubicBezTo>
                    <a:pt x="28" y="807"/>
                    <a:pt x="28" y="807"/>
                    <a:pt x="28" y="807"/>
                  </a:cubicBezTo>
                  <a:cubicBezTo>
                    <a:pt x="28" y="938"/>
                    <a:pt x="17" y="1070"/>
                    <a:pt x="2" y="1200"/>
                  </a:cubicBezTo>
                  <a:cubicBezTo>
                    <a:pt x="0" y="1214"/>
                    <a:pt x="0" y="1228"/>
                    <a:pt x="0" y="1242"/>
                  </a:cubicBezTo>
                  <a:cubicBezTo>
                    <a:pt x="0" y="1332"/>
                    <a:pt x="33" y="1414"/>
                    <a:pt x="89" y="1479"/>
                  </a:cubicBezTo>
                  <a:cubicBezTo>
                    <a:pt x="102" y="1545"/>
                    <a:pt x="116" y="1595"/>
                    <a:pt x="116" y="1595"/>
                  </a:cubicBezTo>
                  <a:cubicBezTo>
                    <a:pt x="116" y="1595"/>
                    <a:pt x="208" y="1649"/>
                    <a:pt x="321" y="1649"/>
                  </a:cubicBezTo>
                  <a:cubicBezTo>
                    <a:pt x="361" y="1649"/>
                    <a:pt x="428" y="1649"/>
                    <a:pt x="468" y="1649"/>
                  </a:cubicBezTo>
                  <a:cubicBezTo>
                    <a:pt x="581" y="1649"/>
                    <a:pt x="673" y="1595"/>
                    <a:pt x="673" y="1595"/>
                  </a:cubicBezTo>
                  <a:cubicBezTo>
                    <a:pt x="673" y="1595"/>
                    <a:pt x="687" y="1545"/>
                    <a:pt x="700" y="1479"/>
                  </a:cubicBezTo>
                  <a:cubicBezTo>
                    <a:pt x="756" y="1414"/>
                    <a:pt x="790" y="1332"/>
                    <a:pt x="790" y="12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1"/>
            <p:cNvSpPr/>
            <p:nvPr/>
          </p:nvSpPr>
          <p:spPr>
            <a:xfrm>
              <a:off x="384875" y="-1043201"/>
              <a:ext cx="346561" cy="3657249"/>
            </a:xfrm>
            <a:custGeom>
              <a:avLst/>
              <a:gdLst/>
              <a:ahLst/>
              <a:cxnLst/>
              <a:rect l="l" t="t" r="r" b="b"/>
              <a:pathLst>
                <a:path w="147" h="1553" extrusionOk="0">
                  <a:moveTo>
                    <a:pt x="128" y="1453"/>
                  </a:moveTo>
                  <a:cubicBezTo>
                    <a:pt x="79" y="1385"/>
                    <a:pt x="50" y="1299"/>
                    <a:pt x="50" y="1204"/>
                  </a:cubicBezTo>
                  <a:cubicBezTo>
                    <a:pt x="50" y="1190"/>
                    <a:pt x="51" y="1175"/>
                    <a:pt x="52" y="1161"/>
                  </a:cubicBezTo>
                  <a:cubicBezTo>
                    <a:pt x="66" y="1023"/>
                    <a:pt x="75" y="886"/>
                    <a:pt x="75" y="747"/>
                  </a:cubicBezTo>
                  <a:cubicBezTo>
                    <a:pt x="75" y="517"/>
                    <a:pt x="75" y="517"/>
                    <a:pt x="75" y="517"/>
                  </a:cubicBezTo>
                  <a:cubicBezTo>
                    <a:pt x="75" y="443"/>
                    <a:pt x="71" y="368"/>
                    <a:pt x="66" y="294"/>
                  </a:cubicBezTo>
                  <a:cubicBezTo>
                    <a:pt x="66" y="283"/>
                    <a:pt x="65" y="272"/>
                    <a:pt x="65" y="260"/>
                  </a:cubicBezTo>
                  <a:cubicBezTo>
                    <a:pt x="65" y="158"/>
                    <a:pt x="94" y="65"/>
                    <a:pt x="140" y="0"/>
                  </a:cubicBezTo>
                  <a:cubicBezTo>
                    <a:pt x="66" y="61"/>
                    <a:pt x="17" y="166"/>
                    <a:pt x="17" y="285"/>
                  </a:cubicBezTo>
                  <a:cubicBezTo>
                    <a:pt x="17" y="296"/>
                    <a:pt x="17" y="306"/>
                    <a:pt x="18" y="317"/>
                  </a:cubicBezTo>
                  <a:cubicBezTo>
                    <a:pt x="24" y="388"/>
                    <a:pt x="28" y="459"/>
                    <a:pt x="28" y="529"/>
                  </a:cubicBezTo>
                  <a:cubicBezTo>
                    <a:pt x="28" y="749"/>
                    <a:pt x="28" y="749"/>
                    <a:pt x="28" y="749"/>
                  </a:cubicBezTo>
                  <a:cubicBezTo>
                    <a:pt x="28" y="880"/>
                    <a:pt x="17" y="1012"/>
                    <a:pt x="2" y="1142"/>
                  </a:cubicBezTo>
                  <a:cubicBezTo>
                    <a:pt x="0" y="1156"/>
                    <a:pt x="0" y="1170"/>
                    <a:pt x="0" y="1184"/>
                  </a:cubicBezTo>
                  <a:cubicBezTo>
                    <a:pt x="0" y="1274"/>
                    <a:pt x="33" y="1356"/>
                    <a:pt x="89" y="1421"/>
                  </a:cubicBezTo>
                  <a:cubicBezTo>
                    <a:pt x="102" y="1487"/>
                    <a:pt x="116" y="1537"/>
                    <a:pt x="116" y="1537"/>
                  </a:cubicBezTo>
                  <a:cubicBezTo>
                    <a:pt x="116" y="1537"/>
                    <a:pt x="127" y="1544"/>
                    <a:pt x="147" y="1553"/>
                  </a:cubicBezTo>
                  <a:cubicBezTo>
                    <a:pt x="142" y="1531"/>
                    <a:pt x="135" y="1495"/>
                    <a:pt x="128" y="1453"/>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1"/>
            <p:cNvSpPr/>
            <p:nvPr/>
          </p:nvSpPr>
          <p:spPr>
            <a:xfrm>
              <a:off x="1896238" y="-1043201"/>
              <a:ext cx="348547" cy="3657249"/>
            </a:xfrm>
            <a:custGeom>
              <a:avLst/>
              <a:gdLst/>
              <a:ahLst/>
              <a:cxnLst/>
              <a:rect l="l" t="t" r="r" b="b"/>
              <a:pathLst>
                <a:path w="148" h="1553" extrusionOk="0">
                  <a:moveTo>
                    <a:pt x="145" y="1142"/>
                  </a:moveTo>
                  <a:cubicBezTo>
                    <a:pt x="130" y="1012"/>
                    <a:pt x="120" y="880"/>
                    <a:pt x="120" y="749"/>
                  </a:cubicBezTo>
                  <a:cubicBezTo>
                    <a:pt x="120" y="529"/>
                    <a:pt x="120" y="529"/>
                    <a:pt x="120" y="529"/>
                  </a:cubicBezTo>
                  <a:cubicBezTo>
                    <a:pt x="120" y="459"/>
                    <a:pt x="124" y="388"/>
                    <a:pt x="129" y="317"/>
                  </a:cubicBezTo>
                  <a:cubicBezTo>
                    <a:pt x="130" y="306"/>
                    <a:pt x="130" y="296"/>
                    <a:pt x="130" y="285"/>
                  </a:cubicBezTo>
                  <a:cubicBezTo>
                    <a:pt x="130" y="166"/>
                    <a:pt x="81" y="61"/>
                    <a:pt x="7" y="0"/>
                  </a:cubicBezTo>
                  <a:cubicBezTo>
                    <a:pt x="53" y="65"/>
                    <a:pt x="82" y="158"/>
                    <a:pt x="82" y="260"/>
                  </a:cubicBezTo>
                  <a:cubicBezTo>
                    <a:pt x="82" y="272"/>
                    <a:pt x="81" y="283"/>
                    <a:pt x="81" y="294"/>
                  </a:cubicBezTo>
                  <a:cubicBezTo>
                    <a:pt x="76" y="368"/>
                    <a:pt x="72" y="443"/>
                    <a:pt x="72" y="517"/>
                  </a:cubicBezTo>
                  <a:cubicBezTo>
                    <a:pt x="72" y="747"/>
                    <a:pt x="72" y="747"/>
                    <a:pt x="72" y="747"/>
                  </a:cubicBezTo>
                  <a:cubicBezTo>
                    <a:pt x="72" y="886"/>
                    <a:pt x="82" y="1023"/>
                    <a:pt x="95" y="1161"/>
                  </a:cubicBezTo>
                  <a:cubicBezTo>
                    <a:pt x="96" y="1175"/>
                    <a:pt x="97" y="1190"/>
                    <a:pt x="97" y="1204"/>
                  </a:cubicBezTo>
                  <a:cubicBezTo>
                    <a:pt x="97" y="1299"/>
                    <a:pt x="68" y="1385"/>
                    <a:pt x="19" y="1453"/>
                  </a:cubicBezTo>
                  <a:cubicBezTo>
                    <a:pt x="12" y="1495"/>
                    <a:pt x="5" y="1531"/>
                    <a:pt x="0" y="1553"/>
                  </a:cubicBezTo>
                  <a:cubicBezTo>
                    <a:pt x="20" y="1544"/>
                    <a:pt x="31" y="1537"/>
                    <a:pt x="31" y="1537"/>
                  </a:cubicBezTo>
                  <a:cubicBezTo>
                    <a:pt x="31" y="1537"/>
                    <a:pt x="45" y="1487"/>
                    <a:pt x="58" y="1421"/>
                  </a:cubicBezTo>
                  <a:cubicBezTo>
                    <a:pt x="114" y="1356"/>
                    <a:pt x="148" y="1274"/>
                    <a:pt x="148" y="1184"/>
                  </a:cubicBezTo>
                  <a:cubicBezTo>
                    <a:pt x="148" y="1170"/>
                    <a:pt x="147" y="1156"/>
                    <a:pt x="145" y="11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1"/>
            <p:cNvSpPr/>
            <p:nvPr/>
          </p:nvSpPr>
          <p:spPr>
            <a:xfrm>
              <a:off x="582485" y="-82961"/>
              <a:ext cx="1464692" cy="2501390"/>
            </a:xfrm>
            <a:custGeom>
              <a:avLst/>
              <a:gdLst/>
              <a:ahLst/>
              <a:cxnLst/>
              <a:rect l="l" t="t" r="r" b="b"/>
              <a:pathLst>
                <a:path w="622" h="1062" extrusionOk="0">
                  <a:moveTo>
                    <a:pt x="598" y="157"/>
                  </a:moveTo>
                  <a:cubicBezTo>
                    <a:pt x="396" y="41"/>
                    <a:pt x="313" y="0"/>
                    <a:pt x="311" y="17"/>
                  </a:cubicBezTo>
                  <a:cubicBezTo>
                    <a:pt x="308" y="0"/>
                    <a:pt x="225" y="41"/>
                    <a:pt x="23" y="157"/>
                  </a:cubicBezTo>
                  <a:cubicBezTo>
                    <a:pt x="0" y="176"/>
                    <a:pt x="0" y="176"/>
                    <a:pt x="0" y="176"/>
                  </a:cubicBezTo>
                  <a:cubicBezTo>
                    <a:pt x="0" y="176"/>
                    <a:pt x="23" y="480"/>
                    <a:pt x="23" y="519"/>
                  </a:cubicBezTo>
                  <a:cubicBezTo>
                    <a:pt x="27" y="698"/>
                    <a:pt x="68" y="703"/>
                    <a:pt x="83" y="881"/>
                  </a:cubicBezTo>
                  <a:cubicBezTo>
                    <a:pt x="84" y="888"/>
                    <a:pt x="133" y="940"/>
                    <a:pt x="134" y="946"/>
                  </a:cubicBezTo>
                  <a:cubicBezTo>
                    <a:pt x="147" y="1045"/>
                    <a:pt x="168" y="1045"/>
                    <a:pt x="173" y="1048"/>
                  </a:cubicBezTo>
                  <a:cubicBezTo>
                    <a:pt x="188" y="1056"/>
                    <a:pt x="242" y="1060"/>
                    <a:pt x="284" y="1061"/>
                  </a:cubicBezTo>
                  <a:cubicBezTo>
                    <a:pt x="284" y="1062"/>
                    <a:pt x="285" y="1062"/>
                    <a:pt x="285" y="1062"/>
                  </a:cubicBezTo>
                  <a:cubicBezTo>
                    <a:pt x="285" y="1062"/>
                    <a:pt x="295" y="1062"/>
                    <a:pt x="311" y="1062"/>
                  </a:cubicBezTo>
                  <a:cubicBezTo>
                    <a:pt x="326" y="1062"/>
                    <a:pt x="336" y="1062"/>
                    <a:pt x="336" y="1062"/>
                  </a:cubicBezTo>
                  <a:cubicBezTo>
                    <a:pt x="337" y="1062"/>
                    <a:pt x="337" y="1062"/>
                    <a:pt x="337" y="1061"/>
                  </a:cubicBezTo>
                  <a:cubicBezTo>
                    <a:pt x="379" y="1060"/>
                    <a:pt x="434" y="1056"/>
                    <a:pt x="448" y="1048"/>
                  </a:cubicBezTo>
                  <a:cubicBezTo>
                    <a:pt x="453" y="1045"/>
                    <a:pt x="475" y="1045"/>
                    <a:pt x="487" y="946"/>
                  </a:cubicBezTo>
                  <a:cubicBezTo>
                    <a:pt x="488" y="940"/>
                    <a:pt x="538" y="888"/>
                    <a:pt x="538" y="881"/>
                  </a:cubicBezTo>
                  <a:cubicBezTo>
                    <a:pt x="553" y="703"/>
                    <a:pt x="594" y="698"/>
                    <a:pt x="598" y="519"/>
                  </a:cubicBezTo>
                  <a:cubicBezTo>
                    <a:pt x="599" y="480"/>
                    <a:pt x="622" y="176"/>
                    <a:pt x="622" y="176"/>
                  </a:cubicBezTo>
                  <a:lnTo>
                    <a:pt x="598" y="15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1"/>
            <p:cNvSpPr/>
            <p:nvPr/>
          </p:nvSpPr>
          <p:spPr>
            <a:xfrm>
              <a:off x="637100" y="-89912"/>
              <a:ext cx="1353474" cy="777526"/>
            </a:xfrm>
            <a:custGeom>
              <a:avLst/>
              <a:gdLst/>
              <a:ahLst/>
              <a:cxnLst/>
              <a:rect l="l" t="t" r="r" b="b"/>
              <a:pathLst>
                <a:path w="575" h="330" extrusionOk="0">
                  <a:moveTo>
                    <a:pt x="531" y="330"/>
                  </a:moveTo>
                  <a:cubicBezTo>
                    <a:pt x="49" y="330"/>
                    <a:pt x="49" y="330"/>
                    <a:pt x="49" y="330"/>
                  </a:cubicBezTo>
                  <a:cubicBezTo>
                    <a:pt x="0" y="166"/>
                    <a:pt x="0" y="166"/>
                    <a:pt x="0" y="166"/>
                  </a:cubicBezTo>
                  <a:cubicBezTo>
                    <a:pt x="23" y="86"/>
                    <a:pt x="186" y="0"/>
                    <a:pt x="288" y="0"/>
                  </a:cubicBezTo>
                  <a:cubicBezTo>
                    <a:pt x="389" y="0"/>
                    <a:pt x="551" y="87"/>
                    <a:pt x="575" y="166"/>
                  </a:cubicBezTo>
                  <a:lnTo>
                    <a:pt x="531" y="33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1"/>
            <p:cNvSpPr/>
            <p:nvPr/>
          </p:nvSpPr>
          <p:spPr>
            <a:xfrm>
              <a:off x="637100" y="-89912"/>
              <a:ext cx="1353474" cy="457777"/>
            </a:xfrm>
            <a:custGeom>
              <a:avLst/>
              <a:gdLst/>
              <a:ahLst/>
              <a:cxnLst/>
              <a:rect l="l" t="t" r="r" b="b"/>
              <a:pathLst>
                <a:path w="575" h="194" extrusionOk="0">
                  <a:moveTo>
                    <a:pt x="288" y="0"/>
                  </a:moveTo>
                  <a:cubicBezTo>
                    <a:pt x="186" y="0"/>
                    <a:pt x="23" y="86"/>
                    <a:pt x="0" y="166"/>
                  </a:cubicBezTo>
                  <a:cubicBezTo>
                    <a:pt x="8" y="194"/>
                    <a:pt x="8" y="194"/>
                    <a:pt x="8" y="194"/>
                  </a:cubicBezTo>
                  <a:cubicBezTo>
                    <a:pt x="192" y="149"/>
                    <a:pt x="384" y="149"/>
                    <a:pt x="567" y="194"/>
                  </a:cubicBezTo>
                  <a:cubicBezTo>
                    <a:pt x="575" y="166"/>
                    <a:pt x="575" y="166"/>
                    <a:pt x="575" y="166"/>
                  </a:cubicBezTo>
                  <a:cubicBezTo>
                    <a:pt x="551" y="87"/>
                    <a:pt x="389" y="0"/>
                    <a:pt x="288"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1"/>
            <p:cNvSpPr/>
            <p:nvPr/>
          </p:nvSpPr>
          <p:spPr>
            <a:xfrm>
              <a:off x="367994" y="397655"/>
              <a:ext cx="205554" cy="174769"/>
            </a:xfrm>
            <a:custGeom>
              <a:avLst/>
              <a:gdLst/>
              <a:ahLst/>
              <a:cxnLst/>
              <a:rect l="l" t="t" r="r" b="b"/>
              <a:pathLst>
                <a:path w="87" h="74" extrusionOk="0">
                  <a:moveTo>
                    <a:pt x="0" y="74"/>
                  </a:moveTo>
                  <a:cubicBezTo>
                    <a:pt x="67" y="57"/>
                    <a:pt x="67" y="57"/>
                    <a:pt x="67" y="57"/>
                  </a:cubicBezTo>
                  <a:cubicBezTo>
                    <a:pt x="79" y="55"/>
                    <a:pt x="87" y="44"/>
                    <a:pt x="87" y="33"/>
                  </a:cubicBezTo>
                  <a:cubicBezTo>
                    <a:pt x="87" y="33"/>
                    <a:pt x="87" y="33"/>
                    <a:pt x="87" y="33"/>
                  </a:cubicBezTo>
                  <a:cubicBezTo>
                    <a:pt x="87" y="12"/>
                    <a:pt x="65" y="0"/>
                    <a:pt x="48" y="11"/>
                  </a:cubicBezTo>
                  <a:cubicBezTo>
                    <a:pt x="0" y="40"/>
                    <a:pt x="0" y="40"/>
                    <a:pt x="0" y="40"/>
                  </a:cubicBezTo>
                  <a:lnTo>
                    <a:pt x="0" y="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1"/>
            <p:cNvSpPr/>
            <p:nvPr/>
          </p:nvSpPr>
          <p:spPr>
            <a:xfrm>
              <a:off x="2054127" y="397655"/>
              <a:ext cx="205554" cy="174769"/>
            </a:xfrm>
            <a:custGeom>
              <a:avLst/>
              <a:gdLst/>
              <a:ahLst/>
              <a:cxnLst/>
              <a:rect l="l" t="t" r="r" b="b"/>
              <a:pathLst>
                <a:path w="87" h="74" extrusionOk="0">
                  <a:moveTo>
                    <a:pt x="0" y="33"/>
                  </a:moveTo>
                  <a:cubicBezTo>
                    <a:pt x="0" y="33"/>
                    <a:pt x="0" y="33"/>
                    <a:pt x="0" y="33"/>
                  </a:cubicBezTo>
                  <a:cubicBezTo>
                    <a:pt x="0" y="44"/>
                    <a:pt x="8" y="55"/>
                    <a:pt x="20" y="57"/>
                  </a:cubicBezTo>
                  <a:cubicBezTo>
                    <a:pt x="87" y="74"/>
                    <a:pt x="87" y="74"/>
                    <a:pt x="87" y="74"/>
                  </a:cubicBezTo>
                  <a:cubicBezTo>
                    <a:pt x="87" y="40"/>
                    <a:pt x="87" y="40"/>
                    <a:pt x="87" y="40"/>
                  </a:cubicBezTo>
                  <a:cubicBezTo>
                    <a:pt x="39" y="11"/>
                    <a:pt x="39" y="11"/>
                    <a:pt x="39" y="11"/>
                  </a:cubicBezTo>
                  <a:cubicBezTo>
                    <a:pt x="22" y="0"/>
                    <a:pt x="0" y="12"/>
                    <a:pt x="0" y="3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1"/>
            <p:cNvSpPr/>
            <p:nvPr/>
          </p:nvSpPr>
          <p:spPr>
            <a:xfrm>
              <a:off x="359057" y="402620"/>
              <a:ext cx="221442" cy="176756"/>
            </a:xfrm>
            <a:custGeom>
              <a:avLst/>
              <a:gdLst/>
              <a:ahLst/>
              <a:cxnLst/>
              <a:rect l="l" t="t" r="r" b="b"/>
              <a:pathLst>
                <a:path w="94" h="75" extrusionOk="0">
                  <a:moveTo>
                    <a:pt x="5" y="75"/>
                  </a:moveTo>
                  <a:cubicBezTo>
                    <a:pt x="0" y="72"/>
                    <a:pt x="0" y="72"/>
                    <a:pt x="0" y="72"/>
                  </a:cubicBezTo>
                  <a:cubicBezTo>
                    <a:pt x="0" y="38"/>
                    <a:pt x="0" y="38"/>
                    <a:pt x="0" y="38"/>
                  </a:cubicBezTo>
                  <a:cubicBezTo>
                    <a:pt x="2" y="35"/>
                    <a:pt x="2" y="35"/>
                    <a:pt x="2" y="35"/>
                  </a:cubicBezTo>
                  <a:cubicBezTo>
                    <a:pt x="50" y="6"/>
                    <a:pt x="50" y="6"/>
                    <a:pt x="50" y="6"/>
                  </a:cubicBezTo>
                  <a:cubicBezTo>
                    <a:pt x="59" y="0"/>
                    <a:pt x="70" y="0"/>
                    <a:pt x="80" y="5"/>
                  </a:cubicBezTo>
                  <a:cubicBezTo>
                    <a:pt x="89" y="10"/>
                    <a:pt x="94" y="20"/>
                    <a:pt x="94" y="31"/>
                  </a:cubicBezTo>
                  <a:cubicBezTo>
                    <a:pt x="94" y="44"/>
                    <a:pt x="85" y="56"/>
                    <a:pt x="72" y="59"/>
                  </a:cubicBezTo>
                  <a:lnTo>
                    <a:pt x="5" y="75"/>
                  </a:lnTo>
                  <a:close/>
                  <a:moveTo>
                    <a:pt x="7" y="40"/>
                  </a:moveTo>
                  <a:cubicBezTo>
                    <a:pt x="7" y="68"/>
                    <a:pt x="7" y="68"/>
                    <a:pt x="7" y="68"/>
                  </a:cubicBezTo>
                  <a:cubicBezTo>
                    <a:pt x="71" y="52"/>
                    <a:pt x="71" y="52"/>
                    <a:pt x="71" y="52"/>
                  </a:cubicBezTo>
                  <a:cubicBezTo>
                    <a:pt x="80" y="50"/>
                    <a:pt x="87" y="41"/>
                    <a:pt x="87" y="31"/>
                  </a:cubicBezTo>
                  <a:cubicBezTo>
                    <a:pt x="87" y="22"/>
                    <a:pt x="83" y="15"/>
                    <a:pt x="76" y="11"/>
                  </a:cubicBezTo>
                  <a:cubicBezTo>
                    <a:pt x="69" y="7"/>
                    <a:pt x="61" y="7"/>
                    <a:pt x="54" y="12"/>
                  </a:cubicBezTo>
                  <a:lnTo>
                    <a:pt x="7" y="4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1"/>
            <p:cNvSpPr/>
            <p:nvPr/>
          </p:nvSpPr>
          <p:spPr>
            <a:xfrm>
              <a:off x="2047176" y="402620"/>
              <a:ext cx="221442" cy="176756"/>
            </a:xfrm>
            <a:custGeom>
              <a:avLst/>
              <a:gdLst/>
              <a:ahLst/>
              <a:cxnLst/>
              <a:rect l="l" t="t" r="r" b="b"/>
              <a:pathLst>
                <a:path w="94" h="75" extrusionOk="0">
                  <a:moveTo>
                    <a:pt x="90" y="75"/>
                  </a:moveTo>
                  <a:cubicBezTo>
                    <a:pt x="22" y="59"/>
                    <a:pt x="22" y="59"/>
                    <a:pt x="22" y="59"/>
                  </a:cubicBezTo>
                  <a:cubicBezTo>
                    <a:pt x="9" y="56"/>
                    <a:pt x="0" y="44"/>
                    <a:pt x="0" y="31"/>
                  </a:cubicBezTo>
                  <a:cubicBezTo>
                    <a:pt x="0" y="31"/>
                    <a:pt x="0" y="31"/>
                    <a:pt x="0" y="31"/>
                  </a:cubicBezTo>
                  <a:cubicBezTo>
                    <a:pt x="0" y="20"/>
                    <a:pt x="5" y="10"/>
                    <a:pt x="15" y="5"/>
                  </a:cubicBezTo>
                  <a:cubicBezTo>
                    <a:pt x="24" y="0"/>
                    <a:pt x="35" y="0"/>
                    <a:pt x="44" y="6"/>
                  </a:cubicBezTo>
                  <a:cubicBezTo>
                    <a:pt x="92" y="35"/>
                    <a:pt x="92" y="35"/>
                    <a:pt x="92" y="35"/>
                  </a:cubicBezTo>
                  <a:cubicBezTo>
                    <a:pt x="94" y="38"/>
                    <a:pt x="94" y="38"/>
                    <a:pt x="94" y="38"/>
                  </a:cubicBezTo>
                  <a:cubicBezTo>
                    <a:pt x="94" y="72"/>
                    <a:pt x="94" y="72"/>
                    <a:pt x="94" y="72"/>
                  </a:cubicBezTo>
                  <a:lnTo>
                    <a:pt x="90" y="75"/>
                  </a:lnTo>
                  <a:close/>
                  <a:moveTo>
                    <a:pt x="29" y="8"/>
                  </a:moveTo>
                  <a:cubicBezTo>
                    <a:pt x="25" y="8"/>
                    <a:pt x="22" y="9"/>
                    <a:pt x="18" y="11"/>
                  </a:cubicBezTo>
                  <a:cubicBezTo>
                    <a:pt x="11" y="15"/>
                    <a:pt x="7" y="22"/>
                    <a:pt x="7" y="31"/>
                  </a:cubicBezTo>
                  <a:cubicBezTo>
                    <a:pt x="7" y="41"/>
                    <a:pt x="14" y="50"/>
                    <a:pt x="24" y="52"/>
                  </a:cubicBezTo>
                  <a:cubicBezTo>
                    <a:pt x="87" y="68"/>
                    <a:pt x="87" y="68"/>
                    <a:pt x="87" y="68"/>
                  </a:cubicBezTo>
                  <a:cubicBezTo>
                    <a:pt x="87" y="40"/>
                    <a:pt x="87" y="40"/>
                    <a:pt x="87" y="40"/>
                  </a:cubicBezTo>
                  <a:cubicBezTo>
                    <a:pt x="41" y="12"/>
                    <a:pt x="41" y="12"/>
                    <a:pt x="41" y="12"/>
                  </a:cubicBezTo>
                  <a:cubicBezTo>
                    <a:pt x="37" y="9"/>
                    <a:pt x="33" y="8"/>
                    <a:pt x="29" y="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1"/>
            <p:cNvSpPr/>
            <p:nvPr/>
          </p:nvSpPr>
          <p:spPr>
            <a:xfrm>
              <a:off x="862514" y="1865322"/>
              <a:ext cx="902647" cy="430966"/>
            </a:xfrm>
            <a:custGeom>
              <a:avLst/>
              <a:gdLst/>
              <a:ahLst/>
              <a:cxnLst/>
              <a:rect l="l" t="t" r="r" b="b"/>
              <a:pathLst>
                <a:path w="383" h="183" extrusionOk="0">
                  <a:moveTo>
                    <a:pt x="0" y="0"/>
                  </a:moveTo>
                  <a:cubicBezTo>
                    <a:pt x="3" y="36"/>
                    <a:pt x="10" y="148"/>
                    <a:pt x="43" y="162"/>
                  </a:cubicBezTo>
                  <a:cubicBezTo>
                    <a:pt x="92" y="183"/>
                    <a:pt x="295" y="183"/>
                    <a:pt x="344" y="162"/>
                  </a:cubicBezTo>
                  <a:cubicBezTo>
                    <a:pt x="377" y="148"/>
                    <a:pt x="380" y="36"/>
                    <a:pt x="383" y="0"/>
                  </a:cubicBezTo>
                  <a:lnTo>
                    <a:pt x="0"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1"/>
            <p:cNvSpPr/>
            <p:nvPr/>
          </p:nvSpPr>
          <p:spPr>
            <a:xfrm>
              <a:off x="942947" y="1865322"/>
              <a:ext cx="753695" cy="320742"/>
            </a:xfrm>
            <a:custGeom>
              <a:avLst/>
              <a:gdLst/>
              <a:ahLst/>
              <a:cxnLst/>
              <a:rect l="l" t="t" r="r" b="b"/>
              <a:pathLst>
                <a:path w="320" h="136" extrusionOk="0">
                  <a:moveTo>
                    <a:pt x="0" y="0"/>
                  </a:moveTo>
                  <a:cubicBezTo>
                    <a:pt x="3" y="39"/>
                    <a:pt x="10" y="108"/>
                    <a:pt x="34" y="118"/>
                  </a:cubicBezTo>
                  <a:cubicBezTo>
                    <a:pt x="75" y="136"/>
                    <a:pt x="245" y="136"/>
                    <a:pt x="286" y="118"/>
                  </a:cubicBezTo>
                  <a:cubicBezTo>
                    <a:pt x="309" y="108"/>
                    <a:pt x="317" y="39"/>
                    <a:pt x="320"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1"/>
            <p:cNvSpPr/>
            <p:nvPr/>
          </p:nvSpPr>
          <p:spPr>
            <a:xfrm>
              <a:off x="630149" y="-1046180"/>
              <a:ext cx="1367376" cy="1345527"/>
            </a:xfrm>
            <a:custGeom>
              <a:avLst/>
              <a:gdLst/>
              <a:ahLst/>
              <a:cxnLst/>
              <a:rect l="l" t="t" r="r" b="b"/>
              <a:pathLst>
                <a:path w="581" h="571" extrusionOk="0">
                  <a:moveTo>
                    <a:pt x="574" y="571"/>
                  </a:moveTo>
                  <a:cubicBezTo>
                    <a:pt x="570" y="463"/>
                    <a:pt x="497" y="112"/>
                    <a:pt x="449" y="70"/>
                  </a:cubicBezTo>
                  <a:cubicBezTo>
                    <a:pt x="378" y="7"/>
                    <a:pt x="203" y="7"/>
                    <a:pt x="132" y="70"/>
                  </a:cubicBezTo>
                  <a:cubicBezTo>
                    <a:pt x="84" y="112"/>
                    <a:pt x="11" y="463"/>
                    <a:pt x="7" y="571"/>
                  </a:cubicBezTo>
                  <a:cubicBezTo>
                    <a:pt x="0" y="571"/>
                    <a:pt x="0" y="571"/>
                    <a:pt x="0" y="571"/>
                  </a:cubicBezTo>
                  <a:cubicBezTo>
                    <a:pt x="4" y="459"/>
                    <a:pt x="77" y="109"/>
                    <a:pt x="127" y="65"/>
                  </a:cubicBezTo>
                  <a:cubicBezTo>
                    <a:pt x="200" y="0"/>
                    <a:pt x="381" y="0"/>
                    <a:pt x="454" y="65"/>
                  </a:cubicBezTo>
                  <a:cubicBezTo>
                    <a:pt x="504" y="109"/>
                    <a:pt x="577" y="459"/>
                    <a:pt x="581" y="571"/>
                  </a:cubicBezTo>
                  <a:lnTo>
                    <a:pt x="574" y="57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1"/>
            <p:cNvSpPr/>
            <p:nvPr/>
          </p:nvSpPr>
          <p:spPr>
            <a:xfrm>
              <a:off x="585463" y="2301253"/>
              <a:ext cx="1456748" cy="228392"/>
            </a:xfrm>
            <a:custGeom>
              <a:avLst/>
              <a:gdLst/>
              <a:ahLst/>
              <a:cxnLst/>
              <a:rect l="l" t="t" r="r" b="b"/>
              <a:pathLst>
                <a:path w="619" h="97" extrusionOk="0">
                  <a:moveTo>
                    <a:pt x="310" y="97"/>
                  </a:moveTo>
                  <a:cubicBezTo>
                    <a:pt x="185" y="97"/>
                    <a:pt x="76" y="64"/>
                    <a:pt x="2" y="5"/>
                  </a:cubicBezTo>
                  <a:cubicBezTo>
                    <a:pt x="1" y="3"/>
                    <a:pt x="1" y="3"/>
                    <a:pt x="1" y="3"/>
                  </a:cubicBezTo>
                  <a:cubicBezTo>
                    <a:pt x="0" y="1"/>
                    <a:pt x="0" y="1"/>
                    <a:pt x="0" y="1"/>
                  </a:cubicBezTo>
                  <a:cubicBezTo>
                    <a:pt x="6" y="0"/>
                    <a:pt x="6" y="0"/>
                    <a:pt x="6" y="0"/>
                  </a:cubicBezTo>
                  <a:cubicBezTo>
                    <a:pt x="6" y="0"/>
                    <a:pt x="6" y="0"/>
                    <a:pt x="6" y="0"/>
                  </a:cubicBezTo>
                  <a:cubicBezTo>
                    <a:pt x="7" y="0"/>
                    <a:pt x="7" y="0"/>
                    <a:pt x="7" y="0"/>
                  </a:cubicBezTo>
                  <a:cubicBezTo>
                    <a:pt x="7" y="0"/>
                    <a:pt x="7" y="0"/>
                    <a:pt x="7" y="0"/>
                  </a:cubicBezTo>
                  <a:cubicBezTo>
                    <a:pt x="7" y="1"/>
                    <a:pt x="7" y="1"/>
                    <a:pt x="7" y="1"/>
                  </a:cubicBezTo>
                  <a:cubicBezTo>
                    <a:pt x="80" y="58"/>
                    <a:pt x="188" y="90"/>
                    <a:pt x="310" y="90"/>
                  </a:cubicBezTo>
                  <a:cubicBezTo>
                    <a:pt x="432" y="90"/>
                    <a:pt x="539" y="58"/>
                    <a:pt x="612" y="1"/>
                  </a:cubicBezTo>
                  <a:cubicBezTo>
                    <a:pt x="612" y="0"/>
                    <a:pt x="612" y="0"/>
                    <a:pt x="612" y="0"/>
                  </a:cubicBezTo>
                  <a:cubicBezTo>
                    <a:pt x="612" y="0"/>
                    <a:pt x="612" y="0"/>
                    <a:pt x="612" y="0"/>
                  </a:cubicBezTo>
                  <a:cubicBezTo>
                    <a:pt x="613" y="0"/>
                    <a:pt x="613" y="0"/>
                    <a:pt x="613" y="0"/>
                  </a:cubicBezTo>
                  <a:cubicBezTo>
                    <a:pt x="613" y="0"/>
                    <a:pt x="613" y="0"/>
                    <a:pt x="613" y="0"/>
                  </a:cubicBezTo>
                  <a:cubicBezTo>
                    <a:pt x="619" y="1"/>
                    <a:pt x="619" y="1"/>
                    <a:pt x="619" y="1"/>
                  </a:cubicBezTo>
                  <a:cubicBezTo>
                    <a:pt x="619" y="3"/>
                    <a:pt x="619" y="3"/>
                    <a:pt x="619" y="3"/>
                  </a:cubicBezTo>
                  <a:cubicBezTo>
                    <a:pt x="617" y="5"/>
                    <a:pt x="617" y="5"/>
                    <a:pt x="617" y="5"/>
                  </a:cubicBezTo>
                  <a:cubicBezTo>
                    <a:pt x="543" y="64"/>
                    <a:pt x="434" y="97"/>
                    <a:pt x="310" y="9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1"/>
            <p:cNvSpPr/>
            <p:nvPr/>
          </p:nvSpPr>
          <p:spPr>
            <a:xfrm>
              <a:off x="733422" y="2201952"/>
              <a:ext cx="169805" cy="193637"/>
            </a:xfrm>
            <a:custGeom>
              <a:avLst/>
              <a:gdLst/>
              <a:ahLst/>
              <a:cxnLst/>
              <a:rect l="l" t="t" r="r" b="b"/>
              <a:pathLst>
                <a:path w="72" h="82" extrusionOk="0">
                  <a:moveTo>
                    <a:pt x="7" y="82"/>
                  </a:moveTo>
                  <a:cubicBezTo>
                    <a:pt x="0" y="82"/>
                    <a:pt x="0" y="82"/>
                    <a:pt x="0" y="82"/>
                  </a:cubicBezTo>
                  <a:cubicBezTo>
                    <a:pt x="0" y="34"/>
                    <a:pt x="30" y="0"/>
                    <a:pt x="72" y="0"/>
                  </a:cubicBezTo>
                  <a:cubicBezTo>
                    <a:pt x="72" y="7"/>
                    <a:pt x="72" y="7"/>
                    <a:pt x="72" y="7"/>
                  </a:cubicBezTo>
                  <a:cubicBezTo>
                    <a:pt x="27" y="7"/>
                    <a:pt x="7" y="45"/>
                    <a:pt x="7"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1"/>
            <p:cNvSpPr/>
            <p:nvPr/>
          </p:nvSpPr>
          <p:spPr>
            <a:xfrm>
              <a:off x="851590"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1"/>
            <p:cNvSpPr/>
            <p:nvPr/>
          </p:nvSpPr>
          <p:spPr>
            <a:xfrm>
              <a:off x="1715510" y="2201952"/>
              <a:ext cx="178742" cy="193637"/>
            </a:xfrm>
            <a:custGeom>
              <a:avLst/>
              <a:gdLst/>
              <a:ahLst/>
              <a:cxnLst/>
              <a:rect l="l" t="t" r="r" b="b"/>
              <a:pathLst>
                <a:path w="76" h="82" extrusionOk="0">
                  <a:moveTo>
                    <a:pt x="76" y="82"/>
                  </a:moveTo>
                  <a:cubicBezTo>
                    <a:pt x="69" y="82"/>
                    <a:pt x="69" y="82"/>
                    <a:pt x="69" y="82"/>
                  </a:cubicBezTo>
                  <a:cubicBezTo>
                    <a:pt x="69" y="39"/>
                    <a:pt x="40" y="7"/>
                    <a:pt x="0" y="7"/>
                  </a:cubicBezTo>
                  <a:cubicBezTo>
                    <a:pt x="0" y="0"/>
                    <a:pt x="0" y="0"/>
                    <a:pt x="0" y="0"/>
                  </a:cubicBezTo>
                  <a:cubicBezTo>
                    <a:pt x="44" y="0"/>
                    <a:pt x="76" y="35"/>
                    <a:pt x="76"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1"/>
            <p:cNvSpPr/>
            <p:nvPr/>
          </p:nvSpPr>
          <p:spPr>
            <a:xfrm>
              <a:off x="1760196"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1"/>
            <p:cNvSpPr/>
            <p:nvPr/>
          </p:nvSpPr>
          <p:spPr>
            <a:xfrm>
              <a:off x="582485" y="-932977"/>
              <a:ext cx="233358" cy="287972"/>
            </a:xfrm>
            <a:custGeom>
              <a:avLst/>
              <a:gdLst/>
              <a:ahLst/>
              <a:cxnLst/>
              <a:rect l="l" t="t" r="r" b="b"/>
              <a:pathLst>
                <a:path w="99" h="122" extrusionOk="0">
                  <a:moveTo>
                    <a:pt x="74" y="78"/>
                  </a:moveTo>
                  <a:cubicBezTo>
                    <a:pt x="54" y="107"/>
                    <a:pt x="27" y="122"/>
                    <a:pt x="13" y="113"/>
                  </a:cubicBezTo>
                  <a:cubicBezTo>
                    <a:pt x="0" y="103"/>
                    <a:pt x="5" y="73"/>
                    <a:pt x="25" y="44"/>
                  </a:cubicBezTo>
                  <a:cubicBezTo>
                    <a:pt x="44" y="16"/>
                    <a:pt x="72" y="0"/>
                    <a:pt x="85" y="10"/>
                  </a:cubicBezTo>
                  <a:cubicBezTo>
                    <a:pt x="99" y="19"/>
                    <a:pt x="94" y="50"/>
                    <a:pt x="74"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1"/>
            <p:cNvSpPr/>
            <p:nvPr/>
          </p:nvSpPr>
          <p:spPr>
            <a:xfrm>
              <a:off x="585463" y="-941914"/>
              <a:ext cx="228393" cy="288966"/>
            </a:xfrm>
            <a:custGeom>
              <a:avLst/>
              <a:gdLst/>
              <a:ahLst/>
              <a:cxnLst/>
              <a:rect l="l" t="t" r="r" b="b"/>
              <a:pathLst>
                <a:path w="97" h="123" extrusionOk="0">
                  <a:moveTo>
                    <a:pt x="22" y="123"/>
                  </a:moveTo>
                  <a:cubicBezTo>
                    <a:pt x="18" y="123"/>
                    <a:pt x="14" y="122"/>
                    <a:pt x="10" y="120"/>
                  </a:cubicBezTo>
                  <a:cubicBezTo>
                    <a:pt x="3" y="114"/>
                    <a:pt x="0" y="103"/>
                    <a:pt x="2" y="89"/>
                  </a:cubicBezTo>
                  <a:cubicBezTo>
                    <a:pt x="4" y="75"/>
                    <a:pt x="11" y="60"/>
                    <a:pt x="21" y="46"/>
                  </a:cubicBezTo>
                  <a:cubicBezTo>
                    <a:pt x="42" y="16"/>
                    <a:pt x="71" y="0"/>
                    <a:pt x="86" y="11"/>
                  </a:cubicBezTo>
                  <a:cubicBezTo>
                    <a:pt x="94" y="16"/>
                    <a:pt x="97" y="27"/>
                    <a:pt x="94" y="42"/>
                  </a:cubicBezTo>
                  <a:cubicBezTo>
                    <a:pt x="92" y="55"/>
                    <a:pt x="86" y="70"/>
                    <a:pt x="76" y="84"/>
                  </a:cubicBezTo>
                  <a:cubicBezTo>
                    <a:pt x="59" y="108"/>
                    <a:pt x="38" y="123"/>
                    <a:pt x="22" y="123"/>
                  </a:cubicBezTo>
                  <a:close/>
                  <a:moveTo>
                    <a:pt x="74" y="15"/>
                  </a:moveTo>
                  <a:cubicBezTo>
                    <a:pt x="61" y="15"/>
                    <a:pt x="41" y="29"/>
                    <a:pt x="26" y="50"/>
                  </a:cubicBezTo>
                  <a:cubicBezTo>
                    <a:pt x="17" y="63"/>
                    <a:pt x="11" y="78"/>
                    <a:pt x="9" y="90"/>
                  </a:cubicBezTo>
                  <a:cubicBezTo>
                    <a:pt x="7" y="101"/>
                    <a:pt x="9" y="110"/>
                    <a:pt x="14" y="114"/>
                  </a:cubicBezTo>
                  <a:cubicBezTo>
                    <a:pt x="26" y="122"/>
                    <a:pt x="52" y="107"/>
                    <a:pt x="70" y="80"/>
                  </a:cubicBezTo>
                  <a:cubicBezTo>
                    <a:pt x="79" y="67"/>
                    <a:pt x="86" y="53"/>
                    <a:pt x="88" y="41"/>
                  </a:cubicBezTo>
                  <a:cubicBezTo>
                    <a:pt x="89" y="29"/>
                    <a:pt x="87" y="20"/>
                    <a:pt x="82" y="17"/>
                  </a:cubicBezTo>
                  <a:cubicBezTo>
                    <a:pt x="80" y="15"/>
                    <a:pt x="77" y="15"/>
                    <a:pt x="74"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1"/>
            <p:cNvSpPr/>
            <p:nvPr/>
          </p:nvSpPr>
          <p:spPr>
            <a:xfrm>
              <a:off x="752289" y="-1008446"/>
              <a:ext cx="539205" cy="99301"/>
            </a:xfrm>
            <a:custGeom>
              <a:avLst/>
              <a:gdLst/>
              <a:ahLst/>
              <a:cxnLst/>
              <a:rect l="l" t="t" r="r" b="b"/>
              <a:pathLst>
                <a:path w="229" h="42" extrusionOk="0">
                  <a:moveTo>
                    <a:pt x="2" y="42"/>
                  </a:moveTo>
                  <a:cubicBezTo>
                    <a:pt x="0" y="35"/>
                    <a:pt x="0" y="35"/>
                    <a:pt x="0" y="35"/>
                  </a:cubicBezTo>
                  <a:cubicBezTo>
                    <a:pt x="85" y="0"/>
                    <a:pt x="227" y="0"/>
                    <a:pt x="229" y="0"/>
                  </a:cubicBezTo>
                  <a:cubicBezTo>
                    <a:pt x="229" y="7"/>
                    <a:pt x="229" y="7"/>
                    <a:pt x="229" y="7"/>
                  </a:cubicBezTo>
                  <a:cubicBezTo>
                    <a:pt x="227" y="7"/>
                    <a:pt x="87" y="7"/>
                    <a:pt x="2" y="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1"/>
            <p:cNvSpPr/>
            <p:nvPr/>
          </p:nvSpPr>
          <p:spPr>
            <a:xfrm>
              <a:off x="1811832" y="-932977"/>
              <a:ext cx="233358" cy="287972"/>
            </a:xfrm>
            <a:custGeom>
              <a:avLst/>
              <a:gdLst/>
              <a:ahLst/>
              <a:cxnLst/>
              <a:rect l="l" t="t" r="r" b="b"/>
              <a:pathLst>
                <a:path w="99" h="122" extrusionOk="0">
                  <a:moveTo>
                    <a:pt x="25" y="78"/>
                  </a:moveTo>
                  <a:cubicBezTo>
                    <a:pt x="45" y="107"/>
                    <a:pt x="72" y="122"/>
                    <a:pt x="86" y="113"/>
                  </a:cubicBezTo>
                  <a:cubicBezTo>
                    <a:pt x="99" y="103"/>
                    <a:pt x="94" y="73"/>
                    <a:pt x="75" y="44"/>
                  </a:cubicBezTo>
                  <a:cubicBezTo>
                    <a:pt x="55" y="16"/>
                    <a:pt x="28" y="0"/>
                    <a:pt x="14" y="10"/>
                  </a:cubicBezTo>
                  <a:cubicBezTo>
                    <a:pt x="0" y="19"/>
                    <a:pt x="6" y="50"/>
                    <a:pt x="25"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1"/>
            <p:cNvSpPr/>
            <p:nvPr/>
          </p:nvSpPr>
          <p:spPr>
            <a:xfrm>
              <a:off x="1813818" y="-941914"/>
              <a:ext cx="240309" cy="288966"/>
            </a:xfrm>
            <a:custGeom>
              <a:avLst/>
              <a:gdLst/>
              <a:ahLst/>
              <a:cxnLst/>
              <a:rect l="l" t="t" r="r" b="b"/>
              <a:pathLst>
                <a:path w="102" h="123" extrusionOk="0">
                  <a:moveTo>
                    <a:pt x="75" y="123"/>
                  </a:moveTo>
                  <a:cubicBezTo>
                    <a:pt x="69" y="123"/>
                    <a:pt x="62" y="121"/>
                    <a:pt x="55" y="117"/>
                  </a:cubicBezTo>
                  <a:cubicBezTo>
                    <a:pt x="43" y="110"/>
                    <a:pt x="31" y="99"/>
                    <a:pt x="21" y="84"/>
                  </a:cubicBezTo>
                  <a:cubicBezTo>
                    <a:pt x="12" y="70"/>
                    <a:pt x="5" y="55"/>
                    <a:pt x="3" y="42"/>
                  </a:cubicBezTo>
                  <a:cubicBezTo>
                    <a:pt x="0" y="27"/>
                    <a:pt x="3" y="16"/>
                    <a:pt x="11" y="11"/>
                  </a:cubicBezTo>
                  <a:cubicBezTo>
                    <a:pt x="26" y="0"/>
                    <a:pt x="55" y="16"/>
                    <a:pt x="76" y="46"/>
                  </a:cubicBezTo>
                  <a:cubicBezTo>
                    <a:pt x="98" y="77"/>
                    <a:pt x="102" y="109"/>
                    <a:pt x="87" y="120"/>
                  </a:cubicBezTo>
                  <a:cubicBezTo>
                    <a:pt x="84" y="122"/>
                    <a:pt x="80" y="123"/>
                    <a:pt x="75" y="123"/>
                  </a:cubicBezTo>
                  <a:close/>
                  <a:moveTo>
                    <a:pt x="23" y="15"/>
                  </a:moveTo>
                  <a:cubicBezTo>
                    <a:pt x="20" y="15"/>
                    <a:pt x="17" y="15"/>
                    <a:pt x="15" y="17"/>
                  </a:cubicBezTo>
                  <a:cubicBezTo>
                    <a:pt x="10" y="20"/>
                    <a:pt x="8" y="29"/>
                    <a:pt x="10" y="41"/>
                  </a:cubicBezTo>
                  <a:cubicBezTo>
                    <a:pt x="12" y="53"/>
                    <a:pt x="18" y="67"/>
                    <a:pt x="27" y="80"/>
                  </a:cubicBezTo>
                  <a:cubicBezTo>
                    <a:pt x="37" y="94"/>
                    <a:pt x="48" y="105"/>
                    <a:pt x="59" y="111"/>
                  </a:cubicBezTo>
                  <a:cubicBezTo>
                    <a:pt x="69" y="116"/>
                    <a:pt x="78" y="118"/>
                    <a:pt x="83" y="114"/>
                  </a:cubicBezTo>
                  <a:cubicBezTo>
                    <a:pt x="95" y="106"/>
                    <a:pt x="89" y="76"/>
                    <a:pt x="71" y="50"/>
                  </a:cubicBezTo>
                  <a:cubicBezTo>
                    <a:pt x="56" y="29"/>
                    <a:pt x="36" y="15"/>
                    <a:pt x="23"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1"/>
            <p:cNvSpPr/>
            <p:nvPr/>
          </p:nvSpPr>
          <p:spPr>
            <a:xfrm>
              <a:off x="1336180" y="-1008446"/>
              <a:ext cx="541191" cy="99301"/>
            </a:xfrm>
            <a:custGeom>
              <a:avLst/>
              <a:gdLst/>
              <a:ahLst/>
              <a:cxnLst/>
              <a:rect l="l" t="t" r="r" b="b"/>
              <a:pathLst>
                <a:path w="230" h="42" extrusionOk="0">
                  <a:moveTo>
                    <a:pt x="227" y="42"/>
                  </a:moveTo>
                  <a:cubicBezTo>
                    <a:pt x="143" y="7"/>
                    <a:pt x="2" y="7"/>
                    <a:pt x="0" y="7"/>
                  </a:cubicBezTo>
                  <a:cubicBezTo>
                    <a:pt x="0" y="0"/>
                    <a:pt x="0" y="0"/>
                    <a:pt x="0" y="0"/>
                  </a:cubicBezTo>
                  <a:cubicBezTo>
                    <a:pt x="2" y="0"/>
                    <a:pt x="144" y="0"/>
                    <a:pt x="230" y="35"/>
                  </a:cubicBezTo>
                  <a:lnTo>
                    <a:pt x="227" y="4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1"/>
            <p:cNvSpPr/>
            <p:nvPr/>
          </p:nvSpPr>
          <p:spPr>
            <a:xfrm>
              <a:off x="582485" y="332116"/>
              <a:ext cx="195623" cy="1660313"/>
            </a:xfrm>
            <a:custGeom>
              <a:avLst/>
              <a:gdLst/>
              <a:ahLst/>
              <a:cxnLst/>
              <a:rect l="l" t="t" r="r" b="b"/>
              <a:pathLst>
                <a:path w="197" h="1672" extrusionOk="0">
                  <a:moveTo>
                    <a:pt x="197" y="1672"/>
                  </a:moveTo>
                  <a:lnTo>
                    <a:pt x="26" y="1074"/>
                  </a:lnTo>
                  <a:lnTo>
                    <a:pt x="0" y="0"/>
                  </a:lnTo>
                  <a:lnTo>
                    <a:pt x="107" y="358"/>
                  </a:lnTo>
                  <a:lnTo>
                    <a:pt x="197"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1"/>
            <p:cNvSpPr/>
            <p:nvPr/>
          </p:nvSpPr>
          <p:spPr>
            <a:xfrm>
              <a:off x="443463" y="232815"/>
              <a:ext cx="143987" cy="106252"/>
            </a:xfrm>
            <a:custGeom>
              <a:avLst/>
              <a:gdLst/>
              <a:ahLst/>
              <a:cxnLst/>
              <a:rect l="l" t="t" r="r" b="b"/>
              <a:pathLst>
                <a:path w="145" h="107" extrusionOk="0">
                  <a:moveTo>
                    <a:pt x="135" y="107"/>
                  </a:moveTo>
                  <a:lnTo>
                    <a:pt x="0" y="15"/>
                  </a:lnTo>
                  <a:lnTo>
                    <a:pt x="10" y="0"/>
                  </a:lnTo>
                  <a:lnTo>
                    <a:pt x="145" y="93"/>
                  </a:lnTo>
                  <a:lnTo>
                    <a:pt x="135"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1"/>
            <p:cNvSpPr/>
            <p:nvPr/>
          </p:nvSpPr>
          <p:spPr>
            <a:xfrm>
              <a:off x="417645" y="1346971"/>
              <a:ext cx="410113" cy="99301"/>
            </a:xfrm>
            <a:custGeom>
              <a:avLst/>
              <a:gdLst/>
              <a:ahLst/>
              <a:cxnLst/>
              <a:rect l="l" t="t" r="r" b="b"/>
              <a:pathLst>
                <a:path w="413" h="100" extrusionOk="0">
                  <a:moveTo>
                    <a:pt x="410" y="100"/>
                  </a:moveTo>
                  <a:lnTo>
                    <a:pt x="0" y="17"/>
                  </a:lnTo>
                  <a:lnTo>
                    <a:pt x="3" y="0"/>
                  </a:lnTo>
                  <a:lnTo>
                    <a:pt x="413" y="83"/>
                  </a:lnTo>
                  <a:lnTo>
                    <a:pt x="410"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1"/>
            <p:cNvSpPr/>
            <p:nvPr/>
          </p:nvSpPr>
          <p:spPr>
            <a:xfrm>
              <a:off x="1849567" y="332116"/>
              <a:ext cx="197609" cy="1660313"/>
            </a:xfrm>
            <a:custGeom>
              <a:avLst/>
              <a:gdLst/>
              <a:ahLst/>
              <a:cxnLst/>
              <a:rect l="l" t="t" r="r" b="b"/>
              <a:pathLst>
                <a:path w="199" h="1672" extrusionOk="0">
                  <a:moveTo>
                    <a:pt x="0" y="1672"/>
                  </a:moveTo>
                  <a:lnTo>
                    <a:pt x="171" y="1074"/>
                  </a:lnTo>
                  <a:lnTo>
                    <a:pt x="199" y="0"/>
                  </a:lnTo>
                  <a:lnTo>
                    <a:pt x="90" y="358"/>
                  </a:lnTo>
                  <a:lnTo>
                    <a:pt x="0"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1"/>
            <p:cNvSpPr/>
            <p:nvPr/>
          </p:nvSpPr>
          <p:spPr>
            <a:xfrm>
              <a:off x="2042211" y="232815"/>
              <a:ext cx="142001" cy="106252"/>
            </a:xfrm>
            <a:custGeom>
              <a:avLst/>
              <a:gdLst/>
              <a:ahLst/>
              <a:cxnLst/>
              <a:rect l="l" t="t" r="r" b="b"/>
              <a:pathLst>
                <a:path w="143" h="107" extrusionOk="0">
                  <a:moveTo>
                    <a:pt x="10" y="107"/>
                  </a:moveTo>
                  <a:lnTo>
                    <a:pt x="0" y="93"/>
                  </a:lnTo>
                  <a:lnTo>
                    <a:pt x="133" y="0"/>
                  </a:lnTo>
                  <a:lnTo>
                    <a:pt x="143" y="15"/>
                  </a:lnTo>
                  <a:lnTo>
                    <a:pt x="10"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1"/>
            <p:cNvSpPr/>
            <p:nvPr/>
          </p:nvSpPr>
          <p:spPr>
            <a:xfrm>
              <a:off x="1799916" y="1346971"/>
              <a:ext cx="410113" cy="99301"/>
            </a:xfrm>
            <a:custGeom>
              <a:avLst/>
              <a:gdLst/>
              <a:ahLst/>
              <a:cxnLst/>
              <a:rect l="l" t="t" r="r" b="b"/>
              <a:pathLst>
                <a:path w="413" h="100" extrusionOk="0">
                  <a:moveTo>
                    <a:pt x="2" y="100"/>
                  </a:moveTo>
                  <a:lnTo>
                    <a:pt x="0" y="83"/>
                  </a:lnTo>
                  <a:lnTo>
                    <a:pt x="410" y="0"/>
                  </a:lnTo>
                  <a:lnTo>
                    <a:pt x="413" y="17"/>
                  </a:lnTo>
                  <a:lnTo>
                    <a:pt x="2"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1"/>
            <p:cNvSpPr/>
            <p:nvPr/>
          </p:nvSpPr>
          <p:spPr>
            <a:xfrm>
              <a:off x="757255" y="687613"/>
              <a:ext cx="1116143" cy="1177710"/>
            </a:xfrm>
            <a:custGeom>
              <a:avLst/>
              <a:gdLst/>
              <a:ahLst/>
              <a:cxnLst/>
              <a:rect l="l" t="t" r="r" b="b"/>
              <a:pathLst>
                <a:path w="1124" h="1186" extrusionOk="0">
                  <a:moveTo>
                    <a:pt x="1010" y="1186"/>
                  </a:moveTo>
                  <a:lnTo>
                    <a:pt x="102" y="1186"/>
                  </a:lnTo>
                  <a:lnTo>
                    <a:pt x="0" y="0"/>
                  </a:lnTo>
                  <a:lnTo>
                    <a:pt x="1124" y="0"/>
                  </a:lnTo>
                  <a:lnTo>
                    <a:pt x="1010" y="1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1"/>
            <p:cNvSpPr/>
            <p:nvPr/>
          </p:nvSpPr>
          <p:spPr>
            <a:xfrm>
              <a:off x="747325" y="678677"/>
              <a:ext cx="1133024" cy="1193598"/>
            </a:xfrm>
            <a:custGeom>
              <a:avLst/>
              <a:gdLst/>
              <a:ahLst/>
              <a:cxnLst/>
              <a:rect l="l" t="t" r="r" b="b"/>
              <a:pathLst>
                <a:path w="1141" h="1202" extrusionOk="0">
                  <a:moveTo>
                    <a:pt x="1020" y="1202"/>
                  </a:moveTo>
                  <a:lnTo>
                    <a:pt x="112" y="1202"/>
                  </a:lnTo>
                  <a:lnTo>
                    <a:pt x="105" y="1195"/>
                  </a:lnTo>
                  <a:lnTo>
                    <a:pt x="0" y="9"/>
                  </a:lnTo>
                  <a:lnTo>
                    <a:pt x="10" y="0"/>
                  </a:lnTo>
                  <a:lnTo>
                    <a:pt x="1134" y="0"/>
                  </a:lnTo>
                  <a:lnTo>
                    <a:pt x="1141" y="9"/>
                  </a:lnTo>
                  <a:lnTo>
                    <a:pt x="1027" y="1195"/>
                  </a:lnTo>
                  <a:lnTo>
                    <a:pt x="1020" y="1202"/>
                  </a:lnTo>
                  <a:close/>
                  <a:moveTo>
                    <a:pt x="121" y="1186"/>
                  </a:moveTo>
                  <a:lnTo>
                    <a:pt x="1010" y="1186"/>
                  </a:lnTo>
                  <a:lnTo>
                    <a:pt x="1124" y="16"/>
                  </a:lnTo>
                  <a:lnTo>
                    <a:pt x="19" y="16"/>
                  </a:lnTo>
                  <a:lnTo>
                    <a:pt x="121" y="11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3" name="Google Shape;713;p31"/>
          <p:cNvGrpSpPr/>
          <p:nvPr/>
        </p:nvGrpSpPr>
        <p:grpSpPr>
          <a:xfrm rot="-1986081" flipH="1">
            <a:off x="1432948" y="3556905"/>
            <a:ext cx="2067765" cy="3624829"/>
            <a:chOff x="-449199" y="3829501"/>
            <a:chExt cx="1905587" cy="3340529"/>
          </a:xfrm>
        </p:grpSpPr>
        <p:sp>
          <p:nvSpPr>
            <p:cNvPr id="714" name="Google Shape;714;p31"/>
            <p:cNvSpPr/>
            <p:nvPr/>
          </p:nvSpPr>
          <p:spPr>
            <a:xfrm>
              <a:off x="-196975" y="3860284"/>
              <a:ext cx="1653363" cy="3309699"/>
            </a:xfrm>
            <a:custGeom>
              <a:avLst/>
              <a:gdLst/>
              <a:ahLst/>
              <a:cxnLst/>
              <a:rect l="l" t="t" r="r" b="b"/>
              <a:pathLst>
                <a:path w="702" h="1405" extrusionOk="0">
                  <a:moveTo>
                    <a:pt x="352" y="0"/>
                  </a:moveTo>
                  <a:cubicBezTo>
                    <a:pt x="347" y="0"/>
                    <a:pt x="341" y="0"/>
                    <a:pt x="336" y="0"/>
                  </a:cubicBezTo>
                  <a:cubicBezTo>
                    <a:pt x="336" y="3"/>
                    <a:pt x="336" y="3"/>
                    <a:pt x="336" y="3"/>
                  </a:cubicBezTo>
                  <a:cubicBezTo>
                    <a:pt x="246" y="5"/>
                    <a:pt x="159" y="21"/>
                    <a:pt x="111" y="51"/>
                  </a:cubicBezTo>
                  <a:cubicBezTo>
                    <a:pt x="109" y="52"/>
                    <a:pt x="107" y="53"/>
                    <a:pt x="105" y="55"/>
                  </a:cubicBezTo>
                  <a:cubicBezTo>
                    <a:pt x="106" y="53"/>
                    <a:pt x="106" y="52"/>
                    <a:pt x="107" y="50"/>
                  </a:cubicBezTo>
                  <a:cubicBezTo>
                    <a:pt x="74" y="77"/>
                    <a:pt x="54" y="161"/>
                    <a:pt x="47" y="200"/>
                  </a:cubicBezTo>
                  <a:cubicBezTo>
                    <a:pt x="47" y="214"/>
                    <a:pt x="47" y="227"/>
                    <a:pt x="47" y="241"/>
                  </a:cubicBezTo>
                  <a:cubicBezTo>
                    <a:pt x="36" y="259"/>
                    <a:pt x="29" y="284"/>
                    <a:pt x="29" y="311"/>
                  </a:cubicBezTo>
                  <a:cubicBezTo>
                    <a:pt x="29" y="338"/>
                    <a:pt x="36" y="363"/>
                    <a:pt x="47" y="380"/>
                  </a:cubicBezTo>
                  <a:cubicBezTo>
                    <a:pt x="47" y="429"/>
                    <a:pt x="47" y="484"/>
                    <a:pt x="47" y="542"/>
                  </a:cubicBezTo>
                  <a:cubicBezTo>
                    <a:pt x="47" y="542"/>
                    <a:pt x="47" y="542"/>
                    <a:pt x="47" y="542"/>
                  </a:cubicBezTo>
                  <a:cubicBezTo>
                    <a:pt x="47" y="543"/>
                    <a:pt x="47" y="543"/>
                    <a:pt x="47" y="543"/>
                  </a:cubicBezTo>
                  <a:cubicBezTo>
                    <a:pt x="47" y="549"/>
                    <a:pt x="47" y="554"/>
                    <a:pt x="47" y="560"/>
                  </a:cubicBezTo>
                  <a:cubicBezTo>
                    <a:pt x="0" y="574"/>
                    <a:pt x="0" y="574"/>
                    <a:pt x="0" y="574"/>
                  </a:cubicBezTo>
                  <a:cubicBezTo>
                    <a:pt x="0" y="603"/>
                    <a:pt x="0" y="603"/>
                    <a:pt x="0" y="603"/>
                  </a:cubicBezTo>
                  <a:cubicBezTo>
                    <a:pt x="48" y="603"/>
                    <a:pt x="48" y="603"/>
                    <a:pt x="48" y="603"/>
                  </a:cubicBezTo>
                  <a:cubicBezTo>
                    <a:pt x="48" y="606"/>
                    <a:pt x="48" y="609"/>
                    <a:pt x="48" y="612"/>
                  </a:cubicBezTo>
                  <a:cubicBezTo>
                    <a:pt x="48" y="751"/>
                    <a:pt x="49" y="914"/>
                    <a:pt x="50" y="1068"/>
                  </a:cubicBezTo>
                  <a:cubicBezTo>
                    <a:pt x="37" y="1085"/>
                    <a:pt x="29" y="1112"/>
                    <a:pt x="29" y="1142"/>
                  </a:cubicBezTo>
                  <a:cubicBezTo>
                    <a:pt x="29" y="1172"/>
                    <a:pt x="37" y="1199"/>
                    <a:pt x="50" y="1217"/>
                  </a:cubicBezTo>
                  <a:cubicBezTo>
                    <a:pt x="50" y="1231"/>
                    <a:pt x="50" y="1245"/>
                    <a:pt x="50" y="1259"/>
                  </a:cubicBezTo>
                  <a:cubicBezTo>
                    <a:pt x="50" y="1296"/>
                    <a:pt x="50" y="1356"/>
                    <a:pt x="50" y="1356"/>
                  </a:cubicBezTo>
                  <a:cubicBezTo>
                    <a:pt x="51" y="1356"/>
                    <a:pt x="51" y="1356"/>
                    <a:pt x="51" y="1356"/>
                  </a:cubicBezTo>
                  <a:cubicBezTo>
                    <a:pt x="51" y="1357"/>
                    <a:pt x="51" y="1358"/>
                    <a:pt x="51" y="1358"/>
                  </a:cubicBezTo>
                  <a:cubicBezTo>
                    <a:pt x="80" y="1387"/>
                    <a:pt x="80" y="1387"/>
                    <a:pt x="80" y="1387"/>
                  </a:cubicBezTo>
                  <a:cubicBezTo>
                    <a:pt x="80" y="1387"/>
                    <a:pt x="80" y="1387"/>
                    <a:pt x="80" y="1387"/>
                  </a:cubicBezTo>
                  <a:cubicBezTo>
                    <a:pt x="80" y="1387"/>
                    <a:pt x="80" y="1387"/>
                    <a:pt x="80" y="1387"/>
                  </a:cubicBezTo>
                  <a:cubicBezTo>
                    <a:pt x="83" y="1390"/>
                    <a:pt x="83" y="1390"/>
                    <a:pt x="83" y="1390"/>
                  </a:cubicBezTo>
                  <a:cubicBezTo>
                    <a:pt x="127" y="1390"/>
                    <a:pt x="127" y="1390"/>
                    <a:pt x="127" y="1390"/>
                  </a:cubicBezTo>
                  <a:cubicBezTo>
                    <a:pt x="127" y="1405"/>
                    <a:pt x="127" y="1405"/>
                    <a:pt x="127" y="1405"/>
                  </a:cubicBezTo>
                  <a:cubicBezTo>
                    <a:pt x="211" y="1405"/>
                    <a:pt x="211" y="1405"/>
                    <a:pt x="211" y="1405"/>
                  </a:cubicBezTo>
                  <a:cubicBezTo>
                    <a:pt x="211" y="1390"/>
                    <a:pt x="211" y="1390"/>
                    <a:pt x="211" y="1390"/>
                  </a:cubicBezTo>
                  <a:cubicBezTo>
                    <a:pt x="491" y="1390"/>
                    <a:pt x="491" y="1390"/>
                    <a:pt x="491" y="1390"/>
                  </a:cubicBezTo>
                  <a:cubicBezTo>
                    <a:pt x="491" y="1405"/>
                    <a:pt x="491" y="1405"/>
                    <a:pt x="491" y="1405"/>
                  </a:cubicBezTo>
                  <a:cubicBezTo>
                    <a:pt x="575" y="1405"/>
                    <a:pt x="575" y="1405"/>
                    <a:pt x="575" y="1405"/>
                  </a:cubicBezTo>
                  <a:cubicBezTo>
                    <a:pt x="575" y="1391"/>
                    <a:pt x="575" y="1391"/>
                    <a:pt x="575" y="1391"/>
                  </a:cubicBezTo>
                  <a:cubicBezTo>
                    <a:pt x="620" y="1391"/>
                    <a:pt x="620" y="1391"/>
                    <a:pt x="620" y="1391"/>
                  </a:cubicBezTo>
                  <a:cubicBezTo>
                    <a:pt x="652" y="1359"/>
                    <a:pt x="652" y="1359"/>
                    <a:pt x="652" y="1359"/>
                  </a:cubicBezTo>
                  <a:cubicBezTo>
                    <a:pt x="652" y="1359"/>
                    <a:pt x="652" y="1267"/>
                    <a:pt x="652" y="1239"/>
                  </a:cubicBezTo>
                  <a:cubicBezTo>
                    <a:pt x="652" y="1236"/>
                    <a:pt x="652" y="1233"/>
                    <a:pt x="652" y="1230"/>
                  </a:cubicBezTo>
                  <a:cubicBezTo>
                    <a:pt x="652" y="1217"/>
                    <a:pt x="652" y="1217"/>
                    <a:pt x="652" y="1217"/>
                  </a:cubicBezTo>
                  <a:cubicBezTo>
                    <a:pt x="665" y="1199"/>
                    <a:pt x="674" y="1172"/>
                    <a:pt x="674" y="1142"/>
                  </a:cubicBezTo>
                  <a:cubicBezTo>
                    <a:pt x="674" y="1112"/>
                    <a:pt x="665" y="1085"/>
                    <a:pt x="653" y="1068"/>
                  </a:cubicBezTo>
                  <a:cubicBezTo>
                    <a:pt x="653" y="961"/>
                    <a:pt x="653" y="961"/>
                    <a:pt x="653" y="961"/>
                  </a:cubicBezTo>
                  <a:cubicBezTo>
                    <a:pt x="654" y="852"/>
                    <a:pt x="654" y="744"/>
                    <a:pt x="655" y="648"/>
                  </a:cubicBezTo>
                  <a:cubicBezTo>
                    <a:pt x="655" y="633"/>
                    <a:pt x="655" y="618"/>
                    <a:pt x="655" y="603"/>
                  </a:cubicBezTo>
                  <a:cubicBezTo>
                    <a:pt x="702" y="603"/>
                    <a:pt x="702" y="603"/>
                    <a:pt x="702" y="603"/>
                  </a:cubicBezTo>
                  <a:cubicBezTo>
                    <a:pt x="702" y="574"/>
                    <a:pt x="702" y="574"/>
                    <a:pt x="702" y="574"/>
                  </a:cubicBezTo>
                  <a:cubicBezTo>
                    <a:pt x="655" y="560"/>
                    <a:pt x="655" y="560"/>
                    <a:pt x="655" y="560"/>
                  </a:cubicBezTo>
                  <a:cubicBezTo>
                    <a:pt x="655" y="555"/>
                    <a:pt x="655" y="549"/>
                    <a:pt x="655" y="543"/>
                  </a:cubicBezTo>
                  <a:cubicBezTo>
                    <a:pt x="655" y="542"/>
                    <a:pt x="655" y="542"/>
                    <a:pt x="655" y="542"/>
                  </a:cubicBezTo>
                  <a:cubicBezTo>
                    <a:pt x="655" y="542"/>
                    <a:pt x="655" y="542"/>
                    <a:pt x="655" y="542"/>
                  </a:cubicBezTo>
                  <a:cubicBezTo>
                    <a:pt x="655" y="488"/>
                    <a:pt x="656" y="434"/>
                    <a:pt x="656" y="380"/>
                  </a:cubicBezTo>
                  <a:cubicBezTo>
                    <a:pt x="667" y="363"/>
                    <a:pt x="674" y="338"/>
                    <a:pt x="674" y="311"/>
                  </a:cubicBezTo>
                  <a:cubicBezTo>
                    <a:pt x="674" y="284"/>
                    <a:pt x="667" y="259"/>
                    <a:pt x="656" y="242"/>
                  </a:cubicBezTo>
                  <a:cubicBezTo>
                    <a:pt x="656" y="236"/>
                    <a:pt x="656" y="231"/>
                    <a:pt x="656" y="226"/>
                  </a:cubicBezTo>
                  <a:cubicBezTo>
                    <a:pt x="656" y="203"/>
                    <a:pt x="656" y="203"/>
                    <a:pt x="656" y="203"/>
                  </a:cubicBezTo>
                  <a:cubicBezTo>
                    <a:pt x="656" y="203"/>
                    <a:pt x="656" y="203"/>
                    <a:pt x="656" y="203"/>
                  </a:cubicBezTo>
                  <a:cubicBezTo>
                    <a:pt x="656" y="202"/>
                    <a:pt x="656" y="201"/>
                    <a:pt x="656" y="200"/>
                  </a:cubicBezTo>
                  <a:cubicBezTo>
                    <a:pt x="648" y="161"/>
                    <a:pt x="628" y="77"/>
                    <a:pt x="596" y="50"/>
                  </a:cubicBezTo>
                  <a:cubicBezTo>
                    <a:pt x="596" y="51"/>
                    <a:pt x="596" y="52"/>
                    <a:pt x="597" y="54"/>
                  </a:cubicBezTo>
                  <a:cubicBezTo>
                    <a:pt x="595" y="53"/>
                    <a:pt x="594" y="52"/>
                    <a:pt x="592" y="51"/>
                  </a:cubicBezTo>
                  <a:cubicBezTo>
                    <a:pt x="544" y="21"/>
                    <a:pt x="456" y="5"/>
                    <a:pt x="367" y="3"/>
                  </a:cubicBezTo>
                  <a:cubicBezTo>
                    <a:pt x="366" y="0"/>
                    <a:pt x="366" y="0"/>
                    <a:pt x="366" y="0"/>
                  </a:cubicBezTo>
                  <a:cubicBezTo>
                    <a:pt x="361" y="0"/>
                    <a:pt x="357" y="0"/>
                    <a:pt x="352"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1"/>
            <p:cNvSpPr/>
            <p:nvPr/>
          </p:nvSpPr>
          <p:spPr>
            <a:xfrm>
              <a:off x="-149310" y="7106430"/>
              <a:ext cx="1977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1"/>
            <p:cNvSpPr/>
            <p:nvPr/>
          </p:nvSpPr>
          <p:spPr>
            <a:xfrm>
              <a:off x="709645" y="7106430"/>
              <a:ext cx="1956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1"/>
            <p:cNvSpPr/>
            <p:nvPr/>
          </p:nvSpPr>
          <p:spPr>
            <a:xfrm>
              <a:off x="-380681" y="436671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1"/>
            <p:cNvSpPr/>
            <p:nvPr/>
          </p:nvSpPr>
          <p:spPr>
            <a:xfrm>
              <a:off x="867533" y="436671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1"/>
            <p:cNvSpPr/>
            <p:nvPr/>
          </p:nvSpPr>
          <p:spPr>
            <a:xfrm>
              <a:off x="-380681" y="632393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1"/>
            <p:cNvSpPr/>
            <p:nvPr/>
          </p:nvSpPr>
          <p:spPr>
            <a:xfrm>
              <a:off x="867533" y="632393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1"/>
            <p:cNvSpPr/>
            <p:nvPr/>
          </p:nvSpPr>
          <p:spPr>
            <a:xfrm>
              <a:off x="-342947" y="3829501"/>
              <a:ext cx="1438873" cy="3306718"/>
            </a:xfrm>
            <a:custGeom>
              <a:avLst/>
              <a:gdLst/>
              <a:ahLst/>
              <a:cxnLst/>
              <a:rect l="l" t="t" r="r" b="b"/>
              <a:pathLst>
                <a:path w="611" h="1404" extrusionOk="0">
                  <a:moveTo>
                    <a:pt x="547" y="64"/>
                  </a:moveTo>
                  <a:cubicBezTo>
                    <a:pt x="445" y="0"/>
                    <a:pt x="169" y="1"/>
                    <a:pt x="66" y="64"/>
                  </a:cubicBezTo>
                  <a:cubicBezTo>
                    <a:pt x="31" y="85"/>
                    <a:pt x="10" y="176"/>
                    <a:pt x="2" y="216"/>
                  </a:cubicBezTo>
                  <a:cubicBezTo>
                    <a:pt x="0" y="231"/>
                    <a:pt x="6" y="1244"/>
                    <a:pt x="6" y="1244"/>
                  </a:cubicBezTo>
                  <a:cubicBezTo>
                    <a:pt x="6" y="1249"/>
                    <a:pt x="6" y="1371"/>
                    <a:pt x="6" y="1371"/>
                  </a:cubicBezTo>
                  <a:cubicBezTo>
                    <a:pt x="38" y="1403"/>
                    <a:pt x="38" y="1403"/>
                    <a:pt x="38" y="1403"/>
                  </a:cubicBezTo>
                  <a:cubicBezTo>
                    <a:pt x="575" y="1404"/>
                    <a:pt x="575" y="1404"/>
                    <a:pt x="575" y="1404"/>
                  </a:cubicBezTo>
                  <a:cubicBezTo>
                    <a:pt x="607" y="1372"/>
                    <a:pt x="607" y="1372"/>
                    <a:pt x="607" y="1372"/>
                  </a:cubicBezTo>
                  <a:cubicBezTo>
                    <a:pt x="607" y="1372"/>
                    <a:pt x="607" y="1249"/>
                    <a:pt x="607" y="1244"/>
                  </a:cubicBezTo>
                  <a:cubicBezTo>
                    <a:pt x="611" y="216"/>
                    <a:pt x="611" y="216"/>
                    <a:pt x="611" y="216"/>
                  </a:cubicBezTo>
                  <a:cubicBezTo>
                    <a:pt x="603" y="176"/>
                    <a:pt x="582" y="85"/>
                    <a:pt x="547"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1"/>
            <p:cNvSpPr/>
            <p:nvPr/>
          </p:nvSpPr>
          <p:spPr>
            <a:xfrm>
              <a:off x="-337982" y="3978453"/>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1"/>
            <p:cNvSpPr/>
            <p:nvPr/>
          </p:nvSpPr>
          <p:spPr>
            <a:xfrm>
              <a:off x="938037" y="3973487"/>
              <a:ext cx="120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1"/>
            <p:cNvSpPr/>
            <p:nvPr/>
          </p:nvSpPr>
          <p:spPr>
            <a:xfrm>
              <a:off x="-193995" y="3973487"/>
              <a:ext cx="108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1"/>
            <p:cNvSpPr/>
            <p:nvPr/>
          </p:nvSpPr>
          <p:spPr>
            <a:xfrm>
              <a:off x="-123492"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35"/>
                    <a:pt x="0" y="35"/>
                    <a:pt x="0" y="35"/>
                  </a:cubicBezTo>
                  <a:cubicBezTo>
                    <a:pt x="0" y="24"/>
                    <a:pt x="7" y="14"/>
                    <a:pt x="17" y="11"/>
                  </a:cubicBezTo>
                  <a:cubicBezTo>
                    <a:pt x="38" y="3"/>
                    <a:pt x="38" y="3"/>
                    <a:pt x="38" y="3"/>
                  </a:cubicBezTo>
                  <a:cubicBezTo>
                    <a:pt x="46" y="0"/>
                    <a:pt x="55" y="1"/>
                    <a:pt x="62" y="6"/>
                  </a:cubicBezTo>
                  <a:cubicBezTo>
                    <a:pt x="69" y="11"/>
                    <a:pt x="73" y="18"/>
                    <a:pt x="73" y="27"/>
                  </a:cubicBezTo>
                  <a:cubicBezTo>
                    <a:pt x="73" y="106"/>
                    <a:pt x="73" y="106"/>
                    <a:pt x="73" y="106"/>
                  </a:cubicBezTo>
                  <a:cubicBezTo>
                    <a:pt x="73" y="120"/>
                    <a:pt x="61" y="132"/>
                    <a:pt x="47" y="132"/>
                  </a:cubicBezTo>
                  <a:close/>
                  <a:moveTo>
                    <a:pt x="47" y="6"/>
                  </a:moveTo>
                  <a:cubicBezTo>
                    <a:pt x="45" y="6"/>
                    <a:pt x="42" y="7"/>
                    <a:pt x="40" y="7"/>
                  </a:cubicBezTo>
                  <a:cubicBezTo>
                    <a:pt x="18" y="15"/>
                    <a:pt x="18" y="15"/>
                    <a:pt x="18" y="15"/>
                  </a:cubicBezTo>
                  <a:cubicBezTo>
                    <a:pt x="10" y="18"/>
                    <a:pt x="5" y="26"/>
                    <a:pt x="5" y="35"/>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27"/>
                    <a:pt x="68" y="27"/>
                    <a:pt x="68" y="27"/>
                  </a:cubicBezTo>
                  <a:cubicBezTo>
                    <a:pt x="68" y="20"/>
                    <a:pt x="64" y="14"/>
                    <a:pt x="59" y="10"/>
                  </a:cubicBezTo>
                  <a:cubicBezTo>
                    <a:pt x="55" y="7"/>
                    <a:pt x="51" y="6"/>
                    <a:pt x="47"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1"/>
            <p:cNvSpPr/>
            <p:nvPr/>
          </p:nvSpPr>
          <p:spPr>
            <a:xfrm>
              <a:off x="709645"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27"/>
                    <a:pt x="0" y="27"/>
                    <a:pt x="0" y="27"/>
                  </a:cubicBezTo>
                  <a:cubicBezTo>
                    <a:pt x="0" y="18"/>
                    <a:pt x="4" y="11"/>
                    <a:pt x="11" y="6"/>
                  </a:cubicBezTo>
                  <a:cubicBezTo>
                    <a:pt x="18" y="1"/>
                    <a:pt x="26" y="0"/>
                    <a:pt x="34" y="3"/>
                  </a:cubicBezTo>
                  <a:cubicBezTo>
                    <a:pt x="56" y="11"/>
                    <a:pt x="56" y="11"/>
                    <a:pt x="56" y="11"/>
                  </a:cubicBezTo>
                  <a:cubicBezTo>
                    <a:pt x="66" y="14"/>
                    <a:pt x="73" y="24"/>
                    <a:pt x="73" y="35"/>
                  </a:cubicBezTo>
                  <a:cubicBezTo>
                    <a:pt x="73" y="106"/>
                    <a:pt x="73" y="106"/>
                    <a:pt x="73" y="106"/>
                  </a:cubicBezTo>
                  <a:cubicBezTo>
                    <a:pt x="73" y="120"/>
                    <a:pt x="61" y="132"/>
                    <a:pt x="47" y="132"/>
                  </a:cubicBezTo>
                  <a:close/>
                  <a:moveTo>
                    <a:pt x="25" y="6"/>
                  </a:moveTo>
                  <a:cubicBezTo>
                    <a:pt x="21" y="6"/>
                    <a:pt x="17" y="7"/>
                    <a:pt x="14" y="10"/>
                  </a:cubicBezTo>
                  <a:cubicBezTo>
                    <a:pt x="8" y="14"/>
                    <a:pt x="5" y="20"/>
                    <a:pt x="5" y="27"/>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35"/>
                    <a:pt x="68" y="35"/>
                    <a:pt x="68" y="35"/>
                  </a:cubicBezTo>
                  <a:cubicBezTo>
                    <a:pt x="68" y="26"/>
                    <a:pt x="62" y="18"/>
                    <a:pt x="54" y="15"/>
                  </a:cubicBezTo>
                  <a:cubicBezTo>
                    <a:pt x="33" y="7"/>
                    <a:pt x="33" y="7"/>
                    <a:pt x="33" y="7"/>
                  </a:cubicBezTo>
                  <a:cubicBezTo>
                    <a:pt x="30" y="7"/>
                    <a:pt x="28" y="6"/>
                    <a:pt x="25"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1"/>
            <p:cNvSpPr/>
            <p:nvPr/>
          </p:nvSpPr>
          <p:spPr>
            <a:xfrm>
              <a:off x="125754" y="3860284"/>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1"/>
            <p:cNvSpPr/>
            <p:nvPr/>
          </p:nvSpPr>
          <p:spPr>
            <a:xfrm>
              <a:off x="-100652" y="6385506"/>
              <a:ext cx="956269" cy="409120"/>
            </a:xfrm>
            <a:custGeom>
              <a:avLst/>
              <a:gdLst/>
              <a:ahLst/>
              <a:cxnLst/>
              <a:rect l="l" t="t" r="r" b="b"/>
              <a:pathLst>
                <a:path w="963" h="412" extrusionOk="0">
                  <a:moveTo>
                    <a:pt x="928" y="0"/>
                  </a:moveTo>
                  <a:lnTo>
                    <a:pt x="38" y="0"/>
                  </a:lnTo>
                  <a:lnTo>
                    <a:pt x="0" y="412"/>
                  </a:lnTo>
                  <a:lnTo>
                    <a:pt x="963" y="412"/>
                  </a:lnTo>
                  <a:lnTo>
                    <a:pt x="92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1"/>
            <p:cNvSpPr/>
            <p:nvPr/>
          </p:nvSpPr>
          <p:spPr>
            <a:xfrm>
              <a:off x="-116541" y="6380540"/>
              <a:ext cx="989038" cy="574953"/>
            </a:xfrm>
            <a:custGeom>
              <a:avLst/>
              <a:gdLst/>
              <a:ahLst/>
              <a:cxnLst/>
              <a:rect l="l" t="t" r="r" b="b"/>
              <a:pathLst>
                <a:path w="996" h="579" extrusionOk="0">
                  <a:moveTo>
                    <a:pt x="12" y="579"/>
                  </a:moveTo>
                  <a:lnTo>
                    <a:pt x="0" y="579"/>
                  </a:lnTo>
                  <a:lnTo>
                    <a:pt x="47" y="5"/>
                  </a:lnTo>
                  <a:lnTo>
                    <a:pt x="54" y="0"/>
                  </a:lnTo>
                  <a:lnTo>
                    <a:pt x="944" y="0"/>
                  </a:lnTo>
                  <a:lnTo>
                    <a:pt x="948" y="5"/>
                  </a:lnTo>
                  <a:lnTo>
                    <a:pt x="996" y="579"/>
                  </a:lnTo>
                  <a:lnTo>
                    <a:pt x="984" y="579"/>
                  </a:lnTo>
                  <a:lnTo>
                    <a:pt x="939" y="12"/>
                  </a:lnTo>
                  <a:lnTo>
                    <a:pt x="59" y="12"/>
                  </a:lnTo>
                  <a:lnTo>
                    <a:pt x="12" y="5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1"/>
            <p:cNvSpPr/>
            <p:nvPr/>
          </p:nvSpPr>
          <p:spPr>
            <a:xfrm>
              <a:off x="-73841" y="6435156"/>
              <a:ext cx="8916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1"/>
            <p:cNvSpPr/>
            <p:nvPr/>
          </p:nvSpPr>
          <p:spPr>
            <a:xfrm>
              <a:off x="-66890" y="6526513"/>
              <a:ext cx="89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1"/>
            <p:cNvSpPr/>
            <p:nvPr/>
          </p:nvSpPr>
          <p:spPr>
            <a:xfrm>
              <a:off x="-81785" y="6615884"/>
              <a:ext cx="92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1"/>
            <p:cNvSpPr/>
            <p:nvPr/>
          </p:nvSpPr>
          <p:spPr>
            <a:xfrm>
              <a:off x="-88736" y="6708233"/>
              <a:ext cx="9372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40245" y="3966536"/>
              <a:ext cx="77455" cy="41706"/>
            </a:xfrm>
            <a:custGeom>
              <a:avLst/>
              <a:gdLst/>
              <a:ahLst/>
              <a:cxnLst/>
              <a:rect l="l" t="t" r="r" b="b"/>
              <a:pathLst>
                <a:path w="78" h="42" extrusionOk="0">
                  <a:moveTo>
                    <a:pt x="71" y="42"/>
                  </a:moveTo>
                  <a:lnTo>
                    <a:pt x="40" y="12"/>
                  </a:lnTo>
                  <a:lnTo>
                    <a:pt x="9" y="42"/>
                  </a:lnTo>
                  <a:lnTo>
                    <a:pt x="0" y="35"/>
                  </a:lnTo>
                  <a:lnTo>
                    <a:pt x="35" y="0"/>
                  </a:lnTo>
                  <a:lnTo>
                    <a:pt x="43" y="0"/>
                  </a:lnTo>
                  <a:lnTo>
                    <a:pt x="78" y="35"/>
                  </a:lnTo>
                  <a:lnTo>
                    <a:pt x="71"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245908" y="4387572"/>
              <a:ext cx="266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233992" y="4459069"/>
              <a:ext cx="2868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220090" y="4531558"/>
              <a:ext cx="3177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00248" y="5099559"/>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831785" y="5099559"/>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37082" y="3980765"/>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1"/>
            <p:cNvSpPr/>
            <p:nvPr/>
          </p:nvSpPr>
          <p:spPr>
            <a:xfrm>
              <a:off x="126654" y="3862597"/>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1"/>
            <p:cNvSpPr/>
            <p:nvPr/>
          </p:nvSpPr>
          <p:spPr>
            <a:xfrm>
              <a:off x="-299348" y="5101872"/>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832685" y="5101872"/>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1"/>
            <p:cNvSpPr/>
            <p:nvPr/>
          </p:nvSpPr>
          <p:spPr>
            <a:xfrm>
              <a:off x="-187045" y="4986356"/>
              <a:ext cx="1132032" cy="518351"/>
            </a:xfrm>
            <a:custGeom>
              <a:avLst/>
              <a:gdLst/>
              <a:ahLst/>
              <a:cxnLst/>
              <a:rect l="l" t="t" r="r" b="b"/>
              <a:pathLst>
                <a:path w="481" h="220" extrusionOk="0">
                  <a:moveTo>
                    <a:pt x="431" y="220"/>
                  </a:moveTo>
                  <a:cubicBezTo>
                    <a:pt x="481" y="64"/>
                    <a:pt x="481" y="64"/>
                    <a:pt x="481" y="64"/>
                  </a:cubicBezTo>
                  <a:cubicBezTo>
                    <a:pt x="341" y="0"/>
                    <a:pt x="140" y="0"/>
                    <a:pt x="0" y="64"/>
                  </a:cubicBezTo>
                  <a:cubicBezTo>
                    <a:pt x="49" y="220"/>
                    <a:pt x="49" y="220"/>
                    <a:pt x="49" y="220"/>
                  </a:cubicBezTo>
                  <a:lnTo>
                    <a:pt x="431"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1"/>
            <p:cNvSpPr/>
            <p:nvPr/>
          </p:nvSpPr>
          <p:spPr>
            <a:xfrm>
              <a:off x="-187045" y="4986356"/>
              <a:ext cx="1132032" cy="254210"/>
            </a:xfrm>
            <a:custGeom>
              <a:avLst/>
              <a:gdLst/>
              <a:ahLst/>
              <a:cxnLst/>
              <a:rect l="l" t="t" r="r" b="b"/>
              <a:pathLst>
                <a:path w="481" h="108" extrusionOk="0">
                  <a:moveTo>
                    <a:pt x="467" y="108"/>
                  </a:moveTo>
                  <a:cubicBezTo>
                    <a:pt x="481" y="64"/>
                    <a:pt x="481" y="64"/>
                    <a:pt x="481" y="64"/>
                  </a:cubicBezTo>
                  <a:cubicBezTo>
                    <a:pt x="341" y="0"/>
                    <a:pt x="140" y="0"/>
                    <a:pt x="0" y="64"/>
                  </a:cubicBezTo>
                  <a:cubicBezTo>
                    <a:pt x="14" y="108"/>
                    <a:pt x="14" y="108"/>
                    <a:pt x="14" y="108"/>
                  </a:cubicBezTo>
                  <a:cubicBezTo>
                    <a:pt x="155" y="85"/>
                    <a:pt x="325" y="85"/>
                    <a:pt x="467" y="10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269464" y="5299154"/>
              <a:ext cx="139021" cy="749723"/>
            </a:xfrm>
            <a:custGeom>
              <a:avLst/>
              <a:gdLst/>
              <a:ahLst/>
              <a:cxnLst/>
              <a:rect l="l" t="t" r="r" b="b"/>
              <a:pathLst>
                <a:path w="140" h="755" extrusionOk="0">
                  <a:moveTo>
                    <a:pt x="78" y="755"/>
                  </a:moveTo>
                  <a:lnTo>
                    <a:pt x="140" y="287"/>
                  </a:lnTo>
                  <a:lnTo>
                    <a:pt x="0" y="0"/>
                  </a:lnTo>
                  <a:lnTo>
                    <a:pt x="0" y="48"/>
                  </a:lnTo>
                  <a:lnTo>
                    <a:pt x="0" y="755"/>
                  </a:lnTo>
                  <a:lnTo>
                    <a:pt x="78"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37982" y="5132329"/>
              <a:ext cx="268113" cy="432952"/>
            </a:xfrm>
            <a:custGeom>
              <a:avLst/>
              <a:gdLst/>
              <a:ahLst/>
              <a:cxnLst/>
              <a:rect l="l" t="t" r="r" b="b"/>
              <a:pathLst>
                <a:path w="270" h="436" extrusionOk="0">
                  <a:moveTo>
                    <a:pt x="258" y="436"/>
                  </a:moveTo>
                  <a:lnTo>
                    <a:pt x="62" y="12"/>
                  </a:lnTo>
                  <a:lnTo>
                    <a:pt x="0" y="12"/>
                  </a:lnTo>
                  <a:lnTo>
                    <a:pt x="0" y="0"/>
                  </a:lnTo>
                  <a:lnTo>
                    <a:pt x="66" y="0"/>
                  </a:lnTo>
                  <a:lnTo>
                    <a:pt x="71" y="2"/>
                  </a:lnTo>
                  <a:lnTo>
                    <a:pt x="270" y="432"/>
                  </a:lnTo>
                  <a:lnTo>
                    <a:pt x="258"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888387" y="5299154"/>
              <a:ext cx="139021" cy="749723"/>
            </a:xfrm>
            <a:custGeom>
              <a:avLst/>
              <a:gdLst/>
              <a:ahLst/>
              <a:cxnLst/>
              <a:rect l="l" t="t" r="r" b="b"/>
              <a:pathLst>
                <a:path w="140" h="755" extrusionOk="0">
                  <a:moveTo>
                    <a:pt x="60" y="755"/>
                  </a:moveTo>
                  <a:lnTo>
                    <a:pt x="0" y="287"/>
                  </a:lnTo>
                  <a:lnTo>
                    <a:pt x="140" y="0"/>
                  </a:lnTo>
                  <a:lnTo>
                    <a:pt x="140" y="48"/>
                  </a:lnTo>
                  <a:lnTo>
                    <a:pt x="140" y="755"/>
                  </a:lnTo>
                  <a:lnTo>
                    <a:pt x="60"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1"/>
            <p:cNvSpPr/>
            <p:nvPr/>
          </p:nvSpPr>
          <p:spPr>
            <a:xfrm>
              <a:off x="827813" y="5132329"/>
              <a:ext cx="268113" cy="432952"/>
            </a:xfrm>
            <a:custGeom>
              <a:avLst/>
              <a:gdLst/>
              <a:ahLst/>
              <a:cxnLst/>
              <a:rect l="l" t="t" r="r" b="b"/>
              <a:pathLst>
                <a:path w="270" h="436" extrusionOk="0">
                  <a:moveTo>
                    <a:pt x="9" y="436"/>
                  </a:moveTo>
                  <a:lnTo>
                    <a:pt x="0" y="432"/>
                  </a:lnTo>
                  <a:lnTo>
                    <a:pt x="199" y="2"/>
                  </a:lnTo>
                  <a:lnTo>
                    <a:pt x="204" y="0"/>
                  </a:lnTo>
                  <a:lnTo>
                    <a:pt x="270" y="0"/>
                  </a:lnTo>
                  <a:lnTo>
                    <a:pt x="270" y="12"/>
                  </a:lnTo>
                  <a:lnTo>
                    <a:pt x="208" y="12"/>
                  </a:lnTo>
                  <a:lnTo>
                    <a:pt x="9"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1"/>
            <p:cNvSpPr/>
            <p:nvPr/>
          </p:nvSpPr>
          <p:spPr>
            <a:xfrm>
              <a:off x="-449199" y="5163112"/>
              <a:ext cx="172784" cy="117175"/>
            </a:xfrm>
            <a:custGeom>
              <a:avLst/>
              <a:gdLst/>
              <a:ahLst/>
              <a:cxnLst/>
              <a:rect l="l" t="t" r="r" b="b"/>
              <a:pathLst>
                <a:path w="174" h="118" extrusionOk="0">
                  <a:moveTo>
                    <a:pt x="174" y="0"/>
                  </a:moveTo>
                  <a:lnTo>
                    <a:pt x="174" y="118"/>
                  </a:lnTo>
                  <a:lnTo>
                    <a:pt x="0" y="118"/>
                  </a:lnTo>
                  <a:lnTo>
                    <a:pt x="0" y="50"/>
                  </a:lnTo>
                  <a:lnTo>
                    <a:pt x="17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1"/>
            <p:cNvSpPr/>
            <p:nvPr/>
          </p:nvSpPr>
          <p:spPr>
            <a:xfrm>
              <a:off x="1032373" y="5163112"/>
              <a:ext cx="171791" cy="117175"/>
            </a:xfrm>
            <a:custGeom>
              <a:avLst/>
              <a:gdLst/>
              <a:ahLst/>
              <a:cxnLst/>
              <a:rect l="l" t="t" r="r" b="b"/>
              <a:pathLst>
                <a:path w="173" h="118" extrusionOk="0">
                  <a:moveTo>
                    <a:pt x="0" y="0"/>
                  </a:moveTo>
                  <a:lnTo>
                    <a:pt x="0" y="118"/>
                  </a:lnTo>
                  <a:lnTo>
                    <a:pt x="173" y="118"/>
                  </a:lnTo>
                  <a:lnTo>
                    <a:pt x="173" y="5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52" name="Google Shape;752;p31"/>
          <p:cNvCxnSpPr/>
          <p:nvPr/>
        </p:nvCxnSpPr>
        <p:spPr>
          <a:xfrm rot="10800000">
            <a:off x="5581975" y="2674050"/>
            <a:ext cx="1714500" cy="0"/>
          </a:xfrm>
          <a:prstGeom prst="straightConnector1">
            <a:avLst/>
          </a:prstGeom>
          <a:noFill/>
          <a:ln w="76200" cap="flat" cmpd="sng">
            <a:solidFill>
              <a:schemeClr val="accent3"/>
            </a:solidFill>
            <a:prstDash val="solid"/>
            <a:round/>
            <a:headEnd type="none" w="med" len="med"/>
            <a:tailEnd type="none" w="med" len="med"/>
          </a:ln>
        </p:spPr>
      </p:cxnSp>
      <p:cxnSp>
        <p:nvCxnSpPr>
          <p:cNvPr id="753" name="Google Shape;753;p31"/>
          <p:cNvCxnSpPr/>
          <p:nvPr/>
        </p:nvCxnSpPr>
        <p:spPr>
          <a:xfrm>
            <a:off x="496900" y="211150"/>
            <a:ext cx="1714500" cy="2362200"/>
          </a:xfrm>
          <a:prstGeom prst="straightConnector1">
            <a:avLst/>
          </a:prstGeom>
          <a:noFill/>
          <a:ln w="76200" cap="flat" cmpd="sng">
            <a:solidFill>
              <a:schemeClr val="accent3"/>
            </a:solidFill>
            <a:prstDash val="solid"/>
            <a:round/>
            <a:headEnd type="none" w="med" len="med"/>
            <a:tailEnd type="none" w="med" len="med"/>
          </a:ln>
        </p:spPr>
      </p:cxnSp>
      <p:cxnSp>
        <p:nvCxnSpPr>
          <p:cNvPr id="754" name="Google Shape;754;p31"/>
          <p:cNvCxnSpPr/>
          <p:nvPr/>
        </p:nvCxnSpPr>
        <p:spPr>
          <a:xfrm>
            <a:off x="3135325" y="3859225"/>
            <a:ext cx="790500" cy="1076400"/>
          </a:xfrm>
          <a:prstGeom prst="straightConnector1">
            <a:avLst/>
          </a:prstGeom>
          <a:noFill/>
          <a:ln w="7620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2651013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p:nvPr/>
        </p:nvSpPr>
        <p:spPr>
          <a:xfrm>
            <a:off x="2332312" y="1678806"/>
            <a:ext cx="616800" cy="699300"/>
          </a:xfrm>
          <a:prstGeom prst="rect">
            <a:avLst/>
          </a:prstGeom>
          <a:noFill/>
          <a:ln w="76200"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769" name="Google Shape;769;p33"/>
          <p:cNvSpPr/>
          <p:nvPr/>
        </p:nvSpPr>
        <p:spPr>
          <a:xfrm>
            <a:off x="6194888" y="1678806"/>
            <a:ext cx="616800" cy="699300"/>
          </a:xfrm>
          <a:prstGeom prst="rect">
            <a:avLst/>
          </a:prstGeom>
          <a:noFill/>
          <a:ln w="76200"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770" name="Google Shape;77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 in the Used Market</a:t>
            </a:r>
            <a:endParaRPr dirty="0"/>
          </a:p>
        </p:txBody>
      </p:sp>
      <p:sp>
        <p:nvSpPr>
          <p:cNvPr id="771" name="Google Shape;771;p33"/>
          <p:cNvSpPr txBox="1">
            <a:spLocks noGrp="1"/>
          </p:cNvSpPr>
          <p:nvPr>
            <p:ph type="subTitle" idx="3"/>
          </p:nvPr>
        </p:nvSpPr>
        <p:spPr>
          <a:xfrm>
            <a:off x="986662" y="3039200"/>
            <a:ext cx="3308100" cy="110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South African used car market is characterized by volatility, where buyers often encounter unrealistic deals from salesmen eager to make a sale.</a:t>
            </a:r>
          </a:p>
        </p:txBody>
      </p:sp>
      <p:sp>
        <p:nvSpPr>
          <p:cNvPr id="772" name="Google Shape;772;p33"/>
          <p:cNvSpPr txBox="1">
            <a:spLocks noGrp="1"/>
          </p:cNvSpPr>
          <p:nvPr>
            <p:ph type="subTitle" idx="1"/>
          </p:nvPr>
        </p:nvSpPr>
        <p:spPr>
          <a:xfrm>
            <a:off x="986662" y="2647950"/>
            <a:ext cx="3308100" cy="4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Volatility</a:t>
            </a:r>
            <a:endParaRPr dirty="0"/>
          </a:p>
        </p:txBody>
      </p:sp>
      <p:sp>
        <p:nvSpPr>
          <p:cNvPr id="773" name="Google Shape;773;p33"/>
          <p:cNvSpPr txBox="1">
            <a:spLocks noGrp="1"/>
          </p:cNvSpPr>
          <p:nvPr>
            <p:ph type="subTitle" idx="2"/>
          </p:nvPr>
        </p:nvSpPr>
        <p:spPr>
          <a:xfrm>
            <a:off x="4849238" y="2647950"/>
            <a:ext cx="3308100" cy="4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Risk to Customers</a:t>
            </a:r>
            <a:endParaRPr dirty="0"/>
          </a:p>
        </p:txBody>
      </p:sp>
      <p:sp>
        <p:nvSpPr>
          <p:cNvPr id="774" name="Google Shape;774;p33"/>
          <p:cNvSpPr txBox="1">
            <a:spLocks noGrp="1"/>
          </p:cNvSpPr>
          <p:nvPr>
            <p:ph type="subTitle" idx="4"/>
          </p:nvPr>
        </p:nvSpPr>
        <p:spPr>
          <a:xfrm>
            <a:off x="4849238" y="3039200"/>
            <a:ext cx="3308100" cy="110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Many potential buyers risk falling into interest rate traps or purchasing vehicles with hidden mechanical issues. This uncertainty not only jeopardizes their finances but also undermines trust in the market.</a:t>
            </a:r>
          </a:p>
        </p:txBody>
      </p:sp>
      <p:grpSp>
        <p:nvGrpSpPr>
          <p:cNvPr id="775" name="Google Shape;775;p33"/>
          <p:cNvGrpSpPr/>
          <p:nvPr/>
        </p:nvGrpSpPr>
        <p:grpSpPr>
          <a:xfrm flipH="1">
            <a:off x="2443163" y="1848661"/>
            <a:ext cx="395097" cy="359590"/>
            <a:chOff x="1492675" y="4420975"/>
            <a:chExt cx="481825" cy="438525"/>
          </a:xfrm>
        </p:grpSpPr>
        <p:sp>
          <p:nvSpPr>
            <p:cNvPr id="776" name="Google Shape;776;p33"/>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 name="Google Shape;777;p33"/>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 name="Google Shape;778;p33"/>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9" name="Google Shape;779;p33"/>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0" name="Google Shape;780;p33"/>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1" name="Google Shape;781;p33"/>
          <p:cNvGrpSpPr/>
          <p:nvPr/>
        </p:nvGrpSpPr>
        <p:grpSpPr>
          <a:xfrm flipH="1">
            <a:off x="6296415" y="1821582"/>
            <a:ext cx="413748" cy="413748"/>
            <a:chOff x="-44502875" y="3576975"/>
            <a:chExt cx="300100" cy="300100"/>
          </a:xfrm>
        </p:grpSpPr>
        <p:sp>
          <p:nvSpPr>
            <p:cNvPr id="782" name="Google Shape;782;p33"/>
            <p:cNvSpPr/>
            <p:nvPr/>
          </p:nvSpPr>
          <p:spPr>
            <a:xfrm>
              <a:off x="-44466650" y="3576975"/>
              <a:ext cx="53600" cy="18925"/>
            </a:xfrm>
            <a:custGeom>
              <a:avLst/>
              <a:gdLst/>
              <a:ahLst/>
              <a:cxnLst/>
              <a:rect l="l" t="t" r="r" b="b"/>
              <a:pathLst>
                <a:path w="2144" h="757" extrusionOk="0">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4502875" y="3595100"/>
              <a:ext cx="283575" cy="281975"/>
            </a:xfrm>
            <a:custGeom>
              <a:avLst/>
              <a:gdLst/>
              <a:ahLst/>
              <a:cxnLst/>
              <a:rect l="l" t="t" r="r" b="b"/>
              <a:pathLst>
                <a:path w="11343" h="11279" extrusionOk="0">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4221675" y="3788850"/>
              <a:ext cx="18900" cy="52800"/>
            </a:xfrm>
            <a:custGeom>
              <a:avLst/>
              <a:gdLst/>
              <a:ahLst/>
              <a:cxnLst/>
              <a:rect l="l" t="t" r="r" b="b"/>
              <a:pathLst>
                <a:path w="756" h="2112" extrusionOk="0">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34"/>
          <p:cNvSpPr txBox="1">
            <a:spLocks noGrp="1"/>
          </p:cNvSpPr>
          <p:nvPr>
            <p:ph type="subTitle" idx="1"/>
          </p:nvPr>
        </p:nvSpPr>
        <p:spPr>
          <a:xfrm>
            <a:off x="2082075" y="3623040"/>
            <a:ext cx="58539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Scalability and Efficiency</a:t>
            </a:r>
            <a:endParaRPr dirty="0"/>
          </a:p>
        </p:txBody>
      </p:sp>
      <p:sp>
        <p:nvSpPr>
          <p:cNvPr id="790" name="Google Shape;790;p34"/>
          <p:cNvSpPr txBox="1">
            <a:spLocks noGrp="1"/>
          </p:cNvSpPr>
          <p:nvPr>
            <p:ph type="subTitle" idx="5"/>
          </p:nvPr>
        </p:nvSpPr>
        <p:spPr>
          <a:xfrm>
            <a:off x="2082075" y="1288400"/>
            <a:ext cx="58539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Best Model</a:t>
            </a:r>
            <a:endParaRPr dirty="0"/>
          </a:p>
        </p:txBody>
      </p:sp>
      <p:sp>
        <p:nvSpPr>
          <p:cNvPr id="791" name="Google Shape;791;p34"/>
          <p:cNvSpPr txBox="1">
            <a:spLocks noGrp="1"/>
          </p:cNvSpPr>
          <p:nvPr>
            <p:ph type="subTitle" idx="6"/>
          </p:nvPr>
        </p:nvSpPr>
        <p:spPr>
          <a:xfrm>
            <a:off x="2082075" y="2455720"/>
            <a:ext cx="58539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Prediction Accuracy</a:t>
            </a:r>
            <a:endParaRPr dirty="0"/>
          </a:p>
        </p:txBody>
      </p:sp>
      <p:sp>
        <p:nvSpPr>
          <p:cNvPr id="792" name="Google Shape;792;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793" name="Google Shape;793;p34"/>
          <p:cNvSpPr txBox="1">
            <a:spLocks noGrp="1"/>
          </p:cNvSpPr>
          <p:nvPr>
            <p:ph type="subTitle" idx="2"/>
          </p:nvPr>
        </p:nvSpPr>
        <p:spPr>
          <a:xfrm>
            <a:off x="2082075" y="3914425"/>
            <a:ext cx="5853900" cy="6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Enhance scalability and efficiency to handle large datasets, ensuring optimal performance for real-time price predictions.</a:t>
            </a:r>
          </a:p>
        </p:txBody>
      </p:sp>
      <p:sp>
        <p:nvSpPr>
          <p:cNvPr id="794" name="Google Shape;794;p34"/>
          <p:cNvSpPr txBox="1">
            <a:spLocks noGrp="1"/>
          </p:cNvSpPr>
          <p:nvPr>
            <p:ph type="subTitle" idx="3"/>
          </p:nvPr>
        </p:nvSpPr>
        <p:spPr>
          <a:xfrm>
            <a:off x="2082075" y="1579776"/>
            <a:ext cx="5853900" cy="6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Identify the most effective machine learning model for car price prediction</a:t>
            </a:r>
          </a:p>
        </p:txBody>
      </p:sp>
      <p:sp>
        <p:nvSpPr>
          <p:cNvPr id="795" name="Google Shape;795;p34"/>
          <p:cNvSpPr txBox="1">
            <a:spLocks noGrp="1"/>
          </p:cNvSpPr>
          <p:nvPr>
            <p:ph type="subTitle" idx="4"/>
          </p:nvPr>
        </p:nvSpPr>
        <p:spPr>
          <a:xfrm>
            <a:off x="2082075" y="2747101"/>
            <a:ext cx="5853900" cy="6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Improve prediction accuracy by reducing model errors as much as possible.</a:t>
            </a:r>
          </a:p>
        </p:txBody>
      </p:sp>
      <p:sp>
        <p:nvSpPr>
          <p:cNvPr id="796" name="Google Shape;796;p34"/>
          <p:cNvSpPr/>
          <p:nvPr/>
        </p:nvSpPr>
        <p:spPr>
          <a:xfrm>
            <a:off x="1160487" y="1421756"/>
            <a:ext cx="616800" cy="699300"/>
          </a:xfrm>
          <a:prstGeom prst="rect">
            <a:avLst/>
          </a:prstGeom>
          <a:noFill/>
          <a:ln w="76200"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797" name="Google Shape;797;p34"/>
          <p:cNvSpPr/>
          <p:nvPr/>
        </p:nvSpPr>
        <p:spPr>
          <a:xfrm>
            <a:off x="1160487" y="2589073"/>
            <a:ext cx="616800" cy="699300"/>
          </a:xfrm>
          <a:prstGeom prst="rect">
            <a:avLst/>
          </a:prstGeom>
          <a:noFill/>
          <a:ln w="76200"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sp>
        <p:nvSpPr>
          <p:cNvPr id="798" name="Google Shape;798;p34"/>
          <p:cNvSpPr/>
          <p:nvPr/>
        </p:nvSpPr>
        <p:spPr>
          <a:xfrm>
            <a:off x="1160487" y="3756390"/>
            <a:ext cx="616800" cy="699300"/>
          </a:xfrm>
          <a:prstGeom prst="rect">
            <a:avLst/>
          </a:prstGeom>
          <a:noFill/>
          <a:ln w="76200" cap="flat" cmpd="sng">
            <a:solidFill>
              <a:schemeClr val="accent3"/>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trophobic"/>
              <a:ea typeface="Metrophobic"/>
              <a:cs typeface="Metrophobic"/>
              <a:sym typeface="Metrophobic"/>
            </a:endParaRPr>
          </a:p>
        </p:txBody>
      </p:sp>
      <p:grpSp>
        <p:nvGrpSpPr>
          <p:cNvPr id="799" name="Google Shape;799;p34"/>
          <p:cNvGrpSpPr/>
          <p:nvPr/>
        </p:nvGrpSpPr>
        <p:grpSpPr>
          <a:xfrm>
            <a:off x="1299207" y="2769094"/>
            <a:ext cx="339359" cy="339253"/>
            <a:chOff x="5642475" y="1435075"/>
            <a:chExt cx="481975" cy="481825"/>
          </a:xfrm>
        </p:grpSpPr>
        <p:sp>
          <p:nvSpPr>
            <p:cNvPr id="800" name="Google Shape;800;p34"/>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1" name="Google Shape;801;p34"/>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2" name="Google Shape;802;p34"/>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03" name="Google Shape;803;p34"/>
          <p:cNvSpPr/>
          <p:nvPr/>
        </p:nvSpPr>
        <p:spPr>
          <a:xfrm>
            <a:off x="1302050" y="1613494"/>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04" name="Google Shape;804;p34"/>
          <p:cNvGrpSpPr/>
          <p:nvPr/>
        </p:nvGrpSpPr>
        <p:grpSpPr>
          <a:xfrm>
            <a:off x="1294320" y="3931459"/>
            <a:ext cx="349133" cy="349163"/>
            <a:chOff x="3497300" y="3955025"/>
            <a:chExt cx="295375" cy="295400"/>
          </a:xfrm>
        </p:grpSpPr>
        <p:sp>
          <p:nvSpPr>
            <p:cNvPr id="805" name="Google Shape;805;p34"/>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34"/>
          <p:cNvGrpSpPr/>
          <p:nvPr/>
        </p:nvGrpSpPr>
        <p:grpSpPr>
          <a:xfrm rot="6828230">
            <a:off x="8997343" y="1178758"/>
            <a:ext cx="1687091" cy="3253249"/>
            <a:chOff x="5593218" y="-1255704"/>
            <a:chExt cx="2091281" cy="4032656"/>
          </a:xfrm>
        </p:grpSpPr>
        <p:sp>
          <p:nvSpPr>
            <p:cNvPr id="809" name="Google Shape;809;p34"/>
            <p:cNvSpPr/>
            <p:nvPr/>
          </p:nvSpPr>
          <p:spPr>
            <a:xfrm>
              <a:off x="5871261" y="-1224922"/>
              <a:ext cx="1813238" cy="4001825"/>
            </a:xfrm>
            <a:custGeom>
              <a:avLst/>
              <a:gdLst/>
              <a:ahLst/>
              <a:cxnLst/>
              <a:rect l="l" t="t" r="r" b="b"/>
              <a:pathLst>
                <a:path w="770" h="1699" extrusionOk="0">
                  <a:moveTo>
                    <a:pt x="385" y="0"/>
                  </a:moveTo>
                  <a:cubicBezTo>
                    <a:pt x="322" y="0"/>
                    <a:pt x="258" y="12"/>
                    <a:pt x="199" y="38"/>
                  </a:cubicBezTo>
                  <a:cubicBezTo>
                    <a:pt x="144" y="38"/>
                    <a:pt x="144" y="38"/>
                    <a:pt x="144" y="38"/>
                  </a:cubicBezTo>
                  <a:cubicBezTo>
                    <a:pt x="58" y="38"/>
                    <a:pt x="58" y="38"/>
                    <a:pt x="58" y="38"/>
                  </a:cubicBezTo>
                  <a:cubicBezTo>
                    <a:pt x="27" y="114"/>
                    <a:pt x="27" y="114"/>
                    <a:pt x="27" y="114"/>
                  </a:cubicBezTo>
                  <a:cubicBezTo>
                    <a:pt x="27" y="207"/>
                    <a:pt x="27" y="207"/>
                    <a:pt x="27" y="207"/>
                  </a:cubicBezTo>
                  <a:cubicBezTo>
                    <a:pt x="11" y="227"/>
                    <a:pt x="0" y="260"/>
                    <a:pt x="0" y="297"/>
                  </a:cubicBezTo>
                  <a:cubicBezTo>
                    <a:pt x="0" y="333"/>
                    <a:pt x="11" y="366"/>
                    <a:pt x="27" y="387"/>
                  </a:cubicBezTo>
                  <a:cubicBezTo>
                    <a:pt x="27" y="716"/>
                    <a:pt x="27" y="716"/>
                    <a:pt x="27" y="716"/>
                  </a:cubicBezTo>
                  <a:cubicBezTo>
                    <a:pt x="11" y="725"/>
                    <a:pt x="11" y="725"/>
                    <a:pt x="11" y="725"/>
                  </a:cubicBezTo>
                  <a:cubicBezTo>
                    <a:pt x="11" y="760"/>
                    <a:pt x="11" y="760"/>
                    <a:pt x="11" y="760"/>
                  </a:cubicBezTo>
                  <a:cubicBezTo>
                    <a:pt x="27" y="756"/>
                    <a:pt x="27" y="756"/>
                    <a:pt x="27" y="756"/>
                  </a:cubicBezTo>
                  <a:cubicBezTo>
                    <a:pt x="27" y="1199"/>
                    <a:pt x="27" y="1199"/>
                    <a:pt x="27" y="1199"/>
                  </a:cubicBezTo>
                  <a:cubicBezTo>
                    <a:pt x="11" y="1220"/>
                    <a:pt x="0" y="1252"/>
                    <a:pt x="0" y="1289"/>
                  </a:cubicBezTo>
                  <a:cubicBezTo>
                    <a:pt x="0" y="1325"/>
                    <a:pt x="11" y="1358"/>
                    <a:pt x="27" y="1379"/>
                  </a:cubicBezTo>
                  <a:cubicBezTo>
                    <a:pt x="27" y="1396"/>
                    <a:pt x="27" y="1396"/>
                    <a:pt x="27" y="1396"/>
                  </a:cubicBezTo>
                  <a:cubicBezTo>
                    <a:pt x="58" y="1599"/>
                    <a:pt x="58" y="1599"/>
                    <a:pt x="58" y="1599"/>
                  </a:cubicBezTo>
                  <a:cubicBezTo>
                    <a:pt x="58" y="1599"/>
                    <a:pt x="58" y="1599"/>
                    <a:pt x="58" y="1599"/>
                  </a:cubicBezTo>
                  <a:cubicBezTo>
                    <a:pt x="69" y="1672"/>
                    <a:pt x="69" y="1672"/>
                    <a:pt x="69" y="1672"/>
                  </a:cubicBezTo>
                  <a:cubicBezTo>
                    <a:pt x="74" y="1699"/>
                    <a:pt x="74" y="1699"/>
                    <a:pt x="74" y="1699"/>
                  </a:cubicBezTo>
                  <a:cubicBezTo>
                    <a:pt x="108" y="1699"/>
                    <a:pt x="108" y="1699"/>
                    <a:pt x="108" y="1699"/>
                  </a:cubicBezTo>
                  <a:cubicBezTo>
                    <a:pt x="108" y="1699"/>
                    <a:pt x="108" y="1699"/>
                    <a:pt x="108" y="1699"/>
                  </a:cubicBezTo>
                  <a:cubicBezTo>
                    <a:pt x="108" y="1699"/>
                    <a:pt x="108" y="1699"/>
                    <a:pt x="108" y="1699"/>
                  </a:cubicBezTo>
                  <a:cubicBezTo>
                    <a:pt x="134" y="1699"/>
                    <a:pt x="134" y="1699"/>
                    <a:pt x="134" y="1699"/>
                  </a:cubicBezTo>
                  <a:cubicBezTo>
                    <a:pt x="204" y="1699"/>
                    <a:pt x="204" y="1699"/>
                    <a:pt x="204" y="1699"/>
                  </a:cubicBezTo>
                  <a:cubicBezTo>
                    <a:pt x="566" y="1699"/>
                    <a:pt x="566" y="1699"/>
                    <a:pt x="566" y="1699"/>
                  </a:cubicBezTo>
                  <a:cubicBezTo>
                    <a:pt x="636" y="1699"/>
                    <a:pt x="636" y="1699"/>
                    <a:pt x="636" y="1699"/>
                  </a:cubicBezTo>
                  <a:cubicBezTo>
                    <a:pt x="663" y="1699"/>
                    <a:pt x="663" y="1699"/>
                    <a:pt x="663" y="1699"/>
                  </a:cubicBezTo>
                  <a:cubicBezTo>
                    <a:pt x="663" y="1699"/>
                    <a:pt x="663" y="1699"/>
                    <a:pt x="663" y="1699"/>
                  </a:cubicBezTo>
                  <a:cubicBezTo>
                    <a:pt x="697" y="1699"/>
                    <a:pt x="697" y="1699"/>
                    <a:pt x="697" y="1699"/>
                  </a:cubicBezTo>
                  <a:cubicBezTo>
                    <a:pt x="702" y="1672"/>
                    <a:pt x="702" y="1672"/>
                    <a:pt x="702" y="1672"/>
                  </a:cubicBezTo>
                  <a:cubicBezTo>
                    <a:pt x="702" y="1672"/>
                    <a:pt x="702" y="1672"/>
                    <a:pt x="702" y="1672"/>
                  </a:cubicBezTo>
                  <a:cubicBezTo>
                    <a:pt x="713" y="1599"/>
                    <a:pt x="713" y="1599"/>
                    <a:pt x="713" y="1599"/>
                  </a:cubicBezTo>
                  <a:cubicBezTo>
                    <a:pt x="713" y="1599"/>
                    <a:pt x="713" y="1599"/>
                    <a:pt x="713" y="1599"/>
                  </a:cubicBezTo>
                  <a:cubicBezTo>
                    <a:pt x="744" y="1396"/>
                    <a:pt x="744" y="1396"/>
                    <a:pt x="744" y="1396"/>
                  </a:cubicBezTo>
                  <a:cubicBezTo>
                    <a:pt x="744" y="1379"/>
                    <a:pt x="744" y="1379"/>
                    <a:pt x="744" y="1379"/>
                  </a:cubicBezTo>
                  <a:cubicBezTo>
                    <a:pt x="760" y="1358"/>
                    <a:pt x="770" y="1325"/>
                    <a:pt x="770" y="1289"/>
                  </a:cubicBezTo>
                  <a:cubicBezTo>
                    <a:pt x="770" y="1252"/>
                    <a:pt x="760" y="1220"/>
                    <a:pt x="744" y="1199"/>
                  </a:cubicBezTo>
                  <a:cubicBezTo>
                    <a:pt x="744" y="758"/>
                    <a:pt x="744" y="758"/>
                    <a:pt x="744" y="758"/>
                  </a:cubicBezTo>
                  <a:cubicBezTo>
                    <a:pt x="760" y="762"/>
                    <a:pt x="760" y="762"/>
                    <a:pt x="760" y="762"/>
                  </a:cubicBezTo>
                  <a:cubicBezTo>
                    <a:pt x="760" y="728"/>
                    <a:pt x="760" y="728"/>
                    <a:pt x="760" y="728"/>
                  </a:cubicBezTo>
                  <a:cubicBezTo>
                    <a:pt x="744" y="718"/>
                    <a:pt x="744" y="718"/>
                    <a:pt x="744" y="718"/>
                  </a:cubicBezTo>
                  <a:cubicBezTo>
                    <a:pt x="744" y="387"/>
                    <a:pt x="744" y="387"/>
                    <a:pt x="744" y="387"/>
                  </a:cubicBezTo>
                  <a:cubicBezTo>
                    <a:pt x="760" y="366"/>
                    <a:pt x="770" y="333"/>
                    <a:pt x="770" y="297"/>
                  </a:cubicBezTo>
                  <a:cubicBezTo>
                    <a:pt x="770" y="260"/>
                    <a:pt x="760" y="227"/>
                    <a:pt x="744" y="207"/>
                  </a:cubicBezTo>
                  <a:cubicBezTo>
                    <a:pt x="744" y="114"/>
                    <a:pt x="744" y="114"/>
                    <a:pt x="744" y="114"/>
                  </a:cubicBezTo>
                  <a:cubicBezTo>
                    <a:pt x="713" y="38"/>
                    <a:pt x="713" y="38"/>
                    <a:pt x="713" y="38"/>
                  </a:cubicBezTo>
                  <a:cubicBezTo>
                    <a:pt x="713" y="38"/>
                    <a:pt x="713" y="38"/>
                    <a:pt x="713" y="38"/>
                  </a:cubicBezTo>
                  <a:cubicBezTo>
                    <a:pt x="713" y="38"/>
                    <a:pt x="713" y="38"/>
                    <a:pt x="713" y="38"/>
                  </a:cubicBezTo>
                  <a:cubicBezTo>
                    <a:pt x="627" y="38"/>
                    <a:pt x="627" y="38"/>
                    <a:pt x="627" y="38"/>
                  </a:cubicBezTo>
                  <a:cubicBezTo>
                    <a:pt x="572" y="38"/>
                    <a:pt x="572" y="38"/>
                    <a:pt x="572" y="38"/>
                  </a:cubicBezTo>
                  <a:cubicBezTo>
                    <a:pt x="512" y="12"/>
                    <a:pt x="449" y="0"/>
                    <a:pt x="385"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4"/>
            <p:cNvSpPr/>
            <p:nvPr/>
          </p:nvSpPr>
          <p:spPr>
            <a:xfrm>
              <a:off x="5593218" y="-795942"/>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4"/>
            <p:cNvSpPr/>
            <p:nvPr/>
          </p:nvSpPr>
          <p:spPr>
            <a:xfrm>
              <a:off x="7086706" y="-795942"/>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4"/>
            <p:cNvSpPr/>
            <p:nvPr/>
          </p:nvSpPr>
          <p:spPr>
            <a:xfrm>
              <a:off x="5593218" y="1540608"/>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4"/>
            <p:cNvSpPr/>
            <p:nvPr/>
          </p:nvSpPr>
          <p:spPr>
            <a:xfrm>
              <a:off x="7086706" y="1540608"/>
              <a:ext cx="319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4"/>
            <p:cNvSpPr/>
            <p:nvPr/>
          </p:nvSpPr>
          <p:spPr>
            <a:xfrm>
              <a:off x="6450186" y="2663701"/>
              <a:ext cx="99300" cy="9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4"/>
            <p:cNvSpPr/>
            <p:nvPr/>
          </p:nvSpPr>
          <p:spPr>
            <a:xfrm>
              <a:off x="5656770" y="-1135551"/>
              <a:ext cx="1688117" cy="3912459"/>
            </a:xfrm>
            <a:custGeom>
              <a:avLst/>
              <a:gdLst/>
              <a:ahLst/>
              <a:cxnLst/>
              <a:rect l="l" t="t" r="r" b="b"/>
              <a:pathLst>
                <a:path w="1700" h="3940" extrusionOk="0">
                  <a:moveTo>
                    <a:pt x="1627" y="0"/>
                  </a:moveTo>
                  <a:lnTo>
                    <a:pt x="74" y="0"/>
                  </a:lnTo>
                  <a:lnTo>
                    <a:pt x="0" y="181"/>
                  </a:lnTo>
                  <a:lnTo>
                    <a:pt x="0" y="3221"/>
                  </a:lnTo>
                  <a:lnTo>
                    <a:pt x="100" y="3876"/>
                  </a:lnTo>
                  <a:lnTo>
                    <a:pt x="112" y="3940"/>
                  </a:lnTo>
                  <a:lnTo>
                    <a:pt x="192" y="3940"/>
                  </a:lnTo>
                  <a:lnTo>
                    <a:pt x="254" y="3876"/>
                  </a:lnTo>
                  <a:lnTo>
                    <a:pt x="1444" y="3876"/>
                  </a:lnTo>
                  <a:lnTo>
                    <a:pt x="1508" y="3940"/>
                  </a:lnTo>
                  <a:lnTo>
                    <a:pt x="1589" y="3940"/>
                  </a:lnTo>
                  <a:lnTo>
                    <a:pt x="1601" y="3876"/>
                  </a:lnTo>
                  <a:lnTo>
                    <a:pt x="1601" y="3876"/>
                  </a:lnTo>
                  <a:lnTo>
                    <a:pt x="1700" y="3221"/>
                  </a:lnTo>
                  <a:lnTo>
                    <a:pt x="1700" y="181"/>
                  </a:lnTo>
                  <a:lnTo>
                    <a:pt x="162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4"/>
            <p:cNvSpPr/>
            <p:nvPr/>
          </p:nvSpPr>
          <p:spPr>
            <a:xfrm>
              <a:off x="56567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4"/>
            <p:cNvSpPr/>
            <p:nvPr/>
          </p:nvSpPr>
          <p:spPr>
            <a:xfrm>
              <a:off x="72723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4"/>
            <p:cNvSpPr/>
            <p:nvPr/>
          </p:nvSpPr>
          <p:spPr>
            <a:xfrm>
              <a:off x="5908995" y="2713351"/>
              <a:ext cx="164700" cy="6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6925838" y="2713351"/>
              <a:ext cx="164700" cy="63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6061919" y="-1255704"/>
              <a:ext cx="877822" cy="120154"/>
            </a:xfrm>
            <a:custGeom>
              <a:avLst/>
              <a:gdLst/>
              <a:ahLst/>
              <a:cxnLst/>
              <a:rect l="l" t="t" r="r" b="b"/>
              <a:pathLst>
                <a:path w="373" h="51" extrusionOk="0">
                  <a:moveTo>
                    <a:pt x="373" y="51"/>
                  </a:moveTo>
                  <a:cubicBezTo>
                    <a:pt x="0" y="51"/>
                    <a:pt x="0" y="51"/>
                    <a:pt x="0" y="51"/>
                  </a:cubicBezTo>
                  <a:cubicBezTo>
                    <a:pt x="119" y="0"/>
                    <a:pt x="254" y="0"/>
                    <a:pt x="373" y="5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5908995" y="1724314"/>
              <a:ext cx="1184661" cy="338616"/>
            </a:xfrm>
            <a:custGeom>
              <a:avLst/>
              <a:gdLst/>
              <a:ahLst/>
              <a:cxnLst/>
              <a:rect l="l" t="t" r="r" b="b"/>
              <a:pathLst>
                <a:path w="1193" h="341" extrusionOk="0">
                  <a:moveTo>
                    <a:pt x="1072" y="0"/>
                  </a:moveTo>
                  <a:lnTo>
                    <a:pt x="121" y="0"/>
                  </a:lnTo>
                  <a:lnTo>
                    <a:pt x="0" y="341"/>
                  </a:lnTo>
                  <a:lnTo>
                    <a:pt x="1193" y="341"/>
                  </a:lnTo>
                  <a:lnTo>
                    <a:pt x="1072" y="0"/>
                  </a:lnTo>
                  <a:close/>
                </a:path>
              </a:pathLst>
            </a:custGeom>
            <a:solidFill>
              <a:srgbClr val="3F55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57977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5977513" y="581362"/>
              <a:ext cx="1047626" cy="1062521"/>
            </a:xfrm>
            <a:custGeom>
              <a:avLst/>
              <a:gdLst/>
              <a:ahLst/>
              <a:cxnLst/>
              <a:rect l="l" t="t" r="r" b="b"/>
              <a:pathLst>
                <a:path w="1055" h="1070" extrusionOk="0">
                  <a:moveTo>
                    <a:pt x="1041" y="1070"/>
                  </a:moveTo>
                  <a:lnTo>
                    <a:pt x="12" y="1070"/>
                  </a:lnTo>
                  <a:lnTo>
                    <a:pt x="0" y="0"/>
                  </a:lnTo>
                  <a:lnTo>
                    <a:pt x="1055" y="0"/>
                  </a:lnTo>
                  <a:lnTo>
                    <a:pt x="1041" y="107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5838491" y="2095700"/>
              <a:ext cx="1322689" cy="681205"/>
            </a:xfrm>
            <a:custGeom>
              <a:avLst/>
              <a:gdLst/>
              <a:ahLst/>
              <a:cxnLst/>
              <a:rect l="l" t="t" r="r" b="b"/>
              <a:pathLst>
                <a:path w="1332" h="686" extrusionOk="0">
                  <a:moveTo>
                    <a:pt x="16" y="686"/>
                  </a:moveTo>
                  <a:lnTo>
                    <a:pt x="0" y="686"/>
                  </a:lnTo>
                  <a:lnTo>
                    <a:pt x="7" y="8"/>
                  </a:lnTo>
                  <a:lnTo>
                    <a:pt x="14" y="0"/>
                  </a:lnTo>
                  <a:lnTo>
                    <a:pt x="1318" y="0"/>
                  </a:lnTo>
                  <a:lnTo>
                    <a:pt x="1328" y="8"/>
                  </a:lnTo>
                  <a:lnTo>
                    <a:pt x="1332" y="686"/>
                  </a:lnTo>
                  <a:lnTo>
                    <a:pt x="1316" y="686"/>
                  </a:lnTo>
                  <a:lnTo>
                    <a:pt x="1311" y="17"/>
                  </a:lnTo>
                  <a:lnTo>
                    <a:pt x="23" y="17"/>
                  </a:lnTo>
                  <a:lnTo>
                    <a:pt x="16" y="6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4"/>
            <p:cNvSpPr/>
            <p:nvPr/>
          </p:nvSpPr>
          <p:spPr>
            <a:xfrm>
              <a:off x="5967583" y="-1094837"/>
              <a:ext cx="44700" cy="46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6987405" y="-1094837"/>
              <a:ext cx="46800" cy="46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6339962" y="-1224922"/>
              <a:ext cx="136043" cy="3938271"/>
            </a:xfrm>
            <a:custGeom>
              <a:avLst/>
              <a:gdLst/>
              <a:ahLst/>
              <a:cxnLst/>
              <a:rect l="l" t="t" r="r" b="b"/>
              <a:pathLst>
                <a:path w="58" h="1672" extrusionOk="0">
                  <a:moveTo>
                    <a:pt x="58" y="0"/>
                  </a:moveTo>
                  <a:cubicBezTo>
                    <a:pt x="39" y="0"/>
                    <a:pt x="19" y="2"/>
                    <a:pt x="0" y="5"/>
                  </a:cubicBezTo>
                  <a:cubicBezTo>
                    <a:pt x="0" y="1672"/>
                    <a:pt x="0" y="1672"/>
                    <a:pt x="0" y="1672"/>
                  </a:cubicBezTo>
                  <a:cubicBezTo>
                    <a:pt x="58" y="1672"/>
                    <a:pt x="58" y="1672"/>
                    <a:pt x="58" y="1672"/>
                  </a:cubicBezTo>
                  <a:lnTo>
                    <a:pt x="58"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34"/>
            <p:cNvSpPr/>
            <p:nvPr/>
          </p:nvSpPr>
          <p:spPr>
            <a:xfrm>
              <a:off x="6525655" y="-1224922"/>
              <a:ext cx="134057" cy="3938271"/>
            </a:xfrm>
            <a:custGeom>
              <a:avLst/>
              <a:gdLst/>
              <a:ahLst/>
              <a:cxnLst/>
              <a:rect l="l" t="t" r="r" b="b"/>
              <a:pathLst>
                <a:path w="57" h="1672" extrusionOk="0">
                  <a:moveTo>
                    <a:pt x="0" y="0"/>
                  </a:moveTo>
                  <a:cubicBezTo>
                    <a:pt x="0" y="1672"/>
                    <a:pt x="0" y="1672"/>
                    <a:pt x="0" y="1672"/>
                  </a:cubicBezTo>
                  <a:cubicBezTo>
                    <a:pt x="57" y="1672"/>
                    <a:pt x="57" y="1672"/>
                    <a:pt x="57" y="1672"/>
                  </a:cubicBezTo>
                  <a:cubicBezTo>
                    <a:pt x="57" y="5"/>
                    <a:pt x="57" y="5"/>
                    <a:pt x="57" y="5"/>
                  </a:cubicBezTo>
                  <a:cubicBezTo>
                    <a:pt x="38" y="2"/>
                    <a:pt x="19"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4"/>
            <p:cNvSpPr/>
            <p:nvPr/>
          </p:nvSpPr>
          <p:spPr>
            <a:xfrm>
              <a:off x="5824589" y="205011"/>
              <a:ext cx="1353474" cy="376351"/>
            </a:xfrm>
            <a:custGeom>
              <a:avLst/>
              <a:gdLst/>
              <a:ahLst/>
              <a:cxnLst/>
              <a:rect l="l" t="t" r="r" b="b"/>
              <a:pathLst>
                <a:path w="575" h="160" extrusionOk="0">
                  <a:moveTo>
                    <a:pt x="510" y="160"/>
                  </a:moveTo>
                  <a:cubicBezTo>
                    <a:pt x="65" y="160"/>
                    <a:pt x="65" y="160"/>
                    <a:pt x="65" y="160"/>
                  </a:cubicBezTo>
                  <a:cubicBezTo>
                    <a:pt x="65" y="160"/>
                    <a:pt x="12" y="108"/>
                    <a:pt x="0" y="65"/>
                  </a:cubicBezTo>
                  <a:cubicBezTo>
                    <a:pt x="167" y="0"/>
                    <a:pt x="407" y="0"/>
                    <a:pt x="575" y="65"/>
                  </a:cubicBezTo>
                  <a:cubicBezTo>
                    <a:pt x="563" y="108"/>
                    <a:pt x="510" y="160"/>
                    <a:pt x="510" y="16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5826575" y="205011"/>
              <a:ext cx="1349502" cy="237330"/>
            </a:xfrm>
            <a:custGeom>
              <a:avLst/>
              <a:gdLst/>
              <a:ahLst/>
              <a:cxnLst/>
              <a:rect l="l" t="t" r="r" b="b"/>
              <a:pathLst>
                <a:path w="573" h="101" extrusionOk="0">
                  <a:moveTo>
                    <a:pt x="0" y="65"/>
                  </a:moveTo>
                  <a:cubicBezTo>
                    <a:pt x="1" y="68"/>
                    <a:pt x="1" y="71"/>
                    <a:pt x="2" y="74"/>
                  </a:cubicBezTo>
                  <a:cubicBezTo>
                    <a:pt x="5" y="83"/>
                    <a:pt x="10" y="92"/>
                    <a:pt x="16" y="101"/>
                  </a:cubicBezTo>
                  <a:cubicBezTo>
                    <a:pt x="193" y="49"/>
                    <a:pt x="380" y="49"/>
                    <a:pt x="557" y="101"/>
                  </a:cubicBezTo>
                  <a:cubicBezTo>
                    <a:pt x="563" y="92"/>
                    <a:pt x="567" y="83"/>
                    <a:pt x="571" y="74"/>
                  </a:cubicBezTo>
                  <a:cubicBezTo>
                    <a:pt x="571" y="71"/>
                    <a:pt x="572" y="68"/>
                    <a:pt x="573" y="65"/>
                  </a:cubicBezTo>
                  <a:cubicBezTo>
                    <a:pt x="406" y="0"/>
                    <a:pt x="167" y="0"/>
                    <a:pt x="0" y="6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57977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4"/>
            <p:cNvSpPr/>
            <p:nvPr/>
          </p:nvSpPr>
          <p:spPr>
            <a:xfrm>
              <a:off x="5824589" y="357934"/>
              <a:ext cx="164840" cy="1424969"/>
            </a:xfrm>
            <a:custGeom>
              <a:avLst/>
              <a:gdLst/>
              <a:ahLst/>
              <a:cxnLst/>
              <a:rect l="l" t="t" r="r" b="b"/>
              <a:pathLst>
                <a:path w="166" h="1435" extrusionOk="0">
                  <a:moveTo>
                    <a:pt x="166" y="1295"/>
                  </a:moveTo>
                  <a:lnTo>
                    <a:pt x="0" y="1435"/>
                  </a:lnTo>
                  <a:lnTo>
                    <a:pt x="0" y="0"/>
                  </a:lnTo>
                  <a:lnTo>
                    <a:pt x="154" y="225"/>
                  </a:lnTo>
                  <a:lnTo>
                    <a:pt x="166"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4"/>
            <p:cNvSpPr/>
            <p:nvPr/>
          </p:nvSpPr>
          <p:spPr>
            <a:xfrm>
              <a:off x="5656770" y="303319"/>
              <a:ext cx="327693" cy="283008"/>
            </a:xfrm>
            <a:custGeom>
              <a:avLst/>
              <a:gdLst/>
              <a:ahLst/>
              <a:cxnLst/>
              <a:rect l="l" t="t" r="r" b="b"/>
              <a:pathLst>
                <a:path w="330" h="285" extrusionOk="0">
                  <a:moveTo>
                    <a:pt x="316" y="285"/>
                  </a:moveTo>
                  <a:lnTo>
                    <a:pt x="138" y="17"/>
                  </a:lnTo>
                  <a:lnTo>
                    <a:pt x="0" y="17"/>
                  </a:lnTo>
                  <a:lnTo>
                    <a:pt x="0" y="0"/>
                  </a:lnTo>
                  <a:lnTo>
                    <a:pt x="142" y="0"/>
                  </a:lnTo>
                  <a:lnTo>
                    <a:pt x="150" y="5"/>
                  </a:lnTo>
                  <a:lnTo>
                    <a:pt x="330" y="276"/>
                  </a:lnTo>
                  <a:lnTo>
                    <a:pt x="316"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4"/>
            <p:cNvSpPr/>
            <p:nvPr/>
          </p:nvSpPr>
          <p:spPr>
            <a:xfrm>
              <a:off x="5656770" y="1499895"/>
              <a:ext cx="1698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4"/>
            <p:cNvSpPr/>
            <p:nvPr/>
          </p:nvSpPr>
          <p:spPr>
            <a:xfrm>
              <a:off x="70112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4"/>
            <p:cNvSpPr/>
            <p:nvPr/>
          </p:nvSpPr>
          <p:spPr>
            <a:xfrm>
              <a:off x="7011237" y="357934"/>
              <a:ext cx="166826" cy="1424969"/>
            </a:xfrm>
            <a:custGeom>
              <a:avLst/>
              <a:gdLst/>
              <a:ahLst/>
              <a:cxnLst/>
              <a:rect l="l" t="t" r="r" b="b"/>
              <a:pathLst>
                <a:path w="168" h="1435" extrusionOk="0">
                  <a:moveTo>
                    <a:pt x="0" y="1295"/>
                  </a:moveTo>
                  <a:lnTo>
                    <a:pt x="168" y="1435"/>
                  </a:lnTo>
                  <a:lnTo>
                    <a:pt x="168" y="0"/>
                  </a:lnTo>
                  <a:lnTo>
                    <a:pt x="14" y="225"/>
                  </a:lnTo>
                  <a:lnTo>
                    <a:pt x="0" y="12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4"/>
            <p:cNvSpPr/>
            <p:nvPr/>
          </p:nvSpPr>
          <p:spPr>
            <a:xfrm>
              <a:off x="7018188" y="303319"/>
              <a:ext cx="326701" cy="283008"/>
            </a:xfrm>
            <a:custGeom>
              <a:avLst/>
              <a:gdLst/>
              <a:ahLst/>
              <a:cxnLst/>
              <a:rect l="l" t="t" r="r" b="b"/>
              <a:pathLst>
                <a:path w="329" h="285" extrusionOk="0">
                  <a:moveTo>
                    <a:pt x="14" y="285"/>
                  </a:moveTo>
                  <a:lnTo>
                    <a:pt x="0" y="276"/>
                  </a:lnTo>
                  <a:lnTo>
                    <a:pt x="180" y="5"/>
                  </a:lnTo>
                  <a:lnTo>
                    <a:pt x="187" y="0"/>
                  </a:lnTo>
                  <a:lnTo>
                    <a:pt x="329" y="0"/>
                  </a:lnTo>
                  <a:lnTo>
                    <a:pt x="329" y="17"/>
                  </a:lnTo>
                  <a:lnTo>
                    <a:pt x="192" y="17"/>
                  </a:lnTo>
                  <a:lnTo>
                    <a:pt x="14" y="28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4"/>
            <p:cNvSpPr/>
            <p:nvPr/>
          </p:nvSpPr>
          <p:spPr>
            <a:xfrm>
              <a:off x="7176077" y="1499895"/>
              <a:ext cx="168900" cy="16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4"/>
            <p:cNvSpPr/>
            <p:nvPr/>
          </p:nvSpPr>
          <p:spPr>
            <a:xfrm>
              <a:off x="5852393" y="1683601"/>
              <a:ext cx="1294885" cy="420043"/>
            </a:xfrm>
            <a:custGeom>
              <a:avLst/>
              <a:gdLst/>
              <a:ahLst/>
              <a:cxnLst/>
              <a:rect l="l" t="t" r="r" b="b"/>
              <a:pathLst>
                <a:path w="1304" h="423" extrusionOk="0">
                  <a:moveTo>
                    <a:pt x="0" y="423"/>
                  </a:moveTo>
                  <a:lnTo>
                    <a:pt x="149" y="0"/>
                  </a:lnTo>
                  <a:lnTo>
                    <a:pt x="1157" y="0"/>
                  </a:lnTo>
                  <a:lnTo>
                    <a:pt x="1304" y="423"/>
                  </a:lnTo>
                  <a:lnTo>
                    <a:pt x="0" y="42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4"/>
            <p:cNvSpPr/>
            <p:nvPr/>
          </p:nvSpPr>
          <p:spPr>
            <a:xfrm>
              <a:off x="5845443" y="1676650"/>
              <a:ext cx="1311766" cy="435931"/>
            </a:xfrm>
            <a:custGeom>
              <a:avLst/>
              <a:gdLst/>
              <a:ahLst/>
              <a:cxnLst/>
              <a:rect l="l" t="t" r="r" b="b"/>
              <a:pathLst>
                <a:path w="1321" h="439" extrusionOk="0">
                  <a:moveTo>
                    <a:pt x="1311" y="439"/>
                  </a:moveTo>
                  <a:lnTo>
                    <a:pt x="7" y="439"/>
                  </a:lnTo>
                  <a:lnTo>
                    <a:pt x="0" y="427"/>
                  </a:lnTo>
                  <a:lnTo>
                    <a:pt x="147" y="5"/>
                  </a:lnTo>
                  <a:lnTo>
                    <a:pt x="156" y="0"/>
                  </a:lnTo>
                  <a:lnTo>
                    <a:pt x="1164" y="0"/>
                  </a:lnTo>
                  <a:lnTo>
                    <a:pt x="1171" y="5"/>
                  </a:lnTo>
                  <a:lnTo>
                    <a:pt x="1321" y="427"/>
                  </a:lnTo>
                  <a:lnTo>
                    <a:pt x="1311" y="439"/>
                  </a:lnTo>
                  <a:close/>
                  <a:moveTo>
                    <a:pt x="19" y="422"/>
                  </a:moveTo>
                  <a:lnTo>
                    <a:pt x="1299" y="422"/>
                  </a:lnTo>
                  <a:lnTo>
                    <a:pt x="1157" y="17"/>
                  </a:lnTo>
                  <a:lnTo>
                    <a:pt x="161" y="17"/>
                  </a:lnTo>
                  <a:lnTo>
                    <a:pt x="19" y="42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4"/>
            <p:cNvSpPr/>
            <p:nvPr/>
          </p:nvSpPr>
          <p:spPr>
            <a:xfrm>
              <a:off x="5902044" y="2162232"/>
              <a:ext cx="1198563" cy="551121"/>
            </a:xfrm>
            <a:custGeom>
              <a:avLst/>
              <a:gdLst/>
              <a:ahLst/>
              <a:cxnLst/>
              <a:rect l="l" t="t" r="r" b="b"/>
              <a:pathLst>
                <a:path w="1207" h="555" extrusionOk="0">
                  <a:moveTo>
                    <a:pt x="1207" y="555"/>
                  </a:moveTo>
                  <a:lnTo>
                    <a:pt x="1190" y="555"/>
                  </a:lnTo>
                  <a:lnTo>
                    <a:pt x="1190" y="17"/>
                  </a:lnTo>
                  <a:lnTo>
                    <a:pt x="16" y="17"/>
                  </a:lnTo>
                  <a:lnTo>
                    <a:pt x="16" y="555"/>
                  </a:lnTo>
                  <a:lnTo>
                    <a:pt x="0" y="555"/>
                  </a:lnTo>
                  <a:lnTo>
                    <a:pt x="0" y="7"/>
                  </a:lnTo>
                  <a:lnTo>
                    <a:pt x="7" y="0"/>
                  </a:lnTo>
                  <a:lnTo>
                    <a:pt x="1200" y="0"/>
                  </a:lnTo>
                  <a:lnTo>
                    <a:pt x="1207" y="7"/>
                  </a:lnTo>
                  <a:lnTo>
                    <a:pt x="1207" y="555"/>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4"/>
            <p:cNvSpPr/>
            <p:nvPr/>
          </p:nvSpPr>
          <p:spPr>
            <a:xfrm>
              <a:off x="5864309" y="-1137537"/>
              <a:ext cx="1274033" cy="1128058"/>
            </a:xfrm>
            <a:custGeom>
              <a:avLst/>
              <a:gdLst/>
              <a:ahLst/>
              <a:cxnLst/>
              <a:rect l="l" t="t" r="r" b="b"/>
              <a:pathLst>
                <a:path w="541" h="479" extrusionOk="0">
                  <a:moveTo>
                    <a:pt x="536" y="479"/>
                  </a:moveTo>
                  <a:cubicBezTo>
                    <a:pt x="362" y="436"/>
                    <a:pt x="178" y="436"/>
                    <a:pt x="4" y="479"/>
                  </a:cubicBezTo>
                  <a:cubicBezTo>
                    <a:pt x="0" y="476"/>
                    <a:pt x="0" y="476"/>
                    <a:pt x="0" y="476"/>
                  </a:cubicBezTo>
                  <a:cubicBezTo>
                    <a:pt x="25" y="0"/>
                    <a:pt x="25" y="0"/>
                    <a:pt x="25" y="0"/>
                  </a:cubicBezTo>
                  <a:cubicBezTo>
                    <a:pt x="32" y="1"/>
                    <a:pt x="32" y="1"/>
                    <a:pt x="32" y="1"/>
                  </a:cubicBezTo>
                  <a:cubicBezTo>
                    <a:pt x="7" y="471"/>
                    <a:pt x="7" y="471"/>
                    <a:pt x="7" y="471"/>
                  </a:cubicBezTo>
                  <a:cubicBezTo>
                    <a:pt x="179" y="430"/>
                    <a:pt x="361" y="430"/>
                    <a:pt x="534" y="471"/>
                  </a:cubicBezTo>
                  <a:cubicBezTo>
                    <a:pt x="509" y="1"/>
                    <a:pt x="509" y="1"/>
                    <a:pt x="509" y="1"/>
                  </a:cubicBezTo>
                  <a:cubicBezTo>
                    <a:pt x="516" y="0"/>
                    <a:pt x="516" y="0"/>
                    <a:pt x="516" y="0"/>
                  </a:cubicBezTo>
                  <a:cubicBezTo>
                    <a:pt x="541" y="476"/>
                    <a:pt x="541" y="476"/>
                    <a:pt x="541" y="476"/>
                  </a:cubicBezTo>
                  <a:lnTo>
                    <a:pt x="536" y="4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4"/>
            <p:cNvSpPr/>
            <p:nvPr/>
          </p:nvSpPr>
          <p:spPr>
            <a:xfrm>
              <a:off x="6026171" y="-1137537"/>
              <a:ext cx="42700" cy="447848"/>
            </a:xfrm>
            <a:custGeom>
              <a:avLst/>
              <a:gdLst/>
              <a:ahLst/>
              <a:cxnLst/>
              <a:rect l="l" t="t" r="r" b="b"/>
              <a:pathLst>
                <a:path w="43" h="451" extrusionOk="0">
                  <a:moveTo>
                    <a:pt x="17" y="451"/>
                  </a:moveTo>
                  <a:lnTo>
                    <a:pt x="0" y="448"/>
                  </a:lnTo>
                  <a:lnTo>
                    <a:pt x="27" y="0"/>
                  </a:lnTo>
                  <a:lnTo>
                    <a:pt x="43" y="2"/>
                  </a:lnTo>
                  <a:lnTo>
                    <a:pt x="17"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4"/>
            <p:cNvSpPr/>
            <p:nvPr/>
          </p:nvSpPr>
          <p:spPr>
            <a:xfrm>
              <a:off x="6930803" y="-1137537"/>
              <a:ext cx="42700" cy="447848"/>
            </a:xfrm>
            <a:custGeom>
              <a:avLst/>
              <a:gdLst/>
              <a:ahLst/>
              <a:cxnLst/>
              <a:rect l="l" t="t" r="r" b="b"/>
              <a:pathLst>
                <a:path w="43" h="451" extrusionOk="0">
                  <a:moveTo>
                    <a:pt x="26" y="451"/>
                  </a:moveTo>
                  <a:lnTo>
                    <a:pt x="0" y="2"/>
                  </a:lnTo>
                  <a:lnTo>
                    <a:pt x="17" y="0"/>
                  </a:lnTo>
                  <a:lnTo>
                    <a:pt x="43" y="448"/>
                  </a:lnTo>
                  <a:lnTo>
                    <a:pt x="26" y="45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4"/>
            <p:cNvSpPr/>
            <p:nvPr/>
          </p:nvSpPr>
          <p:spPr>
            <a:xfrm>
              <a:off x="5657270" y="-1135551"/>
              <a:ext cx="73483" cy="3677116"/>
            </a:xfrm>
            <a:custGeom>
              <a:avLst/>
              <a:gdLst/>
              <a:ahLst/>
              <a:cxnLst/>
              <a:rect l="l" t="t" r="r" b="b"/>
              <a:pathLst>
                <a:path w="74" h="3703" extrusionOk="0">
                  <a:moveTo>
                    <a:pt x="0" y="3221"/>
                  </a:moveTo>
                  <a:lnTo>
                    <a:pt x="74" y="3703"/>
                  </a:lnTo>
                  <a:lnTo>
                    <a:pt x="74" y="0"/>
                  </a:lnTo>
                  <a:lnTo>
                    <a:pt x="0" y="181"/>
                  </a:lnTo>
                  <a:lnTo>
                    <a:pt x="0"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4"/>
            <p:cNvSpPr/>
            <p:nvPr/>
          </p:nvSpPr>
          <p:spPr>
            <a:xfrm>
              <a:off x="7272899" y="-1135551"/>
              <a:ext cx="72490" cy="3677116"/>
            </a:xfrm>
            <a:custGeom>
              <a:avLst/>
              <a:gdLst/>
              <a:ahLst/>
              <a:cxnLst/>
              <a:rect l="l" t="t" r="r" b="b"/>
              <a:pathLst>
                <a:path w="73" h="3703" extrusionOk="0">
                  <a:moveTo>
                    <a:pt x="73" y="3221"/>
                  </a:moveTo>
                  <a:lnTo>
                    <a:pt x="0" y="3703"/>
                  </a:lnTo>
                  <a:lnTo>
                    <a:pt x="0" y="0"/>
                  </a:lnTo>
                  <a:lnTo>
                    <a:pt x="73" y="181"/>
                  </a:lnTo>
                  <a:lnTo>
                    <a:pt x="73" y="322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4"/>
            <p:cNvSpPr/>
            <p:nvPr/>
          </p:nvSpPr>
          <p:spPr>
            <a:xfrm>
              <a:off x="5798278" y="1641895"/>
              <a:ext cx="1406102" cy="527288"/>
            </a:xfrm>
            <a:custGeom>
              <a:avLst/>
              <a:gdLst/>
              <a:ahLst/>
              <a:cxnLst/>
              <a:rect l="l" t="t" r="r" b="b"/>
              <a:pathLst>
                <a:path w="1416" h="531" extrusionOk="0">
                  <a:moveTo>
                    <a:pt x="1252" y="0"/>
                  </a:moveTo>
                  <a:lnTo>
                    <a:pt x="1196" y="0"/>
                  </a:lnTo>
                  <a:lnTo>
                    <a:pt x="242" y="0"/>
                  </a:lnTo>
                  <a:lnTo>
                    <a:pt x="185" y="0"/>
                  </a:lnTo>
                  <a:lnTo>
                    <a:pt x="169" y="54"/>
                  </a:lnTo>
                  <a:lnTo>
                    <a:pt x="0" y="531"/>
                  </a:lnTo>
                  <a:lnTo>
                    <a:pt x="1416" y="531"/>
                  </a:lnTo>
                  <a:lnTo>
                    <a:pt x="1269" y="54"/>
                  </a:lnTo>
                  <a:lnTo>
                    <a:pt x="125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4"/>
            <p:cNvSpPr/>
            <p:nvPr/>
          </p:nvSpPr>
          <p:spPr>
            <a:xfrm>
              <a:off x="5968083" y="-1094837"/>
              <a:ext cx="447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4"/>
            <p:cNvSpPr/>
            <p:nvPr/>
          </p:nvSpPr>
          <p:spPr>
            <a:xfrm>
              <a:off x="6987905" y="-1094837"/>
              <a:ext cx="46800" cy="46800"/>
            </a:xfrm>
            <a:prstGeom prst="ellipse">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4"/>
            <p:cNvSpPr/>
            <p:nvPr/>
          </p:nvSpPr>
          <p:spPr>
            <a:xfrm>
              <a:off x="5798278" y="442340"/>
              <a:ext cx="191651" cy="1726844"/>
            </a:xfrm>
            <a:custGeom>
              <a:avLst/>
              <a:gdLst/>
              <a:ahLst/>
              <a:cxnLst/>
              <a:rect l="l" t="t" r="r" b="b"/>
              <a:pathLst>
                <a:path w="193" h="1739" extrusionOk="0">
                  <a:moveTo>
                    <a:pt x="193" y="1210"/>
                  </a:moveTo>
                  <a:lnTo>
                    <a:pt x="0" y="1739"/>
                  </a:lnTo>
                  <a:lnTo>
                    <a:pt x="0" y="0"/>
                  </a:lnTo>
                  <a:lnTo>
                    <a:pt x="181" y="140"/>
                  </a:lnTo>
                  <a:lnTo>
                    <a:pt x="193" y="121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4"/>
            <p:cNvSpPr/>
            <p:nvPr/>
          </p:nvSpPr>
          <p:spPr>
            <a:xfrm>
              <a:off x="7011737" y="435389"/>
              <a:ext cx="192644" cy="1733795"/>
            </a:xfrm>
            <a:custGeom>
              <a:avLst/>
              <a:gdLst/>
              <a:ahLst/>
              <a:cxnLst/>
              <a:rect l="l" t="t" r="r" b="b"/>
              <a:pathLst>
                <a:path w="194" h="1746" extrusionOk="0">
                  <a:moveTo>
                    <a:pt x="0" y="1217"/>
                  </a:moveTo>
                  <a:lnTo>
                    <a:pt x="194" y="1746"/>
                  </a:lnTo>
                  <a:lnTo>
                    <a:pt x="194" y="0"/>
                  </a:lnTo>
                  <a:lnTo>
                    <a:pt x="14" y="147"/>
                  </a:lnTo>
                  <a:lnTo>
                    <a:pt x="0" y="121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4"/>
            <p:cNvSpPr/>
            <p:nvPr/>
          </p:nvSpPr>
          <p:spPr>
            <a:xfrm>
              <a:off x="5619036" y="359920"/>
              <a:ext cx="205554" cy="205553"/>
            </a:xfrm>
            <a:custGeom>
              <a:avLst/>
              <a:gdLst/>
              <a:ahLst/>
              <a:cxnLst/>
              <a:rect l="l" t="t" r="r" b="b"/>
              <a:pathLst>
                <a:path w="207" h="207" extrusionOk="0">
                  <a:moveTo>
                    <a:pt x="0" y="207"/>
                  </a:moveTo>
                  <a:lnTo>
                    <a:pt x="207" y="155"/>
                  </a:lnTo>
                  <a:lnTo>
                    <a:pt x="207" y="0"/>
                  </a:lnTo>
                  <a:lnTo>
                    <a:pt x="0" y="124"/>
                  </a:lnTo>
                  <a:lnTo>
                    <a:pt x="0" y="20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4"/>
            <p:cNvSpPr/>
            <p:nvPr/>
          </p:nvSpPr>
          <p:spPr>
            <a:xfrm>
              <a:off x="7178063" y="364886"/>
              <a:ext cx="204560" cy="205553"/>
            </a:xfrm>
            <a:custGeom>
              <a:avLst/>
              <a:gdLst/>
              <a:ahLst/>
              <a:cxnLst/>
              <a:rect l="l" t="t" r="r" b="b"/>
              <a:pathLst>
                <a:path w="206" h="207" extrusionOk="0">
                  <a:moveTo>
                    <a:pt x="0" y="0"/>
                  </a:moveTo>
                  <a:lnTo>
                    <a:pt x="0" y="157"/>
                  </a:lnTo>
                  <a:lnTo>
                    <a:pt x="206" y="207"/>
                  </a:lnTo>
                  <a:lnTo>
                    <a:pt x="206" y="12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1"/>
          <p:cNvSpPr txBox="1">
            <a:spLocks noGrp="1"/>
          </p:cNvSpPr>
          <p:nvPr>
            <p:ph type="title"/>
          </p:nvPr>
        </p:nvSpPr>
        <p:spPr>
          <a:xfrm>
            <a:off x="4243870" y="2760479"/>
            <a:ext cx="4403230" cy="9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674" name="Google Shape;674;p31"/>
          <p:cNvSpPr txBox="1">
            <a:spLocks noGrp="1"/>
          </p:cNvSpPr>
          <p:nvPr>
            <p:ph type="title" idx="2"/>
          </p:nvPr>
        </p:nvSpPr>
        <p:spPr>
          <a:xfrm>
            <a:off x="5894275" y="1493848"/>
            <a:ext cx="1089900" cy="10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675" name="Google Shape;675;p31"/>
          <p:cNvGrpSpPr/>
          <p:nvPr/>
        </p:nvGrpSpPr>
        <p:grpSpPr>
          <a:xfrm rot="8906863">
            <a:off x="1405178" y="-1070330"/>
            <a:ext cx="1885801" cy="3352230"/>
            <a:chOff x="359057" y="-1180236"/>
            <a:chExt cx="2184625" cy="3883659"/>
          </a:xfrm>
        </p:grpSpPr>
        <p:sp>
          <p:nvSpPr>
            <p:cNvPr id="676" name="Google Shape;676;p31"/>
            <p:cNvSpPr/>
            <p:nvPr/>
          </p:nvSpPr>
          <p:spPr>
            <a:xfrm>
              <a:off x="627170" y="-1180236"/>
              <a:ext cx="1916512" cy="3883659"/>
            </a:xfrm>
            <a:custGeom>
              <a:avLst/>
              <a:gdLst/>
              <a:ahLst/>
              <a:cxnLst/>
              <a:rect l="l" t="t" r="r" b="b"/>
              <a:pathLst>
                <a:path w="814" h="1649" extrusionOk="0">
                  <a:moveTo>
                    <a:pt x="514" y="0"/>
                  </a:moveTo>
                  <a:cubicBezTo>
                    <a:pt x="514" y="0"/>
                    <a:pt x="513" y="0"/>
                    <a:pt x="512" y="0"/>
                  </a:cubicBezTo>
                  <a:cubicBezTo>
                    <a:pt x="458" y="0"/>
                    <a:pt x="368" y="0"/>
                    <a:pt x="313" y="0"/>
                  </a:cubicBezTo>
                  <a:cubicBezTo>
                    <a:pt x="254" y="0"/>
                    <a:pt x="200" y="22"/>
                    <a:pt x="155" y="60"/>
                  </a:cubicBezTo>
                  <a:cubicBezTo>
                    <a:pt x="106" y="102"/>
                    <a:pt x="71" y="161"/>
                    <a:pt x="52" y="223"/>
                  </a:cubicBezTo>
                  <a:cubicBezTo>
                    <a:pt x="51" y="228"/>
                    <a:pt x="49" y="234"/>
                    <a:pt x="48" y="239"/>
                  </a:cubicBezTo>
                  <a:cubicBezTo>
                    <a:pt x="2" y="278"/>
                    <a:pt x="0" y="388"/>
                    <a:pt x="40" y="434"/>
                  </a:cubicBezTo>
                  <a:cubicBezTo>
                    <a:pt x="46" y="513"/>
                    <a:pt x="46" y="608"/>
                    <a:pt x="46" y="688"/>
                  </a:cubicBezTo>
                  <a:cubicBezTo>
                    <a:pt x="11" y="710"/>
                    <a:pt x="11" y="710"/>
                    <a:pt x="11" y="710"/>
                  </a:cubicBezTo>
                  <a:cubicBezTo>
                    <a:pt x="11" y="744"/>
                    <a:pt x="11" y="744"/>
                    <a:pt x="11" y="744"/>
                  </a:cubicBezTo>
                  <a:cubicBezTo>
                    <a:pt x="46" y="735"/>
                    <a:pt x="46" y="735"/>
                    <a:pt x="46" y="735"/>
                  </a:cubicBezTo>
                  <a:cubicBezTo>
                    <a:pt x="46" y="806"/>
                    <a:pt x="46" y="806"/>
                    <a:pt x="46" y="806"/>
                  </a:cubicBezTo>
                  <a:cubicBezTo>
                    <a:pt x="46" y="945"/>
                    <a:pt x="33" y="1083"/>
                    <a:pt x="18" y="1221"/>
                  </a:cubicBezTo>
                  <a:cubicBezTo>
                    <a:pt x="17" y="1240"/>
                    <a:pt x="17" y="1259"/>
                    <a:pt x="19" y="1278"/>
                  </a:cubicBezTo>
                  <a:cubicBezTo>
                    <a:pt x="14" y="1294"/>
                    <a:pt x="11" y="1313"/>
                    <a:pt x="11" y="1332"/>
                  </a:cubicBezTo>
                  <a:cubicBezTo>
                    <a:pt x="11" y="1396"/>
                    <a:pt x="42" y="1447"/>
                    <a:pt x="80" y="1447"/>
                  </a:cubicBezTo>
                  <a:cubicBezTo>
                    <a:pt x="80" y="1447"/>
                    <a:pt x="81" y="1447"/>
                    <a:pt x="82" y="1447"/>
                  </a:cubicBezTo>
                  <a:cubicBezTo>
                    <a:pt x="90" y="1458"/>
                    <a:pt x="98" y="1468"/>
                    <a:pt x="107" y="1479"/>
                  </a:cubicBezTo>
                  <a:cubicBezTo>
                    <a:pt x="120" y="1544"/>
                    <a:pt x="134" y="1595"/>
                    <a:pt x="134" y="1595"/>
                  </a:cubicBezTo>
                  <a:cubicBezTo>
                    <a:pt x="191" y="1625"/>
                    <a:pt x="248" y="1646"/>
                    <a:pt x="340" y="1649"/>
                  </a:cubicBezTo>
                  <a:cubicBezTo>
                    <a:pt x="343" y="1649"/>
                    <a:pt x="345" y="1649"/>
                    <a:pt x="348" y="1649"/>
                  </a:cubicBezTo>
                  <a:cubicBezTo>
                    <a:pt x="364" y="1649"/>
                    <a:pt x="379" y="1649"/>
                    <a:pt x="394" y="1649"/>
                  </a:cubicBezTo>
                  <a:cubicBezTo>
                    <a:pt x="409" y="1649"/>
                    <a:pt x="423" y="1649"/>
                    <a:pt x="437" y="1649"/>
                  </a:cubicBezTo>
                  <a:cubicBezTo>
                    <a:pt x="528" y="1649"/>
                    <a:pt x="602" y="1644"/>
                    <a:pt x="691" y="1595"/>
                  </a:cubicBezTo>
                  <a:cubicBezTo>
                    <a:pt x="691" y="1595"/>
                    <a:pt x="691" y="1595"/>
                    <a:pt x="691" y="1595"/>
                  </a:cubicBezTo>
                  <a:cubicBezTo>
                    <a:pt x="692" y="1595"/>
                    <a:pt x="705" y="1543"/>
                    <a:pt x="719" y="1478"/>
                  </a:cubicBezTo>
                  <a:cubicBezTo>
                    <a:pt x="728" y="1468"/>
                    <a:pt x="735" y="1456"/>
                    <a:pt x="744" y="1447"/>
                  </a:cubicBezTo>
                  <a:cubicBezTo>
                    <a:pt x="744" y="1447"/>
                    <a:pt x="745" y="1447"/>
                    <a:pt x="746" y="1447"/>
                  </a:cubicBezTo>
                  <a:cubicBezTo>
                    <a:pt x="746" y="1447"/>
                    <a:pt x="746" y="1447"/>
                    <a:pt x="747" y="1447"/>
                  </a:cubicBezTo>
                  <a:cubicBezTo>
                    <a:pt x="784" y="1446"/>
                    <a:pt x="814" y="1394"/>
                    <a:pt x="814" y="1332"/>
                  </a:cubicBezTo>
                  <a:cubicBezTo>
                    <a:pt x="814" y="1312"/>
                    <a:pt x="810" y="1294"/>
                    <a:pt x="806" y="1278"/>
                  </a:cubicBezTo>
                  <a:cubicBezTo>
                    <a:pt x="807" y="1266"/>
                    <a:pt x="808" y="1253"/>
                    <a:pt x="808" y="1241"/>
                  </a:cubicBezTo>
                  <a:cubicBezTo>
                    <a:pt x="808" y="1227"/>
                    <a:pt x="807" y="1213"/>
                    <a:pt x="805" y="1199"/>
                  </a:cubicBezTo>
                  <a:cubicBezTo>
                    <a:pt x="790" y="1069"/>
                    <a:pt x="779" y="936"/>
                    <a:pt x="780" y="806"/>
                  </a:cubicBezTo>
                  <a:cubicBezTo>
                    <a:pt x="780" y="805"/>
                    <a:pt x="780" y="735"/>
                    <a:pt x="780" y="735"/>
                  </a:cubicBezTo>
                  <a:cubicBezTo>
                    <a:pt x="780" y="735"/>
                    <a:pt x="780" y="735"/>
                    <a:pt x="780" y="735"/>
                  </a:cubicBezTo>
                  <a:cubicBezTo>
                    <a:pt x="780" y="735"/>
                    <a:pt x="814" y="744"/>
                    <a:pt x="814" y="744"/>
                  </a:cubicBezTo>
                  <a:cubicBezTo>
                    <a:pt x="814" y="710"/>
                    <a:pt x="814" y="710"/>
                    <a:pt x="814" y="710"/>
                  </a:cubicBezTo>
                  <a:cubicBezTo>
                    <a:pt x="780" y="688"/>
                    <a:pt x="780" y="688"/>
                    <a:pt x="780" y="688"/>
                  </a:cubicBezTo>
                  <a:cubicBezTo>
                    <a:pt x="780" y="652"/>
                    <a:pt x="779" y="570"/>
                    <a:pt x="780" y="534"/>
                  </a:cubicBezTo>
                  <a:cubicBezTo>
                    <a:pt x="781" y="501"/>
                    <a:pt x="783" y="467"/>
                    <a:pt x="785" y="434"/>
                  </a:cubicBezTo>
                  <a:cubicBezTo>
                    <a:pt x="802" y="413"/>
                    <a:pt x="814" y="379"/>
                    <a:pt x="814" y="340"/>
                  </a:cubicBezTo>
                  <a:cubicBezTo>
                    <a:pt x="814" y="296"/>
                    <a:pt x="799" y="258"/>
                    <a:pt x="777" y="239"/>
                  </a:cubicBezTo>
                  <a:cubicBezTo>
                    <a:pt x="776" y="235"/>
                    <a:pt x="775" y="230"/>
                    <a:pt x="774" y="225"/>
                  </a:cubicBezTo>
                  <a:cubicBezTo>
                    <a:pt x="741" y="109"/>
                    <a:pt x="641" y="0"/>
                    <a:pt x="514"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1"/>
            <p:cNvSpPr/>
            <p:nvPr/>
          </p:nvSpPr>
          <p:spPr>
            <a:xfrm>
              <a:off x="367994"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1"/>
            <p:cNvSpPr/>
            <p:nvPr/>
          </p:nvSpPr>
          <p:spPr>
            <a:xfrm>
              <a:off x="1936952" y="-647983"/>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1"/>
            <p:cNvSpPr/>
            <p:nvPr/>
          </p:nvSpPr>
          <p:spPr>
            <a:xfrm>
              <a:off x="367994"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1"/>
            <p:cNvSpPr/>
            <p:nvPr/>
          </p:nvSpPr>
          <p:spPr>
            <a:xfrm>
              <a:off x="1936952" y="1688566"/>
              <a:ext cx="322800" cy="539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1"/>
            <p:cNvSpPr/>
            <p:nvPr/>
          </p:nvSpPr>
          <p:spPr>
            <a:xfrm>
              <a:off x="384875" y="-1180236"/>
              <a:ext cx="1859911" cy="3883659"/>
            </a:xfrm>
            <a:custGeom>
              <a:avLst/>
              <a:gdLst/>
              <a:ahLst/>
              <a:cxnLst/>
              <a:rect l="l" t="t" r="r" b="b"/>
              <a:pathLst>
                <a:path w="790" h="1649" extrusionOk="0">
                  <a:moveTo>
                    <a:pt x="790" y="1242"/>
                  </a:moveTo>
                  <a:cubicBezTo>
                    <a:pt x="790" y="1228"/>
                    <a:pt x="789" y="1214"/>
                    <a:pt x="787" y="1200"/>
                  </a:cubicBezTo>
                  <a:cubicBezTo>
                    <a:pt x="772" y="1070"/>
                    <a:pt x="762" y="938"/>
                    <a:pt x="762" y="807"/>
                  </a:cubicBezTo>
                  <a:cubicBezTo>
                    <a:pt x="762" y="587"/>
                    <a:pt x="762" y="587"/>
                    <a:pt x="762" y="587"/>
                  </a:cubicBezTo>
                  <a:cubicBezTo>
                    <a:pt x="762" y="517"/>
                    <a:pt x="766" y="446"/>
                    <a:pt x="771" y="375"/>
                  </a:cubicBezTo>
                  <a:cubicBezTo>
                    <a:pt x="772" y="364"/>
                    <a:pt x="772" y="354"/>
                    <a:pt x="772" y="343"/>
                  </a:cubicBezTo>
                  <a:cubicBezTo>
                    <a:pt x="772" y="153"/>
                    <a:pt x="648" y="0"/>
                    <a:pt x="494" y="0"/>
                  </a:cubicBezTo>
                  <a:cubicBezTo>
                    <a:pt x="440" y="0"/>
                    <a:pt x="350" y="0"/>
                    <a:pt x="295" y="0"/>
                  </a:cubicBezTo>
                  <a:cubicBezTo>
                    <a:pt x="141" y="0"/>
                    <a:pt x="17" y="153"/>
                    <a:pt x="17" y="343"/>
                  </a:cubicBezTo>
                  <a:cubicBezTo>
                    <a:pt x="17" y="354"/>
                    <a:pt x="17" y="364"/>
                    <a:pt x="18" y="375"/>
                  </a:cubicBezTo>
                  <a:cubicBezTo>
                    <a:pt x="24" y="446"/>
                    <a:pt x="28" y="517"/>
                    <a:pt x="28" y="587"/>
                  </a:cubicBezTo>
                  <a:cubicBezTo>
                    <a:pt x="28" y="807"/>
                    <a:pt x="28" y="807"/>
                    <a:pt x="28" y="807"/>
                  </a:cubicBezTo>
                  <a:cubicBezTo>
                    <a:pt x="28" y="938"/>
                    <a:pt x="17" y="1070"/>
                    <a:pt x="2" y="1200"/>
                  </a:cubicBezTo>
                  <a:cubicBezTo>
                    <a:pt x="0" y="1214"/>
                    <a:pt x="0" y="1228"/>
                    <a:pt x="0" y="1242"/>
                  </a:cubicBezTo>
                  <a:cubicBezTo>
                    <a:pt x="0" y="1332"/>
                    <a:pt x="33" y="1414"/>
                    <a:pt x="89" y="1479"/>
                  </a:cubicBezTo>
                  <a:cubicBezTo>
                    <a:pt x="102" y="1545"/>
                    <a:pt x="116" y="1595"/>
                    <a:pt x="116" y="1595"/>
                  </a:cubicBezTo>
                  <a:cubicBezTo>
                    <a:pt x="116" y="1595"/>
                    <a:pt x="208" y="1649"/>
                    <a:pt x="321" y="1649"/>
                  </a:cubicBezTo>
                  <a:cubicBezTo>
                    <a:pt x="361" y="1649"/>
                    <a:pt x="428" y="1649"/>
                    <a:pt x="468" y="1649"/>
                  </a:cubicBezTo>
                  <a:cubicBezTo>
                    <a:pt x="581" y="1649"/>
                    <a:pt x="673" y="1595"/>
                    <a:pt x="673" y="1595"/>
                  </a:cubicBezTo>
                  <a:cubicBezTo>
                    <a:pt x="673" y="1595"/>
                    <a:pt x="687" y="1545"/>
                    <a:pt x="700" y="1479"/>
                  </a:cubicBezTo>
                  <a:cubicBezTo>
                    <a:pt x="756" y="1414"/>
                    <a:pt x="790" y="1332"/>
                    <a:pt x="790" y="12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1"/>
            <p:cNvSpPr/>
            <p:nvPr/>
          </p:nvSpPr>
          <p:spPr>
            <a:xfrm>
              <a:off x="384875" y="-1043201"/>
              <a:ext cx="346561" cy="3657249"/>
            </a:xfrm>
            <a:custGeom>
              <a:avLst/>
              <a:gdLst/>
              <a:ahLst/>
              <a:cxnLst/>
              <a:rect l="l" t="t" r="r" b="b"/>
              <a:pathLst>
                <a:path w="147" h="1553" extrusionOk="0">
                  <a:moveTo>
                    <a:pt x="128" y="1453"/>
                  </a:moveTo>
                  <a:cubicBezTo>
                    <a:pt x="79" y="1385"/>
                    <a:pt x="50" y="1299"/>
                    <a:pt x="50" y="1204"/>
                  </a:cubicBezTo>
                  <a:cubicBezTo>
                    <a:pt x="50" y="1190"/>
                    <a:pt x="51" y="1175"/>
                    <a:pt x="52" y="1161"/>
                  </a:cubicBezTo>
                  <a:cubicBezTo>
                    <a:pt x="66" y="1023"/>
                    <a:pt x="75" y="886"/>
                    <a:pt x="75" y="747"/>
                  </a:cubicBezTo>
                  <a:cubicBezTo>
                    <a:pt x="75" y="517"/>
                    <a:pt x="75" y="517"/>
                    <a:pt x="75" y="517"/>
                  </a:cubicBezTo>
                  <a:cubicBezTo>
                    <a:pt x="75" y="443"/>
                    <a:pt x="71" y="368"/>
                    <a:pt x="66" y="294"/>
                  </a:cubicBezTo>
                  <a:cubicBezTo>
                    <a:pt x="66" y="283"/>
                    <a:pt x="65" y="272"/>
                    <a:pt x="65" y="260"/>
                  </a:cubicBezTo>
                  <a:cubicBezTo>
                    <a:pt x="65" y="158"/>
                    <a:pt x="94" y="65"/>
                    <a:pt x="140" y="0"/>
                  </a:cubicBezTo>
                  <a:cubicBezTo>
                    <a:pt x="66" y="61"/>
                    <a:pt x="17" y="166"/>
                    <a:pt x="17" y="285"/>
                  </a:cubicBezTo>
                  <a:cubicBezTo>
                    <a:pt x="17" y="296"/>
                    <a:pt x="17" y="306"/>
                    <a:pt x="18" y="317"/>
                  </a:cubicBezTo>
                  <a:cubicBezTo>
                    <a:pt x="24" y="388"/>
                    <a:pt x="28" y="459"/>
                    <a:pt x="28" y="529"/>
                  </a:cubicBezTo>
                  <a:cubicBezTo>
                    <a:pt x="28" y="749"/>
                    <a:pt x="28" y="749"/>
                    <a:pt x="28" y="749"/>
                  </a:cubicBezTo>
                  <a:cubicBezTo>
                    <a:pt x="28" y="880"/>
                    <a:pt x="17" y="1012"/>
                    <a:pt x="2" y="1142"/>
                  </a:cubicBezTo>
                  <a:cubicBezTo>
                    <a:pt x="0" y="1156"/>
                    <a:pt x="0" y="1170"/>
                    <a:pt x="0" y="1184"/>
                  </a:cubicBezTo>
                  <a:cubicBezTo>
                    <a:pt x="0" y="1274"/>
                    <a:pt x="33" y="1356"/>
                    <a:pt x="89" y="1421"/>
                  </a:cubicBezTo>
                  <a:cubicBezTo>
                    <a:pt x="102" y="1487"/>
                    <a:pt x="116" y="1537"/>
                    <a:pt x="116" y="1537"/>
                  </a:cubicBezTo>
                  <a:cubicBezTo>
                    <a:pt x="116" y="1537"/>
                    <a:pt x="127" y="1544"/>
                    <a:pt x="147" y="1553"/>
                  </a:cubicBezTo>
                  <a:cubicBezTo>
                    <a:pt x="142" y="1531"/>
                    <a:pt x="135" y="1495"/>
                    <a:pt x="128" y="1453"/>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1"/>
            <p:cNvSpPr/>
            <p:nvPr/>
          </p:nvSpPr>
          <p:spPr>
            <a:xfrm>
              <a:off x="1896238" y="-1043201"/>
              <a:ext cx="348547" cy="3657249"/>
            </a:xfrm>
            <a:custGeom>
              <a:avLst/>
              <a:gdLst/>
              <a:ahLst/>
              <a:cxnLst/>
              <a:rect l="l" t="t" r="r" b="b"/>
              <a:pathLst>
                <a:path w="148" h="1553" extrusionOk="0">
                  <a:moveTo>
                    <a:pt x="145" y="1142"/>
                  </a:moveTo>
                  <a:cubicBezTo>
                    <a:pt x="130" y="1012"/>
                    <a:pt x="120" y="880"/>
                    <a:pt x="120" y="749"/>
                  </a:cubicBezTo>
                  <a:cubicBezTo>
                    <a:pt x="120" y="529"/>
                    <a:pt x="120" y="529"/>
                    <a:pt x="120" y="529"/>
                  </a:cubicBezTo>
                  <a:cubicBezTo>
                    <a:pt x="120" y="459"/>
                    <a:pt x="124" y="388"/>
                    <a:pt x="129" y="317"/>
                  </a:cubicBezTo>
                  <a:cubicBezTo>
                    <a:pt x="130" y="306"/>
                    <a:pt x="130" y="296"/>
                    <a:pt x="130" y="285"/>
                  </a:cubicBezTo>
                  <a:cubicBezTo>
                    <a:pt x="130" y="166"/>
                    <a:pt x="81" y="61"/>
                    <a:pt x="7" y="0"/>
                  </a:cubicBezTo>
                  <a:cubicBezTo>
                    <a:pt x="53" y="65"/>
                    <a:pt x="82" y="158"/>
                    <a:pt x="82" y="260"/>
                  </a:cubicBezTo>
                  <a:cubicBezTo>
                    <a:pt x="82" y="272"/>
                    <a:pt x="81" y="283"/>
                    <a:pt x="81" y="294"/>
                  </a:cubicBezTo>
                  <a:cubicBezTo>
                    <a:pt x="76" y="368"/>
                    <a:pt x="72" y="443"/>
                    <a:pt x="72" y="517"/>
                  </a:cubicBezTo>
                  <a:cubicBezTo>
                    <a:pt x="72" y="747"/>
                    <a:pt x="72" y="747"/>
                    <a:pt x="72" y="747"/>
                  </a:cubicBezTo>
                  <a:cubicBezTo>
                    <a:pt x="72" y="886"/>
                    <a:pt x="82" y="1023"/>
                    <a:pt x="95" y="1161"/>
                  </a:cubicBezTo>
                  <a:cubicBezTo>
                    <a:pt x="96" y="1175"/>
                    <a:pt x="97" y="1190"/>
                    <a:pt x="97" y="1204"/>
                  </a:cubicBezTo>
                  <a:cubicBezTo>
                    <a:pt x="97" y="1299"/>
                    <a:pt x="68" y="1385"/>
                    <a:pt x="19" y="1453"/>
                  </a:cubicBezTo>
                  <a:cubicBezTo>
                    <a:pt x="12" y="1495"/>
                    <a:pt x="5" y="1531"/>
                    <a:pt x="0" y="1553"/>
                  </a:cubicBezTo>
                  <a:cubicBezTo>
                    <a:pt x="20" y="1544"/>
                    <a:pt x="31" y="1537"/>
                    <a:pt x="31" y="1537"/>
                  </a:cubicBezTo>
                  <a:cubicBezTo>
                    <a:pt x="31" y="1537"/>
                    <a:pt x="45" y="1487"/>
                    <a:pt x="58" y="1421"/>
                  </a:cubicBezTo>
                  <a:cubicBezTo>
                    <a:pt x="114" y="1356"/>
                    <a:pt x="148" y="1274"/>
                    <a:pt x="148" y="1184"/>
                  </a:cubicBezTo>
                  <a:cubicBezTo>
                    <a:pt x="148" y="1170"/>
                    <a:pt x="147" y="1156"/>
                    <a:pt x="145" y="11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1"/>
            <p:cNvSpPr/>
            <p:nvPr/>
          </p:nvSpPr>
          <p:spPr>
            <a:xfrm>
              <a:off x="582485" y="-82961"/>
              <a:ext cx="1464692" cy="2501390"/>
            </a:xfrm>
            <a:custGeom>
              <a:avLst/>
              <a:gdLst/>
              <a:ahLst/>
              <a:cxnLst/>
              <a:rect l="l" t="t" r="r" b="b"/>
              <a:pathLst>
                <a:path w="622" h="1062" extrusionOk="0">
                  <a:moveTo>
                    <a:pt x="598" y="157"/>
                  </a:moveTo>
                  <a:cubicBezTo>
                    <a:pt x="396" y="41"/>
                    <a:pt x="313" y="0"/>
                    <a:pt x="311" y="17"/>
                  </a:cubicBezTo>
                  <a:cubicBezTo>
                    <a:pt x="308" y="0"/>
                    <a:pt x="225" y="41"/>
                    <a:pt x="23" y="157"/>
                  </a:cubicBezTo>
                  <a:cubicBezTo>
                    <a:pt x="0" y="176"/>
                    <a:pt x="0" y="176"/>
                    <a:pt x="0" y="176"/>
                  </a:cubicBezTo>
                  <a:cubicBezTo>
                    <a:pt x="0" y="176"/>
                    <a:pt x="23" y="480"/>
                    <a:pt x="23" y="519"/>
                  </a:cubicBezTo>
                  <a:cubicBezTo>
                    <a:pt x="27" y="698"/>
                    <a:pt x="68" y="703"/>
                    <a:pt x="83" y="881"/>
                  </a:cubicBezTo>
                  <a:cubicBezTo>
                    <a:pt x="84" y="888"/>
                    <a:pt x="133" y="940"/>
                    <a:pt x="134" y="946"/>
                  </a:cubicBezTo>
                  <a:cubicBezTo>
                    <a:pt x="147" y="1045"/>
                    <a:pt x="168" y="1045"/>
                    <a:pt x="173" y="1048"/>
                  </a:cubicBezTo>
                  <a:cubicBezTo>
                    <a:pt x="188" y="1056"/>
                    <a:pt x="242" y="1060"/>
                    <a:pt x="284" y="1061"/>
                  </a:cubicBezTo>
                  <a:cubicBezTo>
                    <a:pt x="284" y="1062"/>
                    <a:pt x="285" y="1062"/>
                    <a:pt x="285" y="1062"/>
                  </a:cubicBezTo>
                  <a:cubicBezTo>
                    <a:pt x="285" y="1062"/>
                    <a:pt x="295" y="1062"/>
                    <a:pt x="311" y="1062"/>
                  </a:cubicBezTo>
                  <a:cubicBezTo>
                    <a:pt x="326" y="1062"/>
                    <a:pt x="336" y="1062"/>
                    <a:pt x="336" y="1062"/>
                  </a:cubicBezTo>
                  <a:cubicBezTo>
                    <a:pt x="337" y="1062"/>
                    <a:pt x="337" y="1062"/>
                    <a:pt x="337" y="1061"/>
                  </a:cubicBezTo>
                  <a:cubicBezTo>
                    <a:pt x="379" y="1060"/>
                    <a:pt x="434" y="1056"/>
                    <a:pt x="448" y="1048"/>
                  </a:cubicBezTo>
                  <a:cubicBezTo>
                    <a:pt x="453" y="1045"/>
                    <a:pt x="475" y="1045"/>
                    <a:pt x="487" y="946"/>
                  </a:cubicBezTo>
                  <a:cubicBezTo>
                    <a:pt x="488" y="940"/>
                    <a:pt x="538" y="888"/>
                    <a:pt x="538" y="881"/>
                  </a:cubicBezTo>
                  <a:cubicBezTo>
                    <a:pt x="553" y="703"/>
                    <a:pt x="594" y="698"/>
                    <a:pt x="598" y="519"/>
                  </a:cubicBezTo>
                  <a:cubicBezTo>
                    <a:pt x="599" y="480"/>
                    <a:pt x="622" y="176"/>
                    <a:pt x="622" y="176"/>
                  </a:cubicBezTo>
                  <a:lnTo>
                    <a:pt x="598" y="15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1"/>
            <p:cNvSpPr/>
            <p:nvPr/>
          </p:nvSpPr>
          <p:spPr>
            <a:xfrm>
              <a:off x="637100" y="-89912"/>
              <a:ext cx="1353474" cy="777526"/>
            </a:xfrm>
            <a:custGeom>
              <a:avLst/>
              <a:gdLst/>
              <a:ahLst/>
              <a:cxnLst/>
              <a:rect l="l" t="t" r="r" b="b"/>
              <a:pathLst>
                <a:path w="575" h="330" extrusionOk="0">
                  <a:moveTo>
                    <a:pt x="531" y="330"/>
                  </a:moveTo>
                  <a:cubicBezTo>
                    <a:pt x="49" y="330"/>
                    <a:pt x="49" y="330"/>
                    <a:pt x="49" y="330"/>
                  </a:cubicBezTo>
                  <a:cubicBezTo>
                    <a:pt x="0" y="166"/>
                    <a:pt x="0" y="166"/>
                    <a:pt x="0" y="166"/>
                  </a:cubicBezTo>
                  <a:cubicBezTo>
                    <a:pt x="23" y="86"/>
                    <a:pt x="186" y="0"/>
                    <a:pt x="288" y="0"/>
                  </a:cubicBezTo>
                  <a:cubicBezTo>
                    <a:pt x="389" y="0"/>
                    <a:pt x="551" y="87"/>
                    <a:pt x="575" y="166"/>
                  </a:cubicBezTo>
                  <a:lnTo>
                    <a:pt x="531" y="33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1"/>
            <p:cNvSpPr/>
            <p:nvPr/>
          </p:nvSpPr>
          <p:spPr>
            <a:xfrm>
              <a:off x="637100" y="-89912"/>
              <a:ext cx="1353474" cy="457777"/>
            </a:xfrm>
            <a:custGeom>
              <a:avLst/>
              <a:gdLst/>
              <a:ahLst/>
              <a:cxnLst/>
              <a:rect l="l" t="t" r="r" b="b"/>
              <a:pathLst>
                <a:path w="575" h="194" extrusionOk="0">
                  <a:moveTo>
                    <a:pt x="288" y="0"/>
                  </a:moveTo>
                  <a:cubicBezTo>
                    <a:pt x="186" y="0"/>
                    <a:pt x="23" y="86"/>
                    <a:pt x="0" y="166"/>
                  </a:cubicBezTo>
                  <a:cubicBezTo>
                    <a:pt x="8" y="194"/>
                    <a:pt x="8" y="194"/>
                    <a:pt x="8" y="194"/>
                  </a:cubicBezTo>
                  <a:cubicBezTo>
                    <a:pt x="192" y="149"/>
                    <a:pt x="384" y="149"/>
                    <a:pt x="567" y="194"/>
                  </a:cubicBezTo>
                  <a:cubicBezTo>
                    <a:pt x="575" y="166"/>
                    <a:pt x="575" y="166"/>
                    <a:pt x="575" y="166"/>
                  </a:cubicBezTo>
                  <a:cubicBezTo>
                    <a:pt x="551" y="87"/>
                    <a:pt x="389" y="0"/>
                    <a:pt x="288" y="0"/>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1"/>
            <p:cNvSpPr/>
            <p:nvPr/>
          </p:nvSpPr>
          <p:spPr>
            <a:xfrm>
              <a:off x="367994" y="397655"/>
              <a:ext cx="205554" cy="174769"/>
            </a:xfrm>
            <a:custGeom>
              <a:avLst/>
              <a:gdLst/>
              <a:ahLst/>
              <a:cxnLst/>
              <a:rect l="l" t="t" r="r" b="b"/>
              <a:pathLst>
                <a:path w="87" h="74" extrusionOk="0">
                  <a:moveTo>
                    <a:pt x="0" y="74"/>
                  </a:moveTo>
                  <a:cubicBezTo>
                    <a:pt x="67" y="57"/>
                    <a:pt x="67" y="57"/>
                    <a:pt x="67" y="57"/>
                  </a:cubicBezTo>
                  <a:cubicBezTo>
                    <a:pt x="79" y="55"/>
                    <a:pt x="87" y="44"/>
                    <a:pt x="87" y="33"/>
                  </a:cubicBezTo>
                  <a:cubicBezTo>
                    <a:pt x="87" y="33"/>
                    <a:pt x="87" y="33"/>
                    <a:pt x="87" y="33"/>
                  </a:cubicBezTo>
                  <a:cubicBezTo>
                    <a:pt x="87" y="12"/>
                    <a:pt x="65" y="0"/>
                    <a:pt x="48" y="11"/>
                  </a:cubicBezTo>
                  <a:cubicBezTo>
                    <a:pt x="0" y="40"/>
                    <a:pt x="0" y="40"/>
                    <a:pt x="0" y="40"/>
                  </a:cubicBezTo>
                  <a:lnTo>
                    <a:pt x="0" y="7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1"/>
            <p:cNvSpPr/>
            <p:nvPr/>
          </p:nvSpPr>
          <p:spPr>
            <a:xfrm>
              <a:off x="2054127" y="397655"/>
              <a:ext cx="205554" cy="174769"/>
            </a:xfrm>
            <a:custGeom>
              <a:avLst/>
              <a:gdLst/>
              <a:ahLst/>
              <a:cxnLst/>
              <a:rect l="l" t="t" r="r" b="b"/>
              <a:pathLst>
                <a:path w="87" h="74" extrusionOk="0">
                  <a:moveTo>
                    <a:pt x="0" y="33"/>
                  </a:moveTo>
                  <a:cubicBezTo>
                    <a:pt x="0" y="33"/>
                    <a:pt x="0" y="33"/>
                    <a:pt x="0" y="33"/>
                  </a:cubicBezTo>
                  <a:cubicBezTo>
                    <a:pt x="0" y="44"/>
                    <a:pt x="8" y="55"/>
                    <a:pt x="20" y="57"/>
                  </a:cubicBezTo>
                  <a:cubicBezTo>
                    <a:pt x="87" y="74"/>
                    <a:pt x="87" y="74"/>
                    <a:pt x="87" y="74"/>
                  </a:cubicBezTo>
                  <a:cubicBezTo>
                    <a:pt x="87" y="40"/>
                    <a:pt x="87" y="40"/>
                    <a:pt x="87" y="40"/>
                  </a:cubicBezTo>
                  <a:cubicBezTo>
                    <a:pt x="39" y="11"/>
                    <a:pt x="39" y="11"/>
                    <a:pt x="39" y="11"/>
                  </a:cubicBezTo>
                  <a:cubicBezTo>
                    <a:pt x="22" y="0"/>
                    <a:pt x="0" y="12"/>
                    <a:pt x="0" y="3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1"/>
            <p:cNvSpPr/>
            <p:nvPr/>
          </p:nvSpPr>
          <p:spPr>
            <a:xfrm>
              <a:off x="359057" y="402620"/>
              <a:ext cx="221442" cy="176756"/>
            </a:xfrm>
            <a:custGeom>
              <a:avLst/>
              <a:gdLst/>
              <a:ahLst/>
              <a:cxnLst/>
              <a:rect l="l" t="t" r="r" b="b"/>
              <a:pathLst>
                <a:path w="94" h="75" extrusionOk="0">
                  <a:moveTo>
                    <a:pt x="5" y="75"/>
                  </a:moveTo>
                  <a:cubicBezTo>
                    <a:pt x="0" y="72"/>
                    <a:pt x="0" y="72"/>
                    <a:pt x="0" y="72"/>
                  </a:cubicBezTo>
                  <a:cubicBezTo>
                    <a:pt x="0" y="38"/>
                    <a:pt x="0" y="38"/>
                    <a:pt x="0" y="38"/>
                  </a:cubicBezTo>
                  <a:cubicBezTo>
                    <a:pt x="2" y="35"/>
                    <a:pt x="2" y="35"/>
                    <a:pt x="2" y="35"/>
                  </a:cubicBezTo>
                  <a:cubicBezTo>
                    <a:pt x="50" y="6"/>
                    <a:pt x="50" y="6"/>
                    <a:pt x="50" y="6"/>
                  </a:cubicBezTo>
                  <a:cubicBezTo>
                    <a:pt x="59" y="0"/>
                    <a:pt x="70" y="0"/>
                    <a:pt x="80" y="5"/>
                  </a:cubicBezTo>
                  <a:cubicBezTo>
                    <a:pt x="89" y="10"/>
                    <a:pt x="94" y="20"/>
                    <a:pt x="94" y="31"/>
                  </a:cubicBezTo>
                  <a:cubicBezTo>
                    <a:pt x="94" y="44"/>
                    <a:pt x="85" y="56"/>
                    <a:pt x="72" y="59"/>
                  </a:cubicBezTo>
                  <a:lnTo>
                    <a:pt x="5" y="75"/>
                  </a:lnTo>
                  <a:close/>
                  <a:moveTo>
                    <a:pt x="7" y="40"/>
                  </a:moveTo>
                  <a:cubicBezTo>
                    <a:pt x="7" y="68"/>
                    <a:pt x="7" y="68"/>
                    <a:pt x="7" y="68"/>
                  </a:cubicBezTo>
                  <a:cubicBezTo>
                    <a:pt x="71" y="52"/>
                    <a:pt x="71" y="52"/>
                    <a:pt x="71" y="52"/>
                  </a:cubicBezTo>
                  <a:cubicBezTo>
                    <a:pt x="80" y="50"/>
                    <a:pt x="87" y="41"/>
                    <a:pt x="87" y="31"/>
                  </a:cubicBezTo>
                  <a:cubicBezTo>
                    <a:pt x="87" y="22"/>
                    <a:pt x="83" y="15"/>
                    <a:pt x="76" y="11"/>
                  </a:cubicBezTo>
                  <a:cubicBezTo>
                    <a:pt x="69" y="7"/>
                    <a:pt x="61" y="7"/>
                    <a:pt x="54" y="12"/>
                  </a:cubicBezTo>
                  <a:lnTo>
                    <a:pt x="7" y="4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1"/>
            <p:cNvSpPr/>
            <p:nvPr/>
          </p:nvSpPr>
          <p:spPr>
            <a:xfrm>
              <a:off x="2047176" y="402620"/>
              <a:ext cx="221442" cy="176756"/>
            </a:xfrm>
            <a:custGeom>
              <a:avLst/>
              <a:gdLst/>
              <a:ahLst/>
              <a:cxnLst/>
              <a:rect l="l" t="t" r="r" b="b"/>
              <a:pathLst>
                <a:path w="94" h="75" extrusionOk="0">
                  <a:moveTo>
                    <a:pt x="90" y="75"/>
                  </a:moveTo>
                  <a:cubicBezTo>
                    <a:pt x="22" y="59"/>
                    <a:pt x="22" y="59"/>
                    <a:pt x="22" y="59"/>
                  </a:cubicBezTo>
                  <a:cubicBezTo>
                    <a:pt x="9" y="56"/>
                    <a:pt x="0" y="44"/>
                    <a:pt x="0" y="31"/>
                  </a:cubicBezTo>
                  <a:cubicBezTo>
                    <a:pt x="0" y="31"/>
                    <a:pt x="0" y="31"/>
                    <a:pt x="0" y="31"/>
                  </a:cubicBezTo>
                  <a:cubicBezTo>
                    <a:pt x="0" y="20"/>
                    <a:pt x="5" y="10"/>
                    <a:pt x="15" y="5"/>
                  </a:cubicBezTo>
                  <a:cubicBezTo>
                    <a:pt x="24" y="0"/>
                    <a:pt x="35" y="0"/>
                    <a:pt x="44" y="6"/>
                  </a:cubicBezTo>
                  <a:cubicBezTo>
                    <a:pt x="92" y="35"/>
                    <a:pt x="92" y="35"/>
                    <a:pt x="92" y="35"/>
                  </a:cubicBezTo>
                  <a:cubicBezTo>
                    <a:pt x="94" y="38"/>
                    <a:pt x="94" y="38"/>
                    <a:pt x="94" y="38"/>
                  </a:cubicBezTo>
                  <a:cubicBezTo>
                    <a:pt x="94" y="72"/>
                    <a:pt x="94" y="72"/>
                    <a:pt x="94" y="72"/>
                  </a:cubicBezTo>
                  <a:lnTo>
                    <a:pt x="90" y="75"/>
                  </a:lnTo>
                  <a:close/>
                  <a:moveTo>
                    <a:pt x="29" y="8"/>
                  </a:moveTo>
                  <a:cubicBezTo>
                    <a:pt x="25" y="8"/>
                    <a:pt x="22" y="9"/>
                    <a:pt x="18" y="11"/>
                  </a:cubicBezTo>
                  <a:cubicBezTo>
                    <a:pt x="11" y="15"/>
                    <a:pt x="7" y="22"/>
                    <a:pt x="7" y="31"/>
                  </a:cubicBezTo>
                  <a:cubicBezTo>
                    <a:pt x="7" y="41"/>
                    <a:pt x="14" y="50"/>
                    <a:pt x="24" y="52"/>
                  </a:cubicBezTo>
                  <a:cubicBezTo>
                    <a:pt x="87" y="68"/>
                    <a:pt x="87" y="68"/>
                    <a:pt x="87" y="68"/>
                  </a:cubicBezTo>
                  <a:cubicBezTo>
                    <a:pt x="87" y="40"/>
                    <a:pt x="87" y="40"/>
                    <a:pt x="87" y="40"/>
                  </a:cubicBezTo>
                  <a:cubicBezTo>
                    <a:pt x="41" y="12"/>
                    <a:pt x="41" y="12"/>
                    <a:pt x="41" y="12"/>
                  </a:cubicBezTo>
                  <a:cubicBezTo>
                    <a:pt x="37" y="9"/>
                    <a:pt x="33" y="8"/>
                    <a:pt x="29" y="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1"/>
            <p:cNvSpPr/>
            <p:nvPr/>
          </p:nvSpPr>
          <p:spPr>
            <a:xfrm>
              <a:off x="862514" y="1865322"/>
              <a:ext cx="902647" cy="430966"/>
            </a:xfrm>
            <a:custGeom>
              <a:avLst/>
              <a:gdLst/>
              <a:ahLst/>
              <a:cxnLst/>
              <a:rect l="l" t="t" r="r" b="b"/>
              <a:pathLst>
                <a:path w="383" h="183" extrusionOk="0">
                  <a:moveTo>
                    <a:pt x="0" y="0"/>
                  </a:moveTo>
                  <a:cubicBezTo>
                    <a:pt x="3" y="36"/>
                    <a:pt x="10" y="148"/>
                    <a:pt x="43" y="162"/>
                  </a:cubicBezTo>
                  <a:cubicBezTo>
                    <a:pt x="92" y="183"/>
                    <a:pt x="295" y="183"/>
                    <a:pt x="344" y="162"/>
                  </a:cubicBezTo>
                  <a:cubicBezTo>
                    <a:pt x="377" y="148"/>
                    <a:pt x="380" y="36"/>
                    <a:pt x="383" y="0"/>
                  </a:cubicBezTo>
                  <a:lnTo>
                    <a:pt x="0"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1"/>
            <p:cNvSpPr/>
            <p:nvPr/>
          </p:nvSpPr>
          <p:spPr>
            <a:xfrm>
              <a:off x="942947" y="1865322"/>
              <a:ext cx="753695" cy="320742"/>
            </a:xfrm>
            <a:custGeom>
              <a:avLst/>
              <a:gdLst/>
              <a:ahLst/>
              <a:cxnLst/>
              <a:rect l="l" t="t" r="r" b="b"/>
              <a:pathLst>
                <a:path w="320" h="136" extrusionOk="0">
                  <a:moveTo>
                    <a:pt x="0" y="0"/>
                  </a:moveTo>
                  <a:cubicBezTo>
                    <a:pt x="3" y="39"/>
                    <a:pt x="10" y="108"/>
                    <a:pt x="34" y="118"/>
                  </a:cubicBezTo>
                  <a:cubicBezTo>
                    <a:pt x="75" y="136"/>
                    <a:pt x="245" y="136"/>
                    <a:pt x="286" y="118"/>
                  </a:cubicBezTo>
                  <a:cubicBezTo>
                    <a:pt x="309" y="108"/>
                    <a:pt x="317" y="39"/>
                    <a:pt x="320"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1"/>
            <p:cNvSpPr/>
            <p:nvPr/>
          </p:nvSpPr>
          <p:spPr>
            <a:xfrm>
              <a:off x="630149" y="-1046180"/>
              <a:ext cx="1367376" cy="1345527"/>
            </a:xfrm>
            <a:custGeom>
              <a:avLst/>
              <a:gdLst/>
              <a:ahLst/>
              <a:cxnLst/>
              <a:rect l="l" t="t" r="r" b="b"/>
              <a:pathLst>
                <a:path w="581" h="571" extrusionOk="0">
                  <a:moveTo>
                    <a:pt x="574" y="571"/>
                  </a:moveTo>
                  <a:cubicBezTo>
                    <a:pt x="570" y="463"/>
                    <a:pt x="497" y="112"/>
                    <a:pt x="449" y="70"/>
                  </a:cubicBezTo>
                  <a:cubicBezTo>
                    <a:pt x="378" y="7"/>
                    <a:pt x="203" y="7"/>
                    <a:pt x="132" y="70"/>
                  </a:cubicBezTo>
                  <a:cubicBezTo>
                    <a:pt x="84" y="112"/>
                    <a:pt x="11" y="463"/>
                    <a:pt x="7" y="571"/>
                  </a:cubicBezTo>
                  <a:cubicBezTo>
                    <a:pt x="0" y="571"/>
                    <a:pt x="0" y="571"/>
                    <a:pt x="0" y="571"/>
                  </a:cubicBezTo>
                  <a:cubicBezTo>
                    <a:pt x="4" y="459"/>
                    <a:pt x="77" y="109"/>
                    <a:pt x="127" y="65"/>
                  </a:cubicBezTo>
                  <a:cubicBezTo>
                    <a:pt x="200" y="0"/>
                    <a:pt x="381" y="0"/>
                    <a:pt x="454" y="65"/>
                  </a:cubicBezTo>
                  <a:cubicBezTo>
                    <a:pt x="504" y="109"/>
                    <a:pt x="577" y="459"/>
                    <a:pt x="581" y="571"/>
                  </a:cubicBezTo>
                  <a:lnTo>
                    <a:pt x="574" y="571"/>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1"/>
            <p:cNvSpPr/>
            <p:nvPr/>
          </p:nvSpPr>
          <p:spPr>
            <a:xfrm>
              <a:off x="585463" y="2301253"/>
              <a:ext cx="1456748" cy="228392"/>
            </a:xfrm>
            <a:custGeom>
              <a:avLst/>
              <a:gdLst/>
              <a:ahLst/>
              <a:cxnLst/>
              <a:rect l="l" t="t" r="r" b="b"/>
              <a:pathLst>
                <a:path w="619" h="97" extrusionOk="0">
                  <a:moveTo>
                    <a:pt x="310" y="97"/>
                  </a:moveTo>
                  <a:cubicBezTo>
                    <a:pt x="185" y="97"/>
                    <a:pt x="76" y="64"/>
                    <a:pt x="2" y="5"/>
                  </a:cubicBezTo>
                  <a:cubicBezTo>
                    <a:pt x="1" y="3"/>
                    <a:pt x="1" y="3"/>
                    <a:pt x="1" y="3"/>
                  </a:cubicBezTo>
                  <a:cubicBezTo>
                    <a:pt x="0" y="1"/>
                    <a:pt x="0" y="1"/>
                    <a:pt x="0" y="1"/>
                  </a:cubicBezTo>
                  <a:cubicBezTo>
                    <a:pt x="6" y="0"/>
                    <a:pt x="6" y="0"/>
                    <a:pt x="6" y="0"/>
                  </a:cubicBezTo>
                  <a:cubicBezTo>
                    <a:pt x="6" y="0"/>
                    <a:pt x="6" y="0"/>
                    <a:pt x="6" y="0"/>
                  </a:cubicBezTo>
                  <a:cubicBezTo>
                    <a:pt x="7" y="0"/>
                    <a:pt x="7" y="0"/>
                    <a:pt x="7" y="0"/>
                  </a:cubicBezTo>
                  <a:cubicBezTo>
                    <a:pt x="7" y="0"/>
                    <a:pt x="7" y="0"/>
                    <a:pt x="7" y="0"/>
                  </a:cubicBezTo>
                  <a:cubicBezTo>
                    <a:pt x="7" y="1"/>
                    <a:pt x="7" y="1"/>
                    <a:pt x="7" y="1"/>
                  </a:cubicBezTo>
                  <a:cubicBezTo>
                    <a:pt x="80" y="58"/>
                    <a:pt x="188" y="90"/>
                    <a:pt x="310" y="90"/>
                  </a:cubicBezTo>
                  <a:cubicBezTo>
                    <a:pt x="432" y="90"/>
                    <a:pt x="539" y="58"/>
                    <a:pt x="612" y="1"/>
                  </a:cubicBezTo>
                  <a:cubicBezTo>
                    <a:pt x="612" y="0"/>
                    <a:pt x="612" y="0"/>
                    <a:pt x="612" y="0"/>
                  </a:cubicBezTo>
                  <a:cubicBezTo>
                    <a:pt x="612" y="0"/>
                    <a:pt x="612" y="0"/>
                    <a:pt x="612" y="0"/>
                  </a:cubicBezTo>
                  <a:cubicBezTo>
                    <a:pt x="613" y="0"/>
                    <a:pt x="613" y="0"/>
                    <a:pt x="613" y="0"/>
                  </a:cubicBezTo>
                  <a:cubicBezTo>
                    <a:pt x="613" y="0"/>
                    <a:pt x="613" y="0"/>
                    <a:pt x="613" y="0"/>
                  </a:cubicBezTo>
                  <a:cubicBezTo>
                    <a:pt x="619" y="1"/>
                    <a:pt x="619" y="1"/>
                    <a:pt x="619" y="1"/>
                  </a:cubicBezTo>
                  <a:cubicBezTo>
                    <a:pt x="619" y="3"/>
                    <a:pt x="619" y="3"/>
                    <a:pt x="619" y="3"/>
                  </a:cubicBezTo>
                  <a:cubicBezTo>
                    <a:pt x="617" y="5"/>
                    <a:pt x="617" y="5"/>
                    <a:pt x="617" y="5"/>
                  </a:cubicBezTo>
                  <a:cubicBezTo>
                    <a:pt x="543" y="64"/>
                    <a:pt x="434" y="97"/>
                    <a:pt x="310" y="97"/>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1"/>
            <p:cNvSpPr/>
            <p:nvPr/>
          </p:nvSpPr>
          <p:spPr>
            <a:xfrm>
              <a:off x="733422" y="2201952"/>
              <a:ext cx="169805" cy="193637"/>
            </a:xfrm>
            <a:custGeom>
              <a:avLst/>
              <a:gdLst/>
              <a:ahLst/>
              <a:cxnLst/>
              <a:rect l="l" t="t" r="r" b="b"/>
              <a:pathLst>
                <a:path w="72" h="82" extrusionOk="0">
                  <a:moveTo>
                    <a:pt x="7" y="82"/>
                  </a:moveTo>
                  <a:cubicBezTo>
                    <a:pt x="0" y="82"/>
                    <a:pt x="0" y="82"/>
                    <a:pt x="0" y="82"/>
                  </a:cubicBezTo>
                  <a:cubicBezTo>
                    <a:pt x="0" y="34"/>
                    <a:pt x="30" y="0"/>
                    <a:pt x="72" y="0"/>
                  </a:cubicBezTo>
                  <a:cubicBezTo>
                    <a:pt x="72" y="7"/>
                    <a:pt x="72" y="7"/>
                    <a:pt x="72" y="7"/>
                  </a:cubicBezTo>
                  <a:cubicBezTo>
                    <a:pt x="27" y="7"/>
                    <a:pt x="7" y="45"/>
                    <a:pt x="7"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1"/>
            <p:cNvSpPr/>
            <p:nvPr/>
          </p:nvSpPr>
          <p:spPr>
            <a:xfrm>
              <a:off x="851590"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1"/>
            <p:cNvSpPr/>
            <p:nvPr/>
          </p:nvSpPr>
          <p:spPr>
            <a:xfrm>
              <a:off x="1715510" y="2201952"/>
              <a:ext cx="178742" cy="193637"/>
            </a:xfrm>
            <a:custGeom>
              <a:avLst/>
              <a:gdLst/>
              <a:ahLst/>
              <a:cxnLst/>
              <a:rect l="l" t="t" r="r" b="b"/>
              <a:pathLst>
                <a:path w="76" h="82" extrusionOk="0">
                  <a:moveTo>
                    <a:pt x="76" y="82"/>
                  </a:moveTo>
                  <a:cubicBezTo>
                    <a:pt x="69" y="82"/>
                    <a:pt x="69" y="82"/>
                    <a:pt x="69" y="82"/>
                  </a:cubicBezTo>
                  <a:cubicBezTo>
                    <a:pt x="69" y="39"/>
                    <a:pt x="40" y="7"/>
                    <a:pt x="0" y="7"/>
                  </a:cubicBezTo>
                  <a:cubicBezTo>
                    <a:pt x="0" y="0"/>
                    <a:pt x="0" y="0"/>
                    <a:pt x="0" y="0"/>
                  </a:cubicBezTo>
                  <a:cubicBezTo>
                    <a:pt x="44" y="0"/>
                    <a:pt x="76" y="35"/>
                    <a:pt x="76" y="8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1"/>
            <p:cNvSpPr/>
            <p:nvPr/>
          </p:nvSpPr>
          <p:spPr>
            <a:xfrm>
              <a:off x="1760196" y="2378708"/>
              <a:ext cx="15900" cy="684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1"/>
            <p:cNvSpPr/>
            <p:nvPr/>
          </p:nvSpPr>
          <p:spPr>
            <a:xfrm>
              <a:off x="582485" y="-932977"/>
              <a:ext cx="233358" cy="287972"/>
            </a:xfrm>
            <a:custGeom>
              <a:avLst/>
              <a:gdLst/>
              <a:ahLst/>
              <a:cxnLst/>
              <a:rect l="l" t="t" r="r" b="b"/>
              <a:pathLst>
                <a:path w="99" h="122" extrusionOk="0">
                  <a:moveTo>
                    <a:pt x="74" y="78"/>
                  </a:moveTo>
                  <a:cubicBezTo>
                    <a:pt x="54" y="107"/>
                    <a:pt x="27" y="122"/>
                    <a:pt x="13" y="113"/>
                  </a:cubicBezTo>
                  <a:cubicBezTo>
                    <a:pt x="0" y="103"/>
                    <a:pt x="5" y="73"/>
                    <a:pt x="25" y="44"/>
                  </a:cubicBezTo>
                  <a:cubicBezTo>
                    <a:pt x="44" y="16"/>
                    <a:pt x="72" y="0"/>
                    <a:pt x="85" y="10"/>
                  </a:cubicBezTo>
                  <a:cubicBezTo>
                    <a:pt x="99" y="19"/>
                    <a:pt x="94" y="50"/>
                    <a:pt x="74"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1"/>
            <p:cNvSpPr/>
            <p:nvPr/>
          </p:nvSpPr>
          <p:spPr>
            <a:xfrm>
              <a:off x="585463" y="-941914"/>
              <a:ext cx="228393" cy="288966"/>
            </a:xfrm>
            <a:custGeom>
              <a:avLst/>
              <a:gdLst/>
              <a:ahLst/>
              <a:cxnLst/>
              <a:rect l="l" t="t" r="r" b="b"/>
              <a:pathLst>
                <a:path w="97" h="123" extrusionOk="0">
                  <a:moveTo>
                    <a:pt x="22" y="123"/>
                  </a:moveTo>
                  <a:cubicBezTo>
                    <a:pt x="18" y="123"/>
                    <a:pt x="14" y="122"/>
                    <a:pt x="10" y="120"/>
                  </a:cubicBezTo>
                  <a:cubicBezTo>
                    <a:pt x="3" y="114"/>
                    <a:pt x="0" y="103"/>
                    <a:pt x="2" y="89"/>
                  </a:cubicBezTo>
                  <a:cubicBezTo>
                    <a:pt x="4" y="75"/>
                    <a:pt x="11" y="60"/>
                    <a:pt x="21" y="46"/>
                  </a:cubicBezTo>
                  <a:cubicBezTo>
                    <a:pt x="42" y="16"/>
                    <a:pt x="71" y="0"/>
                    <a:pt x="86" y="11"/>
                  </a:cubicBezTo>
                  <a:cubicBezTo>
                    <a:pt x="94" y="16"/>
                    <a:pt x="97" y="27"/>
                    <a:pt x="94" y="42"/>
                  </a:cubicBezTo>
                  <a:cubicBezTo>
                    <a:pt x="92" y="55"/>
                    <a:pt x="86" y="70"/>
                    <a:pt x="76" y="84"/>
                  </a:cubicBezTo>
                  <a:cubicBezTo>
                    <a:pt x="59" y="108"/>
                    <a:pt x="38" y="123"/>
                    <a:pt x="22" y="123"/>
                  </a:cubicBezTo>
                  <a:close/>
                  <a:moveTo>
                    <a:pt x="74" y="15"/>
                  </a:moveTo>
                  <a:cubicBezTo>
                    <a:pt x="61" y="15"/>
                    <a:pt x="41" y="29"/>
                    <a:pt x="26" y="50"/>
                  </a:cubicBezTo>
                  <a:cubicBezTo>
                    <a:pt x="17" y="63"/>
                    <a:pt x="11" y="78"/>
                    <a:pt x="9" y="90"/>
                  </a:cubicBezTo>
                  <a:cubicBezTo>
                    <a:pt x="7" y="101"/>
                    <a:pt x="9" y="110"/>
                    <a:pt x="14" y="114"/>
                  </a:cubicBezTo>
                  <a:cubicBezTo>
                    <a:pt x="26" y="122"/>
                    <a:pt x="52" y="107"/>
                    <a:pt x="70" y="80"/>
                  </a:cubicBezTo>
                  <a:cubicBezTo>
                    <a:pt x="79" y="67"/>
                    <a:pt x="86" y="53"/>
                    <a:pt x="88" y="41"/>
                  </a:cubicBezTo>
                  <a:cubicBezTo>
                    <a:pt x="89" y="29"/>
                    <a:pt x="87" y="20"/>
                    <a:pt x="82" y="17"/>
                  </a:cubicBezTo>
                  <a:cubicBezTo>
                    <a:pt x="80" y="15"/>
                    <a:pt x="77" y="15"/>
                    <a:pt x="74"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1"/>
            <p:cNvSpPr/>
            <p:nvPr/>
          </p:nvSpPr>
          <p:spPr>
            <a:xfrm>
              <a:off x="752289" y="-1008446"/>
              <a:ext cx="539205" cy="99301"/>
            </a:xfrm>
            <a:custGeom>
              <a:avLst/>
              <a:gdLst/>
              <a:ahLst/>
              <a:cxnLst/>
              <a:rect l="l" t="t" r="r" b="b"/>
              <a:pathLst>
                <a:path w="229" h="42" extrusionOk="0">
                  <a:moveTo>
                    <a:pt x="2" y="42"/>
                  </a:moveTo>
                  <a:cubicBezTo>
                    <a:pt x="0" y="35"/>
                    <a:pt x="0" y="35"/>
                    <a:pt x="0" y="35"/>
                  </a:cubicBezTo>
                  <a:cubicBezTo>
                    <a:pt x="85" y="0"/>
                    <a:pt x="227" y="0"/>
                    <a:pt x="229" y="0"/>
                  </a:cubicBezTo>
                  <a:cubicBezTo>
                    <a:pt x="229" y="7"/>
                    <a:pt x="229" y="7"/>
                    <a:pt x="229" y="7"/>
                  </a:cubicBezTo>
                  <a:cubicBezTo>
                    <a:pt x="227" y="7"/>
                    <a:pt x="87" y="7"/>
                    <a:pt x="2" y="42"/>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1"/>
            <p:cNvSpPr/>
            <p:nvPr/>
          </p:nvSpPr>
          <p:spPr>
            <a:xfrm>
              <a:off x="1811832" y="-932977"/>
              <a:ext cx="233358" cy="287972"/>
            </a:xfrm>
            <a:custGeom>
              <a:avLst/>
              <a:gdLst/>
              <a:ahLst/>
              <a:cxnLst/>
              <a:rect l="l" t="t" r="r" b="b"/>
              <a:pathLst>
                <a:path w="99" h="122" extrusionOk="0">
                  <a:moveTo>
                    <a:pt x="25" y="78"/>
                  </a:moveTo>
                  <a:cubicBezTo>
                    <a:pt x="45" y="107"/>
                    <a:pt x="72" y="122"/>
                    <a:pt x="86" y="113"/>
                  </a:cubicBezTo>
                  <a:cubicBezTo>
                    <a:pt x="99" y="103"/>
                    <a:pt x="94" y="73"/>
                    <a:pt x="75" y="44"/>
                  </a:cubicBezTo>
                  <a:cubicBezTo>
                    <a:pt x="55" y="16"/>
                    <a:pt x="28" y="0"/>
                    <a:pt x="14" y="10"/>
                  </a:cubicBezTo>
                  <a:cubicBezTo>
                    <a:pt x="0" y="19"/>
                    <a:pt x="6" y="50"/>
                    <a:pt x="25"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1"/>
            <p:cNvSpPr/>
            <p:nvPr/>
          </p:nvSpPr>
          <p:spPr>
            <a:xfrm>
              <a:off x="1813818" y="-941914"/>
              <a:ext cx="240309" cy="288966"/>
            </a:xfrm>
            <a:custGeom>
              <a:avLst/>
              <a:gdLst/>
              <a:ahLst/>
              <a:cxnLst/>
              <a:rect l="l" t="t" r="r" b="b"/>
              <a:pathLst>
                <a:path w="102" h="123" extrusionOk="0">
                  <a:moveTo>
                    <a:pt x="75" y="123"/>
                  </a:moveTo>
                  <a:cubicBezTo>
                    <a:pt x="69" y="123"/>
                    <a:pt x="62" y="121"/>
                    <a:pt x="55" y="117"/>
                  </a:cubicBezTo>
                  <a:cubicBezTo>
                    <a:pt x="43" y="110"/>
                    <a:pt x="31" y="99"/>
                    <a:pt x="21" y="84"/>
                  </a:cubicBezTo>
                  <a:cubicBezTo>
                    <a:pt x="12" y="70"/>
                    <a:pt x="5" y="55"/>
                    <a:pt x="3" y="42"/>
                  </a:cubicBezTo>
                  <a:cubicBezTo>
                    <a:pt x="0" y="27"/>
                    <a:pt x="3" y="16"/>
                    <a:pt x="11" y="11"/>
                  </a:cubicBezTo>
                  <a:cubicBezTo>
                    <a:pt x="26" y="0"/>
                    <a:pt x="55" y="16"/>
                    <a:pt x="76" y="46"/>
                  </a:cubicBezTo>
                  <a:cubicBezTo>
                    <a:pt x="98" y="77"/>
                    <a:pt x="102" y="109"/>
                    <a:pt x="87" y="120"/>
                  </a:cubicBezTo>
                  <a:cubicBezTo>
                    <a:pt x="84" y="122"/>
                    <a:pt x="80" y="123"/>
                    <a:pt x="75" y="123"/>
                  </a:cubicBezTo>
                  <a:close/>
                  <a:moveTo>
                    <a:pt x="23" y="15"/>
                  </a:moveTo>
                  <a:cubicBezTo>
                    <a:pt x="20" y="15"/>
                    <a:pt x="17" y="15"/>
                    <a:pt x="15" y="17"/>
                  </a:cubicBezTo>
                  <a:cubicBezTo>
                    <a:pt x="10" y="20"/>
                    <a:pt x="8" y="29"/>
                    <a:pt x="10" y="41"/>
                  </a:cubicBezTo>
                  <a:cubicBezTo>
                    <a:pt x="12" y="53"/>
                    <a:pt x="18" y="67"/>
                    <a:pt x="27" y="80"/>
                  </a:cubicBezTo>
                  <a:cubicBezTo>
                    <a:pt x="37" y="94"/>
                    <a:pt x="48" y="105"/>
                    <a:pt x="59" y="111"/>
                  </a:cubicBezTo>
                  <a:cubicBezTo>
                    <a:pt x="69" y="116"/>
                    <a:pt x="78" y="118"/>
                    <a:pt x="83" y="114"/>
                  </a:cubicBezTo>
                  <a:cubicBezTo>
                    <a:pt x="95" y="106"/>
                    <a:pt x="89" y="76"/>
                    <a:pt x="71" y="50"/>
                  </a:cubicBezTo>
                  <a:cubicBezTo>
                    <a:pt x="56" y="29"/>
                    <a:pt x="36" y="15"/>
                    <a:pt x="23" y="15"/>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1"/>
            <p:cNvSpPr/>
            <p:nvPr/>
          </p:nvSpPr>
          <p:spPr>
            <a:xfrm>
              <a:off x="1336180" y="-1008446"/>
              <a:ext cx="541191" cy="99301"/>
            </a:xfrm>
            <a:custGeom>
              <a:avLst/>
              <a:gdLst/>
              <a:ahLst/>
              <a:cxnLst/>
              <a:rect l="l" t="t" r="r" b="b"/>
              <a:pathLst>
                <a:path w="230" h="42" extrusionOk="0">
                  <a:moveTo>
                    <a:pt x="227" y="42"/>
                  </a:moveTo>
                  <a:cubicBezTo>
                    <a:pt x="143" y="7"/>
                    <a:pt x="2" y="7"/>
                    <a:pt x="0" y="7"/>
                  </a:cubicBezTo>
                  <a:cubicBezTo>
                    <a:pt x="0" y="0"/>
                    <a:pt x="0" y="0"/>
                    <a:pt x="0" y="0"/>
                  </a:cubicBezTo>
                  <a:cubicBezTo>
                    <a:pt x="2" y="0"/>
                    <a:pt x="144" y="0"/>
                    <a:pt x="230" y="35"/>
                  </a:cubicBezTo>
                  <a:lnTo>
                    <a:pt x="227" y="42"/>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1"/>
            <p:cNvSpPr/>
            <p:nvPr/>
          </p:nvSpPr>
          <p:spPr>
            <a:xfrm>
              <a:off x="582485" y="332116"/>
              <a:ext cx="195623" cy="1660313"/>
            </a:xfrm>
            <a:custGeom>
              <a:avLst/>
              <a:gdLst/>
              <a:ahLst/>
              <a:cxnLst/>
              <a:rect l="l" t="t" r="r" b="b"/>
              <a:pathLst>
                <a:path w="197" h="1672" extrusionOk="0">
                  <a:moveTo>
                    <a:pt x="197" y="1672"/>
                  </a:moveTo>
                  <a:lnTo>
                    <a:pt x="26" y="1074"/>
                  </a:lnTo>
                  <a:lnTo>
                    <a:pt x="0" y="0"/>
                  </a:lnTo>
                  <a:lnTo>
                    <a:pt x="107" y="358"/>
                  </a:lnTo>
                  <a:lnTo>
                    <a:pt x="197"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1"/>
            <p:cNvSpPr/>
            <p:nvPr/>
          </p:nvSpPr>
          <p:spPr>
            <a:xfrm>
              <a:off x="443463" y="232815"/>
              <a:ext cx="143987" cy="106252"/>
            </a:xfrm>
            <a:custGeom>
              <a:avLst/>
              <a:gdLst/>
              <a:ahLst/>
              <a:cxnLst/>
              <a:rect l="l" t="t" r="r" b="b"/>
              <a:pathLst>
                <a:path w="145" h="107" extrusionOk="0">
                  <a:moveTo>
                    <a:pt x="135" y="107"/>
                  </a:moveTo>
                  <a:lnTo>
                    <a:pt x="0" y="15"/>
                  </a:lnTo>
                  <a:lnTo>
                    <a:pt x="10" y="0"/>
                  </a:lnTo>
                  <a:lnTo>
                    <a:pt x="145" y="93"/>
                  </a:lnTo>
                  <a:lnTo>
                    <a:pt x="135"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1"/>
            <p:cNvSpPr/>
            <p:nvPr/>
          </p:nvSpPr>
          <p:spPr>
            <a:xfrm>
              <a:off x="417645" y="1346971"/>
              <a:ext cx="410113" cy="99301"/>
            </a:xfrm>
            <a:custGeom>
              <a:avLst/>
              <a:gdLst/>
              <a:ahLst/>
              <a:cxnLst/>
              <a:rect l="l" t="t" r="r" b="b"/>
              <a:pathLst>
                <a:path w="413" h="100" extrusionOk="0">
                  <a:moveTo>
                    <a:pt x="410" y="100"/>
                  </a:moveTo>
                  <a:lnTo>
                    <a:pt x="0" y="17"/>
                  </a:lnTo>
                  <a:lnTo>
                    <a:pt x="3" y="0"/>
                  </a:lnTo>
                  <a:lnTo>
                    <a:pt x="413" y="83"/>
                  </a:lnTo>
                  <a:lnTo>
                    <a:pt x="410"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1"/>
            <p:cNvSpPr/>
            <p:nvPr/>
          </p:nvSpPr>
          <p:spPr>
            <a:xfrm>
              <a:off x="1849567" y="332116"/>
              <a:ext cx="197609" cy="1660313"/>
            </a:xfrm>
            <a:custGeom>
              <a:avLst/>
              <a:gdLst/>
              <a:ahLst/>
              <a:cxnLst/>
              <a:rect l="l" t="t" r="r" b="b"/>
              <a:pathLst>
                <a:path w="199" h="1672" extrusionOk="0">
                  <a:moveTo>
                    <a:pt x="0" y="1672"/>
                  </a:moveTo>
                  <a:lnTo>
                    <a:pt x="171" y="1074"/>
                  </a:lnTo>
                  <a:lnTo>
                    <a:pt x="199" y="0"/>
                  </a:lnTo>
                  <a:lnTo>
                    <a:pt x="90" y="358"/>
                  </a:lnTo>
                  <a:lnTo>
                    <a:pt x="0" y="16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1"/>
            <p:cNvSpPr/>
            <p:nvPr/>
          </p:nvSpPr>
          <p:spPr>
            <a:xfrm>
              <a:off x="2042211" y="232815"/>
              <a:ext cx="142001" cy="106252"/>
            </a:xfrm>
            <a:custGeom>
              <a:avLst/>
              <a:gdLst/>
              <a:ahLst/>
              <a:cxnLst/>
              <a:rect l="l" t="t" r="r" b="b"/>
              <a:pathLst>
                <a:path w="143" h="107" extrusionOk="0">
                  <a:moveTo>
                    <a:pt x="10" y="107"/>
                  </a:moveTo>
                  <a:lnTo>
                    <a:pt x="0" y="93"/>
                  </a:lnTo>
                  <a:lnTo>
                    <a:pt x="133" y="0"/>
                  </a:lnTo>
                  <a:lnTo>
                    <a:pt x="143" y="15"/>
                  </a:lnTo>
                  <a:lnTo>
                    <a:pt x="10" y="10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1"/>
            <p:cNvSpPr/>
            <p:nvPr/>
          </p:nvSpPr>
          <p:spPr>
            <a:xfrm>
              <a:off x="1799916" y="1346971"/>
              <a:ext cx="410113" cy="99301"/>
            </a:xfrm>
            <a:custGeom>
              <a:avLst/>
              <a:gdLst/>
              <a:ahLst/>
              <a:cxnLst/>
              <a:rect l="l" t="t" r="r" b="b"/>
              <a:pathLst>
                <a:path w="413" h="100" extrusionOk="0">
                  <a:moveTo>
                    <a:pt x="2" y="100"/>
                  </a:moveTo>
                  <a:lnTo>
                    <a:pt x="0" y="83"/>
                  </a:lnTo>
                  <a:lnTo>
                    <a:pt x="410" y="0"/>
                  </a:lnTo>
                  <a:lnTo>
                    <a:pt x="413" y="17"/>
                  </a:lnTo>
                  <a:lnTo>
                    <a:pt x="2" y="10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1"/>
            <p:cNvSpPr/>
            <p:nvPr/>
          </p:nvSpPr>
          <p:spPr>
            <a:xfrm>
              <a:off x="757255" y="687613"/>
              <a:ext cx="1116143" cy="1177710"/>
            </a:xfrm>
            <a:custGeom>
              <a:avLst/>
              <a:gdLst/>
              <a:ahLst/>
              <a:cxnLst/>
              <a:rect l="l" t="t" r="r" b="b"/>
              <a:pathLst>
                <a:path w="1124" h="1186" extrusionOk="0">
                  <a:moveTo>
                    <a:pt x="1010" y="1186"/>
                  </a:moveTo>
                  <a:lnTo>
                    <a:pt x="102" y="1186"/>
                  </a:lnTo>
                  <a:lnTo>
                    <a:pt x="0" y="0"/>
                  </a:lnTo>
                  <a:lnTo>
                    <a:pt x="1124" y="0"/>
                  </a:lnTo>
                  <a:lnTo>
                    <a:pt x="1010" y="1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1"/>
            <p:cNvSpPr/>
            <p:nvPr/>
          </p:nvSpPr>
          <p:spPr>
            <a:xfrm>
              <a:off x="747325" y="678677"/>
              <a:ext cx="1133024" cy="1193598"/>
            </a:xfrm>
            <a:custGeom>
              <a:avLst/>
              <a:gdLst/>
              <a:ahLst/>
              <a:cxnLst/>
              <a:rect l="l" t="t" r="r" b="b"/>
              <a:pathLst>
                <a:path w="1141" h="1202" extrusionOk="0">
                  <a:moveTo>
                    <a:pt x="1020" y="1202"/>
                  </a:moveTo>
                  <a:lnTo>
                    <a:pt x="112" y="1202"/>
                  </a:lnTo>
                  <a:lnTo>
                    <a:pt x="105" y="1195"/>
                  </a:lnTo>
                  <a:lnTo>
                    <a:pt x="0" y="9"/>
                  </a:lnTo>
                  <a:lnTo>
                    <a:pt x="10" y="0"/>
                  </a:lnTo>
                  <a:lnTo>
                    <a:pt x="1134" y="0"/>
                  </a:lnTo>
                  <a:lnTo>
                    <a:pt x="1141" y="9"/>
                  </a:lnTo>
                  <a:lnTo>
                    <a:pt x="1027" y="1195"/>
                  </a:lnTo>
                  <a:lnTo>
                    <a:pt x="1020" y="1202"/>
                  </a:lnTo>
                  <a:close/>
                  <a:moveTo>
                    <a:pt x="121" y="1186"/>
                  </a:moveTo>
                  <a:lnTo>
                    <a:pt x="1010" y="1186"/>
                  </a:lnTo>
                  <a:lnTo>
                    <a:pt x="1124" y="16"/>
                  </a:lnTo>
                  <a:lnTo>
                    <a:pt x="19" y="16"/>
                  </a:lnTo>
                  <a:lnTo>
                    <a:pt x="121" y="118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3" name="Google Shape;713;p31"/>
          <p:cNvGrpSpPr/>
          <p:nvPr/>
        </p:nvGrpSpPr>
        <p:grpSpPr>
          <a:xfrm rot="-1986081" flipH="1">
            <a:off x="1146004" y="2972848"/>
            <a:ext cx="2067765" cy="3624829"/>
            <a:chOff x="-449199" y="3829501"/>
            <a:chExt cx="1905587" cy="3340529"/>
          </a:xfrm>
        </p:grpSpPr>
        <p:sp>
          <p:nvSpPr>
            <p:cNvPr id="714" name="Google Shape;714;p31"/>
            <p:cNvSpPr/>
            <p:nvPr/>
          </p:nvSpPr>
          <p:spPr>
            <a:xfrm>
              <a:off x="-196975" y="3860284"/>
              <a:ext cx="1653363" cy="3309699"/>
            </a:xfrm>
            <a:custGeom>
              <a:avLst/>
              <a:gdLst/>
              <a:ahLst/>
              <a:cxnLst/>
              <a:rect l="l" t="t" r="r" b="b"/>
              <a:pathLst>
                <a:path w="702" h="1405" extrusionOk="0">
                  <a:moveTo>
                    <a:pt x="352" y="0"/>
                  </a:moveTo>
                  <a:cubicBezTo>
                    <a:pt x="347" y="0"/>
                    <a:pt x="341" y="0"/>
                    <a:pt x="336" y="0"/>
                  </a:cubicBezTo>
                  <a:cubicBezTo>
                    <a:pt x="336" y="3"/>
                    <a:pt x="336" y="3"/>
                    <a:pt x="336" y="3"/>
                  </a:cubicBezTo>
                  <a:cubicBezTo>
                    <a:pt x="246" y="5"/>
                    <a:pt x="159" y="21"/>
                    <a:pt x="111" y="51"/>
                  </a:cubicBezTo>
                  <a:cubicBezTo>
                    <a:pt x="109" y="52"/>
                    <a:pt x="107" y="53"/>
                    <a:pt x="105" y="55"/>
                  </a:cubicBezTo>
                  <a:cubicBezTo>
                    <a:pt x="106" y="53"/>
                    <a:pt x="106" y="52"/>
                    <a:pt x="107" y="50"/>
                  </a:cubicBezTo>
                  <a:cubicBezTo>
                    <a:pt x="74" y="77"/>
                    <a:pt x="54" y="161"/>
                    <a:pt x="47" y="200"/>
                  </a:cubicBezTo>
                  <a:cubicBezTo>
                    <a:pt x="47" y="214"/>
                    <a:pt x="47" y="227"/>
                    <a:pt x="47" y="241"/>
                  </a:cubicBezTo>
                  <a:cubicBezTo>
                    <a:pt x="36" y="259"/>
                    <a:pt x="29" y="284"/>
                    <a:pt x="29" y="311"/>
                  </a:cubicBezTo>
                  <a:cubicBezTo>
                    <a:pt x="29" y="338"/>
                    <a:pt x="36" y="363"/>
                    <a:pt x="47" y="380"/>
                  </a:cubicBezTo>
                  <a:cubicBezTo>
                    <a:pt x="47" y="429"/>
                    <a:pt x="47" y="484"/>
                    <a:pt x="47" y="542"/>
                  </a:cubicBezTo>
                  <a:cubicBezTo>
                    <a:pt x="47" y="542"/>
                    <a:pt x="47" y="542"/>
                    <a:pt x="47" y="542"/>
                  </a:cubicBezTo>
                  <a:cubicBezTo>
                    <a:pt x="47" y="543"/>
                    <a:pt x="47" y="543"/>
                    <a:pt x="47" y="543"/>
                  </a:cubicBezTo>
                  <a:cubicBezTo>
                    <a:pt x="47" y="549"/>
                    <a:pt x="47" y="554"/>
                    <a:pt x="47" y="560"/>
                  </a:cubicBezTo>
                  <a:cubicBezTo>
                    <a:pt x="0" y="574"/>
                    <a:pt x="0" y="574"/>
                    <a:pt x="0" y="574"/>
                  </a:cubicBezTo>
                  <a:cubicBezTo>
                    <a:pt x="0" y="603"/>
                    <a:pt x="0" y="603"/>
                    <a:pt x="0" y="603"/>
                  </a:cubicBezTo>
                  <a:cubicBezTo>
                    <a:pt x="48" y="603"/>
                    <a:pt x="48" y="603"/>
                    <a:pt x="48" y="603"/>
                  </a:cubicBezTo>
                  <a:cubicBezTo>
                    <a:pt x="48" y="606"/>
                    <a:pt x="48" y="609"/>
                    <a:pt x="48" y="612"/>
                  </a:cubicBezTo>
                  <a:cubicBezTo>
                    <a:pt x="48" y="751"/>
                    <a:pt x="49" y="914"/>
                    <a:pt x="50" y="1068"/>
                  </a:cubicBezTo>
                  <a:cubicBezTo>
                    <a:pt x="37" y="1085"/>
                    <a:pt x="29" y="1112"/>
                    <a:pt x="29" y="1142"/>
                  </a:cubicBezTo>
                  <a:cubicBezTo>
                    <a:pt x="29" y="1172"/>
                    <a:pt x="37" y="1199"/>
                    <a:pt x="50" y="1217"/>
                  </a:cubicBezTo>
                  <a:cubicBezTo>
                    <a:pt x="50" y="1231"/>
                    <a:pt x="50" y="1245"/>
                    <a:pt x="50" y="1259"/>
                  </a:cubicBezTo>
                  <a:cubicBezTo>
                    <a:pt x="50" y="1296"/>
                    <a:pt x="50" y="1356"/>
                    <a:pt x="50" y="1356"/>
                  </a:cubicBezTo>
                  <a:cubicBezTo>
                    <a:pt x="51" y="1356"/>
                    <a:pt x="51" y="1356"/>
                    <a:pt x="51" y="1356"/>
                  </a:cubicBezTo>
                  <a:cubicBezTo>
                    <a:pt x="51" y="1357"/>
                    <a:pt x="51" y="1358"/>
                    <a:pt x="51" y="1358"/>
                  </a:cubicBezTo>
                  <a:cubicBezTo>
                    <a:pt x="80" y="1387"/>
                    <a:pt x="80" y="1387"/>
                    <a:pt x="80" y="1387"/>
                  </a:cubicBezTo>
                  <a:cubicBezTo>
                    <a:pt x="80" y="1387"/>
                    <a:pt x="80" y="1387"/>
                    <a:pt x="80" y="1387"/>
                  </a:cubicBezTo>
                  <a:cubicBezTo>
                    <a:pt x="80" y="1387"/>
                    <a:pt x="80" y="1387"/>
                    <a:pt x="80" y="1387"/>
                  </a:cubicBezTo>
                  <a:cubicBezTo>
                    <a:pt x="83" y="1390"/>
                    <a:pt x="83" y="1390"/>
                    <a:pt x="83" y="1390"/>
                  </a:cubicBezTo>
                  <a:cubicBezTo>
                    <a:pt x="127" y="1390"/>
                    <a:pt x="127" y="1390"/>
                    <a:pt x="127" y="1390"/>
                  </a:cubicBezTo>
                  <a:cubicBezTo>
                    <a:pt x="127" y="1405"/>
                    <a:pt x="127" y="1405"/>
                    <a:pt x="127" y="1405"/>
                  </a:cubicBezTo>
                  <a:cubicBezTo>
                    <a:pt x="211" y="1405"/>
                    <a:pt x="211" y="1405"/>
                    <a:pt x="211" y="1405"/>
                  </a:cubicBezTo>
                  <a:cubicBezTo>
                    <a:pt x="211" y="1390"/>
                    <a:pt x="211" y="1390"/>
                    <a:pt x="211" y="1390"/>
                  </a:cubicBezTo>
                  <a:cubicBezTo>
                    <a:pt x="491" y="1390"/>
                    <a:pt x="491" y="1390"/>
                    <a:pt x="491" y="1390"/>
                  </a:cubicBezTo>
                  <a:cubicBezTo>
                    <a:pt x="491" y="1405"/>
                    <a:pt x="491" y="1405"/>
                    <a:pt x="491" y="1405"/>
                  </a:cubicBezTo>
                  <a:cubicBezTo>
                    <a:pt x="575" y="1405"/>
                    <a:pt x="575" y="1405"/>
                    <a:pt x="575" y="1405"/>
                  </a:cubicBezTo>
                  <a:cubicBezTo>
                    <a:pt x="575" y="1391"/>
                    <a:pt x="575" y="1391"/>
                    <a:pt x="575" y="1391"/>
                  </a:cubicBezTo>
                  <a:cubicBezTo>
                    <a:pt x="620" y="1391"/>
                    <a:pt x="620" y="1391"/>
                    <a:pt x="620" y="1391"/>
                  </a:cubicBezTo>
                  <a:cubicBezTo>
                    <a:pt x="652" y="1359"/>
                    <a:pt x="652" y="1359"/>
                    <a:pt x="652" y="1359"/>
                  </a:cubicBezTo>
                  <a:cubicBezTo>
                    <a:pt x="652" y="1359"/>
                    <a:pt x="652" y="1267"/>
                    <a:pt x="652" y="1239"/>
                  </a:cubicBezTo>
                  <a:cubicBezTo>
                    <a:pt x="652" y="1236"/>
                    <a:pt x="652" y="1233"/>
                    <a:pt x="652" y="1230"/>
                  </a:cubicBezTo>
                  <a:cubicBezTo>
                    <a:pt x="652" y="1217"/>
                    <a:pt x="652" y="1217"/>
                    <a:pt x="652" y="1217"/>
                  </a:cubicBezTo>
                  <a:cubicBezTo>
                    <a:pt x="665" y="1199"/>
                    <a:pt x="674" y="1172"/>
                    <a:pt x="674" y="1142"/>
                  </a:cubicBezTo>
                  <a:cubicBezTo>
                    <a:pt x="674" y="1112"/>
                    <a:pt x="665" y="1085"/>
                    <a:pt x="653" y="1068"/>
                  </a:cubicBezTo>
                  <a:cubicBezTo>
                    <a:pt x="653" y="961"/>
                    <a:pt x="653" y="961"/>
                    <a:pt x="653" y="961"/>
                  </a:cubicBezTo>
                  <a:cubicBezTo>
                    <a:pt x="654" y="852"/>
                    <a:pt x="654" y="744"/>
                    <a:pt x="655" y="648"/>
                  </a:cubicBezTo>
                  <a:cubicBezTo>
                    <a:pt x="655" y="633"/>
                    <a:pt x="655" y="618"/>
                    <a:pt x="655" y="603"/>
                  </a:cubicBezTo>
                  <a:cubicBezTo>
                    <a:pt x="702" y="603"/>
                    <a:pt x="702" y="603"/>
                    <a:pt x="702" y="603"/>
                  </a:cubicBezTo>
                  <a:cubicBezTo>
                    <a:pt x="702" y="574"/>
                    <a:pt x="702" y="574"/>
                    <a:pt x="702" y="574"/>
                  </a:cubicBezTo>
                  <a:cubicBezTo>
                    <a:pt x="655" y="560"/>
                    <a:pt x="655" y="560"/>
                    <a:pt x="655" y="560"/>
                  </a:cubicBezTo>
                  <a:cubicBezTo>
                    <a:pt x="655" y="555"/>
                    <a:pt x="655" y="549"/>
                    <a:pt x="655" y="543"/>
                  </a:cubicBezTo>
                  <a:cubicBezTo>
                    <a:pt x="655" y="542"/>
                    <a:pt x="655" y="542"/>
                    <a:pt x="655" y="542"/>
                  </a:cubicBezTo>
                  <a:cubicBezTo>
                    <a:pt x="655" y="542"/>
                    <a:pt x="655" y="542"/>
                    <a:pt x="655" y="542"/>
                  </a:cubicBezTo>
                  <a:cubicBezTo>
                    <a:pt x="655" y="488"/>
                    <a:pt x="656" y="434"/>
                    <a:pt x="656" y="380"/>
                  </a:cubicBezTo>
                  <a:cubicBezTo>
                    <a:pt x="667" y="363"/>
                    <a:pt x="674" y="338"/>
                    <a:pt x="674" y="311"/>
                  </a:cubicBezTo>
                  <a:cubicBezTo>
                    <a:pt x="674" y="284"/>
                    <a:pt x="667" y="259"/>
                    <a:pt x="656" y="242"/>
                  </a:cubicBezTo>
                  <a:cubicBezTo>
                    <a:pt x="656" y="236"/>
                    <a:pt x="656" y="231"/>
                    <a:pt x="656" y="226"/>
                  </a:cubicBezTo>
                  <a:cubicBezTo>
                    <a:pt x="656" y="203"/>
                    <a:pt x="656" y="203"/>
                    <a:pt x="656" y="203"/>
                  </a:cubicBezTo>
                  <a:cubicBezTo>
                    <a:pt x="656" y="203"/>
                    <a:pt x="656" y="203"/>
                    <a:pt x="656" y="203"/>
                  </a:cubicBezTo>
                  <a:cubicBezTo>
                    <a:pt x="656" y="202"/>
                    <a:pt x="656" y="201"/>
                    <a:pt x="656" y="200"/>
                  </a:cubicBezTo>
                  <a:cubicBezTo>
                    <a:pt x="648" y="161"/>
                    <a:pt x="628" y="77"/>
                    <a:pt x="596" y="50"/>
                  </a:cubicBezTo>
                  <a:cubicBezTo>
                    <a:pt x="596" y="51"/>
                    <a:pt x="596" y="52"/>
                    <a:pt x="597" y="54"/>
                  </a:cubicBezTo>
                  <a:cubicBezTo>
                    <a:pt x="595" y="53"/>
                    <a:pt x="594" y="52"/>
                    <a:pt x="592" y="51"/>
                  </a:cubicBezTo>
                  <a:cubicBezTo>
                    <a:pt x="544" y="21"/>
                    <a:pt x="456" y="5"/>
                    <a:pt x="367" y="3"/>
                  </a:cubicBezTo>
                  <a:cubicBezTo>
                    <a:pt x="366" y="0"/>
                    <a:pt x="366" y="0"/>
                    <a:pt x="366" y="0"/>
                  </a:cubicBezTo>
                  <a:cubicBezTo>
                    <a:pt x="361" y="0"/>
                    <a:pt x="357" y="0"/>
                    <a:pt x="352" y="0"/>
                  </a:cubicBezTo>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1"/>
            <p:cNvSpPr/>
            <p:nvPr/>
          </p:nvSpPr>
          <p:spPr>
            <a:xfrm>
              <a:off x="-149310" y="7106430"/>
              <a:ext cx="1977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1"/>
            <p:cNvSpPr/>
            <p:nvPr/>
          </p:nvSpPr>
          <p:spPr>
            <a:xfrm>
              <a:off x="709645" y="7106430"/>
              <a:ext cx="195600" cy="6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1"/>
            <p:cNvSpPr/>
            <p:nvPr/>
          </p:nvSpPr>
          <p:spPr>
            <a:xfrm>
              <a:off x="-380681" y="436671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1"/>
            <p:cNvSpPr/>
            <p:nvPr/>
          </p:nvSpPr>
          <p:spPr>
            <a:xfrm>
              <a:off x="867533" y="436671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1"/>
            <p:cNvSpPr/>
            <p:nvPr/>
          </p:nvSpPr>
          <p:spPr>
            <a:xfrm>
              <a:off x="-380681" y="6323939"/>
              <a:ext cx="2691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1"/>
            <p:cNvSpPr/>
            <p:nvPr/>
          </p:nvSpPr>
          <p:spPr>
            <a:xfrm>
              <a:off x="867533" y="6323939"/>
              <a:ext cx="271200" cy="4518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1"/>
            <p:cNvSpPr/>
            <p:nvPr/>
          </p:nvSpPr>
          <p:spPr>
            <a:xfrm>
              <a:off x="-342947" y="3829501"/>
              <a:ext cx="1438873" cy="3306718"/>
            </a:xfrm>
            <a:custGeom>
              <a:avLst/>
              <a:gdLst/>
              <a:ahLst/>
              <a:cxnLst/>
              <a:rect l="l" t="t" r="r" b="b"/>
              <a:pathLst>
                <a:path w="611" h="1404" extrusionOk="0">
                  <a:moveTo>
                    <a:pt x="547" y="64"/>
                  </a:moveTo>
                  <a:cubicBezTo>
                    <a:pt x="445" y="0"/>
                    <a:pt x="169" y="1"/>
                    <a:pt x="66" y="64"/>
                  </a:cubicBezTo>
                  <a:cubicBezTo>
                    <a:pt x="31" y="85"/>
                    <a:pt x="10" y="176"/>
                    <a:pt x="2" y="216"/>
                  </a:cubicBezTo>
                  <a:cubicBezTo>
                    <a:pt x="0" y="231"/>
                    <a:pt x="6" y="1244"/>
                    <a:pt x="6" y="1244"/>
                  </a:cubicBezTo>
                  <a:cubicBezTo>
                    <a:pt x="6" y="1249"/>
                    <a:pt x="6" y="1371"/>
                    <a:pt x="6" y="1371"/>
                  </a:cubicBezTo>
                  <a:cubicBezTo>
                    <a:pt x="38" y="1403"/>
                    <a:pt x="38" y="1403"/>
                    <a:pt x="38" y="1403"/>
                  </a:cubicBezTo>
                  <a:cubicBezTo>
                    <a:pt x="575" y="1404"/>
                    <a:pt x="575" y="1404"/>
                    <a:pt x="575" y="1404"/>
                  </a:cubicBezTo>
                  <a:cubicBezTo>
                    <a:pt x="607" y="1372"/>
                    <a:pt x="607" y="1372"/>
                    <a:pt x="607" y="1372"/>
                  </a:cubicBezTo>
                  <a:cubicBezTo>
                    <a:pt x="607" y="1372"/>
                    <a:pt x="607" y="1249"/>
                    <a:pt x="607" y="1244"/>
                  </a:cubicBezTo>
                  <a:cubicBezTo>
                    <a:pt x="611" y="216"/>
                    <a:pt x="611" y="216"/>
                    <a:pt x="611" y="216"/>
                  </a:cubicBezTo>
                  <a:cubicBezTo>
                    <a:pt x="603" y="176"/>
                    <a:pt x="582" y="85"/>
                    <a:pt x="547"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1"/>
            <p:cNvSpPr/>
            <p:nvPr/>
          </p:nvSpPr>
          <p:spPr>
            <a:xfrm>
              <a:off x="-337982" y="3978453"/>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1"/>
            <p:cNvSpPr/>
            <p:nvPr/>
          </p:nvSpPr>
          <p:spPr>
            <a:xfrm>
              <a:off x="938037" y="3973487"/>
              <a:ext cx="120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1"/>
            <p:cNvSpPr/>
            <p:nvPr/>
          </p:nvSpPr>
          <p:spPr>
            <a:xfrm>
              <a:off x="-193995" y="3973487"/>
              <a:ext cx="10800" cy="11637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1"/>
            <p:cNvSpPr/>
            <p:nvPr/>
          </p:nvSpPr>
          <p:spPr>
            <a:xfrm>
              <a:off x="-123492"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35"/>
                    <a:pt x="0" y="35"/>
                    <a:pt x="0" y="35"/>
                  </a:cubicBezTo>
                  <a:cubicBezTo>
                    <a:pt x="0" y="24"/>
                    <a:pt x="7" y="14"/>
                    <a:pt x="17" y="11"/>
                  </a:cubicBezTo>
                  <a:cubicBezTo>
                    <a:pt x="38" y="3"/>
                    <a:pt x="38" y="3"/>
                    <a:pt x="38" y="3"/>
                  </a:cubicBezTo>
                  <a:cubicBezTo>
                    <a:pt x="46" y="0"/>
                    <a:pt x="55" y="1"/>
                    <a:pt x="62" y="6"/>
                  </a:cubicBezTo>
                  <a:cubicBezTo>
                    <a:pt x="69" y="11"/>
                    <a:pt x="73" y="18"/>
                    <a:pt x="73" y="27"/>
                  </a:cubicBezTo>
                  <a:cubicBezTo>
                    <a:pt x="73" y="106"/>
                    <a:pt x="73" y="106"/>
                    <a:pt x="73" y="106"/>
                  </a:cubicBezTo>
                  <a:cubicBezTo>
                    <a:pt x="73" y="120"/>
                    <a:pt x="61" y="132"/>
                    <a:pt x="47" y="132"/>
                  </a:cubicBezTo>
                  <a:close/>
                  <a:moveTo>
                    <a:pt x="47" y="6"/>
                  </a:moveTo>
                  <a:cubicBezTo>
                    <a:pt x="45" y="6"/>
                    <a:pt x="42" y="7"/>
                    <a:pt x="40" y="7"/>
                  </a:cubicBezTo>
                  <a:cubicBezTo>
                    <a:pt x="18" y="15"/>
                    <a:pt x="18" y="15"/>
                    <a:pt x="18" y="15"/>
                  </a:cubicBezTo>
                  <a:cubicBezTo>
                    <a:pt x="10" y="18"/>
                    <a:pt x="5" y="26"/>
                    <a:pt x="5" y="35"/>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27"/>
                    <a:pt x="68" y="27"/>
                    <a:pt x="68" y="27"/>
                  </a:cubicBezTo>
                  <a:cubicBezTo>
                    <a:pt x="68" y="20"/>
                    <a:pt x="64" y="14"/>
                    <a:pt x="59" y="10"/>
                  </a:cubicBezTo>
                  <a:cubicBezTo>
                    <a:pt x="55" y="7"/>
                    <a:pt x="51" y="6"/>
                    <a:pt x="47"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1"/>
            <p:cNvSpPr/>
            <p:nvPr/>
          </p:nvSpPr>
          <p:spPr>
            <a:xfrm>
              <a:off x="709645" y="3975473"/>
              <a:ext cx="171791" cy="310812"/>
            </a:xfrm>
            <a:custGeom>
              <a:avLst/>
              <a:gdLst/>
              <a:ahLst/>
              <a:cxnLst/>
              <a:rect l="l" t="t" r="r" b="b"/>
              <a:pathLst>
                <a:path w="73" h="132" extrusionOk="0">
                  <a:moveTo>
                    <a:pt x="47" y="132"/>
                  </a:moveTo>
                  <a:cubicBezTo>
                    <a:pt x="25" y="132"/>
                    <a:pt x="25" y="132"/>
                    <a:pt x="25" y="132"/>
                  </a:cubicBezTo>
                  <a:cubicBezTo>
                    <a:pt x="11" y="132"/>
                    <a:pt x="0" y="120"/>
                    <a:pt x="0" y="106"/>
                  </a:cubicBezTo>
                  <a:cubicBezTo>
                    <a:pt x="0" y="27"/>
                    <a:pt x="0" y="27"/>
                    <a:pt x="0" y="27"/>
                  </a:cubicBezTo>
                  <a:cubicBezTo>
                    <a:pt x="0" y="18"/>
                    <a:pt x="4" y="11"/>
                    <a:pt x="11" y="6"/>
                  </a:cubicBezTo>
                  <a:cubicBezTo>
                    <a:pt x="18" y="1"/>
                    <a:pt x="26" y="0"/>
                    <a:pt x="34" y="3"/>
                  </a:cubicBezTo>
                  <a:cubicBezTo>
                    <a:pt x="56" y="11"/>
                    <a:pt x="56" y="11"/>
                    <a:pt x="56" y="11"/>
                  </a:cubicBezTo>
                  <a:cubicBezTo>
                    <a:pt x="66" y="14"/>
                    <a:pt x="73" y="24"/>
                    <a:pt x="73" y="35"/>
                  </a:cubicBezTo>
                  <a:cubicBezTo>
                    <a:pt x="73" y="106"/>
                    <a:pt x="73" y="106"/>
                    <a:pt x="73" y="106"/>
                  </a:cubicBezTo>
                  <a:cubicBezTo>
                    <a:pt x="73" y="120"/>
                    <a:pt x="61" y="132"/>
                    <a:pt x="47" y="132"/>
                  </a:cubicBezTo>
                  <a:close/>
                  <a:moveTo>
                    <a:pt x="25" y="6"/>
                  </a:moveTo>
                  <a:cubicBezTo>
                    <a:pt x="21" y="6"/>
                    <a:pt x="17" y="7"/>
                    <a:pt x="14" y="10"/>
                  </a:cubicBezTo>
                  <a:cubicBezTo>
                    <a:pt x="8" y="14"/>
                    <a:pt x="5" y="20"/>
                    <a:pt x="5" y="27"/>
                  </a:cubicBezTo>
                  <a:cubicBezTo>
                    <a:pt x="5" y="106"/>
                    <a:pt x="5" y="106"/>
                    <a:pt x="5" y="106"/>
                  </a:cubicBezTo>
                  <a:cubicBezTo>
                    <a:pt x="5" y="118"/>
                    <a:pt x="14" y="127"/>
                    <a:pt x="25" y="127"/>
                  </a:cubicBezTo>
                  <a:cubicBezTo>
                    <a:pt x="47" y="127"/>
                    <a:pt x="47" y="127"/>
                    <a:pt x="47" y="127"/>
                  </a:cubicBezTo>
                  <a:cubicBezTo>
                    <a:pt x="58" y="127"/>
                    <a:pt x="68" y="118"/>
                    <a:pt x="68" y="106"/>
                  </a:cubicBezTo>
                  <a:cubicBezTo>
                    <a:pt x="68" y="35"/>
                    <a:pt x="68" y="35"/>
                    <a:pt x="68" y="35"/>
                  </a:cubicBezTo>
                  <a:cubicBezTo>
                    <a:pt x="68" y="26"/>
                    <a:pt x="62" y="18"/>
                    <a:pt x="54" y="15"/>
                  </a:cubicBezTo>
                  <a:cubicBezTo>
                    <a:pt x="33" y="7"/>
                    <a:pt x="33" y="7"/>
                    <a:pt x="33" y="7"/>
                  </a:cubicBezTo>
                  <a:cubicBezTo>
                    <a:pt x="30" y="7"/>
                    <a:pt x="28" y="6"/>
                    <a:pt x="25" y="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1"/>
            <p:cNvSpPr/>
            <p:nvPr/>
          </p:nvSpPr>
          <p:spPr>
            <a:xfrm>
              <a:off x="125754" y="3860284"/>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1"/>
            <p:cNvSpPr/>
            <p:nvPr/>
          </p:nvSpPr>
          <p:spPr>
            <a:xfrm>
              <a:off x="-100652" y="6385506"/>
              <a:ext cx="956269" cy="409120"/>
            </a:xfrm>
            <a:custGeom>
              <a:avLst/>
              <a:gdLst/>
              <a:ahLst/>
              <a:cxnLst/>
              <a:rect l="l" t="t" r="r" b="b"/>
              <a:pathLst>
                <a:path w="963" h="412" extrusionOk="0">
                  <a:moveTo>
                    <a:pt x="928" y="0"/>
                  </a:moveTo>
                  <a:lnTo>
                    <a:pt x="38" y="0"/>
                  </a:lnTo>
                  <a:lnTo>
                    <a:pt x="0" y="412"/>
                  </a:lnTo>
                  <a:lnTo>
                    <a:pt x="963" y="412"/>
                  </a:lnTo>
                  <a:lnTo>
                    <a:pt x="92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1"/>
            <p:cNvSpPr/>
            <p:nvPr/>
          </p:nvSpPr>
          <p:spPr>
            <a:xfrm>
              <a:off x="-116541" y="6380540"/>
              <a:ext cx="989038" cy="574953"/>
            </a:xfrm>
            <a:custGeom>
              <a:avLst/>
              <a:gdLst/>
              <a:ahLst/>
              <a:cxnLst/>
              <a:rect l="l" t="t" r="r" b="b"/>
              <a:pathLst>
                <a:path w="996" h="579" extrusionOk="0">
                  <a:moveTo>
                    <a:pt x="12" y="579"/>
                  </a:moveTo>
                  <a:lnTo>
                    <a:pt x="0" y="579"/>
                  </a:lnTo>
                  <a:lnTo>
                    <a:pt x="47" y="5"/>
                  </a:lnTo>
                  <a:lnTo>
                    <a:pt x="54" y="0"/>
                  </a:lnTo>
                  <a:lnTo>
                    <a:pt x="944" y="0"/>
                  </a:lnTo>
                  <a:lnTo>
                    <a:pt x="948" y="5"/>
                  </a:lnTo>
                  <a:lnTo>
                    <a:pt x="996" y="579"/>
                  </a:lnTo>
                  <a:lnTo>
                    <a:pt x="984" y="579"/>
                  </a:lnTo>
                  <a:lnTo>
                    <a:pt x="939" y="12"/>
                  </a:lnTo>
                  <a:lnTo>
                    <a:pt x="59" y="12"/>
                  </a:lnTo>
                  <a:lnTo>
                    <a:pt x="12" y="579"/>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1"/>
            <p:cNvSpPr/>
            <p:nvPr/>
          </p:nvSpPr>
          <p:spPr>
            <a:xfrm>
              <a:off x="-73841" y="6435156"/>
              <a:ext cx="8916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1"/>
            <p:cNvSpPr/>
            <p:nvPr/>
          </p:nvSpPr>
          <p:spPr>
            <a:xfrm>
              <a:off x="-66890" y="6526513"/>
              <a:ext cx="89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1"/>
            <p:cNvSpPr/>
            <p:nvPr/>
          </p:nvSpPr>
          <p:spPr>
            <a:xfrm>
              <a:off x="-81785" y="6615884"/>
              <a:ext cx="9216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1"/>
            <p:cNvSpPr/>
            <p:nvPr/>
          </p:nvSpPr>
          <p:spPr>
            <a:xfrm>
              <a:off x="-88736" y="6708233"/>
              <a:ext cx="9372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40245" y="3966536"/>
              <a:ext cx="77455" cy="41706"/>
            </a:xfrm>
            <a:custGeom>
              <a:avLst/>
              <a:gdLst/>
              <a:ahLst/>
              <a:cxnLst/>
              <a:rect l="l" t="t" r="r" b="b"/>
              <a:pathLst>
                <a:path w="78" h="42" extrusionOk="0">
                  <a:moveTo>
                    <a:pt x="71" y="42"/>
                  </a:moveTo>
                  <a:lnTo>
                    <a:pt x="40" y="12"/>
                  </a:lnTo>
                  <a:lnTo>
                    <a:pt x="9" y="42"/>
                  </a:lnTo>
                  <a:lnTo>
                    <a:pt x="0" y="35"/>
                  </a:lnTo>
                  <a:lnTo>
                    <a:pt x="35" y="0"/>
                  </a:lnTo>
                  <a:lnTo>
                    <a:pt x="43" y="0"/>
                  </a:lnTo>
                  <a:lnTo>
                    <a:pt x="78" y="35"/>
                  </a:lnTo>
                  <a:lnTo>
                    <a:pt x="71"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245908" y="4387572"/>
              <a:ext cx="2661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233992" y="4459069"/>
              <a:ext cx="286800" cy="108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220090" y="4531558"/>
              <a:ext cx="317700" cy="12000"/>
            </a:xfrm>
            <a:prstGeom prst="rect">
              <a:avLst/>
            </a:pr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00248" y="5099559"/>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831785" y="5099559"/>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37082" y="3980765"/>
              <a:ext cx="1433909" cy="3148829"/>
            </a:xfrm>
            <a:custGeom>
              <a:avLst/>
              <a:gdLst/>
              <a:ahLst/>
              <a:cxnLst/>
              <a:rect l="l" t="t" r="r" b="b"/>
              <a:pathLst>
                <a:path w="609" h="1337" extrusionOk="0">
                  <a:moveTo>
                    <a:pt x="609" y="216"/>
                  </a:moveTo>
                  <a:cubicBezTo>
                    <a:pt x="609" y="192"/>
                    <a:pt x="609" y="172"/>
                    <a:pt x="609" y="150"/>
                  </a:cubicBezTo>
                  <a:cubicBezTo>
                    <a:pt x="601" y="111"/>
                    <a:pt x="581" y="27"/>
                    <a:pt x="549" y="0"/>
                  </a:cubicBezTo>
                  <a:cubicBezTo>
                    <a:pt x="550" y="5"/>
                    <a:pt x="577" y="131"/>
                    <a:pt x="581" y="154"/>
                  </a:cubicBezTo>
                  <a:cubicBezTo>
                    <a:pt x="581" y="157"/>
                    <a:pt x="582" y="166"/>
                    <a:pt x="582" y="180"/>
                  </a:cubicBezTo>
                  <a:cubicBezTo>
                    <a:pt x="580" y="385"/>
                    <a:pt x="580" y="985"/>
                    <a:pt x="577" y="1177"/>
                  </a:cubicBezTo>
                  <a:cubicBezTo>
                    <a:pt x="577" y="1182"/>
                    <a:pt x="577" y="1251"/>
                    <a:pt x="577" y="1305"/>
                  </a:cubicBezTo>
                  <a:cubicBezTo>
                    <a:pt x="577" y="1307"/>
                    <a:pt x="575" y="1309"/>
                    <a:pt x="573" y="1309"/>
                  </a:cubicBezTo>
                  <a:cubicBezTo>
                    <a:pt x="439" y="1309"/>
                    <a:pt x="170" y="1310"/>
                    <a:pt x="36" y="1309"/>
                  </a:cubicBezTo>
                  <a:cubicBezTo>
                    <a:pt x="33" y="1309"/>
                    <a:pt x="31" y="1307"/>
                    <a:pt x="31" y="1305"/>
                  </a:cubicBezTo>
                  <a:cubicBezTo>
                    <a:pt x="31" y="1012"/>
                    <a:pt x="27" y="477"/>
                    <a:pt x="27" y="180"/>
                  </a:cubicBezTo>
                  <a:cubicBezTo>
                    <a:pt x="27" y="162"/>
                    <a:pt x="27" y="158"/>
                    <a:pt x="28" y="148"/>
                  </a:cubicBezTo>
                  <a:cubicBezTo>
                    <a:pt x="37" y="100"/>
                    <a:pt x="49" y="41"/>
                    <a:pt x="60" y="0"/>
                  </a:cubicBezTo>
                  <a:cubicBezTo>
                    <a:pt x="28" y="27"/>
                    <a:pt x="7" y="111"/>
                    <a:pt x="0" y="150"/>
                  </a:cubicBezTo>
                  <a:cubicBezTo>
                    <a:pt x="0" y="174"/>
                    <a:pt x="0" y="197"/>
                    <a:pt x="0" y="222"/>
                  </a:cubicBezTo>
                  <a:cubicBezTo>
                    <a:pt x="0" y="332"/>
                    <a:pt x="0" y="441"/>
                    <a:pt x="1" y="551"/>
                  </a:cubicBezTo>
                  <a:cubicBezTo>
                    <a:pt x="1" y="751"/>
                    <a:pt x="3" y="1007"/>
                    <a:pt x="3" y="1209"/>
                  </a:cubicBezTo>
                  <a:cubicBezTo>
                    <a:pt x="3" y="1246"/>
                    <a:pt x="3" y="1306"/>
                    <a:pt x="3" y="1306"/>
                  </a:cubicBezTo>
                  <a:cubicBezTo>
                    <a:pt x="33" y="1337"/>
                    <a:pt x="33" y="1337"/>
                    <a:pt x="33" y="1337"/>
                  </a:cubicBezTo>
                  <a:cubicBezTo>
                    <a:pt x="573" y="1337"/>
                    <a:pt x="573" y="1337"/>
                    <a:pt x="573" y="1337"/>
                  </a:cubicBezTo>
                  <a:cubicBezTo>
                    <a:pt x="605" y="1306"/>
                    <a:pt x="605" y="1306"/>
                    <a:pt x="605" y="1306"/>
                  </a:cubicBezTo>
                  <a:cubicBezTo>
                    <a:pt x="605" y="1306"/>
                    <a:pt x="605" y="1282"/>
                    <a:pt x="605" y="1256"/>
                  </a:cubicBezTo>
                  <a:cubicBezTo>
                    <a:pt x="605" y="1054"/>
                    <a:pt x="607" y="799"/>
                    <a:pt x="608" y="598"/>
                  </a:cubicBezTo>
                  <a:cubicBezTo>
                    <a:pt x="608" y="471"/>
                    <a:pt x="609" y="343"/>
                    <a:pt x="609" y="216"/>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1"/>
            <p:cNvSpPr/>
            <p:nvPr/>
          </p:nvSpPr>
          <p:spPr>
            <a:xfrm>
              <a:off x="126654" y="3862597"/>
              <a:ext cx="504449" cy="1210478"/>
            </a:xfrm>
            <a:custGeom>
              <a:avLst/>
              <a:gdLst/>
              <a:ahLst/>
              <a:cxnLst/>
              <a:rect l="l" t="t" r="r" b="b"/>
              <a:pathLst>
                <a:path w="214" h="514" extrusionOk="0">
                  <a:moveTo>
                    <a:pt x="122" y="0"/>
                  </a:moveTo>
                  <a:cubicBezTo>
                    <a:pt x="112" y="0"/>
                    <a:pt x="102" y="0"/>
                    <a:pt x="92" y="0"/>
                  </a:cubicBezTo>
                  <a:cubicBezTo>
                    <a:pt x="0" y="514"/>
                    <a:pt x="0" y="514"/>
                    <a:pt x="0" y="514"/>
                  </a:cubicBezTo>
                  <a:cubicBezTo>
                    <a:pt x="214" y="514"/>
                    <a:pt x="214" y="514"/>
                    <a:pt x="214" y="514"/>
                  </a:cubicBezTo>
                  <a:lnTo>
                    <a:pt x="122" y="0"/>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1"/>
            <p:cNvSpPr/>
            <p:nvPr/>
          </p:nvSpPr>
          <p:spPr>
            <a:xfrm>
              <a:off x="-299348" y="5101872"/>
              <a:ext cx="223428" cy="1945307"/>
            </a:xfrm>
            <a:custGeom>
              <a:avLst/>
              <a:gdLst/>
              <a:ahLst/>
              <a:cxnLst/>
              <a:rect l="l" t="t" r="r" b="b"/>
              <a:pathLst>
                <a:path w="225" h="1959" extrusionOk="0">
                  <a:moveTo>
                    <a:pt x="225" y="467"/>
                  </a:moveTo>
                  <a:lnTo>
                    <a:pt x="28" y="1959"/>
                  </a:lnTo>
                  <a:lnTo>
                    <a:pt x="0" y="76"/>
                  </a:lnTo>
                  <a:lnTo>
                    <a:pt x="12" y="0"/>
                  </a:lnTo>
                  <a:lnTo>
                    <a:pt x="225"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832685" y="5101872"/>
              <a:ext cx="224420" cy="1945307"/>
            </a:xfrm>
            <a:custGeom>
              <a:avLst/>
              <a:gdLst/>
              <a:ahLst/>
              <a:cxnLst/>
              <a:rect l="l" t="t" r="r" b="b"/>
              <a:pathLst>
                <a:path w="226" h="1959" extrusionOk="0">
                  <a:moveTo>
                    <a:pt x="0" y="467"/>
                  </a:moveTo>
                  <a:lnTo>
                    <a:pt x="200" y="1959"/>
                  </a:lnTo>
                  <a:lnTo>
                    <a:pt x="226" y="76"/>
                  </a:lnTo>
                  <a:lnTo>
                    <a:pt x="216" y="0"/>
                  </a:lnTo>
                  <a:lnTo>
                    <a:pt x="0" y="467"/>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1"/>
            <p:cNvSpPr/>
            <p:nvPr/>
          </p:nvSpPr>
          <p:spPr>
            <a:xfrm>
              <a:off x="-187045" y="4986356"/>
              <a:ext cx="1132032" cy="518351"/>
            </a:xfrm>
            <a:custGeom>
              <a:avLst/>
              <a:gdLst/>
              <a:ahLst/>
              <a:cxnLst/>
              <a:rect l="l" t="t" r="r" b="b"/>
              <a:pathLst>
                <a:path w="481" h="220" extrusionOk="0">
                  <a:moveTo>
                    <a:pt x="431" y="220"/>
                  </a:moveTo>
                  <a:cubicBezTo>
                    <a:pt x="481" y="64"/>
                    <a:pt x="481" y="64"/>
                    <a:pt x="481" y="64"/>
                  </a:cubicBezTo>
                  <a:cubicBezTo>
                    <a:pt x="341" y="0"/>
                    <a:pt x="140" y="0"/>
                    <a:pt x="0" y="64"/>
                  </a:cubicBezTo>
                  <a:cubicBezTo>
                    <a:pt x="49" y="220"/>
                    <a:pt x="49" y="220"/>
                    <a:pt x="49" y="220"/>
                  </a:cubicBezTo>
                  <a:lnTo>
                    <a:pt x="431"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1"/>
            <p:cNvSpPr/>
            <p:nvPr/>
          </p:nvSpPr>
          <p:spPr>
            <a:xfrm>
              <a:off x="-187045" y="4986356"/>
              <a:ext cx="1132032" cy="254210"/>
            </a:xfrm>
            <a:custGeom>
              <a:avLst/>
              <a:gdLst/>
              <a:ahLst/>
              <a:cxnLst/>
              <a:rect l="l" t="t" r="r" b="b"/>
              <a:pathLst>
                <a:path w="481" h="108" extrusionOk="0">
                  <a:moveTo>
                    <a:pt x="467" y="108"/>
                  </a:moveTo>
                  <a:cubicBezTo>
                    <a:pt x="481" y="64"/>
                    <a:pt x="481" y="64"/>
                    <a:pt x="481" y="64"/>
                  </a:cubicBezTo>
                  <a:cubicBezTo>
                    <a:pt x="341" y="0"/>
                    <a:pt x="140" y="0"/>
                    <a:pt x="0" y="64"/>
                  </a:cubicBezTo>
                  <a:cubicBezTo>
                    <a:pt x="14" y="108"/>
                    <a:pt x="14" y="108"/>
                    <a:pt x="14" y="108"/>
                  </a:cubicBezTo>
                  <a:cubicBezTo>
                    <a:pt x="155" y="85"/>
                    <a:pt x="325" y="85"/>
                    <a:pt x="467" y="108"/>
                  </a:cubicBez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269464" y="5299154"/>
              <a:ext cx="139021" cy="749723"/>
            </a:xfrm>
            <a:custGeom>
              <a:avLst/>
              <a:gdLst/>
              <a:ahLst/>
              <a:cxnLst/>
              <a:rect l="l" t="t" r="r" b="b"/>
              <a:pathLst>
                <a:path w="140" h="755" extrusionOk="0">
                  <a:moveTo>
                    <a:pt x="78" y="755"/>
                  </a:moveTo>
                  <a:lnTo>
                    <a:pt x="140" y="287"/>
                  </a:lnTo>
                  <a:lnTo>
                    <a:pt x="0" y="0"/>
                  </a:lnTo>
                  <a:lnTo>
                    <a:pt x="0" y="48"/>
                  </a:lnTo>
                  <a:lnTo>
                    <a:pt x="0" y="755"/>
                  </a:lnTo>
                  <a:lnTo>
                    <a:pt x="78"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37982" y="5132329"/>
              <a:ext cx="268113" cy="432952"/>
            </a:xfrm>
            <a:custGeom>
              <a:avLst/>
              <a:gdLst/>
              <a:ahLst/>
              <a:cxnLst/>
              <a:rect l="l" t="t" r="r" b="b"/>
              <a:pathLst>
                <a:path w="270" h="436" extrusionOk="0">
                  <a:moveTo>
                    <a:pt x="258" y="436"/>
                  </a:moveTo>
                  <a:lnTo>
                    <a:pt x="62" y="12"/>
                  </a:lnTo>
                  <a:lnTo>
                    <a:pt x="0" y="12"/>
                  </a:lnTo>
                  <a:lnTo>
                    <a:pt x="0" y="0"/>
                  </a:lnTo>
                  <a:lnTo>
                    <a:pt x="66" y="0"/>
                  </a:lnTo>
                  <a:lnTo>
                    <a:pt x="71" y="2"/>
                  </a:lnTo>
                  <a:lnTo>
                    <a:pt x="270" y="432"/>
                  </a:lnTo>
                  <a:lnTo>
                    <a:pt x="258"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888387" y="5299154"/>
              <a:ext cx="139021" cy="749723"/>
            </a:xfrm>
            <a:custGeom>
              <a:avLst/>
              <a:gdLst/>
              <a:ahLst/>
              <a:cxnLst/>
              <a:rect l="l" t="t" r="r" b="b"/>
              <a:pathLst>
                <a:path w="140" h="755" extrusionOk="0">
                  <a:moveTo>
                    <a:pt x="60" y="755"/>
                  </a:moveTo>
                  <a:lnTo>
                    <a:pt x="0" y="287"/>
                  </a:lnTo>
                  <a:lnTo>
                    <a:pt x="140" y="0"/>
                  </a:lnTo>
                  <a:lnTo>
                    <a:pt x="140" y="48"/>
                  </a:lnTo>
                  <a:lnTo>
                    <a:pt x="140" y="755"/>
                  </a:lnTo>
                  <a:lnTo>
                    <a:pt x="60" y="75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1"/>
            <p:cNvSpPr/>
            <p:nvPr/>
          </p:nvSpPr>
          <p:spPr>
            <a:xfrm>
              <a:off x="827813" y="5132329"/>
              <a:ext cx="268113" cy="432952"/>
            </a:xfrm>
            <a:custGeom>
              <a:avLst/>
              <a:gdLst/>
              <a:ahLst/>
              <a:cxnLst/>
              <a:rect l="l" t="t" r="r" b="b"/>
              <a:pathLst>
                <a:path w="270" h="436" extrusionOk="0">
                  <a:moveTo>
                    <a:pt x="9" y="436"/>
                  </a:moveTo>
                  <a:lnTo>
                    <a:pt x="0" y="432"/>
                  </a:lnTo>
                  <a:lnTo>
                    <a:pt x="199" y="2"/>
                  </a:lnTo>
                  <a:lnTo>
                    <a:pt x="204" y="0"/>
                  </a:lnTo>
                  <a:lnTo>
                    <a:pt x="270" y="0"/>
                  </a:lnTo>
                  <a:lnTo>
                    <a:pt x="270" y="12"/>
                  </a:lnTo>
                  <a:lnTo>
                    <a:pt x="208" y="12"/>
                  </a:lnTo>
                  <a:lnTo>
                    <a:pt x="9" y="436"/>
                  </a:lnTo>
                  <a:close/>
                </a:path>
              </a:pathLst>
            </a:custGeom>
            <a:solidFill>
              <a:srgbClr val="2E2C2C">
                <a:alpha val="1448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1"/>
            <p:cNvSpPr/>
            <p:nvPr/>
          </p:nvSpPr>
          <p:spPr>
            <a:xfrm>
              <a:off x="-449199" y="5163112"/>
              <a:ext cx="172784" cy="117175"/>
            </a:xfrm>
            <a:custGeom>
              <a:avLst/>
              <a:gdLst/>
              <a:ahLst/>
              <a:cxnLst/>
              <a:rect l="l" t="t" r="r" b="b"/>
              <a:pathLst>
                <a:path w="174" h="118" extrusionOk="0">
                  <a:moveTo>
                    <a:pt x="174" y="0"/>
                  </a:moveTo>
                  <a:lnTo>
                    <a:pt x="174" y="118"/>
                  </a:lnTo>
                  <a:lnTo>
                    <a:pt x="0" y="118"/>
                  </a:lnTo>
                  <a:lnTo>
                    <a:pt x="0" y="50"/>
                  </a:lnTo>
                  <a:lnTo>
                    <a:pt x="17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1"/>
            <p:cNvSpPr/>
            <p:nvPr/>
          </p:nvSpPr>
          <p:spPr>
            <a:xfrm>
              <a:off x="1032373" y="5163112"/>
              <a:ext cx="171791" cy="117175"/>
            </a:xfrm>
            <a:custGeom>
              <a:avLst/>
              <a:gdLst/>
              <a:ahLst/>
              <a:cxnLst/>
              <a:rect l="l" t="t" r="r" b="b"/>
              <a:pathLst>
                <a:path w="173" h="118" extrusionOk="0">
                  <a:moveTo>
                    <a:pt x="0" y="0"/>
                  </a:moveTo>
                  <a:lnTo>
                    <a:pt x="0" y="118"/>
                  </a:lnTo>
                  <a:lnTo>
                    <a:pt x="173" y="118"/>
                  </a:lnTo>
                  <a:lnTo>
                    <a:pt x="173" y="5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52" name="Google Shape;752;p31"/>
          <p:cNvCxnSpPr/>
          <p:nvPr/>
        </p:nvCxnSpPr>
        <p:spPr>
          <a:xfrm rot="10800000">
            <a:off x="5581975" y="2674050"/>
            <a:ext cx="1714500" cy="0"/>
          </a:xfrm>
          <a:prstGeom prst="straightConnector1">
            <a:avLst/>
          </a:prstGeom>
          <a:noFill/>
          <a:ln w="76200" cap="flat" cmpd="sng">
            <a:solidFill>
              <a:schemeClr val="accent3"/>
            </a:solidFill>
            <a:prstDash val="solid"/>
            <a:round/>
            <a:headEnd type="none" w="med" len="med"/>
            <a:tailEnd type="none" w="med" len="med"/>
          </a:ln>
        </p:spPr>
      </p:cxnSp>
      <p:cxnSp>
        <p:nvCxnSpPr>
          <p:cNvPr id="753" name="Google Shape;753;p31"/>
          <p:cNvCxnSpPr/>
          <p:nvPr/>
        </p:nvCxnSpPr>
        <p:spPr>
          <a:xfrm>
            <a:off x="496900" y="211150"/>
            <a:ext cx="1714500" cy="2362200"/>
          </a:xfrm>
          <a:prstGeom prst="straightConnector1">
            <a:avLst/>
          </a:prstGeom>
          <a:noFill/>
          <a:ln w="76200" cap="flat" cmpd="sng">
            <a:solidFill>
              <a:schemeClr val="accent3"/>
            </a:solidFill>
            <a:prstDash val="solid"/>
            <a:round/>
            <a:headEnd type="none" w="med" len="med"/>
            <a:tailEnd type="none" w="med" len="med"/>
          </a:ln>
        </p:spPr>
      </p:cxnSp>
      <p:cxnSp>
        <p:nvCxnSpPr>
          <p:cNvPr id="754" name="Google Shape;754;p31"/>
          <p:cNvCxnSpPr/>
          <p:nvPr/>
        </p:nvCxnSpPr>
        <p:spPr>
          <a:xfrm>
            <a:off x="3135325" y="3859225"/>
            <a:ext cx="790500" cy="1076400"/>
          </a:xfrm>
          <a:prstGeom prst="straightConnector1">
            <a:avLst/>
          </a:prstGeom>
          <a:noFill/>
          <a:ln w="7620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2853295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utomotive Industry Agency by Slidesgo">
  <a:themeElements>
    <a:clrScheme name="Simple Light">
      <a:dk1>
        <a:srgbClr val="2E2C2C"/>
      </a:dk1>
      <a:lt1>
        <a:srgbClr val="EFEFEF"/>
      </a:lt1>
      <a:dk2>
        <a:srgbClr val="1155CC"/>
      </a:dk2>
      <a:lt2>
        <a:srgbClr val="666666"/>
      </a:lt2>
      <a:accent1>
        <a:srgbClr val="6D9EEB"/>
      </a:accent1>
      <a:accent2>
        <a:srgbClr val="FFFFFF"/>
      </a:accent2>
      <a:accent3>
        <a:srgbClr val="FFFFFF"/>
      </a:accent3>
      <a:accent4>
        <a:srgbClr val="FFFFFF"/>
      </a:accent4>
      <a:accent5>
        <a:srgbClr val="FFFFFF"/>
      </a:accent5>
      <a:accent6>
        <a:srgbClr val="FFFFFF"/>
      </a:accent6>
      <a:hlink>
        <a:srgbClr val="2E2C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6035</TotalTime>
  <Words>1249</Words>
  <Application>Microsoft Office PowerPoint</Application>
  <PresentationFormat>On-screen Show (16:9)</PresentationFormat>
  <Paragraphs>196</Paragraphs>
  <Slides>27</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Khand SemiBold</vt:lpstr>
      <vt:lpstr>Metrophobic</vt:lpstr>
      <vt:lpstr>Open Sans</vt:lpstr>
      <vt:lpstr>Open Sans Light</vt:lpstr>
      <vt:lpstr>Raleway</vt:lpstr>
      <vt:lpstr>Wingdings</vt:lpstr>
      <vt:lpstr>Automotive Industry Agency by Slidesgo</vt:lpstr>
      <vt:lpstr>Vehicle Price Prediction</vt:lpstr>
      <vt:lpstr>Overview</vt:lpstr>
      <vt:lpstr>Table of contents</vt:lpstr>
      <vt:lpstr>Problem Statement</vt:lpstr>
      <vt:lpstr>Problem Statement</vt:lpstr>
      <vt:lpstr>Problem &amp; Objective</vt:lpstr>
      <vt:lpstr>Challenges in the Used Market</vt:lpstr>
      <vt:lpstr>Objectives</vt:lpstr>
      <vt:lpstr>Methodology</vt:lpstr>
      <vt:lpstr>CRISP-DM</vt:lpstr>
      <vt:lpstr>CRISP-DM</vt:lpstr>
      <vt:lpstr>Process Flowchart</vt:lpstr>
      <vt:lpstr>PowerPoint Presentation</vt:lpstr>
      <vt:lpstr>Dataset</vt:lpstr>
      <vt:lpstr>Data Description</vt:lpstr>
      <vt:lpstr>Data Description</vt:lpstr>
      <vt:lpstr>Data Preprocessing</vt:lpstr>
      <vt:lpstr>Feature Importance</vt:lpstr>
      <vt:lpstr>Model Results</vt:lpstr>
      <vt:lpstr>Model Results</vt:lpstr>
      <vt:lpstr>Model Results</vt:lpstr>
      <vt:lpstr>XG-Boost in Detail</vt:lpstr>
      <vt:lpstr>Web Application</vt:lpstr>
      <vt:lpstr>Conclusion</vt:lpstr>
      <vt:lpstr>Conclusion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Mashilo, Mahlatsi Malise</cp:lastModifiedBy>
  <cp:revision>5</cp:revision>
  <dcterms:modified xsi:type="dcterms:W3CDTF">2024-10-18T14:01:50Z</dcterms:modified>
</cp:coreProperties>
</file>