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4020202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32179-F8CA-428F-B3A1-9CEFE315C941}">
  <a:tblStyle styleId="{6DA32179-F8CA-428F-B3A1-9CEFE315C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e11c2b7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e11c2b7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captures a number of different components that will impact your ability to create and bring a product to market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7" y="1565950"/>
            <a:ext cx="2889325" cy="2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643725"/>
            <a:ext cx="2612800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55622889"/>
              </p:ext>
            </p:extLst>
          </p:nvPr>
        </p:nvGraphicFramePr>
        <p:xfrm>
          <a:off x="1336920" y="478840"/>
          <a:ext cx="7239000" cy="4434750"/>
        </p:xfrm>
        <a:graphic>
          <a:graphicData uri="http://schemas.openxmlformats.org/drawingml/2006/table">
            <a:tbl>
              <a:tblPr>
                <a:noFill/>
                <a:tableStyleId>{6DA32179-F8CA-428F-B3A1-9CEFE315C941}</a:tableStyleId>
              </a:tblPr>
              <a:tblGrid>
                <a:gridCol w="13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622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Partners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Payment Processors.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System Integrators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Third party services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9144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Activities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Software Development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dirty="0"/>
                    </a:p>
                  </a:txBody>
                  <a:tcPr marL="91425" marR="91425" marT="91425" marB="91425"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Value Proposition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Cross platform syncing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Simple UX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Reliable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dirty="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Relationships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100" dirty="0"/>
                        <a:t>App store reviews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Technical Support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Segments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Fitness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Resources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Developers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Data centers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Financial Backing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Intellectual Property</a:t>
                      </a: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dirty="0"/>
                    </a:p>
                  </a:txBody>
                  <a:tcPr marL="91425" marR="91425" marT="91425" marB="91425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Channels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100" dirty="0"/>
                        <a:t>Ads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100" dirty="0"/>
                        <a:t>Referrals</a:t>
                      </a: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22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Cost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100" dirty="0"/>
                        <a:t>Salaries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Third party subscription costs</a:t>
                      </a:r>
                      <a:endParaRPr sz="11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Revenue Streams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100" dirty="0"/>
                        <a:t>Freemium</a:t>
                      </a:r>
                      <a:endParaRPr sz="11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21936" y="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 Canvas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cp:lastModifiedBy>Mohamed Sharaf</cp:lastModifiedBy>
  <cp:revision>1</cp:revision>
  <dcterms:modified xsi:type="dcterms:W3CDTF">2023-03-10T15:43:25Z</dcterms:modified>
</cp:coreProperties>
</file>