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EDEB7B-6C88-444F-B1AD-91652DD4B428}">
  <a:tblStyle styleId="{78EDEB7B-6C88-444F-B1AD-91652DD4B4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&amp; Image">
  <p:cSld name="Title with Content &amp; Image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3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b="0" i="0" sz="4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b="0" i="0" sz="16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b="0" i="0" sz="14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700"/>
              <a:buFont typeface="Open Sans"/>
              <a:buNone/>
              <a:defRPr b="0" i="0" sz="700" u="none" cap="none" strike="noStrik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56" name="Google Shape;56;p13"/>
          <p:cNvSpPr/>
          <p:nvPr>
            <p:ph idx="4" type="pic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b="0" i="0" sz="1800" u="none" cap="none" strike="noStrik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65760" y="149352"/>
            <a:ext cx="48006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</a:pPr>
            <a:r>
              <a:rPr lang="en"/>
              <a:t>Storyboard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365760" y="886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{78EDEB7B-6C88-444F-B1AD-91652DD4B428}</a:tableStyleId>
              </a:tblPr>
              <a:tblGrid>
                <a:gridCol w="2834650"/>
                <a:gridCol w="2834650"/>
                <a:gridCol w="2834650"/>
              </a:tblGrid>
              <a:tr h="315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84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</a:t>
                      </a:r>
                      <a:br>
                        <a:rPr lang="en" sz="1400" u="none" cap="none" strike="noStrike"/>
                      </a:br>
                      <a:br>
                        <a:rPr lang="en" sz="1400" u="none" cap="none" strike="noStrike"/>
                      </a:b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9E9E9E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