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469A-051E-4A05-A56E-27E10F419E9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DD3A-707F-4B4A-9BE3-771D7E2B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5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469A-051E-4A05-A56E-27E10F419E9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DD3A-707F-4B4A-9BE3-771D7E2B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83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469A-051E-4A05-A56E-27E10F419E9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DD3A-707F-4B4A-9BE3-771D7E2B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0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469A-051E-4A05-A56E-27E10F419E9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DD3A-707F-4B4A-9BE3-771D7E2B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73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469A-051E-4A05-A56E-27E10F419E9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DD3A-707F-4B4A-9BE3-771D7E2B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80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469A-051E-4A05-A56E-27E10F419E9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DD3A-707F-4B4A-9BE3-771D7E2B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27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469A-051E-4A05-A56E-27E10F419E9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DD3A-707F-4B4A-9BE3-771D7E2B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17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469A-051E-4A05-A56E-27E10F419E9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DD3A-707F-4B4A-9BE3-771D7E2B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469A-051E-4A05-A56E-27E10F419E9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DD3A-707F-4B4A-9BE3-771D7E2B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5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469A-051E-4A05-A56E-27E10F419E9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35EDD3A-707F-4B4A-9BE3-771D7E2B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0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469A-051E-4A05-A56E-27E10F419E9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DD3A-707F-4B4A-9BE3-771D7E2B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3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469A-051E-4A05-A56E-27E10F419E9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DD3A-707F-4B4A-9BE3-771D7E2B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2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469A-051E-4A05-A56E-27E10F419E9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DD3A-707F-4B4A-9BE3-771D7E2B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469A-051E-4A05-A56E-27E10F419E9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DD3A-707F-4B4A-9BE3-771D7E2B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2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469A-051E-4A05-A56E-27E10F419E9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DD3A-707F-4B4A-9BE3-771D7E2B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4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469A-051E-4A05-A56E-27E10F419E9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DD3A-707F-4B4A-9BE3-771D7E2B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469A-051E-4A05-A56E-27E10F419E9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DD3A-707F-4B4A-9BE3-771D7E2B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9E469A-051E-4A05-A56E-27E10F419E9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5EDD3A-707F-4B4A-9BE3-771D7E2B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9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9A35-A37A-7433-08A9-715A9BA25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UdaPeople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58F0F-9A1C-59F7-5ACF-C92B7AE93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With CI /CD </a:t>
            </a:r>
          </a:p>
        </p:txBody>
      </p:sp>
    </p:spTree>
    <p:extLst>
      <p:ext uri="{BB962C8B-B14F-4D97-AF65-F5344CB8AC3E}">
        <p14:creationId xmlns:p14="http://schemas.microsoft.com/office/powerpoint/2010/main" val="157415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7093-5BFC-BACF-7FAB-9C77A491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637" y="465785"/>
            <a:ext cx="10018713" cy="1363016"/>
          </a:xfrm>
        </p:spPr>
        <p:txBody>
          <a:bodyPr/>
          <a:lstStyle/>
          <a:p>
            <a:r>
              <a:rPr lang="en-US" dirty="0"/>
              <a:t>Why Implement CI/CD For The Project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10B62-2E56-D279-22A7-7D91B36B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1" y="2959510"/>
            <a:ext cx="4895056" cy="663695"/>
          </a:xfrm>
        </p:spPr>
        <p:txBody>
          <a:bodyPr/>
          <a:lstStyle/>
          <a:p>
            <a:r>
              <a:rPr lang="en-US" sz="3600" dirty="0"/>
              <a:t>Before CI/CD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8F580-C773-BD10-ADBC-22801E4A2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6684" y="3623206"/>
            <a:ext cx="5012683" cy="1752599"/>
          </a:xfrm>
        </p:spPr>
        <p:txBody>
          <a:bodyPr>
            <a:normAutofit/>
          </a:bodyPr>
          <a:lstStyle/>
          <a:p>
            <a:r>
              <a:rPr lang="en-US" sz="3200" b="1" dirty="0"/>
              <a:t>More humans </a:t>
            </a:r>
            <a:r>
              <a:rPr lang="en-US" sz="3200" dirty="0"/>
              <a:t>working on deploying the project and preparing its infrastructure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2832E-7988-5C73-5333-4AE3BDD7B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7935" y="2959510"/>
            <a:ext cx="5009357" cy="656284"/>
          </a:xfrm>
        </p:spPr>
        <p:txBody>
          <a:bodyPr/>
          <a:lstStyle/>
          <a:p>
            <a:r>
              <a:rPr lang="en-US" sz="3600" dirty="0"/>
              <a:t>After CI/CD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04B3-06E1-2DC0-B1B5-D8A8F13F2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3667" y="3623206"/>
            <a:ext cx="5137894" cy="2109000"/>
          </a:xfrm>
        </p:spPr>
        <p:txBody>
          <a:bodyPr>
            <a:normAutofit/>
          </a:bodyPr>
          <a:lstStyle/>
          <a:p>
            <a:r>
              <a:rPr lang="en-US" sz="3200" b="1" dirty="0"/>
              <a:t>Less humans </a:t>
            </a:r>
            <a:r>
              <a:rPr lang="en-US" sz="3200" dirty="0"/>
              <a:t>and </a:t>
            </a:r>
            <a:r>
              <a:rPr lang="en-US" sz="3200" b="1" dirty="0"/>
              <a:t>more automation</a:t>
            </a:r>
            <a:r>
              <a:rPr lang="en-US" sz="3200" dirty="0"/>
              <a:t> which leads to </a:t>
            </a:r>
            <a:r>
              <a:rPr lang="en-US" sz="3200" b="1" dirty="0"/>
              <a:t>Less human error, Faster deployments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AA352-0B78-5E7E-393B-FF75A7FD6478}"/>
              </a:ext>
            </a:extLst>
          </p:cNvPr>
          <p:cNvSpPr txBox="1"/>
          <p:nvPr/>
        </p:nvSpPr>
        <p:spPr>
          <a:xfrm>
            <a:off x="2762865" y="1907458"/>
            <a:ext cx="73348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i="1" u="sng" dirty="0">
                <a:solidFill>
                  <a:srgbClr val="FF0000"/>
                </a:solidFill>
              </a:rPr>
              <a:t>Avoiding Cost</a:t>
            </a:r>
          </a:p>
        </p:txBody>
      </p:sp>
    </p:spTree>
    <p:extLst>
      <p:ext uri="{BB962C8B-B14F-4D97-AF65-F5344CB8AC3E}">
        <p14:creationId xmlns:p14="http://schemas.microsoft.com/office/powerpoint/2010/main" val="353419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7093-5BFC-BACF-7FAB-9C77A491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637" y="465785"/>
            <a:ext cx="10018713" cy="1363016"/>
          </a:xfrm>
        </p:spPr>
        <p:txBody>
          <a:bodyPr/>
          <a:lstStyle/>
          <a:p>
            <a:r>
              <a:rPr lang="en-US" dirty="0"/>
              <a:t>Why Implement CI/CD For The Project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10B62-2E56-D279-22A7-7D91B36B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1" y="2959510"/>
            <a:ext cx="4895056" cy="663695"/>
          </a:xfrm>
        </p:spPr>
        <p:txBody>
          <a:bodyPr/>
          <a:lstStyle/>
          <a:p>
            <a:r>
              <a:rPr lang="en-US" sz="3600" dirty="0"/>
              <a:t>Before CI/CD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8F580-C773-BD10-ADBC-22801E4A2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6684" y="3623206"/>
            <a:ext cx="5012683" cy="2109000"/>
          </a:xfrm>
        </p:spPr>
        <p:txBody>
          <a:bodyPr>
            <a:normAutofit/>
          </a:bodyPr>
          <a:lstStyle/>
          <a:p>
            <a:r>
              <a:rPr lang="en-US" sz="3200" b="1" dirty="0"/>
              <a:t>Cleaning </a:t>
            </a:r>
            <a:r>
              <a:rPr lang="en-US" sz="3200" dirty="0"/>
              <a:t>infrastructure requires </a:t>
            </a:r>
            <a:r>
              <a:rPr lang="en-US" sz="3200" b="1" dirty="0"/>
              <a:t>some time </a:t>
            </a:r>
            <a:r>
              <a:rPr lang="en-US" sz="3200" dirty="0"/>
              <a:t>due to </a:t>
            </a:r>
            <a:r>
              <a:rPr lang="en-US" sz="3200" b="1" dirty="0"/>
              <a:t>human interaction and error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2832E-7988-5C73-5333-4AE3BDD7B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7935" y="2959510"/>
            <a:ext cx="5009357" cy="656284"/>
          </a:xfrm>
        </p:spPr>
        <p:txBody>
          <a:bodyPr/>
          <a:lstStyle/>
          <a:p>
            <a:r>
              <a:rPr lang="en-US" sz="3600" dirty="0"/>
              <a:t>After CI/CD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04B3-06E1-2DC0-B1B5-D8A8F13F2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3667" y="3623206"/>
            <a:ext cx="5137894" cy="2109000"/>
          </a:xfrm>
        </p:spPr>
        <p:txBody>
          <a:bodyPr>
            <a:normAutofit/>
          </a:bodyPr>
          <a:lstStyle/>
          <a:p>
            <a:r>
              <a:rPr lang="en-US" sz="3200" b="1" dirty="0"/>
              <a:t>Automated Infrastructure Cleanup </a:t>
            </a:r>
            <a:r>
              <a:rPr lang="en-US" sz="3200" dirty="0"/>
              <a:t>which leads to </a:t>
            </a:r>
            <a:r>
              <a:rPr lang="en-US" sz="3200" b="1" dirty="0"/>
              <a:t>Less infrastructure costs </a:t>
            </a:r>
            <a:r>
              <a:rPr lang="en-US" sz="3200" dirty="0"/>
              <a:t>from unused resources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AA352-0B78-5E7E-393B-FF75A7FD6478}"/>
              </a:ext>
            </a:extLst>
          </p:cNvPr>
          <p:cNvSpPr txBox="1"/>
          <p:nvPr/>
        </p:nvSpPr>
        <p:spPr>
          <a:xfrm>
            <a:off x="2762865" y="1907458"/>
            <a:ext cx="73348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i="1" u="sng" dirty="0">
                <a:solidFill>
                  <a:srgbClr val="FF0000"/>
                </a:solidFill>
              </a:rPr>
              <a:t>Reduce Cost</a:t>
            </a:r>
          </a:p>
        </p:txBody>
      </p:sp>
    </p:spTree>
    <p:extLst>
      <p:ext uri="{BB962C8B-B14F-4D97-AF65-F5344CB8AC3E}">
        <p14:creationId xmlns:p14="http://schemas.microsoft.com/office/powerpoint/2010/main" val="374417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7093-5BFC-BACF-7FAB-9C77A491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637" y="465785"/>
            <a:ext cx="10018713" cy="1363016"/>
          </a:xfrm>
        </p:spPr>
        <p:txBody>
          <a:bodyPr/>
          <a:lstStyle/>
          <a:p>
            <a:r>
              <a:rPr lang="en-US" dirty="0"/>
              <a:t>Why Implement CI/CD For The Project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10B62-2E56-D279-22A7-7D91B36B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1" y="2959510"/>
            <a:ext cx="4895056" cy="663695"/>
          </a:xfrm>
        </p:spPr>
        <p:txBody>
          <a:bodyPr/>
          <a:lstStyle/>
          <a:p>
            <a:r>
              <a:rPr lang="en-US" sz="3600" dirty="0"/>
              <a:t>Before CI/CD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8F580-C773-BD10-ADBC-22801E4A2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1474" y="3623206"/>
            <a:ext cx="5137893" cy="2266317"/>
          </a:xfrm>
        </p:spPr>
        <p:txBody>
          <a:bodyPr>
            <a:normAutofit/>
          </a:bodyPr>
          <a:lstStyle/>
          <a:p>
            <a:r>
              <a:rPr lang="en-US" sz="3200" dirty="0"/>
              <a:t>Testing must be done </a:t>
            </a:r>
            <a:r>
              <a:rPr lang="en-US" sz="3200" b="1" dirty="0"/>
              <a:t>manually</a:t>
            </a:r>
            <a:r>
              <a:rPr lang="en-US" sz="3200" dirty="0"/>
              <a:t> after deployment and </a:t>
            </a:r>
            <a:r>
              <a:rPr lang="en-US" sz="3200" b="1" dirty="0"/>
              <a:t>before public access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2832E-7988-5C73-5333-4AE3BDD7B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7935" y="2959510"/>
            <a:ext cx="5009357" cy="656284"/>
          </a:xfrm>
        </p:spPr>
        <p:txBody>
          <a:bodyPr/>
          <a:lstStyle/>
          <a:p>
            <a:r>
              <a:rPr lang="en-US" sz="3600" dirty="0"/>
              <a:t>After CI/CD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04B3-06E1-2DC0-B1B5-D8A8F13F2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3667" y="3623206"/>
            <a:ext cx="5137894" cy="2109000"/>
          </a:xfrm>
        </p:spPr>
        <p:txBody>
          <a:bodyPr>
            <a:normAutofit/>
          </a:bodyPr>
          <a:lstStyle/>
          <a:p>
            <a:r>
              <a:rPr lang="en-US" sz="3200" b="1" dirty="0"/>
              <a:t>Automated tests</a:t>
            </a:r>
            <a:r>
              <a:rPr lang="en-US" sz="3200" dirty="0"/>
              <a:t>, which </a:t>
            </a:r>
            <a:r>
              <a:rPr lang="en-US" sz="3200" b="1" dirty="0"/>
              <a:t>reduce</a:t>
            </a:r>
            <a:r>
              <a:rPr lang="en-US" sz="3200" dirty="0"/>
              <a:t> </a:t>
            </a:r>
            <a:r>
              <a:rPr lang="en-US" sz="3200" b="1" dirty="0"/>
              <a:t>the downtime </a:t>
            </a:r>
            <a:r>
              <a:rPr lang="en-US" sz="3200" dirty="0"/>
              <a:t>for deploying a new version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AA352-0B78-5E7E-393B-FF75A7FD6478}"/>
              </a:ext>
            </a:extLst>
          </p:cNvPr>
          <p:cNvSpPr txBox="1"/>
          <p:nvPr/>
        </p:nvSpPr>
        <p:spPr>
          <a:xfrm>
            <a:off x="2762865" y="1907458"/>
            <a:ext cx="73348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i="1" u="sng" dirty="0">
                <a:solidFill>
                  <a:srgbClr val="FF0000"/>
                </a:solidFill>
              </a:rPr>
              <a:t>Increase Revenue</a:t>
            </a:r>
          </a:p>
        </p:txBody>
      </p:sp>
    </p:spTree>
    <p:extLst>
      <p:ext uri="{BB962C8B-B14F-4D97-AF65-F5344CB8AC3E}">
        <p14:creationId xmlns:p14="http://schemas.microsoft.com/office/powerpoint/2010/main" val="253927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7093-5BFC-BACF-7FAB-9C77A491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637" y="465785"/>
            <a:ext cx="10018713" cy="1363016"/>
          </a:xfrm>
        </p:spPr>
        <p:txBody>
          <a:bodyPr/>
          <a:lstStyle/>
          <a:p>
            <a:r>
              <a:rPr lang="en-US" dirty="0"/>
              <a:t>Why Implement CI/CD For The Project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10B62-2E56-D279-22A7-7D91B36B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1" y="2959510"/>
            <a:ext cx="4895056" cy="663695"/>
          </a:xfrm>
        </p:spPr>
        <p:txBody>
          <a:bodyPr/>
          <a:lstStyle/>
          <a:p>
            <a:r>
              <a:rPr lang="en-US" sz="3600" dirty="0"/>
              <a:t>Before CI/CD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8F580-C773-BD10-ADBC-22801E4A2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1474" y="3623206"/>
            <a:ext cx="5137893" cy="247279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In case of bugs, switching to an old working version </a:t>
            </a:r>
            <a:r>
              <a:rPr lang="en-US" sz="3200" b="1" dirty="0"/>
              <a:t>takes a lot of time and effort that leads to a large downtime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2832E-7988-5C73-5333-4AE3BDD7B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7935" y="2959510"/>
            <a:ext cx="5009357" cy="656284"/>
          </a:xfrm>
        </p:spPr>
        <p:txBody>
          <a:bodyPr/>
          <a:lstStyle/>
          <a:p>
            <a:r>
              <a:rPr lang="en-US" sz="3600" dirty="0"/>
              <a:t>After CI/CD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04B3-06E1-2DC0-B1B5-D8A8F13F2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3667" y="3623206"/>
            <a:ext cx="5354204" cy="210900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In case of bugs, switching to an old working version is </a:t>
            </a:r>
            <a:r>
              <a:rPr lang="en-US" sz="3200" b="1" dirty="0"/>
              <a:t>nearly</a:t>
            </a:r>
            <a:r>
              <a:rPr lang="en-US" sz="3200" dirty="0"/>
              <a:t> </a:t>
            </a:r>
            <a:r>
              <a:rPr lang="en-US" sz="3200" b="1" dirty="0"/>
              <a:t>instantaneous</a:t>
            </a:r>
            <a:r>
              <a:rPr lang="en-US" sz="32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AA352-0B78-5E7E-393B-FF75A7FD6478}"/>
              </a:ext>
            </a:extLst>
          </p:cNvPr>
          <p:cNvSpPr txBox="1"/>
          <p:nvPr/>
        </p:nvSpPr>
        <p:spPr>
          <a:xfrm>
            <a:off x="2762865" y="1907458"/>
            <a:ext cx="73348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i="1" u="sng" dirty="0">
                <a:solidFill>
                  <a:srgbClr val="FF0000"/>
                </a:solidFill>
              </a:rPr>
              <a:t>Protect Revenue</a:t>
            </a:r>
          </a:p>
        </p:txBody>
      </p:sp>
    </p:spTree>
    <p:extLst>
      <p:ext uri="{BB962C8B-B14F-4D97-AF65-F5344CB8AC3E}">
        <p14:creationId xmlns:p14="http://schemas.microsoft.com/office/powerpoint/2010/main" val="913243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32</TotalTime>
  <Words>190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Open Sans</vt:lpstr>
      <vt:lpstr>Parallax</vt:lpstr>
      <vt:lpstr>UdaPeople</vt:lpstr>
      <vt:lpstr>Why Implement CI/CD For The Project ?</vt:lpstr>
      <vt:lpstr>Why Implement CI/CD For The Project ?</vt:lpstr>
      <vt:lpstr>Why Implement CI/CD For The Project ?</vt:lpstr>
      <vt:lpstr>Why Implement CI/CD For The Project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UdaPeople</dc:title>
  <dc:creator>محمد قطب عبدالغفار حسنين عامر</dc:creator>
  <cp:lastModifiedBy>محمد قطب عبدالغفار حسنين عامر</cp:lastModifiedBy>
  <cp:revision>8</cp:revision>
  <dcterms:created xsi:type="dcterms:W3CDTF">2022-09-08T09:14:28Z</dcterms:created>
  <dcterms:modified xsi:type="dcterms:W3CDTF">2022-09-08T09:47:07Z</dcterms:modified>
</cp:coreProperties>
</file>