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8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468-3A8E-4622-856F-7FC435853E2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634D-6708-48C6-B0A0-2F954FFF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70395" y="1584356"/>
            <a:ext cx="0" cy="26255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8795" y="3911097"/>
            <a:ext cx="303291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6361" y="213696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4750" y="280616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602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8223" y="287413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00982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62639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77590" y="20690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40964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80473" y="19166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79649" y="351541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6275" y="26681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24300" y="2759540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19947" y="1600169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Dataset Vectors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32748" y="1584356"/>
            <a:ext cx="0" cy="26255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51148" y="3911097"/>
            <a:ext cx="165472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97114" y="333424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75503" y="4003443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34355" y="445385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68976" y="407140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71735" y="362395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33392" y="362395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48343" y="326633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11717" y="445385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51226" y="311393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50402" y="471269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4332" y="2853601"/>
            <a:ext cx="94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“Residuals”</a:t>
            </a:r>
            <a:endParaRPr lang="en-US" sz="1200" dirty="0"/>
          </a:p>
        </p:txBody>
      </p:sp>
      <p:sp>
        <p:nvSpPr>
          <p:cNvPr id="40" name="Right Arrow 39"/>
          <p:cNvSpPr/>
          <p:nvPr/>
        </p:nvSpPr>
        <p:spPr>
          <a:xfrm>
            <a:off x="5775187" y="2744052"/>
            <a:ext cx="523875" cy="2694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66586" y="2426674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2228" y="2332228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8465631" y="360986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21273" y="3429692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 Residual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89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60895" y="1584356"/>
            <a:ext cx="0" cy="49497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79295" y="3911097"/>
            <a:ext cx="303291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16861" y="213696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5250" y="280616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4102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88723" y="287413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1482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53139" y="242667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68090" y="20690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31464" y="3256575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70973" y="1916662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70149" y="3515417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06775" y="26681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2759540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610447" y="1600169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1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3161922" y="4604581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7562" y="5495892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26987" y="5433945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10526" y="5190821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426077" y="4501566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25268" y="4712872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52097" y="465302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74188" y="594316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93310" y="420212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35200" y="587017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61879" y="4959486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69904" y="5050926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Centroid 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4651" y="4104904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2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499191" y="2759540"/>
            <a:ext cx="0" cy="243128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17591" y="3911097"/>
            <a:ext cx="144063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665162" y="333845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43551" y="4007660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002403" y="445806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37024" y="4075624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939783" y="362816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601440" y="3628168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016391" y="327055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79765" y="4458069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19274" y="3118156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18450" y="4716911"/>
            <a:ext cx="63374" cy="63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46140" y="350989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21780" y="440121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11205" y="4339263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94744" y="4096139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310295" y="3406884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09486" y="3618190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36315" y="355834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58406" y="4848487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77528" y="3107438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19418" y="4775495"/>
            <a:ext cx="63374" cy="63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5922003" y="3779759"/>
            <a:ext cx="460102" cy="2279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23020" y="2426674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Residuals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937344" y="3646861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992986" y="3552415"/>
            <a:ext cx="83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7991849" y="4860416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047491" y="4765970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Query Residual 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8822995" y="254780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878637" y="2453357"/>
            <a:ext cx="83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Query Residual 2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5</cp:revision>
  <dcterms:created xsi:type="dcterms:W3CDTF">2017-10-23T23:07:50Z</dcterms:created>
  <dcterms:modified xsi:type="dcterms:W3CDTF">2017-10-23T23:43:03Z</dcterms:modified>
</cp:coreProperties>
</file>