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F61C-D00E-44BD-8091-D4791139212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AE70-7467-4800-9AC7-4ABCCEC5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0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F61C-D00E-44BD-8091-D4791139212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AE70-7467-4800-9AC7-4ABCCEC5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2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F61C-D00E-44BD-8091-D4791139212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AE70-7467-4800-9AC7-4ABCCEC5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5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F61C-D00E-44BD-8091-D4791139212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AE70-7467-4800-9AC7-4ABCCEC5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2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F61C-D00E-44BD-8091-D4791139212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AE70-7467-4800-9AC7-4ABCCEC5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F61C-D00E-44BD-8091-D4791139212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AE70-7467-4800-9AC7-4ABCCEC5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5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F61C-D00E-44BD-8091-D4791139212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AE70-7467-4800-9AC7-4ABCCEC5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4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F61C-D00E-44BD-8091-D4791139212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AE70-7467-4800-9AC7-4ABCCEC5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6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F61C-D00E-44BD-8091-D4791139212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AE70-7467-4800-9AC7-4ABCCEC5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F61C-D00E-44BD-8091-D4791139212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AE70-7467-4800-9AC7-4ABCCEC5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F61C-D00E-44BD-8091-D4791139212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AE70-7467-4800-9AC7-4ABCCEC5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3F61C-D00E-44BD-8091-D4791139212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AE70-7467-4800-9AC7-4ABCCEC5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256834" y="1387102"/>
            <a:ext cx="810171" cy="930031"/>
            <a:chOff x="932659" y="2797909"/>
            <a:chExt cx="810171" cy="930031"/>
          </a:xfrm>
        </p:grpSpPr>
        <p:sp>
          <p:nvSpPr>
            <p:cNvPr id="21" name="Folded Corner 20"/>
            <p:cNvSpPr/>
            <p:nvPr/>
          </p:nvSpPr>
          <p:spPr>
            <a:xfrm>
              <a:off x="932659" y="2797909"/>
              <a:ext cx="810171" cy="930031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144961" y="2922955"/>
              <a:ext cx="4923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023889" y="3043312"/>
              <a:ext cx="6134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023889" y="3163669"/>
              <a:ext cx="6134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23889" y="3284026"/>
              <a:ext cx="6134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23889" y="3404383"/>
              <a:ext cx="6134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23889" y="3524740"/>
              <a:ext cx="6134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141932" y="1176218"/>
            <a:ext cx="1025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Source text</a:t>
            </a:r>
            <a:endParaRPr lang="en-US" sz="1000" dirty="0"/>
          </a:p>
        </p:txBody>
      </p:sp>
      <p:sp>
        <p:nvSpPr>
          <p:cNvPr id="31" name="Right Arrow 30"/>
          <p:cNvSpPr/>
          <p:nvPr/>
        </p:nvSpPr>
        <p:spPr>
          <a:xfrm>
            <a:off x="2400325" y="1721527"/>
            <a:ext cx="424773" cy="2611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088195" y="868006"/>
            <a:ext cx="1023564" cy="1968222"/>
            <a:chOff x="2764020" y="2118405"/>
            <a:chExt cx="1023564" cy="1968222"/>
          </a:xfrm>
        </p:grpSpPr>
        <p:sp>
          <p:nvSpPr>
            <p:cNvPr id="33" name="Rectangle 32"/>
            <p:cNvSpPr/>
            <p:nvPr/>
          </p:nvSpPr>
          <p:spPr>
            <a:xfrm>
              <a:off x="2788741" y="2365754"/>
              <a:ext cx="106624" cy="17208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66883" y="3006899"/>
              <a:ext cx="920701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/>
                <a:t>tf-idf</a:t>
              </a:r>
              <a:r>
                <a:rPr lang="en-US" sz="1200" dirty="0" smtClean="0"/>
                <a:t> vector</a:t>
              </a:r>
            </a:p>
            <a:p>
              <a:pPr algn="ctr"/>
              <a:r>
                <a:rPr lang="en-US" sz="1000" dirty="0" smtClean="0"/>
                <a:t>[5,000 x 1]</a:t>
              </a:r>
              <a:endParaRPr lang="en-US" sz="1000" dirty="0" smtClean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764020" y="2118405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4020" y="2118405"/>
                  <a:ext cx="161711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879025" y="3876390"/>
            <a:ext cx="2340515" cy="1968222"/>
            <a:chOff x="4601972" y="2136023"/>
            <a:chExt cx="2340515" cy="1968222"/>
          </a:xfrm>
        </p:grpSpPr>
        <p:sp>
          <p:nvSpPr>
            <p:cNvPr id="39" name="Rectangle 38"/>
            <p:cNvSpPr/>
            <p:nvPr/>
          </p:nvSpPr>
          <p:spPr>
            <a:xfrm>
              <a:off x="4601972" y="2845037"/>
              <a:ext cx="1720873" cy="74222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Projection matrix</a:t>
              </a:r>
            </a:p>
            <a:p>
              <a:pPr algn="ctr"/>
              <a:r>
                <a:rPr lang="en-US" sz="800" dirty="0" smtClean="0"/>
                <a:t>[100 x 5,000]</a:t>
              </a:r>
              <a:endParaRPr lang="en-US" sz="800" dirty="0" smtClean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733388" y="2575615"/>
                  <a:ext cx="19159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388" y="2575615"/>
                  <a:ext cx="191591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806" r="-22581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/>
            <p:cNvSpPr/>
            <p:nvPr/>
          </p:nvSpPr>
          <p:spPr>
            <a:xfrm>
              <a:off x="6805497" y="2383372"/>
              <a:ext cx="106624" cy="17208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780776" y="2136023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0776" y="2136023"/>
                  <a:ext cx="161711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231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504860" y="3052908"/>
                  <a:ext cx="1186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860" y="3052908"/>
                  <a:ext cx="11862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ight Arrow 44"/>
          <p:cNvSpPr/>
          <p:nvPr/>
        </p:nvSpPr>
        <p:spPr>
          <a:xfrm>
            <a:off x="3482016" y="4729911"/>
            <a:ext cx="424773" cy="2611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172072" y="4361606"/>
            <a:ext cx="966512" cy="997791"/>
            <a:chOff x="7895019" y="2608841"/>
            <a:chExt cx="966512" cy="997791"/>
          </a:xfrm>
        </p:grpSpPr>
        <p:sp>
          <p:nvSpPr>
            <p:cNvPr id="48" name="Rectangle 47"/>
            <p:cNvSpPr/>
            <p:nvPr/>
          </p:nvSpPr>
          <p:spPr>
            <a:xfrm>
              <a:off x="7928184" y="2863298"/>
              <a:ext cx="88210" cy="74333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7895019" y="260884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5019" y="2608841"/>
                  <a:ext cx="149400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000" r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/>
            <p:cNvSpPr txBox="1"/>
            <p:nvPr/>
          </p:nvSpPr>
          <p:spPr>
            <a:xfrm>
              <a:off x="8073879" y="3019867"/>
              <a:ext cx="787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LSI vector</a:t>
              </a:r>
            </a:p>
            <a:p>
              <a:pPr algn="ctr"/>
              <a:r>
                <a:rPr lang="en-US" sz="1000" dirty="0" smtClean="0"/>
                <a:t>[100 x 1]</a:t>
              </a:r>
              <a:endParaRPr lang="en-US" sz="1000" dirty="0" smtClean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529343" y="481336"/>
            <a:ext cx="2377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Step 1:</a:t>
            </a:r>
            <a:r>
              <a:rPr lang="en-US" sz="1200" dirty="0" smtClean="0"/>
              <a:t> Convert source text to </a:t>
            </a:r>
            <a:r>
              <a:rPr lang="en-US" sz="1200" dirty="0" err="1" smtClean="0"/>
              <a:t>tf-idf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497791" y="3552210"/>
            <a:ext cx="3504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Step 2:</a:t>
            </a:r>
            <a:r>
              <a:rPr lang="en-US" sz="1200" dirty="0" smtClean="0"/>
              <a:t> Project the </a:t>
            </a:r>
            <a:r>
              <a:rPr lang="en-US" sz="1200" dirty="0" err="1" smtClean="0"/>
              <a:t>tf-idf</a:t>
            </a:r>
            <a:r>
              <a:rPr lang="en-US" sz="1200" dirty="0" smtClean="0"/>
              <a:t> vector onto the topic space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2349044" y="4856741"/>
            <a:ext cx="1911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tf-idf</a:t>
            </a:r>
            <a:r>
              <a:rPr lang="en-US" sz="1050" dirty="0" smtClean="0"/>
              <a:t> vector    </a:t>
            </a:r>
            <a:r>
              <a:rPr lang="en-US" sz="800" dirty="0" smtClean="0"/>
              <a:t>[5,000 x 1]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73822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McCormick</dc:creator>
  <cp:lastModifiedBy>Chris McCormick</cp:lastModifiedBy>
  <cp:revision>3</cp:revision>
  <dcterms:created xsi:type="dcterms:W3CDTF">2016-11-04T22:46:49Z</dcterms:created>
  <dcterms:modified xsi:type="dcterms:W3CDTF">2016-11-04T23:11:59Z</dcterms:modified>
</cp:coreProperties>
</file>