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5313" y="19089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5313" y="21375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5313" y="23661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5313" y="25947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5313" y="28233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5313" y="30519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5313" y="32805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5313" y="3509102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5313" y="37377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5313" y="39663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5313" y="457590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59612" y="4263287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1913" y="138717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0688" y="4921733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8561" y="3357065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8" idx="3"/>
            <a:endCxn id="10" idx="1"/>
          </p:cNvCxnSpPr>
          <p:nvPr/>
        </p:nvCxnSpPr>
        <p:spPr>
          <a:xfrm flipV="1">
            <a:off x="1920622" y="3623402"/>
            <a:ext cx="224691" cy="10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07041" y="2702170"/>
            <a:ext cx="825572" cy="8255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857" y="27859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19827" y="3700369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7041" y="4316386"/>
            <a:ext cx="825572" cy="8255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00857" y="442563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307041" y="1566075"/>
            <a:ext cx="825572" cy="8255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00857" y="164987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57827" y="78277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50903" y="5277752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517522" y="2092018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7522" y="3274082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7522" y="3149597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78924" y="2885142"/>
            <a:ext cx="609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12002" y="2885142"/>
            <a:ext cx="609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91552" y="2059570"/>
            <a:ext cx="825572" cy="8255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88202" y="21433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416802" y="3057769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132613" y="1978861"/>
            <a:ext cx="1858939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132613" y="1978861"/>
            <a:ext cx="1830052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132613" y="2472356"/>
            <a:ext cx="1858939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132613" y="2472356"/>
            <a:ext cx="1858939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132613" y="4086572"/>
            <a:ext cx="1830052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50202" y="244064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132613" y="3114956"/>
            <a:ext cx="1830052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62665" y="3673786"/>
            <a:ext cx="825572" cy="8255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69102" y="1316837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56481" y="378303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513054" y="189570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950202" y="414122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566153" y="138924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88840" y="294435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566153" y="162077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6153" y="184415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566153" y="206752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570895" y="268156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8860065" y="23565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947878" y="4732231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260206" y="136858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513054" y="4356178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566153" y="384972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88840" y="5404824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566153" y="408125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6153" y="430462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566153" y="452800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570895" y="51420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860065" y="4817067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260206" y="3829059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5</cp:revision>
  <dcterms:created xsi:type="dcterms:W3CDTF">2016-04-21T20:46:45Z</dcterms:created>
  <dcterms:modified xsi:type="dcterms:W3CDTF">2016-04-21T21:12:26Z</dcterms:modified>
</cp:coreProperties>
</file>