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AC31-8966-4AD8-A045-1CD829731FE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5F2B-B467-4CA1-B25C-1B13506E5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AC31-8966-4AD8-A045-1CD829731FE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5F2B-B467-4CA1-B25C-1B13506E5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AC31-8966-4AD8-A045-1CD829731FE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5F2B-B467-4CA1-B25C-1B13506E5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1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AC31-8966-4AD8-A045-1CD829731FE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5F2B-B467-4CA1-B25C-1B13506E5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6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AC31-8966-4AD8-A045-1CD829731FE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5F2B-B467-4CA1-B25C-1B13506E5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5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AC31-8966-4AD8-A045-1CD829731FE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5F2B-B467-4CA1-B25C-1B13506E5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0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AC31-8966-4AD8-A045-1CD829731FE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5F2B-B467-4CA1-B25C-1B13506E5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6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AC31-8966-4AD8-A045-1CD829731FE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5F2B-B467-4CA1-B25C-1B13506E5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AC31-8966-4AD8-A045-1CD829731FE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5F2B-B467-4CA1-B25C-1B13506E5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0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AC31-8966-4AD8-A045-1CD829731FE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5F2B-B467-4CA1-B25C-1B13506E5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AC31-8966-4AD8-A045-1CD829731FE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5F2B-B467-4CA1-B25C-1B13506E5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9AC31-8966-4AD8-A045-1CD829731FE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5F2B-B467-4CA1-B25C-1B13506E5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04205" y="1655191"/>
                <a:ext cx="3756733" cy="1436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05" y="1655191"/>
                <a:ext cx="3756733" cy="14368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2972" y="4061254"/>
            <a:ext cx="4660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word2vec video course, lecture 1 segment 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0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McCormick</dc:creator>
  <cp:lastModifiedBy>Chris McCormick</cp:lastModifiedBy>
  <cp:revision>2</cp:revision>
  <dcterms:created xsi:type="dcterms:W3CDTF">2019-06-12T14:13:05Z</dcterms:created>
  <dcterms:modified xsi:type="dcterms:W3CDTF">2019-06-12T14:14:06Z</dcterms:modified>
</cp:coreProperties>
</file>