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64877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8935" y="13454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6074" y="2622277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9890" y="27060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858860" y="36204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852353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593721" y="2541568"/>
            <a:ext cx="1852353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593721" y="3035063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035063"/>
            <a:ext cx="1852353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593721" y="4649279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95680" y="3035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593721" y="3677663"/>
            <a:ext cx="1852353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446074" y="4236493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0210" y="187954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39890" y="43301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872567" y="262253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11310" y="464927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5666" y="211607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48353" y="367118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25666" y="234217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25666" y="2568266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5666" y="279435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30408" y="340839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19578" y="308342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89937" y="5216785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19719" y="209541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888197" y="4879810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941296" y="437335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3983" y="5928456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941296" y="459944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41296" y="48255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96" y="505163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46038" y="566567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35208" y="5340699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635349" y="4352691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16200000">
            <a:off x="2065304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86802" y="2171914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300   neurons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79305" y="24257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9305" y="25385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9305" y="26514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770" y="27643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770" y="28771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770" y="29900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79302" y="31029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9302" y="32157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79302" y="33286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302" y="34415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302" y="35544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9302" y="36672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302" y="37801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9302" y="38930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9302" y="40058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79302" y="41187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9302" y="42316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9302" y="43444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9302" y="44573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79302" y="45702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302" y="46831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79302" y="47959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9302" y="49088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302" y="50217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79302" y="51345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79302" y="52474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79302" y="5360322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6760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265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770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4274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779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283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1788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293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6797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9302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1806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3119" y="2425700"/>
            <a:ext cx="125041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888290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9709" y="2171914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300   features</a:t>
            </a:r>
            <a:endParaRPr lang="en-US" sz="12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2177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83086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Word Vector</a:t>
            </a:r>
          </a:p>
          <a:p>
            <a:pPr algn="ctr"/>
            <a:r>
              <a:rPr lang="en-US" i="1" dirty="0" smtClean="0"/>
              <a:t>Lookup Table!</a:t>
            </a:r>
            <a:endParaRPr lang="en-US" i="1" dirty="0"/>
          </a:p>
        </p:txBody>
      </p:sp>
      <p:sp>
        <p:nvSpPr>
          <p:cNvPr id="61" name="Right Arrow 60"/>
          <p:cNvSpPr/>
          <p:nvPr/>
        </p:nvSpPr>
        <p:spPr>
          <a:xfrm>
            <a:off x="4666252" y="1651747"/>
            <a:ext cx="504172" cy="1914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335" y="227849"/>
            <a:ext cx="747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Interpretation of Hidden Layer Weights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82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2804" y="2743200"/>
            <a:ext cx="843940" cy="1738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869" y="2552577"/>
            <a:ext cx="157773" cy="1953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6720" y="289560"/>
            <a:ext cx="827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Matrix Multiplication with a one-hot vector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0649" y="3054352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3486" y="2729728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23765" y="326072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434222" y="1718014"/>
            <a:ext cx="1304925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24300" y="2487615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5597" y="2044703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0975" y="2277252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1690" y="379254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97837" y="3016967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83977" y="2983728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77" y="2983728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768431" y="2936103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8494117" y="1653598"/>
            <a:ext cx="153113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8040" y="2999107"/>
            <a:ext cx="146880" cy="153113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8125679" y="31522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64788" y="2330734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“car” shows up at position -2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56720" y="2777650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9955" y="2868227"/>
            <a:ext cx="167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Weight Matrix for Output Neuron -2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422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147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16</cp:revision>
  <dcterms:created xsi:type="dcterms:W3CDTF">2016-04-21T20:46:45Z</dcterms:created>
  <dcterms:modified xsi:type="dcterms:W3CDTF">2016-04-21T23:18:03Z</dcterms:modified>
</cp:coreProperties>
</file>