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52" r:id="rId1"/>
  </p:sldMasterIdLst>
  <p:notesMasterIdLst>
    <p:notesMasterId r:id="rId54"/>
  </p:notesMasterIdLst>
  <p:handoutMasterIdLst>
    <p:handoutMasterId r:id="rId55"/>
  </p:handoutMasterIdLst>
  <p:sldIdLst>
    <p:sldId id="266" r:id="rId2"/>
    <p:sldId id="280" r:id="rId3"/>
    <p:sldId id="256" r:id="rId4"/>
    <p:sldId id="332" r:id="rId5"/>
    <p:sldId id="322" r:id="rId6"/>
    <p:sldId id="320" r:id="rId7"/>
    <p:sldId id="319" r:id="rId8"/>
    <p:sldId id="321" r:id="rId9"/>
    <p:sldId id="330" r:id="rId10"/>
    <p:sldId id="323" r:id="rId11"/>
    <p:sldId id="297" r:id="rId12"/>
    <p:sldId id="298" r:id="rId13"/>
    <p:sldId id="299" r:id="rId14"/>
    <p:sldId id="316" r:id="rId15"/>
    <p:sldId id="258" r:id="rId16"/>
    <p:sldId id="317" r:id="rId17"/>
    <p:sldId id="300" r:id="rId18"/>
    <p:sldId id="263" r:id="rId19"/>
    <p:sldId id="318" r:id="rId20"/>
    <p:sldId id="284" r:id="rId21"/>
    <p:sldId id="286" r:id="rId22"/>
    <p:sldId id="301" r:id="rId23"/>
    <p:sldId id="310" r:id="rId24"/>
    <p:sldId id="287" r:id="rId25"/>
    <p:sldId id="305" r:id="rId26"/>
    <p:sldId id="312" r:id="rId27"/>
    <p:sldId id="288" r:id="rId28"/>
    <p:sldId id="303" r:id="rId29"/>
    <p:sldId id="311" r:id="rId30"/>
    <p:sldId id="289" r:id="rId31"/>
    <p:sldId id="309" r:id="rId32"/>
    <p:sldId id="314" r:id="rId33"/>
    <p:sldId id="290" r:id="rId34"/>
    <p:sldId id="307" r:id="rId35"/>
    <p:sldId id="313" r:id="rId36"/>
    <p:sldId id="292" r:id="rId37"/>
    <p:sldId id="293" r:id="rId38"/>
    <p:sldId id="294" r:id="rId39"/>
    <p:sldId id="295" r:id="rId40"/>
    <p:sldId id="324" r:id="rId41"/>
    <p:sldId id="267" r:id="rId42"/>
    <p:sldId id="273" r:id="rId43"/>
    <p:sldId id="270" r:id="rId44"/>
    <p:sldId id="274" r:id="rId45"/>
    <p:sldId id="275" r:id="rId46"/>
    <p:sldId id="325" r:id="rId47"/>
    <p:sldId id="326" r:id="rId48"/>
    <p:sldId id="327" r:id="rId49"/>
    <p:sldId id="329" r:id="rId50"/>
    <p:sldId id="328" r:id="rId51"/>
    <p:sldId id="331" r:id="rId52"/>
    <p:sldId id="315" r:id="rId53"/>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16" autoAdjust="0"/>
    <p:restoredTop sz="94648" autoAdjust="0"/>
  </p:normalViewPr>
  <p:slideViewPr>
    <p:cSldViewPr>
      <p:cViewPr>
        <p:scale>
          <a:sx n="94" d="100"/>
          <a:sy n="94" d="100"/>
        </p:scale>
        <p:origin x="-1284" y="180"/>
      </p:cViewPr>
      <p:guideLst>
        <p:guide orient="horz" pos="2160"/>
        <p:guide pos="2880"/>
      </p:guideLst>
    </p:cSldViewPr>
  </p:slideViewPr>
  <p:outlineViewPr>
    <p:cViewPr>
      <p:scale>
        <a:sx n="33" d="100"/>
        <a:sy n="33" d="100"/>
      </p:scale>
      <p:origin x="264" y="619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F6478-765B-4916-B0E4-41F0005892CE}" type="doc">
      <dgm:prSet loTypeId="urn:microsoft.com/office/officeart/2005/8/layout/process5" loCatId="process" qsTypeId="urn:microsoft.com/office/officeart/2005/8/quickstyle/3d3" qsCatId="3D" csTypeId="urn:microsoft.com/office/officeart/2005/8/colors/accent1_1" csCatId="accent1" phldr="1"/>
      <dgm:spPr/>
      <dgm:t>
        <a:bodyPr/>
        <a:lstStyle/>
        <a:p>
          <a:pPr rtl="1"/>
          <a:endParaRPr lang="ar-EG"/>
        </a:p>
      </dgm:t>
    </dgm:pt>
    <dgm:pt modelId="{1A3F6026-97E1-4DCD-8F31-ECA17F305D1B}" type="pres">
      <dgm:prSet presAssocID="{0E6F6478-765B-4916-B0E4-41F0005892CE}" presName="diagram" presStyleCnt="0">
        <dgm:presLayoutVars>
          <dgm:dir/>
          <dgm:resizeHandles val="exact"/>
        </dgm:presLayoutVars>
      </dgm:prSet>
      <dgm:spPr/>
      <dgm:t>
        <a:bodyPr/>
        <a:lstStyle/>
        <a:p>
          <a:pPr rtl="1"/>
          <a:endParaRPr lang="ar-EG"/>
        </a:p>
      </dgm:t>
    </dgm:pt>
  </dgm:ptLst>
  <dgm:cxnLst>
    <dgm:cxn modelId="{CE62856F-2A3A-46C4-91CA-1CE3625BD13C}" type="presOf" srcId="{0E6F6478-765B-4916-B0E4-41F0005892CE}" destId="{1A3F6026-97E1-4DCD-8F31-ECA17F305D1B}" srcOrd="0" destOrd="0" presId="urn:microsoft.com/office/officeart/2005/8/layout/process5"/>
  </dgm:cxnLst>
  <dgm:bg>
    <a:solidFill>
      <a:schemeClr val="accent5">
        <a:lumMod val="20000"/>
        <a:lumOff val="80000"/>
      </a:schemeClr>
    </a:solidFill>
  </dgm:bg>
  <dgm:whole>
    <a:ln>
      <a:solidFill>
        <a:srgbClr val="7030A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AC5116-DF61-486F-977D-FCDA9F8D71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6E168B77-B119-4C64-89F8-87E594E11845}">
      <dgm:prSet phldrT="[Text]" custT="1"/>
      <dgm:spPr/>
      <dgm:t>
        <a:bodyPr/>
        <a:lstStyle/>
        <a:p>
          <a:pPr rtl="1"/>
          <a:r>
            <a:rPr lang="ar-EG" sz="1800" b="1" dirty="0" smtClean="0">
              <a:solidFill>
                <a:srgbClr val="C00000"/>
              </a:solidFill>
            </a:rPr>
            <a:t>24</a:t>
          </a:r>
          <a:r>
            <a:rPr lang="ar-EG" sz="1800" b="1" dirty="0" smtClean="0">
              <a:solidFill>
                <a:srgbClr val="002060"/>
              </a:solidFill>
            </a:rPr>
            <a:t> ادارة / </a:t>
          </a:r>
          <a:r>
            <a:rPr lang="ar-EG" sz="1800" b="1" dirty="0" smtClean="0">
              <a:solidFill>
                <a:srgbClr val="C00000"/>
              </a:solidFill>
            </a:rPr>
            <a:t>30</a:t>
          </a:r>
          <a:r>
            <a:rPr lang="ar-EG" sz="1800" b="1" dirty="0" smtClean="0">
              <a:solidFill>
                <a:srgbClr val="002060"/>
              </a:solidFill>
            </a:rPr>
            <a:t>عمليه</a:t>
          </a:r>
          <a:endParaRPr lang="ar-EG" sz="1800" b="1" dirty="0">
            <a:solidFill>
              <a:srgbClr val="002060"/>
            </a:solidFill>
          </a:endParaRPr>
        </a:p>
      </dgm:t>
    </dgm:pt>
    <dgm:pt modelId="{66A82E54-5CED-4774-BE7C-1EFF7C5644E4}" type="parTrans" cxnId="{DD894C0E-6DBF-4A4B-ABF9-08BF352887FF}">
      <dgm:prSet/>
      <dgm:spPr/>
      <dgm:t>
        <a:bodyPr/>
        <a:lstStyle/>
        <a:p>
          <a:pPr rtl="1"/>
          <a:endParaRPr lang="ar-EG"/>
        </a:p>
      </dgm:t>
    </dgm:pt>
    <dgm:pt modelId="{2BA7A79C-E91A-4F08-942A-D31141FB1A8C}" type="sibTrans" cxnId="{DD894C0E-6DBF-4A4B-ABF9-08BF352887FF}">
      <dgm:prSet/>
      <dgm:spPr/>
      <dgm:t>
        <a:bodyPr/>
        <a:lstStyle/>
        <a:p>
          <a:pPr rtl="1"/>
          <a:endParaRPr lang="ar-EG"/>
        </a:p>
      </dgm:t>
    </dgm:pt>
    <dgm:pt modelId="{1A0779E3-CE5C-4FD6-8D36-631E39F3AA27}">
      <dgm:prSet phldrT="[Text]" custT="1"/>
      <dgm:spPr/>
      <dgm:t>
        <a:bodyPr/>
        <a:lstStyle/>
        <a:p>
          <a:pPr rtl="1"/>
          <a:r>
            <a:rPr lang="ar-EG" sz="1600" b="1" dirty="0" smtClean="0">
              <a:solidFill>
                <a:srgbClr val="C00000"/>
              </a:solidFill>
            </a:rPr>
            <a:t>30% </a:t>
          </a:r>
          <a:r>
            <a:rPr lang="ar-EG" sz="1400" b="1" dirty="0" smtClean="0">
              <a:solidFill>
                <a:schemeClr val="tx1"/>
              </a:solidFill>
            </a:rPr>
            <a:t>يقوم بتنفيذها فريق الجودة تحت اشراف الجهه الخارجيه</a:t>
          </a:r>
          <a:endParaRPr lang="ar-EG" sz="1400" b="1" dirty="0">
            <a:solidFill>
              <a:schemeClr val="tx1"/>
            </a:solidFill>
          </a:endParaRPr>
        </a:p>
      </dgm:t>
    </dgm:pt>
    <dgm:pt modelId="{786D0918-3081-45F4-B856-8C7926F3051E}" type="parTrans" cxnId="{2514D59B-4310-49F2-9973-22A61F9D3039}">
      <dgm:prSet/>
      <dgm:spPr/>
      <dgm:t>
        <a:bodyPr/>
        <a:lstStyle/>
        <a:p>
          <a:pPr rtl="1"/>
          <a:endParaRPr lang="ar-EG"/>
        </a:p>
      </dgm:t>
    </dgm:pt>
    <dgm:pt modelId="{71E608E6-2D85-4945-8E97-7A83D14262EB}" type="sibTrans" cxnId="{2514D59B-4310-49F2-9973-22A61F9D3039}">
      <dgm:prSet/>
      <dgm:spPr/>
      <dgm:t>
        <a:bodyPr/>
        <a:lstStyle/>
        <a:p>
          <a:pPr rtl="1"/>
          <a:endParaRPr lang="ar-EG"/>
        </a:p>
      </dgm:t>
    </dgm:pt>
    <dgm:pt modelId="{1D01D68B-3B28-4019-A972-011347E9848E}">
      <dgm:prSet phldrT="[Text]" custT="1"/>
      <dgm:spPr/>
      <dgm:t>
        <a:bodyPr/>
        <a:lstStyle/>
        <a:p>
          <a:pPr rtl="1"/>
          <a:r>
            <a:rPr lang="ar-EG" sz="1600" b="1" dirty="0" smtClean="0">
              <a:solidFill>
                <a:srgbClr val="C00000"/>
              </a:solidFill>
            </a:rPr>
            <a:t>40% </a:t>
          </a:r>
          <a:r>
            <a:rPr lang="ar-EG" sz="1400" b="1" dirty="0" smtClean="0">
              <a:solidFill>
                <a:schemeClr val="tx1"/>
              </a:solidFill>
            </a:rPr>
            <a:t>يتم تنفيذها مشاركه بين الجهه الخارجيه وفريق الجودة</a:t>
          </a:r>
          <a:endParaRPr lang="ar-EG" sz="1400" b="1" dirty="0">
            <a:solidFill>
              <a:schemeClr val="tx1"/>
            </a:solidFill>
          </a:endParaRPr>
        </a:p>
      </dgm:t>
    </dgm:pt>
    <dgm:pt modelId="{6F79AD65-8EB5-45AF-B604-56C3FA4FC65F}" type="parTrans" cxnId="{E0CF0D2F-9F3D-41AF-8987-CB575A3611AF}">
      <dgm:prSet/>
      <dgm:spPr/>
      <dgm:t>
        <a:bodyPr/>
        <a:lstStyle/>
        <a:p>
          <a:pPr rtl="1"/>
          <a:endParaRPr lang="ar-EG"/>
        </a:p>
      </dgm:t>
    </dgm:pt>
    <dgm:pt modelId="{BA8C71E9-6E3B-4DD5-83B8-D6DF64603F95}" type="sibTrans" cxnId="{E0CF0D2F-9F3D-41AF-8987-CB575A3611AF}">
      <dgm:prSet/>
      <dgm:spPr/>
      <dgm:t>
        <a:bodyPr/>
        <a:lstStyle/>
        <a:p>
          <a:pPr rtl="1"/>
          <a:endParaRPr lang="ar-EG"/>
        </a:p>
      </dgm:t>
    </dgm:pt>
    <dgm:pt modelId="{BE1B382F-4946-4D46-BBDA-37FD3383C5BE}">
      <dgm:prSet custT="1"/>
      <dgm:spPr/>
      <dgm:t>
        <a:bodyPr/>
        <a:lstStyle/>
        <a:p>
          <a:pPr rtl="1"/>
          <a:r>
            <a:rPr lang="ar-EG" sz="1600" b="1" dirty="0" smtClean="0">
              <a:solidFill>
                <a:srgbClr val="C00000"/>
              </a:solidFill>
            </a:rPr>
            <a:t>30% </a:t>
          </a:r>
          <a:r>
            <a:rPr lang="ar-EG" sz="1400" b="1" dirty="0" smtClean="0">
              <a:solidFill>
                <a:schemeClr val="tx1"/>
              </a:solidFill>
            </a:rPr>
            <a:t>يقوم بتنفيذها الجهه الخارجيه يساعدها فريق الجودة</a:t>
          </a:r>
          <a:endParaRPr lang="ar-EG" sz="1400" b="1" dirty="0">
            <a:solidFill>
              <a:schemeClr val="tx1"/>
            </a:solidFill>
          </a:endParaRPr>
        </a:p>
      </dgm:t>
    </dgm:pt>
    <dgm:pt modelId="{350A7A99-5073-402B-B378-61C5163C6210}" type="parTrans" cxnId="{6DA5600F-D2C9-4D5F-B5C3-F7354A65E5C7}">
      <dgm:prSet/>
      <dgm:spPr/>
      <dgm:t>
        <a:bodyPr/>
        <a:lstStyle/>
        <a:p>
          <a:pPr rtl="1"/>
          <a:endParaRPr lang="ar-EG"/>
        </a:p>
      </dgm:t>
    </dgm:pt>
    <dgm:pt modelId="{C2B82045-52EB-4598-95C3-C362923A8D08}" type="sibTrans" cxnId="{6DA5600F-D2C9-4D5F-B5C3-F7354A65E5C7}">
      <dgm:prSet/>
      <dgm:spPr/>
      <dgm:t>
        <a:bodyPr/>
        <a:lstStyle/>
        <a:p>
          <a:pPr rtl="1"/>
          <a:endParaRPr lang="ar-EG"/>
        </a:p>
      </dgm:t>
    </dgm:pt>
    <dgm:pt modelId="{DCC6EA96-E2CD-4D96-AE0E-75264D08CC2E}" type="pres">
      <dgm:prSet presAssocID="{88AC5116-DF61-486F-977D-FCDA9F8D710A}" presName="hierChild1" presStyleCnt="0">
        <dgm:presLayoutVars>
          <dgm:chPref val="1"/>
          <dgm:dir/>
          <dgm:animOne val="branch"/>
          <dgm:animLvl val="lvl"/>
          <dgm:resizeHandles/>
        </dgm:presLayoutVars>
      </dgm:prSet>
      <dgm:spPr/>
      <dgm:t>
        <a:bodyPr/>
        <a:lstStyle/>
        <a:p>
          <a:pPr rtl="1"/>
          <a:endParaRPr lang="ar-EG"/>
        </a:p>
      </dgm:t>
    </dgm:pt>
    <dgm:pt modelId="{9D9200F9-462F-4117-9AE9-52988C4C938A}" type="pres">
      <dgm:prSet presAssocID="{6E168B77-B119-4C64-89F8-87E594E11845}" presName="hierRoot1" presStyleCnt="0"/>
      <dgm:spPr/>
    </dgm:pt>
    <dgm:pt modelId="{96439821-AF87-481C-BA7F-BBE07015A8D8}" type="pres">
      <dgm:prSet presAssocID="{6E168B77-B119-4C64-89F8-87E594E11845}" presName="composite" presStyleCnt="0"/>
      <dgm:spPr/>
    </dgm:pt>
    <dgm:pt modelId="{80CCCDC7-8B2D-499C-9BF6-EB64B7F22796}" type="pres">
      <dgm:prSet presAssocID="{6E168B77-B119-4C64-89F8-87E594E11845}" presName="background" presStyleLbl="node0" presStyleIdx="0" presStyleCnt="1"/>
      <dgm:spPr/>
    </dgm:pt>
    <dgm:pt modelId="{2EAED15B-91CE-4579-8A5E-807D6D74683F}" type="pres">
      <dgm:prSet presAssocID="{6E168B77-B119-4C64-89F8-87E594E11845}" presName="text" presStyleLbl="fgAcc0" presStyleIdx="0" presStyleCnt="1" custScaleX="129263" custScaleY="56345" custLinFactNeighborX="2053" custLinFactNeighborY="-4384">
        <dgm:presLayoutVars>
          <dgm:chPref val="3"/>
        </dgm:presLayoutVars>
      </dgm:prSet>
      <dgm:spPr/>
      <dgm:t>
        <a:bodyPr/>
        <a:lstStyle/>
        <a:p>
          <a:pPr rtl="1"/>
          <a:endParaRPr lang="ar-EG"/>
        </a:p>
      </dgm:t>
    </dgm:pt>
    <dgm:pt modelId="{6D2FC5E7-78BB-413D-BF6D-78FBD7D59A50}" type="pres">
      <dgm:prSet presAssocID="{6E168B77-B119-4C64-89F8-87E594E11845}" presName="hierChild2" presStyleCnt="0"/>
      <dgm:spPr/>
    </dgm:pt>
    <dgm:pt modelId="{C58890B1-E4E5-46C6-BEE3-32493973BFCD}" type="pres">
      <dgm:prSet presAssocID="{786D0918-3081-45F4-B856-8C7926F3051E}" presName="Name10" presStyleLbl="parChTrans1D2" presStyleIdx="0" presStyleCnt="3"/>
      <dgm:spPr/>
      <dgm:t>
        <a:bodyPr/>
        <a:lstStyle/>
        <a:p>
          <a:pPr rtl="1"/>
          <a:endParaRPr lang="ar-EG"/>
        </a:p>
      </dgm:t>
    </dgm:pt>
    <dgm:pt modelId="{0920385D-17A7-4E45-AB72-E9EA8826F589}" type="pres">
      <dgm:prSet presAssocID="{1A0779E3-CE5C-4FD6-8D36-631E39F3AA27}" presName="hierRoot2" presStyleCnt="0"/>
      <dgm:spPr/>
    </dgm:pt>
    <dgm:pt modelId="{82B291A9-CF56-4641-8512-0A8FB095FE2F}" type="pres">
      <dgm:prSet presAssocID="{1A0779E3-CE5C-4FD6-8D36-631E39F3AA27}" presName="composite2" presStyleCnt="0"/>
      <dgm:spPr/>
    </dgm:pt>
    <dgm:pt modelId="{47453165-6A4D-46DD-948D-D37B7E025A4B}" type="pres">
      <dgm:prSet presAssocID="{1A0779E3-CE5C-4FD6-8D36-631E39F3AA27}" presName="background2" presStyleLbl="node2" presStyleIdx="0" presStyleCnt="3"/>
      <dgm:spPr/>
    </dgm:pt>
    <dgm:pt modelId="{2E0992DB-8A6C-4ADF-8CCF-24FA386C55E0}" type="pres">
      <dgm:prSet presAssocID="{1A0779E3-CE5C-4FD6-8D36-631E39F3AA27}" presName="text2" presStyleLbl="fgAcc2" presStyleIdx="0" presStyleCnt="3" custScaleY="67272">
        <dgm:presLayoutVars>
          <dgm:chPref val="3"/>
        </dgm:presLayoutVars>
      </dgm:prSet>
      <dgm:spPr/>
      <dgm:t>
        <a:bodyPr/>
        <a:lstStyle/>
        <a:p>
          <a:pPr rtl="1"/>
          <a:endParaRPr lang="ar-EG"/>
        </a:p>
      </dgm:t>
    </dgm:pt>
    <dgm:pt modelId="{AFB02160-9C24-492F-8F3B-8A1DC63C10A7}" type="pres">
      <dgm:prSet presAssocID="{1A0779E3-CE5C-4FD6-8D36-631E39F3AA27}" presName="hierChild3" presStyleCnt="0"/>
      <dgm:spPr/>
    </dgm:pt>
    <dgm:pt modelId="{1C8451F4-C8AF-4BA9-B2DC-3D74E0726F5A}" type="pres">
      <dgm:prSet presAssocID="{6F79AD65-8EB5-45AF-B604-56C3FA4FC65F}" presName="Name10" presStyleLbl="parChTrans1D2" presStyleIdx="1" presStyleCnt="3"/>
      <dgm:spPr/>
      <dgm:t>
        <a:bodyPr/>
        <a:lstStyle/>
        <a:p>
          <a:pPr rtl="1"/>
          <a:endParaRPr lang="ar-EG"/>
        </a:p>
      </dgm:t>
    </dgm:pt>
    <dgm:pt modelId="{4F934DE9-657D-4B75-AC86-B5AC8A5E6BDA}" type="pres">
      <dgm:prSet presAssocID="{1D01D68B-3B28-4019-A972-011347E9848E}" presName="hierRoot2" presStyleCnt="0"/>
      <dgm:spPr/>
    </dgm:pt>
    <dgm:pt modelId="{4D0A7741-CAD3-4FE6-BDFB-552A2731EC3D}" type="pres">
      <dgm:prSet presAssocID="{1D01D68B-3B28-4019-A972-011347E9848E}" presName="composite2" presStyleCnt="0"/>
      <dgm:spPr/>
    </dgm:pt>
    <dgm:pt modelId="{C87B13AD-90B5-4D08-89D9-38237CFF9C6F}" type="pres">
      <dgm:prSet presAssocID="{1D01D68B-3B28-4019-A972-011347E9848E}" presName="background2" presStyleLbl="node2" presStyleIdx="1" presStyleCnt="3"/>
      <dgm:spPr/>
    </dgm:pt>
    <dgm:pt modelId="{7F25AF63-4CE9-413C-B303-AF59FC6AE20D}" type="pres">
      <dgm:prSet presAssocID="{1D01D68B-3B28-4019-A972-011347E9848E}" presName="text2" presStyleLbl="fgAcc2" presStyleIdx="1" presStyleCnt="3" custScaleY="67272">
        <dgm:presLayoutVars>
          <dgm:chPref val="3"/>
        </dgm:presLayoutVars>
      </dgm:prSet>
      <dgm:spPr/>
      <dgm:t>
        <a:bodyPr/>
        <a:lstStyle/>
        <a:p>
          <a:pPr rtl="1"/>
          <a:endParaRPr lang="ar-EG"/>
        </a:p>
      </dgm:t>
    </dgm:pt>
    <dgm:pt modelId="{A5EC32A7-E015-4924-B998-2D33189405A5}" type="pres">
      <dgm:prSet presAssocID="{1D01D68B-3B28-4019-A972-011347E9848E}" presName="hierChild3" presStyleCnt="0"/>
      <dgm:spPr/>
    </dgm:pt>
    <dgm:pt modelId="{93CDD022-48C1-4D20-92D4-EFB533DCEC5A}" type="pres">
      <dgm:prSet presAssocID="{350A7A99-5073-402B-B378-61C5163C6210}" presName="Name10" presStyleLbl="parChTrans1D2" presStyleIdx="2" presStyleCnt="3"/>
      <dgm:spPr/>
      <dgm:t>
        <a:bodyPr/>
        <a:lstStyle/>
        <a:p>
          <a:pPr rtl="1"/>
          <a:endParaRPr lang="ar-EG"/>
        </a:p>
      </dgm:t>
    </dgm:pt>
    <dgm:pt modelId="{46BA5D95-97ED-4D74-9515-E28085C122C5}" type="pres">
      <dgm:prSet presAssocID="{BE1B382F-4946-4D46-BBDA-37FD3383C5BE}" presName="hierRoot2" presStyleCnt="0"/>
      <dgm:spPr/>
    </dgm:pt>
    <dgm:pt modelId="{1062A00F-FFD4-4A44-BE74-3CCA63CBD9F6}" type="pres">
      <dgm:prSet presAssocID="{BE1B382F-4946-4D46-BBDA-37FD3383C5BE}" presName="composite2" presStyleCnt="0"/>
      <dgm:spPr/>
    </dgm:pt>
    <dgm:pt modelId="{47D557F7-99DD-43D6-9A7E-3A8C60224D0C}" type="pres">
      <dgm:prSet presAssocID="{BE1B382F-4946-4D46-BBDA-37FD3383C5BE}" presName="background2" presStyleLbl="node2" presStyleIdx="2" presStyleCnt="3"/>
      <dgm:spPr/>
    </dgm:pt>
    <dgm:pt modelId="{F3E261BE-1B3B-4CBA-9291-6049ECF4D78E}" type="pres">
      <dgm:prSet presAssocID="{BE1B382F-4946-4D46-BBDA-37FD3383C5BE}" presName="text2" presStyleLbl="fgAcc2" presStyleIdx="2" presStyleCnt="3" custScaleY="67272" custLinFactNeighborX="-629" custLinFactNeighborY="-1399">
        <dgm:presLayoutVars>
          <dgm:chPref val="3"/>
        </dgm:presLayoutVars>
      </dgm:prSet>
      <dgm:spPr/>
      <dgm:t>
        <a:bodyPr/>
        <a:lstStyle/>
        <a:p>
          <a:pPr rtl="1"/>
          <a:endParaRPr lang="ar-EG"/>
        </a:p>
      </dgm:t>
    </dgm:pt>
    <dgm:pt modelId="{1106CB83-1E21-4EF3-9D5D-4E644B1A1782}" type="pres">
      <dgm:prSet presAssocID="{BE1B382F-4946-4D46-BBDA-37FD3383C5BE}" presName="hierChild3" presStyleCnt="0"/>
      <dgm:spPr/>
    </dgm:pt>
  </dgm:ptLst>
  <dgm:cxnLst>
    <dgm:cxn modelId="{1C375312-19AF-40B5-8A74-579C1B349F83}" type="presOf" srcId="{1A0779E3-CE5C-4FD6-8D36-631E39F3AA27}" destId="{2E0992DB-8A6C-4ADF-8CCF-24FA386C55E0}" srcOrd="0" destOrd="0" presId="urn:microsoft.com/office/officeart/2005/8/layout/hierarchy1"/>
    <dgm:cxn modelId="{FB9F4896-DA56-45E9-BEC1-04D047C81BFA}" type="presOf" srcId="{88AC5116-DF61-486F-977D-FCDA9F8D710A}" destId="{DCC6EA96-E2CD-4D96-AE0E-75264D08CC2E}" srcOrd="0" destOrd="0" presId="urn:microsoft.com/office/officeart/2005/8/layout/hierarchy1"/>
    <dgm:cxn modelId="{2514D59B-4310-49F2-9973-22A61F9D3039}" srcId="{6E168B77-B119-4C64-89F8-87E594E11845}" destId="{1A0779E3-CE5C-4FD6-8D36-631E39F3AA27}" srcOrd="0" destOrd="0" parTransId="{786D0918-3081-45F4-B856-8C7926F3051E}" sibTransId="{71E608E6-2D85-4945-8E97-7A83D14262EB}"/>
    <dgm:cxn modelId="{9DE5DCE3-8801-4FFD-A2CD-601ABEE0D0D7}" type="presOf" srcId="{6F79AD65-8EB5-45AF-B604-56C3FA4FC65F}" destId="{1C8451F4-C8AF-4BA9-B2DC-3D74E0726F5A}" srcOrd="0" destOrd="0" presId="urn:microsoft.com/office/officeart/2005/8/layout/hierarchy1"/>
    <dgm:cxn modelId="{A2E52786-D44D-49E9-B7AD-EF37F409D4A7}" type="presOf" srcId="{6E168B77-B119-4C64-89F8-87E594E11845}" destId="{2EAED15B-91CE-4579-8A5E-807D6D74683F}" srcOrd="0" destOrd="0" presId="urn:microsoft.com/office/officeart/2005/8/layout/hierarchy1"/>
    <dgm:cxn modelId="{A48A0970-8C6E-45C4-8F7B-BCB5EE44A56C}" type="presOf" srcId="{350A7A99-5073-402B-B378-61C5163C6210}" destId="{93CDD022-48C1-4D20-92D4-EFB533DCEC5A}" srcOrd="0" destOrd="0" presId="urn:microsoft.com/office/officeart/2005/8/layout/hierarchy1"/>
    <dgm:cxn modelId="{5011B816-54DC-4E7E-8046-E500EEDFC966}" type="presOf" srcId="{786D0918-3081-45F4-B856-8C7926F3051E}" destId="{C58890B1-E4E5-46C6-BEE3-32493973BFCD}" srcOrd="0" destOrd="0" presId="urn:microsoft.com/office/officeart/2005/8/layout/hierarchy1"/>
    <dgm:cxn modelId="{F8740201-F79E-4E91-8E10-E900B95CC763}" type="presOf" srcId="{BE1B382F-4946-4D46-BBDA-37FD3383C5BE}" destId="{F3E261BE-1B3B-4CBA-9291-6049ECF4D78E}" srcOrd="0" destOrd="0" presId="urn:microsoft.com/office/officeart/2005/8/layout/hierarchy1"/>
    <dgm:cxn modelId="{132E0EE4-A80F-4BB3-B318-796C54AAFAA4}" type="presOf" srcId="{1D01D68B-3B28-4019-A972-011347E9848E}" destId="{7F25AF63-4CE9-413C-B303-AF59FC6AE20D}" srcOrd="0" destOrd="0" presId="urn:microsoft.com/office/officeart/2005/8/layout/hierarchy1"/>
    <dgm:cxn modelId="{6DA5600F-D2C9-4D5F-B5C3-F7354A65E5C7}" srcId="{6E168B77-B119-4C64-89F8-87E594E11845}" destId="{BE1B382F-4946-4D46-BBDA-37FD3383C5BE}" srcOrd="2" destOrd="0" parTransId="{350A7A99-5073-402B-B378-61C5163C6210}" sibTransId="{C2B82045-52EB-4598-95C3-C362923A8D08}"/>
    <dgm:cxn modelId="{DD894C0E-6DBF-4A4B-ABF9-08BF352887FF}" srcId="{88AC5116-DF61-486F-977D-FCDA9F8D710A}" destId="{6E168B77-B119-4C64-89F8-87E594E11845}" srcOrd="0" destOrd="0" parTransId="{66A82E54-5CED-4774-BE7C-1EFF7C5644E4}" sibTransId="{2BA7A79C-E91A-4F08-942A-D31141FB1A8C}"/>
    <dgm:cxn modelId="{E0CF0D2F-9F3D-41AF-8987-CB575A3611AF}" srcId="{6E168B77-B119-4C64-89F8-87E594E11845}" destId="{1D01D68B-3B28-4019-A972-011347E9848E}" srcOrd="1" destOrd="0" parTransId="{6F79AD65-8EB5-45AF-B604-56C3FA4FC65F}" sibTransId="{BA8C71E9-6E3B-4DD5-83B8-D6DF64603F95}"/>
    <dgm:cxn modelId="{98EB15BC-4E2E-45B9-A9BF-90B2156129D4}" type="presParOf" srcId="{DCC6EA96-E2CD-4D96-AE0E-75264D08CC2E}" destId="{9D9200F9-462F-4117-9AE9-52988C4C938A}" srcOrd="0" destOrd="0" presId="urn:microsoft.com/office/officeart/2005/8/layout/hierarchy1"/>
    <dgm:cxn modelId="{029B2258-B827-4FA4-A0DC-16E3400FF304}" type="presParOf" srcId="{9D9200F9-462F-4117-9AE9-52988C4C938A}" destId="{96439821-AF87-481C-BA7F-BBE07015A8D8}" srcOrd="0" destOrd="0" presId="urn:microsoft.com/office/officeart/2005/8/layout/hierarchy1"/>
    <dgm:cxn modelId="{EC5B7C47-5B3E-4379-92B9-250E7EAEC5E0}" type="presParOf" srcId="{96439821-AF87-481C-BA7F-BBE07015A8D8}" destId="{80CCCDC7-8B2D-499C-9BF6-EB64B7F22796}" srcOrd="0" destOrd="0" presId="urn:microsoft.com/office/officeart/2005/8/layout/hierarchy1"/>
    <dgm:cxn modelId="{BB1FD0E2-4403-49CD-8C1F-AE0CD09BF5E2}" type="presParOf" srcId="{96439821-AF87-481C-BA7F-BBE07015A8D8}" destId="{2EAED15B-91CE-4579-8A5E-807D6D74683F}" srcOrd="1" destOrd="0" presId="urn:microsoft.com/office/officeart/2005/8/layout/hierarchy1"/>
    <dgm:cxn modelId="{BE2C6938-FDE3-42C6-9760-296895DD1E48}" type="presParOf" srcId="{9D9200F9-462F-4117-9AE9-52988C4C938A}" destId="{6D2FC5E7-78BB-413D-BF6D-78FBD7D59A50}" srcOrd="1" destOrd="0" presId="urn:microsoft.com/office/officeart/2005/8/layout/hierarchy1"/>
    <dgm:cxn modelId="{31373D58-0EF2-47F0-800C-8323E6969FDF}" type="presParOf" srcId="{6D2FC5E7-78BB-413D-BF6D-78FBD7D59A50}" destId="{C58890B1-E4E5-46C6-BEE3-32493973BFCD}" srcOrd="0" destOrd="0" presId="urn:microsoft.com/office/officeart/2005/8/layout/hierarchy1"/>
    <dgm:cxn modelId="{B55B45D6-0E25-4740-B4E1-66EE1796AC3A}" type="presParOf" srcId="{6D2FC5E7-78BB-413D-BF6D-78FBD7D59A50}" destId="{0920385D-17A7-4E45-AB72-E9EA8826F589}" srcOrd="1" destOrd="0" presId="urn:microsoft.com/office/officeart/2005/8/layout/hierarchy1"/>
    <dgm:cxn modelId="{619132BC-7741-4B8C-814F-6AACB8B7CDED}" type="presParOf" srcId="{0920385D-17A7-4E45-AB72-E9EA8826F589}" destId="{82B291A9-CF56-4641-8512-0A8FB095FE2F}" srcOrd="0" destOrd="0" presId="urn:microsoft.com/office/officeart/2005/8/layout/hierarchy1"/>
    <dgm:cxn modelId="{C8DBEA9C-2020-4A7E-AEBE-0466AF352960}" type="presParOf" srcId="{82B291A9-CF56-4641-8512-0A8FB095FE2F}" destId="{47453165-6A4D-46DD-948D-D37B7E025A4B}" srcOrd="0" destOrd="0" presId="urn:microsoft.com/office/officeart/2005/8/layout/hierarchy1"/>
    <dgm:cxn modelId="{C8592C08-CF47-4D3A-BDB8-11EF4E981CAA}" type="presParOf" srcId="{82B291A9-CF56-4641-8512-0A8FB095FE2F}" destId="{2E0992DB-8A6C-4ADF-8CCF-24FA386C55E0}" srcOrd="1" destOrd="0" presId="urn:microsoft.com/office/officeart/2005/8/layout/hierarchy1"/>
    <dgm:cxn modelId="{5A76EE5E-7CC0-43F8-8E31-880593EA726E}" type="presParOf" srcId="{0920385D-17A7-4E45-AB72-E9EA8826F589}" destId="{AFB02160-9C24-492F-8F3B-8A1DC63C10A7}" srcOrd="1" destOrd="0" presId="urn:microsoft.com/office/officeart/2005/8/layout/hierarchy1"/>
    <dgm:cxn modelId="{1164086F-1268-4E57-A07D-9697CD389502}" type="presParOf" srcId="{6D2FC5E7-78BB-413D-BF6D-78FBD7D59A50}" destId="{1C8451F4-C8AF-4BA9-B2DC-3D74E0726F5A}" srcOrd="2" destOrd="0" presId="urn:microsoft.com/office/officeart/2005/8/layout/hierarchy1"/>
    <dgm:cxn modelId="{E0AD7B1E-8A98-4338-BFDF-FE1CC8EBC537}" type="presParOf" srcId="{6D2FC5E7-78BB-413D-BF6D-78FBD7D59A50}" destId="{4F934DE9-657D-4B75-AC86-B5AC8A5E6BDA}" srcOrd="3" destOrd="0" presId="urn:microsoft.com/office/officeart/2005/8/layout/hierarchy1"/>
    <dgm:cxn modelId="{AAC8C91F-65DD-4C35-A9D8-0B5AE070A417}" type="presParOf" srcId="{4F934DE9-657D-4B75-AC86-B5AC8A5E6BDA}" destId="{4D0A7741-CAD3-4FE6-BDFB-552A2731EC3D}" srcOrd="0" destOrd="0" presId="urn:microsoft.com/office/officeart/2005/8/layout/hierarchy1"/>
    <dgm:cxn modelId="{D0FB965F-5276-40DA-8C68-58BB9C773540}" type="presParOf" srcId="{4D0A7741-CAD3-4FE6-BDFB-552A2731EC3D}" destId="{C87B13AD-90B5-4D08-89D9-38237CFF9C6F}" srcOrd="0" destOrd="0" presId="urn:microsoft.com/office/officeart/2005/8/layout/hierarchy1"/>
    <dgm:cxn modelId="{465EC9E9-EFBD-4465-9D44-1CE12DA220B8}" type="presParOf" srcId="{4D0A7741-CAD3-4FE6-BDFB-552A2731EC3D}" destId="{7F25AF63-4CE9-413C-B303-AF59FC6AE20D}" srcOrd="1" destOrd="0" presId="urn:microsoft.com/office/officeart/2005/8/layout/hierarchy1"/>
    <dgm:cxn modelId="{6AA8F667-69FB-4CDD-BCEA-5DA77E8BF1A4}" type="presParOf" srcId="{4F934DE9-657D-4B75-AC86-B5AC8A5E6BDA}" destId="{A5EC32A7-E015-4924-B998-2D33189405A5}" srcOrd="1" destOrd="0" presId="urn:microsoft.com/office/officeart/2005/8/layout/hierarchy1"/>
    <dgm:cxn modelId="{610BD358-D38A-4819-AFD0-E6E838EB9450}" type="presParOf" srcId="{6D2FC5E7-78BB-413D-BF6D-78FBD7D59A50}" destId="{93CDD022-48C1-4D20-92D4-EFB533DCEC5A}" srcOrd="4" destOrd="0" presId="urn:microsoft.com/office/officeart/2005/8/layout/hierarchy1"/>
    <dgm:cxn modelId="{AD62ACB6-B1D9-4902-8CF3-1B5D03599FEC}" type="presParOf" srcId="{6D2FC5E7-78BB-413D-BF6D-78FBD7D59A50}" destId="{46BA5D95-97ED-4D74-9515-E28085C122C5}" srcOrd="5" destOrd="0" presId="urn:microsoft.com/office/officeart/2005/8/layout/hierarchy1"/>
    <dgm:cxn modelId="{146945AC-E8B7-4D57-84D5-3C6971501F53}" type="presParOf" srcId="{46BA5D95-97ED-4D74-9515-E28085C122C5}" destId="{1062A00F-FFD4-4A44-BE74-3CCA63CBD9F6}" srcOrd="0" destOrd="0" presId="urn:microsoft.com/office/officeart/2005/8/layout/hierarchy1"/>
    <dgm:cxn modelId="{EB72A5D8-EE90-4EE2-9E99-FBA281DE46D7}" type="presParOf" srcId="{1062A00F-FFD4-4A44-BE74-3CCA63CBD9F6}" destId="{47D557F7-99DD-43D6-9A7E-3A8C60224D0C}" srcOrd="0" destOrd="0" presId="urn:microsoft.com/office/officeart/2005/8/layout/hierarchy1"/>
    <dgm:cxn modelId="{95CF9F0A-C09B-4A9B-BEE5-2CE1CFF08DFC}" type="presParOf" srcId="{1062A00F-FFD4-4A44-BE74-3CCA63CBD9F6}" destId="{F3E261BE-1B3B-4CBA-9291-6049ECF4D78E}" srcOrd="1" destOrd="0" presId="urn:microsoft.com/office/officeart/2005/8/layout/hierarchy1"/>
    <dgm:cxn modelId="{527C8F27-D6B2-40F8-917A-93025196503C}" type="presParOf" srcId="{46BA5D95-97ED-4D74-9515-E28085C122C5}" destId="{1106CB83-1E21-4EF3-9D5D-4E644B1A17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6F6478-765B-4916-B0E4-41F0005892CE}" type="doc">
      <dgm:prSet loTypeId="urn:microsoft.com/office/officeart/2005/8/layout/process5" loCatId="process" qsTypeId="urn:microsoft.com/office/officeart/2005/8/quickstyle/3d3" qsCatId="3D" csTypeId="urn:microsoft.com/office/officeart/2005/8/colors/accent1_1" csCatId="accent1" phldr="1"/>
      <dgm:spPr/>
      <dgm:t>
        <a:bodyPr/>
        <a:lstStyle/>
        <a:p>
          <a:pPr rtl="1"/>
          <a:endParaRPr lang="ar-EG"/>
        </a:p>
      </dgm:t>
    </dgm:pt>
    <dgm:pt modelId="{1A3F6026-97E1-4DCD-8F31-ECA17F305D1B}" type="pres">
      <dgm:prSet presAssocID="{0E6F6478-765B-4916-B0E4-41F0005892CE}" presName="diagram" presStyleCnt="0">
        <dgm:presLayoutVars>
          <dgm:dir/>
          <dgm:resizeHandles val="exact"/>
        </dgm:presLayoutVars>
      </dgm:prSet>
      <dgm:spPr/>
      <dgm:t>
        <a:bodyPr/>
        <a:lstStyle/>
        <a:p>
          <a:pPr rtl="1"/>
          <a:endParaRPr lang="ar-EG"/>
        </a:p>
      </dgm:t>
    </dgm:pt>
  </dgm:ptLst>
  <dgm:cxnLst>
    <dgm:cxn modelId="{90675F84-C8B6-4CAA-8409-34138D876C13}" type="presOf" srcId="{0E6F6478-765B-4916-B0E4-41F0005892CE}" destId="{1A3F6026-97E1-4DCD-8F31-ECA17F305D1B}" srcOrd="0" destOrd="0" presId="urn:microsoft.com/office/officeart/2005/8/layout/process5"/>
  </dgm:cxnLst>
  <dgm:bg>
    <a:solidFill>
      <a:schemeClr val="accent5">
        <a:lumMod val="20000"/>
        <a:lumOff val="80000"/>
      </a:schemeClr>
    </a:solidFill>
  </dgm:bg>
  <dgm:whole>
    <a:ln>
      <a:solidFill>
        <a:srgbClr val="7030A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50DA6-CF6E-4542-83AD-DCBD116267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C12441D2-17DA-491F-AA4A-B58EA6828DE5}">
      <dgm:prSet phldrT="[Text]" custT="1"/>
      <dgm:spPr/>
      <dgm:t>
        <a:bodyPr/>
        <a:lstStyle/>
        <a:p>
          <a:pPr algn="ctr" rtl="1"/>
          <a:r>
            <a:rPr lang="ar-EG" sz="3600" b="1" i="0" kern="1200" dirty="0" smtClean="0">
              <a:solidFill>
                <a:schemeClr val="tx1"/>
              </a:solidFill>
              <a:effectLst>
                <a:reflection blurRad="6350" stA="55000" endA="300" endPos="45500" dir="5400000" sy="-100000" algn="bl" rotWithShape="0"/>
              </a:effectLst>
              <a:latin typeface="+mn-lt"/>
              <a:ea typeface="+mn-ea"/>
              <a:cs typeface="+mn-cs"/>
            </a:rPr>
            <a:t>معايير التميز الأوروبية </a:t>
          </a:r>
          <a:r>
            <a:rPr lang="en-US" sz="3600" b="1" kern="1200" dirty="0" smtClean="0">
              <a:solidFill>
                <a:srgbClr val="C00000"/>
              </a:solidFill>
            </a:rPr>
            <a:t>EFQM</a:t>
          </a:r>
          <a:r>
            <a:rPr lang="ar-EG" sz="3600" b="1" kern="1200" dirty="0" smtClean="0">
              <a:solidFill>
                <a:srgbClr val="C00000"/>
              </a:solidFill>
            </a:rPr>
            <a:t> </a:t>
          </a:r>
          <a:endParaRPr lang="ar-EG" sz="3600" b="1" i="0" kern="1200" dirty="0" smtClean="0">
            <a:solidFill>
              <a:schemeClr val="tx1"/>
            </a:solidFill>
            <a:effectLst>
              <a:reflection blurRad="6350" stA="55000" endA="300" endPos="45500" dir="5400000" sy="-100000" algn="bl" rotWithShape="0"/>
            </a:effectLst>
            <a:latin typeface="+mn-lt"/>
            <a:ea typeface="+mn-ea"/>
            <a:cs typeface="+mn-cs"/>
          </a:endParaRPr>
        </a:p>
        <a:p>
          <a:pPr algn="ctr" rtl="1"/>
          <a:r>
            <a:rPr lang="en-US" sz="2800" b="1" kern="1200" dirty="0" smtClean="0">
              <a:solidFill>
                <a:srgbClr val="C00000"/>
              </a:solidFill>
            </a:rPr>
            <a:t>The European Foundation for Quality Management</a:t>
          </a:r>
          <a:endParaRPr lang="ar-EG" sz="2800" b="1" i="0" kern="1200" dirty="0">
            <a:solidFill>
              <a:srgbClr val="C00000"/>
            </a:solidFill>
            <a:effectLst>
              <a:reflection blurRad="6350" stA="55000" endA="300" endPos="45500" dir="5400000" sy="-100000" algn="bl" rotWithShape="0"/>
            </a:effectLst>
            <a:latin typeface="+mn-lt"/>
            <a:ea typeface="+mn-ea"/>
            <a:cs typeface="+mn-cs"/>
          </a:endParaRPr>
        </a:p>
      </dgm:t>
    </dgm:pt>
    <dgm:pt modelId="{0F5EB491-2E2C-43AF-AC7D-3E86011460C4}" type="parTrans" cxnId="{C53BE880-29E7-436D-BC6B-C3559A0DE99B}">
      <dgm:prSet/>
      <dgm:spPr/>
      <dgm:t>
        <a:bodyPr/>
        <a:lstStyle/>
        <a:p>
          <a:pPr rtl="1"/>
          <a:endParaRPr lang="ar-EG"/>
        </a:p>
      </dgm:t>
    </dgm:pt>
    <dgm:pt modelId="{3A58459B-14A2-43B5-86A7-EDC7C867992E}" type="sibTrans" cxnId="{C53BE880-29E7-436D-BC6B-C3559A0DE99B}">
      <dgm:prSet/>
      <dgm:spPr/>
      <dgm:t>
        <a:bodyPr/>
        <a:lstStyle/>
        <a:p>
          <a:pPr rtl="1"/>
          <a:endParaRPr lang="ar-EG"/>
        </a:p>
      </dgm:t>
    </dgm:pt>
    <dgm:pt modelId="{D57B87BA-D128-4885-827B-EBC1E6DF5099}">
      <dgm:prSet phldrT="[Text]" custT="1"/>
      <dgm:spPr/>
      <dgm:t>
        <a:bodyPr/>
        <a:lstStyle/>
        <a:p>
          <a:pPr rtl="1">
            <a:lnSpc>
              <a:spcPct val="100000"/>
            </a:lnSpc>
            <a:spcAft>
              <a:spcPts val="600"/>
            </a:spcAft>
          </a:pPr>
          <a:r>
            <a:rPr lang="ar-EG" sz="2000" b="1" dirty="0" smtClean="0">
              <a:solidFill>
                <a:srgbClr val="C00000"/>
              </a:solidFill>
            </a:rPr>
            <a:t>النتائج</a:t>
          </a:r>
        </a:p>
        <a:p>
          <a:pPr rtl="1">
            <a:lnSpc>
              <a:spcPct val="100000"/>
            </a:lnSpc>
            <a:spcAft>
              <a:spcPts val="600"/>
            </a:spcAft>
          </a:pPr>
          <a:r>
            <a:rPr lang="en-US" sz="2000" b="1" dirty="0" smtClean="0">
              <a:solidFill>
                <a:schemeClr val="bg2">
                  <a:lumMod val="10000"/>
                </a:schemeClr>
              </a:solidFill>
            </a:rPr>
            <a:t>RESULTES</a:t>
          </a:r>
          <a:endParaRPr lang="ar-EG" sz="2000" b="1" dirty="0">
            <a:solidFill>
              <a:schemeClr val="bg2">
                <a:lumMod val="10000"/>
              </a:schemeClr>
            </a:solidFill>
          </a:endParaRPr>
        </a:p>
      </dgm:t>
    </dgm:pt>
    <dgm:pt modelId="{340C7CE8-0313-4B99-9076-8E768F79FF31}" type="parTrans" cxnId="{0BD3B21B-952A-4068-88A5-10867B5D50B4}">
      <dgm:prSet/>
      <dgm:spPr/>
      <dgm:t>
        <a:bodyPr/>
        <a:lstStyle/>
        <a:p>
          <a:pPr rtl="1"/>
          <a:endParaRPr lang="ar-EG" sz="1200"/>
        </a:p>
      </dgm:t>
    </dgm:pt>
    <dgm:pt modelId="{DA464F36-28D3-41FE-AD02-CBC3A23460E2}" type="sibTrans" cxnId="{0BD3B21B-952A-4068-88A5-10867B5D50B4}">
      <dgm:prSet/>
      <dgm:spPr/>
      <dgm:t>
        <a:bodyPr/>
        <a:lstStyle/>
        <a:p>
          <a:pPr rtl="1"/>
          <a:endParaRPr lang="ar-EG"/>
        </a:p>
      </dgm:t>
    </dgm:pt>
    <dgm:pt modelId="{7FAECBAE-29FD-4019-AD60-A17479AAA28E}">
      <dgm:prSet phldrT="[Text]" custT="1"/>
      <dgm:spPr/>
      <dgm:t>
        <a:bodyPr/>
        <a:lstStyle/>
        <a:p>
          <a:pPr rtl="1"/>
          <a:r>
            <a:rPr lang="ar-EG" sz="1200" b="1" dirty="0" smtClean="0"/>
            <a:t>المسئولية الاجتماعية</a:t>
          </a:r>
        </a:p>
        <a:p>
          <a:pPr rtl="1"/>
          <a:r>
            <a:rPr lang="en-US" sz="1200" b="1" dirty="0" smtClean="0"/>
            <a:t>Social</a:t>
          </a:r>
          <a:endParaRPr lang="ar-EG" sz="1200" b="1" dirty="0"/>
        </a:p>
      </dgm:t>
    </dgm:pt>
    <dgm:pt modelId="{08A1F72A-2299-4D65-B0CA-F6C5DB972871}" type="parTrans" cxnId="{773DD59E-E134-4E8C-B9B0-CC3AF5C5B2A7}">
      <dgm:prSet/>
      <dgm:spPr/>
      <dgm:t>
        <a:bodyPr/>
        <a:lstStyle/>
        <a:p>
          <a:pPr rtl="1"/>
          <a:endParaRPr lang="ar-EG" sz="1200"/>
        </a:p>
      </dgm:t>
    </dgm:pt>
    <dgm:pt modelId="{868E547A-B098-4153-B2DF-FF712E92CC70}" type="sibTrans" cxnId="{773DD59E-E134-4E8C-B9B0-CC3AF5C5B2A7}">
      <dgm:prSet/>
      <dgm:spPr/>
      <dgm:t>
        <a:bodyPr/>
        <a:lstStyle/>
        <a:p>
          <a:pPr rtl="1"/>
          <a:endParaRPr lang="ar-EG"/>
        </a:p>
      </dgm:t>
    </dgm:pt>
    <dgm:pt modelId="{93F4B1D4-5A61-467E-B73F-4D15F2BD1AF8}">
      <dgm:prSet phldrT="[Text]" custT="1"/>
      <dgm:spPr/>
      <dgm:t>
        <a:bodyPr/>
        <a:lstStyle/>
        <a:p>
          <a:pPr rtl="1"/>
          <a:r>
            <a:rPr lang="ar-EG" sz="1200" b="1" dirty="0" smtClean="0"/>
            <a:t>العائد ومؤشرات الآداء</a:t>
          </a:r>
        </a:p>
        <a:p>
          <a:pPr rtl="1"/>
          <a:r>
            <a:rPr lang="en-US" sz="1400" b="1" dirty="0" smtClean="0">
              <a:cs typeface="+mj-cs"/>
            </a:rPr>
            <a:t>KPI</a:t>
          </a:r>
          <a:endParaRPr lang="ar-EG" sz="1400" b="1" dirty="0">
            <a:cs typeface="+mj-cs"/>
          </a:endParaRPr>
        </a:p>
      </dgm:t>
    </dgm:pt>
    <dgm:pt modelId="{1633A55D-994C-41B1-A40F-5CC77DEBF5D9}" type="parTrans" cxnId="{09C7495E-1765-49CC-BCF6-47B9BAA0A7B8}">
      <dgm:prSet/>
      <dgm:spPr/>
      <dgm:t>
        <a:bodyPr/>
        <a:lstStyle/>
        <a:p>
          <a:pPr rtl="1"/>
          <a:endParaRPr lang="ar-EG" sz="1200"/>
        </a:p>
      </dgm:t>
    </dgm:pt>
    <dgm:pt modelId="{C355E97C-0236-49BD-9456-5E089492B5D7}" type="sibTrans" cxnId="{09C7495E-1765-49CC-BCF6-47B9BAA0A7B8}">
      <dgm:prSet/>
      <dgm:spPr/>
      <dgm:t>
        <a:bodyPr/>
        <a:lstStyle/>
        <a:p>
          <a:pPr rtl="1"/>
          <a:endParaRPr lang="ar-EG"/>
        </a:p>
      </dgm:t>
    </dgm:pt>
    <dgm:pt modelId="{93C5E684-D4C9-4B77-A490-C5C0FF870230}">
      <dgm:prSet phldrT="[Text]" custT="1"/>
      <dgm:spPr/>
      <dgm:t>
        <a:bodyPr/>
        <a:lstStyle/>
        <a:p>
          <a:pPr rtl="1">
            <a:lnSpc>
              <a:spcPct val="100000"/>
            </a:lnSpc>
            <a:spcAft>
              <a:spcPts val="600"/>
            </a:spcAft>
          </a:pPr>
          <a:r>
            <a:rPr lang="ar-EG" sz="2000" b="1" dirty="0" smtClean="0">
              <a:solidFill>
                <a:schemeClr val="accent1">
                  <a:lumMod val="75000"/>
                </a:schemeClr>
              </a:solidFill>
            </a:rPr>
            <a:t>الممكنات</a:t>
          </a:r>
        </a:p>
        <a:p>
          <a:pPr rtl="1">
            <a:lnSpc>
              <a:spcPct val="100000"/>
            </a:lnSpc>
            <a:spcAft>
              <a:spcPts val="600"/>
            </a:spcAft>
          </a:pPr>
          <a:r>
            <a:rPr lang="en-US" sz="2000" b="1" dirty="0" smtClean="0">
              <a:solidFill>
                <a:srgbClr val="C00000"/>
              </a:solidFill>
            </a:rPr>
            <a:t>ENABELERS</a:t>
          </a:r>
          <a:endParaRPr lang="ar-EG" sz="2000" b="1" dirty="0">
            <a:solidFill>
              <a:srgbClr val="C00000"/>
            </a:solidFill>
          </a:endParaRPr>
        </a:p>
      </dgm:t>
    </dgm:pt>
    <dgm:pt modelId="{2320682A-B230-4F33-949B-DE498821A480}" type="parTrans" cxnId="{C1B9F892-B66D-462E-977C-705A88311280}">
      <dgm:prSet/>
      <dgm:spPr/>
      <dgm:t>
        <a:bodyPr/>
        <a:lstStyle/>
        <a:p>
          <a:pPr rtl="1"/>
          <a:endParaRPr lang="ar-EG" sz="1200"/>
        </a:p>
      </dgm:t>
    </dgm:pt>
    <dgm:pt modelId="{C2CC2945-5FFB-4E8F-882A-F8F7C704C9D9}" type="sibTrans" cxnId="{C1B9F892-B66D-462E-977C-705A88311280}">
      <dgm:prSet/>
      <dgm:spPr/>
      <dgm:t>
        <a:bodyPr/>
        <a:lstStyle/>
        <a:p>
          <a:pPr rtl="1"/>
          <a:endParaRPr lang="ar-EG"/>
        </a:p>
      </dgm:t>
    </dgm:pt>
    <dgm:pt modelId="{67F4379A-6DE3-49CA-85FE-6A7B87924BFE}">
      <dgm:prSet phldrT="[Text]" custT="1"/>
      <dgm:spPr/>
      <dgm:t>
        <a:bodyPr/>
        <a:lstStyle/>
        <a:p>
          <a:pPr rtl="1"/>
          <a:r>
            <a:rPr lang="ar-EG" sz="1400" b="1" dirty="0" smtClean="0">
              <a:solidFill>
                <a:srgbClr val="C00000"/>
              </a:solidFill>
            </a:rPr>
            <a:t>العمليات</a:t>
          </a:r>
        </a:p>
        <a:p>
          <a:pPr rtl="1"/>
          <a:r>
            <a:rPr lang="en-US" sz="1400" b="1" dirty="0" smtClean="0">
              <a:solidFill>
                <a:srgbClr val="C00000"/>
              </a:solidFill>
            </a:rPr>
            <a:t>Process</a:t>
          </a:r>
          <a:endParaRPr lang="ar-EG" sz="1400" b="1" dirty="0">
            <a:solidFill>
              <a:srgbClr val="C00000"/>
            </a:solidFill>
          </a:endParaRPr>
        </a:p>
      </dgm:t>
    </dgm:pt>
    <dgm:pt modelId="{9857C0F0-C062-4871-8A8F-BE306BFC8FD7}" type="parTrans" cxnId="{688B0264-20DB-4499-9C48-3A7726EC414D}">
      <dgm:prSet/>
      <dgm:spPr/>
      <dgm:t>
        <a:bodyPr/>
        <a:lstStyle/>
        <a:p>
          <a:pPr rtl="1"/>
          <a:endParaRPr lang="ar-EG" sz="1200"/>
        </a:p>
      </dgm:t>
    </dgm:pt>
    <dgm:pt modelId="{5843EF8D-29C0-49CD-8D06-35E6B00768C5}" type="sibTrans" cxnId="{688B0264-20DB-4499-9C48-3A7726EC414D}">
      <dgm:prSet/>
      <dgm:spPr/>
      <dgm:t>
        <a:bodyPr/>
        <a:lstStyle/>
        <a:p>
          <a:pPr rtl="1"/>
          <a:endParaRPr lang="ar-EG"/>
        </a:p>
      </dgm:t>
    </dgm:pt>
    <dgm:pt modelId="{995C8852-666F-4086-99FC-B47B282BDC78}">
      <dgm:prSet phldrT="[Text]" custT="1"/>
      <dgm:spPr/>
      <dgm:t>
        <a:bodyPr/>
        <a:lstStyle/>
        <a:p>
          <a:pPr algn="ctr" rtl="1"/>
          <a:r>
            <a:rPr lang="ar-EG" sz="1400" b="1" dirty="0" smtClean="0">
              <a:solidFill>
                <a:srgbClr val="C00000"/>
              </a:solidFill>
            </a:rPr>
            <a:t>الموارد</a:t>
          </a:r>
        </a:p>
        <a:p>
          <a:pPr algn="l" rtl="1"/>
          <a:r>
            <a:rPr lang="en-US" sz="1200" b="1" dirty="0" smtClean="0">
              <a:solidFill>
                <a:srgbClr val="C00000"/>
              </a:solidFill>
            </a:rPr>
            <a:t>Resources</a:t>
          </a:r>
          <a:endParaRPr lang="ar-EG" sz="1200" b="1" dirty="0">
            <a:solidFill>
              <a:srgbClr val="C00000"/>
            </a:solidFill>
          </a:endParaRPr>
        </a:p>
      </dgm:t>
    </dgm:pt>
    <dgm:pt modelId="{E8EC6D7B-8F56-42F0-A8D3-DF352E469CD2}" type="parTrans" cxnId="{C6B52D5F-E6C6-4372-A306-045315D5DD8D}">
      <dgm:prSet/>
      <dgm:spPr/>
      <dgm:t>
        <a:bodyPr/>
        <a:lstStyle/>
        <a:p>
          <a:pPr rtl="1"/>
          <a:endParaRPr lang="ar-EG"/>
        </a:p>
      </dgm:t>
    </dgm:pt>
    <dgm:pt modelId="{5851B000-CFA4-4B7E-B11A-C2CFBB455748}" type="sibTrans" cxnId="{C6B52D5F-E6C6-4372-A306-045315D5DD8D}">
      <dgm:prSet/>
      <dgm:spPr/>
      <dgm:t>
        <a:bodyPr/>
        <a:lstStyle/>
        <a:p>
          <a:pPr rtl="1"/>
          <a:endParaRPr lang="ar-EG"/>
        </a:p>
      </dgm:t>
    </dgm:pt>
    <dgm:pt modelId="{0CA77BE7-D7E4-465D-8006-E9C9B6144428}">
      <dgm:prSet phldrT="[Text]" custT="1"/>
      <dgm:spPr/>
      <dgm:t>
        <a:bodyPr/>
        <a:lstStyle/>
        <a:p>
          <a:pPr rtl="1"/>
          <a:r>
            <a:rPr lang="ar-EG" sz="1100" b="1" dirty="0" smtClean="0">
              <a:solidFill>
                <a:srgbClr val="C00000"/>
              </a:solidFill>
            </a:rPr>
            <a:t>السياسات </a:t>
          </a:r>
          <a:r>
            <a:rPr lang="ar-EG" sz="1200" b="1" dirty="0" smtClean="0">
              <a:solidFill>
                <a:srgbClr val="C00000"/>
              </a:solidFill>
            </a:rPr>
            <a:t>والاهداف</a:t>
          </a:r>
        </a:p>
        <a:p>
          <a:pPr rtl="1"/>
          <a:r>
            <a:rPr lang="en-US" sz="1400" b="1" dirty="0" smtClean="0">
              <a:solidFill>
                <a:srgbClr val="C00000"/>
              </a:solidFill>
            </a:rPr>
            <a:t>Strategy</a:t>
          </a:r>
          <a:endParaRPr lang="ar-EG" sz="1400" b="1" dirty="0">
            <a:solidFill>
              <a:srgbClr val="C00000"/>
            </a:solidFill>
          </a:endParaRPr>
        </a:p>
      </dgm:t>
    </dgm:pt>
    <dgm:pt modelId="{DD8BE91C-292C-44D7-9CEB-089F05CA6304}" type="parTrans" cxnId="{4FD1294F-D4DA-49D5-A9D2-201F3A90CDD2}">
      <dgm:prSet/>
      <dgm:spPr/>
      <dgm:t>
        <a:bodyPr/>
        <a:lstStyle/>
        <a:p>
          <a:pPr rtl="1"/>
          <a:endParaRPr lang="ar-EG"/>
        </a:p>
      </dgm:t>
    </dgm:pt>
    <dgm:pt modelId="{472275B8-F364-4332-B2F6-4ACC3B02B878}" type="sibTrans" cxnId="{4FD1294F-D4DA-49D5-A9D2-201F3A90CDD2}">
      <dgm:prSet/>
      <dgm:spPr/>
      <dgm:t>
        <a:bodyPr/>
        <a:lstStyle/>
        <a:p>
          <a:pPr rtl="1"/>
          <a:endParaRPr lang="ar-EG"/>
        </a:p>
      </dgm:t>
    </dgm:pt>
    <dgm:pt modelId="{D732F62A-D00B-45CF-A3B9-757A77ECA321}">
      <dgm:prSet phldrT="[Text]" custT="1"/>
      <dgm:spPr/>
      <dgm:t>
        <a:bodyPr/>
        <a:lstStyle/>
        <a:p>
          <a:pPr rtl="1"/>
          <a:r>
            <a:rPr lang="ar-EG" sz="1400" b="1" dirty="0" smtClean="0">
              <a:solidFill>
                <a:srgbClr val="C00000"/>
              </a:solidFill>
            </a:rPr>
            <a:t>الافراد</a:t>
          </a:r>
        </a:p>
        <a:p>
          <a:pPr rtl="1"/>
          <a:r>
            <a:rPr lang="en-US" sz="1400" b="1" dirty="0" smtClean="0">
              <a:solidFill>
                <a:srgbClr val="C00000"/>
              </a:solidFill>
            </a:rPr>
            <a:t>HR</a:t>
          </a:r>
          <a:endParaRPr lang="ar-EG" sz="1400" b="1" dirty="0">
            <a:solidFill>
              <a:srgbClr val="C00000"/>
            </a:solidFill>
          </a:endParaRPr>
        </a:p>
      </dgm:t>
    </dgm:pt>
    <dgm:pt modelId="{CD95B665-E545-4EB0-93E6-D177F3622F14}" type="parTrans" cxnId="{D73CDB54-292F-4370-9275-08BF43C9D6FB}">
      <dgm:prSet/>
      <dgm:spPr/>
      <dgm:t>
        <a:bodyPr/>
        <a:lstStyle/>
        <a:p>
          <a:pPr rtl="1"/>
          <a:endParaRPr lang="ar-EG"/>
        </a:p>
      </dgm:t>
    </dgm:pt>
    <dgm:pt modelId="{69FD899A-D5A6-4DC0-823E-1A3C5CE1D883}" type="sibTrans" cxnId="{D73CDB54-292F-4370-9275-08BF43C9D6FB}">
      <dgm:prSet/>
      <dgm:spPr/>
      <dgm:t>
        <a:bodyPr/>
        <a:lstStyle/>
        <a:p>
          <a:pPr rtl="1"/>
          <a:endParaRPr lang="ar-EG"/>
        </a:p>
      </dgm:t>
    </dgm:pt>
    <dgm:pt modelId="{CD6398EB-9EB9-4992-A56B-7C52BC1C6D4D}">
      <dgm:prSet phldrT="[Text]" custT="1"/>
      <dgm:spPr/>
      <dgm:t>
        <a:bodyPr/>
        <a:lstStyle/>
        <a:p>
          <a:pPr rtl="1"/>
          <a:r>
            <a:rPr lang="ar-EG" sz="1400" b="1" dirty="0" smtClean="0">
              <a:solidFill>
                <a:srgbClr val="C00000"/>
              </a:solidFill>
            </a:rPr>
            <a:t>القيادة</a:t>
          </a:r>
        </a:p>
        <a:p>
          <a:pPr rtl="1"/>
          <a:r>
            <a:rPr lang="en-US" sz="1200" b="1" dirty="0" smtClean="0">
              <a:solidFill>
                <a:srgbClr val="C00000"/>
              </a:solidFill>
            </a:rPr>
            <a:t>Leadership</a:t>
          </a:r>
          <a:endParaRPr lang="ar-EG" sz="1200" b="1" dirty="0">
            <a:solidFill>
              <a:srgbClr val="C00000"/>
            </a:solidFill>
          </a:endParaRPr>
        </a:p>
      </dgm:t>
    </dgm:pt>
    <dgm:pt modelId="{AFB2EB97-CFE1-4A72-8853-4DDC594BBFD3}" type="parTrans" cxnId="{A0B3BDE3-9AA2-4461-BFAB-9574CF1AA380}">
      <dgm:prSet/>
      <dgm:spPr/>
      <dgm:t>
        <a:bodyPr/>
        <a:lstStyle/>
        <a:p>
          <a:pPr rtl="1"/>
          <a:endParaRPr lang="ar-EG"/>
        </a:p>
      </dgm:t>
    </dgm:pt>
    <dgm:pt modelId="{24E62CA4-EDC8-4E7B-9BB3-7A08D5BA528B}" type="sibTrans" cxnId="{A0B3BDE3-9AA2-4461-BFAB-9574CF1AA380}">
      <dgm:prSet/>
      <dgm:spPr/>
      <dgm:t>
        <a:bodyPr/>
        <a:lstStyle/>
        <a:p>
          <a:pPr rtl="1"/>
          <a:endParaRPr lang="ar-EG"/>
        </a:p>
      </dgm:t>
    </dgm:pt>
    <dgm:pt modelId="{F192A59C-6665-4115-A93D-9E0CEC0F3AAB}">
      <dgm:prSet phldrT="[Text]" custT="1"/>
      <dgm:spPr/>
      <dgm:t>
        <a:bodyPr/>
        <a:lstStyle/>
        <a:p>
          <a:pPr algn="ctr" rtl="1"/>
          <a:r>
            <a:rPr lang="ar-EG" sz="1400" b="1" dirty="0" smtClean="0">
              <a:solidFill>
                <a:schemeClr val="tx1"/>
              </a:solidFill>
            </a:rPr>
            <a:t>رضا  العميل</a:t>
          </a:r>
        </a:p>
        <a:p>
          <a:pPr algn="ctr" rtl="1"/>
          <a:r>
            <a:rPr lang="en-US" sz="1200" b="1" dirty="0" smtClean="0">
              <a:solidFill>
                <a:schemeClr val="tx1"/>
              </a:solidFill>
            </a:rPr>
            <a:t>CUSTOMER</a:t>
          </a:r>
        </a:p>
      </dgm:t>
    </dgm:pt>
    <dgm:pt modelId="{7BC7B04E-C7D4-4CA6-8C87-178570AB6222}" type="parTrans" cxnId="{9656B5E7-868F-4CA6-81C5-7843CAB63BF4}">
      <dgm:prSet/>
      <dgm:spPr/>
      <dgm:t>
        <a:bodyPr/>
        <a:lstStyle/>
        <a:p>
          <a:pPr rtl="1"/>
          <a:endParaRPr lang="ar-EG"/>
        </a:p>
      </dgm:t>
    </dgm:pt>
    <dgm:pt modelId="{5173770C-6440-48E0-803F-2855AFD7BDA1}" type="sibTrans" cxnId="{9656B5E7-868F-4CA6-81C5-7843CAB63BF4}">
      <dgm:prSet/>
      <dgm:spPr/>
      <dgm:t>
        <a:bodyPr/>
        <a:lstStyle/>
        <a:p>
          <a:pPr rtl="1"/>
          <a:endParaRPr lang="ar-EG"/>
        </a:p>
      </dgm:t>
    </dgm:pt>
    <dgm:pt modelId="{BBCC99D4-323D-4010-A3E9-5813D4675CA3}">
      <dgm:prSet phldrT="[Text]" custT="1"/>
      <dgm:spPr/>
      <dgm:t>
        <a:bodyPr/>
        <a:lstStyle/>
        <a:p>
          <a:pPr rtl="1"/>
          <a:r>
            <a:rPr lang="ar-EG" sz="1200" b="1" dirty="0" smtClean="0"/>
            <a:t>رضا العاملين</a:t>
          </a:r>
        </a:p>
        <a:p>
          <a:pPr rtl="1"/>
          <a:r>
            <a:rPr lang="en-US" sz="1400" b="1" dirty="0" smtClean="0"/>
            <a:t>Employ</a:t>
          </a:r>
          <a:endParaRPr lang="ar-EG" sz="1400" b="1" dirty="0" smtClean="0"/>
        </a:p>
        <a:p>
          <a:pPr rtl="1"/>
          <a:endParaRPr lang="ar-EG" sz="900" dirty="0"/>
        </a:p>
      </dgm:t>
    </dgm:pt>
    <dgm:pt modelId="{D817580C-36A5-46B4-AC67-047E27091085}" type="parTrans" cxnId="{8F4390B0-2C02-4831-AB74-D33FDD2D2BED}">
      <dgm:prSet/>
      <dgm:spPr/>
      <dgm:t>
        <a:bodyPr/>
        <a:lstStyle/>
        <a:p>
          <a:pPr rtl="1"/>
          <a:endParaRPr lang="ar-EG"/>
        </a:p>
      </dgm:t>
    </dgm:pt>
    <dgm:pt modelId="{B47803EA-4CB0-4022-A2A5-A81265411C8D}" type="sibTrans" cxnId="{8F4390B0-2C02-4831-AB74-D33FDD2D2BED}">
      <dgm:prSet/>
      <dgm:spPr/>
      <dgm:t>
        <a:bodyPr/>
        <a:lstStyle/>
        <a:p>
          <a:pPr rtl="1"/>
          <a:endParaRPr lang="ar-EG"/>
        </a:p>
      </dgm:t>
    </dgm:pt>
    <dgm:pt modelId="{CADBA0E9-6185-4001-90A0-03A49D55CF8C}" type="pres">
      <dgm:prSet presAssocID="{3B250DA6-CF6E-4542-83AD-DCBD11626737}" presName="hierChild1" presStyleCnt="0">
        <dgm:presLayoutVars>
          <dgm:chPref val="1"/>
          <dgm:dir/>
          <dgm:animOne val="branch"/>
          <dgm:animLvl val="lvl"/>
          <dgm:resizeHandles/>
        </dgm:presLayoutVars>
      </dgm:prSet>
      <dgm:spPr/>
      <dgm:t>
        <a:bodyPr/>
        <a:lstStyle/>
        <a:p>
          <a:pPr rtl="1"/>
          <a:endParaRPr lang="ar-EG"/>
        </a:p>
      </dgm:t>
    </dgm:pt>
    <dgm:pt modelId="{7E3A6811-A100-4FF0-96BD-C1ADA79E145E}" type="pres">
      <dgm:prSet presAssocID="{C12441D2-17DA-491F-AA4A-B58EA6828DE5}" presName="hierRoot1" presStyleCnt="0"/>
      <dgm:spPr/>
    </dgm:pt>
    <dgm:pt modelId="{77F001BA-AAB4-4E5C-9249-789A174F9932}" type="pres">
      <dgm:prSet presAssocID="{C12441D2-17DA-491F-AA4A-B58EA6828DE5}" presName="composite" presStyleCnt="0"/>
      <dgm:spPr/>
    </dgm:pt>
    <dgm:pt modelId="{0BD06B68-2447-44F8-B71B-6D32D9102AEC}" type="pres">
      <dgm:prSet presAssocID="{C12441D2-17DA-491F-AA4A-B58EA6828DE5}" presName="background" presStyleLbl="node0" presStyleIdx="0" presStyleCnt="1"/>
      <dgm:spPr/>
    </dgm:pt>
    <dgm:pt modelId="{1768F892-C90D-474D-B833-94EC53963D09}" type="pres">
      <dgm:prSet presAssocID="{C12441D2-17DA-491F-AA4A-B58EA6828DE5}" presName="text" presStyleLbl="fgAcc0" presStyleIdx="0" presStyleCnt="1" custScaleX="1222410" custScaleY="599772" custLinFactY="-128792" custLinFactNeighborX="10556" custLinFactNeighborY="-200000">
        <dgm:presLayoutVars>
          <dgm:chPref val="3"/>
        </dgm:presLayoutVars>
      </dgm:prSet>
      <dgm:spPr/>
      <dgm:t>
        <a:bodyPr/>
        <a:lstStyle/>
        <a:p>
          <a:pPr rtl="1"/>
          <a:endParaRPr lang="ar-EG"/>
        </a:p>
      </dgm:t>
    </dgm:pt>
    <dgm:pt modelId="{E703721B-D92D-46B2-9D26-962552BCC97B}" type="pres">
      <dgm:prSet presAssocID="{C12441D2-17DA-491F-AA4A-B58EA6828DE5}" presName="hierChild2" presStyleCnt="0"/>
      <dgm:spPr/>
    </dgm:pt>
    <dgm:pt modelId="{2AC24301-2362-42A1-88EC-27D3B046E304}" type="pres">
      <dgm:prSet presAssocID="{340C7CE8-0313-4B99-9076-8E768F79FF31}" presName="Name10" presStyleLbl="parChTrans1D2" presStyleIdx="0" presStyleCnt="2"/>
      <dgm:spPr/>
      <dgm:t>
        <a:bodyPr/>
        <a:lstStyle/>
        <a:p>
          <a:pPr rtl="1"/>
          <a:endParaRPr lang="ar-EG"/>
        </a:p>
      </dgm:t>
    </dgm:pt>
    <dgm:pt modelId="{2EB171BB-0CD1-4531-ACAC-B5EC7A8B0E43}" type="pres">
      <dgm:prSet presAssocID="{D57B87BA-D128-4885-827B-EBC1E6DF5099}" presName="hierRoot2" presStyleCnt="0"/>
      <dgm:spPr/>
    </dgm:pt>
    <dgm:pt modelId="{0F7E8054-5B98-4FC5-9E86-C61845DC75F9}" type="pres">
      <dgm:prSet presAssocID="{D57B87BA-D128-4885-827B-EBC1E6DF5099}" presName="composite2" presStyleCnt="0"/>
      <dgm:spPr/>
    </dgm:pt>
    <dgm:pt modelId="{3BF288EA-E8D0-4BDE-A2F8-736B0A67628E}" type="pres">
      <dgm:prSet presAssocID="{D57B87BA-D128-4885-827B-EBC1E6DF5099}" presName="background2" presStyleLbl="node2" presStyleIdx="0" presStyleCnt="2"/>
      <dgm:spPr>
        <a:solidFill>
          <a:srgbClr val="C00000"/>
        </a:solidFill>
      </dgm:spPr>
      <dgm:t>
        <a:bodyPr/>
        <a:lstStyle/>
        <a:p>
          <a:pPr rtl="1"/>
          <a:endParaRPr lang="ar-EG"/>
        </a:p>
      </dgm:t>
    </dgm:pt>
    <dgm:pt modelId="{25C323AD-15CE-437A-82B4-68CFF31C40DE}" type="pres">
      <dgm:prSet presAssocID="{D57B87BA-D128-4885-827B-EBC1E6DF5099}" presName="text2" presStyleLbl="fgAcc2" presStyleIdx="0" presStyleCnt="2" custScaleX="358958" custScaleY="186558" custLinFactNeighborX="9074" custLinFactNeighborY="-84545">
        <dgm:presLayoutVars>
          <dgm:chPref val="3"/>
        </dgm:presLayoutVars>
      </dgm:prSet>
      <dgm:spPr/>
      <dgm:t>
        <a:bodyPr/>
        <a:lstStyle/>
        <a:p>
          <a:pPr rtl="1"/>
          <a:endParaRPr lang="ar-EG"/>
        </a:p>
      </dgm:t>
    </dgm:pt>
    <dgm:pt modelId="{6A898E51-7BE6-4F11-822F-FF379449224A}" type="pres">
      <dgm:prSet presAssocID="{D57B87BA-D128-4885-827B-EBC1E6DF5099}" presName="hierChild3" presStyleCnt="0"/>
      <dgm:spPr/>
    </dgm:pt>
    <dgm:pt modelId="{50FD9D1F-6A4C-454F-AC50-8B67722C6D5E}" type="pres">
      <dgm:prSet presAssocID="{08A1F72A-2299-4D65-B0CA-F6C5DB972871}" presName="Name17" presStyleLbl="parChTrans1D3" presStyleIdx="0" presStyleCnt="9"/>
      <dgm:spPr/>
      <dgm:t>
        <a:bodyPr/>
        <a:lstStyle/>
        <a:p>
          <a:pPr rtl="1"/>
          <a:endParaRPr lang="ar-EG"/>
        </a:p>
      </dgm:t>
    </dgm:pt>
    <dgm:pt modelId="{097C8BE1-0AA3-4C30-BEE9-82EF29F6871A}" type="pres">
      <dgm:prSet presAssocID="{7FAECBAE-29FD-4019-AD60-A17479AAA28E}" presName="hierRoot3" presStyleCnt="0"/>
      <dgm:spPr/>
    </dgm:pt>
    <dgm:pt modelId="{60AFD7A9-BC3C-485B-AA3F-9329A65F3ACB}" type="pres">
      <dgm:prSet presAssocID="{7FAECBAE-29FD-4019-AD60-A17479AAA28E}" presName="composite3" presStyleCnt="0"/>
      <dgm:spPr/>
    </dgm:pt>
    <dgm:pt modelId="{D89010BF-F80C-4F64-8AAC-F3EA6D9C34C3}" type="pres">
      <dgm:prSet presAssocID="{7FAECBAE-29FD-4019-AD60-A17479AAA28E}" presName="background3" presStyleLbl="node3" presStyleIdx="0" presStyleCnt="9"/>
      <dgm:spPr>
        <a:solidFill>
          <a:srgbClr val="C00000"/>
        </a:solidFill>
      </dgm:spPr>
      <dgm:t>
        <a:bodyPr/>
        <a:lstStyle/>
        <a:p>
          <a:pPr rtl="1"/>
          <a:endParaRPr lang="ar-EG"/>
        </a:p>
      </dgm:t>
    </dgm:pt>
    <dgm:pt modelId="{04BD7490-D5B1-41B8-8E1C-AA840FC468D9}" type="pres">
      <dgm:prSet presAssocID="{7FAECBAE-29FD-4019-AD60-A17479AAA28E}" presName="text3" presStyleLbl="fgAcc3" presStyleIdx="0" presStyleCnt="9" custScaleX="183422" custScaleY="221022">
        <dgm:presLayoutVars>
          <dgm:chPref val="3"/>
        </dgm:presLayoutVars>
      </dgm:prSet>
      <dgm:spPr/>
      <dgm:t>
        <a:bodyPr/>
        <a:lstStyle/>
        <a:p>
          <a:pPr rtl="1"/>
          <a:endParaRPr lang="ar-EG"/>
        </a:p>
      </dgm:t>
    </dgm:pt>
    <dgm:pt modelId="{A98C7158-BF08-4AB8-BEF8-D8CEE2144020}" type="pres">
      <dgm:prSet presAssocID="{7FAECBAE-29FD-4019-AD60-A17479AAA28E}" presName="hierChild4" presStyleCnt="0"/>
      <dgm:spPr/>
    </dgm:pt>
    <dgm:pt modelId="{7ADC75E5-11D4-4FBE-8CEC-BAAD8DB8BB49}" type="pres">
      <dgm:prSet presAssocID="{1633A55D-994C-41B1-A40F-5CC77DEBF5D9}" presName="Name17" presStyleLbl="parChTrans1D3" presStyleIdx="1" presStyleCnt="9"/>
      <dgm:spPr/>
      <dgm:t>
        <a:bodyPr/>
        <a:lstStyle/>
        <a:p>
          <a:pPr rtl="1"/>
          <a:endParaRPr lang="ar-EG"/>
        </a:p>
      </dgm:t>
    </dgm:pt>
    <dgm:pt modelId="{7A11D06F-44AE-4964-B384-CA2EC34C798A}" type="pres">
      <dgm:prSet presAssocID="{93F4B1D4-5A61-467E-B73F-4D15F2BD1AF8}" presName="hierRoot3" presStyleCnt="0"/>
      <dgm:spPr/>
    </dgm:pt>
    <dgm:pt modelId="{5183CCBB-1144-4935-ADC1-9B9DCDE97011}" type="pres">
      <dgm:prSet presAssocID="{93F4B1D4-5A61-467E-B73F-4D15F2BD1AF8}" presName="composite3" presStyleCnt="0"/>
      <dgm:spPr/>
    </dgm:pt>
    <dgm:pt modelId="{24844599-0C16-42D1-8071-852CF470592E}" type="pres">
      <dgm:prSet presAssocID="{93F4B1D4-5A61-467E-B73F-4D15F2BD1AF8}" presName="background3" presStyleLbl="node3" presStyleIdx="1" presStyleCnt="9"/>
      <dgm:spPr>
        <a:solidFill>
          <a:srgbClr val="C00000"/>
        </a:solidFill>
      </dgm:spPr>
      <dgm:t>
        <a:bodyPr/>
        <a:lstStyle/>
        <a:p>
          <a:pPr rtl="1"/>
          <a:endParaRPr lang="ar-EG"/>
        </a:p>
      </dgm:t>
    </dgm:pt>
    <dgm:pt modelId="{777F9671-F53D-4F67-AA72-0510BAEA3169}" type="pres">
      <dgm:prSet presAssocID="{93F4B1D4-5A61-467E-B73F-4D15F2BD1AF8}" presName="text3" presStyleLbl="fgAcc3" presStyleIdx="1" presStyleCnt="9" custScaleX="160024" custScaleY="225950" custLinFactNeighborX="5473" custLinFactNeighborY="18038">
        <dgm:presLayoutVars>
          <dgm:chPref val="3"/>
        </dgm:presLayoutVars>
      </dgm:prSet>
      <dgm:spPr/>
      <dgm:t>
        <a:bodyPr/>
        <a:lstStyle/>
        <a:p>
          <a:pPr rtl="1"/>
          <a:endParaRPr lang="ar-EG"/>
        </a:p>
      </dgm:t>
    </dgm:pt>
    <dgm:pt modelId="{7BD21151-5BAE-4520-A0D7-7AE37186F375}" type="pres">
      <dgm:prSet presAssocID="{93F4B1D4-5A61-467E-B73F-4D15F2BD1AF8}" presName="hierChild4" presStyleCnt="0"/>
      <dgm:spPr/>
    </dgm:pt>
    <dgm:pt modelId="{A5088297-CDE1-4755-841F-347D62714FF8}" type="pres">
      <dgm:prSet presAssocID="{D817580C-36A5-46B4-AC67-047E27091085}" presName="Name17" presStyleLbl="parChTrans1D3" presStyleIdx="2" presStyleCnt="9"/>
      <dgm:spPr/>
      <dgm:t>
        <a:bodyPr/>
        <a:lstStyle/>
        <a:p>
          <a:pPr rtl="1"/>
          <a:endParaRPr lang="ar-EG"/>
        </a:p>
      </dgm:t>
    </dgm:pt>
    <dgm:pt modelId="{13867610-900F-4696-BA92-7A9F1264E866}" type="pres">
      <dgm:prSet presAssocID="{BBCC99D4-323D-4010-A3E9-5813D4675CA3}" presName="hierRoot3" presStyleCnt="0"/>
      <dgm:spPr/>
    </dgm:pt>
    <dgm:pt modelId="{DF1C6375-C394-49D8-95CE-628809A85C26}" type="pres">
      <dgm:prSet presAssocID="{BBCC99D4-323D-4010-A3E9-5813D4675CA3}" presName="composite3" presStyleCnt="0"/>
      <dgm:spPr/>
    </dgm:pt>
    <dgm:pt modelId="{20DFD799-0600-44BF-A676-967DD88D319C}" type="pres">
      <dgm:prSet presAssocID="{BBCC99D4-323D-4010-A3E9-5813D4675CA3}" presName="background3" presStyleLbl="node3" presStyleIdx="2" presStyleCnt="9"/>
      <dgm:spPr>
        <a:solidFill>
          <a:srgbClr val="C00000"/>
        </a:solidFill>
      </dgm:spPr>
      <dgm:t>
        <a:bodyPr/>
        <a:lstStyle/>
        <a:p>
          <a:pPr rtl="1"/>
          <a:endParaRPr lang="ar-EG"/>
        </a:p>
      </dgm:t>
    </dgm:pt>
    <dgm:pt modelId="{11B35929-33F3-44D1-A085-76A13022859F}" type="pres">
      <dgm:prSet presAssocID="{BBCC99D4-323D-4010-A3E9-5813D4675CA3}" presName="text3" presStyleLbl="fgAcc3" presStyleIdx="2" presStyleCnt="9" custScaleX="142688" custScaleY="215344">
        <dgm:presLayoutVars>
          <dgm:chPref val="3"/>
        </dgm:presLayoutVars>
      </dgm:prSet>
      <dgm:spPr/>
      <dgm:t>
        <a:bodyPr/>
        <a:lstStyle/>
        <a:p>
          <a:pPr rtl="1"/>
          <a:endParaRPr lang="ar-EG"/>
        </a:p>
      </dgm:t>
    </dgm:pt>
    <dgm:pt modelId="{FF8BB463-01E3-4896-89D5-EC445BC9A878}" type="pres">
      <dgm:prSet presAssocID="{BBCC99D4-323D-4010-A3E9-5813D4675CA3}" presName="hierChild4" presStyleCnt="0"/>
      <dgm:spPr/>
    </dgm:pt>
    <dgm:pt modelId="{19AE0A5D-C781-4415-BDD1-9FFF97DD70D3}" type="pres">
      <dgm:prSet presAssocID="{7BC7B04E-C7D4-4CA6-8C87-178570AB6222}" presName="Name17" presStyleLbl="parChTrans1D3" presStyleIdx="3" presStyleCnt="9"/>
      <dgm:spPr/>
      <dgm:t>
        <a:bodyPr/>
        <a:lstStyle/>
        <a:p>
          <a:pPr rtl="1"/>
          <a:endParaRPr lang="ar-EG"/>
        </a:p>
      </dgm:t>
    </dgm:pt>
    <dgm:pt modelId="{DF613476-37DC-4396-8669-9A06C845246A}" type="pres">
      <dgm:prSet presAssocID="{F192A59C-6665-4115-A93D-9E0CEC0F3AAB}" presName="hierRoot3" presStyleCnt="0"/>
      <dgm:spPr/>
    </dgm:pt>
    <dgm:pt modelId="{DF39E182-A215-4300-A3ED-CCD17F40CDED}" type="pres">
      <dgm:prSet presAssocID="{F192A59C-6665-4115-A93D-9E0CEC0F3AAB}" presName="composite3" presStyleCnt="0"/>
      <dgm:spPr/>
    </dgm:pt>
    <dgm:pt modelId="{294F7A4C-563B-4F10-83C8-ACE5316D6A64}" type="pres">
      <dgm:prSet presAssocID="{F192A59C-6665-4115-A93D-9E0CEC0F3AAB}" presName="background3" presStyleLbl="node3" presStyleIdx="3" presStyleCnt="9"/>
      <dgm:spPr>
        <a:solidFill>
          <a:schemeClr val="accent6">
            <a:lumMod val="75000"/>
          </a:schemeClr>
        </a:solidFill>
      </dgm:spPr>
      <dgm:t>
        <a:bodyPr/>
        <a:lstStyle/>
        <a:p>
          <a:pPr rtl="1"/>
          <a:endParaRPr lang="ar-EG"/>
        </a:p>
      </dgm:t>
    </dgm:pt>
    <dgm:pt modelId="{6686B270-3E19-4539-BDA0-E71EE5B255CE}" type="pres">
      <dgm:prSet presAssocID="{F192A59C-6665-4115-A93D-9E0CEC0F3AAB}" presName="text3" presStyleLbl="fgAcc3" presStyleIdx="3" presStyleCnt="9" custScaleX="191248" custScaleY="192792">
        <dgm:presLayoutVars>
          <dgm:chPref val="3"/>
        </dgm:presLayoutVars>
      </dgm:prSet>
      <dgm:spPr/>
      <dgm:t>
        <a:bodyPr/>
        <a:lstStyle/>
        <a:p>
          <a:pPr rtl="1"/>
          <a:endParaRPr lang="ar-EG"/>
        </a:p>
      </dgm:t>
    </dgm:pt>
    <dgm:pt modelId="{A6519B43-551D-4C5C-9F69-A6C0B62DBCE2}" type="pres">
      <dgm:prSet presAssocID="{F192A59C-6665-4115-A93D-9E0CEC0F3AAB}" presName="hierChild4" presStyleCnt="0"/>
      <dgm:spPr/>
    </dgm:pt>
    <dgm:pt modelId="{91B0FF65-8BC3-4861-97BE-2FEB8767EAB5}" type="pres">
      <dgm:prSet presAssocID="{2320682A-B230-4F33-949B-DE498821A480}" presName="Name10" presStyleLbl="parChTrans1D2" presStyleIdx="1" presStyleCnt="2"/>
      <dgm:spPr/>
      <dgm:t>
        <a:bodyPr/>
        <a:lstStyle/>
        <a:p>
          <a:pPr rtl="1"/>
          <a:endParaRPr lang="ar-EG"/>
        </a:p>
      </dgm:t>
    </dgm:pt>
    <dgm:pt modelId="{513FDD81-8C93-4D6A-A15E-37D6B3E8E85C}" type="pres">
      <dgm:prSet presAssocID="{93C5E684-D4C9-4B77-A490-C5C0FF870230}" presName="hierRoot2" presStyleCnt="0"/>
      <dgm:spPr/>
    </dgm:pt>
    <dgm:pt modelId="{45EB1015-0BE7-46B8-A87F-D478C419418D}" type="pres">
      <dgm:prSet presAssocID="{93C5E684-D4C9-4B77-A490-C5C0FF870230}" presName="composite2" presStyleCnt="0"/>
      <dgm:spPr/>
    </dgm:pt>
    <dgm:pt modelId="{D9C9E779-21C7-4BE2-9476-7F247BF44A50}" type="pres">
      <dgm:prSet presAssocID="{93C5E684-D4C9-4B77-A490-C5C0FF870230}" presName="background2" presStyleLbl="node2" presStyleIdx="1" presStyleCnt="2"/>
      <dgm:spPr/>
    </dgm:pt>
    <dgm:pt modelId="{48431601-B6E9-4DE1-BE0E-39200523740E}" type="pres">
      <dgm:prSet presAssocID="{93C5E684-D4C9-4B77-A490-C5C0FF870230}" presName="text2" presStyleLbl="fgAcc2" presStyleIdx="1" presStyleCnt="2" custScaleX="404681" custScaleY="182099" custLinFactNeighborX="-1941" custLinFactNeighborY="-84545">
        <dgm:presLayoutVars>
          <dgm:chPref val="3"/>
        </dgm:presLayoutVars>
      </dgm:prSet>
      <dgm:spPr/>
      <dgm:t>
        <a:bodyPr/>
        <a:lstStyle/>
        <a:p>
          <a:pPr rtl="1"/>
          <a:endParaRPr lang="ar-EG"/>
        </a:p>
      </dgm:t>
    </dgm:pt>
    <dgm:pt modelId="{6055E213-BB33-414B-995C-4ABCD5D2DE6F}" type="pres">
      <dgm:prSet presAssocID="{93C5E684-D4C9-4B77-A490-C5C0FF870230}" presName="hierChild3" presStyleCnt="0"/>
      <dgm:spPr/>
    </dgm:pt>
    <dgm:pt modelId="{2704FB32-9FCC-4014-9BA0-DE8D7055A8AD}" type="pres">
      <dgm:prSet presAssocID="{9857C0F0-C062-4871-8A8F-BE306BFC8FD7}" presName="Name17" presStyleLbl="parChTrans1D3" presStyleIdx="4" presStyleCnt="9"/>
      <dgm:spPr/>
      <dgm:t>
        <a:bodyPr/>
        <a:lstStyle/>
        <a:p>
          <a:pPr rtl="1"/>
          <a:endParaRPr lang="ar-EG"/>
        </a:p>
      </dgm:t>
    </dgm:pt>
    <dgm:pt modelId="{2D863EFF-65ED-461C-8795-FF4774FAC773}" type="pres">
      <dgm:prSet presAssocID="{67F4379A-6DE3-49CA-85FE-6A7B87924BFE}" presName="hierRoot3" presStyleCnt="0"/>
      <dgm:spPr/>
    </dgm:pt>
    <dgm:pt modelId="{234A5A6D-DEDD-4891-A64A-A706FA8ADE65}" type="pres">
      <dgm:prSet presAssocID="{67F4379A-6DE3-49CA-85FE-6A7B87924BFE}" presName="composite3" presStyleCnt="0"/>
      <dgm:spPr/>
    </dgm:pt>
    <dgm:pt modelId="{0900F37F-0E70-4D74-9D25-6489FF4AADF2}" type="pres">
      <dgm:prSet presAssocID="{67F4379A-6DE3-49CA-85FE-6A7B87924BFE}" presName="background3" presStyleLbl="node3" presStyleIdx="4" presStyleCnt="9"/>
      <dgm:spPr/>
    </dgm:pt>
    <dgm:pt modelId="{D6ECD14C-B6C7-48F3-A95E-99A8AB8771A0}" type="pres">
      <dgm:prSet presAssocID="{67F4379A-6DE3-49CA-85FE-6A7B87924BFE}" presName="text3" presStyleLbl="fgAcc3" presStyleIdx="4" presStyleCnt="9" custScaleX="165514" custScaleY="195823">
        <dgm:presLayoutVars>
          <dgm:chPref val="3"/>
        </dgm:presLayoutVars>
      </dgm:prSet>
      <dgm:spPr/>
      <dgm:t>
        <a:bodyPr/>
        <a:lstStyle/>
        <a:p>
          <a:pPr rtl="1"/>
          <a:endParaRPr lang="ar-EG"/>
        </a:p>
      </dgm:t>
    </dgm:pt>
    <dgm:pt modelId="{64E9434D-503D-440E-947E-DBC84D21DEF1}" type="pres">
      <dgm:prSet presAssocID="{67F4379A-6DE3-49CA-85FE-6A7B87924BFE}" presName="hierChild4" presStyleCnt="0"/>
      <dgm:spPr/>
    </dgm:pt>
    <dgm:pt modelId="{3F44C934-F350-400B-A780-E8FF0CBA7FAD}" type="pres">
      <dgm:prSet presAssocID="{E8EC6D7B-8F56-42F0-A8D3-DF352E469CD2}" presName="Name17" presStyleLbl="parChTrans1D3" presStyleIdx="5" presStyleCnt="9"/>
      <dgm:spPr/>
      <dgm:t>
        <a:bodyPr/>
        <a:lstStyle/>
        <a:p>
          <a:pPr rtl="1"/>
          <a:endParaRPr lang="ar-EG"/>
        </a:p>
      </dgm:t>
    </dgm:pt>
    <dgm:pt modelId="{D905F4D3-A7A0-4F42-B581-72A961F19351}" type="pres">
      <dgm:prSet presAssocID="{995C8852-666F-4086-99FC-B47B282BDC78}" presName="hierRoot3" presStyleCnt="0"/>
      <dgm:spPr/>
    </dgm:pt>
    <dgm:pt modelId="{C8497847-62CB-4078-AEE6-ECAB1B76FD1B}" type="pres">
      <dgm:prSet presAssocID="{995C8852-666F-4086-99FC-B47B282BDC78}" presName="composite3" presStyleCnt="0"/>
      <dgm:spPr/>
    </dgm:pt>
    <dgm:pt modelId="{FB3810C5-8609-496F-9E93-A631D7F3F6CD}" type="pres">
      <dgm:prSet presAssocID="{995C8852-666F-4086-99FC-B47B282BDC78}" presName="background3" presStyleLbl="node3" presStyleIdx="5" presStyleCnt="9"/>
      <dgm:spPr/>
    </dgm:pt>
    <dgm:pt modelId="{25719BBD-7B45-4EC8-A88E-971B94B46601}" type="pres">
      <dgm:prSet presAssocID="{995C8852-666F-4086-99FC-B47B282BDC78}" presName="text3" presStyleLbl="fgAcc3" presStyleIdx="5" presStyleCnt="9" custScaleX="186495" custScaleY="192535" custLinFactNeighborX="4181" custLinFactNeighborY="10302">
        <dgm:presLayoutVars>
          <dgm:chPref val="3"/>
        </dgm:presLayoutVars>
      </dgm:prSet>
      <dgm:spPr/>
      <dgm:t>
        <a:bodyPr/>
        <a:lstStyle/>
        <a:p>
          <a:pPr rtl="1"/>
          <a:endParaRPr lang="ar-EG"/>
        </a:p>
      </dgm:t>
    </dgm:pt>
    <dgm:pt modelId="{6ED4B02A-F297-45DA-882E-DC94130B3510}" type="pres">
      <dgm:prSet presAssocID="{995C8852-666F-4086-99FC-B47B282BDC78}" presName="hierChild4" presStyleCnt="0"/>
      <dgm:spPr/>
    </dgm:pt>
    <dgm:pt modelId="{C8964B7A-95AB-4B95-8BFE-32595D810AD1}" type="pres">
      <dgm:prSet presAssocID="{DD8BE91C-292C-44D7-9CEB-089F05CA6304}" presName="Name17" presStyleLbl="parChTrans1D3" presStyleIdx="6" presStyleCnt="9"/>
      <dgm:spPr/>
      <dgm:t>
        <a:bodyPr/>
        <a:lstStyle/>
        <a:p>
          <a:pPr rtl="1"/>
          <a:endParaRPr lang="ar-EG"/>
        </a:p>
      </dgm:t>
    </dgm:pt>
    <dgm:pt modelId="{A27A71E6-EFC8-4713-9941-F9947262D0A7}" type="pres">
      <dgm:prSet presAssocID="{0CA77BE7-D7E4-465D-8006-E9C9B6144428}" presName="hierRoot3" presStyleCnt="0"/>
      <dgm:spPr/>
    </dgm:pt>
    <dgm:pt modelId="{F3AD2F9A-A00E-4FC4-93C8-F9528B88C4AA}" type="pres">
      <dgm:prSet presAssocID="{0CA77BE7-D7E4-465D-8006-E9C9B6144428}" presName="composite3" presStyleCnt="0"/>
      <dgm:spPr/>
    </dgm:pt>
    <dgm:pt modelId="{A004E43A-FD34-4052-8FD4-1E95C5459AB7}" type="pres">
      <dgm:prSet presAssocID="{0CA77BE7-D7E4-465D-8006-E9C9B6144428}" presName="background3" presStyleLbl="node3" presStyleIdx="6" presStyleCnt="9"/>
      <dgm:spPr/>
    </dgm:pt>
    <dgm:pt modelId="{D12B3147-559D-4999-A480-037FA87D9AF9}" type="pres">
      <dgm:prSet presAssocID="{0CA77BE7-D7E4-465D-8006-E9C9B6144428}" presName="text3" presStyleLbl="fgAcc3" presStyleIdx="6" presStyleCnt="9" custScaleX="155976" custScaleY="221686">
        <dgm:presLayoutVars>
          <dgm:chPref val="3"/>
        </dgm:presLayoutVars>
      </dgm:prSet>
      <dgm:spPr/>
      <dgm:t>
        <a:bodyPr/>
        <a:lstStyle/>
        <a:p>
          <a:pPr rtl="1"/>
          <a:endParaRPr lang="ar-EG"/>
        </a:p>
      </dgm:t>
    </dgm:pt>
    <dgm:pt modelId="{109F3BF8-0A33-4479-831D-08DD44BFA4C8}" type="pres">
      <dgm:prSet presAssocID="{0CA77BE7-D7E4-465D-8006-E9C9B6144428}" presName="hierChild4" presStyleCnt="0"/>
      <dgm:spPr/>
    </dgm:pt>
    <dgm:pt modelId="{9BDF0FBD-6196-4E12-95C1-F66262B040F5}" type="pres">
      <dgm:prSet presAssocID="{CD95B665-E545-4EB0-93E6-D177F3622F14}" presName="Name17" presStyleLbl="parChTrans1D3" presStyleIdx="7" presStyleCnt="9"/>
      <dgm:spPr/>
      <dgm:t>
        <a:bodyPr/>
        <a:lstStyle/>
        <a:p>
          <a:pPr rtl="1"/>
          <a:endParaRPr lang="ar-EG"/>
        </a:p>
      </dgm:t>
    </dgm:pt>
    <dgm:pt modelId="{7446D008-6688-4635-9F6E-A5CA42307675}" type="pres">
      <dgm:prSet presAssocID="{D732F62A-D00B-45CF-A3B9-757A77ECA321}" presName="hierRoot3" presStyleCnt="0"/>
      <dgm:spPr/>
    </dgm:pt>
    <dgm:pt modelId="{4E9A0C1E-B9E8-4F2A-BFB3-CD2E09055BDA}" type="pres">
      <dgm:prSet presAssocID="{D732F62A-D00B-45CF-A3B9-757A77ECA321}" presName="composite3" presStyleCnt="0"/>
      <dgm:spPr/>
    </dgm:pt>
    <dgm:pt modelId="{7E20A7C1-3C2A-4DEC-A398-B791BB04237F}" type="pres">
      <dgm:prSet presAssocID="{D732F62A-D00B-45CF-A3B9-757A77ECA321}" presName="background3" presStyleLbl="node3" presStyleIdx="7" presStyleCnt="9"/>
      <dgm:spPr/>
    </dgm:pt>
    <dgm:pt modelId="{489324F1-235D-40D7-9BA3-441090AD17A8}" type="pres">
      <dgm:prSet presAssocID="{D732F62A-D00B-45CF-A3B9-757A77ECA321}" presName="text3" presStyleLbl="fgAcc3" presStyleIdx="7" presStyleCnt="9" custScaleX="126110" custScaleY="184946">
        <dgm:presLayoutVars>
          <dgm:chPref val="3"/>
        </dgm:presLayoutVars>
      </dgm:prSet>
      <dgm:spPr/>
      <dgm:t>
        <a:bodyPr/>
        <a:lstStyle/>
        <a:p>
          <a:pPr rtl="1"/>
          <a:endParaRPr lang="ar-EG"/>
        </a:p>
      </dgm:t>
    </dgm:pt>
    <dgm:pt modelId="{1F45266C-A589-4BB3-A786-7C480C368618}" type="pres">
      <dgm:prSet presAssocID="{D732F62A-D00B-45CF-A3B9-757A77ECA321}" presName="hierChild4" presStyleCnt="0"/>
      <dgm:spPr/>
    </dgm:pt>
    <dgm:pt modelId="{0708808D-2270-4D1F-868E-7688069FB6EC}" type="pres">
      <dgm:prSet presAssocID="{AFB2EB97-CFE1-4A72-8853-4DDC594BBFD3}" presName="Name17" presStyleLbl="parChTrans1D3" presStyleIdx="8" presStyleCnt="9"/>
      <dgm:spPr/>
      <dgm:t>
        <a:bodyPr/>
        <a:lstStyle/>
        <a:p>
          <a:pPr rtl="1"/>
          <a:endParaRPr lang="ar-EG"/>
        </a:p>
      </dgm:t>
    </dgm:pt>
    <dgm:pt modelId="{3B92BDE0-8EE4-41AE-B741-B6365A9659D2}" type="pres">
      <dgm:prSet presAssocID="{CD6398EB-9EB9-4992-A56B-7C52BC1C6D4D}" presName="hierRoot3" presStyleCnt="0"/>
      <dgm:spPr/>
    </dgm:pt>
    <dgm:pt modelId="{282C0AD2-35BE-498B-992C-4B8AC5FE6D21}" type="pres">
      <dgm:prSet presAssocID="{CD6398EB-9EB9-4992-A56B-7C52BC1C6D4D}" presName="composite3" presStyleCnt="0"/>
      <dgm:spPr/>
    </dgm:pt>
    <dgm:pt modelId="{2F9EA96A-9FCE-4628-8164-B652A74427F2}" type="pres">
      <dgm:prSet presAssocID="{CD6398EB-9EB9-4992-A56B-7C52BC1C6D4D}" presName="background3" presStyleLbl="node3" presStyleIdx="8" presStyleCnt="9"/>
      <dgm:spPr/>
    </dgm:pt>
    <dgm:pt modelId="{10B19C29-CE59-4217-8000-4B9C39D5F878}" type="pres">
      <dgm:prSet presAssocID="{CD6398EB-9EB9-4992-A56B-7C52BC1C6D4D}" presName="text3" presStyleLbl="fgAcc3" presStyleIdx="8" presStyleCnt="9" custScaleX="179107" custScaleY="176433">
        <dgm:presLayoutVars>
          <dgm:chPref val="3"/>
        </dgm:presLayoutVars>
      </dgm:prSet>
      <dgm:spPr/>
      <dgm:t>
        <a:bodyPr/>
        <a:lstStyle/>
        <a:p>
          <a:pPr rtl="1"/>
          <a:endParaRPr lang="ar-EG"/>
        </a:p>
      </dgm:t>
    </dgm:pt>
    <dgm:pt modelId="{5DBD6792-27F5-4F00-A1CA-3B936C66CE35}" type="pres">
      <dgm:prSet presAssocID="{CD6398EB-9EB9-4992-A56B-7C52BC1C6D4D}" presName="hierChild4" presStyleCnt="0"/>
      <dgm:spPr/>
    </dgm:pt>
  </dgm:ptLst>
  <dgm:cxnLst>
    <dgm:cxn modelId="{0AABB209-FDD3-4C86-BE50-CA229CD4E4D5}" type="presOf" srcId="{BBCC99D4-323D-4010-A3E9-5813D4675CA3}" destId="{11B35929-33F3-44D1-A085-76A13022859F}" srcOrd="0" destOrd="0" presId="urn:microsoft.com/office/officeart/2005/8/layout/hierarchy1"/>
    <dgm:cxn modelId="{F866BE64-3574-401D-A963-75D15D6BD6A8}" type="presOf" srcId="{C12441D2-17DA-491F-AA4A-B58EA6828DE5}" destId="{1768F892-C90D-474D-B833-94EC53963D09}" srcOrd="0" destOrd="0" presId="urn:microsoft.com/office/officeart/2005/8/layout/hierarchy1"/>
    <dgm:cxn modelId="{0BD3B21B-952A-4068-88A5-10867B5D50B4}" srcId="{C12441D2-17DA-491F-AA4A-B58EA6828DE5}" destId="{D57B87BA-D128-4885-827B-EBC1E6DF5099}" srcOrd="0" destOrd="0" parTransId="{340C7CE8-0313-4B99-9076-8E768F79FF31}" sibTransId="{DA464F36-28D3-41FE-AD02-CBC3A23460E2}"/>
    <dgm:cxn modelId="{8F4390B0-2C02-4831-AB74-D33FDD2D2BED}" srcId="{D57B87BA-D128-4885-827B-EBC1E6DF5099}" destId="{BBCC99D4-323D-4010-A3E9-5813D4675CA3}" srcOrd="2" destOrd="0" parTransId="{D817580C-36A5-46B4-AC67-047E27091085}" sibTransId="{B47803EA-4CB0-4022-A2A5-A81265411C8D}"/>
    <dgm:cxn modelId="{A3B8755B-5EF8-4813-A83C-8A38F20AD105}" type="presOf" srcId="{CD6398EB-9EB9-4992-A56B-7C52BC1C6D4D}" destId="{10B19C29-CE59-4217-8000-4B9C39D5F878}" srcOrd="0" destOrd="0" presId="urn:microsoft.com/office/officeart/2005/8/layout/hierarchy1"/>
    <dgm:cxn modelId="{2F02DEC9-6AD6-43C8-BB0E-819BDDFC9508}" type="presOf" srcId="{3B250DA6-CF6E-4542-83AD-DCBD11626737}" destId="{CADBA0E9-6185-4001-90A0-03A49D55CF8C}" srcOrd="0" destOrd="0" presId="urn:microsoft.com/office/officeart/2005/8/layout/hierarchy1"/>
    <dgm:cxn modelId="{9656B5E7-868F-4CA6-81C5-7843CAB63BF4}" srcId="{D57B87BA-D128-4885-827B-EBC1E6DF5099}" destId="{F192A59C-6665-4115-A93D-9E0CEC0F3AAB}" srcOrd="3" destOrd="0" parTransId="{7BC7B04E-C7D4-4CA6-8C87-178570AB6222}" sibTransId="{5173770C-6440-48E0-803F-2855AFD7BDA1}"/>
    <dgm:cxn modelId="{00FEC1F0-9B1E-4D71-9F3A-E2CEEDCA9D0F}" type="presOf" srcId="{93C5E684-D4C9-4B77-A490-C5C0FF870230}" destId="{48431601-B6E9-4DE1-BE0E-39200523740E}" srcOrd="0" destOrd="0" presId="urn:microsoft.com/office/officeart/2005/8/layout/hierarchy1"/>
    <dgm:cxn modelId="{1D6724E4-FE43-43CC-A6CD-980D06BD360D}" type="presOf" srcId="{7FAECBAE-29FD-4019-AD60-A17479AAA28E}" destId="{04BD7490-D5B1-41B8-8E1C-AA840FC468D9}" srcOrd="0" destOrd="0" presId="urn:microsoft.com/office/officeart/2005/8/layout/hierarchy1"/>
    <dgm:cxn modelId="{5524CB3C-3DD2-4E8B-B90F-472EA396F9EA}" type="presOf" srcId="{0CA77BE7-D7E4-465D-8006-E9C9B6144428}" destId="{D12B3147-559D-4999-A480-037FA87D9AF9}" srcOrd="0" destOrd="0" presId="urn:microsoft.com/office/officeart/2005/8/layout/hierarchy1"/>
    <dgm:cxn modelId="{C1B9F892-B66D-462E-977C-705A88311280}" srcId="{C12441D2-17DA-491F-AA4A-B58EA6828DE5}" destId="{93C5E684-D4C9-4B77-A490-C5C0FF870230}" srcOrd="1" destOrd="0" parTransId="{2320682A-B230-4F33-949B-DE498821A480}" sibTransId="{C2CC2945-5FFB-4E8F-882A-F8F7C704C9D9}"/>
    <dgm:cxn modelId="{9C4D8C94-DF55-46DC-9A58-41EA78CA2498}" type="presOf" srcId="{1633A55D-994C-41B1-A40F-5CC77DEBF5D9}" destId="{7ADC75E5-11D4-4FBE-8CEC-BAAD8DB8BB49}" srcOrd="0" destOrd="0" presId="urn:microsoft.com/office/officeart/2005/8/layout/hierarchy1"/>
    <dgm:cxn modelId="{1681B8A0-F570-4DB4-B6F9-BA078A739D48}" type="presOf" srcId="{93F4B1D4-5A61-467E-B73F-4D15F2BD1AF8}" destId="{777F9671-F53D-4F67-AA72-0510BAEA3169}" srcOrd="0" destOrd="0" presId="urn:microsoft.com/office/officeart/2005/8/layout/hierarchy1"/>
    <dgm:cxn modelId="{022A8F54-EAD8-43C8-B2C8-8ACAEED0B48C}" type="presOf" srcId="{D732F62A-D00B-45CF-A3B9-757A77ECA321}" destId="{489324F1-235D-40D7-9BA3-441090AD17A8}" srcOrd="0" destOrd="0" presId="urn:microsoft.com/office/officeart/2005/8/layout/hierarchy1"/>
    <dgm:cxn modelId="{7E5CC4F4-9705-4B02-B909-71FF7D2DDC2C}" type="presOf" srcId="{08A1F72A-2299-4D65-B0CA-F6C5DB972871}" destId="{50FD9D1F-6A4C-454F-AC50-8B67722C6D5E}" srcOrd="0" destOrd="0" presId="urn:microsoft.com/office/officeart/2005/8/layout/hierarchy1"/>
    <dgm:cxn modelId="{25CFF44D-A8FA-4068-AFE2-E195B0F1826B}" type="presOf" srcId="{995C8852-666F-4086-99FC-B47B282BDC78}" destId="{25719BBD-7B45-4EC8-A88E-971B94B46601}" srcOrd="0" destOrd="0" presId="urn:microsoft.com/office/officeart/2005/8/layout/hierarchy1"/>
    <dgm:cxn modelId="{FE9CEBFB-1E53-485C-898E-05D96491156F}" type="presOf" srcId="{DD8BE91C-292C-44D7-9CEB-089F05CA6304}" destId="{C8964B7A-95AB-4B95-8BFE-32595D810AD1}" srcOrd="0" destOrd="0" presId="urn:microsoft.com/office/officeart/2005/8/layout/hierarchy1"/>
    <dgm:cxn modelId="{0E8E73A2-81A9-45C8-B0FE-F126E106DA77}" type="presOf" srcId="{E8EC6D7B-8F56-42F0-A8D3-DF352E469CD2}" destId="{3F44C934-F350-400B-A780-E8FF0CBA7FAD}" srcOrd="0" destOrd="0" presId="urn:microsoft.com/office/officeart/2005/8/layout/hierarchy1"/>
    <dgm:cxn modelId="{34578F4B-BB01-42F1-8DAB-DD0A7647037E}" type="presOf" srcId="{67F4379A-6DE3-49CA-85FE-6A7B87924BFE}" destId="{D6ECD14C-B6C7-48F3-A95E-99A8AB8771A0}" srcOrd="0" destOrd="0" presId="urn:microsoft.com/office/officeart/2005/8/layout/hierarchy1"/>
    <dgm:cxn modelId="{55906929-73F1-4FE9-8F0D-6547AC4EEF1A}" type="presOf" srcId="{CD95B665-E545-4EB0-93E6-D177F3622F14}" destId="{9BDF0FBD-6196-4E12-95C1-F66262B040F5}" srcOrd="0" destOrd="0" presId="urn:microsoft.com/office/officeart/2005/8/layout/hierarchy1"/>
    <dgm:cxn modelId="{B3AF786B-69EF-4F27-AE07-F0B941D03EEA}" type="presOf" srcId="{7BC7B04E-C7D4-4CA6-8C87-178570AB6222}" destId="{19AE0A5D-C781-4415-BDD1-9FFF97DD70D3}" srcOrd="0" destOrd="0" presId="urn:microsoft.com/office/officeart/2005/8/layout/hierarchy1"/>
    <dgm:cxn modelId="{773DD59E-E134-4E8C-B9B0-CC3AF5C5B2A7}" srcId="{D57B87BA-D128-4885-827B-EBC1E6DF5099}" destId="{7FAECBAE-29FD-4019-AD60-A17479AAA28E}" srcOrd="0" destOrd="0" parTransId="{08A1F72A-2299-4D65-B0CA-F6C5DB972871}" sibTransId="{868E547A-B098-4153-B2DF-FF712E92CC70}"/>
    <dgm:cxn modelId="{1E418EAD-A06D-4678-95C3-885537974044}" type="presOf" srcId="{AFB2EB97-CFE1-4A72-8853-4DDC594BBFD3}" destId="{0708808D-2270-4D1F-868E-7688069FB6EC}" srcOrd="0" destOrd="0" presId="urn:microsoft.com/office/officeart/2005/8/layout/hierarchy1"/>
    <dgm:cxn modelId="{688B0264-20DB-4499-9C48-3A7726EC414D}" srcId="{93C5E684-D4C9-4B77-A490-C5C0FF870230}" destId="{67F4379A-6DE3-49CA-85FE-6A7B87924BFE}" srcOrd="0" destOrd="0" parTransId="{9857C0F0-C062-4871-8A8F-BE306BFC8FD7}" sibTransId="{5843EF8D-29C0-49CD-8D06-35E6B00768C5}"/>
    <dgm:cxn modelId="{09C7495E-1765-49CC-BCF6-47B9BAA0A7B8}" srcId="{D57B87BA-D128-4885-827B-EBC1E6DF5099}" destId="{93F4B1D4-5A61-467E-B73F-4D15F2BD1AF8}" srcOrd="1" destOrd="0" parTransId="{1633A55D-994C-41B1-A40F-5CC77DEBF5D9}" sibTransId="{C355E97C-0236-49BD-9456-5E089492B5D7}"/>
    <dgm:cxn modelId="{AB0189E4-C8FB-430E-9BB7-DC6D11CB9A6E}" type="presOf" srcId="{2320682A-B230-4F33-949B-DE498821A480}" destId="{91B0FF65-8BC3-4861-97BE-2FEB8767EAB5}" srcOrd="0" destOrd="0" presId="urn:microsoft.com/office/officeart/2005/8/layout/hierarchy1"/>
    <dgm:cxn modelId="{D73CDB54-292F-4370-9275-08BF43C9D6FB}" srcId="{93C5E684-D4C9-4B77-A490-C5C0FF870230}" destId="{D732F62A-D00B-45CF-A3B9-757A77ECA321}" srcOrd="3" destOrd="0" parTransId="{CD95B665-E545-4EB0-93E6-D177F3622F14}" sibTransId="{69FD899A-D5A6-4DC0-823E-1A3C5CE1D883}"/>
    <dgm:cxn modelId="{0224565B-0DE3-48D3-9F0A-75A8E0557D40}" type="presOf" srcId="{9857C0F0-C062-4871-8A8F-BE306BFC8FD7}" destId="{2704FB32-9FCC-4014-9BA0-DE8D7055A8AD}" srcOrd="0" destOrd="0" presId="urn:microsoft.com/office/officeart/2005/8/layout/hierarchy1"/>
    <dgm:cxn modelId="{4FD1294F-D4DA-49D5-A9D2-201F3A90CDD2}" srcId="{93C5E684-D4C9-4B77-A490-C5C0FF870230}" destId="{0CA77BE7-D7E4-465D-8006-E9C9B6144428}" srcOrd="2" destOrd="0" parTransId="{DD8BE91C-292C-44D7-9CEB-089F05CA6304}" sibTransId="{472275B8-F364-4332-B2F6-4ACC3B02B878}"/>
    <dgm:cxn modelId="{C6B52D5F-E6C6-4372-A306-045315D5DD8D}" srcId="{93C5E684-D4C9-4B77-A490-C5C0FF870230}" destId="{995C8852-666F-4086-99FC-B47B282BDC78}" srcOrd="1" destOrd="0" parTransId="{E8EC6D7B-8F56-42F0-A8D3-DF352E469CD2}" sibTransId="{5851B000-CFA4-4B7E-B11A-C2CFBB455748}"/>
    <dgm:cxn modelId="{D1E0F736-B6CE-4D6B-9D8E-70BB6D4B16C0}" type="presOf" srcId="{D817580C-36A5-46B4-AC67-047E27091085}" destId="{A5088297-CDE1-4755-841F-347D62714FF8}" srcOrd="0" destOrd="0" presId="urn:microsoft.com/office/officeart/2005/8/layout/hierarchy1"/>
    <dgm:cxn modelId="{A0B3BDE3-9AA2-4461-BFAB-9574CF1AA380}" srcId="{93C5E684-D4C9-4B77-A490-C5C0FF870230}" destId="{CD6398EB-9EB9-4992-A56B-7C52BC1C6D4D}" srcOrd="4" destOrd="0" parTransId="{AFB2EB97-CFE1-4A72-8853-4DDC594BBFD3}" sibTransId="{24E62CA4-EDC8-4E7B-9BB3-7A08D5BA528B}"/>
    <dgm:cxn modelId="{55E2BAC2-1B1E-4131-BCC4-6D8B28331FAA}" type="presOf" srcId="{F192A59C-6665-4115-A93D-9E0CEC0F3AAB}" destId="{6686B270-3E19-4539-BDA0-E71EE5B255CE}" srcOrd="0" destOrd="0" presId="urn:microsoft.com/office/officeart/2005/8/layout/hierarchy1"/>
    <dgm:cxn modelId="{3B06C4DF-ADAE-4286-82DD-C112C3BDC2AB}" type="presOf" srcId="{D57B87BA-D128-4885-827B-EBC1E6DF5099}" destId="{25C323AD-15CE-437A-82B4-68CFF31C40DE}" srcOrd="0" destOrd="0" presId="urn:microsoft.com/office/officeart/2005/8/layout/hierarchy1"/>
    <dgm:cxn modelId="{C53BE880-29E7-436D-BC6B-C3559A0DE99B}" srcId="{3B250DA6-CF6E-4542-83AD-DCBD11626737}" destId="{C12441D2-17DA-491F-AA4A-B58EA6828DE5}" srcOrd="0" destOrd="0" parTransId="{0F5EB491-2E2C-43AF-AC7D-3E86011460C4}" sibTransId="{3A58459B-14A2-43B5-86A7-EDC7C867992E}"/>
    <dgm:cxn modelId="{89DB40A0-0669-4DD9-A460-1FA0105EC136}" type="presOf" srcId="{340C7CE8-0313-4B99-9076-8E768F79FF31}" destId="{2AC24301-2362-42A1-88EC-27D3B046E304}" srcOrd="0" destOrd="0" presId="urn:microsoft.com/office/officeart/2005/8/layout/hierarchy1"/>
    <dgm:cxn modelId="{7AED6071-CA08-4DDA-B644-AC36F6FD9149}" type="presParOf" srcId="{CADBA0E9-6185-4001-90A0-03A49D55CF8C}" destId="{7E3A6811-A100-4FF0-96BD-C1ADA79E145E}" srcOrd="0" destOrd="0" presId="urn:microsoft.com/office/officeart/2005/8/layout/hierarchy1"/>
    <dgm:cxn modelId="{3431D4A9-17D7-44D3-A39A-8A4FE689CCA1}" type="presParOf" srcId="{7E3A6811-A100-4FF0-96BD-C1ADA79E145E}" destId="{77F001BA-AAB4-4E5C-9249-789A174F9932}" srcOrd="0" destOrd="0" presId="urn:microsoft.com/office/officeart/2005/8/layout/hierarchy1"/>
    <dgm:cxn modelId="{8E60A8E6-1B45-4DDE-AD1F-9563452BC545}" type="presParOf" srcId="{77F001BA-AAB4-4E5C-9249-789A174F9932}" destId="{0BD06B68-2447-44F8-B71B-6D32D9102AEC}" srcOrd="0" destOrd="0" presId="urn:microsoft.com/office/officeart/2005/8/layout/hierarchy1"/>
    <dgm:cxn modelId="{B4C2394A-3FC7-4427-93FB-5957BCFB1748}" type="presParOf" srcId="{77F001BA-AAB4-4E5C-9249-789A174F9932}" destId="{1768F892-C90D-474D-B833-94EC53963D09}" srcOrd="1" destOrd="0" presId="urn:microsoft.com/office/officeart/2005/8/layout/hierarchy1"/>
    <dgm:cxn modelId="{E50CF8E7-6C90-45B1-96EF-1FB0F0B25CD6}" type="presParOf" srcId="{7E3A6811-A100-4FF0-96BD-C1ADA79E145E}" destId="{E703721B-D92D-46B2-9D26-962552BCC97B}" srcOrd="1" destOrd="0" presId="urn:microsoft.com/office/officeart/2005/8/layout/hierarchy1"/>
    <dgm:cxn modelId="{23CC8397-F372-44EA-B7BC-90EDA479EB00}" type="presParOf" srcId="{E703721B-D92D-46B2-9D26-962552BCC97B}" destId="{2AC24301-2362-42A1-88EC-27D3B046E304}" srcOrd="0" destOrd="0" presId="urn:microsoft.com/office/officeart/2005/8/layout/hierarchy1"/>
    <dgm:cxn modelId="{85A02D0D-DF57-4D6C-AE5F-54380D8407AF}" type="presParOf" srcId="{E703721B-D92D-46B2-9D26-962552BCC97B}" destId="{2EB171BB-0CD1-4531-ACAC-B5EC7A8B0E43}" srcOrd="1" destOrd="0" presId="urn:microsoft.com/office/officeart/2005/8/layout/hierarchy1"/>
    <dgm:cxn modelId="{C7BEDA2D-021C-4DED-AAA7-FD7336124F3D}" type="presParOf" srcId="{2EB171BB-0CD1-4531-ACAC-B5EC7A8B0E43}" destId="{0F7E8054-5B98-4FC5-9E86-C61845DC75F9}" srcOrd="0" destOrd="0" presId="urn:microsoft.com/office/officeart/2005/8/layout/hierarchy1"/>
    <dgm:cxn modelId="{F3F67BCD-DB99-4A09-8985-BEE1CF806097}" type="presParOf" srcId="{0F7E8054-5B98-4FC5-9E86-C61845DC75F9}" destId="{3BF288EA-E8D0-4BDE-A2F8-736B0A67628E}" srcOrd="0" destOrd="0" presId="urn:microsoft.com/office/officeart/2005/8/layout/hierarchy1"/>
    <dgm:cxn modelId="{CD8CC011-8221-48B2-A46A-CF38B3CAE266}" type="presParOf" srcId="{0F7E8054-5B98-4FC5-9E86-C61845DC75F9}" destId="{25C323AD-15CE-437A-82B4-68CFF31C40DE}" srcOrd="1" destOrd="0" presId="urn:microsoft.com/office/officeart/2005/8/layout/hierarchy1"/>
    <dgm:cxn modelId="{4B09E3C7-A5D8-40C2-AA2A-166E5985EF63}" type="presParOf" srcId="{2EB171BB-0CD1-4531-ACAC-B5EC7A8B0E43}" destId="{6A898E51-7BE6-4F11-822F-FF379449224A}" srcOrd="1" destOrd="0" presId="urn:microsoft.com/office/officeart/2005/8/layout/hierarchy1"/>
    <dgm:cxn modelId="{6E5B8A99-7578-4B35-9F25-4528ABEE1D6A}" type="presParOf" srcId="{6A898E51-7BE6-4F11-822F-FF379449224A}" destId="{50FD9D1F-6A4C-454F-AC50-8B67722C6D5E}" srcOrd="0" destOrd="0" presId="urn:microsoft.com/office/officeart/2005/8/layout/hierarchy1"/>
    <dgm:cxn modelId="{C855BCAC-CACB-4D8D-99AB-FEF3CF26757A}" type="presParOf" srcId="{6A898E51-7BE6-4F11-822F-FF379449224A}" destId="{097C8BE1-0AA3-4C30-BEE9-82EF29F6871A}" srcOrd="1" destOrd="0" presId="urn:microsoft.com/office/officeart/2005/8/layout/hierarchy1"/>
    <dgm:cxn modelId="{0A612A4C-2DFE-4608-A58D-9CAAAE61720F}" type="presParOf" srcId="{097C8BE1-0AA3-4C30-BEE9-82EF29F6871A}" destId="{60AFD7A9-BC3C-485B-AA3F-9329A65F3ACB}" srcOrd="0" destOrd="0" presId="urn:microsoft.com/office/officeart/2005/8/layout/hierarchy1"/>
    <dgm:cxn modelId="{C78EDD37-772C-4FB9-9E0C-50888FF08828}" type="presParOf" srcId="{60AFD7A9-BC3C-485B-AA3F-9329A65F3ACB}" destId="{D89010BF-F80C-4F64-8AAC-F3EA6D9C34C3}" srcOrd="0" destOrd="0" presId="urn:microsoft.com/office/officeart/2005/8/layout/hierarchy1"/>
    <dgm:cxn modelId="{16153F33-5D39-4903-8743-9DC856148AF0}" type="presParOf" srcId="{60AFD7A9-BC3C-485B-AA3F-9329A65F3ACB}" destId="{04BD7490-D5B1-41B8-8E1C-AA840FC468D9}" srcOrd="1" destOrd="0" presId="urn:microsoft.com/office/officeart/2005/8/layout/hierarchy1"/>
    <dgm:cxn modelId="{9AEFE3D1-B239-4031-A7A2-D5153C64E742}" type="presParOf" srcId="{097C8BE1-0AA3-4C30-BEE9-82EF29F6871A}" destId="{A98C7158-BF08-4AB8-BEF8-D8CEE2144020}" srcOrd="1" destOrd="0" presId="urn:microsoft.com/office/officeart/2005/8/layout/hierarchy1"/>
    <dgm:cxn modelId="{2580A982-58CE-4CE5-A44C-B76A5256EABC}" type="presParOf" srcId="{6A898E51-7BE6-4F11-822F-FF379449224A}" destId="{7ADC75E5-11D4-4FBE-8CEC-BAAD8DB8BB49}" srcOrd="2" destOrd="0" presId="urn:microsoft.com/office/officeart/2005/8/layout/hierarchy1"/>
    <dgm:cxn modelId="{E0D1502C-FB8D-427E-9EF3-A918DCAD5D9C}" type="presParOf" srcId="{6A898E51-7BE6-4F11-822F-FF379449224A}" destId="{7A11D06F-44AE-4964-B384-CA2EC34C798A}" srcOrd="3" destOrd="0" presId="urn:microsoft.com/office/officeart/2005/8/layout/hierarchy1"/>
    <dgm:cxn modelId="{313DBB46-12A9-4FD2-8241-0C815BD2BC05}" type="presParOf" srcId="{7A11D06F-44AE-4964-B384-CA2EC34C798A}" destId="{5183CCBB-1144-4935-ADC1-9B9DCDE97011}" srcOrd="0" destOrd="0" presId="urn:microsoft.com/office/officeart/2005/8/layout/hierarchy1"/>
    <dgm:cxn modelId="{426912DC-8DE5-4CE5-847F-1E9B646DC8ED}" type="presParOf" srcId="{5183CCBB-1144-4935-ADC1-9B9DCDE97011}" destId="{24844599-0C16-42D1-8071-852CF470592E}" srcOrd="0" destOrd="0" presId="urn:microsoft.com/office/officeart/2005/8/layout/hierarchy1"/>
    <dgm:cxn modelId="{5CC276E0-2A28-4FD9-B161-64E962123863}" type="presParOf" srcId="{5183CCBB-1144-4935-ADC1-9B9DCDE97011}" destId="{777F9671-F53D-4F67-AA72-0510BAEA3169}" srcOrd="1" destOrd="0" presId="urn:microsoft.com/office/officeart/2005/8/layout/hierarchy1"/>
    <dgm:cxn modelId="{B49C9836-CEA6-49C2-8791-727E5E5940F0}" type="presParOf" srcId="{7A11D06F-44AE-4964-B384-CA2EC34C798A}" destId="{7BD21151-5BAE-4520-A0D7-7AE37186F375}" srcOrd="1" destOrd="0" presId="urn:microsoft.com/office/officeart/2005/8/layout/hierarchy1"/>
    <dgm:cxn modelId="{7899F5AF-881E-40CE-999D-90CA80358C66}" type="presParOf" srcId="{6A898E51-7BE6-4F11-822F-FF379449224A}" destId="{A5088297-CDE1-4755-841F-347D62714FF8}" srcOrd="4" destOrd="0" presId="urn:microsoft.com/office/officeart/2005/8/layout/hierarchy1"/>
    <dgm:cxn modelId="{00F395B4-A9AC-4A4C-8DA9-B617787F4EB5}" type="presParOf" srcId="{6A898E51-7BE6-4F11-822F-FF379449224A}" destId="{13867610-900F-4696-BA92-7A9F1264E866}" srcOrd="5" destOrd="0" presId="urn:microsoft.com/office/officeart/2005/8/layout/hierarchy1"/>
    <dgm:cxn modelId="{4793EAC3-6071-47B0-BE90-C67A781367D8}" type="presParOf" srcId="{13867610-900F-4696-BA92-7A9F1264E866}" destId="{DF1C6375-C394-49D8-95CE-628809A85C26}" srcOrd="0" destOrd="0" presId="urn:microsoft.com/office/officeart/2005/8/layout/hierarchy1"/>
    <dgm:cxn modelId="{D97A00B2-7E8E-40B8-B140-427C8CDD85A8}" type="presParOf" srcId="{DF1C6375-C394-49D8-95CE-628809A85C26}" destId="{20DFD799-0600-44BF-A676-967DD88D319C}" srcOrd="0" destOrd="0" presId="urn:microsoft.com/office/officeart/2005/8/layout/hierarchy1"/>
    <dgm:cxn modelId="{98B689EC-92F5-4718-9AFD-79FC9FFFD984}" type="presParOf" srcId="{DF1C6375-C394-49D8-95CE-628809A85C26}" destId="{11B35929-33F3-44D1-A085-76A13022859F}" srcOrd="1" destOrd="0" presId="urn:microsoft.com/office/officeart/2005/8/layout/hierarchy1"/>
    <dgm:cxn modelId="{F24D345E-D15D-4D76-90A1-E09CCA53F11B}" type="presParOf" srcId="{13867610-900F-4696-BA92-7A9F1264E866}" destId="{FF8BB463-01E3-4896-89D5-EC445BC9A878}" srcOrd="1" destOrd="0" presId="urn:microsoft.com/office/officeart/2005/8/layout/hierarchy1"/>
    <dgm:cxn modelId="{DEC44A87-CBD0-4A81-AC58-C3A9A9B0884E}" type="presParOf" srcId="{6A898E51-7BE6-4F11-822F-FF379449224A}" destId="{19AE0A5D-C781-4415-BDD1-9FFF97DD70D3}" srcOrd="6" destOrd="0" presId="urn:microsoft.com/office/officeart/2005/8/layout/hierarchy1"/>
    <dgm:cxn modelId="{6B76D675-361C-4071-98D8-958E78DD5631}" type="presParOf" srcId="{6A898E51-7BE6-4F11-822F-FF379449224A}" destId="{DF613476-37DC-4396-8669-9A06C845246A}" srcOrd="7" destOrd="0" presId="urn:microsoft.com/office/officeart/2005/8/layout/hierarchy1"/>
    <dgm:cxn modelId="{D5078510-0517-4A22-8A2D-62F15B1FAE55}" type="presParOf" srcId="{DF613476-37DC-4396-8669-9A06C845246A}" destId="{DF39E182-A215-4300-A3ED-CCD17F40CDED}" srcOrd="0" destOrd="0" presId="urn:microsoft.com/office/officeart/2005/8/layout/hierarchy1"/>
    <dgm:cxn modelId="{8D14BF37-4FD9-42E7-A03E-1508D04103D3}" type="presParOf" srcId="{DF39E182-A215-4300-A3ED-CCD17F40CDED}" destId="{294F7A4C-563B-4F10-83C8-ACE5316D6A64}" srcOrd="0" destOrd="0" presId="urn:microsoft.com/office/officeart/2005/8/layout/hierarchy1"/>
    <dgm:cxn modelId="{98A9BF51-2A89-487B-99C2-EF27D99332A6}" type="presParOf" srcId="{DF39E182-A215-4300-A3ED-CCD17F40CDED}" destId="{6686B270-3E19-4539-BDA0-E71EE5B255CE}" srcOrd="1" destOrd="0" presId="urn:microsoft.com/office/officeart/2005/8/layout/hierarchy1"/>
    <dgm:cxn modelId="{637D5E7C-6A9A-4D00-9FD1-97C57A773608}" type="presParOf" srcId="{DF613476-37DC-4396-8669-9A06C845246A}" destId="{A6519B43-551D-4C5C-9F69-A6C0B62DBCE2}" srcOrd="1" destOrd="0" presId="urn:microsoft.com/office/officeart/2005/8/layout/hierarchy1"/>
    <dgm:cxn modelId="{000EDFB8-CB1B-427B-8196-D1124DDF7395}" type="presParOf" srcId="{E703721B-D92D-46B2-9D26-962552BCC97B}" destId="{91B0FF65-8BC3-4861-97BE-2FEB8767EAB5}" srcOrd="2" destOrd="0" presId="urn:microsoft.com/office/officeart/2005/8/layout/hierarchy1"/>
    <dgm:cxn modelId="{29B761BE-FCB9-4DBC-AACA-B219C580C97B}" type="presParOf" srcId="{E703721B-D92D-46B2-9D26-962552BCC97B}" destId="{513FDD81-8C93-4D6A-A15E-37D6B3E8E85C}" srcOrd="3" destOrd="0" presId="urn:microsoft.com/office/officeart/2005/8/layout/hierarchy1"/>
    <dgm:cxn modelId="{E30CAC8B-01B1-40D9-BEFF-34475ED58B5B}" type="presParOf" srcId="{513FDD81-8C93-4D6A-A15E-37D6B3E8E85C}" destId="{45EB1015-0BE7-46B8-A87F-D478C419418D}" srcOrd="0" destOrd="0" presId="urn:microsoft.com/office/officeart/2005/8/layout/hierarchy1"/>
    <dgm:cxn modelId="{4362A092-61B8-45A3-9835-AF1594972582}" type="presParOf" srcId="{45EB1015-0BE7-46B8-A87F-D478C419418D}" destId="{D9C9E779-21C7-4BE2-9476-7F247BF44A50}" srcOrd="0" destOrd="0" presId="urn:microsoft.com/office/officeart/2005/8/layout/hierarchy1"/>
    <dgm:cxn modelId="{3233A5DF-4051-4E47-B8CD-3D1528B1164E}" type="presParOf" srcId="{45EB1015-0BE7-46B8-A87F-D478C419418D}" destId="{48431601-B6E9-4DE1-BE0E-39200523740E}" srcOrd="1" destOrd="0" presId="urn:microsoft.com/office/officeart/2005/8/layout/hierarchy1"/>
    <dgm:cxn modelId="{B5FFF0EE-E09E-4E74-90C4-1BA82848AE4B}" type="presParOf" srcId="{513FDD81-8C93-4D6A-A15E-37D6B3E8E85C}" destId="{6055E213-BB33-414B-995C-4ABCD5D2DE6F}" srcOrd="1" destOrd="0" presId="urn:microsoft.com/office/officeart/2005/8/layout/hierarchy1"/>
    <dgm:cxn modelId="{31862A80-84E2-4F8B-B942-69E40B035807}" type="presParOf" srcId="{6055E213-BB33-414B-995C-4ABCD5D2DE6F}" destId="{2704FB32-9FCC-4014-9BA0-DE8D7055A8AD}" srcOrd="0" destOrd="0" presId="urn:microsoft.com/office/officeart/2005/8/layout/hierarchy1"/>
    <dgm:cxn modelId="{4BAB47DA-0BA0-42B8-B5CD-6DF6500B4194}" type="presParOf" srcId="{6055E213-BB33-414B-995C-4ABCD5D2DE6F}" destId="{2D863EFF-65ED-461C-8795-FF4774FAC773}" srcOrd="1" destOrd="0" presId="urn:microsoft.com/office/officeart/2005/8/layout/hierarchy1"/>
    <dgm:cxn modelId="{5B2E4C1D-F961-463A-A725-5A0CF2FAE80C}" type="presParOf" srcId="{2D863EFF-65ED-461C-8795-FF4774FAC773}" destId="{234A5A6D-DEDD-4891-A64A-A706FA8ADE65}" srcOrd="0" destOrd="0" presId="urn:microsoft.com/office/officeart/2005/8/layout/hierarchy1"/>
    <dgm:cxn modelId="{1215BD91-761F-4987-8F29-5B73F8F31DAF}" type="presParOf" srcId="{234A5A6D-DEDD-4891-A64A-A706FA8ADE65}" destId="{0900F37F-0E70-4D74-9D25-6489FF4AADF2}" srcOrd="0" destOrd="0" presId="urn:microsoft.com/office/officeart/2005/8/layout/hierarchy1"/>
    <dgm:cxn modelId="{ACEE5B7F-DAA2-4814-9071-93E074A67D97}" type="presParOf" srcId="{234A5A6D-DEDD-4891-A64A-A706FA8ADE65}" destId="{D6ECD14C-B6C7-48F3-A95E-99A8AB8771A0}" srcOrd="1" destOrd="0" presId="urn:microsoft.com/office/officeart/2005/8/layout/hierarchy1"/>
    <dgm:cxn modelId="{9D3DB91A-A462-4B34-B049-B74CE62F1293}" type="presParOf" srcId="{2D863EFF-65ED-461C-8795-FF4774FAC773}" destId="{64E9434D-503D-440E-947E-DBC84D21DEF1}" srcOrd="1" destOrd="0" presId="urn:microsoft.com/office/officeart/2005/8/layout/hierarchy1"/>
    <dgm:cxn modelId="{07E22B5A-AE7B-4B2B-AA6B-D706EE026AA1}" type="presParOf" srcId="{6055E213-BB33-414B-995C-4ABCD5D2DE6F}" destId="{3F44C934-F350-400B-A780-E8FF0CBA7FAD}" srcOrd="2" destOrd="0" presId="urn:microsoft.com/office/officeart/2005/8/layout/hierarchy1"/>
    <dgm:cxn modelId="{EE8D9D24-EC66-4182-AC5E-6BF79740E27E}" type="presParOf" srcId="{6055E213-BB33-414B-995C-4ABCD5D2DE6F}" destId="{D905F4D3-A7A0-4F42-B581-72A961F19351}" srcOrd="3" destOrd="0" presId="urn:microsoft.com/office/officeart/2005/8/layout/hierarchy1"/>
    <dgm:cxn modelId="{5E13C53D-C056-486A-927C-AE33025F373E}" type="presParOf" srcId="{D905F4D3-A7A0-4F42-B581-72A961F19351}" destId="{C8497847-62CB-4078-AEE6-ECAB1B76FD1B}" srcOrd="0" destOrd="0" presId="urn:microsoft.com/office/officeart/2005/8/layout/hierarchy1"/>
    <dgm:cxn modelId="{34F8CC0F-4F4D-4223-BF55-2DD9F7B87269}" type="presParOf" srcId="{C8497847-62CB-4078-AEE6-ECAB1B76FD1B}" destId="{FB3810C5-8609-496F-9E93-A631D7F3F6CD}" srcOrd="0" destOrd="0" presId="urn:microsoft.com/office/officeart/2005/8/layout/hierarchy1"/>
    <dgm:cxn modelId="{78F841DC-E2DC-4597-8269-AFF9AAE12A6C}" type="presParOf" srcId="{C8497847-62CB-4078-AEE6-ECAB1B76FD1B}" destId="{25719BBD-7B45-4EC8-A88E-971B94B46601}" srcOrd="1" destOrd="0" presId="urn:microsoft.com/office/officeart/2005/8/layout/hierarchy1"/>
    <dgm:cxn modelId="{0C1259C2-676E-46F1-BD89-8412A68DD44D}" type="presParOf" srcId="{D905F4D3-A7A0-4F42-B581-72A961F19351}" destId="{6ED4B02A-F297-45DA-882E-DC94130B3510}" srcOrd="1" destOrd="0" presId="urn:microsoft.com/office/officeart/2005/8/layout/hierarchy1"/>
    <dgm:cxn modelId="{EB2E4F66-1C3E-4A51-B1F0-B8680F6CA9D2}" type="presParOf" srcId="{6055E213-BB33-414B-995C-4ABCD5D2DE6F}" destId="{C8964B7A-95AB-4B95-8BFE-32595D810AD1}" srcOrd="4" destOrd="0" presId="urn:microsoft.com/office/officeart/2005/8/layout/hierarchy1"/>
    <dgm:cxn modelId="{24A4316C-E211-44DF-AB58-5651318A4D39}" type="presParOf" srcId="{6055E213-BB33-414B-995C-4ABCD5D2DE6F}" destId="{A27A71E6-EFC8-4713-9941-F9947262D0A7}" srcOrd="5" destOrd="0" presId="urn:microsoft.com/office/officeart/2005/8/layout/hierarchy1"/>
    <dgm:cxn modelId="{D8D7478C-93CA-43B9-A32E-7FD3F2FD248A}" type="presParOf" srcId="{A27A71E6-EFC8-4713-9941-F9947262D0A7}" destId="{F3AD2F9A-A00E-4FC4-93C8-F9528B88C4AA}" srcOrd="0" destOrd="0" presId="urn:microsoft.com/office/officeart/2005/8/layout/hierarchy1"/>
    <dgm:cxn modelId="{8F6CCB46-9B40-495A-AE93-4D2EDE9459E2}" type="presParOf" srcId="{F3AD2F9A-A00E-4FC4-93C8-F9528B88C4AA}" destId="{A004E43A-FD34-4052-8FD4-1E95C5459AB7}" srcOrd="0" destOrd="0" presId="urn:microsoft.com/office/officeart/2005/8/layout/hierarchy1"/>
    <dgm:cxn modelId="{71415335-3DE1-40EB-B717-2B16E23D51BA}" type="presParOf" srcId="{F3AD2F9A-A00E-4FC4-93C8-F9528B88C4AA}" destId="{D12B3147-559D-4999-A480-037FA87D9AF9}" srcOrd="1" destOrd="0" presId="urn:microsoft.com/office/officeart/2005/8/layout/hierarchy1"/>
    <dgm:cxn modelId="{94CACD89-1E90-4347-A413-3F2CC6F786DA}" type="presParOf" srcId="{A27A71E6-EFC8-4713-9941-F9947262D0A7}" destId="{109F3BF8-0A33-4479-831D-08DD44BFA4C8}" srcOrd="1" destOrd="0" presId="urn:microsoft.com/office/officeart/2005/8/layout/hierarchy1"/>
    <dgm:cxn modelId="{A17C7F39-BCD9-4AE6-8E4D-64C5A76E60E5}" type="presParOf" srcId="{6055E213-BB33-414B-995C-4ABCD5D2DE6F}" destId="{9BDF0FBD-6196-4E12-95C1-F66262B040F5}" srcOrd="6" destOrd="0" presId="urn:microsoft.com/office/officeart/2005/8/layout/hierarchy1"/>
    <dgm:cxn modelId="{5B6F5664-40A1-4AEB-A473-45F4C7AFE9F9}" type="presParOf" srcId="{6055E213-BB33-414B-995C-4ABCD5D2DE6F}" destId="{7446D008-6688-4635-9F6E-A5CA42307675}" srcOrd="7" destOrd="0" presId="urn:microsoft.com/office/officeart/2005/8/layout/hierarchy1"/>
    <dgm:cxn modelId="{D3834BE5-2EBB-472B-8FFF-DCDBF93A5F34}" type="presParOf" srcId="{7446D008-6688-4635-9F6E-A5CA42307675}" destId="{4E9A0C1E-B9E8-4F2A-BFB3-CD2E09055BDA}" srcOrd="0" destOrd="0" presId="urn:microsoft.com/office/officeart/2005/8/layout/hierarchy1"/>
    <dgm:cxn modelId="{7155C8E7-54A6-4C22-99C6-F3A21F5AC324}" type="presParOf" srcId="{4E9A0C1E-B9E8-4F2A-BFB3-CD2E09055BDA}" destId="{7E20A7C1-3C2A-4DEC-A398-B791BB04237F}" srcOrd="0" destOrd="0" presId="urn:microsoft.com/office/officeart/2005/8/layout/hierarchy1"/>
    <dgm:cxn modelId="{149E149D-D71A-4ABD-9473-8BE42A88BDEB}" type="presParOf" srcId="{4E9A0C1E-B9E8-4F2A-BFB3-CD2E09055BDA}" destId="{489324F1-235D-40D7-9BA3-441090AD17A8}" srcOrd="1" destOrd="0" presId="urn:microsoft.com/office/officeart/2005/8/layout/hierarchy1"/>
    <dgm:cxn modelId="{255FCBD1-707F-4DF3-A560-F029D97E3052}" type="presParOf" srcId="{7446D008-6688-4635-9F6E-A5CA42307675}" destId="{1F45266C-A589-4BB3-A786-7C480C368618}" srcOrd="1" destOrd="0" presId="urn:microsoft.com/office/officeart/2005/8/layout/hierarchy1"/>
    <dgm:cxn modelId="{718445A9-88B7-4ACC-B097-3430B3EC799E}" type="presParOf" srcId="{6055E213-BB33-414B-995C-4ABCD5D2DE6F}" destId="{0708808D-2270-4D1F-868E-7688069FB6EC}" srcOrd="8" destOrd="0" presId="urn:microsoft.com/office/officeart/2005/8/layout/hierarchy1"/>
    <dgm:cxn modelId="{9F4E4FB3-E646-4933-B567-6BEAFFAA664E}" type="presParOf" srcId="{6055E213-BB33-414B-995C-4ABCD5D2DE6F}" destId="{3B92BDE0-8EE4-41AE-B741-B6365A9659D2}" srcOrd="9" destOrd="0" presId="urn:microsoft.com/office/officeart/2005/8/layout/hierarchy1"/>
    <dgm:cxn modelId="{469B867E-5BB7-4DE0-967D-7762B7D58A0F}" type="presParOf" srcId="{3B92BDE0-8EE4-41AE-B741-B6365A9659D2}" destId="{282C0AD2-35BE-498B-992C-4B8AC5FE6D21}" srcOrd="0" destOrd="0" presId="urn:microsoft.com/office/officeart/2005/8/layout/hierarchy1"/>
    <dgm:cxn modelId="{A2315B84-2155-4AFA-B071-D2F4E0C4BAD2}" type="presParOf" srcId="{282C0AD2-35BE-498B-992C-4B8AC5FE6D21}" destId="{2F9EA96A-9FCE-4628-8164-B652A74427F2}" srcOrd="0" destOrd="0" presId="urn:microsoft.com/office/officeart/2005/8/layout/hierarchy1"/>
    <dgm:cxn modelId="{711A87A3-9B12-4289-A3D2-8ECB69316CA2}" type="presParOf" srcId="{282C0AD2-35BE-498B-992C-4B8AC5FE6D21}" destId="{10B19C29-CE59-4217-8000-4B9C39D5F878}" srcOrd="1" destOrd="0" presId="urn:microsoft.com/office/officeart/2005/8/layout/hierarchy1"/>
    <dgm:cxn modelId="{22ACBDF4-12D6-4961-ABE5-FA6287378A8C}" type="presParOf" srcId="{3B92BDE0-8EE4-41AE-B741-B6365A9659D2}" destId="{5DBD6792-27F5-4F00-A1CA-3B936C66CE35}" srcOrd="1" destOrd="0" presId="urn:microsoft.com/office/officeart/2005/8/layout/hierarchy1"/>
  </dgm:cxnLst>
  <dgm:bg>
    <a:solidFill>
      <a:schemeClr val="accent5">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7EA8B6-29C1-4CCE-B9CB-8C27CF5BA67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10D7AAD2-BB06-48E7-B770-EA2CC5E228ED}">
      <dgm:prSet phldrT="[Text]" custT="1"/>
      <dgm:spPr/>
      <dgm:t>
        <a:bodyPr/>
        <a:lstStyle/>
        <a:p>
          <a:pPr rtl="1"/>
          <a:r>
            <a:rPr lang="ar-EG" sz="2000" b="1" dirty="0" smtClean="0">
              <a:solidFill>
                <a:srgbClr val="0033CC"/>
              </a:solidFill>
            </a:rPr>
            <a:t>الأهداف الاستراتيجية والعائد المتوقع</a:t>
          </a:r>
          <a:endParaRPr lang="ar-EG" sz="2000" b="1" dirty="0">
            <a:solidFill>
              <a:srgbClr val="0033CC"/>
            </a:solidFill>
          </a:endParaRPr>
        </a:p>
      </dgm:t>
    </dgm:pt>
    <dgm:pt modelId="{3F674E2C-8B97-458C-ABC4-A7FDF9CA2194}" type="parTrans" cxnId="{BAB82407-AF41-449A-A9DA-E0B487A83894}">
      <dgm:prSet/>
      <dgm:spPr/>
      <dgm:t>
        <a:bodyPr/>
        <a:lstStyle/>
        <a:p>
          <a:pPr rtl="1"/>
          <a:endParaRPr lang="ar-EG"/>
        </a:p>
      </dgm:t>
    </dgm:pt>
    <dgm:pt modelId="{A69E179F-96A0-4C1C-9C92-9E7E763EAF7E}" type="sibTrans" cxnId="{BAB82407-AF41-449A-A9DA-E0B487A83894}">
      <dgm:prSet/>
      <dgm:spPr/>
      <dgm:t>
        <a:bodyPr/>
        <a:lstStyle/>
        <a:p>
          <a:pPr rtl="1"/>
          <a:endParaRPr lang="ar-EG"/>
        </a:p>
      </dgm:t>
    </dgm:pt>
    <dgm:pt modelId="{6676A876-BB6C-4420-99D5-2E0F6CEE1BC2}">
      <dgm:prSet phldrT="[Text]" custT="1"/>
      <dgm:spPr/>
      <dgm:t>
        <a:bodyPr/>
        <a:lstStyle/>
        <a:p>
          <a:pPr rtl="1"/>
          <a:r>
            <a:rPr lang="ar-EG" sz="1600" b="1" dirty="0" smtClean="0">
              <a:solidFill>
                <a:srgbClr val="C00000"/>
              </a:solidFill>
            </a:rPr>
            <a:t>ادارة التغيير من الداخل بشكل متدرج ومستمر</a:t>
          </a:r>
          <a:endParaRPr lang="ar-EG" sz="1600" b="1" dirty="0">
            <a:solidFill>
              <a:srgbClr val="C00000"/>
            </a:solidFill>
          </a:endParaRPr>
        </a:p>
      </dgm:t>
    </dgm:pt>
    <dgm:pt modelId="{5E16E426-6303-4888-9672-47D62B0C4901}" type="parTrans" cxnId="{234D5CA1-54B5-46DC-B880-721CE065E450}">
      <dgm:prSet/>
      <dgm:spPr/>
      <dgm:t>
        <a:bodyPr/>
        <a:lstStyle/>
        <a:p>
          <a:pPr rtl="1"/>
          <a:endParaRPr lang="ar-EG"/>
        </a:p>
      </dgm:t>
    </dgm:pt>
    <dgm:pt modelId="{92C507D3-B036-41F9-B74C-274FB6ED508F}" type="sibTrans" cxnId="{234D5CA1-54B5-46DC-B880-721CE065E450}">
      <dgm:prSet/>
      <dgm:spPr/>
      <dgm:t>
        <a:bodyPr/>
        <a:lstStyle/>
        <a:p>
          <a:pPr rtl="1"/>
          <a:endParaRPr lang="ar-EG"/>
        </a:p>
      </dgm:t>
    </dgm:pt>
    <dgm:pt modelId="{60764D4A-053E-42BB-8E99-D9762C6CF4E9}">
      <dgm:prSet phldrT="[Text]" custT="1"/>
      <dgm:spPr/>
      <dgm:t>
        <a:bodyPr/>
        <a:lstStyle/>
        <a:p>
          <a:pPr rtl="1"/>
          <a:r>
            <a:rPr lang="ar-EG" sz="1600" b="1" dirty="0" smtClean="0">
              <a:solidFill>
                <a:srgbClr val="C00000"/>
              </a:solidFill>
            </a:rPr>
            <a:t>تعميق مفهوم ادارة المعرفة وتبادل الخبرات </a:t>
          </a:r>
          <a:endParaRPr lang="ar-EG" sz="1600" b="1" dirty="0">
            <a:solidFill>
              <a:srgbClr val="C00000"/>
            </a:solidFill>
          </a:endParaRPr>
        </a:p>
      </dgm:t>
    </dgm:pt>
    <dgm:pt modelId="{24835E71-B589-4267-9ECE-45E4C43E26D1}" type="parTrans" cxnId="{9A298585-9D08-4310-A830-70802725E13E}">
      <dgm:prSet/>
      <dgm:spPr/>
      <dgm:t>
        <a:bodyPr/>
        <a:lstStyle/>
        <a:p>
          <a:pPr rtl="1"/>
          <a:endParaRPr lang="ar-EG"/>
        </a:p>
      </dgm:t>
    </dgm:pt>
    <dgm:pt modelId="{58A44149-1341-4268-8E13-D270431A0F77}" type="sibTrans" cxnId="{9A298585-9D08-4310-A830-70802725E13E}">
      <dgm:prSet/>
      <dgm:spPr/>
      <dgm:t>
        <a:bodyPr/>
        <a:lstStyle/>
        <a:p>
          <a:pPr rtl="1"/>
          <a:endParaRPr lang="ar-EG"/>
        </a:p>
      </dgm:t>
    </dgm:pt>
    <dgm:pt modelId="{400A29A7-4518-46C3-9CBB-3E58AD9AF8C3}">
      <dgm:prSet phldrT="[Text]" custT="1"/>
      <dgm:spPr/>
      <dgm:t>
        <a:bodyPr/>
        <a:lstStyle/>
        <a:p>
          <a:pPr rtl="1"/>
          <a:r>
            <a:rPr lang="ar-EG" sz="1400" b="1" dirty="0" smtClean="0">
              <a:solidFill>
                <a:srgbClr val="C00000"/>
              </a:solidFill>
            </a:rPr>
            <a:t>الاصلاح الادارى من خلال الاستخدام الامثل للموارد المتاحة وتوافقها مع الهياكل</a:t>
          </a:r>
          <a:endParaRPr lang="ar-EG" sz="1400" b="1" dirty="0">
            <a:solidFill>
              <a:srgbClr val="C00000"/>
            </a:solidFill>
          </a:endParaRPr>
        </a:p>
      </dgm:t>
    </dgm:pt>
    <dgm:pt modelId="{01D56D6A-FCC2-4F24-9F04-E70040029A79}" type="parTrans" cxnId="{E2033B61-8B6D-4177-8FBA-D13D35490A19}">
      <dgm:prSet/>
      <dgm:spPr/>
      <dgm:t>
        <a:bodyPr/>
        <a:lstStyle/>
        <a:p>
          <a:pPr rtl="1"/>
          <a:endParaRPr lang="ar-EG"/>
        </a:p>
      </dgm:t>
    </dgm:pt>
    <dgm:pt modelId="{87E05D65-415C-4224-9C0A-7691294AD881}" type="sibTrans" cxnId="{E2033B61-8B6D-4177-8FBA-D13D35490A19}">
      <dgm:prSet/>
      <dgm:spPr/>
      <dgm:t>
        <a:bodyPr/>
        <a:lstStyle/>
        <a:p>
          <a:pPr rtl="1"/>
          <a:endParaRPr lang="ar-EG"/>
        </a:p>
      </dgm:t>
    </dgm:pt>
    <dgm:pt modelId="{D90BFB57-F784-40C0-A068-7A503970BEEF}">
      <dgm:prSet custT="1"/>
      <dgm:spPr/>
      <dgm:t>
        <a:bodyPr/>
        <a:lstStyle/>
        <a:p>
          <a:pPr rtl="1"/>
          <a:r>
            <a:rPr lang="ar-EG" sz="1400" b="1" dirty="0" smtClean="0">
              <a:solidFill>
                <a:srgbClr val="C00000"/>
              </a:solidFill>
            </a:rPr>
            <a:t>تطبيق</a:t>
          </a:r>
          <a:r>
            <a:rPr lang="ar-EG" sz="1400" b="1" baseline="0" dirty="0" smtClean="0">
              <a:solidFill>
                <a:srgbClr val="C00000"/>
              </a:solidFill>
            </a:rPr>
            <a:t> المعايير الدولية للوصول الى التميز والتنافسية والريادة (شهادة دولية)</a:t>
          </a:r>
          <a:endParaRPr lang="ar-EG" sz="1400" b="1" dirty="0">
            <a:solidFill>
              <a:srgbClr val="C00000"/>
            </a:solidFill>
          </a:endParaRPr>
        </a:p>
      </dgm:t>
    </dgm:pt>
    <dgm:pt modelId="{7CD0BC45-E935-4529-88B3-9C22CC430B31}" type="parTrans" cxnId="{8931A95E-37A5-47CE-8ED1-8879B50118D8}">
      <dgm:prSet/>
      <dgm:spPr/>
      <dgm:t>
        <a:bodyPr/>
        <a:lstStyle/>
        <a:p>
          <a:pPr rtl="1"/>
          <a:endParaRPr lang="ar-EG"/>
        </a:p>
      </dgm:t>
    </dgm:pt>
    <dgm:pt modelId="{D2581F16-38DC-4554-8D95-2D7D95498F60}" type="sibTrans" cxnId="{8931A95E-37A5-47CE-8ED1-8879B50118D8}">
      <dgm:prSet/>
      <dgm:spPr/>
      <dgm:t>
        <a:bodyPr/>
        <a:lstStyle/>
        <a:p>
          <a:pPr rtl="1"/>
          <a:endParaRPr lang="ar-EG"/>
        </a:p>
      </dgm:t>
    </dgm:pt>
    <dgm:pt modelId="{B027C486-A772-49DA-85F6-DE1E605E62DA}">
      <dgm:prSet custT="1"/>
      <dgm:spPr/>
      <dgm:t>
        <a:bodyPr/>
        <a:lstStyle/>
        <a:p>
          <a:pPr rtl="1"/>
          <a:r>
            <a:rPr lang="ar-EG" sz="1600" b="1" dirty="0" smtClean="0">
              <a:solidFill>
                <a:srgbClr val="C00000"/>
              </a:solidFill>
            </a:rPr>
            <a:t>تطوير طريقة الاداء مع التركيز على متطلبات العملاء وجودة الخدمات</a:t>
          </a:r>
          <a:endParaRPr lang="ar-EG" sz="1600" b="1" dirty="0">
            <a:solidFill>
              <a:srgbClr val="C00000"/>
            </a:solidFill>
          </a:endParaRPr>
        </a:p>
      </dgm:t>
    </dgm:pt>
    <dgm:pt modelId="{451F4FCA-6BE1-4B5E-BA1B-B84E0D647EEE}" type="parTrans" cxnId="{17BDE6D0-5EC6-4786-88B1-CE1D22241814}">
      <dgm:prSet/>
      <dgm:spPr/>
      <dgm:t>
        <a:bodyPr/>
        <a:lstStyle/>
        <a:p>
          <a:pPr rtl="1"/>
          <a:endParaRPr lang="ar-EG"/>
        </a:p>
      </dgm:t>
    </dgm:pt>
    <dgm:pt modelId="{4147E987-9530-49A2-8F69-D9C6CCF26E0D}" type="sibTrans" cxnId="{17BDE6D0-5EC6-4786-88B1-CE1D22241814}">
      <dgm:prSet/>
      <dgm:spPr/>
      <dgm:t>
        <a:bodyPr/>
        <a:lstStyle/>
        <a:p>
          <a:pPr rtl="1"/>
          <a:endParaRPr lang="ar-EG"/>
        </a:p>
      </dgm:t>
    </dgm:pt>
    <dgm:pt modelId="{FFF07A1A-4B35-4656-A6EA-011B99E229C7}" type="pres">
      <dgm:prSet presAssocID="{9C7EA8B6-29C1-4CCE-B9CB-8C27CF5BA67D}" presName="hierChild1" presStyleCnt="0">
        <dgm:presLayoutVars>
          <dgm:chPref val="1"/>
          <dgm:dir/>
          <dgm:animOne val="branch"/>
          <dgm:animLvl val="lvl"/>
          <dgm:resizeHandles/>
        </dgm:presLayoutVars>
      </dgm:prSet>
      <dgm:spPr/>
      <dgm:t>
        <a:bodyPr/>
        <a:lstStyle/>
        <a:p>
          <a:pPr rtl="1"/>
          <a:endParaRPr lang="ar-EG"/>
        </a:p>
      </dgm:t>
    </dgm:pt>
    <dgm:pt modelId="{F07CD28E-9BDF-4194-A512-40548B80EF6F}" type="pres">
      <dgm:prSet presAssocID="{10D7AAD2-BB06-48E7-B770-EA2CC5E228ED}" presName="hierRoot1" presStyleCnt="0"/>
      <dgm:spPr/>
    </dgm:pt>
    <dgm:pt modelId="{DF638A2F-6F69-4DD0-BEA0-D8F02418D784}" type="pres">
      <dgm:prSet presAssocID="{10D7AAD2-BB06-48E7-B770-EA2CC5E228ED}" presName="composite" presStyleCnt="0"/>
      <dgm:spPr/>
    </dgm:pt>
    <dgm:pt modelId="{31A33F6F-50F8-4DD4-B8B7-CEB821034F4D}" type="pres">
      <dgm:prSet presAssocID="{10D7AAD2-BB06-48E7-B770-EA2CC5E228ED}" presName="background" presStyleLbl="node0" presStyleIdx="0" presStyleCnt="1"/>
      <dgm:spPr/>
    </dgm:pt>
    <dgm:pt modelId="{76DE2C13-F175-43C4-961D-42B7E591E509}" type="pres">
      <dgm:prSet presAssocID="{10D7AAD2-BB06-48E7-B770-EA2CC5E228ED}" presName="text" presStyleLbl="fgAcc0" presStyleIdx="0" presStyleCnt="1" custAng="0" custScaleX="206268" custScaleY="125922" custLinFactNeighborX="-719" custLinFactNeighborY="1628">
        <dgm:presLayoutVars>
          <dgm:chPref val="3"/>
        </dgm:presLayoutVars>
      </dgm:prSet>
      <dgm:spPr/>
      <dgm:t>
        <a:bodyPr/>
        <a:lstStyle/>
        <a:p>
          <a:pPr rtl="1"/>
          <a:endParaRPr lang="ar-EG"/>
        </a:p>
      </dgm:t>
    </dgm:pt>
    <dgm:pt modelId="{48686ADF-FDD5-4BB7-84FE-D2C203B4CE5D}" type="pres">
      <dgm:prSet presAssocID="{10D7AAD2-BB06-48E7-B770-EA2CC5E228ED}" presName="hierChild2" presStyleCnt="0"/>
      <dgm:spPr/>
    </dgm:pt>
    <dgm:pt modelId="{6EAD6D45-1AFB-4998-9B40-16C3ADAF48FD}" type="pres">
      <dgm:prSet presAssocID="{5E16E426-6303-4888-9672-47D62B0C4901}" presName="Name10" presStyleLbl="parChTrans1D2" presStyleIdx="0" presStyleCnt="5"/>
      <dgm:spPr/>
      <dgm:t>
        <a:bodyPr/>
        <a:lstStyle/>
        <a:p>
          <a:pPr rtl="1"/>
          <a:endParaRPr lang="ar-EG"/>
        </a:p>
      </dgm:t>
    </dgm:pt>
    <dgm:pt modelId="{F4D9E94F-2A21-463B-86D9-1C8464ECC76B}" type="pres">
      <dgm:prSet presAssocID="{6676A876-BB6C-4420-99D5-2E0F6CEE1BC2}" presName="hierRoot2" presStyleCnt="0"/>
      <dgm:spPr/>
    </dgm:pt>
    <dgm:pt modelId="{9BD95FAC-D1FA-4EF7-A32E-D9BEC3710650}" type="pres">
      <dgm:prSet presAssocID="{6676A876-BB6C-4420-99D5-2E0F6CEE1BC2}" presName="composite2" presStyleCnt="0"/>
      <dgm:spPr/>
    </dgm:pt>
    <dgm:pt modelId="{BBC69000-5429-42FE-B6FB-C5C002627381}" type="pres">
      <dgm:prSet presAssocID="{6676A876-BB6C-4420-99D5-2E0F6CEE1BC2}" presName="background2" presStyleLbl="node2" presStyleIdx="0" presStyleCnt="5"/>
      <dgm:spPr/>
    </dgm:pt>
    <dgm:pt modelId="{B32970E0-219D-4873-BEB4-EDBB7D49A6E4}" type="pres">
      <dgm:prSet presAssocID="{6676A876-BB6C-4420-99D5-2E0F6CEE1BC2}" presName="text2" presStyleLbl="fgAcc2" presStyleIdx="0" presStyleCnt="5" custScaleY="218482">
        <dgm:presLayoutVars>
          <dgm:chPref val="3"/>
        </dgm:presLayoutVars>
      </dgm:prSet>
      <dgm:spPr/>
      <dgm:t>
        <a:bodyPr/>
        <a:lstStyle/>
        <a:p>
          <a:pPr rtl="1"/>
          <a:endParaRPr lang="ar-EG"/>
        </a:p>
      </dgm:t>
    </dgm:pt>
    <dgm:pt modelId="{722D05BF-834A-46C6-B80D-08B12904CFCF}" type="pres">
      <dgm:prSet presAssocID="{6676A876-BB6C-4420-99D5-2E0F6CEE1BC2}" presName="hierChild3" presStyleCnt="0"/>
      <dgm:spPr/>
    </dgm:pt>
    <dgm:pt modelId="{5D208988-2123-413B-A4E1-98B15D128918}" type="pres">
      <dgm:prSet presAssocID="{24835E71-B589-4267-9ECE-45E4C43E26D1}" presName="Name10" presStyleLbl="parChTrans1D2" presStyleIdx="1" presStyleCnt="5"/>
      <dgm:spPr/>
      <dgm:t>
        <a:bodyPr/>
        <a:lstStyle/>
        <a:p>
          <a:pPr rtl="1"/>
          <a:endParaRPr lang="ar-EG"/>
        </a:p>
      </dgm:t>
    </dgm:pt>
    <dgm:pt modelId="{CC8FB72D-D983-415B-9B60-ADC3D893BE91}" type="pres">
      <dgm:prSet presAssocID="{60764D4A-053E-42BB-8E99-D9762C6CF4E9}" presName="hierRoot2" presStyleCnt="0"/>
      <dgm:spPr/>
    </dgm:pt>
    <dgm:pt modelId="{525ED075-E1A9-4CE2-9056-F6D2972ED85E}" type="pres">
      <dgm:prSet presAssocID="{60764D4A-053E-42BB-8E99-D9762C6CF4E9}" presName="composite2" presStyleCnt="0"/>
      <dgm:spPr/>
    </dgm:pt>
    <dgm:pt modelId="{B58FC588-A4F4-4953-BC59-6AE8AFD12E2D}" type="pres">
      <dgm:prSet presAssocID="{60764D4A-053E-42BB-8E99-D9762C6CF4E9}" presName="background2" presStyleLbl="node2" presStyleIdx="1" presStyleCnt="5"/>
      <dgm:spPr/>
    </dgm:pt>
    <dgm:pt modelId="{08E22446-CFA6-4CFD-BDD7-F91E97B9D4E8}" type="pres">
      <dgm:prSet presAssocID="{60764D4A-053E-42BB-8E99-D9762C6CF4E9}" presName="text2" presStyleLbl="fgAcc2" presStyleIdx="1" presStyleCnt="5" custScaleY="188192">
        <dgm:presLayoutVars>
          <dgm:chPref val="3"/>
        </dgm:presLayoutVars>
      </dgm:prSet>
      <dgm:spPr/>
      <dgm:t>
        <a:bodyPr/>
        <a:lstStyle/>
        <a:p>
          <a:pPr rtl="1"/>
          <a:endParaRPr lang="ar-EG"/>
        </a:p>
      </dgm:t>
    </dgm:pt>
    <dgm:pt modelId="{A42F3BC4-AA50-420A-8E42-89F3AF91225D}" type="pres">
      <dgm:prSet presAssocID="{60764D4A-053E-42BB-8E99-D9762C6CF4E9}" presName="hierChild3" presStyleCnt="0"/>
      <dgm:spPr/>
    </dgm:pt>
    <dgm:pt modelId="{15344878-6C08-42C4-9DE5-573C1D31E04F}" type="pres">
      <dgm:prSet presAssocID="{451F4FCA-6BE1-4B5E-BA1B-B84E0D647EEE}" presName="Name10" presStyleLbl="parChTrans1D2" presStyleIdx="2" presStyleCnt="5"/>
      <dgm:spPr/>
      <dgm:t>
        <a:bodyPr/>
        <a:lstStyle/>
        <a:p>
          <a:pPr rtl="1"/>
          <a:endParaRPr lang="ar-EG"/>
        </a:p>
      </dgm:t>
    </dgm:pt>
    <dgm:pt modelId="{BB14EB4F-B0F6-437E-AB6E-1D875DD94C45}" type="pres">
      <dgm:prSet presAssocID="{B027C486-A772-49DA-85F6-DE1E605E62DA}" presName="hierRoot2" presStyleCnt="0"/>
      <dgm:spPr/>
    </dgm:pt>
    <dgm:pt modelId="{512E7952-B85B-46D8-9E10-25D7CB6ABC41}" type="pres">
      <dgm:prSet presAssocID="{B027C486-A772-49DA-85F6-DE1E605E62DA}" presName="composite2" presStyleCnt="0"/>
      <dgm:spPr/>
    </dgm:pt>
    <dgm:pt modelId="{441CE1CB-AFC4-43C8-9911-353569112E75}" type="pres">
      <dgm:prSet presAssocID="{B027C486-A772-49DA-85F6-DE1E605E62DA}" presName="background2" presStyleLbl="node2" presStyleIdx="2" presStyleCnt="5"/>
      <dgm:spPr/>
    </dgm:pt>
    <dgm:pt modelId="{19C38694-4ACA-4B56-B893-E147ACE0D42E}" type="pres">
      <dgm:prSet presAssocID="{B027C486-A772-49DA-85F6-DE1E605E62DA}" presName="text2" presStyleLbl="fgAcc2" presStyleIdx="2" presStyleCnt="5" custScaleX="112850" custScaleY="209446">
        <dgm:presLayoutVars>
          <dgm:chPref val="3"/>
        </dgm:presLayoutVars>
      </dgm:prSet>
      <dgm:spPr/>
      <dgm:t>
        <a:bodyPr/>
        <a:lstStyle/>
        <a:p>
          <a:pPr rtl="1"/>
          <a:endParaRPr lang="ar-EG"/>
        </a:p>
      </dgm:t>
    </dgm:pt>
    <dgm:pt modelId="{A82FE967-645A-4175-9231-85E85617908F}" type="pres">
      <dgm:prSet presAssocID="{B027C486-A772-49DA-85F6-DE1E605E62DA}" presName="hierChild3" presStyleCnt="0"/>
      <dgm:spPr/>
    </dgm:pt>
    <dgm:pt modelId="{0BCC3B94-555A-44BB-AD22-2365C8C58C5B}" type="pres">
      <dgm:prSet presAssocID="{7CD0BC45-E935-4529-88B3-9C22CC430B31}" presName="Name10" presStyleLbl="parChTrans1D2" presStyleIdx="3" presStyleCnt="5"/>
      <dgm:spPr/>
      <dgm:t>
        <a:bodyPr/>
        <a:lstStyle/>
        <a:p>
          <a:pPr rtl="1"/>
          <a:endParaRPr lang="ar-EG"/>
        </a:p>
      </dgm:t>
    </dgm:pt>
    <dgm:pt modelId="{598E8660-667A-4EFC-8F58-C82C44DA7B83}" type="pres">
      <dgm:prSet presAssocID="{D90BFB57-F784-40C0-A068-7A503970BEEF}" presName="hierRoot2" presStyleCnt="0"/>
      <dgm:spPr/>
    </dgm:pt>
    <dgm:pt modelId="{80C86F72-08B6-408D-BFE5-B6174E094B61}" type="pres">
      <dgm:prSet presAssocID="{D90BFB57-F784-40C0-A068-7A503970BEEF}" presName="composite2" presStyleCnt="0"/>
      <dgm:spPr/>
    </dgm:pt>
    <dgm:pt modelId="{D5C1AF13-B0E4-4221-BE08-3C83C2D05203}" type="pres">
      <dgm:prSet presAssocID="{D90BFB57-F784-40C0-A068-7A503970BEEF}" presName="background2" presStyleLbl="node2" presStyleIdx="3" presStyleCnt="5"/>
      <dgm:spPr/>
    </dgm:pt>
    <dgm:pt modelId="{79C75058-0EB7-4FC7-9955-6C12D88D84EF}" type="pres">
      <dgm:prSet presAssocID="{D90BFB57-F784-40C0-A068-7A503970BEEF}" presName="text2" presStyleLbl="fgAcc2" presStyleIdx="3" presStyleCnt="5" custScaleX="112094" custScaleY="197229">
        <dgm:presLayoutVars>
          <dgm:chPref val="3"/>
        </dgm:presLayoutVars>
      </dgm:prSet>
      <dgm:spPr/>
      <dgm:t>
        <a:bodyPr/>
        <a:lstStyle/>
        <a:p>
          <a:pPr rtl="1"/>
          <a:endParaRPr lang="ar-EG"/>
        </a:p>
      </dgm:t>
    </dgm:pt>
    <dgm:pt modelId="{9C16423A-C8E1-42C0-A04D-EB69E25B7D97}" type="pres">
      <dgm:prSet presAssocID="{D90BFB57-F784-40C0-A068-7A503970BEEF}" presName="hierChild3" presStyleCnt="0"/>
      <dgm:spPr/>
    </dgm:pt>
    <dgm:pt modelId="{AEE32486-8A0F-4A4F-B6E7-92C747DADD3A}" type="pres">
      <dgm:prSet presAssocID="{01D56D6A-FCC2-4F24-9F04-E70040029A79}" presName="Name10" presStyleLbl="parChTrans1D2" presStyleIdx="4" presStyleCnt="5"/>
      <dgm:spPr/>
      <dgm:t>
        <a:bodyPr/>
        <a:lstStyle/>
        <a:p>
          <a:pPr rtl="1"/>
          <a:endParaRPr lang="ar-EG"/>
        </a:p>
      </dgm:t>
    </dgm:pt>
    <dgm:pt modelId="{E3ED43CD-D1F5-473B-897A-E69406209C1C}" type="pres">
      <dgm:prSet presAssocID="{400A29A7-4518-46C3-9CBB-3E58AD9AF8C3}" presName="hierRoot2" presStyleCnt="0"/>
      <dgm:spPr/>
    </dgm:pt>
    <dgm:pt modelId="{6F3C6D6B-1F2E-4283-B579-B4F4EE09F123}" type="pres">
      <dgm:prSet presAssocID="{400A29A7-4518-46C3-9CBB-3E58AD9AF8C3}" presName="composite2" presStyleCnt="0"/>
      <dgm:spPr/>
    </dgm:pt>
    <dgm:pt modelId="{AA3F74EE-E326-48C4-973A-CAC0533617F6}" type="pres">
      <dgm:prSet presAssocID="{400A29A7-4518-46C3-9CBB-3E58AD9AF8C3}" presName="background2" presStyleLbl="node2" presStyleIdx="4" presStyleCnt="5"/>
      <dgm:spPr/>
    </dgm:pt>
    <dgm:pt modelId="{7EAA1B1D-CE3E-4A49-BD71-D83BA6FD50EC}" type="pres">
      <dgm:prSet presAssocID="{400A29A7-4518-46C3-9CBB-3E58AD9AF8C3}" presName="text2" presStyleLbl="fgAcc2" presStyleIdx="4" presStyleCnt="5" custScaleX="110228" custScaleY="209446" custLinFactNeighborX="522" custLinFactNeighborY="2000">
        <dgm:presLayoutVars>
          <dgm:chPref val="3"/>
        </dgm:presLayoutVars>
      </dgm:prSet>
      <dgm:spPr/>
      <dgm:t>
        <a:bodyPr/>
        <a:lstStyle/>
        <a:p>
          <a:pPr rtl="1"/>
          <a:endParaRPr lang="ar-EG"/>
        </a:p>
      </dgm:t>
    </dgm:pt>
    <dgm:pt modelId="{2D77291E-DA3C-408C-9BD3-F8EE33CF4237}" type="pres">
      <dgm:prSet presAssocID="{400A29A7-4518-46C3-9CBB-3E58AD9AF8C3}" presName="hierChild3" presStyleCnt="0"/>
      <dgm:spPr/>
    </dgm:pt>
  </dgm:ptLst>
  <dgm:cxnLst>
    <dgm:cxn modelId="{17BDE6D0-5EC6-4786-88B1-CE1D22241814}" srcId="{10D7AAD2-BB06-48E7-B770-EA2CC5E228ED}" destId="{B027C486-A772-49DA-85F6-DE1E605E62DA}" srcOrd="2" destOrd="0" parTransId="{451F4FCA-6BE1-4B5E-BA1B-B84E0D647EEE}" sibTransId="{4147E987-9530-49A2-8F69-D9C6CCF26E0D}"/>
    <dgm:cxn modelId="{5E4F4C41-3F75-4225-9C80-77D1D8F08151}" type="presOf" srcId="{60764D4A-053E-42BB-8E99-D9762C6CF4E9}" destId="{08E22446-CFA6-4CFD-BDD7-F91E97B9D4E8}" srcOrd="0" destOrd="0" presId="urn:microsoft.com/office/officeart/2005/8/layout/hierarchy1"/>
    <dgm:cxn modelId="{ECBB4579-2A86-4208-B39D-E969D4DE43B9}" type="presOf" srcId="{6676A876-BB6C-4420-99D5-2E0F6CEE1BC2}" destId="{B32970E0-219D-4873-BEB4-EDBB7D49A6E4}" srcOrd="0" destOrd="0" presId="urn:microsoft.com/office/officeart/2005/8/layout/hierarchy1"/>
    <dgm:cxn modelId="{6E4A1C27-6C1B-4213-9C82-926936BAAF32}" type="presOf" srcId="{D90BFB57-F784-40C0-A068-7A503970BEEF}" destId="{79C75058-0EB7-4FC7-9955-6C12D88D84EF}" srcOrd="0" destOrd="0" presId="urn:microsoft.com/office/officeart/2005/8/layout/hierarchy1"/>
    <dgm:cxn modelId="{0A284D05-4A94-46FB-8B26-DBB6B02DD4A6}" type="presOf" srcId="{7CD0BC45-E935-4529-88B3-9C22CC430B31}" destId="{0BCC3B94-555A-44BB-AD22-2365C8C58C5B}" srcOrd="0" destOrd="0" presId="urn:microsoft.com/office/officeart/2005/8/layout/hierarchy1"/>
    <dgm:cxn modelId="{BAB82407-AF41-449A-A9DA-E0B487A83894}" srcId="{9C7EA8B6-29C1-4CCE-B9CB-8C27CF5BA67D}" destId="{10D7AAD2-BB06-48E7-B770-EA2CC5E228ED}" srcOrd="0" destOrd="0" parTransId="{3F674E2C-8B97-458C-ABC4-A7FDF9CA2194}" sibTransId="{A69E179F-96A0-4C1C-9C92-9E7E763EAF7E}"/>
    <dgm:cxn modelId="{12C520E4-3467-4AC2-8D30-389F4D5E7BC9}" type="presOf" srcId="{5E16E426-6303-4888-9672-47D62B0C4901}" destId="{6EAD6D45-1AFB-4998-9B40-16C3ADAF48FD}" srcOrd="0" destOrd="0" presId="urn:microsoft.com/office/officeart/2005/8/layout/hierarchy1"/>
    <dgm:cxn modelId="{1ECDC053-FDB9-44DB-960E-6990514289E9}" type="presOf" srcId="{9C7EA8B6-29C1-4CCE-B9CB-8C27CF5BA67D}" destId="{FFF07A1A-4B35-4656-A6EA-011B99E229C7}" srcOrd="0" destOrd="0" presId="urn:microsoft.com/office/officeart/2005/8/layout/hierarchy1"/>
    <dgm:cxn modelId="{E7D02EA3-BF81-4055-905F-C08210ABF2B7}" type="presOf" srcId="{01D56D6A-FCC2-4F24-9F04-E70040029A79}" destId="{AEE32486-8A0F-4A4F-B6E7-92C747DADD3A}" srcOrd="0" destOrd="0" presId="urn:microsoft.com/office/officeart/2005/8/layout/hierarchy1"/>
    <dgm:cxn modelId="{8931A95E-37A5-47CE-8ED1-8879B50118D8}" srcId="{10D7AAD2-BB06-48E7-B770-EA2CC5E228ED}" destId="{D90BFB57-F784-40C0-A068-7A503970BEEF}" srcOrd="3" destOrd="0" parTransId="{7CD0BC45-E935-4529-88B3-9C22CC430B31}" sibTransId="{D2581F16-38DC-4554-8D95-2D7D95498F60}"/>
    <dgm:cxn modelId="{65BA9DE4-F64A-49DA-A132-BD45F134F6A3}" type="presOf" srcId="{B027C486-A772-49DA-85F6-DE1E605E62DA}" destId="{19C38694-4ACA-4B56-B893-E147ACE0D42E}" srcOrd="0" destOrd="0" presId="urn:microsoft.com/office/officeart/2005/8/layout/hierarchy1"/>
    <dgm:cxn modelId="{9164497F-0D93-41B2-914C-B23ED33A88C7}" type="presOf" srcId="{10D7AAD2-BB06-48E7-B770-EA2CC5E228ED}" destId="{76DE2C13-F175-43C4-961D-42B7E591E509}" srcOrd="0" destOrd="0" presId="urn:microsoft.com/office/officeart/2005/8/layout/hierarchy1"/>
    <dgm:cxn modelId="{EACC4367-7F0C-4480-A413-4C2DB071B56C}" type="presOf" srcId="{451F4FCA-6BE1-4B5E-BA1B-B84E0D647EEE}" destId="{15344878-6C08-42C4-9DE5-573C1D31E04F}" srcOrd="0" destOrd="0" presId="urn:microsoft.com/office/officeart/2005/8/layout/hierarchy1"/>
    <dgm:cxn modelId="{BF167001-24D3-4810-B4A7-2E6F8781D0C4}" type="presOf" srcId="{24835E71-B589-4267-9ECE-45E4C43E26D1}" destId="{5D208988-2123-413B-A4E1-98B15D128918}" srcOrd="0" destOrd="0" presId="urn:microsoft.com/office/officeart/2005/8/layout/hierarchy1"/>
    <dgm:cxn modelId="{234D5CA1-54B5-46DC-B880-721CE065E450}" srcId="{10D7AAD2-BB06-48E7-B770-EA2CC5E228ED}" destId="{6676A876-BB6C-4420-99D5-2E0F6CEE1BC2}" srcOrd="0" destOrd="0" parTransId="{5E16E426-6303-4888-9672-47D62B0C4901}" sibTransId="{92C507D3-B036-41F9-B74C-274FB6ED508F}"/>
    <dgm:cxn modelId="{E2033B61-8B6D-4177-8FBA-D13D35490A19}" srcId="{10D7AAD2-BB06-48E7-B770-EA2CC5E228ED}" destId="{400A29A7-4518-46C3-9CBB-3E58AD9AF8C3}" srcOrd="4" destOrd="0" parTransId="{01D56D6A-FCC2-4F24-9F04-E70040029A79}" sibTransId="{87E05D65-415C-4224-9C0A-7691294AD881}"/>
    <dgm:cxn modelId="{05835F7D-BE89-4CCB-BE10-0C4434DCD41B}" type="presOf" srcId="{400A29A7-4518-46C3-9CBB-3E58AD9AF8C3}" destId="{7EAA1B1D-CE3E-4A49-BD71-D83BA6FD50EC}" srcOrd="0" destOrd="0" presId="urn:microsoft.com/office/officeart/2005/8/layout/hierarchy1"/>
    <dgm:cxn modelId="{9A298585-9D08-4310-A830-70802725E13E}" srcId="{10D7AAD2-BB06-48E7-B770-EA2CC5E228ED}" destId="{60764D4A-053E-42BB-8E99-D9762C6CF4E9}" srcOrd="1" destOrd="0" parTransId="{24835E71-B589-4267-9ECE-45E4C43E26D1}" sibTransId="{58A44149-1341-4268-8E13-D270431A0F77}"/>
    <dgm:cxn modelId="{87068BDA-F55C-4160-939C-178FA67ED38F}" type="presParOf" srcId="{FFF07A1A-4B35-4656-A6EA-011B99E229C7}" destId="{F07CD28E-9BDF-4194-A512-40548B80EF6F}" srcOrd="0" destOrd="0" presId="urn:microsoft.com/office/officeart/2005/8/layout/hierarchy1"/>
    <dgm:cxn modelId="{7308ACB3-F0D2-4B6F-B484-B2FB21284A27}" type="presParOf" srcId="{F07CD28E-9BDF-4194-A512-40548B80EF6F}" destId="{DF638A2F-6F69-4DD0-BEA0-D8F02418D784}" srcOrd="0" destOrd="0" presId="urn:microsoft.com/office/officeart/2005/8/layout/hierarchy1"/>
    <dgm:cxn modelId="{2211C3E9-28A0-4BE5-9CFE-4CDB1EA4DA94}" type="presParOf" srcId="{DF638A2F-6F69-4DD0-BEA0-D8F02418D784}" destId="{31A33F6F-50F8-4DD4-B8B7-CEB821034F4D}" srcOrd="0" destOrd="0" presId="urn:microsoft.com/office/officeart/2005/8/layout/hierarchy1"/>
    <dgm:cxn modelId="{089F970F-1E38-4447-8C66-007E17B48C71}" type="presParOf" srcId="{DF638A2F-6F69-4DD0-BEA0-D8F02418D784}" destId="{76DE2C13-F175-43C4-961D-42B7E591E509}" srcOrd="1" destOrd="0" presId="urn:microsoft.com/office/officeart/2005/8/layout/hierarchy1"/>
    <dgm:cxn modelId="{63ADBBDE-FD65-46CB-94AB-A334F82F710F}" type="presParOf" srcId="{F07CD28E-9BDF-4194-A512-40548B80EF6F}" destId="{48686ADF-FDD5-4BB7-84FE-D2C203B4CE5D}" srcOrd="1" destOrd="0" presId="urn:microsoft.com/office/officeart/2005/8/layout/hierarchy1"/>
    <dgm:cxn modelId="{BDC6374A-11AB-4230-987B-AE87B71DD120}" type="presParOf" srcId="{48686ADF-FDD5-4BB7-84FE-D2C203B4CE5D}" destId="{6EAD6D45-1AFB-4998-9B40-16C3ADAF48FD}" srcOrd="0" destOrd="0" presId="urn:microsoft.com/office/officeart/2005/8/layout/hierarchy1"/>
    <dgm:cxn modelId="{C51587A3-0E21-4E62-9D27-CDFBD15BCE1A}" type="presParOf" srcId="{48686ADF-FDD5-4BB7-84FE-D2C203B4CE5D}" destId="{F4D9E94F-2A21-463B-86D9-1C8464ECC76B}" srcOrd="1" destOrd="0" presId="urn:microsoft.com/office/officeart/2005/8/layout/hierarchy1"/>
    <dgm:cxn modelId="{455DF684-CE3E-4EA6-8A4E-093DE14FE3FD}" type="presParOf" srcId="{F4D9E94F-2A21-463B-86D9-1C8464ECC76B}" destId="{9BD95FAC-D1FA-4EF7-A32E-D9BEC3710650}" srcOrd="0" destOrd="0" presId="urn:microsoft.com/office/officeart/2005/8/layout/hierarchy1"/>
    <dgm:cxn modelId="{B7DFB90C-3ADD-41EB-85DF-B5DD9263F8FE}" type="presParOf" srcId="{9BD95FAC-D1FA-4EF7-A32E-D9BEC3710650}" destId="{BBC69000-5429-42FE-B6FB-C5C002627381}" srcOrd="0" destOrd="0" presId="urn:microsoft.com/office/officeart/2005/8/layout/hierarchy1"/>
    <dgm:cxn modelId="{0D528419-F1F2-499D-952B-04FB0944B32A}" type="presParOf" srcId="{9BD95FAC-D1FA-4EF7-A32E-D9BEC3710650}" destId="{B32970E0-219D-4873-BEB4-EDBB7D49A6E4}" srcOrd="1" destOrd="0" presId="urn:microsoft.com/office/officeart/2005/8/layout/hierarchy1"/>
    <dgm:cxn modelId="{0AE83D9A-8620-4ACF-8691-925DD2A24CBB}" type="presParOf" srcId="{F4D9E94F-2A21-463B-86D9-1C8464ECC76B}" destId="{722D05BF-834A-46C6-B80D-08B12904CFCF}" srcOrd="1" destOrd="0" presId="urn:microsoft.com/office/officeart/2005/8/layout/hierarchy1"/>
    <dgm:cxn modelId="{FB2BA973-DC81-4F2C-BBDB-0C1BC5BC8F65}" type="presParOf" srcId="{48686ADF-FDD5-4BB7-84FE-D2C203B4CE5D}" destId="{5D208988-2123-413B-A4E1-98B15D128918}" srcOrd="2" destOrd="0" presId="urn:microsoft.com/office/officeart/2005/8/layout/hierarchy1"/>
    <dgm:cxn modelId="{6E1751B8-5E5B-4F70-A4C5-FF7009499067}" type="presParOf" srcId="{48686ADF-FDD5-4BB7-84FE-D2C203B4CE5D}" destId="{CC8FB72D-D983-415B-9B60-ADC3D893BE91}" srcOrd="3" destOrd="0" presId="urn:microsoft.com/office/officeart/2005/8/layout/hierarchy1"/>
    <dgm:cxn modelId="{74E0EECB-2CBF-4DC0-8F91-EC44B9083E73}" type="presParOf" srcId="{CC8FB72D-D983-415B-9B60-ADC3D893BE91}" destId="{525ED075-E1A9-4CE2-9056-F6D2972ED85E}" srcOrd="0" destOrd="0" presId="urn:microsoft.com/office/officeart/2005/8/layout/hierarchy1"/>
    <dgm:cxn modelId="{60525F82-7213-4AD4-AD7E-0AF17279E58A}" type="presParOf" srcId="{525ED075-E1A9-4CE2-9056-F6D2972ED85E}" destId="{B58FC588-A4F4-4953-BC59-6AE8AFD12E2D}" srcOrd="0" destOrd="0" presId="urn:microsoft.com/office/officeart/2005/8/layout/hierarchy1"/>
    <dgm:cxn modelId="{BFE29184-D2ED-4F6F-8E7D-76F1AC69307F}" type="presParOf" srcId="{525ED075-E1A9-4CE2-9056-F6D2972ED85E}" destId="{08E22446-CFA6-4CFD-BDD7-F91E97B9D4E8}" srcOrd="1" destOrd="0" presId="urn:microsoft.com/office/officeart/2005/8/layout/hierarchy1"/>
    <dgm:cxn modelId="{C4245CB1-9FBD-4B0E-85F2-3F8760FA1C60}" type="presParOf" srcId="{CC8FB72D-D983-415B-9B60-ADC3D893BE91}" destId="{A42F3BC4-AA50-420A-8E42-89F3AF91225D}" srcOrd="1" destOrd="0" presId="urn:microsoft.com/office/officeart/2005/8/layout/hierarchy1"/>
    <dgm:cxn modelId="{F3977169-6BED-455E-910C-09A32E5ECBB1}" type="presParOf" srcId="{48686ADF-FDD5-4BB7-84FE-D2C203B4CE5D}" destId="{15344878-6C08-42C4-9DE5-573C1D31E04F}" srcOrd="4" destOrd="0" presId="urn:microsoft.com/office/officeart/2005/8/layout/hierarchy1"/>
    <dgm:cxn modelId="{FE799A74-C370-4E60-8776-A5738A50D372}" type="presParOf" srcId="{48686ADF-FDD5-4BB7-84FE-D2C203B4CE5D}" destId="{BB14EB4F-B0F6-437E-AB6E-1D875DD94C45}" srcOrd="5" destOrd="0" presId="urn:microsoft.com/office/officeart/2005/8/layout/hierarchy1"/>
    <dgm:cxn modelId="{95A7B5FD-8A13-4618-8296-681B57124B1D}" type="presParOf" srcId="{BB14EB4F-B0F6-437E-AB6E-1D875DD94C45}" destId="{512E7952-B85B-46D8-9E10-25D7CB6ABC41}" srcOrd="0" destOrd="0" presId="urn:microsoft.com/office/officeart/2005/8/layout/hierarchy1"/>
    <dgm:cxn modelId="{677696A2-8022-404D-932C-93D180468579}" type="presParOf" srcId="{512E7952-B85B-46D8-9E10-25D7CB6ABC41}" destId="{441CE1CB-AFC4-43C8-9911-353569112E75}" srcOrd="0" destOrd="0" presId="urn:microsoft.com/office/officeart/2005/8/layout/hierarchy1"/>
    <dgm:cxn modelId="{03914687-498E-4516-A8CE-0F90F4B5EC6A}" type="presParOf" srcId="{512E7952-B85B-46D8-9E10-25D7CB6ABC41}" destId="{19C38694-4ACA-4B56-B893-E147ACE0D42E}" srcOrd="1" destOrd="0" presId="urn:microsoft.com/office/officeart/2005/8/layout/hierarchy1"/>
    <dgm:cxn modelId="{82D6FFB7-F871-4009-B975-E4D303CAF002}" type="presParOf" srcId="{BB14EB4F-B0F6-437E-AB6E-1D875DD94C45}" destId="{A82FE967-645A-4175-9231-85E85617908F}" srcOrd="1" destOrd="0" presId="urn:microsoft.com/office/officeart/2005/8/layout/hierarchy1"/>
    <dgm:cxn modelId="{CC42C4C8-8C05-4097-B2E3-3971AA87F09C}" type="presParOf" srcId="{48686ADF-FDD5-4BB7-84FE-D2C203B4CE5D}" destId="{0BCC3B94-555A-44BB-AD22-2365C8C58C5B}" srcOrd="6" destOrd="0" presId="urn:microsoft.com/office/officeart/2005/8/layout/hierarchy1"/>
    <dgm:cxn modelId="{3BD52A86-FEE2-4EAD-B07F-D13CF337A59E}" type="presParOf" srcId="{48686ADF-FDD5-4BB7-84FE-D2C203B4CE5D}" destId="{598E8660-667A-4EFC-8F58-C82C44DA7B83}" srcOrd="7" destOrd="0" presId="urn:microsoft.com/office/officeart/2005/8/layout/hierarchy1"/>
    <dgm:cxn modelId="{D11D44ED-A134-4E3D-ABA3-7E2E43A87B0A}" type="presParOf" srcId="{598E8660-667A-4EFC-8F58-C82C44DA7B83}" destId="{80C86F72-08B6-408D-BFE5-B6174E094B61}" srcOrd="0" destOrd="0" presId="urn:microsoft.com/office/officeart/2005/8/layout/hierarchy1"/>
    <dgm:cxn modelId="{857694B3-1818-4388-B5AD-38B7F08F153A}" type="presParOf" srcId="{80C86F72-08B6-408D-BFE5-B6174E094B61}" destId="{D5C1AF13-B0E4-4221-BE08-3C83C2D05203}" srcOrd="0" destOrd="0" presId="urn:microsoft.com/office/officeart/2005/8/layout/hierarchy1"/>
    <dgm:cxn modelId="{FE31894C-7E4F-4411-B73C-9FAA88F52769}" type="presParOf" srcId="{80C86F72-08B6-408D-BFE5-B6174E094B61}" destId="{79C75058-0EB7-4FC7-9955-6C12D88D84EF}" srcOrd="1" destOrd="0" presId="urn:microsoft.com/office/officeart/2005/8/layout/hierarchy1"/>
    <dgm:cxn modelId="{95461961-72DC-4B64-AC84-17B69AC26BCC}" type="presParOf" srcId="{598E8660-667A-4EFC-8F58-C82C44DA7B83}" destId="{9C16423A-C8E1-42C0-A04D-EB69E25B7D97}" srcOrd="1" destOrd="0" presId="urn:microsoft.com/office/officeart/2005/8/layout/hierarchy1"/>
    <dgm:cxn modelId="{15C92785-6008-49EC-BEA4-7765C35AC91B}" type="presParOf" srcId="{48686ADF-FDD5-4BB7-84FE-D2C203B4CE5D}" destId="{AEE32486-8A0F-4A4F-B6E7-92C747DADD3A}" srcOrd="8" destOrd="0" presId="urn:microsoft.com/office/officeart/2005/8/layout/hierarchy1"/>
    <dgm:cxn modelId="{BBC1124D-92B1-4774-8AC9-8BB2583FDE16}" type="presParOf" srcId="{48686ADF-FDD5-4BB7-84FE-D2C203B4CE5D}" destId="{E3ED43CD-D1F5-473B-897A-E69406209C1C}" srcOrd="9" destOrd="0" presId="urn:microsoft.com/office/officeart/2005/8/layout/hierarchy1"/>
    <dgm:cxn modelId="{246AD69A-24B9-4A0D-9F92-4E15856F0CBB}" type="presParOf" srcId="{E3ED43CD-D1F5-473B-897A-E69406209C1C}" destId="{6F3C6D6B-1F2E-4283-B579-B4F4EE09F123}" srcOrd="0" destOrd="0" presId="urn:microsoft.com/office/officeart/2005/8/layout/hierarchy1"/>
    <dgm:cxn modelId="{000268CB-8943-421A-A413-A474BB6B305F}" type="presParOf" srcId="{6F3C6D6B-1F2E-4283-B579-B4F4EE09F123}" destId="{AA3F74EE-E326-48C4-973A-CAC0533617F6}" srcOrd="0" destOrd="0" presId="urn:microsoft.com/office/officeart/2005/8/layout/hierarchy1"/>
    <dgm:cxn modelId="{7549E548-53A2-4526-922C-6D47E0F0B33A}" type="presParOf" srcId="{6F3C6D6B-1F2E-4283-B579-B4F4EE09F123}" destId="{7EAA1B1D-CE3E-4A49-BD71-D83BA6FD50EC}" srcOrd="1" destOrd="0" presId="urn:microsoft.com/office/officeart/2005/8/layout/hierarchy1"/>
    <dgm:cxn modelId="{C8D74426-577B-42B1-A990-4CFEF2B01BC9}" type="presParOf" srcId="{E3ED43CD-D1F5-473B-897A-E69406209C1C}" destId="{2D77291E-DA3C-408C-9BD3-F8EE33CF4237}" srcOrd="1" destOrd="0" presId="urn:microsoft.com/office/officeart/2005/8/layout/hierarchy1"/>
  </dgm:cxnLst>
  <dgm:bg>
    <a:solidFill>
      <a:schemeClr val="accent5">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6F6478-765B-4916-B0E4-41F0005892CE}" type="doc">
      <dgm:prSet loTypeId="urn:microsoft.com/office/officeart/2005/8/layout/process5" loCatId="process" qsTypeId="urn:microsoft.com/office/officeart/2005/8/quickstyle/3d3" qsCatId="3D" csTypeId="urn:microsoft.com/office/officeart/2005/8/colors/accent1_1" csCatId="accent1" phldr="1"/>
      <dgm:spPr/>
      <dgm:t>
        <a:bodyPr/>
        <a:lstStyle/>
        <a:p>
          <a:pPr rtl="1"/>
          <a:endParaRPr lang="ar-EG"/>
        </a:p>
      </dgm:t>
    </dgm:pt>
    <dgm:pt modelId="{1A3F6026-97E1-4DCD-8F31-ECA17F305D1B}" type="pres">
      <dgm:prSet presAssocID="{0E6F6478-765B-4916-B0E4-41F0005892CE}" presName="diagram" presStyleCnt="0">
        <dgm:presLayoutVars>
          <dgm:dir/>
          <dgm:resizeHandles val="exact"/>
        </dgm:presLayoutVars>
      </dgm:prSet>
      <dgm:spPr/>
      <dgm:t>
        <a:bodyPr/>
        <a:lstStyle/>
        <a:p>
          <a:pPr rtl="1"/>
          <a:endParaRPr lang="ar-EG"/>
        </a:p>
      </dgm:t>
    </dgm:pt>
  </dgm:ptLst>
  <dgm:cxnLst>
    <dgm:cxn modelId="{5A1FD575-4CD3-4E8A-B2BA-A0572FFAFF28}" type="presOf" srcId="{0E6F6478-765B-4916-B0E4-41F0005892CE}" destId="{1A3F6026-97E1-4DCD-8F31-ECA17F305D1B}" srcOrd="0" destOrd="0" presId="urn:microsoft.com/office/officeart/2005/8/layout/process5"/>
  </dgm:cxnLst>
  <dgm:bg>
    <a:solidFill>
      <a:schemeClr val="accent5">
        <a:lumMod val="20000"/>
        <a:lumOff val="80000"/>
      </a:schemeClr>
    </a:solidFill>
  </dgm:bg>
  <dgm:whole>
    <a:ln>
      <a:solidFill>
        <a:srgbClr val="7030A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C332D9-655B-4EB9-AC73-6EBEDF5F59E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18738A3C-96A6-4A3D-8D4C-DAA68E183C6C}">
      <dgm:prSet phldrT="[Text]"/>
      <dgm:spPr/>
      <dgm:t>
        <a:bodyPr/>
        <a:lstStyle/>
        <a:p>
          <a:pPr rtl="1"/>
          <a:r>
            <a:rPr lang="ar-EG" b="1" dirty="0" smtClean="0">
              <a:solidFill>
                <a:srgbClr val="0033CC"/>
              </a:solidFill>
            </a:rPr>
            <a:t>الاصرار</a:t>
          </a:r>
          <a:endParaRPr lang="ar-EG" b="1" dirty="0">
            <a:solidFill>
              <a:srgbClr val="0033CC"/>
            </a:solidFill>
          </a:endParaRPr>
        </a:p>
      </dgm:t>
    </dgm:pt>
    <dgm:pt modelId="{D93CF8E9-364A-4607-9B02-DC41A202C5BB}" type="parTrans" cxnId="{1BEEA636-7F6C-4E3E-9A48-7DF2DEBC1709}">
      <dgm:prSet/>
      <dgm:spPr/>
      <dgm:t>
        <a:bodyPr/>
        <a:lstStyle/>
        <a:p>
          <a:pPr rtl="1"/>
          <a:endParaRPr lang="ar-EG"/>
        </a:p>
      </dgm:t>
    </dgm:pt>
    <dgm:pt modelId="{A53CE936-4671-4EAB-9D5C-E3374C744B7B}" type="sibTrans" cxnId="{1BEEA636-7F6C-4E3E-9A48-7DF2DEBC1709}">
      <dgm:prSet/>
      <dgm:spPr/>
      <dgm:t>
        <a:bodyPr/>
        <a:lstStyle/>
        <a:p>
          <a:pPr rtl="1"/>
          <a:endParaRPr lang="ar-EG"/>
        </a:p>
      </dgm:t>
    </dgm:pt>
    <dgm:pt modelId="{A33527C7-4477-46C9-BBAD-2C1273F5DD0A}">
      <dgm:prSet phldrT="[Text]" custT="1"/>
      <dgm:spPr/>
      <dgm:t>
        <a:bodyPr/>
        <a:lstStyle/>
        <a:p>
          <a:pPr rtl="1"/>
          <a:r>
            <a:rPr lang="ar-EG" sz="1400" b="1" dirty="0" smtClean="0">
              <a:solidFill>
                <a:srgbClr val="C00000"/>
              </a:solidFill>
            </a:rPr>
            <a:t>الشراكة مع الجهات الخارجية والاستفادة من خبراتهم</a:t>
          </a:r>
          <a:endParaRPr lang="ar-EG" sz="1400" b="1" dirty="0">
            <a:solidFill>
              <a:srgbClr val="C00000"/>
            </a:solidFill>
          </a:endParaRPr>
        </a:p>
      </dgm:t>
    </dgm:pt>
    <dgm:pt modelId="{CCAC2D95-F2AC-4420-8813-E16E597F569A}" type="parTrans" cxnId="{DE07DAED-F680-4426-88B7-28899FA6BE7C}">
      <dgm:prSet/>
      <dgm:spPr/>
      <dgm:t>
        <a:bodyPr/>
        <a:lstStyle/>
        <a:p>
          <a:pPr rtl="1"/>
          <a:endParaRPr lang="ar-EG"/>
        </a:p>
      </dgm:t>
    </dgm:pt>
    <dgm:pt modelId="{918CF00D-94AE-40BB-83E8-D8A28F48C44E}" type="sibTrans" cxnId="{DE07DAED-F680-4426-88B7-28899FA6BE7C}">
      <dgm:prSet/>
      <dgm:spPr/>
      <dgm:t>
        <a:bodyPr/>
        <a:lstStyle/>
        <a:p>
          <a:pPr rtl="1"/>
          <a:endParaRPr lang="ar-EG"/>
        </a:p>
      </dgm:t>
    </dgm:pt>
    <dgm:pt modelId="{2E2624A2-EF20-4F19-9D39-B6FE951A112E}">
      <dgm:prSet phldrT="[Text]" custT="1"/>
      <dgm:spPr/>
      <dgm:t>
        <a:bodyPr/>
        <a:lstStyle/>
        <a:p>
          <a:pPr rtl="1"/>
          <a:r>
            <a:rPr lang="ar-EG" sz="1400" b="1" dirty="0" smtClean="0">
              <a:solidFill>
                <a:srgbClr val="C00000"/>
              </a:solidFill>
            </a:rPr>
            <a:t>التأهيل العلمى والعملى لفرق الجودة وكفاءة اختيارهم </a:t>
          </a:r>
          <a:endParaRPr lang="ar-EG" sz="1400" b="1" dirty="0">
            <a:solidFill>
              <a:srgbClr val="C00000"/>
            </a:solidFill>
          </a:endParaRPr>
        </a:p>
      </dgm:t>
    </dgm:pt>
    <dgm:pt modelId="{7E0606B6-C9C1-4931-A357-FC0103BC7C54}" type="parTrans" cxnId="{61D2E153-604F-44BC-90A1-8DF9658C1ADD}">
      <dgm:prSet/>
      <dgm:spPr/>
      <dgm:t>
        <a:bodyPr/>
        <a:lstStyle/>
        <a:p>
          <a:pPr rtl="1"/>
          <a:endParaRPr lang="ar-EG"/>
        </a:p>
      </dgm:t>
    </dgm:pt>
    <dgm:pt modelId="{71793558-E53A-4387-9B86-35FE490FB0F1}" type="sibTrans" cxnId="{61D2E153-604F-44BC-90A1-8DF9658C1ADD}">
      <dgm:prSet/>
      <dgm:spPr/>
      <dgm:t>
        <a:bodyPr/>
        <a:lstStyle/>
        <a:p>
          <a:pPr rtl="1"/>
          <a:endParaRPr lang="ar-EG"/>
        </a:p>
      </dgm:t>
    </dgm:pt>
    <dgm:pt modelId="{F56E7421-BD97-488E-A4A3-FB8202FC7E87}">
      <dgm:prSet custT="1"/>
      <dgm:spPr/>
      <dgm:t>
        <a:bodyPr/>
        <a:lstStyle/>
        <a:p>
          <a:pPr rtl="1"/>
          <a:r>
            <a:rPr lang="ar-EG" sz="1400" b="1" dirty="0" smtClean="0">
              <a:solidFill>
                <a:srgbClr val="C00000"/>
              </a:solidFill>
            </a:rPr>
            <a:t>الاقتناع بضرورة التغيير للتطوير وتقبل نتائجه</a:t>
          </a:r>
          <a:endParaRPr lang="ar-EG" sz="1400" b="1" dirty="0">
            <a:solidFill>
              <a:srgbClr val="C00000"/>
            </a:solidFill>
          </a:endParaRPr>
        </a:p>
      </dgm:t>
    </dgm:pt>
    <dgm:pt modelId="{1FC2C41E-A332-4F09-B92B-D6D76EE9C3EA}" type="parTrans" cxnId="{E90FAD2B-75F9-4AE8-91DA-DD8736139E88}">
      <dgm:prSet/>
      <dgm:spPr/>
      <dgm:t>
        <a:bodyPr/>
        <a:lstStyle/>
        <a:p>
          <a:pPr rtl="1"/>
          <a:endParaRPr lang="ar-EG"/>
        </a:p>
      </dgm:t>
    </dgm:pt>
    <dgm:pt modelId="{EEF74B47-A500-416F-907E-1C37865F7DE6}" type="sibTrans" cxnId="{E90FAD2B-75F9-4AE8-91DA-DD8736139E88}">
      <dgm:prSet/>
      <dgm:spPr/>
      <dgm:t>
        <a:bodyPr/>
        <a:lstStyle/>
        <a:p>
          <a:pPr rtl="1"/>
          <a:endParaRPr lang="ar-EG"/>
        </a:p>
      </dgm:t>
    </dgm:pt>
    <dgm:pt modelId="{231A27CC-7205-4574-B181-F62D61E87F20}">
      <dgm:prSet custT="1"/>
      <dgm:spPr/>
      <dgm:t>
        <a:bodyPr/>
        <a:lstStyle/>
        <a:p>
          <a:pPr rtl="1"/>
          <a:r>
            <a:rPr lang="ar-EG" sz="1400" b="1" dirty="0" smtClean="0">
              <a:solidFill>
                <a:srgbClr val="C00000"/>
              </a:solidFill>
            </a:rPr>
            <a:t>دعم القيادات ورئاسة الجهاز</a:t>
          </a:r>
          <a:endParaRPr lang="ar-EG" sz="1400" b="1" dirty="0">
            <a:solidFill>
              <a:srgbClr val="C00000"/>
            </a:solidFill>
          </a:endParaRPr>
        </a:p>
      </dgm:t>
    </dgm:pt>
    <dgm:pt modelId="{9A9862DE-7E71-44CF-9A10-6D7A062F9336}" type="parTrans" cxnId="{33058D37-1D41-4133-BE50-D6D5456144F8}">
      <dgm:prSet/>
      <dgm:spPr/>
      <dgm:t>
        <a:bodyPr/>
        <a:lstStyle/>
        <a:p>
          <a:pPr rtl="1"/>
          <a:endParaRPr lang="ar-EG"/>
        </a:p>
      </dgm:t>
    </dgm:pt>
    <dgm:pt modelId="{EA663577-3E5B-42AF-A5A8-742EEBB03140}" type="sibTrans" cxnId="{33058D37-1D41-4133-BE50-D6D5456144F8}">
      <dgm:prSet/>
      <dgm:spPr/>
      <dgm:t>
        <a:bodyPr/>
        <a:lstStyle/>
        <a:p>
          <a:pPr rtl="1"/>
          <a:endParaRPr lang="ar-EG"/>
        </a:p>
      </dgm:t>
    </dgm:pt>
    <dgm:pt modelId="{7EE8F5F4-6542-4D43-9BF8-D14CBBD21DD7}">
      <dgm:prSet custT="1"/>
      <dgm:spPr/>
      <dgm:t>
        <a:bodyPr/>
        <a:lstStyle/>
        <a:p>
          <a:pPr rtl="1"/>
          <a:r>
            <a:rPr lang="ar-EG" sz="1400" b="1" dirty="0" smtClean="0">
              <a:solidFill>
                <a:srgbClr val="C00000"/>
              </a:solidFill>
              <a:latin typeface="Cooper Black" pitchFamily="18" charset="0"/>
              <a:cs typeface="+mj-cs"/>
            </a:rPr>
            <a:t>التوعية الايجابية والتحفيز على المشاركة حتى اقل مستوى ادارى ممكن</a:t>
          </a:r>
          <a:endParaRPr lang="ar-EG" sz="1400" b="1" dirty="0">
            <a:solidFill>
              <a:srgbClr val="C00000"/>
            </a:solidFill>
            <a:latin typeface="Cooper Black" pitchFamily="18" charset="0"/>
            <a:cs typeface="+mj-cs"/>
          </a:endParaRPr>
        </a:p>
      </dgm:t>
    </dgm:pt>
    <dgm:pt modelId="{936BD98E-F5E7-4D72-8844-2C87E985CF7D}" type="parTrans" cxnId="{DB632639-9812-485B-9A2E-F0DBA66095CB}">
      <dgm:prSet/>
      <dgm:spPr/>
      <dgm:t>
        <a:bodyPr/>
        <a:lstStyle/>
        <a:p>
          <a:pPr rtl="1"/>
          <a:endParaRPr lang="ar-EG"/>
        </a:p>
      </dgm:t>
    </dgm:pt>
    <dgm:pt modelId="{6B38E66E-50E0-4B98-92FE-EBA95AD6A919}" type="sibTrans" cxnId="{DB632639-9812-485B-9A2E-F0DBA66095CB}">
      <dgm:prSet/>
      <dgm:spPr/>
      <dgm:t>
        <a:bodyPr/>
        <a:lstStyle/>
        <a:p>
          <a:pPr rtl="1"/>
          <a:endParaRPr lang="ar-EG"/>
        </a:p>
      </dgm:t>
    </dgm:pt>
    <dgm:pt modelId="{8389CB2E-883B-46FF-9A42-73050E2641AA}">
      <dgm:prSet custT="1"/>
      <dgm:spPr/>
      <dgm:t>
        <a:bodyPr/>
        <a:lstStyle/>
        <a:p>
          <a:pPr rtl="1"/>
          <a:r>
            <a:rPr lang="ar-EG" sz="1400" b="1" dirty="0" smtClean="0">
              <a:solidFill>
                <a:srgbClr val="C00000"/>
              </a:solidFill>
            </a:rPr>
            <a:t>حرص فرق الجودة على احداث التغيير ومواجهة المشكلات لتحقيق الاهداف</a:t>
          </a:r>
        </a:p>
      </dgm:t>
    </dgm:pt>
    <dgm:pt modelId="{86B37452-95E6-45D1-B915-5A4AE5467D3C}" type="parTrans" cxnId="{29EF2729-4822-42AF-8357-2E64274A6C86}">
      <dgm:prSet/>
      <dgm:spPr/>
      <dgm:t>
        <a:bodyPr/>
        <a:lstStyle/>
        <a:p>
          <a:pPr rtl="1"/>
          <a:endParaRPr lang="ar-EG"/>
        </a:p>
      </dgm:t>
    </dgm:pt>
    <dgm:pt modelId="{CE55E7F3-16B5-414C-8BB8-D5E5B28722A1}" type="sibTrans" cxnId="{29EF2729-4822-42AF-8357-2E64274A6C86}">
      <dgm:prSet/>
      <dgm:spPr/>
      <dgm:t>
        <a:bodyPr/>
        <a:lstStyle/>
        <a:p>
          <a:pPr rtl="1"/>
          <a:endParaRPr lang="ar-EG"/>
        </a:p>
      </dgm:t>
    </dgm:pt>
    <dgm:pt modelId="{2C1BF1CD-284D-48F6-AEB7-ADD64990AC55}" type="pres">
      <dgm:prSet presAssocID="{12C332D9-655B-4EB9-AC73-6EBEDF5F59E1}" presName="hierChild1" presStyleCnt="0">
        <dgm:presLayoutVars>
          <dgm:chPref val="1"/>
          <dgm:dir/>
          <dgm:animOne val="branch"/>
          <dgm:animLvl val="lvl"/>
          <dgm:resizeHandles/>
        </dgm:presLayoutVars>
      </dgm:prSet>
      <dgm:spPr/>
      <dgm:t>
        <a:bodyPr/>
        <a:lstStyle/>
        <a:p>
          <a:pPr rtl="1"/>
          <a:endParaRPr lang="ar-EG"/>
        </a:p>
      </dgm:t>
    </dgm:pt>
    <dgm:pt modelId="{BE4A14CC-2EFD-40B6-94B4-1D819DD964B0}" type="pres">
      <dgm:prSet presAssocID="{18738A3C-96A6-4A3D-8D4C-DAA68E183C6C}" presName="hierRoot1" presStyleCnt="0"/>
      <dgm:spPr/>
    </dgm:pt>
    <dgm:pt modelId="{B0D39D79-C29B-4C7D-A35F-CC48FBC8A60F}" type="pres">
      <dgm:prSet presAssocID="{18738A3C-96A6-4A3D-8D4C-DAA68E183C6C}" presName="composite" presStyleCnt="0"/>
      <dgm:spPr/>
    </dgm:pt>
    <dgm:pt modelId="{0AD3370C-46CC-4CFE-A072-CA1BE17CCE03}" type="pres">
      <dgm:prSet presAssocID="{18738A3C-96A6-4A3D-8D4C-DAA68E183C6C}" presName="background" presStyleLbl="node0" presStyleIdx="0" presStyleCnt="1"/>
      <dgm:spPr/>
    </dgm:pt>
    <dgm:pt modelId="{4019691C-8A38-4C91-8005-D3D31371C8B4}" type="pres">
      <dgm:prSet presAssocID="{18738A3C-96A6-4A3D-8D4C-DAA68E183C6C}" presName="text" presStyleLbl="fgAcc0" presStyleIdx="0" presStyleCnt="1" custScaleX="250998">
        <dgm:presLayoutVars>
          <dgm:chPref val="3"/>
        </dgm:presLayoutVars>
      </dgm:prSet>
      <dgm:spPr/>
      <dgm:t>
        <a:bodyPr/>
        <a:lstStyle/>
        <a:p>
          <a:pPr rtl="1"/>
          <a:endParaRPr lang="ar-EG"/>
        </a:p>
      </dgm:t>
    </dgm:pt>
    <dgm:pt modelId="{DB22AFA5-E860-4EB9-AC05-A40598624A88}" type="pres">
      <dgm:prSet presAssocID="{18738A3C-96A6-4A3D-8D4C-DAA68E183C6C}" presName="hierChild2" presStyleCnt="0"/>
      <dgm:spPr/>
    </dgm:pt>
    <dgm:pt modelId="{BDB53BD5-3D46-4F9E-A398-D56A23BEAB31}" type="pres">
      <dgm:prSet presAssocID="{CCAC2D95-F2AC-4420-8813-E16E597F569A}" presName="Name10" presStyleLbl="parChTrans1D2" presStyleIdx="0" presStyleCnt="6"/>
      <dgm:spPr/>
      <dgm:t>
        <a:bodyPr/>
        <a:lstStyle/>
        <a:p>
          <a:pPr rtl="1"/>
          <a:endParaRPr lang="ar-EG"/>
        </a:p>
      </dgm:t>
    </dgm:pt>
    <dgm:pt modelId="{A523A3A3-5EF0-4BFB-A2C7-840BB263521B}" type="pres">
      <dgm:prSet presAssocID="{A33527C7-4477-46C9-BBAD-2C1273F5DD0A}" presName="hierRoot2" presStyleCnt="0"/>
      <dgm:spPr/>
    </dgm:pt>
    <dgm:pt modelId="{D428ABF4-DBF3-43B1-A873-22AF8E77EF6D}" type="pres">
      <dgm:prSet presAssocID="{A33527C7-4477-46C9-BBAD-2C1273F5DD0A}" presName="composite2" presStyleCnt="0"/>
      <dgm:spPr/>
    </dgm:pt>
    <dgm:pt modelId="{ECF0D58C-82F6-419A-A8CD-FE89D849BC97}" type="pres">
      <dgm:prSet presAssocID="{A33527C7-4477-46C9-BBAD-2C1273F5DD0A}" presName="background2" presStyleLbl="node2" presStyleIdx="0" presStyleCnt="6"/>
      <dgm:spPr>
        <a:solidFill>
          <a:schemeClr val="bg2">
            <a:lumMod val="25000"/>
          </a:schemeClr>
        </a:solidFill>
      </dgm:spPr>
    </dgm:pt>
    <dgm:pt modelId="{4B50DBB2-4100-4D6B-8294-7F5FB94BA6C0}" type="pres">
      <dgm:prSet presAssocID="{A33527C7-4477-46C9-BBAD-2C1273F5DD0A}" presName="text2" presStyleLbl="fgAcc2" presStyleIdx="0" presStyleCnt="6" custScaleY="240280">
        <dgm:presLayoutVars>
          <dgm:chPref val="3"/>
        </dgm:presLayoutVars>
      </dgm:prSet>
      <dgm:spPr/>
      <dgm:t>
        <a:bodyPr/>
        <a:lstStyle/>
        <a:p>
          <a:pPr rtl="1"/>
          <a:endParaRPr lang="ar-EG"/>
        </a:p>
      </dgm:t>
    </dgm:pt>
    <dgm:pt modelId="{CA1AEF4D-0DC4-4A2E-9C2F-1FF5D5DEFB32}" type="pres">
      <dgm:prSet presAssocID="{A33527C7-4477-46C9-BBAD-2C1273F5DD0A}" presName="hierChild3" presStyleCnt="0"/>
      <dgm:spPr/>
    </dgm:pt>
    <dgm:pt modelId="{E0BB19EB-30D8-41A4-B32D-CD020CC56931}" type="pres">
      <dgm:prSet presAssocID="{7E0606B6-C9C1-4931-A357-FC0103BC7C54}" presName="Name10" presStyleLbl="parChTrans1D2" presStyleIdx="1" presStyleCnt="6"/>
      <dgm:spPr/>
      <dgm:t>
        <a:bodyPr/>
        <a:lstStyle/>
        <a:p>
          <a:pPr rtl="1"/>
          <a:endParaRPr lang="ar-EG"/>
        </a:p>
      </dgm:t>
    </dgm:pt>
    <dgm:pt modelId="{780C6330-5B21-4B21-8303-C848BF3CE798}" type="pres">
      <dgm:prSet presAssocID="{2E2624A2-EF20-4F19-9D39-B6FE951A112E}" presName="hierRoot2" presStyleCnt="0"/>
      <dgm:spPr/>
    </dgm:pt>
    <dgm:pt modelId="{E6E97DAA-FC34-4E3B-8C22-A4DD141D57E8}" type="pres">
      <dgm:prSet presAssocID="{2E2624A2-EF20-4F19-9D39-B6FE951A112E}" presName="composite2" presStyleCnt="0"/>
      <dgm:spPr/>
    </dgm:pt>
    <dgm:pt modelId="{6609305C-3760-472E-8069-46F83613AAAE}" type="pres">
      <dgm:prSet presAssocID="{2E2624A2-EF20-4F19-9D39-B6FE951A112E}" presName="background2" presStyleLbl="node2" presStyleIdx="1" presStyleCnt="6"/>
      <dgm:spPr>
        <a:solidFill>
          <a:schemeClr val="bg2">
            <a:lumMod val="25000"/>
          </a:schemeClr>
        </a:solidFill>
      </dgm:spPr>
    </dgm:pt>
    <dgm:pt modelId="{A17924BC-076D-45A4-8C95-A2FA45DD9F96}" type="pres">
      <dgm:prSet presAssocID="{2E2624A2-EF20-4F19-9D39-B6FE951A112E}" presName="text2" presStyleLbl="fgAcc2" presStyleIdx="1" presStyleCnt="6" custScaleY="234028">
        <dgm:presLayoutVars>
          <dgm:chPref val="3"/>
        </dgm:presLayoutVars>
      </dgm:prSet>
      <dgm:spPr/>
      <dgm:t>
        <a:bodyPr/>
        <a:lstStyle/>
        <a:p>
          <a:pPr rtl="1"/>
          <a:endParaRPr lang="ar-EG"/>
        </a:p>
      </dgm:t>
    </dgm:pt>
    <dgm:pt modelId="{C966A985-F7DD-46EC-AB4D-BAD80BFA9D42}" type="pres">
      <dgm:prSet presAssocID="{2E2624A2-EF20-4F19-9D39-B6FE951A112E}" presName="hierChild3" presStyleCnt="0"/>
      <dgm:spPr/>
    </dgm:pt>
    <dgm:pt modelId="{AC217EF0-CE4E-47D5-8383-4233648262BC}" type="pres">
      <dgm:prSet presAssocID="{86B37452-95E6-45D1-B915-5A4AE5467D3C}" presName="Name10" presStyleLbl="parChTrans1D2" presStyleIdx="2" presStyleCnt="6"/>
      <dgm:spPr/>
      <dgm:t>
        <a:bodyPr/>
        <a:lstStyle/>
        <a:p>
          <a:pPr rtl="1"/>
          <a:endParaRPr lang="ar-EG"/>
        </a:p>
      </dgm:t>
    </dgm:pt>
    <dgm:pt modelId="{3F219254-FCEB-405D-BC82-839D173D20C7}" type="pres">
      <dgm:prSet presAssocID="{8389CB2E-883B-46FF-9A42-73050E2641AA}" presName="hierRoot2" presStyleCnt="0"/>
      <dgm:spPr/>
    </dgm:pt>
    <dgm:pt modelId="{2C759FD8-61B0-40CE-944C-14D2475BA287}" type="pres">
      <dgm:prSet presAssocID="{8389CB2E-883B-46FF-9A42-73050E2641AA}" presName="composite2" presStyleCnt="0"/>
      <dgm:spPr/>
    </dgm:pt>
    <dgm:pt modelId="{BDD5BEB0-492A-464D-BE90-3C4A5F7BD6F0}" type="pres">
      <dgm:prSet presAssocID="{8389CB2E-883B-46FF-9A42-73050E2641AA}" presName="background2" presStyleLbl="node2" presStyleIdx="2" presStyleCnt="6"/>
      <dgm:spPr>
        <a:solidFill>
          <a:schemeClr val="bg2">
            <a:lumMod val="25000"/>
          </a:schemeClr>
        </a:solidFill>
      </dgm:spPr>
    </dgm:pt>
    <dgm:pt modelId="{B4D29205-59A0-4313-918D-0877D561603E}" type="pres">
      <dgm:prSet presAssocID="{8389CB2E-883B-46FF-9A42-73050E2641AA}" presName="text2" presStyleLbl="fgAcc2" presStyleIdx="2" presStyleCnt="6" custScaleY="320820">
        <dgm:presLayoutVars>
          <dgm:chPref val="3"/>
        </dgm:presLayoutVars>
      </dgm:prSet>
      <dgm:spPr/>
      <dgm:t>
        <a:bodyPr/>
        <a:lstStyle/>
        <a:p>
          <a:pPr rtl="1"/>
          <a:endParaRPr lang="ar-EG"/>
        </a:p>
      </dgm:t>
    </dgm:pt>
    <dgm:pt modelId="{58BB2AA4-85DA-4A2E-988F-D8E18662FB5E}" type="pres">
      <dgm:prSet presAssocID="{8389CB2E-883B-46FF-9A42-73050E2641AA}" presName="hierChild3" presStyleCnt="0"/>
      <dgm:spPr/>
    </dgm:pt>
    <dgm:pt modelId="{8FB5E4C1-1D4F-4D07-9C33-DEA914913E07}" type="pres">
      <dgm:prSet presAssocID="{1FC2C41E-A332-4F09-B92B-D6D76EE9C3EA}" presName="Name10" presStyleLbl="parChTrans1D2" presStyleIdx="3" presStyleCnt="6"/>
      <dgm:spPr/>
      <dgm:t>
        <a:bodyPr/>
        <a:lstStyle/>
        <a:p>
          <a:pPr rtl="1"/>
          <a:endParaRPr lang="ar-EG"/>
        </a:p>
      </dgm:t>
    </dgm:pt>
    <dgm:pt modelId="{EB2618EF-3BCB-4192-ACD1-E3890659BE26}" type="pres">
      <dgm:prSet presAssocID="{F56E7421-BD97-488E-A4A3-FB8202FC7E87}" presName="hierRoot2" presStyleCnt="0"/>
      <dgm:spPr/>
    </dgm:pt>
    <dgm:pt modelId="{1D1E79EE-B584-45F3-AB5D-6A1EB070A042}" type="pres">
      <dgm:prSet presAssocID="{F56E7421-BD97-488E-A4A3-FB8202FC7E87}" presName="composite2" presStyleCnt="0"/>
      <dgm:spPr/>
    </dgm:pt>
    <dgm:pt modelId="{F6BA5284-1CE1-43F3-A1DD-DA7EF95551D6}" type="pres">
      <dgm:prSet presAssocID="{F56E7421-BD97-488E-A4A3-FB8202FC7E87}" presName="background2" presStyleLbl="node2" presStyleIdx="3" presStyleCnt="6"/>
      <dgm:spPr>
        <a:solidFill>
          <a:schemeClr val="bg2">
            <a:lumMod val="25000"/>
          </a:schemeClr>
        </a:solidFill>
      </dgm:spPr>
    </dgm:pt>
    <dgm:pt modelId="{43E77F93-0E7A-4477-8918-51C553F2DC2C}" type="pres">
      <dgm:prSet presAssocID="{F56E7421-BD97-488E-A4A3-FB8202FC7E87}" presName="text2" presStyleLbl="fgAcc2" presStyleIdx="3" presStyleCnt="6" custScaleY="268488">
        <dgm:presLayoutVars>
          <dgm:chPref val="3"/>
        </dgm:presLayoutVars>
      </dgm:prSet>
      <dgm:spPr/>
      <dgm:t>
        <a:bodyPr/>
        <a:lstStyle/>
        <a:p>
          <a:pPr rtl="1"/>
          <a:endParaRPr lang="ar-EG"/>
        </a:p>
      </dgm:t>
    </dgm:pt>
    <dgm:pt modelId="{8072DACA-EB0C-4209-83B1-A4F9C6BD85FC}" type="pres">
      <dgm:prSet presAssocID="{F56E7421-BD97-488E-A4A3-FB8202FC7E87}" presName="hierChild3" presStyleCnt="0"/>
      <dgm:spPr/>
    </dgm:pt>
    <dgm:pt modelId="{A1793A98-6969-4F59-9B16-C29957CB5058}" type="pres">
      <dgm:prSet presAssocID="{936BD98E-F5E7-4D72-8844-2C87E985CF7D}" presName="Name10" presStyleLbl="parChTrans1D2" presStyleIdx="4" presStyleCnt="6"/>
      <dgm:spPr/>
      <dgm:t>
        <a:bodyPr/>
        <a:lstStyle/>
        <a:p>
          <a:pPr rtl="1"/>
          <a:endParaRPr lang="ar-EG"/>
        </a:p>
      </dgm:t>
    </dgm:pt>
    <dgm:pt modelId="{FD05A987-E0EF-4947-B8FA-EBB558BDBE60}" type="pres">
      <dgm:prSet presAssocID="{7EE8F5F4-6542-4D43-9BF8-D14CBBD21DD7}" presName="hierRoot2" presStyleCnt="0"/>
      <dgm:spPr/>
    </dgm:pt>
    <dgm:pt modelId="{3E3B32CA-9FFB-4395-A883-74390C29CA9F}" type="pres">
      <dgm:prSet presAssocID="{7EE8F5F4-6542-4D43-9BF8-D14CBBD21DD7}" presName="composite2" presStyleCnt="0"/>
      <dgm:spPr/>
    </dgm:pt>
    <dgm:pt modelId="{BFA06F2B-0A8A-4F95-A073-C65D3C20DD7A}" type="pres">
      <dgm:prSet presAssocID="{7EE8F5F4-6542-4D43-9BF8-D14CBBD21DD7}" presName="background2" presStyleLbl="node2" presStyleIdx="4" presStyleCnt="6"/>
      <dgm:spPr>
        <a:solidFill>
          <a:schemeClr val="bg2">
            <a:lumMod val="25000"/>
          </a:schemeClr>
        </a:solidFill>
      </dgm:spPr>
    </dgm:pt>
    <dgm:pt modelId="{9CD5A147-1631-4C86-A68C-1D542D8B54A8}" type="pres">
      <dgm:prSet presAssocID="{7EE8F5F4-6542-4D43-9BF8-D14CBBD21DD7}" presName="text2" presStyleLbl="fgAcc2" presStyleIdx="4" presStyleCnt="6" custScaleY="314883">
        <dgm:presLayoutVars>
          <dgm:chPref val="3"/>
        </dgm:presLayoutVars>
      </dgm:prSet>
      <dgm:spPr/>
      <dgm:t>
        <a:bodyPr/>
        <a:lstStyle/>
        <a:p>
          <a:pPr rtl="1"/>
          <a:endParaRPr lang="ar-EG"/>
        </a:p>
      </dgm:t>
    </dgm:pt>
    <dgm:pt modelId="{D7D630C5-0449-4325-A804-0DCA22D13A50}" type="pres">
      <dgm:prSet presAssocID="{7EE8F5F4-6542-4D43-9BF8-D14CBBD21DD7}" presName="hierChild3" presStyleCnt="0"/>
      <dgm:spPr/>
    </dgm:pt>
    <dgm:pt modelId="{C91871DA-10C5-4DC7-92E9-17C4634B6C30}" type="pres">
      <dgm:prSet presAssocID="{9A9862DE-7E71-44CF-9A10-6D7A062F9336}" presName="Name10" presStyleLbl="parChTrans1D2" presStyleIdx="5" presStyleCnt="6"/>
      <dgm:spPr/>
      <dgm:t>
        <a:bodyPr/>
        <a:lstStyle/>
        <a:p>
          <a:pPr rtl="1"/>
          <a:endParaRPr lang="ar-EG"/>
        </a:p>
      </dgm:t>
    </dgm:pt>
    <dgm:pt modelId="{1244A5EB-5D90-4675-B71D-2CBD6AA0D713}" type="pres">
      <dgm:prSet presAssocID="{231A27CC-7205-4574-B181-F62D61E87F20}" presName="hierRoot2" presStyleCnt="0"/>
      <dgm:spPr/>
    </dgm:pt>
    <dgm:pt modelId="{19958058-9CAB-44F3-A102-100E61CC3B71}" type="pres">
      <dgm:prSet presAssocID="{231A27CC-7205-4574-B181-F62D61E87F20}" presName="composite2" presStyleCnt="0"/>
      <dgm:spPr/>
    </dgm:pt>
    <dgm:pt modelId="{BF7D1140-B6A4-478A-9181-793266B6DC93}" type="pres">
      <dgm:prSet presAssocID="{231A27CC-7205-4574-B181-F62D61E87F20}" presName="background2" presStyleLbl="node2" presStyleIdx="5" presStyleCnt="6"/>
      <dgm:spPr>
        <a:solidFill>
          <a:schemeClr val="bg2">
            <a:lumMod val="25000"/>
          </a:schemeClr>
        </a:solidFill>
      </dgm:spPr>
    </dgm:pt>
    <dgm:pt modelId="{77787544-14E0-4378-86C3-327E1DFB6C23}" type="pres">
      <dgm:prSet presAssocID="{231A27CC-7205-4574-B181-F62D61E87F20}" presName="text2" presStyleLbl="fgAcc2" presStyleIdx="5" presStyleCnt="6" custScaleY="212875">
        <dgm:presLayoutVars>
          <dgm:chPref val="3"/>
        </dgm:presLayoutVars>
      </dgm:prSet>
      <dgm:spPr/>
      <dgm:t>
        <a:bodyPr/>
        <a:lstStyle/>
        <a:p>
          <a:pPr rtl="1"/>
          <a:endParaRPr lang="ar-EG"/>
        </a:p>
      </dgm:t>
    </dgm:pt>
    <dgm:pt modelId="{C736BCCA-95D0-46A9-AF6B-B1F2618E623E}" type="pres">
      <dgm:prSet presAssocID="{231A27CC-7205-4574-B181-F62D61E87F20}" presName="hierChild3" presStyleCnt="0"/>
      <dgm:spPr/>
    </dgm:pt>
  </dgm:ptLst>
  <dgm:cxnLst>
    <dgm:cxn modelId="{DE07DAED-F680-4426-88B7-28899FA6BE7C}" srcId="{18738A3C-96A6-4A3D-8D4C-DAA68E183C6C}" destId="{A33527C7-4477-46C9-BBAD-2C1273F5DD0A}" srcOrd="0" destOrd="0" parTransId="{CCAC2D95-F2AC-4420-8813-E16E597F569A}" sibTransId="{918CF00D-94AE-40BB-83E8-D8A28F48C44E}"/>
    <dgm:cxn modelId="{33058D37-1D41-4133-BE50-D6D5456144F8}" srcId="{18738A3C-96A6-4A3D-8D4C-DAA68E183C6C}" destId="{231A27CC-7205-4574-B181-F62D61E87F20}" srcOrd="5" destOrd="0" parTransId="{9A9862DE-7E71-44CF-9A10-6D7A062F9336}" sibTransId="{EA663577-3E5B-42AF-A5A8-742EEBB03140}"/>
    <dgm:cxn modelId="{B14F6A04-B954-41FB-8657-58614C605F39}" type="presOf" srcId="{936BD98E-F5E7-4D72-8844-2C87E985CF7D}" destId="{A1793A98-6969-4F59-9B16-C29957CB5058}" srcOrd="0" destOrd="0" presId="urn:microsoft.com/office/officeart/2005/8/layout/hierarchy1"/>
    <dgm:cxn modelId="{1265E3C4-54E8-4CF5-A876-028CF0340FF4}" type="presOf" srcId="{86B37452-95E6-45D1-B915-5A4AE5467D3C}" destId="{AC217EF0-CE4E-47D5-8383-4233648262BC}" srcOrd="0" destOrd="0" presId="urn:microsoft.com/office/officeart/2005/8/layout/hierarchy1"/>
    <dgm:cxn modelId="{01CB4005-47BB-4124-B9C6-3AF9BC308149}" type="presOf" srcId="{231A27CC-7205-4574-B181-F62D61E87F20}" destId="{77787544-14E0-4378-86C3-327E1DFB6C23}" srcOrd="0" destOrd="0" presId="urn:microsoft.com/office/officeart/2005/8/layout/hierarchy1"/>
    <dgm:cxn modelId="{E90FAD2B-75F9-4AE8-91DA-DD8736139E88}" srcId="{18738A3C-96A6-4A3D-8D4C-DAA68E183C6C}" destId="{F56E7421-BD97-488E-A4A3-FB8202FC7E87}" srcOrd="3" destOrd="0" parTransId="{1FC2C41E-A332-4F09-B92B-D6D76EE9C3EA}" sibTransId="{EEF74B47-A500-416F-907E-1C37865F7DE6}"/>
    <dgm:cxn modelId="{D7A432B2-E27A-4E25-A0F4-B03C2131BD95}" type="presOf" srcId="{1FC2C41E-A332-4F09-B92B-D6D76EE9C3EA}" destId="{8FB5E4C1-1D4F-4D07-9C33-DEA914913E07}" srcOrd="0" destOrd="0" presId="urn:microsoft.com/office/officeart/2005/8/layout/hierarchy1"/>
    <dgm:cxn modelId="{1BEEA636-7F6C-4E3E-9A48-7DF2DEBC1709}" srcId="{12C332D9-655B-4EB9-AC73-6EBEDF5F59E1}" destId="{18738A3C-96A6-4A3D-8D4C-DAA68E183C6C}" srcOrd="0" destOrd="0" parTransId="{D93CF8E9-364A-4607-9B02-DC41A202C5BB}" sibTransId="{A53CE936-4671-4EAB-9D5C-E3374C744B7B}"/>
    <dgm:cxn modelId="{F0A323A9-53EA-4401-86B5-ABEBAAD11398}" type="presOf" srcId="{F56E7421-BD97-488E-A4A3-FB8202FC7E87}" destId="{43E77F93-0E7A-4477-8918-51C553F2DC2C}" srcOrd="0" destOrd="0" presId="urn:microsoft.com/office/officeart/2005/8/layout/hierarchy1"/>
    <dgm:cxn modelId="{61D2E153-604F-44BC-90A1-8DF9658C1ADD}" srcId="{18738A3C-96A6-4A3D-8D4C-DAA68E183C6C}" destId="{2E2624A2-EF20-4F19-9D39-B6FE951A112E}" srcOrd="1" destOrd="0" parTransId="{7E0606B6-C9C1-4931-A357-FC0103BC7C54}" sibTransId="{71793558-E53A-4387-9B86-35FE490FB0F1}"/>
    <dgm:cxn modelId="{57963123-BB5B-46F3-AB8D-AECDA323D4F3}" type="presOf" srcId="{CCAC2D95-F2AC-4420-8813-E16E597F569A}" destId="{BDB53BD5-3D46-4F9E-A398-D56A23BEAB31}" srcOrd="0" destOrd="0" presId="urn:microsoft.com/office/officeart/2005/8/layout/hierarchy1"/>
    <dgm:cxn modelId="{9B8D0971-ABD9-4091-B5B8-85DEE24D4DDC}" type="presOf" srcId="{9A9862DE-7E71-44CF-9A10-6D7A062F9336}" destId="{C91871DA-10C5-4DC7-92E9-17C4634B6C30}" srcOrd="0" destOrd="0" presId="urn:microsoft.com/office/officeart/2005/8/layout/hierarchy1"/>
    <dgm:cxn modelId="{0723A334-CF13-4CAE-9122-3ADF4A46D423}" type="presOf" srcId="{A33527C7-4477-46C9-BBAD-2C1273F5DD0A}" destId="{4B50DBB2-4100-4D6B-8294-7F5FB94BA6C0}" srcOrd="0" destOrd="0" presId="urn:microsoft.com/office/officeart/2005/8/layout/hierarchy1"/>
    <dgm:cxn modelId="{4FB6445F-3F1B-4547-88C5-0EDA41201D6C}" type="presOf" srcId="{18738A3C-96A6-4A3D-8D4C-DAA68E183C6C}" destId="{4019691C-8A38-4C91-8005-D3D31371C8B4}" srcOrd="0" destOrd="0" presId="urn:microsoft.com/office/officeart/2005/8/layout/hierarchy1"/>
    <dgm:cxn modelId="{3C1417D5-668C-48EA-AC16-B809FD630744}" type="presOf" srcId="{8389CB2E-883B-46FF-9A42-73050E2641AA}" destId="{B4D29205-59A0-4313-918D-0877D561603E}" srcOrd="0" destOrd="0" presId="urn:microsoft.com/office/officeart/2005/8/layout/hierarchy1"/>
    <dgm:cxn modelId="{29EF2729-4822-42AF-8357-2E64274A6C86}" srcId="{18738A3C-96A6-4A3D-8D4C-DAA68E183C6C}" destId="{8389CB2E-883B-46FF-9A42-73050E2641AA}" srcOrd="2" destOrd="0" parTransId="{86B37452-95E6-45D1-B915-5A4AE5467D3C}" sibTransId="{CE55E7F3-16B5-414C-8BB8-D5E5B28722A1}"/>
    <dgm:cxn modelId="{F2FCAE94-71ED-4039-988B-58EEC822A5D4}" type="presOf" srcId="{7EE8F5F4-6542-4D43-9BF8-D14CBBD21DD7}" destId="{9CD5A147-1631-4C86-A68C-1D542D8B54A8}" srcOrd="0" destOrd="0" presId="urn:microsoft.com/office/officeart/2005/8/layout/hierarchy1"/>
    <dgm:cxn modelId="{15F67AA9-4C7B-4060-B90A-1DF9296CB146}" type="presOf" srcId="{12C332D9-655B-4EB9-AC73-6EBEDF5F59E1}" destId="{2C1BF1CD-284D-48F6-AEB7-ADD64990AC55}" srcOrd="0" destOrd="0" presId="urn:microsoft.com/office/officeart/2005/8/layout/hierarchy1"/>
    <dgm:cxn modelId="{DB632639-9812-485B-9A2E-F0DBA66095CB}" srcId="{18738A3C-96A6-4A3D-8D4C-DAA68E183C6C}" destId="{7EE8F5F4-6542-4D43-9BF8-D14CBBD21DD7}" srcOrd="4" destOrd="0" parTransId="{936BD98E-F5E7-4D72-8844-2C87E985CF7D}" sibTransId="{6B38E66E-50E0-4B98-92FE-EBA95AD6A919}"/>
    <dgm:cxn modelId="{B352A062-D474-4451-89AD-0DCB9E3FD1E1}" type="presOf" srcId="{7E0606B6-C9C1-4931-A357-FC0103BC7C54}" destId="{E0BB19EB-30D8-41A4-B32D-CD020CC56931}" srcOrd="0" destOrd="0" presId="urn:microsoft.com/office/officeart/2005/8/layout/hierarchy1"/>
    <dgm:cxn modelId="{B14DEA65-D302-42A0-9557-07C416C72D78}" type="presOf" srcId="{2E2624A2-EF20-4F19-9D39-B6FE951A112E}" destId="{A17924BC-076D-45A4-8C95-A2FA45DD9F96}" srcOrd="0" destOrd="0" presId="urn:microsoft.com/office/officeart/2005/8/layout/hierarchy1"/>
    <dgm:cxn modelId="{161F8EC0-55A3-487D-ACA5-1AD11A82BA55}" type="presParOf" srcId="{2C1BF1CD-284D-48F6-AEB7-ADD64990AC55}" destId="{BE4A14CC-2EFD-40B6-94B4-1D819DD964B0}" srcOrd="0" destOrd="0" presId="urn:microsoft.com/office/officeart/2005/8/layout/hierarchy1"/>
    <dgm:cxn modelId="{A47CCD3C-F3C7-4A5B-B6D4-9C676CCEB431}" type="presParOf" srcId="{BE4A14CC-2EFD-40B6-94B4-1D819DD964B0}" destId="{B0D39D79-C29B-4C7D-A35F-CC48FBC8A60F}" srcOrd="0" destOrd="0" presId="urn:microsoft.com/office/officeart/2005/8/layout/hierarchy1"/>
    <dgm:cxn modelId="{6C8B8F26-8C9D-4014-875C-066F2E2BC89E}" type="presParOf" srcId="{B0D39D79-C29B-4C7D-A35F-CC48FBC8A60F}" destId="{0AD3370C-46CC-4CFE-A072-CA1BE17CCE03}" srcOrd="0" destOrd="0" presId="urn:microsoft.com/office/officeart/2005/8/layout/hierarchy1"/>
    <dgm:cxn modelId="{2D6D4390-7B24-461A-9A73-3A7971509F80}" type="presParOf" srcId="{B0D39D79-C29B-4C7D-A35F-CC48FBC8A60F}" destId="{4019691C-8A38-4C91-8005-D3D31371C8B4}" srcOrd="1" destOrd="0" presId="urn:microsoft.com/office/officeart/2005/8/layout/hierarchy1"/>
    <dgm:cxn modelId="{25FC277F-DE6D-4A2D-A1B9-3530A5AEF1DA}" type="presParOf" srcId="{BE4A14CC-2EFD-40B6-94B4-1D819DD964B0}" destId="{DB22AFA5-E860-4EB9-AC05-A40598624A88}" srcOrd="1" destOrd="0" presId="urn:microsoft.com/office/officeart/2005/8/layout/hierarchy1"/>
    <dgm:cxn modelId="{5028AB9E-8006-4997-A56F-A3AFBF800317}" type="presParOf" srcId="{DB22AFA5-E860-4EB9-AC05-A40598624A88}" destId="{BDB53BD5-3D46-4F9E-A398-D56A23BEAB31}" srcOrd="0" destOrd="0" presId="urn:microsoft.com/office/officeart/2005/8/layout/hierarchy1"/>
    <dgm:cxn modelId="{267F7614-66BA-4A2C-B47F-FBAC660CE38B}" type="presParOf" srcId="{DB22AFA5-E860-4EB9-AC05-A40598624A88}" destId="{A523A3A3-5EF0-4BFB-A2C7-840BB263521B}" srcOrd="1" destOrd="0" presId="urn:microsoft.com/office/officeart/2005/8/layout/hierarchy1"/>
    <dgm:cxn modelId="{2876E2A3-8434-41FB-8246-73A6C2B436AF}" type="presParOf" srcId="{A523A3A3-5EF0-4BFB-A2C7-840BB263521B}" destId="{D428ABF4-DBF3-43B1-A873-22AF8E77EF6D}" srcOrd="0" destOrd="0" presId="urn:microsoft.com/office/officeart/2005/8/layout/hierarchy1"/>
    <dgm:cxn modelId="{21DEDD79-B839-4325-B184-D3D8DD1E766B}" type="presParOf" srcId="{D428ABF4-DBF3-43B1-A873-22AF8E77EF6D}" destId="{ECF0D58C-82F6-419A-A8CD-FE89D849BC97}" srcOrd="0" destOrd="0" presId="urn:microsoft.com/office/officeart/2005/8/layout/hierarchy1"/>
    <dgm:cxn modelId="{208E43F5-16F5-42B3-B4F9-D1F6B4CD31FD}" type="presParOf" srcId="{D428ABF4-DBF3-43B1-A873-22AF8E77EF6D}" destId="{4B50DBB2-4100-4D6B-8294-7F5FB94BA6C0}" srcOrd="1" destOrd="0" presId="urn:microsoft.com/office/officeart/2005/8/layout/hierarchy1"/>
    <dgm:cxn modelId="{8338E520-BA97-419E-A209-8E3BB8B9DDDD}" type="presParOf" srcId="{A523A3A3-5EF0-4BFB-A2C7-840BB263521B}" destId="{CA1AEF4D-0DC4-4A2E-9C2F-1FF5D5DEFB32}" srcOrd="1" destOrd="0" presId="urn:microsoft.com/office/officeart/2005/8/layout/hierarchy1"/>
    <dgm:cxn modelId="{5A38CF6E-0E66-47D9-B375-FA1D7CD714A4}" type="presParOf" srcId="{DB22AFA5-E860-4EB9-AC05-A40598624A88}" destId="{E0BB19EB-30D8-41A4-B32D-CD020CC56931}" srcOrd="2" destOrd="0" presId="urn:microsoft.com/office/officeart/2005/8/layout/hierarchy1"/>
    <dgm:cxn modelId="{D6B7F4CD-E62E-4131-81F0-60E9BDB30CB0}" type="presParOf" srcId="{DB22AFA5-E860-4EB9-AC05-A40598624A88}" destId="{780C6330-5B21-4B21-8303-C848BF3CE798}" srcOrd="3" destOrd="0" presId="urn:microsoft.com/office/officeart/2005/8/layout/hierarchy1"/>
    <dgm:cxn modelId="{5E8FFB1A-C926-43AD-A028-E0ABA331F176}" type="presParOf" srcId="{780C6330-5B21-4B21-8303-C848BF3CE798}" destId="{E6E97DAA-FC34-4E3B-8C22-A4DD141D57E8}" srcOrd="0" destOrd="0" presId="urn:microsoft.com/office/officeart/2005/8/layout/hierarchy1"/>
    <dgm:cxn modelId="{492D7C98-1305-4D39-955F-789AAA43D2B5}" type="presParOf" srcId="{E6E97DAA-FC34-4E3B-8C22-A4DD141D57E8}" destId="{6609305C-3760-472E-8069-46F83613AAAE}" srcOrd="0" destOrd="0" presId="urn:microsoft.com/office/officeart/2005/8/layout/hierarchy1"/>
    <dgm:cxn modelId="{C041D4B5-31F8-4CF4-8D4A-0BDDFA285A47}" type="presParOf" srcId="{E6E97DAA-FC34-4E3B-8C22-A4DD141D57E8}" destId="{A17924BC-076D-45A4-8C95-A2FA45DD9F96}" srcOrd="1" destOrd="0" presId="urn:microsoft.com/office/officeart/2005/8/layout/hierarchy1"/>
    <dgm:cxn modelId="{D616DF09-BA49-4740-846F-330B7922FDF2}" type="presParOf" srcId="{780C6330-5B21-4B21-8303-C848BF3CE798}" destId="{C966A985-F7DD-46EC-AB4D-BAD80BFA9D42}" srcOrd="1" destOrd="0" presId="urn:microsoft.com/office/officeart/2005/8/layout/hierarchy1"/>
    <dgm:cxn modelId="{76DD0E38-8CD8-47FE-87F9-4B2B9D475D2D}" type="presParOf" srcId="{DB22AFA5-E860-4EB9-AC05-A40598624A88}" destId="{AC217EF0-CE4E-47D5-8383-4233648262BC}" srcOrd="4" destOrd="0" presId="urn:microsoft.com/office/officeart/2005/8/layout/hierarchy1"/>
    <dgm:cxn modelId="{927C8EAE-3DE7-4D36-B671-9C9471BCFC43}" type="presParOf" srcId="{DB22AFA5-E860-4EB9-AC05-A40598624A88}" destId="{3F219254-FCEB-405D-BC82-839D173D20C7}" srcOrd="5" destOrd="0" presId="urn:microsoft.com/office/officeart/2005/8/layout/hierarchy1"/>
    <dgm:cxn modelId="{3AC65E9D-F148-4D49-8E03-D2C1F2A90270}" type="presParOf" srcId="{3F219254-FCEB-405D-BC82-839D173D20C7}" destId="{2C759FD8-61B0-40CE-944C-14D2475BA287}" srcOrd="0" destOrd="0" presId="urn:microsoft.com/office/officeart/2005/8/layout/hierarchy1"/>
    <dgm:cxn modelId="{189B927E-6F40-421F-893E-76C672552659}" type="presParOf" srcId="{2C759FD8-61B0-40CE-944C-14D2475BA287}" destId="{BDD5BEB0-492A-464D-BE90-3C4A5F7BD6F0}" srcOrd="0" destOrd="0" presId="urn:microsoft.com/office/officeart/2005/8/layout/hierarchy1"/>
    <dgm:cxn modelId="{FAFB177C-32D9-4AD2-A424-440CCF971522}" type="presParOf" srcId="{2C759FD8-61B0-40CE-944C-14D2475BA287}" destId="{B4D29205-59A0-4313-918D-0877D561603E}" srcOrd="1" destOrd="0" presId="urn:microsoft.com/office/officeart/2005/8/layout/hierarchy1"/>
    <dgm:cxn modelId="{3D9C9C28-AB68-4965-BEB8-2057B21109ED}" type="presParOf" srcId="{3F219254-FCEB-405D-BC82-839D173D20C7}" destId="{58BB2AA4-85DA-4A2E-988F-D8E18662FB5E}" srcOrd="1" destOrd="0" presId="urn:microsoft.com/office/officeart/2005/8/layout/hierarchy1"/>
    <dgm:cxn modelId="{3766320F-4EB8-4A93-8358-1809552A99CC}" type="presParOf" srcId="{DB22AFA5-E860-4EB9-AC05-A40598624A88}" destId="{8FB5E4C1-1D4F-4D07-9C33-DEA914913E07}" srcOrd="6" destOrd="0" presId="urn:microsoft.com/office/officeart/2005/8/layout/hierarchy1"/>
    <dgm:cxn modelId="{76976AA8-CF43-4FF1-A9EB-A989665D6C31}" type="presParOf" srcId="{DB22AFA5-E860-4EB9-AC05-A40598624A88}" destId="{EB2618EF-3BCB-4192-ACD1-E3890659BE26}" srcOrd="7" destOrd="0" presId="urn:microsoft.com/office/officeart/2005/8/layout/hierarchy1"/>
    <dgm:cxn modelId="{7BD254D4-5769-4AE2-8D8C-3346E6955BFE}" type="presParOf" srcId="{EB2618EF-3BCB-4192-ACD1-E3890659BE26}" destId="{1D1E79EE-B584-45F3-AB5D-6A1EB070A042}" srcOrd="0" destOrd="0" presId="urn:microsoft.com/office/officeart/2005/8/layout/hierarchy1"/>
    <dgm:cxn modelId="{AD7764B0-D847-490E-8616-BE1500395227}" type="presParOf" srcId="{1D1E79EE-B584-45F3-AB5D-6A1EB070A042}" destId="{F6BA5284-1CE1-43F3-A1DD-DA7EF95551D6}" srcOrd="0" destOrd="0" presId="urn:microsoft.com/office/officeart/2005/8/layout/hierarchy1"/>
    <dgm:cxn modelId="{E139C2D2-0392-4803-8E63-FA25C8ECE52F}" type="presParOf" srcId="{1D1E79EE-B584-45F3-AB5D-6A1EB070A042}" destId="{43E77F93-0E7A-4477-8918-51C553F2DC2C}" srcOrd="1" destOrd="0" presId="urn:microsoft.com/office/officeart/2005/8/layout/hierarchy1"/>
    <dgm:cxn modelId="{ED13BBC8-CEDA-436B-922F-DDD37AC52451}" type="presParOf" srcId="{EB2618EF-3BCB-4192-ACD1-E3890659BE26}" destId="{8072DACA-EB0C-4209-83B1-A4F9C6BD85FC}" srcOrd="1" destOrd="0" presId="urn:microsoft.com/office/officeart/2005/8/layout/hierarchy1"/>
    <dgm:cxn modelId="{C2D0FD80-AE61-49B8-B958-7B2B1B19253D}" type="presParOf" srcId="{DB22AFA5-E860-4EB9-AC05-A40598624A88}" destId="{A1793A98-6969-4F59-9B16-C29957CB5058}" srcOrd="8" destOrd="0" presId="urn:microsoft.com/office/officeart/2005/8/layout/hierarchy1"/>
    <dgm:cxn modelId="{81AD5FB2-9AA1-4F09-AF9B-93D1D5622CDA}" type="presParOf" srcId="{DB22AFA5-E860-4EB9-AC05-A40598624A88}" destId="{FD05A987-E0EF-4947-B8FA-EBB558BDBE60}" srcOrd="9" destOrd="0" presId="urn:microsoft.com/office/officeart/2005/8/layout/hierarchy1"/>
    <dgm:cxn modelId="{4D7D444A-EF77-4DDF-9325-B8DBB6733EF2}" type="presParOf" srcId="{FD05A987-E0EF-4947-B8FA-EBB558BDBE60}" destId="{3E3B32CA-9FFB-4395-A883-74390C29CA9F}" srcOrd="0" destOrd="0" presId="urn:microsoft.com/office/officeart/2005/8/layout/hierarchy1"/>
    <dgm:cxn modelId="{13323046-4EEB-4AC6-8C0A-954219AC0107}" type="presParOf" srcId="{3E3B32CA-9FFB-4395-A883-74390C29CA9F}" destId="{BFA06F2B-0A8A-4F95-A073-C65D3C20DD7A}" srcOrd="0" destOrd="0" presId="urn:microsoft.com/office/officeart/2005/8/layout/hierarchy1"/>
    <dgm:cxn modelId="{33C5BA22-CE2C-40BC-A9D0-C6AFF9DAC1DA}" type="presParOf" srcId="{3E3B32CA-9FFB-4395-A883-74390C29CA9F}" destId="{9CD5A147-1631-4C86-A68C-1D542D8B54A8}" srcOrd="1" destOrd="0" presId="urn:microsoft.com/office/officeart/2005/8/layout/hierarchy1"/>
    <dgm:cxn modelId="{72296816-4C1F-4DF7-B28D-293289E5CD64}" type="presParOf" srcId="{FD05A987-E0EF-4947-B8FA-EBB558BDBE60}" destId="{D7D630C5-0449-4325-A804-0DCA22D13A50}" srcOrd="1" destOrd="0" presId="urn:microsoft.com/office/officeart/2005/8/layout/hierarchy1"/>
    <dgm:cxn modelId="{0AB09E32-0CBE-4925-9FCB-BECFF7B73EBF}" type="presParOf" srcId="{DB22AFA5-E860-4EB9-AC05-A40598624A88}" destId="{C91871DA-10C5-4DC7-92E9-17C4634B6C30}" srcOrd="10" destOrd="0" presId="urn:microsoft.com/office/officeart/2005/8/layout/hierarchy1"/>
    <dgm:cxn modelId="{2A0D87B7-DE13-42FF-BB90-2C4FD0AC9AE3}" type="presParOf" srcId="{DB22AFA5-E860-4EB9-AC05-A40598624A88}" destId="{1244A5EB-5D90-4675-B71D-2CBD6AA0D713}" srcOrd="11" destOrd="0" presId="urn:microsoft.com/office/officeart/2005/8/layout/hierarchy1"/>
    <dgm:cxn modelId="{40D23C41-1661-4D90-A6DA-9F7009AC218D}" type="presParOf" srcId="{1244A5EB-5D90-4675-B71D-2CBD6AA0D713}" destId="{19958058-9CAB-44F3-A102-100E61CC3B71}" srcOrd="0" destOrd="0" presId="urn:microsoft.com/office/officeart/2005/8/layout/hierarchy1"/>
    <dgm:cxn modelId="{738C4FB4-01A7-4E90-AC71-140664E9E958}" type="presParOf" srcId="{19958058-9CAB-44F3-A102-100E61CC3B71}" destId="{BF7D1140-B6A4-478A-9181-793266B6DC93}" srcOrd="0" destOrd="0" presId="urn:microsoft.com/office/officeart/2005/8/layout/hierarchy1"/>
    <dgm:cxn modelId="{5BE08AB0-74A8-461C-B76F-74160C025DD8}" type="presParOf" srcId="{19958058-9CAB-44F3-A102-100E61CC3B71}" destId="{77787544-14E0-4378-86C3-327E1DFB6C23}" srcOrd="1" destOrd="0" presId="urn:microsoft.com/office/officeart/2005/8/layout/hierarchy1"/>
    <dgm:cxn modelId="{97E30278-7A5A-4FAF-85D7-D785D6373D78}" type="presParOf" srcId="{1244A5EB-5D90-4675-B71D-2CBD6AA0D713}" destId="{C736BCCA-95D0-46A9-AF6B-B1F2618E623E}" srcOrd="1" destOrd="0" presId="urn:microsoft.com/office/officeart/2005/8/layout/hierarchy1"/>
  </dgm:cxnLst>
  <dgm:bg>
    <a:solidFill>
      <a:schemeClr val="bg2">
        <a:lumMod val="9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AC5116-DF61-486F-977D-FCDA9F8D71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6E168B77-B119-4C64-89F8-87E594E11845}">
      <dgm:prSet phldrT="[Text]" custT="1"/>
      <dgm:spPr/>
      <dgm:t>
        <a:bodyPr/>
        <a:lstStyle/>
        <a:p>
          <a:pPr rtl="1"/>
          <a:r>
            <a:rPr lang="ar-EG" sz="1800" b="1" dirty="0" smtClean="0">
              <a:solidFill>
                <a:srgbClr val="002060"/>
              </a:solidFill>
            </a:rPr>
            <a:t>محاور عمل المشروع</a:t>
          </a:r>
          <a:endParaRPr lang="ar-EG" sz="1800" b="1" dirty="0">
            <a:solidFill>
              <a:srgbClr val="002060"/>
            </a:solidFill>
          </a:endParaRPr>
        </a:p>
      </dgm:t>
    </dgm:pt>
    <dgm:pt modelId="{66A82E54-5CED-4774-BE7C-1EFF7C5644E4}" type="parTrans" cxnId="{DD894C0E-6DBF-4A4B-ABF9-08BF352887FF}">
      <dgm:prSet/>
      <dgm:spPr/>
      <dgm:t>
        <a:bodyPr/>
        <a:lstStyle/>
        <a:p>
          <a:pPr rtl="1"/>
          <a:endParaRPr lang="ar-EG"/>
        </a:p>
      </dgm:t>
    </dgm:pt>
    <dgm:pt modelId="{2BA7A79C-E91A-4F08-942A-D31141FB1A8C}" type="sibTrans" cxnId="{DD894C0E-6DBF-4A4B-ABF9-08BF352887FF}">
      <dgm:prSet/>
      <dgm:spPr/>
      <dgm:t>
        <a:bodyPr/>
        <a:lstStyle/>
        <a:p>
          <a:pPr rtl="1"/>
          <a:endParaRPr lang="ar-EG"/>
        </a:p>
      </dgm:t>
    </dgm:pt>
    <dgm:pt modelId="{1A0779E3-CE5C-4FD6-8D36-631E39F3AA27}">
      <dgm:prSet phldrT="[Text]" custT="1"/>
      <dgm:spPr/>
      <dgm:t>
        <a:bodyPr/>
        <a:lstStyle/>
        <a:p>
          <a:pPr rtl="1"/>
          <a:r>
            <a:rPr lang="ar-EG" sz="1400" b="1" dirty="0" smtClean="0">
              <a:solidFill>
                <a:srgbClr val="C00000"/>
              </a:solidFill>
            </a:rPr>
            <a:t>العمليات والاجراءات ومعايير قياس الأداء</a:t>
          </a:r>
          <a:endParaRPr lang="ar-EG" sz="1400" b="1" dirty="0">
            <a:solidFill>
              <a:srgbClr val="C00000"/>
            </a:solidFill>
          </a:endParaRPr>
        </a:p>
      </dgm:t>
    </dgm:pt>
    <dgm:pt modelId="{786D0918-3081-45F4-B856-8C7926F3051E}" type="parTrans" cxnId="{2514D59B-4310-49F2-9973-22A61F9D3039}">
      <dgm:prSet/>
      <dgm:spPr/>
      <dgm:t>
        <a:bodyPr/>
        <a:lstStyle/>
        <a:p>
          <a:pPr rtl="1"/>
          <a:endParaRPr lang="ar-EG"/>
        </a:p>
      </dgm:t>
    </dgm:pt>
    <dgm:pt modelId="{71E608E6-2D85-4945-8E97-7A83D14262EB}" type="sibTrans" cxnId="{2514D59B-4310-49F2-9973-22A61F9D3039}">
      <dgm:prSet/>
      <dgm:spPr/>
      <dgm:t>
        <a:bodyPr/>
        <a:lstStyle/>
        <a:p>
          <a:pPr rtl="1"/>
          <a:endParaRPr lang="ar-EG"/>
        </a:p>
      </dgm:t>
    </dgm:pt>
    <dgm:pt modelId="{1D01D68B-3B28-4019-A972-011347E9848E}">
      <dgm:prSet phldrT="[Text]" custT="1"/>
      <dgm:spPr/>
      <dgm:t>
        <a:bodyPr/>
        <a:lstStyle/>
        <a:p>
          <a:pPr rtl="1"/>
          <a:r>
            <a:rPr lang="ar-EG" sz="1400" b="1" dirty="0" smtClean="0">
              <a:solidFill>
                <a:srgbClr val="C00000"/>
              </a:solidFill>
            </a:rPr>
            <a:t>الهيكلة التنظيمية وبطاقات الوصف</a:t>
          </a:r>
          <a:endParaRPr lang="ar-EG" sz="1400" b="1" dirty="0">
            <a:solidFill>
              <a:srgbClr val="C00000"/>
            </a:solidFill>
          </a:endParaRPr>
        </a:p>
      </dgm:t>
    </dgm:pt>
    <dgm:pt modelId="{6F79AD65-8EB5-45AF-B604-56C3FA4FC65F}" type="parTrans" cxnId="{E0CF0D2F-9F3D-41AF-8987-CB575A3611AF}">
      <dgm:prSet/>
      <dgm:spPr/>
      <dgm:t>
        <a:bodyPr/>
        <a:lstStyle/>
        <a:p>
          <a:pPr rtl="1"/>
          <a:endParaRPr lang="ar-EG"/>
        </a:p>
      </dgm:t>
    </dgm:pt>
    <dgm:pt modelId="{BA8C71E9-6E3B-4DD5-83B8-D6DF64603F95}" type="sibTrans" cxnId="{E0CF0D2F-9F3D-41AF-8987-CB575A3611AF}">
      <dgm:prSet/>
      <dgm:spPr/>
      <dgm:t>
        <a:bodyPr/>
        <a:lstStyle/>
        <a:p>
          <a:pPr rtl="1"/>
          <a:endParaRPr lang="ar-EG"/>
        </a:p>
      </dgm:t>
    </dgm:pt>
    <dgm:pt modelId="{BE1B382F-4946-4D46-BBDA-37FD3383C5BE}">
      <dgm:prSet custT="1"/>
      <dgm:spPr/>
      <dgm:t>
        <a:bodyPr/>
        <a:lstStyle/>
        <a:p>
          <a:pPr rtl="1"/>
          <a:r>
            <a:rPr lang="ar-EG" sz="1600" b="1" dirty="0" smtClean="0">
              <a:solidFill>
                <a:srgbClr val="C00000"/>
              </a:solidFill>
            </a:rPr>
            <a:t>معايير التميز الأوروبية</a:t>
          </a:r>
          <a:endParaRPr lang="ar-EG" sz="1600" b="1" dirty="0">
            <a:solidFill>
              <a:srgbClr val="C00000"/>
            </a:solidFill>
          </a:endParaRPr>
        </a:p>
      </dgm:t>
    </dgm:pt>
    <dgm:pt modelId="{350A7A99-5073-402B-B378-61C5163C6210}" type="parTrans" cxnId="{6DA5600F-D2C9-4D5F-B5C3-F7354A65E5C7}">
      <dgm:prSet/>
      <dgm:spPr/>
      <dgm:t>
        <a:bodyPr/>
        <a:lstStyle/>
        <a:p>
          <a:pPr rtl="1"/>
          <a:endParaRPr lang="ar-EG"/>
        </a:p>
      </dgm:t>
    </dgm:pt>
    <dgm:pt modelId="{C2B82045-52EB-4598-95C3-C362923A8D08}" type="sibTrans" cxnId="{6DA5600F-D2C9-4D5F-B5C3-F7354A65E5C7}">
      <dgm:prSet/>
      <dgm:spPr/>
      <dgm:t>
        <a:bodyPr/>
        <a:lstStyle/>
        <a:p>
          <a:pPr rtl="1"/>
          <a:endParaRPr lang="ar-EG"/>
        </a:p>
      </dgm:t>
    </dgm:pt>
    <dgm:pt modelId="{DCC6EA96-E2CD-4D96-AE0E-75264D08CC2E}" type="pres">
      <dgm:prSet presAssocID="{88AC5116-DF61-486F-977D-FCDA9F8D710A}" presName="hierChild1" presStyleCnt="0">
        <dgm:presLayoutVars>
          <dgm:chPref val="1"/>
          <dgm:dir/>
          <dgm:animOne val="branch"/>
          <dgm:animLvl val="lvl"/>
          <dgm:resizeHandles/>
        </dgm:presLayoutVars>
      </dgm:prSet>
      <dgm:spPr/>
      <dgm:t>
        <a:bodyPr/>
        <a:lstStyle/>
        <a:p>
          <a:pPr rtl="1"/>
          <a:endParaRPr lang="ar-EG"/>
        </a:p>
      </dgm:t>
    </dgm:pt>
    <dgm:pt modelId="{9D9200F9-462F-4117-9AE9-52988C4C938A}" type="pres">
      <dgm:prSet presAssocID="{6E168B77-B119-4C64-89F8-87E594E11845}" presName="hierRoot1" presStyleCnt="0"/>
      <dgm:spPr/>
    </dgm:pt>
    <dgm:pt modelId="{96439821-AF87-481C-BA7F-BBE07015A8D8}" type="pres">
      <dgm:prSet presAssocID="{6E168B77-B119-4C64-89F8-87E594E11845}" presName="composite" presStyleCnt="0"/>
      <dgm:spPr/>
    </dgm:pt>
    <dgm:pt modelId="{80CCCDC7-8B2D-499C-9BF6-EB64B7F22796}" type="pres">
      <dgm:prSet presAssocID="{6E168B77-B119-4C64-89F8-87E594E11845}" presName="background" presStyleLbl="node0" presStyleIdx="0" presStyleCnt="1"/>
      <dgm:spPr/>
    </dgm:pt>
    <dgm:pt modelId="{2EAED15B-91CE-4579-8A5E-807D6D74683F}" type="pres">
      <dgm:prSet presAssocID="{6E168B77-B119-4C64-89F8-87E594E11845}" presName="text" presStyleLbl="fgAcc0" presStyleIdx="0" presStyleCnt="1" custScaleX="129263" custScaleY="56345" custLinFactNeighborX="2053" custLinFactNeighborY="-4384">
        <dgm:presLayoutVars>
          <dgm:chPref val="3"/>
        </dgm:presLayoutVars>
      </dgm:prSet>
      <dgm:spPr/>
      <dgm:t>
        <a:bodyPr/>
        <a:lstStyle/>
        <a:p>
          <a:pPr rtl="1"/>
          <a:endParaRPr lang="ar-EG"/>
        </a:p>
      </dgm:t>
    </dgm:pt>
    <dgm:pt modelId="{6D2FC5E7-78BB-413D-BF6D-78FBD7D59A50}" type="pres">
      <dgm:prSet presAssocID="{6E168B77-B119-4C64-89F8-87E594E11845}" presName="hierChild2" presStyleCnt="0"/>
      <dgm:spPr/>
    </dgm:pt>
    <dgm:pt modelId="{C58890B1-E4E5-46C6-BEE3-32493973BFCD}" type="pres">
      <dgm:prSet presAssocID="{786D0918-3081-45F4-B856-8C7926F3051E}" presName="Name10" presStyleLbl="parChTrans1D2" presStyleIdx="0" presStyleCnt="3"/>
      <dgm:spPr/>
      <dgm:t>
        <a:bodyPr/>
        <a:lstStyle/>
        <a:p>
          <a:pPr rtl="1"/>
          <a:endParaRPr lang="ar-EG"/>
        </a:p>
      </dgm:t>
    </dgm:pt>
    <dgm:pt modelId="{0920385D-17A7-4E45-AB72-E9EA8826F589}" type="pres">
      <dgm:prSet presAssocID="{1A0779E3-CE5C-4FD6-8D36-631E39F3AA27}" presName="hierRoot2" presStyleCnt="0"/>
      <dgm:spPr/>
    </dgm:pt>
    <dgm:pt modelId="{82B291A9-CF56-4641-8512-0A8FB095FE2F}" type="pres">
      <dgm:prSet presAssocID="{1A0779E3-CE5C-4FD6-8D36-631E39F3AA27}" presName="composite2" presStyleCnt="0"/>
      <dgm:spPr/>
    </dgm:pt>
    <dgm:pt modelId="{47453165-6A4D-46DD-948D-D37B7E025A4B}" type="pres">
      <dgm:prSet presAssocID="{1A0779E3-CE5C-4FD6-8D36-631E39F3AA27}" presName="background2" presStyleLbl="node2" presStyleIdx="0" presStyleCnt="3"/>
      <dgm:spPr/>
    </dgm:pt>
    <dgm:pt modelId="{2E0992DB-8A6C-4ADF-8CCF-24FA386C55E0}" type="pres">
      <dgm:prSet presAssocID="{1A0779E3-CE5C-4FD6-8D36-631E39F3AA27}" presName="text2" presStyleLbl="fgAcc2" presStyleIdx="0" presStyleCnt="3" custScaleY="67272">
        <dgm:presLayoutVars>
          <dgm:chPref val="3"/>
        </dgm:presLayoutVars>
      </dgm:prSet>
      <dgm:spPr/>
      <dgm:t>
        <a:bodyPr/>
        <a:lstStyle/>
        <a:p>
          <a:pPr rtl="1"/>
          <a:endParaRPr lang="ar-EG"/>
        </a:p>
      </dgm:t>
    </dgm:pt>
    <dgm:pt modelId="{AFB02160-9C24-492F-8F3B-8A1DC63C10A7}" type="pres">
      <dgm:prSet presAssocID="{1A0779E3-CE5C-4FD6-8D36-631E39F3AA27}" presName="hierChild3" presStyleCnt="0"/>
      <dgm:spPr/>
    </dgm:pt>
    <dgm:pt modelId="{1C8451F4-C8AF-4BA9-B2DC-3D74E0726F5A}" type="pres">
      <dgm:prSet presAssocID="{6F79AD65-8EB5-45AF-B604-56C3FA4FC65F}" presName="Name10" presStyleLbl="parChTrans1D2" presStyleIdx="1" presStyleCnt="3"/>
      <dgm:spPr/>
      <dgm:t>
        <a:bodyPr/>
        <a:lstStyle/>
        <a:p>
          <a:pPr rtl="1"/>
          <a:endParaRPr lang="ar-EG"/>
        </a:p>
      </dgm:t>
    </dgm:pt>
    <dgm:pt modelId="{4F934DE9-657D-4B75-AC86-B5AC8A5E6BDA}" type="pres">
      <dgm:prSet presAssocID="{1D01D68B-3B28-4019-A972-011347E9848E}" presName="hierRoot2" presStyleCnt="0"/>
      <dgm:spPr/>
    </dgm:pt>
    <dgm:pt modelId="{4D0A7741-CAD3-4FE6-BDFB-552A2731EC3D}" type="pres">
      <dgm:prSet presAssocID="{1D01D68B-3B28-4019-A972-011347E9848E}" presName="composite2" presStyleCnt="0"/>
      <dgm:spPr/>
    </dgm:pt>
    <dgm:pt modelId="{C87B13AD-90B5-4D08-89D9-38237CFF9C6F}" type="pres">
      <dgm:prSet presAssocID="{1D01D68B-3B28-4019-A972-011347E9848E}" presName="background2" presStyleLbl="node2" presStyleIdx="1" presStyleCnt="3"/>
      <dgm:spPr/>
    </dgm:pt>
    <dgm:pt modelId="{7F25AF63-4CE9-413C-B303-AF59FC6AE20D}" type="pres">
      <dgm:prSet presAssocID="{1D01D68B-3B28-4019-A972-011347E9848E}" presName="text2" presStyleLbl="fgAcc2" presStyleIdx="1" presStyleCnt="3" custScaleY="67272">
        <dgm:presLayoutVars>
          <dgm:chPref val="3"/>
        </dgm:presLayoutVars>
      </dgm:prSet>
      <dgm:spPr/>
      <dgm:t>
        <a:bodyPr/>
        <a:lstStyle/>
        <a:p>
          <a:pPr rtl="1"/>
          <a:endParaRPr lang="ar-EG"/>
        </a:p>
      </dgm:t>
    </dgm:pt>
    <dgm:pt modelId="{A5EC32A7-E015-4924-B998-2D33189405A5}" type="pres">
      <dgm:prSet presAssocID="{1D01D68B-3B28-4019-A972-011347E9848E}" presName="hierChild3" presStyleCnt="0"/>
      <dgm:spPr/>
    </dgm:pt>
    <dgm:pt modelId="{93CDD022-48C1-4D20-92D4-EFB533DCEC5A}" type="pres">
      <dgm:prSet presAssocID="{350A7A99-5073-402B-B378-61C5163C6210}" presName="Name10" presStyleLbl="parChTrans1D2" presStyleIdx="2" presStyleCnt="3"/>
      <dgm:spPr/>
      <dgm:t>
        <a:bodyPr/>
        <a:lstStyle/>
        <a:p>
          <a:pPr rtl="1"/>
          <a:endParaRPr lang="ar-EG"/>
        </a:p>
      </dgm:t>
    </dgm:pt>
    <dgm:pt modelId="{46BA5D95-97ED-4D74-9515-E28085C122C5}" type="pres">
      <dgm:prSet presAssocID="{BE1B382F-4946-4D46-BBDA-37FD3383C5BE}" presName="hierRoot2" presStyleCnt="0"/>
      <dgm:spPr/>
    </dgm:pt>
    <dgm:pt modelId="{1062A00F-FFD4-4A44-BE74-3CCA63CBD9F6}" type="pres">
      <dgm:prSet presAssocID="{BE1B382F-4946-4D46-BBDA-37FD3383C5BE}" presName="composite2" presStyleCnt="0"/>
      <dgm:spPr/>
    </dgm:pt>
    <dgm:pt modelId="{47D557F7-99DD-43D6-9A7E-3A8C60224D0C}" type="pres">
      <dgm:prSet presAssocID="{BE1B382F-4946-4D46-BBDA-37FD3383C5BE}" presName="background2" presStyleLbl="node2" presStyleIdx="2" presStyleCnt="3"/>
      <dgm:spPr/>
    </dgm:pt>
    <dgm:pt modelId="{F3E261BE-1B3B-4CBA-9291-6049ECF4D78E}" type="pres">
      <dgm:prSet presAssocID="{BE1B382F-4946-4D46-BBDA-37FD3383C5BE}" presName="text2" presStyleLbl="fgAcc2" presStyleIdx="2" presStyleCnt="3" custScaleY="67272" custLinFactNeighborX="-629" custLinFactNeighborY="-1399">
        <dgm:presLayoutVars>
          <dgm:chPref val="3"/>
        </dgm:presLayoutVars>
      </dgm:prSet>
      <dgm:spPr/>
      <dgm:t>
        <a:bodyPr/>
        <a:lstStyle/>
        <a:p>
          <a:pPr rtl="1"/>
          <a:endParaRPr lang="ar-EG"/>
        </a:p>
      </dgm:t>
    </dgm:pt>
    <dgm:pt modelId="{1106CB83-1E21-4EF3-9D5D-4E644B1A1782}" type="pres">
      <dgm:prSet presAssocID="{BE1B382F-4946-4D46-BBDA-37FD3383C5BE}" presName="hierChild3" presStyleCnt="0"/>
      <dgm:spPr/>
    </dgm:pt>
  </dgm:ptLst>
  <dgm:cxnLst>
    <dgm:cxn modelId="{3CB003D6-CA4A-4377-AE1F-C63F903D5511}" type="presOf" srcId="{88AC5116-DF61-486F-977D-FCDA9F8D710A}" destId="{DCC6EA96-E2CD-4D96-AE0E-75264D08CC2E}" srcOrd="0" destOrd="0" presId="urn:microsoft.com/office/officeart/2005/8/layout/hierarchy1"/>
    <dgm:cxn modelId="{E0CF0D2F-9F3D-41AF-8987-CB575A3611AF}" srcId="{6E168B77-B119-4C64-89F8-87E594E11845}" destId="{1D01D68B-3B28-4019-A972-011347E9848E}" srcOrd="1" destOrd="0" parTransId="{6F79AD65-8EB5-45AF-B604-56C3FA4FC65F}" sibTransId="{BA8C71E9-6E3B-4DD5-83B8-D6DF64603F95}"/>
    <dgm:cxn modelId="{B776F5CC-76C3-4A75-B8B0-58F2E1915F05}" type="presOf" srcId="{786D0918-3081-45F4-B856-8C7926F3051E}" destId="{C58890B1-E4E5-46C6-BEE3-32493973BFCD}" srcOrd="0" destOrd="0" presId="urn:microsoft.com/office/officeart/2005/8/layout/hierarchy1"/>
    <dgm:cxn modelId="{B8F2BE7E-5C81-464B-97EC-97803D9AB6A1}" type="presOf" srcId="{1D01D68B-3B28-4019-A972-011347E9848E}" destId="{7F25AF63-4CE9-413C-B303-AF59FC6AE20D}" srcOrd="0" destOrd="0" presId="urn:microsoft.com/office/officeart/2005/8/layout/hierarchy1"/>
    <dgm:cxn modelId="{6E9970A5-04DA-4B61-A47C-2846C7723F85}" type="presOf" srcId="{6F79AD65-8EB5-45AF-B604-56C3FA4FC65F}" destId="{1C8451F4-C8AF-4BA9-B2DC-3D74E0726F5A}" srcOrd="0" destOrd="0" presId="urn:microsoft.com/office/officeart/2005/8/layout/hierarchy1"/>
    <dgm:cxn modelId="{DD894C0E-6DBF-4A4B-ABF9-08BF352887FF}" srcId="{88AC5116-DF61-486F-977D-FCDA9F8D710A}" destId="{6E168B77-B119-4C64-89F8-87E594E11845}" srcOrd="0" destOrd="0" parTransId="{66A82E54-5CED-4774-BE7C-1EFF7C5644E4}" sibTransId="{2BA7A79C-E91A-4F08-942A-D31141FB1A8C}"/>
    <dgm:cxn modelId="{C537F81E-225C-47D0-A072-5A419606C1AF}" type="presOf" srcId="{1A0779E3-CE5C-4FD6-8D36-631E39F3AA27}" destId="{2E0992DB-8A6C-4ADF-8CCF-24FA386C55E0}" srcOrd="0" destOrd="0" presId="urn:microsoft.com/office/officeart/2005/8/layout/hierarchy1"/>
    <dgm:cxn modelId="{2514D59B-4310-49F2-9973-22A61F9D3039}" srcId="{6E168B77-B119-4C64-89F8-87E594E11845}" destId="{1A0779E3-CE5C-4FD6-8D36-631E39F3AA27}" srcOrd="0" destOrd="0" parTransId="{786D0918-3081-45F4-B856-8C7926F3051E}" sibTransId="{71E608E6-2D85-4945-8E97-7A83D14262EB}"/>
    <dgm:cxn modelId="{26EC3867-8D94-4296-9F7E-07ECE098F418}" type="presOf" srcId="{350A7A99-5073-402B-B378-61C5163C6210}" destId="{93CDD022-48C1-4D20-92D4-EFB533DCEC5A}" srcOrd="0" destOrd="0" presId="urn:microsoft.com/office/officeart/2005/8/layout/hierarchy1"/>
    <dgm:cxn modelId="{D6CC0C36-8C95-43AB-B243-5946EEFE6D36}" type="presOf" srcId="{6E168B77-B119-4C64-89F8-87E594E11845}" destId="{2EAED15B-91CE-4579-8A5E-807D6D74683F}" srcOrd="0" destOrd="0" presId="urn:microsoft.com/office/officeart/2005/8/layout/hierarchy1"/>
    <dgm:cxn modelId="{6DA5600F-D2C9-4D5F-B5C3-F7354A65E5C7}" srcId="{6E168B77-B119-4C64-89F8-87E594E11845}" destId="{BE1B382F-4946-4D46-BBDA-37FD3383C5BE}" srcOrd="2" destOrd="0" parTransId="{350A7A99-5073-402B-B378-61C5163C6210}" sibTransId="{C2B82045-52EB-4598-95C3-C362923A8D08}"/>
    <dgm:cxn modelId="{403613CC-DD78-4EC8-8CB0-9227F0752A7C}" type="presOf" srcId="{BE1B382F-4946-4D46-BBDA-37FD3383C5BE}" destId="{F3E261BE-1B3B-4CBA-9291-6049ECF4D78E}" srcOrd="0" destOrd="0" presId="urn:microsoft.com/office/officeart/2005/8/layout/hierarchy1"/>
    <dgm:cxn modelId="{9BC11DF2-BE69-4863-9D4D-E0164C131AD6}" type="presParOf" srcId="{DCC6EA96-E2CD-4D96-AE0E-75264D08CC2E}" destId="{9D9200F9-462F-4117-9AE9-52988C4C938A}" srcOrd="0" destOrd="0" presId="urn:microsoft.com/office/officeart/2005/8/layout/hierarchy1"/>
    <dgm:cxn modelId="{ABCA67E7-A401-45A4-ACDE-63BF3723B2E6}" type="presParOf" srcId="{9D9200F9-462F-4117-9AE9-52988C4C938A}" destId="{96439821-AF87-481C-BA7F-BBE07015A8D8}" srcOrd="0" destOrd="0" presId="urn:microsoft.com/office/officeart/2005/8/layout/hierarchy1"/>
    <dgm:cxn modelId="{5C783045-40A0-482D-95AD-75682841BADD}" type="presParOf" srcId="{96439821-AF87-481C-BA7F-BBE07015A8D8}" destId="{80CCCDC7-8B2D-499C-9BF6-EB64B7F22796}" srcOrd="0" destOrd="0" presId="urn:microsoft.com/office/officeart/2005/8/layout/hierarchy1"/>
    <dgm:cxn modelId="{88DF00D1-AF6C-41C0-BF58-3BF5B1F74894}" type="presParOf" srcId="{96439821-AF87-481C-BA7F-BBE07015A8D8}" destId="{2EAED15B-91CE-4579-8A5E-807D6D74683F}" srcOrd="1" destOrd="0" presId="urn:microsoft.com/office/officeart/2005/8/layout/hierarchy1"/>
    <dgm:cxn modelId="{11B75B9F-19EB-44A8-BD00-2E7E45C81E43}" type="presParOf" srcId="{9D9200F9-462F-4117-9AE9-52988C4C938A}" destId="{6D2FC5E7-78BB-413D-BF6D-78FBD7D59A50}" srcOrd="1" destOrd="0" presId="urn:microsoft.com/office/officeart/2005/8/layout/hierarchy1"/>
    <dgm:cxn modelId="{E5D24621-B266-4BD3-A74F-06E83FA4E156}" type="presParOf" srcId="{6D2FC5E7-78BB-413D-BF6D-78FBD7D59A50}" destId="{C58890B1-E4E5-46C6-BEE3-32493973BFCD}" srcOrd="0" destOrd="0" presId="urn:microsoft.com/office/officeart/2005/8/layout/hierarchy1"/>
    <dgm:cxn modelId="{BFBE7394-4493-4AA1-AA42-9D4963F941F3}" type="presParOf" srcId="{6D2FC5E7-78BB-413D-BF6D-78FBD7D59A50}" destId="{0920385D-17A7-4E45-AB72-E9EA8826F589}" srcOrd="1" destOrd="0" presId="urn:microsoft.com/office/officeart/2005/8/layout/hierarchy1"/>
    <dgm:cxn modelId="{AAD42B5C-036F-4895-AA62-EBF4D33C99D8}" type="presParOf" srcId="{0920385D-17A7-4E45-AB72-E9EA8826F589}" destId="{82B291A9-CF56-4641-8512-0A8FB095FE2F}" srcOrd="0" destOrd="0" presId="urn:microsoft.com/office/officeart/2005/8/layout/hierarchy1"/>
    <dgm:cxn modelId="{2224FAFD-A725-4937-8718-01FF6A3D9546}" type="presParOf" srcId="{82B291A9-CF56-4641-8512-0A8FB095FE2F}" destId="{47453165-6A4D-46DD-948D-D37B7E025A4B}" srcOrd="0" destOrd="0" presId="urn:microsoft.com/office/officeart/2005/8/layout/hierarchy1"/>
    <dgm:cxn modelId="{289B9016-1D1F-48E0-859A-B706E4D9B2BB}" type="presParOf" srcId="{82B291A9-CF56-4641-8512-0A8FB095FE2F}" destId="{2E0992DB-8A6C-4ADF-8CCF-24FA386C55E0}" srcOrd="1" destOrd="0" presId="urn:microsoft.com/office/officeart/2005/8/layout/hierarchy1"/>
    <dgm:cxn modelId="{1FA2C7A7-0A00-46D8-8D69-D25CC3B94C1D}" type="presParOf" srcId="{0920385D-17A7-4E45-AB72-E9EA8826F589}" destId="{AFB02160-9C24-492F-8F3B-8A1DC63C10A7}" srcOrd="1" destOrd="0" presId="urn:microsoft.com/office/officeart/2005/8/layout/hierarchy1"/>
    <dgm:cxn modelId="{970880A5-847D-44FE-BF08-9A802D859450}" type="presParOf" srcId="{6D2FC5E7-78BB-413D-BF6D-78FBD7D59A50}" destId="{1C8451F4-C8AF-4BA9-B2DC-3D74E0726F5A}" srcOrd="2" destOrd="0" presId="urn:microsoft.com/office/officeart/2005/8/layout/hierarchy1"/>
    <dgm:cxn modelId="{2C222DC8-EDDF-4E92-BB60-A4A7A2388F32}" type="presParOf" srcId="{6D2FC5E7-78BB-413D-BF6D-78FBD7D59A50}" destId="{4F934DE9-657D-4B75-AC86-B5AC8A5E6BDA}" srcOrd="3" destOrd="0" presId="urn:microsoft.com/office/officeart/2005/8/layout/hierarchy1"/>
    <dgm:cxn modelId="{796D947B-2F6E-4FD9-9CC2-EE7764E0456F}" type="presParOf" srcId="{4F934DE9-657D-4B75-AC86-B5AC8A5E6BDA}" destId="{4D0A7741-CAD3-4FE6-BDFB-552A2731EC3D}" srcOrd="0" destOrd="0" presId="urn:microsoft.com/office/officeart/2005/8/layout/hierarchy1"/>
    <dgm:cxn modelId="{CC05DB03-E9B9-4ABE-B085-E3344B111C5E}" type="presParOf" srcId="{4D0A7741-CAD3-4FE6-BDFB-552A2731EC3D}" destId="{C87B13AD-90B5-4D08-89D9-38237CFF9C6F}" srcOrd="0" destOrd="0" presId="urn:microsoft.com/office/officeart/2005/8/layout/hierarchy1"/>
    <dgm:cxn modelId="{BF3256DC-C2C5-42B0-821A-C376CD2F78C0}" type="presParOf" srcId="{4D0A7741-CAD3-4FE6-BDFB-552A2731EC3D}" destId="{7F25AF63-4CE9-413C-B303-AF59FC6AE20D}" srcOrd="1" destOrd="0" presId="urn:microsoft.com/office/officeart/2005/8/layout/hierarchy1"/>
    <dgm:cxn modelId="{958F3E61-91BD-4EAB-842C-69C7CFCE6D4F}" type="presParOf" srcId="{4F934DE9-657D-4B75-AC86-B5AC8A5E6BDA}" destId="{A5EC32A7-E015-4924-B998-2D33189405A5}" srcOrd="1" destOrd="0" presId="urn:microsoft.com/office/officeart/2005/8/layout/hierarchy1"/>
    <dgm:cxn modelId="{895F1B6D-6B1F-4BBE-B42A-88123CEA683A}" type="presParOf" srcId="{6D2FC5E7-78BB-413D-BF6D-78FBD7D59A50}" destId="{93CDD022-48C1-4D20-92D4-EFB533DCEC5A}" srcOrd="4" destOrd="0" presId="urn:microsoft.com/office/officeart/2005/8/layout/hierarchy1"/>
    <dgm:cxn modelId="{87E0DA51-D4D4-42B5-A1EA-92B687519F8D}" type="presParOf" srcId="{6D2FC5E7-78BB-413D-BF6D-78FBD7D59A50}" destId="{46BA5D95-97ED-4D74-9515-E28085C122C5}" srcOrd="5" destOrd="0" presId="urn:microsoft.com/office/officeart/2005/8/layout/hierarchy1"/>
    <dgm:cxn modelId="{C171CFD1-D0F5-4A89-B340-29FE9B842315}" type="presParOf" srcId="{46BA5D95-97ED-4D74-9515-E28085C122C5}" destId="{1062A00F-FFD4-4A44-BE74-3CCA63CBD9F6}" srcOrd="0" destOrd="0" presId="urn:microsoft.com/office/officeart/2005/8/layout/hierarchy1"/>
    <dgm:cxn modelId="{CD48F896-266D-4C2E-80B9-B53C06D3B3E3}" type="presParOf" srcId="{1062A00F-FFD4-4A44-BE74-3CCA63CBD9F6}" destId="{47D557F7-99DD-43D6-9A7E-3A8C60224D0C}" srcOrd="0" destOrd="0" presId="urn:microsoft.com/office/officeart/2005/8/layout/hierarchy1"/>
    <dgm:cxn modelId="{50EB32EE-568D-4904-83F1-9C4267C0AE3E}" type="presParOf" srcId="{1062A00F-FFD4-4A44-BE74-3CCA63CBD9F6}" destId="{F3E261BE-1B3B-4CBA-9291-6049ECF4D78E}" srcOrd="1" destOrd="0" presId="urn:microsoft.com/office/officeart/2005/8/layout/hierarchy1"/>
    <dgm:cxn modelId="{11BEEB1B-4840-42E8-865E-97AD98EDAB5B}" type="presParOf" srcId="{46BA5D95-97ED-4D74-9515-E28085C122C5}" destId="{1106CB83-1E21-4EF3-9D5D-4E644B1A17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E2CC5D-8527-47D7-9325-95A8B2740B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pPr rtl="1"/>
          <a:endParaRPr lang="ar-EG"/>
        </a:p>
      </dgm:t>
    </dgm:pt>
    <dgm:pt modelId="{A0B8AA80-8DC5-4C66-99DA-63140B778E53}">
      <dgm:prSet phldrT="[Text]" custT="1">
        <dgm:style>
          <a:lnRef idx="2">
            <a:schemeClr val="accent6"/>
          </a:lnRef>
          <a:fillRef idx="1">
            <a:schemeClr val="lt1"/>
          </a:fillRef>
          <a:effectRef idx="0">
            <a:schemeClr val="accent6"/>
          </a:effectRef>
          <a:fontRef idx="minor">
            <a:schemeClr val="dk1"/>
          </a:fontRef>
        </dgm:style>
      </dgm:prSet>
      <dgm:spPr/>
      <dgm:t>
        <a:bodyPr/>
        <a:lstStyle/>
        <a:p>
          <a:pPr rtl="1"/>
          <a:r>
            <a:rPr lang="ar-EG" sz="1600" b="1" dirty="0" smtClean="0">
              <a:solidFill>
                <a:srgbClr val="C00000"/>
              </a:solidFill>
            </a:rPr>
            <a:t>الأدارة والتنسيق والأشراف</a:t>
          </a:r>
          <a:endParaRPr lang="ar-EG" sz="1600" b="1" dirty="0">
            <a:solidFill>
              <a:srgbClr val="C00000"/>
            </a:solidFill>
          </a:endParaRPr>
        </a:p>
      </dgm:t>
    </dgm:pt>
    <dgm:pt modelId="{AD990AB2-694D-4292-BBFF-1AE80678FDD3}" type="parTrans" cxnId="{95556E96-ED79-4AB4-97AF-1AF49B827F35}">
      <dgm:prSet/>
      <dgm:spPr/>
      <dgm:t>
        <a:bodyPr/>
        <a:lstStyle/>
        <a:p>
          <a:pPr rtl="1"/>
          <a:endParaRPr lang="ar-EG"/>
        </a:p>
      </dgm:t>
    </dgm:pt>
    <dgm:pt modelId="{43234BD7-D98F-4ED4-BA57-BC5A9F6C3259}" type="sibTrans" cxnId="{95556E96-ED79-4AB4-97AF-1AF49B827F35}">
      <dgm:prSet/>
      <dgm:spPr/>
      <dgm:t>
        <a:bodyPr/>
        <a:lstStyle/>
        <a:p>
          <a:pPr rtl="1"/>
          <a:endParaRPr lang="ar-EG"/>
        </a:p>
      </dgm:t>
    </dgm:pt>
    <dgm:pt modelId="{4AD24C82-2254-46C6-A207-6C6FF787753C}" type="asst">
      <dgm:prSet phldrT="[Text]" custT="1">
        <dgm:style>
          <a:lnRef idx="2">
            <a:schemeClr val="accent6"/>
          </a:lnRef>
          <a:fillRef idx="1">
            <a:schemeClr val="lt1"/>
          </a:fillRef>
          <a:effectRef idx="0">
            <a:schemeClr val="accent6"/>
          </a:effectRef>
          <a:fontRef idx="minor">
            <a:schemeClr val="dk1"/>
          </a:fontRef>
        </dgm:style>
      </dgm:prSet>
      <dgm:spPr/>
      <dgm:t>
        <a:bodyPr/>
        <a:lstStyle/>
        <a:p>
          <a:pPr rtl="1"/>
          <a:r>
            <a:rPr lang="ar-EG" sz="1400" b="1" dirty="0" smtClean="0">
              <a:solidFill>
                <a:srgbClr val="C00000"/>
              </a:solidFill>
            </a:rPr>
            <a:t>مديرى الشئون الفنية بالقطاعات</a:t>
          </a:r>
          <a:endParaRPr lang="ar-EG" sz="1400" b="1" dirty="0">
            <a:solidFill>
              <a:srgbClr val="C00000"/>
            </a:solidFill>
          </a:endParaRPr>
        </a:p>
      </dgm:t>
    </dgm:pt>
    <dgm:pt modelId="{E2D082F3-8F10-4D20-95D5-8867A0D1D49E}" type="parTrans" cxnId="{7DB533F3-01FE-4CFC-B551-9CD0DD509A9F}">
      <dgm:prSet/>
      <dgm:spPr/>
      <dgm:t>
        <a:bodyPr/>
        <a:lstStyle/>
        <a:p>
          <a:pPr rtl="1"/>
          <a:endParaRPr lang="ar-EG"/>
        </a:p>
      </dgm:t>
    </dgm:pt>
    <dgm:pt modelId="{C275C066-DB12-4E76-82DA-FB2B0EEBCA68}" type="sibTrans" cxnId="{7DB533F3-01FE-4CFC-B551-9CD0DD509A9F}">
      <dgm:prSet/>
      <dgm:spPr/>
      <dgm:t>
        <a:bodyPr/>
        <a:lstStyle/>
        <a:p>
          <a:pPr rtl="1"/>
          <a:endParaRPr lang="ar-EG"/>
        </a:p>
      </dgm:t>
    </dgm:pt>
    <dgm:pt modelId="{E1619EC7-8D5D-424B-BFAD-610305C7EB7F}">
      <dgm:prSet phldrT="[Text]" custT="1">
        <dgm:style>
          <a:lnRef idx="2">
            <a:schemeClr val="accent6"/>
          </a:lnRef>
          <a:fillRef idx="1">
            <a:schemeClr val="lt1"/>
          </a:fillRef>
          <a:effectRef idx="0">
            <a:schemeClr val="accent6"/>
          </a:effectRef>
          <a:fontRef idx="minor">
            <a:schemeClr val="dk1"/>
          </a:fontRef>
        </dgm:style>
      </dgm:prSet>
      <dgm:spPr/>
      <dgm:t>
        <a:bodyPr/>
        <a:lstStyle/>
        <a:p>
          <a:pPr rtl="1"/>
          <a:r>
            <a:rPr lang="ar-EG" sz="1400" b="1" dirty="0" smtClean="0">
              <a:solidFill>
                <a:srgbClr val="C00000"/>
              </a:solidFill>
            </a:rPr>
            <a:t>دوائر الجودة المؤقته</a:t>
          </a:r>
          <a:endParaRPr lang="ar-EG" sz="1400" b="1" dirty="0">
            <a:solidFill>
              <a:srgbClr val="C00000"/>
            </a:solidFill>
          </a:endParaRPr>
        </a:p>
      </dgm:t>
    </dgm:pt>
    <dgm:pt modelId="{005B1419-1B9C-4B50-867D-6C4599276F5B}" type="parTrans" cxnId="{8AA3953E-2121-449C-8F1F-0FCEA871C987}">
      <dgm:prSet/>
      <dgm:spPr/>
      <dgm:t>
        <a:bodyPr/>
        <a:lstStyle/>
        <a:p>
          <a:pPr rtl="1"/>
          <a:endParaRPr lang="ar-EG"/>
        </a:p>
      </dgm:t>
    </dgm:pt>
    <dgm:pt modelId="{21053461-3FDD-4B4F-89B5-C7A488FECBFE}" type="sibTrans" cxnId="{8AA3953E-2121-449C-8F1F-0FCEA871C987}">
      <dgm:prSet/>
      <dgm:spPr/>
      <dgm:t>
        <a:bodyPr/>
        <a:lstStyle/>
        <a:p>
          <a:pPr rtl="1"/>
          <a:endParaRPr lang="ar-EG"/>
        </a:p>
      </dgm:t>
    </dgm:pt>
    <dgm:pt modelId="{0FAD4DFF-4A6B-4829-9565-C1748E8A7D05}">
      <dgm:prSet phldrT="[Text]" custT="1">
        <dgm:style>
          <a:lnRef idx="2">
            <a:schemeClr val="accent6"/>
          </a:lnRef>
          <a:fillRef idx="1">
            <a:schemeClr val="lt1"/>
          </a:fillRef>
          <a:effectRef idx="0">
            <a:schemeClr val="accent6"/>
          </a:effectRef>
          <a:fontRef idx="minor">
            <a:schemeClr val="dk1"/>
          </a:fontRef>
        </dgm:style>
      </dgm:prSet>
      <dgm:spPr/>
      <dgm:t>
        <a:bodyPr/>
        <a:lstStyle/>
        <a:p>
          <a:pPr rtl="1"/>
          <a:r>
            <a:rPr lang="ar-EG" sz="1400" b="1" dirty="0" smtClean="0">
              <a:solidFill>
                <a:srgbClr val="C00000"/>
              </a:solidFill>
            </a:rPr>
            <a:t>فريق الجودة الشاملة الدائم</a:t>
          </a:r>
          <a:endParaRPr lang="ar-EG" sz="1400" b="1" dirty="0">
            <a:solidFill>
              <a:srgbClr val="C00000"/>
            </a:solidFill>
          </a:endParaRPr>
        </a:p>
      </dgm:t>
    </dgm:pt>
    <dgm:pt modelId="{A101EEAF-5FA6-4D39-B8FD-16B037E62DD7}" type="parTrans" cxnId="{B252516D-577E-441D-A489-4F8760ADF72A}">
      <dgm:prSet/>
      <dgm:spPr/>
      <dgm:t>
        <a:bodyPr/>
        <a:lstStyle/>
        <a:p>
          <a:pPr rtl="1"/>
          <a:endParaRPr lang="ar-EG"/>
        </a:p>
      </dgm:t>
    </dgm:pt>
    <dgm:pt modelId="{C4ABCAD3-295E-4E2F-8291-D37E73AB7C9A}" type="sibTrans" cxnId="{B252516D-577E-441D-A489-4F8760ADF72A}">
      <dgm:prSet/>
      <dgm:spPr/>
      <dgm:t>
        <a:bodyPr/>
        <a:lstStyle/>
        <a:p>
          <a:pPr rtl="1"/>
          <a:endParaRPr lang="ar-EG"/>
        </a:p>
      </dgm:t>
    </dgm:pt>
    <dgm:pt modelId="{70358DBF-207A-41F3-B9DA-6CD668CA1284}" type="asst">
      <dgm:prSet custT="1">
        <dgm:style>
          <a:lnRef idx="2">
            <a:schemeClr val="accent6"/>
          </a:lnRef>
          <a:fillRef idx="1">
            <a:schemeClr val="lt1"/>
          </a:fillRef>
          <a:effectRef idx="0">
            <a:schemeClr val="accent6"/>
          </a:effectRef>
          <a:fontRef idx="minor">
            <a:schemeClr val="dk1"/>
          </a:fontRef>
        </dgm:style>
      </dgm:prSet>
      <dgm:spPr/>
      <dgm:t>
        <a:bodyPr/>
        <a:lstStyle/>
        <a:p>
          <a:pPr rtl="1"/>
          <a:r>
            <a:rPr lang="ar-EG" sz="1400" b="1" dirty="0" smtClean="0">
              <a:solidFill>
                <a:srgbClr val="C00000"/>
              </a:solidFill>
            </a:rPr>
            <a:t>فريق المتابـــعة والتوثيق واعداد التقارير وتنسيق الاجتماعات</a:t>
          </a:r>
          <a:endParaRPr lang="ar-EG" sz="1400" b="1" dirty="0">
            <a:solidFill>
              <a:srgbClr val="C00000"/>
            </a:solidFill>
          </a:endParaRPr>
        </a:p>
      </dgm:t>
    </dgm:pt>
    <dgm:pt modelId="{5FBCDF10-B16D-4C8B-B609-1351570D915A}" type="parTrans" cxnId="{F663938A-795E-427F-80A3-FCCD2D243189}">
      <dgm:prSet/>
      <dgm:spPr/>
      <dgm:t>
        <a:bodyPr/>
        <a:lstStyle/>
        <a:p>
          <a:pPr rtl="1"/>
          <a:endParaRPr lang="ar-EG"/>
        </a:p>
      </dgm:t>
    </dgm:pt>
    <dgm:pt modelId="{5EDEC433-4C45-4BEE-9E64-EFA8047FC46B}" type="sibTrans" cxnId="{F663938A-795E-427F-80A3-FCCD2D243189}">
      <dgm:prSet/>
      <dgm:spPr/>
      <dgm:t>
        <a:bodyPr/>
        <a:lstStyle/>
        <a:p>
          <a:pPr rtl="1"/>
          <a:endParaRPr lang="ar-EG"/>
        </a:p>
      </dgm:t>
    </dgm:pt>
    <dgm:pt modelId="{419E3093-B7DA-44FE-AC1A-1CA93FBD5AD9}" type="pres">
      <dgm:prSet presAssocID="{C5E2CC5D-8527-47D7-9325-95A8B2740B22}" presName="hierChild1" presStyleCnt="0">
        <dgm:presLayoutVars>
          <dgm:orgChart val="1"/>
          <dgm:chPref val="1"/>
          <dgm:dir/>
          <dgm:animOne val="branch"/>
          <dgm:animLvl val="lvl"/>
          <dgm:resizeHandles/>
        </dgm:presLayoutVars>
      </dgm:prSet>
      <dgm:spPr/>
      <dgm:t>
        <a:bodyPr/>
        <a:lstStyle/>
        <a:p>
          <a:pPr rtl="1"/>
          <a:endParaRPr lang="ar-EG"/>
        </a:p>
      </dgm:t>
    </dgm:pt>
    <dgm:pt modelId="{207BE4E9-32AA-4219-AFDE-FBF919DAFFD9}" type="pres">
      <dgm:prSet presAssocID="{A0B8AA80-8DC5-4C66-99DA-63140B778E53}" presName="hierRoot1" presStyleCnt="0">
        <dgm:presLayoutVars>
          <dgm:hierBranch val="init"/>
        </dgm:presLayoutVars>
      </dgm:prSet>
      <dgm:spPr/>
    </dgm:pt>
    <dgm:pt modelId="{C155EA3A-B833-43DC-B04F-782892E624AA}" type="pres">
      <dgm:prSet presAssocID="{A0B8AA80-8DC5-4C66-99DA-63140B778E53}" presName="rootComposite1" presStyleCnt="0"/>
      <dgm:spPr/>
    </dgm:pt>
    <dgm:pt modelId="{15F75C3A-359C-49C6-8553-D4D3E90A3BDA}" type="pres">
      <dgm:prSet presAssocID="{A0B8AA80-8DC5-4C66-99DA-63140B778E53}" presName="rootText1" presStyleLbl="node0" presStyleIdx="0" presStyleCnt="1" custScaleY="30568" custLinFactNeighborX="678" custLinFactNeighborY="12467">
        <dgm:presLayoutVars>
          <dgm:chPref val="3"/>
        </dgm:presLayoutVars>
      </dgm:prSet>
      <dgm:spPr/>
      <dgm:t>
        <a:bodyPr/>
        <a:lstStyle/>
        <a:p>
          <a:pPr rtl="1"/>
          <a:endParaRPr lang="ar-EG"/>
        </a:p>
      </dgm:t>
    </dgm:pt>
    <dgm:pt modelId="{A246540E-3D43-430B-85AE-2BC32A85B990}" type="pres">
      <dgm:prSet presAssocID="{A0B8AA80-8DC5-4C66-99DA-63140B778E53}" presName="rootConnector1" presStyleLbl="node1" presStyleIdx="0" presStyleCnt="0"/>
      <dgm:spPr/>
      <dgm:t>
        <a:bodyPr/>
        <a:lstStyle/>
        <a:p>
          <a:pPr rtl="1"/>
          <a:endParaRPr lang="ar-EG"/>
        </a:p>
      </dgm:t>
    </dgm:pt>
    <dgm:pt modelId="{03E6B216-6902-4648-AB75-920674F5881E}" type="pres">
      <dgm:prSet presAssocID="{A0B8AA80-8DC5-4C66-99DA-63140B778E53}" presName="hierChild2" presStyleCnt="0"/>
      <dgm:spPr/>
    </dgm:pt>
    <dgm:pt modelId="{7C5A880D-DEE3-43AA-A1F4-3F338F75F0BC}" type="pres">
      <dgm:prSet presAssocID="{005B1419-1B9C-4B50-867D-6C4599276F5B}" presName="Name37" presStyleLbl="parChTrans1D2" presStyleIdx="0" presStyleCnt="4"/>
      <dgm:spPr/>
      <dgm:t>
        <a:bodyPr/>
        <a:lstStyle/>
        <a:p>
          <a:pPr rtl="1"/>
          <a:endParaRPr lang="ar-EG"/>
        </a:p>
      </dgm:t>
    </dgm:pt>
    <dgm:pt modelId="{8844B5AC-7335-42D7-9AF9-1B3088D2BB38}" type="pres">
      <dgm:prSet presAssocID="{E1619EC7-8D5D-424B-BFAD-610305C7EB7F}" presName="hierRoot2" presStyleCnt="0">
        <dgm:presLayoutVars>
          <dgm:hierBranch val="init"/>
        </dgm:presLayoutVars>
      </dgm:prSet>
      <dgm:spPr/>
    </dgm:pt>
    <dgm:pt modelId="{670FB0AE-DFC2-4FF9-A74E-BB7BE48A2D9D}" type="pres">
      <dgm:prSet presAssocID="{E1619EC7-8D5D-424B-BFAD-610305C7EB7F}" presName="rootComposite" presStyleCnt="0"/>
      <dgm:spPr/>
    </dgm:pt>
    <dgm:pt modelId="{83535EDE-D472-421B-90A4-6935FCBA9BA7}" type="pres">
      <dgm:prSet presAssocID="{E1619EC7-8D5D-424B-BFAD-610305C7EB7F}" presName="rootText" presStyleLbl="node2" presStyleIdx="0" presStyleCnt="2" custScaleX="54811" custScaleY="31359" custLinFactNeighborX="1711" custLinFactNeighborY="-13805">
        <dgm:presLayoutVars>
          <dgm:chPref val="3"/>
        </dgm:presLayoutVars>
      </dgm:prSet>
      <dgm:spPr/>
      <dgm:t>
        <a:bodyPr/>
        <a:lstStyle/>
        <a:p>
          <a:pPr rtl="1"/>
          <a:endParaRPr lang="ar-EG"/>
        </a:p>
      </dgm:t>
    </dgm:pt>
    <dgm:pt modelId="{E9C32F3E-5829-4586-9F53-DCD51DABB704}" type="pres">
      <dgm:prSet presAssocID="{E1619EC7-8D5D-424B-BFAD-610305C7EB7F}" presName="rootConnector" presStyleLbl="node2" presStyleIdx="0" presStyleCnt="2"/>
      <dgm:spPr/>
      <dgm:t>
        <a:bodyPr/>
        <a:lstStyle/>
        <a:p>
          <a:pPr rtl="1"/>
          <a:endParaRPr lang="ar-EG"/>
        </a:p>
      </dgm:t>
    </dgm:pt>
    <dgm:pt modelId="{8F5C2CF6-B397-4083-87C0-4574D93748BE}" type="pres">
      <dgm:prSet presAssocID="{E1619EC7-8D5D-424B-BFAD-610305C7EB7F}" presName="hierChild4" presStyleCnt="0"/>
      <dgm:spPr/>
    </dgm:pt>
    <dgm:pt modelId="{F90D1CED-4129-4210-9D7C-ABBE0441DD5A}" type="pres">
      <dgm:prSet presAssocID="{E1619EC7-8D5D-424B-BFAD-610305C7EB7F}" presName="hierChild5" presStyleCnt="0"/>
      <dgm:spPr/>
    </dgm:pt>
    <dgm:pt modelId="{DACEE5F7-8D6C-4B47-9015-A6380FD72996}" type="pres">
      <dgm:prSet presAssocID="{A101EEAF-5FA6-4D39-B8FD-16B037E62DD7}" presName="Name37" presStyleLbl="parChTrans1D2" presStyleIdx="1" presStyleCnt="4"/>
      <dgm:spPr/>
      <dgm:t>
        <a:bodyPr/>
        <a:lstStyle/>
        <a:p>
          <a:pPr rtl="1"/>
          <a:endParaRPr lang="ar-EG"/>
        </a:p>
      </dgm:t>
    </dgm:pt>
    <dgm:pt modelId="{46D3252A-4719-41EC-B523-AEE8F185D5EA}" type="pres">
      <dgm:prSet presAssocID="{0FAD4DFF-4A6B-4829-9565-C1748E8A7D05}" presName="hierRoot2" presStyleCnt="0">
        <dgm:presLayoutVars>
          <dgm:hierBranch val="init"/>
        </dgm:presLayoutVars>
      </dgm:prSet>
      <dgm:spPr/>
    </dgm:pt>
    <dgm:pt modelId="{2073AE61-E9BA-4D3B-B11C-0C53F3164F0C}" type="pres">
      <dgm:prSet presAssocID="{0FAD4DFF-4A6B-4829-9565-C1748E8A7D05}" presName="rootComposite" presStyleCnt="0"/>
      <dgm:spPr/>
    </dgm:pt>
    <dgm:pt modelId="{914E8BB1-4773-4284-BC39-0216FA32B96F}" type="pres">
      <dgm:prSet presAssocID="{0FAD4DFF-4A6B-4829-9565-C1748E8A7D05}" presName="rootText" presStyleLbl="node2" presStyleIdx="1" presStyleCnt="2" custScaleX="48044" custScaleY="29148" custLinFactNeighborX="11490" custLinFactNeighborY="-13805">
        <dgm:presLayoutVars>
          <dgm:chPref val="3"/>
        </dgm:presLayoutVars>
      </dgm:prSet>
      <dgm:spPr/>
      <dgm:t>
        <a:bodyPr/>
        <a:lstStyle/>
        <a:p>
          <a:pPr rtl="1"/>
          <a:endParaRPr lang="ar-EG"/>
        </a:p>
      </dgm:t>
    </dgm:pt>
    <dgm:pt modelId="{20DF4E79-1AEC-4E47-B882-D9BFF3F1571B}" type="pres">
      <dgm:prSet presAssocID="{0FAD4DFF-4A6B-4829-9565-C1748E8A7D05}" presName="rootConnector" presStyleLbl="node2" presStyleIdx="1" presStyleCnt="2"/>
      <dgm:spPr/>
      <dgm:t>
        <a:bodyPr/>
        <a:lstStyle/>
        <a:p>
          <a:pPr rtl="1"/>
          <a:endParaRPr lang="ar-EG"/>
        </a:p>
      </dgm:t>
    </dgm:pt>
    <dgm:pt modelId="{BDF453BA-DD65-40DE-AB53-4E0400413C3E}" type="pres">
      <dgm:prSet presAssocID="{0FAD4DFF-4A6B-4829-9565-C1748E8A7D05}" presName="hierChild4" presStyleCnt="0"/>
      <dgm:spPr/>
    </dgm:pt>
    <dgm:pt modelId="{18D8B337-07CB-40DA-A5A7-F155478DAC08}" type="pres">
      <dgm:prSet presAssocID="{0FAD4DFF-4A6B-4829-9565-C1748E8A7D05}" presName="hierChild5" presStyleCnt="0"/>
      <dgm:spPr/>
    </dgm:pt>
    <dgm:pt modelId="{2FAF594E-835A-46EB-9419-21E1C16B2C3F}" type="pres">
      <dgm:prSet presAssocID="{A0B8AA80-8DC5-4C66-99DA-63140B778E53}" presName="hierChild3" presStyleCnt="0"/>
      <dgm:spPr/>
    </dgm:pt>
    <dgm:pt modelId="{F1E91D52-0C99-4C6C-A720-FD948593BC15}" type="pres">
      <dgm:prSet presAssocID="{5FBCDF10-B16D-4C8B-B609-1351570D915A}" presName="Name111" presStyleLbl="parChTrans1D2" presStyleIdx="2" presStyleCnt="4"/>
      <dgm:spPr/>
      <dgm:t>
        <a:bodyPr/>
        <a:lstStyle/>
        <a:p>
          <a:pPr rtl="1"/>
          <a:endParaRPr lang="ar-EG"/>
        </a:p>
      </dgm:t>
    </dgm:pt>
    <dgm:pt modelId="{185FDFB6-2F91-48CA-92D1-4F6F2A7438A3}" type="pres">
      <dgm:prSet presAssocID="{70358DBF-207A-41F3-B9DA-6CD668CA1284}" presName="hierRoot3" presStyleCnt="0">
        <dgm:presLayoutVars>
          <dgm:hierBranch val="init"/>
        </dgm:presLayoutVars>
      </dgm:prSet>
      <dgm:spPr/>
    </dgm:pt>
    <dgm:pt modelId="{51207B3F-30AB-471A-96BC-5DDA399BE410}" type="pres">
      <dgm:prSet presAssocID="{70358DBF-207A-41F3-B9DA-6CD668CA1284}" presName="rootComposite3" presStyleCnt="0"/>
      <dgm:spPr/>
    </dgm:pt>
    <dgm:pt modelId="{E89CB5CF-FC94-4D57-BBD6-FB7A81C2544B}" type="pres">
      <dgm:prSet presAssocID="{70358DBF-207A-41F3-B9DA-6CD668CA1284}" presName="rootText3" presStyleLbl="asst1" presStyleIdx="0" presStyleCnt="2" custScaleX="67803" custScaleY="40049">
        <dgm:presLayoutVars>
          <dgm:chPref val="3"/>
        </dgm:presLayoutVars>
      </dgm:prSet>
      <dgm:spPr/>
      <dgm:t>
        <a:bodyPr/>
        <a:lstStyle/>
        <a:p>
          <a:pPr rtl="1"/>
          <a:endParaRPr lang="ar-EG"/>
        </a:p>
      </dgm:t>
    </dgm:pt>
    <dgm:pt modelId="{80E0D799-CC78-40FB-BD38-43E4C4A287C8}" type="pres">
      <dgm:prSet presAssocID="{70358DBF-207A-41F3-B9DA-6CD668CA1284}" presName="rootConnector3" presStyleLbl="asst1" presStyleIdx="0" presStyleCnt="2"/>
      <dgm:spPr/>
      <dgm:t>
        <a:bodyPr/>
        <a:lstStyle/>
        <a:p>
          <a:pPr rtl="1"/>
          <a:endParaRPr lang="ar-EG"/>
        </a:p>
      </dgm:t>
    </dgm:pt>
    <dgm:pt modelId="{9816F26D-D822-47BF-8EBB-09142533C455}" type="pres">
      <dgm:prSet presAssocID="{70358DBF-207A-41F3-B9DA-6CD668CA1284}" presName="hierChild6" presStyleCnt="0"/>
      <dgm:spPr/>
    </dgm:pt>
    <dgm:pt modelId="{D8A26A55-5FA6-4509-A5F4-792E984166D0}" type="pres">
      <dgm:prSet presAssocID="{70358DBF-207A-41F3-B9DA-6CD668CA1284}" presName="hierChild7" presStyleCnt="0"/>
      <dgm:spPr/>
    </dgm:pt>
    <dgm:pt modelId="{72EE12D3-E842-4EB6-9ACA-1153759F6AF0}" type="pres">
      <dgm:prSet presAssocID="{E2D082F3-8F10-4D20-95D5-8867A0D1D49E}" presName="Name111" presStyleLbl="parChTrans1D2" presStyleIdx="3" presStyleCnt="4"/>
      <dgm:spPr/>
      <dgm:t>
        <a:bodyPr/>
        <a:lstStyle/>
        <a:p>
          <a:pPr rtl="1"/>
          <a:endParaRPr lang="ar-EG"/>
        </a:p>
      </dgm:t>
    </dgm:pt>
    <dgm:pt modelId="{88049BC3-C25C-4F25-8C7F-FCBC047468BA}" type="pres">
      <dgm:prSet presAssocID="{4AD24C82-2254-46C6-A207-6C6FF787753C}" presName="hierRoot3" presStyleCnt="0">
        <dgm:presLayoutVars>
          <dgm:hierBranch val="init"/>
        </dgm:presLayoutVars>
      </dgm:prSet>
      <dgm:spPr/>
    </dgm:pt>
    <dgm:pt modelId="{48AF73E9-F81D-40DA-AE64-360526F51516}" type="pres">
      <dgm:prSet presAssocID="{4AD24C82-2254-46C6-A207-6C6FF787753C}" presName="rootComposite3" presStyleCnt="0"/>
      <dgm:spPr/>
    </dgm:pt>
    <dgm:pt modelId="{F0C10B99-6580-4DA4-A082-E9E229CEBEA7}" type="pres">
      <dgm:prSet presAssocID="{4AD24C82-2254-46C6-A207-6C6FF787753C}" presName="rootText3" presStyleLbl="asst1" presStyleIdx="1" presStyleCnt="2" custScaleX="64524" custScaleY="40049">
        <dgm:presLayoutVars>
          <dgm:chPref val="3"/>
        </dgm:presLayoutVars>
      </dgm:prSet>
      <dgm:spPr/>
      <dgm:t>
        <a:bodyPr/>
        <a:lstStyle/>
        <a:p>
          <a:pPr rtl="1"/>
          <a:endParaRPr lang="ar-EG"/>
        </a:p>
      </dgm:t>
    </dgm:pt>
    <dgm:pt modelId="{A7FF5D1B-6474-49FF-AB13-E4686D44DE5C}" type="pres">
      <dgm:prSet presAssocID="{4AD24C82-2254-46C6-A207-6C6FF787753C}" presName="rootConnector3" presStyleLbl="asst1" presStyleIdx="1" presStyleCnt="2"/>
      <dgm:spPr/>
      <dgm:t>
        <a:bodyPr/>
        <a:lstStyle/>
        <a:p>
          <a:pPr rtl="1"/>
          <a:endParaRPr lang="ar-EG"/>
        </a:p>
      </dgm:t>
    </dgm:pt>
    <dgm:pt modelId="{F707346F-04F9-40F6-B612-9ABE3A008CBA}" type="pres">
      <dgm:prSet presAssocID="{4AD24C82-2254-46C6-A207-6C6FF787753C}" presName="hierChild6" presStyleCnt="0"/>
      <dgm:spPr/>
    </dgm:pt>
    <dgm:pt modelId="{FB5B77A2-E7F6-4DE3-A156-CB5EB485A952}" type="pres">
      <dgm:prSet presAssocID="{4AD24C82-2254-46C6-A207-6C6FF787753C}" presName="hierChild7" presStyleCnt="0"/>
      <dgm:spPr/>
    </dgm:pt>
  </dgm:ptLst>
  <dgm:cxnLst>
    <dgm:cxn modelId="{8F9B3E4D-2EC9-4125-ADFD-618D7D94ABF4}" type="presOf" srcId="{4AD24C82-2254-46C6-A207-6C6FF787753C}" destId="{F0C10B99-6580-4DA4-A082-E9E229CEBEA7}" srcOrd="0" destOrd="0" presId="urn:microsoft.com/office/officeart/2005/8/layout/orgChart1"/>
    <dgm:cxn modelId="{95556E96-ED79-4AB4-97AF-1AF49B827F35}" srcId="{C5E2CC5D-8527-47D7-9325-95A8B2740B22}" destId="{A0B8AA80-8DC5-4C66-99DA-63140B778E53}" srcOrd="0" destOrd="0" parTransId="{AD990AB2-694D-4292-BBFF-1AE80678FDD3}" sibTransId="{43234BD7-D98F-4ED4-BA57-BC5A9F6C3259}"/>
    <dgm:cxn modelId="{7DB533F3-01FE-4CFC-B551-9CD0DD509A9F}" srcId="{A0B8AA80-8DC5-4C66-99DA-63140B778E53}" destId="{4AD24C82-2254-46C6-A207-6C6FF787753C}" srcOrd="1" destOrd="0" parTransId="{E2D082F3-8F10-4D20-95D5-8867A0D1D49E}" sibTransId="{C275C066-DB12-4E76-82DA-FB2B0EEBCA68}"/>
    <dgm:cxn modelId="{F663938A-795E-427F-80A3-FCCD2D243189}" srcId="{A0B8AA80-8DC5-4C66-99DA-63140B778E53}" destId="{70358DBF-207A-41F3-B9DA-6CD668CA1284}" srcOrd="0" destOrd="0" parTransId="{5FBCDF10-B16D-4C8B-B609-1351570D915A}" sibTransId="{5EDEC433-4C45-4BEE-9E64-EFA8047FC46B}"/>
    <dgm:cxn modelId="{F3C4ED83-6F4D-4D4B-B7C5-B566C725ECE2}" type="presOf" srcId="{4AD24C82-2254-46C6-A207-6C6FF787753C}" destId="{A7FF5D1B-6474-49FF-AB13-E4686D44DE5C}" srcOrd="1" destOrd="0" presId="urn:microsoft.com/office/officeart/2005/8/layout/orgChart1"/>
    <dgm:cxn modelId="{D9082A97-4AE9-42A6-8AAD-937E628887CF}" type="presOf" srcId="{70358DBF-207A-41F3-B9DA-6CD668CA1284}" destId="{80E0D799-CC78-40FB-BD38-43E4C4A287C8}" srcOrd="1" destOrd="0" presId="urn:microsoft.com/office/officeart/2005/8/layout/orgChart1"/>
    <dgm:cxn modelId="{0ECBBD7D-CC13-4625-BBC1-ACF1E61379EC}" type="presOf" srcId="{0FAD4DFF-4A6B-4829-9565-C1748E8A7D05}" destId="{914E8BB1-4773-4284-BC39-0216FA32B96F}" srcOrd="0" destOrd="0" presId="urn:microsoft.com/office/officeart/2005/8/layout/orgChart1"/>
    <dgm:cxn modelId="{4E1C487E-2EE7-4C01-926A-FCC863A1FE56}" type="presOf" srcId="{C5E2CC5D-8527-47D7-9325-95A8B2740B22}" destId="{419E3093-B7DA-44FE-AC1A-1CA93FBD5AD9}" srcOrd="0" destOrd="0" presId="urn:microsoft.com/office/officeart/2005/8/layout/orgChart1"/>
    <dgm:cxn modelId="{5EE02F2B-6E6A-4ADD-8D7F-DE7B59542C77}" type="presOf" srcId="{E1619EC7-8D5D-424B-BFAD-610305C7EB7F}" destId="{E9C32F3E-5829-4586-9F53-DCD51DABB704}" srcOrd="1" destOrd="0" presId="urn:microsoft.com/office/officeart/2005/8/layout/orgChart1"/>
    <dgm:cxn modelId="{1B98C454-93B8-4CEE-B30A-9D849433A07A}" type="presOf" srcId="{70358DBF-207A-41F3-B9DA-6CD668CA1284}" destId="{E89CB5CF-FC94-4D57-BBD6-FB7A81C2544B}" srcOrd="0" destOrd="0" presId="urn:microsoft.com/office/officeart/2005/8/layout/orgChart1"/>
    <dgm:cxn modelId="{08794160-8CFC-43F7-93CB-D76592258F1D}" type="presOf" srcId="{E2D082F3-8F10-4D20-95D5-8867A0D1D49E}" destId="{72EE12D3-E842-4EB6-9ACA-1153759F6AF0}" srcOrd="0" destOrd="0" presId="urn:microsoft.com/office/officeart/2005/8/layout/orgChart1"/>
    <dgm:cxn modelId="{B252516D-577E-441D-A489-4F8760ADF72A}" srcId="{A0B8AA80-8DC5-4C66-99DA-63140B778E53}" destId="{0FAD4DFF-4A6B-4829-9565-C1748E8A7D05}" srcOrd="3" destOrd="0" parTransId="{A101EEAF-5FA6-4D39-B8FD-16B037E62DD7}" sibTransId="{C4ABCAD3-295E-4E2F-8291-D37E73AB7C9A}"/>
    <dgm:cxn modelId="{3400A23F-1F21-4C9C-8B85-C6F7F7A00C5F}" type="presOf" srcId="{A0B8AA80-8DC5-4C66-99DA-63140B778E53}" destId="{15F75C3A-359C-49C6-8553-D4D3E90A3BDA}" srcOrd="0" destOrd="0" presId="urn:microsoft.com/office/officeart/2005/8/layout/orgChart1"/>
    <dgm:cxn modelId="{162F325D-B7B6-49FD-9CFA-A368DF6D880C}" type="presOf" srcId="{E1619EC7-8D5D-424B-BFAD-610305C7EB7F}" destId="{83535EDE-D472-421B-90A4-6935FCBA9BA7}" srcOrd="0" destOrd="0" presId="urn:microsoft.com/office/officeart/2005/8/layout/orgChart1"/>
    <dgm:cxn modelId="{A5CA024C-BDA5-41B7-B2F8-467E9FD266C7}" type="presOf" srcId="{A101EEAF-5FA6-4D39-B8FD-16B037E62DD7}" destId="{DACEE5F7-8D6C-4B47-9015-A6380FD72996}" srcOrd="0" destOrd="0" presId="urn:microsoft.com/office/officeart/2005/8/layout/orgChart1"/>
    <dgm:cxn modelId="{B3C1B032-D3B4-424F-BBEE-281FD7900F49}" type="presOf" srcId="{005B1419-1B9C-4B50-867D-6C4599276F5B}" destId="{7C5A880D-DEE3-43AA-A1F4-3F338F75F0BC}" srcOrd="0" destOrd="0" presId="urn:microsoft.com/office/officeart/2005/8/layout/orgChart1"/>
    <dgm:cxn modelId="{8AA3953E-2121-449C-8F1F-0FCEA871C987}" srcId="{A0B8AA80-8DC5-4C66-99DA-63140B778E53}" destId="{E1619EC7-8D5D-424B-BFAD-610305C7EB7F}" srcOrd="2" destOrd="0" parTransId="{005B1419-1B9C-4B50-867D-6C4599276F5B}" sibTransId="{21053461-3FDD-4B4F-89B5-C7A488FECBFE}"/>
    <dgm:cxn modelId="{9D0E4F0E-F9C8-4B1B-BA13-48B2B393F401}" type="presOf" srcId="{5FBCDF10-B16D-4C8B-B609-1351570D915A}" destId="{F1E91D52-0C99-4C6C-A720-FD948593BC15}" srcOrd="0" destOrd="0" presId="urn:microsoft.com/office/officeart/2005/8/layout/orgChart1"/>
    <dgm:cxn modelId="{0B7790C2-D4CB-4933-BA38-E93F39F9ABC7}" type="presOf" srcId="{A0B8AA80-8DC5-4C66-99DA-63140B778E53}" destId="{A246540E-3D43-430B-85AE-2BC32A85B990}" srcOrd="1" destOrd="0" presId="urn:microsoft.com/office/officeart/2005/8/layout/orgChart1"/>
    <dgm:cxn modelId="{9B91D43C-3112-45BD-9F98-8CB2BC427143}" type="presOf" srcId="{0FAD4DFF-4A6B-4829-9565-C1748E8A7D05}" destId="{20DF4E79-1AEC-4E47-B882-D9BFF3F1571B}" srcOrd="1" destOrd="0" presId="urn:microsoft.com/office/officeart/2005/8/layout/orgChart1"/>
    <dgm:cxn modelId="{E0EC613D-3E03-47A4-A6A8-6E292B7AAEF0}" type="presParOf" srcId="{419E3093-B7DA-44FE-AC1A-1CA93FBD5AD9}" destId="{207BE4E9-32AA-4219-AFDE-FBF919DAFFD9}" srcOrd="0" destOrd="0" presId="urn:microsoft.com/office/officeart/2005/8/layout/orgChart1"/>
    <dgm:cxn modelId="{E64B1104-4CEB-44D2-A130-0D8D434D7328}" type="presParOf" srcId="{207BE4E9-32AA-4219-AFDE-FBF919DAFFD9}" destId="{C155EA3A-B833-43DC-B04F-782892E624AA}" srcOrd="0" destOrd="0" presId="urn:microsoft.com/office/officeart/2005/8/layout/orgChart1"/>
    <dgm:cxn modelId="{2D467EF4-893F-4246-A19D-14E8C859FAB5}" type="presParOf" srcId="{C155EA3A-B833-43DC-B04F-782892E624AA}" destId="{15F75C3A-359C-49C6-8553-D4D3E90A3BDA}" srcOrd="0" destOrd="0" presId="urn:microsoft.com/office/officeart/2005/8/layout/orgChart1"/>
    <dgm:cxn modelId="{B4632B24-0D05-4F49-8ADA-FB67488B9F6C}" type="presParOf" srcId="{C155EA3A-B833-43DC-B04F-782892E624AA}" destId="{A246540E-3D43-430B-85AE-2BC32A85B990}" srcOrd="1" destOrd="0" presId="urn:microsoft.com/office/officeart/2005/8/layout/orgChart1"/>
    <dgm:cxn modelId="{40D3EDA1-2994-40FD-A634-79ADACBC627E}" type="presParOf" srcId="{207BE4E9-32AA-4219-AFDE-FBF919DAFFD9}" destId="{03E6B216-6902-4648-AB75-920674F5881E}" srcOrd="1" destOrd="0" presId="urn:microsoft.com/office/officeart/2005/8/layout/orgChart1"/>
    <dgm:cxn modelId="{4E6D334C-0F66-44E2-A05C-ADBF534DD197}" type="presParOf" srcId="{03E6B216-6902-4648-AB75-920674F5881E}" destId="{7C5A880D-DEE3-43AA-A1F4-3F338F75F0BC}" srcOrd="0" destOrd="0" presId="urn:microsoft.com/office/officeart/2005/8/layout/orgChart1"/>
    <dgm:cxn modelId="{35AD2CF2-6E2B-4833-AE71-EBE2B001CF82}" type="presParOf" srcId="{03E6B216-6902-4648-AB75-920674F5881E}" destId="{8844B5AC-7335-42D7-9AF9-1B3088D2BB38}" srcOrd="1" destOrd="0" presId="urn:microsoft.com/office/officeart/2005/8/layout/orgChart1"/>
    <dgm:cxn modelId="{F8B4DA32-40F5-401F-A591-5A098C8B4BBA}" type="presParOf" srcId="{8844B5AC-7335-42D7-9AF9-1B3088D2BB38}" destId="{670FB0AE-DFC2-4FF9-A74E-BB7BE48A2D9D}" srcOrd="0" destOrd="0" presId="urn:microsoft.com/office/officeart/2005/8/layout/orgChart1"/>
    <dgm:cxn modelId="{6FE43121-636D-4FB7-905A-4A58AA459FF5}" type="presParOf" srcId="{670FB0AE-DFC2-4FF9-A74E-BB7BE48A2D9D}" destId="{83535EDE-D472-421B-90A4-6935FCBA9BA7}" srcOrd="0" destOrd="0" presId="urn:microsoft.com/office/officeart/2005/8/layout/orgChart1"/>
    <dgm:cxn modelId="{9FFCEB0D-42A9-416F-9A28-37BBF083C04F}" type="presParOf" srcId="{670FB0AE-DFC2-4FF9-A74E-BB7BE48A2D9D}" destId="{E9C32F3E-5829-4586-9F53-DCD51DABB704}" srcOrd="1" destOrd="0" presId="urn:microsoft.com/office/officeart/2005/8/layout/orgChart1"/>
    <dgm:cxn modelId="{C7B4B13D-B36A-44C6-A03A-EBADE47CC06A}" type="presParOf" srcId="{8844B5AC-7335-42D7-9AF9-1B3088D2BB38}" destId="{8F5C2CF6-B397-4083-87C0-4574D93748BE}" srcOrd="1" destOrd="0" presId="urn:microsoft.com/office/officeart/2005/8/layout/orgChart1"/>
    <dgm:cxn modelId="{C74CA4E7-057A-4438-8DDF-CBBEB9A97E2B}" type="presParOf" srcId="{8844B5AC-7335-42D7-9AF9-1B3088D2BB38}" destId="{F90D1CED-4129-4210-9D7C-ABBE0441DD5A}" srcOrd="2" destOrd="0" presId="urn:microsoft.com/office/officeart/2005/8/layout/orgChart1"/>
    <dgm:cxn modelId="{630660FA-D350-4222-B27D-9C21B56996C4}" type="presParOf" srcId="{03E6B216-6902-4648-AB75-920674F5881E}" destId="{DACEE5F7-8D6C-4B47-9015-A6380FD72996}" srcOrd="2" destOrd="0" presId="urn:microsoft.com/office/officeart/2005/8/layout/orgChart1"/>
    <dgm:cxn modelId="{8AF36015-F1FF-491E-A2BE-D0DB9B140533}" type="presParOf" srcId="{03E6B216-6902-4648-AB75-920674F5881E}" destId="{46D3252A-4719-41EC-B523-AEE8F185D5EA}" srcOrd="3" destOrd="0" presId="urn:microsoft.com/office/officeart/2005/8/layout/orgChart1"/>
    <dgm:cxn modelId="{F6B6B927-FCC0-40A6-B2EF-64255622755E}" type="presParOf" srcId="{46D3252A-4719-41EC-B523-AEE8F185D5EA}" destId="{2073AE61-E9BA-4D3B-B11C-0C53F3164F0C}" srcOrd="0" destOrd="0" presId="urn:microsoft.com/office/officeart/2005/8/layout/orgChart1"/>
    <dgm:cxn modelId="{B603ED72-2227-4269-9EB4-0786BCE9BA2D}" type="presParOf" srcId="{2073AE61-E9BA-4D3B-B11C-0C53F3164F0C}" destId="{914E8BB1-4773-4284-BC39-0216FA32B96F}" srcOrd="0" destOrd="0" presId="urn:microsoft.com/office/officeart/2005/8/layout/orgChart1"/>
    <dgm:cxn modelId="{74BA2824-AC0D-49AA-B626-E379CE2CA725}" type="presParOf" srcId="{2073AE61-E9BA-4D3B-B11C-0C53F3164F0C}" destId="{20DF4E79-1AEC-4E47-B882-D9BFF3F1571B}" srcOrd="1" destOrd="0" presId="urn:microsoft.com/office/officeart/2005/8/layout/orgChart1"/>
    <dgm:cxn modelId="{7B192C88-9FB7-4F81-B3D8-F60D1D25AB3F}" type="presParOf" srcId="{46D3252A-4719-41EC-B523-AEE8F185D5EA}" destId="{BDF453BA-DD65-40DE-AB53-4E0400413C3E}" srcOrd="1" destOrd="0" presId="urn:microsoft.com/office/officeart/2005/8/layout/orgChart1"/>
    <dgm:cxn modelId="{7A7AFA0C-D25C-4FD6-A550-0B82C8B16F52}" type="presParOf" srcId="{46D3252A-4719-41EC-B523-AEE8F185D5EA}" destId="{18D8B337-07CB-40DA-A5A7-F155478DAC08}" srcOrd="2" destOrd="0" presId="urn:microsoft.com/office/officeart/2005/8/layout/orgChart1"/>
    <dgm:cxn modelId="{417B04D4-411D-4062-97DE-799CABA1B74B}" type="presParOf" srcId="{207BE4E9-32AA-4219-AFDE-FBF919DAFFD9}" destId="{2FAF594E-835A-46EB-9419-21E1C16B2C3F}" srcOrd="2" destOrd="0" presId="urn:microsoft.com/office/officeart/2005/8/layout/orgChart1"/>
    <dgm:cxn modelId="{B9924264-2559-41AA-856A-1EF62F9B662A}" type="presParOf" srcId="{2FAF594E-835A-46EB-9419-21E1C16B2C3F}" destId="{F1E91D52-0C99-4C6C-A720-FD948593BC15}" srcOrd="0" destOrd="0" presId="urn:microsoft.com/office/officeart/2005/8/layout/orgChart1"/>
    <dgm:cxn modelId="{79269A40-9219-428E-ADB9-14CC14C3D420}" type="presParOf" srcId="{2FAF594E-835A-46EB-9419-21E1C16B2C3F}" destId="{185FDFB6-2F91-48CA-92D1-4F6F2A7438A3}" srcOrd="1" destOrd="0" presId="urn:microsoft.com/office/officeart/2005/8/layout/orgChart1"/>
    <dgm:cxn modelId="{4A26B19E-5707-45BA-90C2-BB569B8C10BB}" type="presParOf" srcId="{185FDFB6-2F91-48CA-92D1-4F6F2A7438A3}" destId="{51207B3F-30AB-471A-96BC-5DDA399BE410}" srcOrd="0" destOrd="0" presId="urn:microsoft.com/office/officeart/2005/8/layout/orgChart1"/>
    <dgm:cxn modelId="{62ABB077-AC36-43F6-9050-54917BEC29BA}" type="presParOf" srcId="{51207B3F-30AB-471A-96BC-5DDA399BE410}" destId="{E89CB5CF-FC94-4D57-BBD6-FB7A81C2544B}" srcOrd="0" destOrd="0" presId="urn:microsoft.com/office/officeart/2005/8/layout/orgChart1"/>
    <dgm:cxn modelId="{4465720E-4ABB-44A8-B4B8-347D712B21C0}" type="presParOf" srcId="{51207B3F-30AB-471A-96BC-5DDA399BE410}" destId="{80E0D799-CC78-40FB-BD38-43E4C4A287C8}" srcOrd="1" destOrd="0" presId="urn:microsoft.com/office/officeart/2005/8/layout/orgChart1"/>
    <dgm:cxn modelId="{E0CD6A56-1FED-4E84-9177-7D04F7349BCC}" type="presParOf" srcId="{185FDFB6-2F91-48CA-92D1-4F6F2A7438A3}" destId="{9816F26D-D822-47BF-8EBB-09142533C455}" srcOrd="1" destOrd="0" presId="urn:microsoft.com/office/officeart/2005/8/layout/orgChart1"/>
    <dgm:cxn modelId="{3C45C615-3F7E-4965-9DCB-182F480F249C}" type="presParOf" srcId="{185FDFB6-2F91-48CA-92D1-4F6F2A7438A3}" destId="{D8A26A55-5FA6-4509-A5F4-792E984166D0}" srcOrd="2" destOrd="0" presId="urn:microsoft.com/office/officeart/2005/8/layout/orgChart1"/>
    <dgm:cxn modelId="{A13AF8D3-DFBB-4DF3-81C9-6C3D5605C434}" type="presParOf" srcId="{2FAF594E-835A-46EB-9419-21E1C16B2C3F}" destId="{72EE12D3-E842-4EB6-9ACA-1153759F6AF0}" srcOrd="2" destOrd="0" presId="urn:microsoft.com/office/officeart/2005/8/layout/orgChart1"/>
    <dgm:cxn modelId="{A36CD230-9470-401E-B8D4-DAE2F85A1D5F}" type="presParOf" srcId="{2FAF594E-835A-46EB-9419-21E1C16B2C3F}" destId="{88049BC3-C25C-4F25-8C7F-FCBC047468BA}" srcOrd="3" destOrd="0" presId="urn:microsoft.com/office/officeart/2005/8/layout/orgChart1"/>
    <dgm:cxn modelId="{F62DE29D-0FE3-4571-8876-48656D63147D}" type="presParOf" srcId="{88049BC3-C25C-4F25-8C7F-FCBC047468BA}" destId="{48AF73E9-F81D-40DA-AE64-360526F51516}" srcOrd="0" destOrd="0" presId="urn:microsoft.com/office/officeart/2005/8/layout/orgChart1"/>
    <dgm:cxn modelId="{2EA47A32-56D5-4963-BC00-6E1C20312D4C}" type="presParOf" srcId="{48AF73E9-F81D-40DA-AE64-360526F51516}" destId="{F0C10B99-6580-4DA4-A082-E9E229CEBEA7}" srcOrd="0" destOrd="0" presId="urn:microsoft.com/office/officeart/2005/8/layout/orgChart1"/>
    <dgm:cxn modelId="{4AFFDD2C-3FB6-4198-932A-F4F22794FB99}" type="presParOf" srcId="{48AF73E9-F81D-40DA-AE64-360526F51516}" destId="{A7FF5D1B-6474-49FF-AB13-E4686D44DE5C}" srcOrd="1" destOrd="0" presId="urn:microsoft.com/office/officeart/2005/8/layout/orgChart1"/>
    <dgm:cxn modelId="{C0BB8A22-4388-4AFC-9099-88B01B2C3984}" type="presParOf" srcId="{88049BC3-C25C-4F25-8C7F-FCBC047468BA}" destId="{F707346F-04F9-40F6-B612-9ABE3A008CBA}" srcOrd="1" destOrd="0" presId="urn:microsoft.com/office/officeart/2005/8/layout/orgChart1"/>
    <dgm:cxn modelId="{FBACF30E-54BF-48D2-B1D0-DF54DCBEDA2B}" type="presParOf" srcId="{88049BC3-C25C-4F25-8C7F-FCBC047468BA}" destId="{FB5B77A2-E7F6-4DE3-A156-CB5EB485A952}" srcOrd="2" destOrd="0" presId="urn:microsoft.com/office/officeart/2005/8/layout/orgChart1"/>
  </dgm:cxnLst>
  <dgm:bg>
    <a:gradFill flip="none" rotWithShape="1">
      <a:gsLst>
        <a:gs pos="0">
          <a:schemeClr val="bg2">
            <a:lumMod val="90000"/>
          </a:schemeClr>
        </a:gs>
        <a:gs pos="17999">
          <a:srgbClr val="FEE7F2"/>
        </a:gs>
        <a:gs pos="36000">
          <a:srgbClr val="FAC77D"/>
        </a:gs>
        <a:gs pos="61000">
          <a:srgbClr val="FBA97D"/>
        </a:gs>
        <a:gs pos="82001">
          <a:srgbClr val="FBD49C"/>
        </a:gs>
        <a:gs pos="100000">
          <a:srgbClr val="FEE7F2"/>
        </a:gs>
      </a:gsLst>
      <a:path path="rect">
        <a:fillToRect l="100000" t="100000"/>
      </a:path>
      <a:tileRect r="-100000" b="-100000"/>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F6478-765B-4916-B0E4-41F0005892CE}" type="doc">
      <dgm:prSet loTypeId="urn:microsoft.com/office/officeart/2005/8/layout/process5" loCatId="process" qsTypeId="urn:microsoft.com/office/officeart/2005/8/quickstyle/3d3" qsCatId="3D" csTypeId="urn:microsoft.com/office/officeart/2005/8/colors/accent1_1" csCatId="accent1" phldr="1"/>
      <dgm:spPr/>
      <dgm:t>
        <a:bodyPr/>
        <a:lstStyle/>
        <a:p>
          <a:pPr rtl="1"/>
          <a:endParaRPr lang="ar-EG"/>
        </a:p>
      </dgm:t>
    </dgm:pt>
    <dgm:pt modelId="{1A3F6026-97E1-4DCD-8F31-ECA17F305D1B}" type="pres">
      <dgm:prSet presAssocID="{0E6F6478-765B-4916-B0E4-41F0005892CE}" presName="diagram" presStyleCnt="0">
        <dgm:presLayoutVars>
          <dgm:dir/>
          <dgm:resizeHandles val="exact"/>
        </dgm:presLayoutVars>
      </dgm:prSet>
      <dgm:spPr/>
      <dgm:t>
        <a:bodyPr/>
        <a:lstStyle/>
        <a:p>
          <a:pPr rtl="1"/>
          <a:endParaRPr lang="ar-EG"/>
        </a:p>
      </dgm:t>
    </dgm:pt>
  </dgm:ptLst>
  <dgm:cxnLst>
    <dgm:cxn modelId="{CDEA313A-DF1F-40F5-9565-FEC532549214}" type="presOf" srcId="{0E6F6478-765B-4916-B0E4-41F0005892CE}" destId="{1A3F6026-97E1-4DCD-8F31-ECA17F305D1B}" srcOrd="0" destOrd="0" presId="urn:microsoft.com/office/officeart/2005/8/layout/process5"/>
  </dgm:cxnLst>
  <dgm:bg>
    <a:solidFill>
      <a:schemeClr val="accent5">
        <a:lumMod val="20000"/>
        <a:lumOff val="80000"/>
      </a:schemeClr>
    </a:solidFill>
  </dgm:bg>
  <dgm:whole>
    <a:ln>
      <a:solidFill>
        <a:srgbClr val="7030A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DD022-48C1-4D20-92D4-EFB533DCEC5A}">
      <dsp:nvSpPr>
        <dsp:cNvPr id="0" name=""/>
        <dsp:cNvSpPr/>
      </dsp:nvSpPr>
      <dsp:spPr>
        <a:xfrm>
          <a:off x="3741233" y="1204485"/>
          <a:ext cx="2566215" cy="665034"/>
        </a:xfrm>
        <a:custGeom>
          <a:avLst/>
          <a:gdLst/>
          <a:ahLst/>
          <a:cxnLst/>
          <a:rect l="0" t="0" r="0" b="0"/>
          <a:pathLst>
            <a:path>
              <a:moveTo>
                <a:pt x="0" y="0"/>
              </a:moveTo>
              <a:lnTo>
                <a:pt x="0" y="466162"/>
              </a:lnTo>
              <a:lnTo>
                <a:pt x="2566215" y="466162"/>
              </a:lnTo>
              <a:lnTo>
                <a:pt x="2566215" y="66503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451F4-C8AF-4BA9-B2DC-3D74E0726F5A}">
      <dsp:nvSpPr>
        <dsp:cNvPr id="0" name=""/>
        <dsp:cNvSpPr/>
      </dsp:nvSpPr>
      <dsp:spPr>
        <a:xfrm>
          <a:off x="3651440" y="1204485"/>
          <a:ext cx="91440" cy="684104"/>
        </a:xfrm>
        <a:custGeom>
          <a:avLst/>
          <a:gdLst/>
          <a:ahLst/>
          <a:cxnLst/>
          <a:rect l="0" t="0" r="0" b="0"/>
          <a:pathLst>
            <a:path>
              <a:moveTo>
                <a:pt x="89792" y="0"/>
              </a:moveTo>
              <a:lnTo>
                <a:pt x="89792" y="485233"/>
              </a:lnTo>
              <a:lnTo>
                <a:pt x="45720" y="485233"/>
              </a:lnTo>
              <a:lnTo>
                <a:pt x="45720" y="6841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890B1-E4E5-46C6-BEE3-32493973BFCD}">
      <dsp:nvSpPr>
        <dsp:cNvPr id="0" name=""/>
        <dsp:cNvSpPr/>
      </dsp:nvSpPr>
      <dsp:spPr>
        <a:xfrm>
          <a:off x="1073369" y="1204485"/>
          <a:ext cx="2667864" cy="684104"/>
        </a:xfrm>
        <a:custGeom>
          <a:avLst/>
          <a:gdLst/>
          <a:ahLst/>
          <a:cxnLst/>
          <a:rect l="0" t="0" r="0" b="0"/>
          <a:pathLst>
            <a:path>
              <a:moveTo>
                <a:pt x="2667864" y="0"/>
              </a:moveTo>
              <a:lnTo>
                <a:pt x="2667864" y="485233"/>
              </a:lnTo>
              <a:lnTo>
                <a:pt x="0" y="485233"/>
              </a:lnTo>
              <a:lnTo>
                <a:pt x="0" y="6841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CCCDC7-8B2D-499C-9BF6-EB64B7F22796}">
      <dsp:nvSpPr>
        <dsp:cNvPr id="0" name=""/>
        <dsp:cNvSpPr/>
      </dsp:nvSpPr>
      <dsp:spPr>
        <a:xfrm>
          <a:off x="2353763" y="436402"/>
          <a:ext cx="2774938" cy="768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ED15B-91CE-4579-8A5E-807D6D74683F}">
      <dsp:nvSpPr>
        <dsp:cNvPr id="0" name=""/>
        <dsp:cNvSpPr/>
      </dsp:nvSpPr>
      <dsp:spPr>
        <a:xfrm>
          <a:off x="2592290" y="663002"/>
          <a:ext cx="2774938" cy="76808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ar-EG" sz="1800" b="1" kern="1200" dirty="0" smtClean="0">
              <a:solidFill>
                <a:srgbClr val="C00000"/>
              </a:solidFill>
            </a:rPr>
            <a:t>24</a:t>
          </a:r>
          <a:r>
            <a:rPr lang="ar-EG" sz="1800" b="1" kern="1200" dirty="0" smtClean="0">
              <a:solidFill>
                <a:srgbClr val="002060"/>
              </a:solidFill>
            </a:rPr>
            <a:t> ادارة / </a:t>
          </a:r>
          <a:r>
            <a:rPr lang="ar-EG" sz="1800" b="1" kern="1200" dirty="0" smtClean="0">
              <a:solidFill>
                <a:srgbClr val="C00000"/>
              </a:solidFill>
            </a:rPr>
            <a:t>30</a:t>
          </a:r>
          <a:r>
            <a:rPr lang="ar-EG" sz="1800" b="1" kern="1200" dirty="0" smtClean="0">
              <a:solidFill>
                <a:srgbClr val="002060"/>
              </a:solidFill>
            </a:rPr>
            <a:t>عمليه</a:t>
          </a:r>
          <a:endParaRPr lang="ar-EG" sz="1800" b="1" kern="1200" dirty="0">
            <a:solidFill>
              <a:srgbClr val="002060"/>
            </a:solidFill>
          </a:endParaRPr>
        </a:p>
      </dsp:txBody>
      <dsp:txXfrm>
        <a:off x="2614786" y="685498"/>
        <a:ext cx="2729946" cy="723091"/>
      </dsp:txXfrm>
    </dsp:sp>
    <dsp:sp modelId="{47453165-6A4D-46DD-948D-D37B7E025A4B}">
      <dsp:nvSpPr>
        <dsp:cNvPr id="0" name=""/>
        <dsp:cNvSpPr/>
      </dsp:nvSpPr>
      <dsp:spPr>
        <a:xfrm>
          <a:off x="0" y="1888590"/>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992DB-8A6C-4ADF-8CCF-24FA386C55E0}">
      <dsp:nvSpPr>
        <dsp:cNvPr id="0" name=""/>
        <dsp:cNvSpPr/>
      </dsp:nvSpPr>
      <dsp:spPr>
        <a:xfrm>
          <a:off x="238526" y="2115190"/>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30% </a:t>
          </a:r>
          <a:r>
            <a:rPr lang="ar-EG" sz="1400" b="1" kern="1200" dirty="0" smtClean="0">
              <a:solidFill>
                <a:schemeClr val="tx1"/>
              </a:solidFill>
            </a:rPr>
            <a:t>يقوم بتنفيذها فريق الجودة تحت اشراف الجهه الخارجيه</a:t>
          </a:r>
          <a:endParaRPr lang="ar-EG" sz="1400" b="1" kern="1200" dirty="0">
            <a:solidFill>
              <a:schemeClr val="tx1"/>
            </a:solidFill>
          </a:endParaRPr>
        </a:p>
      </dsp:txBody>
      <dsp:txXfrm>
        <a:off x="265385" y="2142049"/>
        <a:ext cx="2093020" cy="863319"/>
      </dsp:txXfrm>
    </dsp:sp>
    <dsp:sp modelId="{C87B13AD-90B5-4D08-89D9-38237CFF9C6F}">
      <dsp:nvSpPr>
        <dsp:cNvPr id="0" name=""/>
        <dsp:cNvSpPr/>
      </dsp:nvSpPr>
      <dsp:spPr>
        <a:xfrm>
          <a:off x="2623791" y="1888590"/>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5AF63-4CE9-413C-B303-AF59FC6AE20D}">
      <dsp:nvSpPr>
        <dsp:cNvPr id="0" name=""/>
        <dsp:cNvSpPr/>
      </dsp:nvSpPr>
      <dsp:spPr>
        <a:xfrm>
          <a:off x="2862317" y="2115190"/>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40% </a:t>
          </a:r>
          <a:r>
            <a:rPr lang="ar-EG" sz="1400" b="1" kern="1200" dirty="0" smtClean="0">
              <a:solidFill>
                <a:schemeClr val="tx1"/>
              </a:solidFill>
            </a:rPr>
            <a:t>يتم تنفيذها مشاركه بين الجهه الخارجيه وفريق الجودة</a:t>
          </a:r>
          <a:endParaRPr lang="ar-EG" sz="1400" b="1" kern="1200" dirty="0">
            <a:solidFill>
              <a:schemeClr val="tx1"/>
            </a:solidFill>
          </a:endParaRPr>
        </a:p>
      </dsp:txBody>
      <dsp:txXfrm>
        <a:off x="2889176" y="2142049"/>
        <a:ext cx="2093020" cy="863319"/>
      </dsp:txXfrm>
    </dsp:sp>
    <dsp:sp modelId="{47D557F7-99DD-43D6-9A7E-3A8C60224D0C}">
      <dsp:nvSpPr>
        <dsp:cNvPr id="0" name=""/>
        <dsp:cNvSpPr/>
      </dsp:nvSpPr>
      <dsp:spPr>
        <a:xfrm>
          <a:off x="5234080" y="1869519"/>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E261BE-1B3B-4CBA-9291-6049ECF4D78E}">
      <dsp:nvSpPr>
        <dsp:cNvPr id="0" name=""/>
        <dsp:cNvSpPr/>
      </dsp:nvSpPr>
      <dsp:spPr>
        <a:xfrm>
          <a:off x="5472606" y="2096119"/>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30% </a:t>
          </a:r>
          <a:r>
            <a:rPr lang="ar-EG" sz="1400" b="1" kern="1200" dirty="0" smtClean="0">
              <a:solidFill>
                <a:schemeClr val="tx1"/>
              </a:solidFill>
            </a:rPr>
            <a:t>يقوم بتنفيذها الجهه الخارجيه يساعدها فريق الجودة</a:t>
          </a:r>
          <a:endParaRPr lang="ar-EG" sz="1400" b="1" kern="1200" dirty="0">
            <a:solidFill>
              <a:schemeClr val="tx1"/>
            </a:solidFill>
          </a:endParaRPr>
        </a:p>
      </dsp:txBody>
      <dsp:txXfrm>
        <a:off x="5499465" y="2122978"/>
        <a:ext cx="2093020" cy="863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8808D-2270-4D1F-868E-7688069FB6EC}">
      <dsp:nvSpPr>
        <dsp:cNvPr id="0" name=""/>
        <dsp:cNvSpPr/>
      </dsp:nvSpPr>
      <dsp:spPr>
        <a:xfrm>
          <a:off x="6405945" y="3383619"/>
          <a:ext cx="1913198" cy="435718"/>
        </a:xfrm>
        <a:custGeom>
          <a:avLst/>
          <a:gdLst/>
          <a:ahLst/>
          <a:cxnLst/>
          <a:rect l="0" t="0" r="0" b="0"/>
          <a:pathLst>
            <a:path>
              <a:moveTo>
                <a:pt x="0" y="0"/>
              </a:moveTo>
              <a:lnTo>
                <a:pt x="0" y="386950"/>
              </a:lnTo>
              <a:lnTo>
                <a:pt x="1913198" y="386950"/>
              </a:lnTo>
              <a:lnTo>
                <a:pt x="1913198"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F0FBD-6196-4E12-95C1-F66262B040F5}">
      <dsp:nvSpPr>
        <dsp:cNvPr id="0" name=""/>
        <dsp:cNvSpPr/>
      </dsp:nvSpPr>
      <dsp:spPr>
        <a:xfrm>
          <a:off x="6405945" y="3383619"/>
          <a:ext cx="992847" cy="435718"/>
        </a:xfrm>
        <a:custGeom>
          <a:avLst/>
          <a:gdLst/>
          <a:ahLst/>
          <a:cxnLst/>
          <a:rect l="0" t="0" r="0" b="0"/>
          <a:pathLst>
            <a:path>
              <a:moveTo>
                <a:pt x="0" y="0"/>
              </a:moveTo>
              <a:lnTo>
                <a:pt x="0" y="386950"/>
              </a:lnTo>
              <a:lnTo>
                <a:pt x="992847" y="386950"/>
              </a:lnTo>
              <a:lnTo>
                <a:pt x="992847"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964B7A-95AB-4B95-8BFE-32595D810AD1}">
      <dsp:nvSpPr>
        <dsp:cNvPr id="0" name=""/>
        <dsp:cNvSpPr/>
      </dsp:nvSpPr>
      <dsp:spPr>
        <a:xfrm>
          <a:off x="6405945" y="3383619"/>
          <a:ext cx="133380" cy="435718"/>
        </a:xfrm>
        <a:custGeom>
          <a:avLst/>
          <a:gdLst/>
          <a:ahLst/>
          <a:cxnLst/>
          <a:rect l="0" t="0" r="0" b="0"/>
          <a:pathLst>
            <a:path>
              <a:moveTo>
                <a:pt x="0" y="0"/>
              </a:moveTo>
              <a:lnTo>
                <a:pt x="0" y="386950"/>
              </a:lnTo>
              <a:lnTo>
                <a:pt x="133380" y="386950"/>
              </a:lnTo>
              <a:lnTo>
                <a:pt x="133380"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4C934-F350-400B-A780-E8FF0CBA7FAD}">
      <dsp:nvSpPr>
        <dsp:cNvPr id="0" name=""/>
        <dsp:cNvSpPr/>
      </dsp:nvSpPr>
      <dsp:spPr>
        <a:xfrm>
          <a:off x="5542927" y="3383619"/>
          <a:ext cx="863018" cy="470155"/>
        </a:xfrm>
        <a:custGeom>
          <a:avLst/>
          <a:gdLst/>
          <a:ahLst/>
          <a:cxnLst/>
          <a:rect l="0" t="0" r="0" b="0"/>
          <a:pathLst>
            <a:path>
              <a:moveTo>
                <a:pt x="863018" y="0"/>
              </a:moveTo>
              <a:lnTo>
                <a:pt x="863018" y="421388"/>
              </a:lnTo>
              <a:lnTo>
                <a:pt x="0" y="421388"/>
              </a:lnTo>
              <a:lnTo>
                <a:pt x="0" y="47015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4FB32-9FCC-4014-9BA0-DE8D7055A8AD}">
      <dsp:nvSpPr>
        <dsp:cNvPr id="0" name=""/>
        <dsp:cNvSpPr/>
      </dsp:nvSpPr>
      <dsp:spPr>
        <a:xfrm>
          <a:off x="4477404" y="3383619"/>
          <a:ext cx="1928540" cy="435718"/>
        </a:xfrm>
        <a:custGeom>
          <a:avLst/>
          <a:gdLst/>
          <a:ahLst/>
          <a:cxnLst/>
          <a:rect l="0" t="0" r="0" b="0"/>
          <a:pathLst>
            <a:path>
              <a:moveTo>
                <a:pt x="1928540" y="0"/>
              </a:moveTo>
              <a:lnTo>
                <a:pt x="1928540" y="386950"/>
              </a:lnTo>
              <a:lnTo>
                <a:pt x="0" y="386950"/>
              </a:lnTo>
              <a:lnTo>
                <a:pt x="0"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0FF65-8BC3-4861-97BE-2FEB8767EAB5}">
      <dsp:nvSpPr>
        <dsp:cNvPr id="0" name=""/>
        <dsp:cNvSpPr/>
      </dsp:nvSpPr>
      <dsp:spPr>
        <a:xfrm>
          <a:off x="4306996" y="1949346"/>
          <a:ext cx="2098948" cy="825554"/>
        </a:xfrm>
        <a:custGeom>
          <a:avLst/>
          <a:gdLst/>
          <a:ahLst/>
          <a:cxnLst/>
          <a:rect l="0" t="0" r="0" b="0"/>
          <a:pathLst>
            <a:path>
              <a:moveTo>
                <a:pt x="0" y="0"/>
              </a:moveTo>
              <a:lnTo>
                <a:pt x="0" y="776786"/>
              </a:lnTo>
              <a:lnTo>
                <a:pt x="2098948" y="776786"/>
              </a:lnTo>
              <a:lnTo>
                <a:pt x="2098948" y="8255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AE0A5D-C781-4415-BDD1-9FFF97DD70D3}">
      <dsp:nvSpPr>
        <dsp:cNvPr id="0" name=""/>
        <dsp:cNvSpPr/>
      </dsp:nvSpPr>
      <dsp:spPr>
        <a:xfrm>
          <a:off x="2014110" y="3398525"/>
          <a:ext cx="1407270" cy="435718"/>
        </a:xfrm>
        <a:custGeom>
          <a:avLst/>
          <a:gdLst/>
          <a:ahLst/>
          <a:cxnLst/>
          <a:rect l="0" t="0" r="0" b="0"/>
          <a:pathLst>
            <a:path>
              <a:moveTo>
                <a:pt x="0" y="0"/>
              </a:moveTo>
              <a:lnTo>
                <a:pt x="0" y="386950"/>
              </a:lnTo>
              <a:lnTo>
                <a:pt x="1407270" y="386950"/>
              </a:lnTo>
              <a:lnTo>
                <a:pt x="1407270"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88297-CDE1-4755-841F-347D62714FF8}">
      <dsp:nvSpPr>
        <dsp:cNvPr id="0" name=""/>
        <dsp:cNvSpPr/>
      </dsp:nvSpPr>
      <dsp:spPr>
        <a:xfrm>
          <a:off x="2014110" y="3398525"/>
          <a:ext cx="411327" cy="435718"/>
        </a:xfrm>
        <a:custGeom>
          <a:avLst/>
          <a:gdLst/>
          <a:ahLst/>
          <a:cxnLst/>
          <a:rect l="0" t="0" r="0" b="0"/>
          <a:pathLst>
            <a:path>
              <a:moveTo>
                <a:pt x="0" y="0"/>
              </a:moveTo>
              <a:lnTo>
                <a:pt x="0" y="386950"/>
              </a:lnTo>
              <a:lnTo>
                <a:pt x="411327" y="386950"/>
              </a:lnTo>
              <a:lnTo>
                <a:pt x="411327"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C75E5-11D4-4FBE-8CEC-BAAD8DB8BB49}">
      <dsp:nvSpPr>
        <dsp:cNvPr id="0" name=""/>
        <dsp:cNvSpPr/>
      </dsp:nvSpPr>
      <dsp:spPr>
        <a:xfrm>
          <a:off x="1540491" y="3398525"/>
          <a:ext cx="473619" cy="496015"/>
        </a:xfrm>
        <a:custGeom>
          <a:avLst/>
          <a:gdLst/>
          <a:ahLst/>
          <a:cxnLst/>
          <a:rect l="0" t="0" r="0" b="0"/>
          <a:pathLst>
            <a:path>
              <a:moveTo>
                <a:pt x="473619" y="0"/>
              </a:moveTo>
              <a:lnTo>
                <a:pt x="473619" y="447247"/>
              </a:lnTo>
              <a:lnTo>
                <a:pt x="0" y="447247"/>
              </a:lnTo>
              <a:lnTo>
                <a:pt x="0" y="4960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FD9D1F-6A4C-454F-AC50-8B67722C6D5E}">
      <dsp:nvSpPr>
        <dsp:cNvPr id="0" name=""/>
        <dsp:cNvSpPr/>
      </dsp:nvSpPr>
      <dsp:spPr>
        <a:xfrm>
          <a:off x="490706" y="3398525"/>
          <a:ext cx="1523404" cy="435718"/>
        </a:xfrm>
        <a:custGeom>
          <a:avLst/>
          <a:gdLst/>
          <a:ahLst/>
          <a:cxnLst/>
          <a:rect l="0" t="0" r="0" b="0"/>
          <a:pathLst>
            <a:path>
              <a:moveTo>
                <a:pt x="1523404" y="0"/>
              </a:moveTo>
              <a:lnTo>
                <a:pt x="1523404" y="386950"/>
              </a:lnTo>
              <a:lnTo>
                <a:pt x="0" y="386950"/>
              </a:lnTo>
              <a:lnTo>
                <a:pt x="0" y="4357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24301-2362-42A1-88EC-27D3B046E304}">
      <dsp:nvSpPr>
        <dsp:cNvPr id="0" name=""/>
        <dsp:cNvSpPr/>
      </dsp:nvSpPr>
      <dsp:spPr>
        <a:xfrm>
          <a:off x="2014110" y="1949346"/>
          <a:ext cx="2292885" cy="825554"/>
        </a:xfrm>
        <a:custGeom>
          <a:avLst/>
          <a:gdLst/>
          <a:ahLst/>
          <a:cxnLst/>
          <a:rect l="0" t="0" r="0" b="0"/>
          <a:pathLst>
            <a:path>
              <a:moveTo>
                <a:pt x="2292885" y="0"/>
              </a:moveTo>
              <a:lnTo>
                <a:pt x="2292885" y="776786"/>
              </a:lnTo>
              <a:lnTo>
                <a:pt x="0" y="776786"/>
              </a:lnTo>
              <a:lnTo>
                <a:pt x="0" y="8255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06B68-2447-44F8-B71B-6D32D9102AEC}">
      <dsp:nvSpPr>
        <dsp:cNvPr id="0" name=""/>
        <dsp:cNvSpPr/>
      </dsp:nvSpPr>
      <dsp:spPr>
        <a:xfrm>
          <a:off x="1089466" y="-55566"/>
          <a:ext cx="6435059" cy="20049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68F892-C90D-474D-B833-94EC53963D09}">
      <dsp:nvSpPr>
        <dsp:cNvPr id="0" name=""/>
        <dsp:cNvSpPr/>
      </dsp:nvSpPr>
      <dsp:spPr>
        <a:xfrm>
          <a:off x="1147958" y="0"/>
          <a:ext cx="6435059" cy="20049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1">
            <a:lnSpc>
              <a:spcPct val="90000"/>
            </a:lnSpc>
            <a:spcBef>
              <a:spcPct val="0"/>
            </a:spcBef>
            <a:spcAft>
              <a:spcPct val="35000"/>
            </a:spcAft>
          </a:pPr>
          <a:r>
            <a:rPr lang="ar-EG" sz="3600" b="1" i="0" kern="1200" dirty="0" smtClean="0">
              <a:solidFill>
                <a:schemeClr val="tx1"/>
              </a:solidFill>
              <a:effectLst>
                <a:reflection blurRad="6350" stA="55000" endA="300" endPos="45500" dir="5400000" sy="-100000" algn="bl" rotWithShape="0"/>
              </a:effectLst>
              <a:latin typeface="+mn-lt"/>
              <a:ea typeface="+mn-ea"/>
              <a:cs typeface="+mn-cs"/>
            </a:rPr>
            <a:t>معايير التميز الأوروبية </a:t>
          </a:r>
          <a:r>
            <a:rPr lang="en-US" sz="3600" b="1" kern="1200" dirty="0" smtClean="0">
              <a:solidFill>
                <a:srgbClr val="C00000"/>
              </a:solidFill>
            </a:rPr>
            <a:t>EFQM</a:t>
          </a:r>
          <a:r>
            <a:rPr lang="ar-EG" sz="3600" b="1" kern="1200" dirty="0" smtClean="0">
              <a:solidFill>
                <a:srgbClr val="C00000"/>
              </a:solidFill>
            </a:rPr>
            <a:t> </a:t>
          </a:r>
          <a:endParaRPr lang="ar-EG" sz="3600" b="1" i="0" kern="1200" dirty="0" smtClean="0">
            <a:solidFill>
              <a:schemeClr val="tx1"/>
            </a:solidFill>
            <a:effectLst>
              <a:reflection blurRad="6350" stA="55000" endA="300" endPos="45500" dir="5400000" sy="-100000" algn="bl" rotWithShape="0"/>
            </a:effectLst>
            <a:latin typeface="+mn-lt"/>
            <a:ea typeface="+mn-ea"/>
            <a:cs typeface="+mn-cs"/>
          </a:endParaRPr>
        </a:p>
        <a:p>
          <a:pPr lvl="0" algn="ctr" defTabSz="1600200" rtl="1">
            <a:lnSpc>
              <a:spcPct val="90000"/>
            </a:lnSpc>
            <a:spcBef>
              <a:spcPct val="0"/>
            </a:spcBef>
            <a:spcAft>
              <a:spcPct val="35000"/>
            </a:spcAft>
          </a:pPr>
          <a:r>
            <a:rPr lang="en-US" sz="2800" b="1" kern="1200" dirty="0" smtClean="0">
              <a:solidFill>
                <a:srgbClr val="C00000"/>
              </a:solidFill>
            </a:rPr>
            <a:t>The European Foundation for Quality Management</a:t>
          </a:r>
          <a:endParaRPr lang="ar-EG" sz="2800" b="1" i="0" kern="1200" dirty="0">
            <a:solidFill>
              <a:srgbClr val="C00000"/>
            </a:solidFill>
            <a:effectLst>
              <a:reflection blurRad="6350" stA="55000" endA="300" endPos="45500" dir="5400000" sy="-100000" algn="bl" rotWithShape="0"/>
            </a:effectLst>
            <a:latin typeface="+mn-lt"/>
            <a:ea typeface="+mn-ea"/>
            <a:cs typeface="+mn-cs"/>
          </a:endParaRPr>
        </a:p>
      </dsp:txBody>
      <dsp:txXfrm>
        <a:off x="1206680" y="58722"/>
        <a:ext cx="6317615" cy="1887469"/>
      </dsp:txXfrm>
    </dsp:sp>
    <dsp:sp modelId="{3BF288EA-E8D0-4BDE-A2F8-736B0A67628E}">
      <dsp:nvSpPr>
        <dsp:cNvPr id="0" name=""/>
        <dsp:cNvSpPr/>
      </dsp:nvSpPr>
      <dsp:spPr>
        <a:xfrm>
          <a:off x="1069290" y="2774900"/>
          <a:ext cx="1889641" cy="623624"/>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C323AD-15CE-437A-82B4-68CFF31C40DE}">
      <dsp:nvSpPr>
        <dsp:cNvPr id="0" name=""/>
        <dsp:cNvSpPr/>
      </dsp:nvSpPr>
      <dsp:spPr>
        <a:xfrm>
          <a:off x="1127781" y="2830467"/>
          <a:ext cx="1889641" cy="6236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100000"/>
            </a:lnSpc>
            <a:spcBef>
              <a:spcPct val="0"/>
            </a:spcBef>
            <a:spcAft>
              <a:spcPts val="600"/>
            </a:spcAft>
          </a:pPr>
          <a:r>
            <a:rPr lang="ar-EG" sz="2000" b="1" kern="1200" dirty="0" smtClean="0">
              <a:solidFill>
                <a:srgbClr val="C00000"/>
              </a:solidFill>
            </a:rPr>
            <a:t>النتائج</a:t>
          </a:r>
        </a:p>
        <a:p>
          <a:pPr lvl="0" algn="ctr" defTabSz="889000" rtl="1">
            <a:lnSpc>
              <a:spcPct val="100000"/>
            </a:lnSpc>
            <a:spcBef>
              <a:spcPct val="0"/>
            </a:spcBef>
            <a:spcAft>
              <a:spcPts val="600"/>
            </a:spcAft>
          </a:pPr>
          <a:r>
            <a:rPr lang="en-US" sz="2000" b="1" kern="1200" dirty="0" smtClean="0">
              <a:solidFill>
                <a:schemeClr val="bg2">
                  <a:lumMod val="10000"/>
                </a:schemeClr>
              </a:solidFill>
            </a:rPr>
            <a:t>RESULTES</a:t>
          </a:r>
          <a:endParaRPr lang="ar-EG" sz="2000" b="1" kern="1200" dirty="0">
            <a:solidFill>
              <a:schemeClr val="bg2">
                <a:lumMod val="10000"/>
              </a:schemeClr>
            </a:solidFill>
          </a:endParaRPr>
        </a:p>
      </dsp:txBody>
      <dsp:txXfrm>
        <a:off x="1146046" y="2848732"/>
        <a:ext cx="1853111" cy="587094"/>
      </dsp:txXfrm>
    </dsp:sp>
    <dsp:sp modelId="{D89010BF-F80C-4F64-8AAC-F3EA6D9C34C3}">
      <dsp:nvSpPr>
        <dsp:cNvPr id="0" name=""/>
        <dsp:cNvSpPr/>
      </dsp:nvSpPr>
      <dsp:spPr>
        <a:xfrm>
          <a:off x="7917" y="3834243"/>
          <a:ext cx="965577" cy="738830"/>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D7490-D5B1-41B8-8E1C-AA840FC468D9}">
      <dsp:nvSpPr>
        <dsp:cNvPr id="0" name=""/>
        <dsp:cNvSpPr/>
      </dsp:nvSpPr>
      <dsp:spPr>
        <a:xfrm>
          <a:off x="66409" y="3889810"/>
          <a:ext cx="965577" cy="738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EG" sz="1200" b="1" kern="1200" dirty="0" smtClean="0"/>
            <a:t>المسئولية الاجتماعية</a:t>
          </a:r>
        </a:p>
        <a:p>
          <a:pPr lvl="0" algn="ctr" defTabSz="533400" rtl="1">
            <a:lnSpc>
              <a:spcPct val="90000"/>
            </a:lnSpc>
            <a:spcBef>
              <a:spcPct val="0"/>
            </a:spcBef>
            <a:spcAft>
              <a:spcPct val="35000"/>
            </a:spcAft>
          </a:pPr>
          <a:r>
            <a:rPr lang="en-US" sz="1200" b="1" kern="1200" dirty="0" smtClean="0"/>
            <a:t>Social</a:t>
          </a:r>
          <a:endParaRPr lang="ar-EG" sz="1200" b="1" kern="1200" dirty="0"/>
        </a:p>
      </dsp:txBody>
      <dsp:txXfrm>
        <a:off x="88049" y="3911450"/>
        <a:ext cx="922297" cy="695550"/>
      </dsp:txXfrm>
    </dsp:sp>
    <dsp:sp modelId="{24844599-0C16-42D1-8071-852CF470592E}">
      <dsp:nvSpPr>
        <dsp:cNvPr id="0" name=""/>
        <dsp:cNvSpPr/>
      </dsp:nvSpPr>
      <dsp:spPr>
        <a:xfrm>
          <a:off x="1119289" y="3894540"/>
          <a:ext cx="842404" cy="755303"/>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F9671-F53D-4F67-AA72-0510BAEA3169}">
      <dsp:nvSpPr>
        <dsp:cNvPr id="0" name=""/>
        <dsp:cNvSpPr/>
      </dsp:nvSpPr>
      <dsp:spPr>
        <a:xfrm>
          <a:off x="1177781" y="3950107"/>
          <a:ext cx="842404" cy="7553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EG" sz="1200" b="1" kern="1200" dirty="0" smtClean="0"/>
            <a:t>العائد ومؤشرات الآداء</a:t>
          </a:r>
        </a:p>
        <a:p>
          <a:pPr lvl="0" algn="ctr" defTabSz="533400" rtl="1">
            <a:lnSpc>
              <a:spcPct val="90000"/>
            </a:lnSpc>
            <a:spcBef>
              <a:spcPct val="0"/>
            </a:spcBef>
            <a:spcAft>
              <a:spcPct val="35000"/>
            </a:spcAft>
          </a:pPr>
          <a:r>
            <a:rPr lang="en-US" sz="1400" b="1" kern="1200" dirty="0" smtClean="0">
              <a:cs typeface="+mj-cs"/>
            </a:rPr>
            <a:t>KPI</a:t>
          </a:r>
          <a:endParaRPr lang="ar-EG" sz="1400" b="1" kern="1200" dirty="0">
            <a:cs typeface="+mj-cs"/>
          </a:endParaRPr>
        </a:p>
      </dsp:txBody>
      <dsp:txXfrm>
        <a:off x="1199903" y="3972229"/>
        <a:ext cx="798160" cy="711059"/>
      </dsp:txXfrm>
    </dsp:sp>
    <dsp:sp modelId="{20DFD799-0600-44BF-A676-967DD88D319C}">
      <dsp:nvSpPr>
        <dsp:cNvPr id="0" name=""/>
        <dsp:cNvSpPr/>
      </dsp:nvSpPr>
      <dsp:spPr>
        <a:xfrm>
          <a:off x="2049866" y="3834243"/>
          <a:ext cx="751143" cy="719850"/>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35929-33F3-44D1-A085-76A13022859F}">
      <dsp:nvSpPr>
        <dsp:cNvPr id="0" name=""/>
        <dsp:cNvSpPr/>
      </dsp:nvSpPr>
      <dsp:spPr>
        <a:xfrm>
          <a:off x="2108357" y="3889810"/>
          <a:ext cx="751143" cy="7198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EG" sz="1200" b="1" kern="1200" dirty="0" smtClean="0"/>
            <a:t>رضا العاملين</a:t>
          </a:r>
        </a:p>
        <a:p>
          <a:pPr lvl="0" algn="ctr" defTabSz="533400" rtl="1">
            <a:lnSpc>
              <a:spcPct val="90000"/>
            </a:lnSpc>
            <a:spcBef>
              <a:spcPct val="0"/>
            </a:spcBef>
            <a:spcAft>
              <a:spcPct val="35000"/>
            </a:spcAft>
          </a:pPr>
          <a:r>
            <a:rPr lang="en-US" sz="1400" b="1" kern="1200" dirty="0" smtClean="0"/>
            <a:t>Employ</a:t>
          </a:r>
          <a:endParaRPr lang="ar-EG" sz="1400" b="1" kern="1200" dirty="0" smtClean="0"/>
        </a:p>
        <a:p>
          <a:pPr lvl="0" algn="ctr" defTabSz="533400" rtl="1">
            <a:lnSpc>
              <a:spcPct val="90000"/>
            </a:lnSpc>
            <a:spcBef>
              <a:spcPct val="0"/>
            </a:spcBef>
            <a:spcAft>
              <a:spcPct val="35000"/>
            </a:spcAft>
          </a:pPr>
          <a:endParaRPr lang="ar-EG" sz="900" kern="1200" dirty="0"/>
        </a:p>
      </dsp:txBody>
      <dsp:txXfrm>
        <a:off x="2129441" y="3910894"/>
        <a:ext cx="708975" cy="677682"/>
      </dsp:txXfrm>
    </dsp:sp>
    <dsp:sp modelId="{294F7A4C-563B-4F10-83C8-ACE5316D6A64}">
      <dsp:nvSpPr>
        <dsp:cNvPr id="0" name=""/>
        <dsp:cNvSpPr/>
      </dsp:nvSpPr>
      <dsp:spPr>
        <a:xfrm>
          <a:off x="2917993" y="3834243"/>
          <a:ext cx="1006775" cy="644463"/>
        </a:xfrm>
        <a:prstGeom prst="roundRect">
          <a:avLst>
            <a:gd name="adj" fmla="val 10000"/>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86B270-3E19-4539-BDA0-E71EE5B255CE}">
      <dsp:nvSpPr>
        <dsp:cNvPr id="0" name=""/>
        <dsp:cNvSpPr/>
      </dsp:nvSpPr>
      <dsp:spPr>
        <a:xfrm>
          <a:off x="2976484" y="3889810"/>
          <a:ext cx="1006775" cy="64446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chemeClr val="tx1"/>
              </a:solidFill>
            </a:rPr>
            <a:t>رضا  العميل</a:t>
          </a:r>
        </a:p>
        <a:p>
          <a:pPr lvl="0" algn="ctr" defTabSz="622300" rtl="1">
            <a:lnSpc>
              <a:spcPct val="90000"/>
            </a:lnSpc>
            <a:spcBef>
              <a:spcPct val="0"/>
            </a:spcBef>
            <a:spcAft>
              <a:spcPct val="35000"/>
            </a:spcAft>
          </a:pPr>
          <a:r>
            <a:rPr lang="en-US" sz="1200" b="1" kern="1200" dirty="0" smtClean="0">
              <a:solidFill>
                <a:schemeClr val="tx1"/>
              </a:solidFill>
            </a:rPr>
            <a:t>CUSTOMER</a:t>
          </a:r>
        </a:p>
      </dsp:txBody>
      <dsp:txXfrm>
        <a:off x="2995360" y="3908686"/>
        <a:ext cx="969023" cy="606711"/>
      </dsp:txXfrm>
    </dsp:sp>
    <dsp:sp modelId="{D9C9E779-21C7-4BE2-9476-7F247BF44A50}">
      <dsp:nvSpPr>
        <dsp:cNvPr id="0" name=""/>
        <dsp:cNvSpPr/>
      </dsp:nvSpPr>
      <dsp:spPr>
        <a:xfrm>
          <a:off x="5340776" y="2774900"/>
          <a:ext cx="2130337" cy="608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31601-B6E9-4DE1-BE0E-39200523740E}">
      <dsp:nvSpPr>
        <dsp:cNvPr id="0" name=""/>
        <dsp:cNvSpPr/>
      </dsp:nvSpPr>
      <dsp:spPr>
        <a:xfrm>
          <a:off x="5399267" y="2830467"/>
          <a:ext cx="2130337" cy="60871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100000"/>
            </a:lnSpc>
            <a:spcBef>
              <a:spcPct val="0"/>
            </a:spcBef>
            <a:spcAft>
              <a:spcPts val="600"/>
            </a:spcAft>
          </a:pPr>
          <a:r>
            <a:rPr lang="ar-EG" sz="2000" b="1" kern="1200" dirty="0" smtClean="0">
              <a:solidFill>
                <a:schemeClr val="accent1">
                  <a:lumMod val="75000"/>
                </a:schemeClr>
              </a:solidFill>
            </a:rPr>
            <a:t>الممكنات</a:t>
          </a:r>
        </a:p>
        <a:p>
          <a:pPr lvl="0" algn="ctr" defTabSz="889000" rtl="1">
            <a:lnSpc>
              <a:spcPct val="100000"/>
            </a:lnSpc>
            <a:spcBef>
              <a:spcPct val="0"/>
            </a:spcBef>
            <a:spcAft>
              <a:spcPts val="600"/>
            </a:spcAft>
          </a:pPr>
          <a:r>
            <a:rPr lang="en-US" sz="2000" b="1" kern="1200" dirty="0" smtClean="0">
              <a:solidFill>
                <a:srgbClr val="C00000"/>
              </a:solidFill>
            </a:rPr>
            <a:t>ENABELERS</a:t>
          </a:r>
          <a:endParaRPr lang="ar-EG" sz="2000" b="1" kern="1200" dirty="0">
            <a:solidFill>
              <a:srgbClr val="C00000"/>
            </a:solidFill>
          </a:endParaRPr>
        </a:p>
      </dsp:txBody>
      <dsp:txXfrm>
        <a:off x="5417096" y="2848296"/>
        <a:ext cx="2094679" cy="573061"/>
      </dsp:txXfrm>
    </dsp:sp>
    <dsp:sp modelId="{0900F37F-0E70-4D74-9D25-6489FF4AADF2}">
      <dsp:nvSpPr>
        <dsp:cNvPr id="0" name=""/>
        <dsp:cNvSpPr/>
      </dsp:nvSpPr>
      <dsp:spPr>
        <a:xfrm>
          <a:off x="4041751" y="3819337"/>
          <a:ext cx="871305" cy="6545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CD14C-B6C7-48F3-A95E-99A8AB8771A0}">
      <dsp:nvSpPr>
        <dsp:cNvPr id="0" name=""/>
        <dsp:cNvSpPr/>
      </dsp:nvSpPr>
      <dsp:spPr>
        <a:xfrm>
          <a:off x="4100243" y="3874904"/>
          <a:ext cx="871305" cy="6545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العمليات</a:t>
          </a:r>
        </a:p>
        <a:p>
          <a:pPr lvl="0" algn="ctr" defTabSz="622300" rtl="1">
            <a:lnSpc>
              <a:spcPct val="90000"/>
            </a:lnSpc>
            <a:spcBef>
              <a:spcPct val="0"/>
            </a:spcBef>
            <a:spcAft>
              <a:spcPct val="35000"/>
            </a:spcAft>
          </a:pPr>
          <a:r>
            <a:rPr lang="en-US" sz="1400" b="1" kern="1200" dirty="0" smtClean="0">
              <a:solidFill>
                <a:srgbClr val="C00000"/>
              </a:solidFill>
            </a:rPr>
            <a:t>Process</a:t>
          </a:r>
          <a:endParaRPr lang="ar-EG" sz="1400" b="1" kern="1200" dirty="0">
            <a:solidFill>
              <a:srgbClr val="C00000"/>
            </a:solidFill>
          </a:endParaRPr>
        </a:p>
      </dsp:txBody>
      <dsp:txXfrm>
        <a:off x="4119415" y="3894076"/>
        <a:ext cx="832961" cy="616251"/>
      </dsp:txXfrm>
    </dsp:sp>
    <dsp:sp modelId="{FB3810C5-8609-496F-9E93-A631D7F3F6CD}">
      <dsp:nvSpPr>
        <dsp:cNvPr id="0" name=""/>
        <dsp:cNvSpPr/>
      </dsp:nvSpPr>
      <dsp:spPr>
        <a:xfrm>
          <a:off x="5052050" y="3853775"/>
          <a:ext cx="981754" cy="6436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19BBD-7B45-4EC8-A88E-971B94B46601}">
      <dsp:nvSpPr>
        <dsp:cNvPr id="0" name=""/>
        <dsp:cNvSpPr/>
      </dsp:nvSpPr>
      <dsp:spPr>
        <a:xfrm>
          <a:off x="5110541" y="3909342"/>
          <a:ext cx="981754" cy="6436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الموارد</a:t>
          </a:r>
        </a:p>
        <a:p>
          <a:pPr lvl="0" algn="l" defTabSz="622300" rtl="1">
            <a:lnSpc>
              <a:spcPct val="90000"/>
            </a:lnSpc>
            <a:spcBef>
              <a:spcPct val="0"/>
            </a:spcBef>
            <a:spcAft>
              <a:spcPct val="35000"/>
            </a:spcAft>
          </a:pPr>
          <a:r>
            <a:rPr lang="en-US" sz="1200" b="1" kern="1200" dirty="0" smtClean="0">
              <a:solidFill>
                <a:srgbClr val="C00000"/>
              </a:solidFill>
            </a:rPr>
            <a:t>Resources</a:t>
          </a:r>
          <a:endParaRPr lang="ar-EG" sz="1200" b="1" kern="1200" dirty="0">
            <a:solidFill>
              <a:srgbClr val="C00000"/>
            </a:solidFill>
          </a:endParaRPr>
        </a:p>
      </dsp:txBody>
      <dsp:txXfrm>
        <a:off x="5129392" y="3928193"/>
        <a:ext cx="944052" cy="605902"/>
      </dsp:txXfrm>
    </dsp:sp>
    <dsp:sp modelId="{A004E43A-FD34-4052-8FD4-1E95C5459AB7}">
      <dsp:nvSpPr>
        <dsp:cNvPr id="0" name=""/>
        <dsp:cNvSpPr/>
      </dsp:nvSpPr>
      <dsp:spPr>
        <a:xfrm>
          <a:off x="6128777" y="3819337"/>
          <a:ext cx="821095" cy="7410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B3147-559D-4999-A480-037FA87D9AF9}">
      <dsp:nvSpPr>
        <dsp:cNvPr id="0" name=""/>
        <dsp:cNvSpPr/>
      </dsp:nvSpPr>
      <dsp:spPr>
        <a:xfrm>
          <a:off x="6187269" y="3874904"/>
          <a:ext cx="821095" cy="7410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1">
            <a:lnSpc>
              <a:spcPct val="90000"/>
            </a:lnSpc>
            <a:spcBef>
              <a:spcPct val="0"/>
            </a:spcBef>
            <a:spcAft>
              <a:spcPct val="35000"/>
            </a:spcAft>
          </a:pPr>
          <a:r>
            <a:rPr lang="ar-EG" sz="1100" b="1" kern="1200" dirty="0" smtClean="0">
              <a:solidFill>
                <a:srgbClr val="C00000"/>
              </a:solidFill>
            </a:rPr>
            <a:t>السياسات </a:t>
          </a:r>
          <a:r>
            <a:rPr lang="ar-EG" sz="1200" b="1" kern="1200" dirty="0" smtClean="0">
              <a:solidFill>
                <a:srgbClr val="C00000"/>
              </a:solidFill>
            </a:rPr>
            <a:t>والاهداف</a:t>
          </a:r>
        </a:p>
        <a:p>
          <a:pPr lvl="0" algn="ctr" defTabSz="488950" rtl="1">
            <a:lnSpc>
              <a:spcPct val="90000"/>
            </a:lnSpc>
            <a:spcBef>
              <a:spcPct val="0"/>
            </a:spcBef>
            <a:spcAft>
              <a:spcPct val="35000"/>
            </a:spcAft>
          </a:pPr>
          <a:r>
            <a:rPr lang="en-US" sz="1400" b="1" kern="1200" dirty="0" smtClean="0">
              <a:solidFill>
                <a:srgbClr val="C00000"/>
              </a:solidFill>
            </a:rPr>
            <a:t>Strategy</a:t>
          </a:r>
          <a:endParaRPr lang="ar-EG" sz="1400" b="1" kern="1200" dirty="0">
            <a:solidFill>
              <a:srgbClr val="C00000"/>
            </a:solidFill>
          </a:endParaRPr>
        </a:p>
      </dsp:txBody>
      <dsp:txXfrm>
        <a:off x="6208974" y="3896609"/>
        <a:ext cx="777685" cy="697640"/>
      </dsp:txXfrm>
    </dsp:sp>
    <dsp:sp modelId="{7E20A7C1-3C2A-4DEC-A398-B791BB04237F}">
      <dsp:nvSpPr>
        <dsp:cNvPr id="0" name=""/>
        <dsp:cNvSpPr/>
      </dsp:nvSpPr>
      <dsp:spPr>
        <a:xfrm>
          <a:off x="7066856" y="3819337"/>
          <a:ext cx="663873" cy="618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324F1-235D-40D7-9BA3-441090AD17A8}">
      <dsp:nvSpPr>
        <dsp:cNvPr id="0" name=""/>
        <dsp:cNvSpPr/>
      </dsp:nvSpPr>
      <dsp:spPr>
        <a:xfrm>
          <a:off x="7125347" y="3874904"/>
          <a:ext cx="663873" cy="6182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الافراد</a:t>
          </a:r>
        </a:p>
        <a:p>
          <a:pPr lvl="0" algn="ctr" defTabSz="622300" rtl="1">
            <a:lnSpc>
              <a:spcPct val="90000"/>
            </a:lnSpc>
            <a:spcBef>
              <a:spcPct val="0"/>
            </a:spcBef>
            <a:spcAft>
              <a:spcPct val="35000"/>
            </a:spcAft>
          </a:pPr>
          <a:r>
            <a:rPr lang="en-US" sz="1400" b="1" kern="1200" dirty="0" smtClean="0">
              <a:solidFill>
                <a:srgbClr val="C00000"/>
              </a:solidFill>
            </a:rPr>
            <a:t>HR</a:t>
          </a:r>
          <a:endParaRPr lang="ar-EG" sz="1400" b="1" kern="1200" dirty="0">
            <a:solidFill>
              <a:srgbClr val="C00000"/>
            </a:solidFill>
          </a:endParaRPr>
        </a:p>
      </dsp:txBody>
      <dsp:txXfrm>
        <a:off x="7143455" y="3893012"/>
        <a:ext cx="627657" cy="582020"/>
      </dsp:txXfrm>
    </dsp:sp>
    <dsp:sp modelId="{2F9EA96A-9FCE-4628-8164-B652A74427F2}">
      <dsp:nvSpPr>
        <dsp:cNvPr id="0" name=""/>
        <dsp:cNvSpPr/>
      </dsp:nvSpPr>
      <dsp:spPr>
        <a:xfrm>
          <a:off x="7847712" y="3819337"/>
          <a:ext cx="942862" cy="5897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19C29-CE59-4217-8000-4B9C39D5F878}">
      <dsp:nvSpPr>
        <dsp:cNvPr id="0" name=""/>
        <dsp:cNvSpPr/>
      </dsp:nvSpPr>
      <dsp:spPr>
        <a:xfrm>
          <a:off x="7906204" y="3874904"/>
          <a:ext cx="942862" cy="58977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القيادة</a:t>
          </a:r>
        </a:p>
        <a:p>
          <a:pPr lvl="0" algn="ctr" defTabSz="622300" rtl="1">
            <a:lnSpc>
              <a:spcPct val="90000"/>
            </a:lnSpc>
            <a:spcBef>
              <a:spcPct val="0"/>
            </a:spcBef>
            <a:spcAft>
              <a:spcPct val="35000"/>
            </a:spcAft>
          </a:pPr>
          <a:r>
            <a:rPr lang="en-US" sz="1200" b="1" kern="1200" dirty="0" smtClean="0">
              <a:solidFill>
                <a:srgbClr val="C00000"/>
              </a:solidFill>
            </a:rPr>
            <a:t>Leadership</a:t>
          </a:r>
          <a:endParaRPr lang="ar-EG" sz="1200" b="1" kern="1200" dirty="0">
            <a:solidFill>
              <a:srgbClr val="C00000"/>
            </a:solidFill>
          </a:endParaRPr>
        </a:p>
      </dsp:txBody>
      <dsp:txXfrm>
        <a:off x="7923478" y="3892178"/>
        <a:ext cx="908314" cy="555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32486-8A0F-4A4F-B6E7-92C747DADD3A}">
      <dsp:nvSpPr>
        <dsp:cNvPr id="0" name=""/>
        <dsp:cNvSpPr/>
      </dsp:nvSpPr>
      <dsp:spPr>
        <a:xfrm>
          <a:off x="3988129" y="1867592"/>
          <a:ext cx="3301005" cy="375329"/>
        </a:xfrm>
        <a:custGeom>
          <a:avLst/>
          <a:gdLst/>
          <a:ahLst/>
          <a:cxnLst/>
          <a:rect l="0" t="0" r="0" b="0"/>
          <a:pathLst>
            <a:path>
              <a:moveTo>
                <a:pt x="0" y="0"/>
              </a:moveTo>
              <a:lnTo>
                <a:pt x="0" y="256738"/>
              </a:lnTo>
              <a:lnTo>
                <a:pt x="3301005" y="256738"/>
              </a:lnTo>
              <a:lnTo>
                <a:pt x="3301005" y="3753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CC3B94-555A-44BB-AD22-2365C8C58C5B}">
      <dsp:nvSpPr>
        <dsp:cNvPr id="0" name=""/>
        <dsp:cNvSpPr/>
      </dsp:nvSpPr>
      <dsp:spPr>
        <a:xfrm>
          <a:off x="3988129" y="1867592"/>
          <a:ext cx="1590592" cy="359071"/>
        </a:xfrm>
        <a:custGeom>
          <a:avLst/>
          <a:gdLst/>
          <a:ahLst/>
          <a:cxnLst/>
          <a:rect l="0" t="0" r="0" b="0"/>
          <a:pathLst>
            <a:path>
              <a:moveTo>
                <a:pt x="0" y="0"/>
              </a:moveTo>
              <a:lnTo>
                <a:pt x="0" y="240481"/>
              </a:lnTo>
              <a:lnTo>
                <a:pt x="1590592" y="240481"/>
              </a:lnTo>
              <a:lnTo>
                <a:pt x="1590592" y="3590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44878-6C08-42C4-9DE5-573C1D31E04F}">
      <dsp:nvSpPr>
        <dsp:cNvPr id="0" name=""/>
        <dsp:cNvSpPr/>
      </dsp:nvSpPr>
      <dsp:spPr>
        <a:xfrm>
          <a:off x="3854458" y="1867592"/>
          <a:ext cx="133671" cy="359071"/>
        </a:xfrm>
        <a:custGeom>
          <a:avLst/>
          <a:gdLst/>
          <a:ahLst/>
          <a:cxnLst/>
          <a:rect l="0" t="0" r="0" b="0"/>
          <a:pathLst>
            <a:path>
              <a:moveTo>
                <a:pt x="133671" y="0"/>
              </a:moveTo>
              <a:lnTo>
                <a:pt x="133671" y="240481"/>
              </a:lnTo>
              <a:lnTo>
                <a:pt x="0" y="240481"/>
              </a:lnTo>
              <a:lnTo>
                <a:pt x="0" y="3590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208988-2123-413B-A4E1-98B15D128918}">
      <dsp:nvSpPr>
        <dsp:cNvPr id="0" name=""/>
        <dsp:cNvSpPr/>
      </dsp:nvSpPr>
      <dsp:spPr>
        <a:xfrm>
          <a:off x="2207603" y="1867592"/>
          <a:ext cx="1780525" cy="359071"/>
        </a:xfrm>
        <a:custGeom>
          <a:avLst/>
          <a:gdLst/>
          <a:ahLst/>
          <a:cxnLst/>
          <a:rect l="0" t="0" r="0" b="0"/>
          <a:pathLst>
            <a:path>
              <a:moveTo>
                <a:pt x="1780525" y="0"/>
              </a:moveTo>
              <a:lnTo>
                <a:pt x="1780525" y="240481"/>
              </a:lnTo>
              <a:lnTo>
                <a:pt x="0" y="240481"/>
              </a:lnTo>
              <a:lnTo>
                <a:pt x="0" y="3590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AD6D45-1AFB-4998-9B40-16C3ADAF48FD}">
      <dsp:nvSpPr>
        <dsp:cNvPr id="0" name=""/>
        <dsp:cNvSpPr/>
      </dsp:nvSpPr>
      <dsp:spPr>
        <a:xfrm>
          <a:off x="642997" y="1867592"/>
          <a:ext cx="3345131" cy="359071"/>
        </a:xfrm>
        <a:custGeom>
          <a:avLst/>
          <a:gdLst/>
          <a:ahLst/>
          <a:cxnLst/>
          <a:rect l="0" t="0" r="0" b="0"/>
          <a:pathLst>
            <a:path>
              <a:moveTo>
                <a:pt x="3345131" y="0"/>
              </a:moveTo>
              <a:lnTo>
                <a:pt x="3345131" y="240481"/>
              </a:lnTo>
              <a:lnTo>
                <a:pt x="0" y="240481"/>
              </a:lnTo>
              <a:lnTo>
                <a:pt x="0" y="3590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3F6F-50F8-4DD4-B8B7-CEB821034F4D}">
      <dsp:nvSpPr>
        <dsp:cNvPr id="0" name=""/>
        <dsp:cNvSpPr/>
      </dsp:nvSpPr>
      <dsp:spPr>
        <a:xfrm>
          <a:off x="2667877" y="843992"/>
          <a:ext cx="2640502" cy="10235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E2C13-F175-43C4-961D-42B7E591E509}">
      <dsp:nvSpPr>
        <dsp:cNvPr id="0" name=""/>
        <dsp:cNvSpPr/>
      </dsp:nvSpPr>
      <dsp:spPr>
        <a:xfrm>
          <a:off x="2810114" y="979117"/>
          <a:ext cx="2640502" cy="10235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ar-EG" sz="2000" b="1" kern="1200" dirty="0" smtClean="0">
              <a:solidFill>
                <a:srgbClr val="0033CC"/>
              </a:solidFill>
            </a:rPr>
            <a:t>الأهداف الاستراتيجية والعائد المتوقع</a:t>
          </a:r>
          <a:endParaRPr lang="ar-EG" sz="2000" b="1" kern="1200" dirty="0">
            <a:solidFill>
              <a:srgbClr val="0033CC"/>
            </a:solidFill>
          </a:endParaRPr>
        </a:p>
      </dsp:txBody>
      <dsp:txXfrm>
        <a:off x="2840094" y="1009097"/>
        <a:ext cx="2580542" cy="963639"/>
      </dsp:txXfrm>
    </dsp:sp>
    <dsp:sp modelId="{BBC69000-5429-42FE-B6FB-C5C002627381}">
      <dsp:nvSpPr>
        <dsp:cNvPr id="0" name=""/>
        <dsp:cNvSpPr/>
      </dsp:nvSpPr>
      <dsp:spPr>
        <a:xfrm>
          <a:off x="2931" y="2226663"/>
          <a:ext cx="1280132" cy="17760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970E0-219D-4873-BEB4-EDBB7D49A6E4}">
      <dsp:nvSpPr>
        <dsp:cNvPr id="0" name=""/>
        <dsp:cNvSpPr/>
      </dsp:nvSpPr>
      <dsp:spPr>
        <a:xfrm>
          <a:off x="145168" y="2361788"/>
          <a:ext cx="1280132" cy="17760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ادارة التغيير من الداخل بشكل متدرج ومستمر</a:t>
          </a:r>
          <a:endParaRPr lang="ar-EG" sz="1600" b="1" kern="1200" dirty="0">
            <a:solidFill>
              <a:srgbClr val="C00000"/>
            </a:solidFill>
          </a:endParaRPr>
        </a:p>
      </dsp:txBody>
      <dsp:txXfrm>
        <a:off x="182662" y="2399282"/>
        <a:ext cx="1205144" cy="1701016"/>
      </dsp:txXfrm>
    </dsp:sp>
    <dsp:sp modelId="{B58FC588-A4F4-4953-BC59-6AE8AFD12E2D}">
      <dsp:nvSpPr>
        <dsp:cNvPr id="0" name=""/>
        <dsp:cNvSpPr/>
      </dsp:nvSpPr>
      <dsp:spPr>
        <a:xfrm>
          <a:off x="1567537" y="2226663"/>
          <a:ext cx="1280132" cy="15297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22446-CFA6-4CFD-BDD7-F91E97B9D4E8}">
      <dsp:nvSpPr>
        <dsp:cNvPr id="0" name=""/>
        <dsp:cNvSpPr/>
      </dsp:nvSpPr>
      <dsp:spPr>
        <a:xfrm>
          <a:off x="1709774" y="2361788"/>
          <a:ext cx="1280132" cy="15297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تعميق مفهوم ادارة المعرفة وتبادل الخبرات </a:t>
          </a:r>
          <a:endParaRPr lang="ar-EG" sz="1600" b="1" kern="1200" dirty="0">
            <a:solidFill>
              <a:srgbClr val="C00000"/>
            </a:solidFill>
          </a:endParaRPr>
        </a:p>
      </dsp:txBody>
      <dsp:txXfrm>
        <a:off x="1747268" y="2399282"/>
        <a:ext cx="1205144" cy="1454794"/>
      </dsp:txXfrm>
    </dsp:sp>
    <dsp:sp modelId="{441CE1CB-AFC4-43C8-9911-353569112E75}">
      <dsp:nvSpPr>
        <dsp:cNvPr id="0" name=""/>
        <dsp:cNvSpPr/>
      </dsp:nvSpPr>
      <dsp:spPr>
        <a:xfrm>
          <a:off x="3132143" y="2226663"/>
          <a:ext cx="1444629" cy="17025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38694-4ACA-4B56-B893-E147ACE0D42E}">
      <dsp:nvSpPr>
        <dsp:cNvPr id="0" name=""/>
        <dsp:cNvSpPr/>
      </dsp:nvSpPr>
      <dsp:spPr>
        <a:xfrm>
          <a:off x="3274380" y="2361788"/>
          <a:ext cx="1444629" cy="170255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تطوير طريقة الاداء مع التركيز على متطلبات العملاء وجودة الخدمات</a:t>
          </a:r>
          <a:endParaRPr lang="ar-EG" sz="1600" b="1" kern="1200" dirty="0">
            <a:solidFill>
              <a:srgbClr val="C00000"/>
            </a:solidFill>
          </a:endParaRPr>
        </a:p>
      </dsp:txBody>
      <dsp:txXfrm>
        <a:off x="3316692" y="2404100"/>
        <a:ext cx="1360005" cy="1617928"/>
      </dsp:txXfrm>
    </dsp:sp>
    <dsp:sp modelId="{D5C1AF13-B0E4-4221-BE08-3C83C2D05203}">
      <dsp:nvSpPr>
        <dsp:cNvPr id="0" name=""/>
        <dsp:cNvSpPr/>
      </dsp:nvSpPr>
      <dsp:spPr>
        <a:xfrm>
          <a:off x="4861246" y="2226663"/>
          <a:ext cx="1434951" cy="16032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75058-0EB7-4FC7-9955-6C12D88D84EF}">
      <dsp:nvSpPr>
        <dsp:cNvPr id="0" name=""/>
        <dsp:cNvSpPr/>
      </dsp:nvSpPr>
      <dsp:spPr>
        <a:xfrm>
          <a:off x="5003483" y="2361788"/>
          <a:ext cx="1434951" cy="16032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تطبيق</a:t>
          </a:r>
          <a:r>
            <a:rPr lang="ar-EG" sz="1400" b="1" kern="1200" baseline="0" dirty="0" smtClean="0">
              <a:solidFill>
                <a:srgbClr val="C00000"/>
              </a:solidFill>
            </a:rPr>
            <a:t> المعايير الدولية للوصول الى التميز والتنافسية والريادة (شهادة دولية)</a:t>
          </a:r>
          <a:endParaRPr lang="ar-EG" sz="1400" b="1" kern="1200" dirty="0">
            <a:solidFill>
              <a:srgbClr val="C00000"/>
            </a:solidFill>
          </a:endParaRPr>
        </a:p>
      </dsp:txBody>
      <dsp:txXfrm>
        <a:off x="5045511" y="2403816"/>
        <a:ext cx="1350895" cy="1519186"/>
      </dsp:txXfrm>
    </dsp:sp>
    <dsp:sp modelId="{AA3F74EE-E326-48C4-973A-CAC0533617F6}">
      <dsp:nvSpPr>
        <dsp:cNvPr id="0" name=""/>
        <dsp:cNvSpPr/>
      </dsp:nvSpPr>
      <dsp:spPr>
        <a:xfrm>
          <a:off x="6583603" y="2242921"/>
          <a:ext cx="1411063" cy="17025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A1B1D-CE3E-4A49-BD71-D83BA6FD50EC}">
      <dsp:nvSpPr>
        <dsp:cNvPr id="0" name=""/>
        <dsp:cNvSpPr/>
      </dsp:nvSpPr>
      <dsp:spPr>
        <a:xfrm>
          <a:off x="6725840" y="2378046"/>
          <a:ext cx="1411063" cy="170255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الاصلاح الادارى من خلال الاستخدام الامثل للموارد المتاحة وتوافقها مع الهياكل</a:t>
          </a:r>
          <a:endParaRPr lang="ar-EG" sz="1400" b="1" kern="1200" dirty="0">
            <a:solidFill>
              <a:srgbClr val="C00000"/>
            </a:solidFill>
          </a:endParaRPr>
        </a:p>
      </dsp:txBody>
      <dsp:txXfrm>
        <a:off x="6767169" y="2419375"/>
        <a:ext cx="1328405" cy="1619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871DA-10C5-4DC7-92E9-17C4634B6C30}">
      <dsp:nvSpPr>
        <dsp:cNvPr id="0" name=""/>
        <dsp:cNvSpPr/>
      </dsp:nvSpPr>
      <dsp:spPr>
        <a:xfrm>
          <a:off x="4005875" y="1219302"/>
          <a:ext cx="3441695" cy="327586"/>
        </a:xfrm>
        <a:custGeom>
          <a:avLst/>
          <a:gdLst/>
          <a:ahLst/>
          <a:cxnLst/>
          <a:rect l="0" t="0" r="0" b="0"/>
          <a:pathLst>
            <a:path>
              <a:moveTo>
                <a:pt x="0" y="0"/>
              </a:moveTo>
              <a:lnTo>
                <a:pt x="0" y="223240"/>
              </a:lnTo>
              <a:lnTo>
                <a:pt x="3441695" y="223240"/>
              </a:lnTo>
              <a:lnTo>
                <a:pt x="3441695"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93A98-6969-4F59-9B16-C29957CB5058}">
      <dsp:nvSpPr>
        <dsp:cNvPr id="0" name=""/>
        <dsp:cNvSpPr/>
      </dsp:nvSpPr>
      <dsp:spPr>
        <a:xfrm>
          <a:off x="4005875" y="1219302"/>
          <a:ext cx="2065017" cy="327586"/>
        </a:xfrm>
        <a:custGeom>
          <a:avLst/>
          <a:gdLst/>
          <a:ahLst/>
          <a:cxnLst/>
          <a:rect l="0" t="0" r="0" b="0"/>
          <a:pathLst>
            <a:path>
              <a:moveTo>
                <a:pt x="0" y="0"/>
              </a:moveTo>
              <a:lnTo>
                <a:pt x="0" y="223240"/>
              </a:lnTo>
              <a:lnTo>
                <a:pt x="2065017" y="223240"/>
              </a:lnTo>
              <a:lnTo>
                <a:pt x="2065017"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B5E4C1-1D4F-4D07-9C33-DEA914913E07}">
      <dsp:nvSpPr>
        <dsp:cNvPr id="0" name=""/>
        <dsp:cNvSpPr/>
      </dsp:nvSpPr>
      <dsp:spPr>
        <a:xfrm>
          <a:off x="4005875" y="1219302"/>
          <a:ext cx="688339" cy="327586"/>
        </a:xfrm>
        <a:custGeom>
          <a:avLst/>
          <a:gdLst/>
          <a:ahLst/>
          <a:cxnLst/>
          <a:rect l="0" t="0" r="0" b="0"/>
          <a:pathLst>
            <a:path>
              <a:moveTo>
                <a:pt x="0" y="0"/>
              </a:moveTo>
              <a:lnTo>
                <a:pt x="0" y="223240"/>
              </a:lnTo>
              <a:lnTo>
                <a:pt x="688339" y="223240"/>
              </a:lnTo>
              <a:lnTo>
                <a:pt x="688339"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17EF0-CE4E-47D5-8383-4233648262BC}">
      <dsp:nvSpPr>
        <dsp:cNvPr id="0" name=""/>
        <dsp:cNvSpPr/>
      </dsp:nvSpPr>
      <dsp:spPr>
        <a:xfrm>
          <a:off x="3317536" y="1219302"/>
          <a:ext cx="688339" cy="327586"/>
        </a:xfrm>
        <a:custGeom>
          <a:avLst/>
          <a:gdLst/>
          <a:ahLst/>
          <a:cxnLst/>
          <a:rect l="0" t="0" r="0" b="0"/>
          <a:pathLst>
            <a:path>
              <a:moveTo>
                <a:pt x="688339" y="0"/>
              </a:moveTo>
              <a:lnTo>
                <a:pt x="688339" y="223240"/>
              </a:lnTo>
              <a:lnTo>
                <a:pt x="0" y="223240"/>
              </a:lnTo>
              <a:lnTo>
                <a:pt x="0"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BB19EB-30D8-41A4-B32D-CD020CC56931}">
      <dsp:nvSpPr>
        <dsp:cNvPr id="0" name=""/>
        <dsp:cNvSpPr/>
      </dsp:nvSpPr>
      <dsp:spPr>
        <a:xfrm>
          <a:off x="1940858" y="1219302"/>
          <a:ext cx="2065017" cy="327586"/>
        </a:xfrm>
        <a:custGeom>
          <a:avLst/>
          <a:gdLst/>
          <a:ahLst/>
          <a:cxnLst/>
          <a:rect l="0" t="0" r="0" b="0"/>
          <a:pathLst>
            <a:path>
              <a:moveTo>
                <a:pt x="2065017" y="0"/>
              </a:moveTo>
              <a:lnTo>
                <a:pt x="2065017" y="223240"/>
              </a:lnTo>
              <a:lnTo>
                <a:pt x="0" y="223240"/>
              </a:lnTo>
              <a:lnTo>
                <a:pt x="0"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B53BD5-3D46-4F9E-A398-D56A23BEAB31}">
      <dsp:nvSpPr>
        <dsp:cNvPr id="0" name=""/>
        <dsp:cNvSpPr/>
      </dsp:nvSpPr>
      <dsp:spPr>
        <a:xfrm>
          <a:off x="564179" y="1219302"/>
          <a:ext cx="3441695" cy="327586"/>
        </a:xfrm>
        <a:custGeom>
          <a:avLst/>
          <a:gdLst/>
          <a:ahLst/>
          <a:cxnLst/>
          <a:rect l="0" t="0" r="0" b="0"/>
          <a:pathLst>
            <a:path>
              <a:moveTo>
                <a:pt x="3441695" y="0"/>
              </a:moveTo>
              <a:lnTo>
                <a:pt x="3441695" y="223240"/>
              </a:lnTo>
              <a:lnTo>
                <a:pt x="0" y="223240"/>
              </a:lnTo>
              <a:lnTo>
                <a:pt x="0" y="3275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3370C-46CC-4CFE-A072-CA1BE17CCE03}">
      <dsp:nvSpPr>
        <dsp:cNvPr id="0" name=""/>
        <dsp:cNvSpPr/>
      </dsp:nvSpPr>
      <dsp:spPr>
        <a:xfrm>
          <a:off x="2592288" y="504055"/>
          <a:ext cx="2827174" cy="7152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9691C-8A38-4C91-8005-D3D31371C8B4}">
      <dsp:nvSpPr>
        <dsp:cNvPr id="0" name=""/>
        <dsp:cNvSpPr/>
      </dsp:nvSpPr>
      <dsp:spPr>
        <a:xfrm>
          <a:off x="2717441" y="622950"/>
          <a:ext cx="2827174" cy="7152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1">
            <a:lnSpc>
              <a:spcPct val="90000"/>
            </a:lnSpc>
            <a:spcBef>
              <a:spcPct val="0"/>
            </a:spcBef>
            <a:spcAft>
              <a:spcPct val="35000"/>
            </a:spcAft>
          </a:pPr>
          <a:r>
            <a:rPr lang="ar-EG" sz="3100" b="1" kern="1200" dirty="0" smtClean="0">
              <a:solidFill>
                <a:srgbClr val="0033CC"/>
              </a:solidFill>
            </a:rPr>
            <a:t>الاصرار</a:t>
          </a:r>
          <a:endParaRPr lang="ar-EG" sz="3100" b="1" kern="1200" dirty="0">
            <a:solidFill>
              <a:srgbClr val="0033CC"/>
            </a:solidFill>
          </a:endParaRPr>
        </a:p>
      </dsp:txBody>
      <dsp:txXfrm>
        <a:off x="2738390" y="643899"/>
        <a:ext cx="2785276" cy="673348"/>
      </dsp:txXfrm>
    </dsp:sp>
    <dsp:sp modelId="{ECF0D58C-82F6-419A-A8CD-FE89D849BC97}">
      <dsp:nvSpPr>
        <dsp:cNvPr id="0" name=""/>
        <dsp:cNvSpPr/>
      </dsp:nvSpPr>
      <dsp:spPr>
        <a:xfrm>
          <a:off x="993" y="1546889"/>
          <a:ext cx="1126373" cy="1718595"/>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0DBB2-4100-4D6B-8294-7F5FB94BA6C0}">
      <dsp:nvSpPr>
        <dsp:cNvPr id="0" name=""/>
        <dsp:cNvSpPr/>
      </dsp:nvSpPr>
      <dsp:spPr>
        <a:xfrm>
          <a:off x="126145" y="1665784"/>
          <a:ext cx="1126373" cy="17185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الشراكة مع الجهات الخارجية والاستفادة من خبراتهم</a:t>
          </a:r>
          <a:endParaRPr lang="ar-EG" sz="1400" b="1" kern="1200" dirty="0">
            <a:solidFill>
              <a:srgbClr val="C00000"/>
            </a:solidFill>
          </a:endParaRPr>
        </a:p>
      </dsp:txBody>
      <dsp:txXfrm>
        <a:off x="159135" y="1698774"/>
        <a:ext cx="1060393" cy="1652615"/>
      </dsp:txXfrm>
    </dsp:sp>
    <dsp:sp modelId="{6609305C-3760-472E-8069-46F83613AAAE}">
      <dsp:nvSpPr>
        <dsp:cNvPr id="0" name=""/>
        <dsp:cNvSpPr/>
      </dsp:nvSpPr>
      <dsp:spPr>
        <a:xfrm>
          <a:off x="1377671" y="1546889"/>
          <a:ext cx="1126373" cy="1673878"/>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7924BC-076D-45A4-8C95-A2FA45DD9F96}">
      <dsp:nvSpPr>
        <dsp:cNvPr id="0" name=""/>
        <dsp:cNvSpPr/>
      </dsp:nvSpPr>
      <dsp:spPr>
        <a:xfrm>
          <a:off x="1502824" y="1665784"/>
          <a:ext cx="1126373" cy="167387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التأهيل العلمى والعملى لفرق الجودة وكفاءة اختيارهم </a:t>
          </a:r>
          <a:endParaRPr lang="ar-EG" sz="1400" b="1" kern="1200" dirty="0">
            <a:solidFill>
              <a:srgbClr val="C00000"/>
            </a:solidFill>
          </a:endParaRPr>
        </a:p>
      </dsp:txBody>
      <dsp:txXfrm>
        <a:off x="1535814" y="1698774"/>
        <a:ext cx="1060393" cy="1607898"/>
      </dsp:txXfrm>
    </dsp:sp>
    <dsp:sp modelId="{BDD5BEB0-492A-464D-BE90-3C4A5F7BD6F0}">
      <dsp:nvSpPr>
        <dsp:cNvPr id="0" name=""/>
        <dsp:cNvSpPr/>
      </dsp:nvSpPr>
      <dsp:spPr>
        <a:xfrm>
          <a:off x="2754349" y="1546889"/>
          <a:ext cx="1126373" cy="2294655"/>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29205-59A0-4313-918D-0877D561603E}">
      <dsp:nvSpPr>
        <dsp:cNvPr id="0" name=""/>
        <dsp:cNvSpPr/>
      </dsp:nvSpPr>
      <dsp:spPr>
        <a:xfrm>
          <a:off x="2879502" y="1665784"/>
          <a:ext cx="1126373" cy="22946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حرص فرق الجودة على احداث التغيير ومواجهة المشكلات لتحقيق الاهداف</a:t>
          </a:r>
        </a:p>
      </dsp:txBody>
      <dsp:txXfrm>
        <a:off x="2912492" y="1698774"/>
        <a:ext cx="1060393" cy="2228675"/>
      </dsp:txXfrm>
    </dsp:sp>
    <dsp:sp modelId="{F6BA5284-1CE1-43F3-A1DD-DA7EF95551D6}">
      <dsp:nvSpPr>
        <dsp:cNvPr id="0" name=""/>
        <dsp:cNvSpPr/>
      </dsp:nvSpPr>
      <dsp:spPr>
        <a:xfrm>
          <a:off x="4131028" y="1546889"/>
          <a:ext cx="1126373" cy="1920352"/>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77F93-0E7A-4477-8918-51C553F2DC2C}">
      <dsp:nvSpPr>
        <dsp:cNvPr id="0" name=""/>
        <dsp:cNvSpPr/>
      </dsp:nvSpPr>
      <dsp:spPr>
        <a:xfrm>
          <a:off x="4256180" y="1665784"/>
          <a:ext cx="1126373" cy="192035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الاقتناع بضرورة التغيير للتطوير وتقبل نتائجه</a:t>
          </a:r>
          <a:endParaRPr lang="ar-EG" sz="1400" b="1" kern="1200" dirty="0">
            <a:solidFill>
              <a:srgbClr val="C00000"/>
            </a:solidFill>
          </a:endParaRPr>
        </a:p>
      </dsp:txBody>
      <dsp:txXfrm>
        <a:off x="4289170" y="1698774"/>
        <a:ext cx="1060393" cy="1854372"/>
      </dsp:txXfrm>
    </dsp:sp>
    <dsp:sp modelId="{BFA06F2B-0A8A-4F95-A073-C65D3C20DD7A}">
      <dsp:nvSpPr>
        <dsp:cNvPr id="0" name=""/>
        <dsp:cNvSpPr/>
      </dsp:nvSpPr>
      <dsp:spPr>
        <a:xfrm>
          <a:off x="5507706" y="1546889"/>
          <a:ext cx="1126373" cy="2252191"/>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D5A147-1631-4C86-A68C-1D542D8B54A8}">
      <dsp:nvSpPr>
        <dsp:cNvPr id="0" name=""/>
        <dsp:cNvSpPr/>
      </dsp:nvSpPr>
      <dsp:spPr>
        <a:xfrm>
          <a:off x="5632859" y="1665784"/>
          <a:ext cx="1126373" cy="22521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latin typeface="Cooper Black" pitchFamily="18" charset="0"/>
              <a:cs typeface="+mj-cs"/>
            </a:rPr>
            <a:t>التوعية الايجابية والتحفيز على المشاركة حتى اقل مستوى ادارى ممكن</a:t>
          </a:r>
          <a:endParaRPr lang="ar-EG" sz="1400" b="1" kern="1200" dirty="0">
            <a:solidFill>
              <a:srgbClr val="C00000"/>
            </a:solidFill>
            <a:latin typeface="Cooper Black" pitchFamily="18" charset="0"/>
            <a:cs typeface="+mj-cs"/>
          </a:endParaRPr>
        </a:p>
      </dsp:txBody>
      <dsp:txXfrm>
        <a:off x="5665849" y="1698774"/>
        <a:ext cx="1060393" cy="2186211"/>
      </dsp:txXfrm>
    </dsp:sp>
    <dsp:sp modelId="{BF7D1140-B6A4-478A-9181-793266B6DC93}">
      <dsp:nvSpPr>
        <dsp:cNvPr id="0" name=""/>
        <dsp:cNvSpPr/>
      </dsp:nvSpPr>
      <dsp:spPr>
        <a:xfrm>
          <a:off x="6884384" y="1546889"/>
          <a:ext cx="1126373" cy="1522581"/>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87544-14E0-4378-86C3-327E1DFB6C23}">
      <dsp:nvSpPr>
        <dsp:cNvPr id="0" name=""/>
        <dsp:cNvSpPr/>
      </dsp:nvSpPr>
      <dsp:spPr>
        <a:xfrm>
          <a:off x="7009537" y="1665784"/>
          <a:ext cx="1126373" cy="15225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دعم القيادات ورئاسة الجهاز</a:t>
          </a:r>
          <a:endParaRPr lang="ar-EG" sz="1400" b="1" kern="1200" dirty="0">
            <a:solidFill>
              <a:srgbClr val="C00000"/>
            </a:solidFill>
          </a:endParaRPr>
        </a:p>
      </dsp:txBody>
      <dsp:txXfrm>
        <a:off x="7042527" y="1698774"/>
        <a:ext cx="1060393" cy="14566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DD022-48C1-4D20-92D4-EFB533DCEC5A}">
      <dsp:nvSpPr>
        <dsp:cNvPr id="0" name=""/>
        <dsp:cNvSpPr/>
      </dsp:nvSpPr>
      <dsp:spPr>
        <a:xfrm>
          <a:off x="3741233" y="1204485"/>
          <a:ext cx="2566215" cy="665034"/>
        </a:xfrm>
        <a:custGeom>
          <a:avLst/>
          <a:gdLst/>
          <a:ahLst/>
          <a:cxnLst/>
          <a:rect l="0" t="0" r="0" b="0"/>
          <a:pathLst>
            <a:path>
              <a:moveTo>
                <a:pt x="0" y="0"/>
              </a:moveTo>
              <a:lnTo>
                <a:pt x="0" y="466162"/>
              </a:lnTo>
              <a:lnTo>
                <a:pt x="2566215" y="466162"/>
              </a:lnTo>
              <a:lnTo>
                <a:pt x="2566215" y="66503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451F4-C8AF-4BA9-B2DC-3D74E0726F5A}">
      <dsp:nvSpPr>
        <dsp:cNvPr id="0" name=""/>
        <dsp:cNvSpPr/>
      </dsp:nvSpPr>
      <dsp:spPr>
        <a:xfrm>
          <a:off x="3651440" y="1204485"/>
          <a:ext cx="91440" cy="684104"/>
        </a:xfrm>
        <a:custGeom>
          <a:avLst/>
          <a:gdLst/>
          <a:ahLst/>
          <a:cxnLst/>
          <a:rect l="0" t="0" r="0" b="0"/>
          <a:pathLst>
            <a:path>
              <a:moveTo>
                <a:pt x="89792" y="0"/>
              </a:moveTo>
              <a:lnTo>
                <a:pt x="89792" y="485233"/>
              </a:lnTo>
              <a:lnTo>
                <a:pt x="45720" y="485233"/>
              </a:lnTo>
              <a:lnTo>
                <a:pt x="45720" y="6841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890B1-E4E5-46C6-BEE3-32493973BFCD}">
      <dsp:nvSpPr>
        <dsp:cNvPr id="0" name=""/>
        <dsp:cNvSpPr/>
      </dsp:nvSpPr>
      <dsp:spPr>
        <a:xfrm>
          <a:off x="1073369" y="1204485"/>
          <a:ext cx="2667864" cy="684104"/>
        </a:xfrm>
        <a:custGeom>
          <a:avLst/>
          <a:gdLst/>
          <a:ahLst/>
          <a:cxnLst/>
          <a:rect l="0" t="0" r="0" b="0"/>
          <a:pathLst>
            <a:path>
              <a:moveTo>
                <a:pt x="2667864" y="0"/>
              </a:moveTo>
              <a:lnTo>
                <a:pt x="2667864" y="485233"/>
              </a:lnTo>
              <a:lnTo>
                <a:pt x="0" y="485233"/>
              </a:lnTo>
              <a:lnTo>
                <a:pt x="0" y="6841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CCCDC7-8B2D-499C-9BF6-EB64B7F22796}">
      <dsp:nvSpPr>
        <dsp:cNvPr id="0" name=""/>
        <dsp:cNvSpPr/>
      </dsp:nvSpPr>
      <dsp:spPr>
        <a:xfrm>
          <a:off x="2353763" y="436402"/>
          <a:ext cx="2774938" cy="768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ED15B-91CE-4579-8A5E-807D6D74683F}">
      <dsp:nvSpPr>
        <dsp:cNvPr id="0" name=""/>
        <dsp:cNvSpPr/>
      </dsp:nvSpPr>
      <dsp:spPr>
        <a:xfrm>
          <a:off x="2592290" y="663002"/>
          <a:ext cx="2774938" cy="76808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ar-EG" sz="1800" b="1" kern="1200" dirty="0" smtClean="0">
              <a:solidFill>
                <a:srgbClr val="002060"/>
              </a:solidFill>
            </a:rPr>
            <a:t>محاور عمل المشروع</a:t>
          </a:r>
          <a:endParaRPr lang="ar-EG" sz="1800" b="1" kern="1200" dirty="0">
            <a:solidFill>
              <a:srgbClr val="002060"/>
            </a:solidFill>
          </a:endParaRPr>
        </a:p>
      </dsp:txBody>
      <dsp:txXfrm>
        <a:off x="2614786" y="685498"/>
        <a:ext cx="2729946" cy="723091"/>
      </dsp:txXfrm>
    </dsp:sp>
    <dsp:sp modelId="{47453165-6A4D-46DD-948D-D37B7E025A4B}">
      <dsp:nvSpPr>
        <dsp:cNvPr id="0" name=""/>
        <dsp:cNvSpPr/>
      </dsp:nvSpPr>
      <dsp:spPr>
        <a:xfrm>
          <a:off x="0" y="1888590"/>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992DB-8A6C-4ADF-8CCF-24FA386C55E0}">
      <dsp:nvSpPr>
        <dsp:cNvPr id="0" name=""/>
        <dsp:cNvSpPr/>
      </dsp:nvSpPr>
      <dsp:spPr>
        <a:xfrm>
          <a:off x="238526" y="2115190"/>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العمليات والاجراءات ومعايير قياس الأداء</a:t>
          </a:r>
          <a:endParaRPr lang="ar-EG" sz="1400" b="1" kern="1200" dirty="0">
            <a:solidFill>
              <a:srgbClr val="C00000"/>
            </a:solidFill>
          </a:endParaRPr>
        </a:p>
      </dsp:txBody>
      <dsp:txXfrm>
        <a:off x="265385" y="2142049"/>
        <a:ext cx="2093020" cy="863319"/>
      </dsp:txXfrm>
    </dsp:sp>
    <dsp:sp modelId="{C87B13AD-90B5-4D08-89D9-38237CFF9C6F}">
      <dsp:nvSpPr>
        <dsp:cNvPr id="0" name=""/>
        <dsp:cNvSpPr/>
      </dsp:nvSpPr>
      <dsp:spPr>
        <a:xfrm>
          <a:off x="2623791" y="1888590"/>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5AF63-4CE9-413C-B303-AF59FC6AE20D}">
      <dsp:nvSpPr>
        <dsp:cNvPr id="0" name=""/>
        <dsp:cNvSpPr/>
      </dsp:nvSpPr>
      <dsp:spPr>
        <a:xfrm>
          <a:off x="2862317" y="2115190"/>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الهيكلة التنظيمية وبطاقات الوصف</a:t>
          </a:r>
          <a:endParaRPr lang="ar-EG" sz="1400" b="1" kern="1200" dirty="0">
            <a:solidFill>
              <a:srgbClr val="C00000"/>
            </a:solidFill>
          </a:endParaRPr>
        </a:p>
      </dsp:txBody>
      <dsp:txXfrm>
        <a:off x="2889176" y="2142049"/>
        <a:ext cx="2093020" cy="863319"/>
      </dsp:txXfrm>
    </dsp:sp>
    <dsp:sp modelId="{47D557F7-99DD-43D6-9A7E-3A8C60224D0C}">
      <dsp:nvSpPr>
        <dsp:cNvPr id="0" name=""/>
        <dsp:cNvSpPr/>
      </dsp:nvSpPr>
      <dsp:spPr>
        <a:xfrm>
          <a:off x="5234080" y="1869519"/>
          <a:ext cx="2146738" cy="9170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E261BE-1B3B-4CBA-9291-6049ECF4D78E}">
      <dsp:nvSpPr>
        <dsp:cNvPr id="0" name=""/>
        <dsp:cNvSpPr/>
      </dsp:nvSpPr>
      <dsp:spPr>
        <a:xfrm>
          <a:off x="5472606" y="2096119"/>
          <a:ext cx="2146738" cy="9170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معايير التميز الأوروبية</a:t>
          </a:r>
          <a:endParaRPr lang="ar-EG" sz="1600" b="1" kern="1200" dirty="0">
            <a:solidFill>
              <a:srgbClr val="C00000"/>
            </a:solidFill>
          </a:endParaRPr>
        </a:p>
      </dsp:txBody>
      <dsp:txXfrm>
        <a:off x="5499465" y="2122978"/>
        <a:ext cx="2093020" cy="8633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E12D3-E842-4EB6-9ACA-1153759F6AF0}">
      <dsp:nvSpPr>
        <dsp:cNvPr id="0" name=""/>
        <dsp:cNvSpPr/>
      </dsp:nvSpPr>
      <dsp:spPr>
        <a:xfrm>
          <a:off x="4349336" y="933643"/>
          <a:ext cx="1193485" cy="1722088"/>
        </a:xfrm>
        <a:custGeom>
          <a:avLst/>
          <a:gdLst/>
          <a:ahLst/>
          <a:cxnLst/>
          <a:rect l="0" t="0" r="0" b="0"/>
          <a:pathLst>
            <a:path>
              <a:moveTo>
                <a:pt x="0" y="0"/>
              </a:moveTo>
              <a:lnTo>
                <a:pt x="0" y="1722088"/>
              </a:lnTo>
              <a:lnTo>
                <a:pt x="1193485" y="17220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E91D52-0C99-4C6C-A720-FD948593BC15}">
      <dsp:nvSpPr>
        <dsp:cNvPr id="0" name=""/>
        <dsp:cNvSpPr/>
      </dsp:nvSpPr>
      <dsp:spPr>
        <a:xfrm>
          <a:off x="3865272" y="933643"/>
          <a:ext cx="484063" cy="1722088"/>
        </a:xfrm>
        <a:custGeom>
          <a:avLst/>
          <a:gdLst/>
          <a:ahLst/>
          <a:cxnLst/>
          <a:rect l="0" t="0" r="0" b="0"/>
          <a:pathLst>
            <a:path>
              <a:moveTo>
                <a:pt x="484063" y="0"/>
              </a:moveTo>
              <a:lnTo>
                <a:pt x="484063" y="1722088"/>
              </a:lnTo>
              <a:lnTo>
                <a:pt x="0" y="17220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CEE5F7-8D6C-4B47-9015-A6380FD72996}">
      <dsp:nvSpPr>
        <dsp:cNvPr id="0" name=""/>
        <dsp:cNvSpPr/>
      </dsp:nvSpPr>
      <dsp:spPr>
        <a:xfrm>
          <a:off x="4349336" y="933643"/>
          <a:ext cx="2109711" cy="3415206"/>
        </a:xfrm>
        <a:custGeom>
          <a:avLst/>
          <a:gdLst/>
          <a:ahLst/>
          <a:cxnLst/>
          <a:rect l="0" t="0" r="0" b="0"/>
          <a:pathLst>
            <a:path>
              <a:moveTo>
                <a:pt x="0" y="0"/>
              </a:moveTo>
              <a:lnTo>
                <a:pt x="0" y="2960503"/>
              </a:lnTo>
              <a:lnTo>
                <a:pt x="2109711" y="2960503"/>
              </a:lnTo>
              <a:lnTo>
                <a:pt x="2109711" y="34152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5A880D-DEE3-43AA-A1F4-3F338F75F0BC}">
      <dsp:nvSpPr>
        <dsp:cNvPr id="0" name=""/>
        <dsp:cNvSpPr/>
      </dsp:nvSpPr>
      <dsp:spPr>
        <a:xfrm>
          <a:off x="2899094" y="933643"/>
          <a:ext cx="1450241" cy="3415206"/>
        </a:xfrm>
        <a:custGeom>
          <a:avLst/>
          <a:gdLst/>
          <a:ahLst/>
          <a:cxnLst/>
          <a:rect l="0" t="0" r="0" b="0"/>
          <a:pathLst>
            <a:path>
              <a:moveTo>
                <a:pt x="1450241" y="0"/>
              </a:moveTo>
              <a:lnTo>
                <a:pt x="1450241" y="2960503"/>
              </a:lnTo>
              <a:lnTo>
                <a:pt x="0" y="2960503"/>
              </a:lnTo>
              <a:lnTo>
                <a:pt x="0" y="34152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75C3A-359C-49C6-8553-D4D3E90A3BDA}">
      <dsp:nvSpPr>
        <dsp:cNvPr id="0" name=""/>
        <dsp:cNvSpPr/>
      </dsp:nvSpPr>
      <dsp:spPr>
        <a:xfrm>
          <a:off x="2184085" y="271770"/>
          <a:ext cx="4330500" cy="661873"/>
        </a:xfrm>
        <a:prstGeom prst="rect">
          <a:avLst/>
        </a:prstGeom>
        <a:solidFill>
          <a:schemeClr val="lt1"/>
        </a:solidFill>
        <a:ln w="15875" cap="flat" cmpd="sng" algn="ctr">
          <a:solidFill>
            <a:schemeClr val="accent6">
              <a:shade val="75000"/>
              <a:satMod val="125000"/>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EG" sz="1600" b="1" kern="1200" dirty="0" smtClean="0">
              <a:solidFill>
                <a:srgbClr val="C00000"/>
              </a:solidFill>
            </a:rPr>
            <a:t>الأدارة والتنسيق والأشراف</a:t>
          </a:r>
          <a:endParaRPr lang="ar-EG" sz="1600" b="1" kern="1200" dirty="0">
            <a:solidFill>
              <a:srgbClr val="C00000"/>
            </a:solidFill>
          </a:endParaRPr>
        </a:p>
      </dsp:txBody>
      <dsp:txXfrm>
        <a:off x="2184085" y="271770"/>
        <a:ext cx="4330500" cy="661873"/>
      </dsp:txXfrm>
    </dsp:sp>
    <dsp:sp modelId="{83535EDE-D472-421B-90A4-6935FCBA9BA7}">
      <dsp:nvSpPr>
        <dsp:cNvPr id="0" name=""/>
        <dsp:cNvSpPr/>
      </dsp:nvSpPr>
      <dsp:spPr>
        <a:xfrm>
          <a:off x="1712299" y="4348849"/>
          <a:ext cx="2373590" cy="679000"/>
        </a:xfrm>
        <a:prstGeom prst="rect">
          <a:avLst/>
        </a:prstGeom>
        <a:solidFill>
          <a:schemeClr val="lt1"/>
        </a:solidFill>
        <a:ln w="15875" cap="flat" cmpd="sng" algn="ctr">
          <a:solidFill>
            <a:schemeClr val="accent6">
              <a:shade val="75000"/>
              <a:satMod val="125000"/>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دوائر الجودة المؤقته</a:t>
          </a:r>
          <a:endParaRPr lang="ar-EG" sz="1400" b="1" kern="1200" dirty="0">
            <a:solidFill>
              <a:srgbClr val="C00000"/>
            </a:solidFill>
          </a:endParaRPr>
        </a:p>
      </dsp:txBody>
      <dsp:txXfrm>
        <a:off x="1712299" y="4348849"/>
        <a:ext cx="2373590" cy="679000"/>
      </dsp:txXfrm>
    </dsp:sp>
    <dsp:sp modelId="{914E8BB1-4773-4284-BC39-0216FA32B96F}">
      <dsp:nvSpPr>
        <dsp:cNvPr id="0" name=""/>
        <dsp:cNvSpPr/>
      </dsp:nvSpPr>
      <dsp:spPr>
        <a:xfrm>
          <a:off x="5418774" y="4348849"/>
          <a:ext cx="2080545" cy="631127"/>
        </a:xfrm>
        <a:prstGeom prst="rect">
          <a:avLst/>
        </a:prstGeom>
        <a:solidFill>
          <a:schemeClr val="lt1"/>
        </a:solidFill>
        <a:ln w="15875" cap="flat" cmpd="sng" algn="ctr">
          <a:solidFill>
            <a:schemeClr val="accent6">
              <a:shade val="75000"/>
              <a:satMod val="125000"/>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فريق الجودة الشاملة الدائم</a:t>
          </a:r>
          <a:endParaRPr lang="ar-EG" sz="1400" b="1" kern="1200" dirty="0">
            <a:solidFill>
              <a:srgbClr val="C00000"/>
            </a:solidFill>
          </a:endParaRPr>
        </a:p>
      </dsp:txBody>
      <dsp:txXfrm>
        <a:off x="5418774" y="4348849"/>
        <a:ext cx="2080545" cy="631127"/>
      </dsp:txXfrm>
    </dsp:sp>
    <dsp:sp modelId="{E89CB5CF-FC94-4D57-BBD6-FB7A81C2544B}">
      <dsp:nvSpPr>
        <dsp:cNvPr id="0" name=""/>
        <dsp:cNvSpPr/>
      </dsp:nvSpPr>
      <dsp:spPr>
        <a:xfrm>
          <a:off x="929063" y="2222151"/>
          <a:ext cx="2936209" cy="867161"/>
        </a:xfrm>
        <a:prstGeom prst="rect">
          <a:avLst/>
        </a:prstGeom>
        <a:solidFill>
          <a:schemeClr val="lt1"/>
        </a:solidFill>
        <a:ln w="15875" cap="flat" cmpd="sng" algn="ctr">
          <a:solidFill>
            <a:schemeClr val="accent6">
              <a:shade val="75000"/>
              <a:satMod val="125000"/>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فريق المتابـــعة والتوثيق واعداد التقارير وتنسيق الاجتماعات</a:t>
          </a:r>
          <a:endParaRPr lang="ar-EG" sz="1400" b="1" kern="1200" dirty="0">
            <a:solidFill>
              <a:srgbClr val="C00000"/>
            </a:solidFill>
          </a:endParaRPr>
        </a:p>
      </dsp:txBody>
      <dsp:txXfrm>
        <a:off x="929063" y="2222151"/>
        <a:ext cx="2936209" cy="867161"/>
      </dsp:txXfrm>
    </dsp:sp>
    <dsp:sp modelId="{F0C10B99-6580-4DA4-A082-E9E229CEBEA7}">
      <dsp:nvSpPr>
        <dsp:cNvPr id="0" name=""/>
        <dsp:cNvSpPr/>
      </dsp:nvSpPr>
      <dsp:spPr>
        <a:xfrm>
          <a:off x="5542822" y="2222151"/>
          <a:ext cx="2794212" cy="867161"/>
        </a:xfrm>
        <a:prstGeom prst="rect">
          <a:avLst/>
        </a:prstGeom>
        <a:solidFill>
          <a:schemeClr val="lt1"/>
        </a:solidFill>
        <a:ln w="15875" cap="flat" cmpd="sng" algn="ctr">
          <a:solidFill>
            <a:schemeClr val="accent6">
              <a:shade val="75000"/>
              <a:satMod val="125000"/>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b="1" kern="1200" dirty="0" smtClean="0">
              <a:solidFill>
                <a:srgbClr val="C00000"/>
              </a:solidFill>
            </a:rPr>
            <a:t>مديرى الشئون الفنية بالقطاعات</a:t>
          </a:r>
          <a:endParaRPr lang="ar-EG" sz="1400" b="1" kern="1200" dirty="0">
            <a:solidFill>
              <a:srgbClr val="C00000"/>
            </a:solidFill>
          </a:endParaRPr>
        </a:p>
      </dsp:txBody>
      <dsp:txXfrm>
        <a:off x="5542822" y="2222151"/>
        <a:ext cx="2794212" cy="8671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B4571B1-13B3-4B32-BB79-2C6814A60D47}" type="datetimeFigureOut">
              <a:rPr lang="ar-EG" smtClean="0"/>
              <a:t>04/03/1437</a:t>
            </a:fld>
            <a:endParaRPr lang="ar-EG"/>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806FBF18-D1CD-4750-8F45-94AAB6A8F49F}" type="slidenum">
              <a:rPr lang="ar-EG" smtClean="0"/>
              <a:t>‹#›</a:t>
            </a:fld>
            <a:endParaRPr lang="ar-EG"/>
          </a:p>
        </p:txBody>
      </p:sp>
    </p:spTree>
    <p:extLst>
      <p:ext uri="{BB962C8B-B14F-4D97-AF65-F5344CB8AC3E}">
        <p14:creationId xmlns:p14="http://schemas.microsoft.com/office/powerpoint/2010/main" val="2238430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FCF794D-54E5-4299-BDA6-1ACC97A2E12A}" type="datetimeFigureOut">
              <a:rPr lang="ar-EG" smtClean="0"/>
              <a:t>04/03/1437</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CCEE4CA-AD4B-4271-BA04-02D6F24578C3}" type="slidenum">
              <a:rPr lang="ar-EG" smtClean="0"/>
              <a:t>‹#›</a:t>
            </a:fld>
            <a:endParaRPr lang="ar-EG"/>
          </a:p>
        </p:txBody>
      </p:sp>
    </p:spTree>
    <p:extLst>
      <p:ext uri="{BB962C8B-B14F-4D97-AF65-F5344CB8AC3E}">
        <p14:creationId xmlns:p14="http://schemas.microsoft.com/office/powerpoint/2010/main" val="263492033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CCCEE4CA-AD4B-4271-BA04-02D6F24578C3}" type="slidenum">
              <a:rPr lang="ar-EG" smtClean="0"/>
              <a:t>9</a:t>
            </a:fld>
            <a:endParaRPr lang="ar-EG"/>
          </a:p>
        </p:txBody>
      </p:sp>
    </p:spTree>
    <p:extLst>
      <p:ext uri="{BB962C8B-B14F-4D97-AF65-F5344CB8AC3E}">
        <p14:creationId xmlns:p14="http://schemas.microsoft.com/office/powerpoint/2010/main" val="276271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CCCEE4CA-AD4B-4271-BA04-02D6F24578C3}" type="slidenum">
              <a:rPr lang="ar-EG" smtClean="0"/>
              <a:t>10</a:t>
            </a:fld>
            <a:endParaRPr lang="ar-EG"/>
          </a:p>
        </p:txBody>
      </p:sp>
    </p:spTree>
    <p:extLst>
      <p:ext uri="{BB962C8B-B14F-4D97-AF65-F5344CB8AC3E}">
        <p14:creationId xmlns:p14="http://schemas.microsoft.com/office/powerpoint/2010/main" val="276271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4" tIns="46153" rIns="92304" bIns="46153" anchor="b"/>
          <a:lstStyle>
            <a:lvl1pPr algn="l" defTabSz="923925" eaLnBrk="0" hangingPunct="0">
              <a:spcBef>
                <a:spcPct val="30000"/>
              </a:spcBef>
              <a:defRPr sz="1200">
                <a:solidFill>
                  <a:schemeClr val="tx1"/>
                </a:solidFill>
                <a:latin typeface="Arial" pitchFamily="34" charset="0"/>
              </a:defRPr>
            </a:lvl1pPr>
            <a:lvl2pPr marL="742950" indent="-285750" algn="l" defTabSz="923925" eaLnBrk="0" hangingPunct="0">
              <a:spcBef>
                <a:spcPct val="30000"/>
              </a:spcBef>
              <a:defRPr sz="1200">
                <a:solidFill>
                  <a:schemeClr val="tx1"/>
                </a:solidFill>
                <a:latin typeface="Arial" pitchFamily="34" charset="0"/>
              </a:defRPr>
            </a:lvl2pPr>
            <a:lvl3pPr marL="1143000" indent="-228600" algn="l" defTabSz="923925" eaLnBrk="0" hangingPunct="0">
              <a:spcBef>
                <a:spcPct val="30000"/>
              </a:spcBef>
              <a:defRPr sz="1200">
                <a:solidFill>
                  <a:schemeClr val="tx1"/>
                </a:solidFill>
                <a:latin typeface="Arial" pitchFamily="34" charset="0"/>
              </a:defRPr>
            </a:lvl3pPr>
            <a:lvl4pPr marL="1600200" indent="-228600" algn="l" defTabSz="923925" eaLnBrk="0" hangingPunct="0">
              <a:spcBef>
                <a:spcPct val="30000"/>
              </a:spcBef>
              <a:defRPr sz="1200">
                <a:solidFill>
                  <a:schemeClr val="tx1"/>
                </a:solidFill>
                <a:latin typeface="Arial" pitchFamily="34" charset="0"/>
              </a:defRPr>
            </a:lvl4pPr>
            <a:lvl5pPr marL="2057400" indent="-228600" algn="l" defTabSz="923925" eaLnBrk="0" hangingPunct="0">
              <a:spcBef>
                <a:spcPct val="30000"/>
              </a:spcBef>
              <a:defRPr sz="1200">
                <a:solidFill>
                  <a:schemeClr val="tx1"/>
                </a:solidFill>
                <a:latin typeface="Arial" pitchFamily="34" charset="0"/>
              </a:defRPr>
            </a:lvl5pPr>
            <a:lvl6pPr marL="2514600" indent="-228600" algn="l" defTabSz="923925" rtl="0" eaLnBrk="0" fontAlgn="base" hangingPunct="0">
              <a:spcBef>
                <a:spcPct val="30000"/>
              </a:spcBef>
              <a:spcAft>
                <a:spcPct val="0"/>
              </a:spcAft>
              <a:defRPr sz="1200">
                <a:solidFill>
                  <a:schemeClr val="tx1"/>
                </a:solidFill>
                <a:latin typeface="Arial" pitchFamily="34" charset="0"/>
              </a:defRPr>
            </a:lvl6pPr>
            <a:lvl7pPr marL="2971800" indent="-228600" algn="l" defTabSz="923925" rtl="0" eaLnBrk="0" fontAlgn="base" hangingPunct="0">
              <a:spcBef>
                <a:spcPct val="30000"/>
              </a:spcBef>
              <a:spcAft>
                <a:spcPct val="0"/>
              </a:spcAft>
              <a:defRPr sz="1200">
                <a:solidFill>
                  <a:schemeClr val="tx1"/>
                </a:solidFill>
                <a:latin typeface="Arial" pitchFamily="34" charset="0"/>
              </a:defRPr>
            </a:lvl7pPr>
            <a:lvl8pPr marL="3429000" indent="-228600" algn="l" defTabSz="923925" rtl="0" eaLnBrk="0" fontAlgn="base" hangingPunct="0">
              <a:spcBef>
                <a:spcPct val="30000"/>
              </a:spcBef>
              <a:spcAft>
                <a:spcPct val="0"/>
              </a:spcAft>
              <a:defRPr sz="1200">
                <a:solidFill>
                  <a:schemeClr val="tx1"/>
                </a:solidFill>
                <a:latin typeface="Arial" pitchFamily="34" charset="0"/>
              </a:defRPr>
            </a:lvl8pPr>
            <a:lvl9pPr marL="3886200" indent="-228600" algn="l" defTabSz="923925" rtl="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2C54BBF2-E32C-4C7A-B363-33C0CAABE040}" type="slidenum">
              <a:rPr lang="ar-SA" altLang="en-US"/>
              <a:pPr algn="r" eaLnBrk="1" hangingPunct="1">
                <a:spcBef>
                  <a:spcPct val="0"/>
                </a:spcBef>
              </a:pPr>
              <a:t>11</a:t>
            </a:fld>
            <a:endParaRPr lang="en-CA" altLang="en-US"/>
          </a:p>
        </p:txBody>
      </p:sp>
      <p:sp>
        <p:nvSpPr>
          <p:cNvPr id="47107" name="Rectangle 2"/>
          <p:cNvSpPr>
            <a:spLocks noGrp="1" noRot="1" noChangeAspect="1" noChangeArrowheads="1" noTextEdit="1"/>
          </p:cNvSpPr>
          <p:nvPr>
            <p:ph type="sldImg"/>
          </p:nvPr>
        </p:nvSpPr>
        <p:spPr>
          <a:xfrm>
            <a:off x="1128713" y="671513"/>
            <a:ext cx="4583112" cy="3436937"/>
          </a:xfrm>
          <a:ln/>
        </p:spPr>
      </p:sp>
      <p:sp>
        <p:nvSpPr>
          <p:cNvPr id="47108" name="Rectangle 3"/>
          <p:cNvSpPr>
            <a:spLocks noGrp="1" noChangeArrowheads="1"/>
          </p:cNvSpPr>
          <p:nvPr>
            <p:ph type="body" idx="1"/>
          </p:nvPr>
        </p:nvSpPr>
        <p:spPr>
          <a:xfrm>
            <a:off x="890589" y="4334656"/>
            <a:ext cx="5051425" cy="41113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4" tIns="46153" rIns="92304" bIns="46153" anchor="b"/>
          <a:lstStyle>
            <a:lvl1pPr algn="l" defTabSz="923925" eaLnBrk="0" hangingPunct="0">
              <a:spcBef>
                <a:spcPct val="30000"/>
              </a:spcBef>
              <a:defRPr sz="1200">
                <a:solidFill>
                  <a:schemeClr val="tx1"/>
                </a:solidFill>
                <a:latin typeface="Arial" pitchFamily="34" charset="0"/>
              </a:defRPr>
            </a:lvl1pPr>
            <a:lvl2pPr marL="742950" indent="-285750" algn="l" defTabSz="923925" eaLnBrk="0" hangingPunct="0">
              <a:spcBef>
                <a:spcPct val="30000"/>
              </a:spcBef>
              <a:defRPr sz="1200">
                <a:solidFill>
                  <a:schemeClr val="tx1"/>
                </a:solidFill>
                <a:latin typeface="Arial" pitchFamily="34" charset="0"/>
              </a:defRPr>
            </a:lvl2pPr>
            <a:lvl3pPr marL="1143000" indent="-228600" algn="l" defTabSz="923925" eaLnBrk="0" hangingPunct="0">
              <a:spcBef>
                <a:spcPct val="30000"/>
              </a:spcBef>
              <a:defRPr sz="1200">
                <a:solidFill>
                  <a:schemeClr val="tx1"/>
                </a:solidFill>
                <a:latin typeface="Arial" pitchFamily="34" charset="0"/>
              </a:defRPr>
            </a:lvl3pPr>
            <a:lvl4pPr marL="1600200" indent="-228600" algn="l" defTabSz="923925" eaLnBrk="0" hangingPunct="0">
              <a:spcBef>
                <a:spcPct val="30000"/>
              </a:spcBef>
              <a:defRPr sz="1200">
                <a:solidFill>
                  <a:schemeClr val="tx1"/>
                </a:solidFill>
                <a:latin typeface="Arial" pitchFamily="34" charset="0"/>
              </a:defRPr>
            </a:lvl4pPr>
            <a:lvl5pPr marL="2057400" indent="-228600" algn="l" defTabSz="923925" eaLnBrk="0" hangingPunct="0">
              <a:spcBef>
                <a:spcPct val="30000"/>
              </a:spcBef>
              <a:defRPr sz="1200">
                <a:solidFill>
                  <a:schemeClr val="tx1"/>
                </a:solidFill>
                <a:latin typeface="Arial" pitchFamily="34" charset="0"/>
              </a:defRPr>
            </a:lvl5pPr>
            <a:lvl6pPr marL="2514600" indent="-228600" algn="l" defTabSz="923925" rtl="0" eaLnBrk="0" fontAlgn="base" hangingPunct="0">
              <a:spcBef>
                <a:spcPct val="30000"/>
              </a:spcBef>
              <a:spcAft>
                <a:spcPct val="0"/>
              </a:spcAft>
              <a:defRPr sz="1200">
                <a:solidFill>
                  <a:schemeClr val="tx1"/>
                </a:solidFill>
                <a:latin typeface="Arial" pitchFamily="34" charset="0"/>
              </a:defRPr>
            </a:lvl6pPr>
            <a:lvl7pPr marL="2971800" indent="-228600" algn="l" defTabSz="923925" rtl="0" eaLnBrk="0" fontAlgn="base" hangingPunct="0">
              <a:spcBef>
                <a:spcPct val="30000"/>
              </a:spcBef>
              <a:spcAft>
                <a:spcPct val="0"/>
              </a:spcAft>
              <a:defRPr sz="1200">
                <a:solidFill>
                  <a:schemeClr val="tx1"/>
                </a:solidFill>
                <a:latin typeface="Arial" pitchFamily="34" charset="0"/>
              </a:defRPr>
            </a:lvl7pPr>
            <a:lvl8pPr marL="3429000" indent="-228600" algn="l" defTabSz="923925" rtl="0" eaLnBrk="0" fontAlgn="base" hangingPunct="0">
              <a:spcBef>
                <a:spcPct val="30000"/>
              </a:spcBef>
              <a:spcAft>
                <a:spcPct val="0"/>
              </a:spcAft>
              <a:defRPr sz="1200">
                <a:solidFill>
                  <a:schemeClr val="tx1"/>
                </a:solidFill>
                <a:latin typeface="Arial" pitchFamily="34" charset="0"/>
              </a:defRPr>
            </a:lvl8pPr>
            <a:lvl9pPr marL="3886200" indent="-228600" algn="l" defTabSz="923925" rtl="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17DADE43-5DC0-4515-8FBF-8E137168AE27}" type="slidenum">
              <a:rPr lang="ar-SA" altLang="en-US"/>
              <a:pPr algn="r" eaLnBrk="1" hangingPunct="1">
                <a:spcBef>
                  <a:spcPct val="0"/>
                </a:spcBef>
              </a:pPr>
              <a:t>12</a:t>
            </a:fld>
            <a:endParaRPr lang="en-CA" altLang="en-US"/>
          </a:p>
        </p:txBody>
      </p:sp>
      <p:sp>
        <p:nvSpPr>
          <p:cNvPr id="48131" name="Rectangle 2"/>
          <p:cNvSpPr>
            <a:spLocks noGrp="1" noRot="1" noChangeAspect="1" noChangeArrowheads="1" noTextEdit="1"/>
          </p:cNvSpPr>
          <p:nvPr>
            <p:ph type="sldImg"/>
          </p:nvPr>
        </p:nvSpPr>
        <p:spPr>
          <a:xfrm>
            <a:off x="1128713" y="671513"/>
            <a:ext cx="4583112" cy="3436937"/>
          </a:xfrm>
          <a:ln/>
        </p:spPr>
      </p:sp>
      <p:sp>
        <p:nvSpPr>
          <p:cNvPr id="48132" name="Rectangle 3"/>
          <p:cNvSpPr>
            <a:spLocks noGrp="1" noChangeArrowheads="1"/>
          </p:cNvSpPr>
          <p:nvPr>
            <p:ph type="body" idx="1"/>
          </p:nvPr>
        </p:nvSpPr>
        <p:spPr>
          <a:xfrm>
            <a:off x="890589" y="4334656"/>
            <a:ext cx="5051425" cy="41113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4" tIns="46153" rIns="92304" bIns="46153" anchor="b"/>
          <a:lstStyle>
            <a:lvl1pPr algn="l" defTabSz="923925" eaLnBrk="0" hangingPunct="0">
              <a:spcBef>
                <a:spcPct val="30000"/>
              </a:spcBef>
              <a:defRPr sz="1200">
                <a:solidFill>
                  <a:schemeClr val="tx1"/>
                </a:solidFill>
                <a:latin typeface="Arial" pitchFamily="34" charset="0"/>
              </a:defRPr>
            </a:lvl1pPr>
            <a:lvl2pPr marL="742950" indent="-285750" algn="l" defTabSz="923925" eaLnBrk="0" hangingPunct="0">
              <a:spcBef>
                <a:spcPct val="30000"/>
              </a:spcBef>
              <a:defRPr sz="1200">
                <a:solidFill>
                  <a:schemeClr val="tx1"/>
                </a:solidFill>
                <a:latin typeface="Arial" pitchFamily="34" charset="0"/>
              </a:defRPr>
            </a:lvl2pPr>
            <a:lvl3pPr marL="1143000" indent="-228600" algn="l" defTabSz="923925" eaLnBrk="0" hangingPunct="0">
              <a:spcBef>
                <a:spcPct val="30000"/>
              </a:spcBef>
              <a:defRPr sz="1200">
                <a:solidFill>
                  <a:schemeClr val="tx1"/>
                </a:solidFill>
                <a:latin typeface="Arial" pitchFamily="34" charset="0"/>
              </a:defRPr>
            </a:lvl3pPr>
            <a:lvl4pPr marL="1600200" indent="-228600" algn="l" defTabSz="923925" eaLnBrk="0" hangingPunct="0">
              <a:spcBef>
                <a:spcPct val="30000"/>
              </a:spcBef>
              <a:defRPr sz="1200">
                <a:solidFill>
                  <a:schemeClr val="tx1"/>
                </a:solidFill>
                <a:latin typeface="Arial" pitchFamily="34" charset="0"/>
              </a:defRPr>
            </a:lvl4pPr>
            <a:lvl5pPr marL="2057400" indent="-228600" algn="l" defTabSz="923925" eaLnBrk="0" hangingPunct="0">
              <a:spcBef>
                <a:spcPct val="30000"/>
              </a:spcBef>
              <a:defRPr sz="1200">
                <a:solidFill>
                  <a:schemeClr val="tx1"/>
                </a:solidFill>
                <a:latin typeface="Arial" pitchFamily="34" charset="0"/>
              </a:defRPr>
            </a:lvl5pPr>
            <a:lvl6pPr marL="2514600" indent="-228600" algn="l" defTabSz="923925" rtl="0" eaLnBrk="0" fontAlgn="base" hangingPunct="0">
              <a:spcBef>
                <a:spcPct val="30000"/>
              </a:spcBef>
              <a:spcAft>
                <a:spcPct val="0"/>
              </a:spcAft>
              <a:defRPr sz="1200">
                <a:solidFill>
                  <a:schemeClr val="tx1"/>
                </a:solidFill>
                <a:latin typeface="Arial" pitchFamily="34" charset="0"/>
              </a:defRPr>
            </a:lvl6pPr>
            <a:lvl7pPr marL="2971800" indent="-228600" algn="l" defTabSz="923925" rtl="0" eaLnBrk="0" fontAlgn="base" hangingPunct="0">
              <a:spcBef>
                <a:spcPct val="30000"/>
              </a:spcBef>
              <a:spcAft>
                <a:spcPct val="0"/>
              </a:spcAft>
              <a:defRPr sz="1200">
                <a:solidFill>
                  <a:schemeClr val="tx1"/>
                </a:solidFill>
                <a:latin typeface="Arial" pitchFamily="34" charset="0"/>
              </a:defRPr>
            </a:lvl7pPr>
            <a:lvl8pPr marL="3429000" indent="-228600" algn="l" defTabSz="923925" rtl="0" eaLnBrk="0" fontAlgn="base" hangingPunct="0">
              <a:spcBef>
                <a:spcPct val="30000"/>
              </a:spcBef>
              <a:spcAft>
                <a:spcPct val="0"/>
              </a:spcAft>
              <a:defRPr sz="1200">
                <a:solidFill>
                  <a:schemeClr val="tx1"/>
                </a:solidFill>
                <a:latin typeface="Arial" pitchFamily="34" charset="0"/>
              </a:defRPr>
            </a:lvl8pPr>
            <a:lvl9pPr marL="3886200" indent="-228600" algn="l" defTabSz="923925" rtl="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48E2FE58-9AD1-48DD-B6F4-C38E9F85F207}" type="slidenum">
              <a:rPr lang="ar-SA" altLang="en-US"/>
              <a:pPr algn="r" eaLnBrk="1" hangingPunct="1">
                <a:spcBef>
                  <a:spcPct val="0"/>
                </a:spcBef>
              </a:pPr>
              <a:t>13</a:t>
            </a:fld>
            <a:endParaRPr lang="en-US" altLang="en-US"/>
          </a:p>
        </p:txBody>
      </p:sp>
      <p:sp>
        <p:nvSpPr>
          <p:cNvPr id="49155" name="Rectangle 2"/>
          <p:cNvSpPr>
            <a:spLocks noGrp="1" noRot="1" noChangeAspect="1" noChangeArrowheads="1" noTextEdit="1"/>
          </p:cNvSpPr>
          <p:nvPr>
            <p:ph type="sldImg"/>
          </p:nvPr>
        </p:nvSpPr>
        <p:spPr>
          <a:xfrm>
            <a:off x="1123950" y="673100"/>
            <a:ext cx="4584700" cy="3438525"/>
          </a:xfrm>
          <a:ln/>
        </p:spPr>
      </p:sp>
      <p:sp>
        <p:nvSpPr>
          <p:cNvPr id="49156" name="Rectangle 3"/>
          <p:cNvSpPr>
            <a:spLocks noGrp="1" noChangeArrowheads="1"/>
          </p:cNvSpPr>
          <p:nvPr>
            <p:ph type="body" idx="1"/>
          </p:nvPr>
        </p:nvSpPr>
        <p:spPr>
          <a:xfrm>
            <a:off x="890589" y="4334656"/>
            <a:ext cx="5051425" cy="41113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33" tIns="46666" rIns="93333" bIns="46666" anchor="b"/>
          <a:lstStyle>
            <a:lvl1pPr algn="l" defTabSz="933450" eaLnBrk="0" hangingPunct="0">
              <a:spcBef>
                <a:spcPct val="30000"/>
              </a:spcBef>
              <a:defRPr sz="1200">
                <a:solidFill>
                  <a:schemeClr val="tx1"/>
                </a:solidFill>
                <a:latin typeface="Arial" pitchFamily="34" charset="0"/>
              </a:defRPr>
            </a:lvl1pPr>
            <a:lvl2pPr marL="742950" indent="-285750" algn="l" defTabSz="933450" eaLnBrk="0" hangingPunct="0">
              <a:spcBef>
                <a:spcPct val="30000"/>
              </a:spcBef>
              <a:defRPr sz="1200">
                <a:solidFill>
                  <a:schemeClr val="tx1"/>
                </a:solidFill>
                <a:latin typeface="Arial" pitchFamily="34" charset="0"/>
              </a:defRPr>
            </a:lvl2pPr>
            <a:lvl3pPr marL="1143000" indent="-228600" algn="l" defTabSz="933450" eaLnBrk="0" hangingPunct="0">
              <a:spcBef>
                <a:spcPct val="30000"/>
              </a:spcBef>
              <a:defRPr sz="1200">
                <a:solidFill>
                  <a:schemeClr val="tx1"/>
                </a:solidFill>
                <a:latin typeface="Arial" pitchFamily="34" charset="0"/>
              </a:defRPr>
            </a:lvl3pPr>
            <a:lvl4pPr marL="1600200" indent="-228600" algn="l" defTabSz="933450" eaLnBrk="0" hangingPunct="0">
              <a:spcBef>
                <a:spcPct val="30000"/>
              </a:spcBef>
              <a:defRPr sz="1200">
                <a:solidFill>
                  <a:schemeClr val="tx1"/>
                </a:solidFill>
                <a:latin typeface="Arial" pitchFamily="34" charset="0"/>
              </a:defRPr>
            </a:lvl4pPr>
            <a:lvl5pPr marL="2057400" indent="-228600" algn="l" defTabSz="933450" eaLnBrk="0" hangingPunct="0">
              <a:spcBef>
                <a:spcPct val="30000"/>
              </a:spcBef>
              <a:defRPr sz="1200">
                <a:solidFill>
                  <a:schemeClr val="tx1"/>
                </a:solidFill>
                <a:latin typeface="Arial" pitchFamily="34" charset="0"/>
              </a:defRPr>
            </a:lvl5pPr>
            <a:lvl6pPr marL="2514600" indent="-228600" algn="l" defTabSz="933450" rtl="0" eaLnBrk="0" fontAlgn="base" hangingPunct="0">
              <a:spcBef>
                <a:spcPct val="30000"/>
              </a:spcBef>
              <a:spcAft>
                <a:spcPct val="0"/>
              </a:spcAft>
              <a:defRPr sz="1200">
                <a:solidFill>
                  <a:schemeClr val="tx1"/>
                </a:solidFill>
                <a:latin typeface="Arial" pitchFamily="34" charset="0"/>
              </a:defRPr>
            </a:lvl6pPr>
            <a:lvl7pPr marL="2971800" indent="-228600" algn="l" defTabSz="933450" rtl="0" eaLnBrk="0" fontAlgn="base" hangingPunct="0">
              <a:spcBef>
                <a:spcPct val="30000"/>
              </a:spcBef>
              <a:spcAft>
                <a:spcPct val="0"/>
              </a:spcAft>
              <a:defRPr sz="1200">
                <a:solidFill>
                  <a:schemeClr val="tx1"/>
                </a:solidFill>
                <a:latin typeface="Arial" pitchFamily="34" charset="0"/>
              </a:defRPr>
            </a:lvl7pPr>
            <a:lvl8pPr marL="3429000" indent="-228600" algn="l" defTabSz="933450" rtl="0" eaLnBrk="0" fontAlgn="base" hangingPunct="0">
              <a:spcBef>
                <a:spcPct val="30000"/>
              </a:spcBef>
              <a:spcAft>
                <a:spcPct val="0"/>
              </a:spcAft>
              <a:defRPr sz="1200">
                <a:solidFill>
                  <a:schemeClr val="tx1"/>
                </a:solidFill>
                <a:latin typeface="Arial" pitchFamily="34" charset="0"/>
              </a:defRPr>
            </a:lvl8pPr>
            <a:lvl9pPr marL="3886200" indent="-228600" algn="l" defTabSz="933450" rtl="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13FBCD10-7D0F-4907-9E95-12B8EC162D5E}" type="slidenum">
              <a:rPr lang="ar-SA" altLang="en-US"/>
              <a:pPr algn="r" eaLnBrk="1" hangingPunct="1">
                <a:spcBef>
                  <a:spcPct val="0"/>
                </a:spcBef>
              </a:pPr>
              <a:t>17</a:t>
            </a:fld>
            <a:endParaRPr lang="en-US" altLang="en-US"/>
          </a:p>
        </p:txBody>
      </p:sp>
      <p:sp>
        <p:nvSpPr>
          <p:cNvPr id="50179"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33" tIns="46666" rIns="93333" bIns="46666" anchor="b"/>
          <a:lstStyle>
            <a:lvl1pPr algn="l" defTabSz="933450" eaLnBrk="0" hangingPunct="0">
              <a:spcBef>
                <a:spcPct val="30000"/>
              </a:spcBef>
              <a:defRPr sz="1200">
                <a:solidFill>
                  <a:schemeClr val="tx1"/>
                </a:solidFill>
                <a:latin typeface="Arial" pitchFamily="34" charset="0"/>
              </a:defRPr>
            </a:lvl1pPr>
            <a:lvl2pPr marL="742950" indent="-285750" algn="l" defTabSz="933450" eaLnBrk="0" hangingPunct="0">
              <a:spcBef>
                <a:spcPct val="30000"/>
              </a:spcBef>
              <a:defRPr sz="1200">
                <a:solidFill>
                  <a:schemeClr val="tx1"/>
                </a:solidFill>
                <a:latin typeface="Arial" pitchFamily="34" charset="0"/>
              </a:defRPr>
            </a:lvl2pPr>
            <a:lvl3pPr marL="1143000" indent="-228600" algn="l" defTabSz="933450" eaLnBrk="0" hangingPunct="0">
              <a:spcBef>
                <a:spcPct val="30000"/>
              </a:spcBef>
              <a:defRPr sz="1200">
                <a:solidFill>
                  <a:schemeClr val="tx1"/>
                </a:solidFill>
                <a:latin typeface="Arial" pitchFamily="34" charset="0"/>
              </a:defRPr>
            </a:lvl3pPr>
            <a:lvl4pPr marL="1600200" indent="-228600" algn="l" defTabSz="933450" eaLnBrk="0" hangingPunct="0">
              <a:spcBef>
                <a:spcPct val="30000"/>
              </a:spcBef>
              <a:defRPr sz="1200">
                <a:solidFill>
                  <a:schemeClr val="tx1"/>
                </a:solidFill>
                <a:latin typeface="Arial" pitchFamily="34" charset="0"/>
              </a:defRPr>
            </a:lvl4pPr>
            <a:lvl5pPr marL="2057400" indent="-228600" algn="l" defTabSz="933450" eaLnBrk="0" hangingPunct="0">
              <a:spcBef>
                <a:spcPct val="30000"/>
              </a:spcBef>
              <a:defRPr sz="1200">
                <a:solidFill>
                  <a:schemeClr val="tx1"/>
                </a:solidFill>
                <a:latin typeface="Arial" pitchFamily="34" charset="0"/>
              </a:defRPr>
            </a:lvl5pPr>
            <a:lvl6pPr marL="2514600" indent="-228600" algn="l" defTabSz="933450" rtl="0" eaLnBrk="0" fontAlgn="base" hangingPunct="0">
              <a:spcBef>
                <a:spcPct val="30000"/>
              </a:spcBef>
              <a:spcAft>
                <a:spcPct val="0"/>
              </a:spcAft>
              <a:defRPr sz="1200">
                <a:solidFill>
                  <a:schemeClr val="tx1"/>
                </a:solidFill>
                <a:latin typeface="Arial" pitchFamily="34" charset="0"/>
              </a:defRPr>
            </a:lvl6pPr>
            <a:lvl7pPr marL="2971800" indent="-228600" algn="l" defTabSz="933450" rtl="0" eaLnBrk="0" fontAlgn="base" hangingPunct="0">
              <a:spcBef>
                <a:spcPct val="30000"/>
              </a:spcBef>
              <a:spcAft>
                <a:spcPct val="0"/>
              </a:spcAft>
              <a:defRPr sz="1200">
                <a:solidFill>
                  <a:schemeClr val="tx1"/>
                </a:solidFill>
                <a:latin typeface="Arial" pitchFamily="34" charset="0"/>
              </a:defRPr>
            </a:lvl7pPr>
            <a:lvl8pPr marL="3429000" indent="-228600" algn="l" defTabSz="933450" rtl="0" eaLnBrk="0" fontAlgn="base" hangingPunct="0">
              <a:spcBef>
                <a:spcPct val="30000"/>
              </a:spcBef>
              <a:spcAft>
                <a:spcPct val="0"/>
              </a:spcAft>
              <a:defRPr sz="1200">
                <a:solidFill>
                  <a:schemeClr val="tx1"/>
                </a:solidFill>
                <a:latin typeface="Arial" pitchFamily="34" charset="0"/>
              </a:defRPr>
            </a:lvl8pPr>
            <a:lvl9pPr marL="3886200" indent="-228600" algn="l" defTabSz="933450" rtl="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ED0518F3-067B-4AE4-B9A1-6C551F73ED9A}" type="slidenum">
              <a:rPr lang="ar-SA" altLang="en-US"/>
              <a:pPr algn="r" eaLnBrk="1" hangingPunct="1">
                <a:spcBef>
                  <a:spcPct val="0"/>
                </a:spcBef>
              </a:pPr>
              <a:t>17</a:t>
            </a:fld>
            <a:endParaRPr lang="en-US" altLang="en-US"/>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33" tIns="46666" rIns="93333" bIns="46666"/>
          <a:lstStyle/>
          <a:p>
            <a:pPr algn="just"/>
            <a:endParaRPr lang="ar-SA" altLang="en-US" smtClean="0">
              <a:solidFill>
                <a:srgbClr val="C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a:t>
            </a:r>
            <a:r>
              <a:rPr lang="en-US" baseline="0" dirty="0" smtClean="0"/>
              <a:t> t</a:t>
            </a:r>
            <a:r>
              <a:rPr lang="en-US" dirty="0" smtClean="0"/>
              <a:t>hese</a:t>
            </a:r>
            <a:r>
              <a:rPr lang="en-US" baseline="0" dirty="0" smtClean="0"/>
              <a:t> dimensions is critical to grasp of the material to follow and to use of the framework. It is important to mention and briefly discuss an example or two for each dimension. The examples may be elicited, but some should be prepared in advance, preferable selected for relevance in the participant’s context. It is very important to note here and later that value impacts of the same initiative can be, in fact are very likely to be both positive and negative, depending on stakeholder interests.</a:t>
            </a:r>
            <a:endParaRPr lang="en-US" dirty="0"/>
          </a:p>
        </p:txBody>
      </p:sp>
      <p:sp>
        <p:nvSpPr>
          <p:cNvPr id="4" name="Slide Number Placeholder 3"/>
          <p:cNvSpPr>
            <a:spLocks noGrp="1"/>
          </p:cNvSpPr>
          <p:nvPr>
            <p:ph type="sldNum" sz="quarter" idx="10"/>
          </p:nvPr>
        </p:nvSpPr>
        <p:spPr/>
        <p:txBody>
          <a:bodyPr/>
          <a:lstStyle/>
          <a:p>
            <a:fld id="{777561BA-F378-4FC0-A382-14BB486F4803}" type="slidenum">
              <a:rPr lang="en-US" smtClean="0"/>
              <a:t>49</a:t>
            </a:fld>
            <a:endParaRPr lang="en-US"/>
          </a:p>
        </p:txBody>
      </p:sp>
    </p:spTree>
    <p:extLst>
      <p:ext uri="{BB962C8B-B14F-4D97-AF65-F5344CB8AC3E}">
        <p14:creationId xmlns:p14="http://schemas.microsoft.com/office/powerpoint/2010/main" val="2519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4450" y="814388"/>
            <a:ext cx="4402138" cy="3300412"/>
          </a:xfrm>
        </p:spPr>
      </p:sp>
      <p:sp>
        <p:nvSpPr>
          <p:cNvPr id="3" name="Notes Placeholder 2"/>
          <p:cNvSpPr>
            <a:spLocks noGrp="1"/>
          </p:cNvSpPr>
          <p:nvPr>
            <p:ph type="body" idx="1"/>
          </p:nvPr>
        </p:nvSpPr>
        <p:spPr/>
        <p:txBody>
          <a:bodyPr/>
          <a:lstStyle/>
          <a:p>
            <a:r>
              <a:rPr lang="en-US" dirty="0" smtClean="0"/>
              <a:t>This slide illustrates applying the idea of a holistic view to the building blocks of systems thinking. The main point for this slide is to emphasize the importance of seeking understanding beneath the obvious, or surface of events, and ask the “five whys” Senge identified.</a:t>
            </a:r>
            <a:r>
              <a:rPr lang="en-US" baseline="0" dirty="0" smtClean="0"/>
              <a:t>  He </a:t>
            </a:r>
            <a:r>
              <a:rPr lang="en-US" dirty="0" smtClean="0"/>
              <a:t>discusses the importance of going at least five layers down into the causes of a problem or questions by asking series of “Why?” Illustration in the</a:t>
            </a:r>
            <a:r>
              <a:rPr lang="en-US" baseline="0" dirty="0" smtClean="0"/>
              <a:t> next story (slide of spilled oil)</a:t>
            </a:r>
            <a:endParaRPr lang="en-US" dirty="0"/>
          </a:p>
        </p:txBody>
      </p:sp>
      <p:sp>
        <p:nvSpPr>
          <p:cNvPr id="4" name="Slide Number Placeholder 3"/>
          <p:cNvSpPr>
            <a:spLocks noGrp="1"/>
          </p:cNvSpPr>
          <p:nvPr>
            <p:ph type="sldNum" sz="quarter" idx="10"/>
          </p:nvPr>
        </p:nvSpPr>
        <p:spPr/>
        <p:txBody>
          <a:bodyPr/>
          <a:lstStyle/>
          <a:p>
            <a:pPr>
              <a:defRPr/>
            </a:pPr>
            <a:fld id="{D5729A85-0A89-49CF-B845-8C5D4EE5D4D7}" type="slidenum">
              <a:rPr lang="en-US" smtClean="0"/>
              <a:pPr>
                <a:defRPr/>
              </a:pPr>
              <a:t>50</a:t>
            </a:fld>
            <a:endParaRPr lang="en-US"/>
          </a:p>
        </p:txBody>
      </p:sp>
    </p:spTree>
    <p:extLst>
      <p:ext uri="{BB962C8B-B14F-4D97-AF65-F5344CB8AC3E}">
        <p14:creationId xmlns:p14="http://schemas.microsoft.com/office/powerpoint/2010/main" val="232800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B7983D-982F-44D9-B3FC-958F98A335CA}" type="slidenum">
              <a:rPr lang="ar-EG" smtClean="0"/>
              <a:pPr/>
              <a:t>‹#›</a:t>
            </a:fld>
            <a:endParaRPr lang="ar-EG"/>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B7983D-982F-44D9-B3FC-958F98A335CA}" type="slidenum">
              <a:rPr lang="ar-EG" smtClean="0"/>
              <a:pPr/>
              <a:t>‹#›</a:t>
            </a:fld>
            <a:endParaRPr lang="ar-EG"/>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B7983D-982F-44D9-B3FC-958F98A335CA}" type="slidenum">
              <a:rPr lang="ar-EG" smtClean="0"/>
              <a:pPr/>
              <a:t>‹#›</a:t>
            </a:fld>
            <a:endParaRPr lang="ar-EG"/>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BB7983D-982F-44D9-B3FC-958F98A335CA}" type="slidenum">
              <a:rPr lang="ar-EG" smtClean="0"/>
              <a:pPr/>
              <a:t>‹#›</a:t>
            </a:fld>
            <a:endParaRPr lang="ar-EG"/>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B7983D-982F-44D9-B3FC-958F98A335CA}" type="slidenum">
              <a:rPr lang="ar-EG" smtClean="0"/>
              <a:pPr/>
              <a:t>‹#›</a:t>
            </a:fld>
            <a:endParaRPr lang="ar-EG"/>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BF53-5764-4E14-B331-E6866C1043B4}" type="datetimeFigureOut">
              <a:rPr lang="ar-EG" smtClean="0"/>
              <a:pPr/>
              <a:t>04/03/1437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B7983D-982F-44D9-B3FC-958F98A335CA}" type="slidenum">
              <a:rPr lang="ar-EG" smtClean="0"/>
              <a:pPr/>
              <a:t>‹#›</a:t>
            </a:fld>
            <a:endParaRPr lang="ar-EG"/>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5E6BF53-5764-4E14-B331-E6866C1043B4}" type="datetimeFigureOut">
              <a:rPr lang="ar-EG" smtClean="0"/>
              <a:pPr/>
              <a:t>04/03/1437</a:t>
            </a:fld>
            <a:endParaRPr lang="ar-EG"/>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ar-EG"/>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BB7983D-982F-44D9-B3FC-958F98A335CA}" type="slidenum">
              <a:rPr lang="ar-EG" smtClean="0"/>
              <a:pPr/>
              <a:t>‹#›</a:t>
            </a:fld>
            <a:endParaRPr lang="ar-EG"/>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1772816"/>
            <a:ext cx="8280920" cy="2016224"/>
          </a:xfrm>
        </p:spPr>
        <p:txBody>
          <a:bodyPr>
            <a:noAutofit/>
          </a:bodyPr>
          <a:lstStyle/>
          <a:p>
            <a:pPr algn="ctr"/>
            <a:r>
              <a:rPr lang="ar-EG" sz="3200" b="1" dirty="0" smtClean="0"/>
              <a:t>التطوير المؤسسي والجودة الشامله </a:t>
            </a:r>
          </a:p>
          <a:p>
            <a:pPr algn="ctr"/>
            <a:r>
              <a:rPr lang="ar-EG" sz="3200" b="1" dirty="0" smtClean="0"/>
              <a:t>«مشروع التقييم الذاتى </a:t>
            </a:r>
            <a:r>
              <a:rPr lang="ar-SA" sz="3200" b="1" dirty="0" smtClean="0">
                <a:solidFill>
                  <a:srgbClr val="FF0000"/>
                </a:solidFill>
                <a:effectLst>
                  <a:outerShdw blurRad="38100" dist="38100" dir="2700000" algn="tl">
                    <a:srgbClr val="000000"/>
                  </a:outerShdw>
                </a:effectLst>
                <a:cs typeface="Arial" charset="0"/>
              </a:rPr>
              <a:t>( </a:t>
            </a:r>
            <a:r>
              <a:rPr lang="en-US" sz="3200" b="1" dirty="0">
                <a:solidFill>
                  <a:srgbClr val="FF0000"/>
                </a:solidFill>
                <a:effectLst>
                  <a:outerShdw blurRad="38100" dist="38100" dir="2700000" algn="tl">
                    <a:srgbClr val="000000"/>
                  </a:outerShdw>
                </a:effectLst>
                <a:cs typeface="Arial" charset="0"/>
              </a:rPr>
              <a:t>CAF</a:t>
            </a:r>
            <a:r>
              <a:rPr lang="ar-SA" sz="3200" b="1" dirty="0">
                <a:solidFill>
                  <a:srgbClr val="FF0000"/>
                </a:solidFill>
                <a:effectLst>
                  <a:outerShdw blurRad="38100" dist="38100" dir="2700000" algn="tl">
                    <a:srgbClr val="000000"/>
                  </a:outerShdw>
                </a:effectLst>
                <a:cs typeface="Arial" charset="0"/>
              </a:rPr>
              <a:t> </a:t>
            </a:r>
            <a:r>
              <a:rPr lang="ar-SA" sz="3200" b="1" dirty="0" smtClean="0">
                <a:solidFill>
                  <a:srgbClr val="FF0000"/>
                </a:solidFill>
                <a:effectLst>
                  <a:outerShdw blurRad="38100" dist="38100" dir="2700000" algn="tl">
                    <a:srgbClr val="000000"/>
                  </a:outerShdw>
                </a:effectLst>
                <a:cs typeface="Arial" charset="0"/>
              </a:rPr>
              <a:t>)</a:t>
            </a:r>
            <a:r>
              <a:rPr lang="ar-EG" sz="3200" b="1" dirty="0" smtClean="0"/>
              <a:t> «</a:t>
            </a:r>
            <a:endParaRPr lang="ar-EG" sz="3200" b="1" dirty="0"/>
          </a:p>
        </p:txBody>
      </p:sp>
      <p:sp>
        <p:nvSpPr>
          <p:cNvPr id="3" name="Title 2"/>
          <p:cNvSpPr>
            <a:spLocks noGrp="1"/>
          </p:cNvSpPr>
          <p:nvPr>
            <p:ph type="ctrTitle"/>
          </p:nvPr>
        </p:nvSpPr>
        <p:spPr>
          <a:xfrm>
            <a:off x="827584" y="4509120"/>
            <a:ext cx="7175351" cy="792088"/>
          </a:xfrm>
        </p:spPr>
        <p:txBody>
          <a:bodyPr/>
          <a:lstStyle/>
          <a:p>
            <a:pPr marL="182880" indent="0" algn="ctr">
              <a:buNone/>
            </a:pPr>
            <a:r>
              <a:rPr lang="ar-EG" sz="2000" dirty="0" smtClean="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t>م. صلاح شحاته نصار</a:t>
            </a:r>
            <a:r>
              <a:rPr lang="ar-EG" sz="2000"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a:r>
            <a:br>
              <a:rPr lang="ar-EG" sz="2000"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br>
            <a:r>
              <a:rPr lang="ar-EG" sz="2000"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مستشار رئيس الجهاز لتكنولوجيا المعلومات</a:t>
            </a:r>
            <a:endParaRPr lang="ar-EG" sz="20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pic>
        <p:nvPicPr>
          <p:cNvPr id="5" name="Picture 2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1913" y="271463"/>
            <a:ext cx="12207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8"/>
          <p:cNvSpPr>
            <a:spLocks noGrp="1"/>
          </p:cNvSpPr>
          <p:nvPr>
            <p:ph type="sldNum" sz="quarter" idx="11"/>
          </p:nvPr>
        </p:nvSpPr>
        <p:spPr>
          <a:xfrm>
            <a:off x="8604447" y="6525343"/>
            <a:ext cx="403027" cy="278681"/>
          </a:xfrm>
        </p:spPr>
        <p:txBody>
          <a:bodyPr/>
          <a:lstStyle/>
          <a:p>
            <a:pPr>
              <a:defRPr/>
            </a:pPr>
            <a:fld id="{7C2FFB17-E087-4833-B723-E6A5DDAF2E33}" type="slidenum">
              <a:rPr lang="ar-EG" b="1" smtClean="0">
                <a:solidFill>
                  <a:srgbClr val="000000"/>
                </a:solidFill>
              </a:rPr>
              <a:pPr>
                <a:defRPr/>
              </a:pPr>
              <a:t>1</a:t>
            </a:fld>
            <a:endParaRPr lang="en-US" b="1" dirty="0">
              <a:solidFill>
                <a:srgbClr val="000000"/>
              </a:solidFill>
            </a:endParaRPr>
          </a:p>
        </p:txBody>
      </p:sp>
      <p:sp>
        <p:nvSpPr>
          <p:cNvPr id="7" name="Title 2"/>
          <p:cNvSpPr txBox="1">
            <a:spLocks/>
          </p:cNvSpPr>
          <p:nvPr/>
        </p:nvSpPr>
        <p:spPr>
          <a:xfrm>
            <a:off x="5364088" y="5445224"/>
            <a:ext cx="3432274" cy="936104"/>
          </a:xfrm>
          <a:prstGeom prst="rect">
            <a:avLst/>
          </a:prstGeom>
          <a:effectLst/>
        </p:spPr>
        <p:txBody>
          <a:bodyPr vert="horz" lIns="91440" tIns="45720" rIns="91440" bIns="45720" rtlCol="0" anchor="t" anchorCtr="0">
            <a:noAutofit/>
          </a:bodyPr>
          <a:lstStyle>
            <a:lvl1pPr marL="640080" indent="-457200" algn="l" defTabSz="914400" rtl="1"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182880" indent="0" algn="ctr">
              <a:buNone/>
            </a:pPr>
            <a:r>
              <a:rPr lang="ar-EG" sz="1400" dirty="0" smtClean="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t>أ. أمان </a:t>
            </a:r>
            <a:r>
              <a:rPr lang="ar-EG" sz="1400" dirty="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t>عبد العال محمد سعيد</a:t>
            </a:r>
            <a:br>
              <a:rPr lang="ar-EG" sz="1400" dirty="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br>
            <a:r>
              <a:rPr lang="ar-EG" sz="14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متابعة الاعمال الميدانية </a:t>
            </a:r>
            <a:r>
              <a:rPr lang="en-US" sz="14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a:r>
            <a:br>
              <a:rPr lang="en-US" sz="14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br>
            <a:r>
              <a:rPr lang="ar-EG" sz="14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قطاع الفروع الاقليمية</a:t>
            </a:r>
            <a:r>
              <a:rPr lang="en-US" sz="1400" dirty="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t/>
            </a:r>
            <a:br>
              <a:rPr lang="en-US" sz="1400" dirty="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br>
            <a:r>
              <a:rPr lang="ar-EG" sz="1400" dirty="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rPr>
              <a:t>  </a:t>
            </a:r>
          </a:p>
        </p:txBody>
      </p:sp>
      <p:sp>
        <p:nvSpPr>
          <p:cNvPr id="8" name="Rectangle 2"/>
          <p:cNvSpPr txBox="1">
            <a:spLocks noChangeArrowheads="1"/>
          </p:cNvSpPr>
          <p:nvPr/>
        </p:nvSpPr>
        <p:spPr>
          <a:xfrm>
            <a:off x="251520" y="5434528"/>
            <a:ext cx="4176464" cy="1045617"/>
          </a:xfrm>
          <a:prstGeom prst="rect">
            <a:avLst/>
          </a:prstGeom>
          <a:effectLst/>
        </p:spPr>
        <p:txBody>
          <a:bodyPr vert="horz" lIns="91440" tIns="45720" rIns="91440" bIns="45720" rtlCol="0" anchor="t" anchorCtr="0">
            <a:noAutofit/>
          </a:bodyPr>
          <a:lstStyle>
            <a:defPPr>
              <a:defRPr lang="ar-EG"/>
            </a:defPPr>
            <a:lvl1pPr marL="182880" indent="0" algn="ctr">
              <a:spcBef>
                <a:spcPct val="0"/>
              </a:spcBef>
              <a:buClr>
                <a:schemeClr val="accent6">
                  <a:lumMod val="75000"/>
                </a:schemeClr>
              </a:buClr>
              <a:buSzPct val="128000"/>
              <a:buFont typeface="Georgia" pitchFamily="18" charset="0"/>
              <a:buNone/>
              <a:defRPr sz="1600" b="1" i="0">
                <a:ln w="12700">
                  <a:solidFill>
                    <a:schemeClr val="tx2">
                      <a:satMod val="155000"/>
                    </a:schemeClr>
                  </a:solidFill>
                  <a:prstDash val="solid"/>
                </a:ln>
                <a:solidFill>
                  <a:srgbClr val="0033CC"/>
                </a:solidFill>
                <a:effectLst>
                  <a:outerShdw blurRad="41275" dist="20320" dir="1800000" algn="tl" rotWithShape="0">
                    <a:srgbClr val="000000">
                      <a:alpha val="40000"/>
                    </a:srgb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ar-EG" altLang="zh-CN" sz="1400" dirty="0" smtClean="0"/>
              <a:t>أ. أبوالعلا </a:t>
            </a:r>
            <a:r>
              <a:rPr lang="ar-EG" altLang="zh-CN" sz="1400" dirty="0"/>
              <a:t>تركى أبوالعلا</a:t>
            </a:r>
            <a:br>
              <a:rPr lang="ar-EG" altLang="zh-CN" sz="1400" dirty="0"/>
            </a:br>
            <a:r>
              <a:rPr lang="ar-EG" altLang="zh-CN" sz="1400" dirty="0">
                <a:solidFill>
                  <a:schemeClr val="tx1"/>
                </a:solidFill>
              </a:rPr>
              <a:t>الإدارة المركزية للتعداد </a:t>
            </a:r>
            <a:endParaRPr lang="ar-EG" altLang="zh-CN" sz="1400" dirty="0" smtClean="0">
              <a:solidFill>
                <a:schemeClr val="tx1"/>
              </a:solidFill>
            </a:endParaRPr>
          </a:p>
          <a:p>
            <a:r>
              <a:rPr lang="ar-EG" altLang="zh-CN" sz="1400" dirty="0" smtClean="0">
                <a:solidFill>
                  <a:schemeClr val="tx1"/>
                </a:solidFill>
              </a:rPr>
              <a:t>قطاع </a:t>
            </a:r>
            <a:r>
              <a:rPr lang="ar-EG" altLang="zh-CN" sz="1400" dirty="0">
                <a:solidFill>
                  <a:schemeClr val="tx1"/>
                </a:solidFill>
              </a:rPr>
              <a:t>الإحصاءات السكانية </a:t>
            </a:r>
            <a:r>
              <a:rPr lang="ar-EG" altLang="zh-CN" sz="1400" dirty="0" smtClean="0">
                <a:solidFill>
                  <a:schemeClr val="tx1"/>
                </a:solidFill>
              </a:rPr>
              <a:t>والتعدادات</a:t>
            </a:r>
            <a:r>
              <a:rPr lang="ar-EG" altLang="zh-CN" sz="1400" dirty="0"/>
              <a:t/>
            </a:r>
            <a:br>
              <a:rPr lang="ar-EG" altLang="zh-CN" sz="1400" dirty="0"/>
            </a:br>
            <a:endParaRPr lang="en-US" sz="1400" dirty="0"/>
          </a:p>
        </p:txBody>
      </p:sp>
    </p:spTree>
    <p:extLst>
      <p:ext uri="{BB962C8B-B14F-4D97-AF65-F5344CB8AC3E}">
        <p14:creationId xmlns:p14="http://schemas.microsoft.com/office/powerpoint/2010/main" val="3350686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664" y="1164110"/>
            <a:ext cx="8562800" cy="5505250"/>
          </a:xfrm>
        </p:spPr>
        <p:style>
          <a:lnRef idx="2">
            <a:schemeClr val="accent5"/>
          </a:lnRef>
          <a:fillRef idx="1">
            <a:schemeClr val="lt1"/>
          </a:fillRef>
          <a:effectRef idx="0">
            <a:schemeClr val="accent5"/>
          </a:effectRef>
          <a:fontRef idx="minor">
            <a:schemeClr val="dk1"/>
          </a:fontRef>
        </p:style>
        <p:txBody>
          <a:bodyPr>
            <a:noAutofit/>
          </a:bodyPr>
          <a:lstStyle/>
          <a:p>
            <a:pPr algn="r">
              <a:lnSpc>
                <a:spcPct val="200000"/>
              </a:lnSpc>
              <a:buFont typeface="Wingdings" pitchFamily="2" charset="2"/>
              <a:buChar char="q"/>
            </a:pPr>
            <a:r>
              <a:rPr lang="ar-EG" sz="1600" b="1" dirty="0">
                <a:solidFill>
                  <a:srgbClr val="FF0000"/>
                </a:solidFill>
              </a:rPr>
              <a:t>المدير الناجح </a:t>
            </a:r>
            <a:r>
              <a:rPr lang="ar-EG" sz="1600" b="1" dirty="0">
                <a:solidFill>
                  <a:schemeClr val="tx1"/>
                </a:solidFill>
              </a:rPr>
              <a:t>هو من تعلم وعلم </a:t>
            </a:r>
            <a:r>
              <a:rPr lang="ar-EG" sz="1600" b="1" dirty="0" smtClean="0">
                <a:solidFill>
                  <a:schemeClr val="tx1"/>
                </a:solidFill>
              </a:rPr>
              <a:t>غيره </a:t>
            </a:r>
            <a:r>
              <a:rPr lang="ar-EG" sz="1600" b="1" dirty="0">
                <a:solidFill>
                  <a:schemeClr val="tx1"/>
                </a:solidFill>
              </a:rPr>
              <a:t>ودفعهم للاضافه على ما علمه لهم واستمر العمل بكفاءه في غيابه </a:t>
            </a:r>
            <a:r>
              <a:rPr lang="ar-EG" sz="1600" b="1" dirty="0" smtClean="0">
                <a:solidFill>
                  <a:schemeClr val="tx1"/>
                </a:solidFill>
              </a:rPr>
              <a:t>واحترم مرؤسيه خبرته (</a:t>
            </a:r>
            <a:r>
              <a:rPr lang="en-US" sz="1600" b="1" dirty="0">
                <a:solidFill>
                  <a:schemeClr val="tx1"/>
                </a:solidFill>
              </a:rPr>
              <a:t>Successful Manager is the Invisible one</a:t>
            </a:r>
            <a:r>
              <a:rPr lang="ar-EG" sz="1600" b="1" dirty="0">
                <a:solidFill>
                  <a:schemeClr val="tx1"/>
                </a:solidFill>
              </a:rPr>
              <a:t>)</a:t>
            </a:r>
          </a:p>
          <a:p>
            <a:pPr algn="r">
              <a:lnSpc>
                <a:spcPct val="200000"/>
              </a:lnSpc>
              <a:buFont typeface="Wingdings" pitchFamily="2" charset="2"/>
              <a:buChar char="q"/>
            </a:pPr>
            <a:r>
              <a:rPr lang="ar-EG" sz="1600" b="1" dirty="0" smtClean="0">
                <a:solidFill>
                  <a:srgbClr val="FF0000"/>
                </a:solidFill>
              </a:rPr>
              <a:t>تجنب </a:t>
            </a:r>
            <a:r>
              <a:rPr lang="ar-EG" sz="1600" b="1" dirty="0" smtClean="0">
                <a:solidFill>
                  <a:schemeClr val="tx1"/>
                </a:solidFill>
              </a:rPr>
              <a:t>التكليفات / الاوامر الشفهيه </a:t>
            </a:r>
            <a:r>
              <a:rPr lang="en-US" sz="1600" b="1" dirty="0" smtClean="0">
                <a:solidFill>
                  <a:schemeClr val="tx1"/>
                </a:solidFill>
              </a:rPr>
              <a:t>Avoid Verbal Orders</a:t>
            </a:r>
            <a:endParaRPr lang="ar-EG" sz="1600" b="1" dirty="0" smtClean="0">
              <a:solidFill>
                <a:schemeClr val="tx1"/>
              </a:solidFill>
            </a:endParaRPr>
          </a:p>
          <a:p>
            <a:pPr algn="r">
              <a:lnSpc>
                <a:spcPct val="200000"/>
              </a:lnSpc>
              <a:buFont typeface="Wingdings" pitchFamily="2" charset="2"/>
              <a:buChar char="q"/>
            </a:pPr>
            <a:r>
              <a:rPr lang="ar-EG" sz="1600" b="1" dirty="0" smtClean="0">
                <a:solidFill>
                  <a:schemeClr val="tx1"/>
                </a:solidFill>
              </a:rPr>
              <a:t>الخطأ في </a:t>
            </a:r>
            <a:r>
              <a:rPr lang="ar-EG" sz="1600" b="1" dirty="0" smtClean="0">
                <a:solidFill>
                  <a:srgbClr val="C00000"/>
                </a:solidFill>
              </a:rPr>
              <a:t>التوقع</a:t>
            </a:r>
            <a:r>
              <a:rPr lang="ar-EG" sz="1600" b="1" dirty="0" smtClean="0">
                <a:solidFill>
                  <a:schemeClr val="tx1"/>
                </a:solidFill>
              </a:rPr>
              <a:t> يؤدي الى نتائج عكسيه والخطأ في </a:t>
            </a:r>
            <a:r>
              <a:rPr lang="ar-EG" sz="1600" b="1" dirty="0" smtClean="0">
                <a:solidFill>
                  <a:srgbClr val="C00000"/>
                </a:solidFill>
              </a:rPr>
              <a:t>التخطيط</a:t>
            </a:r>
            <a:r>
              <a:rPr lang="ar-EG" sz="1600" b="1" dirty="0" smtClean="0">
                <a:solidFill>
                  <a:schemeClr val="tx1"/>
                </a:solidFill>
              </a:rPr>
              <a:t> يصعب علاجه والخطأ في </a:t>
            </a:r>
            <a:r>
              <a:rPr lang="ar-EG" sz="1600" b="1" dirty="0" smtClean="0">
                <a:solidFill>
                  <a:srgbClr val="C00000"/>
                </a:solidFill>
              </a:rPr>
              <a:t>التنفيذ</a:t>
            </a:r>
            <a:r>
              <a:rPr lang="ar-EG" sz="1600" b="1" dirty="0" smtClean="0">
                <a:solidFill>
                  <a:schemeClr val="tx1"/>
                </a:solidFill>
              </a:rPr>
              <a:t> يمكن تداركه</a:t>
            </a:r>
          </a:p>
          <a:p>
            <a:pPr algn="r">
              <a:lnSpc>
                <a:spcPct val="200000"/>
              </a:lnSpc>
              <a:buFont typeface="Wingdings" pitchFamily="2" charset="2"/>
              <a:buChar char="q"/>
            </a:pPr>
            <a:r>
              <a:rPr lang="ar-EG" sz="1600" b="1" dirty="0" smtClean="0">
                <a:solidFill>
                  <a:schemeClr val="tx1"/>
                </a:solidFill>
              </a:rPr>
              <a:t>كل يوم يمضي </a:t>
            </a:r>
            <a:r>
              <a:rPr lang="ar-EG" sz="1600" b="1" dirty="0" smtClean="0">
                <a:solidFill>
                  <a:srgbClr val="C00000"/>
                </a:solidFill>
              </a:rPr>
              <a:t>بدون تعلم </a:t>
            </a:r>
            <a:r>
              <a:rPr lang="ar-EG" sz="1600" b="1" dirty="0" smtClean="0">
                <a:solidFill>
                  <a:schemeClr val="tx1"/>
                </a:solidFill>
              </a:rPr>
              <a:t>جديد هو استنزاف للخبرات السابقه </a:t>
            </a:r>
            <a:r>
              <a:rPr lang="en-US" sz="1600" b="1" dirty="0" smtClean="0">
                <a:solidFill>
                  <a:schemeClr val="tx1"/>
                </a:solidFill>
              </a:rPr>
              <a:t>Experience Drain</a:t>
            </a:r>
            <a:endParaRPr lang="ar-EG" sz="1600" b="1" dirty="0" smtClean="0">
              <a:solidFill>
                <a:schemeClr val="tx1"/>
              </a:solidFill>
            </a:endParaRPr>
          </a:p>
          <a:p>
            <a:pPr algn="r">
              <a:lnSpc>
                <a:spcPct val="200000"/>
              </a:lnSpc>
              <a:buFont typeface="Wingdings" pitchFamily="2" charset="2"/>
              <a:buChar char="q"/>
            </a:pPr>
            <a:r>
              <a:rPr lang="ar-EG" sz="1600" b="1" dirty="0" smtClean="0">
                <a:solidFill>
                  <a:schemeClr val="tx1"/>
                </a:solidFill>
              </a:rPr>
              <a:t>لا يوجد </a:t>
            </a:r>
            <a:r>
              <a:rPr lang="ar-EG" sz="1600" b="1" dirty="0" smtClean="0">
                <a:solidFill>
                  <a:srgbClr val="C00000"/>
                </a:solidFill>
              </a:rPr>
              <a:t>موظف فاشل </a:t>
            </a:r>
            <a:r>
              <a:rPr lang="ar-EG" sz="1600" b="1" dirty="0" smtClean="0">
                <a:solidFill>
                  <a:schemeClr val="tx1"/>
                </a:solidFill>
              </a:rPr>
              <a:t>ولكن يوجد مدير لا يجيد استخدامه وتوظيفه</a:t>
            </a:r>
          </a:p>
          <a:p>
            <a:pPr algn="r">
              <a:lnSpc>
                <a:spcPct val="200000"/>
              </a:lnSpc>
              <a:buFont typeface="Wingdings" pitchFamily="2" charset="2"/>
              <a:buChar char="q"/>
            </a:pPr>
            <a:r>
              <a:rPr lang="ar-EG" sz="1600" b="1" dirty="0" smtClean="0">
                <a:solidFill>
                  <a:schemeClr val="tx1"/>
                </a:solidFill>
              </a:rPr>
              <a:t>الهيكل التنظيمي </a:t>
            </a:r>
            <a:r>
              <a:rPr lang="ar-EG" sz="1600" b="1" dirty="0">
                <a:solidFill>
                  <a:srgbClr val="C00000"/>
                </a:solidFill>
              </a:rPr>
              <a:t>اداة لتحقيق الهدف </a:t>
            </a:r>
            <a:r>
              <a:rPr lang="ar-EG" sz="1600" b="1" dirty="0" smtClean="0">
                <a:solidFill>
                  <a:schemeClr val="tx1"/>
                </a:solidFill>
              </a:rPr>
              <a:t>وليس عايه في حد ذاته</a:t>
            </a:r>
          </a:p>
          <a:p>
            <a:pPr algn="r">
              <a:lnSpc>
                <a:spcPct val="200000"/>
              </a:lnSpc>
              <a:buFont typeface="Wingdings" pitchFamily="2" charset="2"/>
              <a:buChar char="q"/>
            </a:pPr>
            <a:r>
              <a:rPr lang="ar-EG" sz="1600" b="1" dirty="0" smtClean="0">
                <a:solidFill>
                  <a:schemeClr val="tx1"/>
                </a:solidFill>
              </a:rPr>
              <a:t> </a:t>
            </a:r>
            <a:r>
              <a:rPr lang="ar-EG" sz="1600" b="1" dirty="0" smtClean="0">
                <a:solidFill>
                  <a:srgbClr val="FF0000"/>
                </a:solidFill>
              </a:rPr>
              <a:t>احداث</a:t>
            </a:r>
            <a:r>
              <a:rPr lang="ar-EG" sz="1600" b="1" dirty="0" smtClean="0">
                <a:solidFill>
                  <a:schemeClr val="tx1"/>
                </a:solidFill>
              </a:rPr>
              <a:t> </a:t>
            </a:r>
            <a:r>
              <a:rPr lang="ar-EG" sz="1600" b="1" dirty="0" smtClean="0">
                <a:solidFill>
                  <a:srgbClr val="FF0000"/>
                </a:solidFill>
              </a:rPr>
              <a:t>طفرة</a:t>
            </a:r>
            <a:r>
              <a:rPr lang="ar-EG" sz="1600" b="1" dirty="0" smtClean="0">
                <a:solidFill>
                  <a:schemeClr val="tx1"/>
                </a:solidFill>
              </a:rPr>
              <a:t> يتطلب تفكير ابتكاري وليس حشد للموارد الماديه</a:t>
            </a:r>
          </a:p>
          <a:p>
            <a:pPr algn="r">
              <a:lnSpc>
                <a:spcPct val="200000"/>
              </a:lnSpc>
              <a:buFont typeface="Wingdings" pitchFamily="2" charset="2"/>
              <a:buChar char="q"/>
            </a:pPr>
            <a:r>
              <a:rPr lang="ar-EG" sz="1600" b="1" dirty="0" smtClean="0">
                <a:solidFill>
                  <a:srgbClr val="FF0000"/>
                </a:solidFill>
              </a:rPr>
              <a:t>الفكرة تظل </a:t>
            </a:r>
            <a:r>
              <a:rPr lang="ar-EG" sz="1600" b="1" dirty="0" smtClean="0">
                <a:solidFill>
                  <a:schemeClr val="tx1"/>
                </a:solidFill>
              </a:rPr>
              <a:t>ملكيه عامه </a:t>
            </a:r>
            <a:r>
              <a:rPr lang="ar-EG" sz="1600" b="1" dirty="0" smtClean="0">
                <a:solidFill>
                  <a:srgbClr val="FF0000"/>
                </a:solidFill>
              </a:rPr>
              <a:t>ما لم </a:t>
            </a:r>
            <a:r>
              <a:rPr lang="ar-EG" sz="1600" b="1" dirty="0" smtClean="0">
                <a:solidFill>
                  <a:schemeClr val="tx1"/>
                </a:solidFill>
              </a:rPr>
              <a:t>تتحول الي واقع فتصبح ملكيه فكريه خاصه</a:t>
            </a:r>
          </a:p>
        </p:txBody>
      </p:sp>
      <p:sp>
        <p:nvSpPr>
          <p:cNvPr id="2" name="Title 1"/>
          <p:cNvSpPr>
            <a:spLocks noGrp="1"/>
          </p:cNvSpPr>
          <p:nvPr>
            <p:ph type="ctrTitle"/>
          </p:nvPr>
        </p:nvSpPr>
        <p:spPr>
          <a:xfrm>
            <a:off x="1187624" y="404665"/>
            <a:ext cx="6336704" cy="648071"/>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ctr">
              <a:spcAft>
                <a:spcPts val="300"/>
              </a:spcAft>
              <a:buNone/>
            </a:pPr>
            <a:r>
              <a:rPr lang="ar-EG" sz="3600" dirty="0" smtClean="0">
                <a:solidFill>
                  <a:schemeClr val="tx1"/>
                </a:solidFill>
              </a:rPr>
              <a:t>خلاصات اداريه</a:t>
            </a:r>
            <a:endParaRPr lang="ar-EG" sz="3600" dirty="0">
              <a:solidFill>
                <a:schemeClr val="tx1"/>
              </a:solidFill>
            </a:endParaRPr>
          </a:p>
        </p:txBody>
      </p:sp>
      <p:sp>
        <p:nvSpPr>
          <p:cNvPr id="5" name="Slide Number Placeholder 3"/>
          <p:cNvSpPr txBox="1">
            <a:spLocks noGrp="1"/>
          </p:cNvSpPr>
          <p:nvPr/>
        </p:nvSpPr>
        <p:spPr bwMode="auto">
          <a:xfrm>
            <a:off x="8610600" y="6400800"/>
            <a:ext cx="533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10</a:t>
            </a:fld>
            <a:endParaRPr lang="en-US" altLang="en-US" sz="1400" b="1" dirty="0">
              <a:solidFill>
                <a:srgbClr val="C00000"/>
              </a:solidFill>
            </a:endParaRPr>
          </a:p>
        </p:txBody>
      </p:sp>
    </p:spTree>
    <p:extLst>
      <p:ext uri="{BB962C8B-B14F-4D97-AF65-F5344CB8AC3E}">
        <p14:creationId xmlns:p14="http://schemas.microsoft.com/office/powerpoint/2010/main" val="2467073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idx="4294967295"/>
          </p:nvPr>
        </p:nvSpPr>
        <p:spPr bwMode="auto">
          <a:xfrm>
            <a:off x="0" y="0"/>
            <a:ext cx="9144000" cy="1066800"/>
          </a:xfrm>
          <a:prstGeom prst="rect">
            <a:avLst/>
          </a:prstGeom>
          <a:solidFill>
            <a:srgbClr val="FFFFFF"/>
          </a:solidFill>
          <a:ln>
            <a:solidFill>
              <a:srgbClr val="000000"/>
            </a:solidFill>
            <a:miter lim="800000"/>
            <a:headEnd/>
            <a:tailEnd/>
          </a:ln>
        </p:spPr>
        <p:txBody>
          <a:bodyPr anchor="ctr"/>
          <a:lstStyle/>
          <a:p>
            <a:pPr marL="0" indent="0" algn="ctr" rtl="1">
              <a:buNone/>
            </a:pPr>
            <a:r>
              <a:rPr lang="ar-SA" altLang="en-US" sz="3600" dirty="0">
                <a:solidFill>
                  <a:schemeClr val="tx1"/>
                </a:solidFill>
                <a:latin typeface="+mn-lt"/>
                <a:ea typeface="+mn-ea"/>
                <a:cs typeface="+mn-cs"/>
              </a:rPr>
              <a:t>التطوير المؤسسي</a:t>
            </a:r>
            <a:endParaRPr lang="en-US" altLang="en-US" sz="3600" dirty="0">
              <a:solidFill>
                <a:schemeClr val="tx1"/>
              </a:solidFill>
              <a:latin typeface="+mn-lt"/>
              <a:ea typeface="+mn-ea"/>
              <a:cs typeface="+mn-cs"/>
            </a:endParaRPr>
          </a:p>
        </p:txBody>
      </p:sp>
      <p:sp>
        <p:nvSpPr>
          <p:cNvPr id="9219" name="Rectangle 7"/>
          <p:cNvSpPr>
            <a:spLocks noGrp="1" noChangeArrowheads="1"/>
          </p:cNvSpPr>
          <p:nvPr>
            <p:ph idx="4294967295"/>
          </p:nvPr>
        </p:nvSpPr>
        <p:spPr>
          <a:xfrm>
            <a:off x="838200" y="1524000"/>
            <a:ext cx="7924800" cy="4572000"/>
          </a:xfrm>
        </p:spPr>
        <p:txBody>
          <a:bodyPr>
            <a:normAutofit/>
          </a:bodyPr>
          <a:lstStyle/>
          <a:p>
            <a:pPr marL="0" indent="0" algn="ctr" rtl="1">
              <a:lnSpc>
                <a:spcPct val="200000"/>
              </a:lnSpc>
              <a:spcBef>
                <a:spcPct val="0"/>
              </a:spcBef>
              <a:buFont typeface="Wingdings" pitchFamily="2" charset="2"/>
              <a:buNone/>
            </a:pPr>
            <a:r>
              <a:rPr lang="ar-IQ" altLang="en-US" sz="2800" b="1" dirty="0" smtClean="0">
                <a:solidFill>
                  <a:schemeClr val="tx1"/>
                </a:solidFill>
                <a:effectLst>
                  <a:outerShdw blurRad="38100" dist="38100" dir="2700000" algn="tl">
                    <a:srgbClr val="000000">
                      <a:alpha val="43137"/>
                    </a:srgbClr>
                  </a:outerShdw>
                </a:effectLst>
              </a:rPr>
              <a:t>منهج </a:t>
            </a:r>
            <a:r>
              <a:rPr lang="ar-EG" altLang="en-US" sz="2800" b="1" dirty="0">
                <a:solidFill>
                  <a:schemeClr val="tx1"/>
                </a:solidFill>
                <a:effectLst>
                  <a:outerShdw blurRad="38100" dist="38100" dir="2700000" algn="tl">
                    <a:srgbClr val="000000">
                      <a:alpha val="43137"/>
                    </a:srgbClr>
                  </a:outerShdw>
                </a:effectLst>
              </a:rPr>
              <a:t>و</a:t>
            </a:r>
            <a:r>
              <a:rPr lang="ar-SA" altLang="en-US" sz="2800" b="1" dirty="0">
                <a:solidFill>
                  <a:schemeClr val="tx1"/>
                </a:solidFill>
                <a:effectLst>
                  <a:outerShdw blurRad="38100" dist="38100" dir="2700000" algn="tl">
                    <a:srgbClr val="000000">
                      <a:alpha val="43137"/>
                    </a:srgbClr>
                  </a:outerShdw>
                </a:effectLst>
              </a:rPr>
              <a:t>أداة تهدف الى </a:t>
            </a:r>
            <a:r>
              <a:rPr lang="ar-SA" altLang="en-US" sz="2800" b="1" u="sng" dirty="0">
                <a:solidFill>
                  <a:srgbClr val="C00000"/>
                </a:solidFill>
                <a:effectLst>
                  <a:outerShdw blurRad="38100" dist="38100" dir="2700000" algn="tl">
                    <a:srgbClr val="000000">
                      <a:alpha val="43137"/>
                    </a:srgbClr>
                  </a:outerShdw>
                </a:effectLst>
              </a:rPr>
              <a:t>تمكين </a:t>
            </a:r>
            <a:r>
              <a:rPr lang="ar-EG" altLang="en-US" sz="2800" b="1" u="sng" dirty="0">
                <a:solidFill>
                  <a:srgbClr val="C00000"/>
                </a:solidFill>
                <a:effectLst>
                  <a:outerShdw blurRad="38100" dist="38100" dir="2700000" algn="tl">
                    <a:srgbClr val="000000">
                      <a:alpha val="43137"/>
                    </a:srgbClr>
                  </a:outerShdw>
                </a:effectLst>
              </a:rPr>
              <a:t>العاملين </a:t>
            </a:r>
            <a:r>
              <a:rPr lang="ar-SA" altLang="en-US" sz="2800" b="1" u="sng" dirty="0">
                <a:solidFill>
                  <a:srgbClr val="C00000"/>
                </a:solidFill>
                <a:effectLst>
                  <a:outerShdw blurRad="38100" dist="38100" dir="2700000" algn="tl">
                    <a:srgbClr val="000000">
                      <a:alpha val="43137"/>
                    </a:srgbClr>
                  </a:outerShdw>
                </a:effectLst>
              </a:rPr>
              <a:t>من تعزيز </a:t>
            </a:r>
            <a:r>
              <a:rPr lang="ar-IQ" altLang="en-US" sz="2800" b="1" u="sng" dirty="0">
                <a:solidFill>
                  <a:srgbClr val="C00000"/>
                </a:solidFill>
                <a:effectLst>
                  <a:outerShdw blurRad="38100" dist="38100" dir="2700000" algn="tl">
                    <a:srgbClr val="000000">
                      <a:alpha val="43137"/>
                    </a:srgbClr>
                  </a:outerShdw>
                </a:effectLst>
              </a:rPr>
              <a:t>ا</a:t>
            </a:r>
            <a:r>
              <a:rPr lang="ar-SA" altLang="en-US" sz="2800" b="1" u="sng" dirty="0">
                <a:solidFill>
                  <a:srgbClr val="C00000"/>
                </a:solidFill>
                <a:effectLst>
                  <a:outerShdw blurRad="38100" dist="38100" dir="2700000" algn="tl">
                    <a:srgbClr val="000000">
                      <a:alpha val="43137"/>
                    </a:srgbClr>
                  </a:outerShdw>
                </a:effectLst>
              </a:rPr>
              <a:t>لمؤسسات</a:t>
            </a:r>
            <a:r>
              <a:rPr lang="ar-SA" altLang="en-US" sz="2800" b="1" dirty="0">
                <a:solidFill>
                  <a:schemeClr val="tx1"/>
                </a:solidFill>
                <a:effectLst>
                  <a:outerShdw blurRad="38100" dist="38100" dir="2700000" algn="tl">
                    <a:srgbClr val="000000">
                      <a:alpha val="43137"/>
                    </a:srgbClr>
                  </a:outerShdw>
                </a:effectLst>
              </a:rPr>
              <a:t> </a:t>
            </a:r>
            <a:r>
              <a:rPr lang="ar-SA" altLang="en-US" sz="2800" b="1" dirty="0" smtClean="0">
                <a:solidFill>
                  <a:schemeClr val="tx1"/>
                </a:solidFill>
                <a:effectLst>
                  <a:outerShdw blurRad="38100" dist="38100" dir="2700000" algn="tl">
                    <a:srgbClr val="000000">
                      <a:alpha val="43137"/>
                    </a:srgbClr>
                  </a:outerShdw>
                </a:effectLst>
              </a:rPr>
              <a:t>التي </a:t>
            </a:r>
            <a:r>
              <a:rPr lang="ar-SA" altLang="en-US" sz="2800" b="1" dirty="0">
                <a:solidFill>
                  <a:schemeClr val="tx1"/>
                </a:solidFill>
                <a:effectLst>
                  <a:outerShdw blurRad="38100" dist="38100" dir="2700000" algn="tl">
                    <a:srgbClr val="000000">
                      <a:alpha val="43137"/>
                    </a:srgbClr>
                  </a:outerShdw>
                </a:effectLst>
              </a:rPr>
              <a:t>ينتمون اليها من خلال فعاليات </a:t>
            </a:r>
            <a:r>
              <a:rPr lang="ar-SA" altLang="en-US" sz="2800" b="1" u="sng" dirty="0">
                <a:solidFill>
                  <a:srgbClr val="C00000"/>
                </a:solidFill>
                <a:effectLst>
                  <a:outerShdw blurRad="38100" dist="38100" dir="2700000" algn="tl">
                    <a:srgbClr val="000000">
                      <a:alpha val="43137"/>
                    </a:srgbClr>
                  </a:outerShdw>
                </a:effectLst>
              </a:rPr>
              <a:t>التقييم </a:t>
            </a:r>
            <a:r>
              <a:rPr lang="ar-SA" altLang="en-US" sz="2800" b="1" u="sng" dirty="0" smtClean="0">
                <a:solidFill>
                  <a:srgbClr val="C00000"/>
                </a:solidFill>
                <a:effectLst>
                  <a:outerShdw blurRad="38100" dist="38100" dir="2700000" algn="tl">
                    <a:srgbClr val="000000">
                      <a:alpha val="43137"/>
                    </a:srgbClr>
                  </a:outerShdw>
                </a:effectLst>
              </a:rPr>
              <a:t>الذاتي</a:t>
            </a:r>
            <a:r>
              <a:rPr lang="ar-EG" altLang="en-US" sz="2800" b="1" u="sng" dirty="0" smtClean="0">
                <a:solidFill>
                  <a:srgbClr val="C00000"/>
                </a:solidFill>
                <a:effectLst>
                  <a:outerShdw blurRad="38100" dist="38100" dir="2700000" algn="tl">
                    <a:srgbClr val="000000">
                      <a:alpha val="43137"/>
                    </a:srgbClr>
                  </a:outerShdw>
                </a:effectLst>
              </a:rPr>
              <a:t> والتغيير من الداخل</a:t>
            </a:r>
            <a:r>
              <a:rPr lang="ar-SA" altLang="en-US" sz="2800" b="1" dirty="0" smtClean="0">
                <a:solidFill>
                  <a:schemeClr val="tx1"/>
                </a:solidFill>
                <a:effectLst>
                  <a:outerShdw blurRad="38100" dist="38100" dir="2700000" algn="tl">
                    <a:srgbClr val="000000">
                      <a:alpha val="43137"/>
                    </a:srgbClr>
                  </a:outerShdw>
                </a:effectLst>
              </a:rPr>
              <a:t>، </a:t>
            </a:r>
            <a:r>
              <a:rPr lang="ar-SA" altLang="en-US" sz="2800" b="1" dirty="0">
                <a:solidFill>
                  <a:schemeClr val="tx1"/>
                </a:solidFill>
                <a:effectLst>
                  <a:outerShdw blurRad="38100" dist="38100" dir="2700000" algn="tl">
                    <a:srgbClr val="000000">
                      <a:alpha val="43137"/>
                    </a:srgbClr>
                  </a:outerShdw>
                </a:effectLst>
              </a:rPr>
              <a:t>والتحليل وإعداد ومتابعة </a:t>
            </a:r>
            <a:r>
              <a:rPr lang="ar-IQ" altLang="en-US" sz="2800" b="1" dirty="0">
                <a:solidFill>
                  <a:schemeClr val="tx1"/>
                </a:solidFill>
                <a:effectLst>
                  <a:outerShdw blurRad="38100" dist="38100" dir="2700000" algn="tl">
                    <a:srgbClr val="000000">
                      <a:alpha val="43137"/>
                    </a:srgbClr>
                  </a:outerShdw>
                </a:effectLst>
              </a:rPr>
              <a:t>خطط العمل </a:t>
            </a:r>
            <a:r>
              <a:rPr lang="ar-IQ" altLang="en-US" sz="2800" b="1" u="sng" dirty="0">
                <a:solidFill>
                  <a:srgbClr val="C00000"/>
                </a:solidFill>
                <a:effectLst>
                  <a:outerShdw blurRad="38100" dist="38100" dir="2700000" algn="tl">
                    <a:srgbClr val="000000">
                      <a:alpha val="43137"/>
                    </a:srgbClr>
                  </a:outerShdw>
                </a:effectLst>
              </a:rPr>
              <a:t>لتنفيذ الأهداف</a:t>
            </a:r>
            <a:r>
              <a:rPr lang="en-US" altLang="en-US" sz="2800" b="1" dirty="0">
                <a:solidFill>
                  <a:schemeClr val="tx1"/>
                </a:solidFill>
                <a:effectLst>
                  <a:outerShdw blurRad="38100" dist="38100" dir="2700000" algn="tl">
                    <a:srgbClr val="000000">
                      <a:alpha val="43137"/>
                    </a:srgbClr>
                  </a:outerShdw>
                </a:effectLst>
              </a:rPr>
              <a:t>.</a:t>
            </a:r>
          </a:p>
        </p:txBody>
      </p:sp>
      <p:sp>
        <p:nvSpPr>
          <p:cNvPr id="92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11</a:t>
            </a:fld>
            <a:endParaRPr lang="en-US" altLang="en-US" sz="1400" b="1">
              <a:solidFill>
                <a:srgbClr val="C00000"/>
              </a:solidFill>
            </a:endParaRPr>
          </a:p>
        </p:txBody>
      </p:sp>
    </p:spTree>
    <p:extLst>
      <p:ext uri="{BB962C8B-B14F-4D97-AF65-F5344CB8AC3E}">
        <p14:creationId xmlns:p14="http://schemas.microsoft.com/office/powerpoint/2010/main" val="31163626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idx="4294967295"/>
          </p:nvPr>
        </p:nvSpPr>
        <p:spPr bwMode="auto">
          <a:xfrm>
            <a:off x="0" y="0"/>
            <a:ext cx="9144000" cy="1066800"/>
          </a:xfrm>
          <a:prstGeom prst="rect">
            <a:avLst/>
          </a:prstGeom>
          <a:solidFill>
            <a:srgbClr val="FFFFFF"/>
          </a:solidFill>
          <a:ln>
            <a:solidFill>
              <a:srgbClr val="000000"/>
            </a:solidFill>
            <a:miter lim="800000"/>
            <a:headEnd/>
            <a:tailEnd/>
          </a:ln>
        </p:spPr>
        <p:txBody>
          <a:bodyPr anchor="ctr"/>
          <a:lstStyle/>
          <a:p>
            <a:pPr marL="0" indent="0" algn="ctr">
              <a:buNone/>
            </a:pPr>
            <a:r>
              <a:rPr lang="ar-SA" altLang="en-US" sz="3600" dirty="0">
                <a:solidFill>
                  <a:schemeClr val="tx1"/>
                </a:solidFill>
                <a:latin typeface="+mn-lt"/>
                <a:ea typeface="+mn-ea"/>
                <a:cs typeface="+mn-cs"/>
              </a:rPr>
              <a:t>التطوير المؤسسي</a:t>
            </a:r>
            <a:endParaRPr lang="en-US" altLang="en-US" sz="3600" dirty="0">
              <a:solidFill>
                <a:schemeClr val="tx1"/>
              </a:solidFill>
              <a:latin typeface="+mn-lt"/>
              <a:ea typeface="+mn-ea"/>
              <a:cs typeface="+mn-cs"/>
            </a:endParaRPr>
          </a:p>
        </p:txBody>
      </p:sp>
      <p:sp>
        <p:nvSpPr>
          <p:cNvPr id="10243" name="Rectangle 7"/>
          <p:cNvSpPr>
            <a:spLocks noGrp="1" noChangeArrowheads="1"/>
          </p:cNvSpPr>
          <p:nvPr>
            <p:ph idx="4294967295"/>
          </p:nvPr>
        </p:nvSpPr>
        <p:spPr>
          <a:xfrm>
            <a:off x="398264" y="1196752"/>
            <a:ext cx="8229600" cy="5029200"/>
          </a:xfrm>
        </p:spPr>
        <p:txBody>
          <a:bodyPr>
            <a:noAutofit/>
          </a:bodyPr>
          <a:lstStyle/>
          <a:p>
            <a:pPr lvl="1" algn="r" rtl="1">
              <a:lnSpc>
                <a:spcPct val="200000"/>
              </a:lnSpc>
              <a:spcBef>
                <a:spcPct val="0"/>
              </a:spcBef>
            </a:pPr>
            <a:r>
              <a:rPr lang="ar-EG" altLang="en-US" sz="2400" b="1" u="sng" dirty="0">
                <a:solidFill>
                  <a:srgbClr val="C00000"/>
                </a:solidFill>
                <a:effectLst>
                  <a:outerShdw blurRad="38100" dist="38100" dir="2700000" algn="tl">
                    <a:srgbClr val="000000">
                      <a:alpha val="43137"/>
                    </a:srgbClr>
                  </a:outerShdw>
                </a:effectLst>
              </a:rPr>
              <a:t>إ</a:t>
            </a:r>
            <a:r>
              <a:rPr lang="ar-SA" altLang="en-US" sz="2400" b="1" u="sng" dirty="0">
                <a:solidFill>
                  <a:srgbClr val="C00000"/>
                </a:solidFill>
                <a:effectLst>
                  <a:outerShdw blurRad="38100" dist="38100" dir="2700000" algn="tl">
                    <a:srgbClr val="000000">
                      <a:alpha val="43137"/>
                    </a:srgbClr>
                  </a:outerShdw>
                </a:effectLst>
              </a:rPr>
              <a:t>دا</a:t>
            </a:r>
            <a:r>
              <a:rPr lang="ar-EG" altLang="en-US" sz="2400" b="1" u="sng" dirty="0">
                <a:solidFill>
                  <a:srgbClr val="C00000"/>
                </a:solidFill>
                <a:effectLst>
                  <a:outerShdw blurRad="38100" dist="38100" dir="2700000" algn="tl">
                    <a:srgbClr val="000000">
                      <a:alpha val="43137"/>
                    </a:srgbClr>
                  </a:outerShdw>
                </a:effectLst>
              </a:rPr>
              <a:t>رة التغيير </a:t>
            </a:r>
            <a:r>
              <a:rPr lang="ar-EG" altLang="en-US" sz="2400" b="1" dirty="0">
                <a:solidFill>
                  <a:schemeClr val="tx1"/>
                </a:solidFill>
                <a:effectLst>
                  <a:outerShdw blurRad="38100" dist="38100" dir="2700000" algn="tl">
                    <a:srgbClr val="000000">
                      <a:alpha val="43137"/>
                    </a:srgbClr>
                  </a:outerShdw>
                </a:effectLst>
              </a:rPr>
              <a:t>بشكل مخطط </a:t>
            </a:r>
            <a:r>
              <a:rPr lang="ar-EG" altLang="en-US" sz="2400" b="1" dirty="0" smtClean="0">
                <a:solidFill>
                  <a:schemeClr val="tx1"/>
                </a:solidFill>
                <a:effectLst>
                  <a:outerShdw blurRad="38100" dist="38100" dir="2700000" algn="tl">
                    <a:srgbClr val="000000">
                      <a:alpha val="43137"/>
                    </a:srgbClr>
                  </a:outerShdw>
                </a:effectLst>
              </a:rPr>
              <a:t>ومستهدف ومتدرج</a:t>
            </a:r>
            <a:endParaRPr lang="ar-EG" altLang="en-US" sz="2400" b="1" dirty="0">
              <a:solidFill>
                <a:schemeClr val="tx1"/>
              </a:solidFill>
              <a:effectLst>
                <a:outerShdw blurRad="38100" dist="38100" dir="2700000" algn="tl">
                  <a:srgbClr val="000000">
                    <a:alpha val="43137"/>
                  </a:srgbClr>
                </a:outerShdw>
              </a:effectLst>
            </a:endParaRPr>
          </a:p>
          <a:p>
            <a:pPr lvl="1" algn="r" rtl="1">
              <a:lnSpc>
                <a:spcPct val="200000"/>
              </a:lnSpc>
              <a:spcBef>
                <a:spcPct val="0"/>
              </a:spcBef>
            </a:pPr>
            <a:r>
              <a:rPr lang="ar-EG" altLang="en-US" sz="2400" b="1" u="sng" dirty="0">
                <a:solidFill>
                  <a:srgbClr val="C00000"/>
                </a:solidFill>
                <a:effectLst>
                  <a:outerShdw blurRad="38100" dist="38100" dir="2700000" algn="tl">
                    <a:srgbClr val="000000">
                      <a:alpha val="43137"/>
                    </a:srgbClr>
                  </a:outerShdw>
                </a:effectLst>
              </a:rPr>
              <a:t>عمليه مستمرة </a:t>
            </a:r>
            <a:r>
              <a:rPr lang="ar-EG" altLang="en-US" sz="2400" b="1" dirty="0">
                <a:solidFill>
                  <a:schemeClr val="tx1"/>
                </a:solidFill>
                <a:effectLst>
                  <a:outerShdw blurRad="38100" dist="38100" dir="2700000" algn="tl">
                    <a:srgbClr val="000000">
                      <a:alpha val="43137"/>
                    </a:srgbClr>
                  </a:outerShdw>
                </a:effectLst>
              </a:rPr>
              <a:t>بهدف التحسيين يشارك فيها كل العاملين </a:t>
            </a:r>
            <a:r>
              <a:rPr lang="ar-EG" altLang="en-US" sz="2400" b="1" dirty="0" smtClean="0">
                <a:solidFill>
                  <a:schemeClr val="tx1"/>
                </a:solidFill>
                <a:effectLst>
                  <a:outerShdw blurRad="38100" dist="38100" dir="2700000" algn="tl">
                    <a:srgbClr val="000000">
                      <a:alpha val="43137"/>
                    </a:srgbClr>
                  </a:outerShdw>
                </a:effectLst>
              </a:rPr>
              <a:t>بالمؤسسه </a:t>
            </a:r>
          </a:p>
          <a:p>
            <a:pPr lvl="1" algn="r" rtl="1">
              <a:lnSpc>
                <a:spcPct val="200000"/>
              </a:lnSpc>
              <a:spcBef>
                <a:spcPct val="0"/>
              </a:spcBef>
            </a:pPr>
            <a:r>
              <a:rPr lang="ar-EG" altLang="en-US" sz="2400" b="1" dirty="0" smtClean="0">
                <a:solidFill>
                  <a:schemeClr val="tx1"/>
                </a:solidFill>
                <a:effectLst>
                  <a:outerShdw blurRad="38100" dist="38100" dir="2700000" algn="tl">
                    <a:srgbClr val="000000">
                      <a:alpha val="43137"/>
                    </a:srgbClr>
                  </a:outerShdw>
                </a:effectLst>
              </a:rPr>
              <a:t>يؤدي الى تعميق </a:t>
            </a:r>
            <a:r>
              <a:rPr lang="ar-EG" altLang="en-US" sz="2400" b="1" u="sng" dirty="0" smtClean="0">
                <a:solidFill>
                  <a:srgbClr val="C00000"/>
                </a:solidFill>
              </a:rPr>
              <a:t>الشعور بالانتماء </a:t>
            </a:r>
            <a:r>
              <a:rPr lang="ar-EG" altLang="en-US" sz="2400" b="1" dirty="0" smtClean="0">
                <a:solidFill>
                  <a:schemeClr val="tx1"/>
                </a:solidFill>
                <a:effectLst>
                  <a:outerShdw blurRad="38100" dist="38100" dir="2700000" algn="tl">
                    <a:srgbClr val="000000">
                      <a:alpha val="43137"/>
                    </a:srgbClr>
                  </a:outerShdw>
                </a:effectLst>
              </a:rPr>
              <a:t>بين الموظف والمؤسسه</a:t>
            </a:r>
            <a:endParaRPr lang="ar-EG" altLang="en-US" sz="2400" b="1" dirty="0">
              <a:solidFill>
                <a:schemeClr val="tx1"/>
              </a:solidFill>
              <a:effectLst>
                <a:outerShdw blurRad="38100" dist="38100" dir="2700000" algn="tl">
                  <a:srgbClr val="000000">
                    <a:alpha val="43137"/>
                  </a:srgbClr>
                </a:outerShdw>
              </a:effectLst>
            </a:endParaRPr>
          </a:p>
          <a:p>
            <a:pPr lvl="1" algn="r" rtl="1">
              <a:lnSpc>
                <a:spcPct val="200000"/>
              </a:lnSpc>
              <a:spcBef>
                <a:spcPct val="0"/>
              </a:spcBef>
            </a:pPr>
            <a:r>
              <a:rPr lang="ar-EG" altLang="en-US" sz="2400" b="1" dirty="0">
                <a:solidFill>
                  <a:schemeClr val="tx1"/>
                </a:solidFill>
                <a:effectLst>
                  <a:outerShdw blurRad="38100" dist="38100" dir="2700000" algn="tl">
                    <a:srgbClr val="000000">
                      <a:alpha val="43137"/>
                    </a:srgbClr>
                  </a:outerShdw>
                </a:effectLst>
              </a:rPr>
              <a:t>يعمل على </a:t>
            </a:r>
            <a:r>
              <a:rPr lang="ar-EG" altLang="en-US" sz="2400" b="1" u="sng" dirty="0">
                <a:solidFill>
                  <a:srgbClr val="C00000"/>
                </a:solidFill>
                <a:effectLst>
                  <a:outerShdw blurRad="38100" dist="38100" dir="2700000" algn="tl">
                    <a:srgbClr val="000000">
                      <a:alpha val="43137"/>
                    </a:srgbClr>
                  </a:outerShdw>
                </a:effectLst>
              </a:rPr>
              <a:t>زيادة كفاءة العمل </a:t>
            </a:r>
            <a:r>
              <a:rPr lang="ar-EG" altLang="en-US" sz="2400" b="1" dirty="0">
                <a:solidFill>
                  <a:schemeClr val="tx1"/>
                </a:solidFill>
                <a:effectLst>
                  <a:outerShdw blurRad="38100" dist="38100" dir="2700000" algn="tl">
                    <a:srgbClr val="000000">
                      <a:alpha val="43137"/>
                    </a:srgbClr>
                  </a:outerShdw>
                </a:effectLst>
              </a:rPr>
              <a:t>الداخلي </a:t>
            </a:r>
            <a:r>
              <a:rPr lang="ar-EG" altLang="en-US" sz="2400" b="1" u="sng" dirty="0">
                <a:solidFill>
                  <a:srgbClr val="C00000"/>
                </a:solidFill>
                <a:effectLst>
                  <a:outerShdw blurRad="38100" dist="38100" dir="2700000" algn="tl">
                    <a:srgbClr val="000000">
                      <a:alpha val="43137"/>
                    </a:srgbClr>
                  </a:outerShdw>
                </a:effectLst>
              </a:rPr>
              <a:t>والتأثير المجتمعي</a:t>
            </a:r>
            <a:r>
              <a:rPr lang="ar-EG" altLang="en-US" sz="2400" b="1" dirty="0">
                <a:solidFill>
                  <a:srgbClr val="C00000"/>
                </a:solidFill>
                <a:effectLst>
                  <a:outerShdw blurRad="38100" dist="38100" dir="2700000" algn="tl">
                    <a:srgbClr val="000000">
                      <a:alpha val="43137"/>
                    </a:srgbClr>
                  </a:outerShdw>
                </a:effectLst>
              </a:rPr>
              <a:t> </a:t>
            </a:r>
            <a:r>
              <a:rPr lang="ar-EG" altLang="en-US" sz="2400" b="1" dirty="0">
                <a:solidFill>
                  <a:schemeClr val="tx1"/>
                </a:solidFill>
                <a:effectLst>
                  <a:outerShdw blurRad="38100" dist="38100" dir="2700000" algn="tl">
                    <a:srgbClr val="000000">
                      <a:alpha val="43137"/>
                    </a:srgbClr>
                  </a:outerShdw>
                </a:effectLst>
              </a:rPr>
              <a:t>للمؤسسه</a:t>
            </a:r>
            <a:endParaRPr lang="en-US" altLang="en-US" sz="2400" b="1" dirty="0">
              <a:solidFill>
                <a:schemeClr val="tx1"/>
              </a:solidFill>
              <a:effectLst>
                <a:outerShdw blurRad="38100" dist="38100" dir="2700000" algn="tl">
                  <a:srgbClr val="000000">
                    <a:alpha val="43137"/>
                  </a:srgbClr>
                </a:outerShdw>
              </a:effectLst>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12</a:t>
            </a:fld>
            <a:endParaRPr lang="en-US" altLang="en-US" sz="1400" b="1">
              <a:solidFill>
                <a:srgbClr val="C00000"/>
              </a:solidFill>
            </a:endParaRPr>
          </a:p>
        </p:txBody>
      </p:sp>
    </p:spTree>
    <p:extLst>
      <p:ext uri="{BB962C8B-B14F-4D97-AF65-F5344CB8AC3E}">
        <p14:creationId xmlns:p14="http://schemas.microsoft.com/office/powerpoint/2010/main" val="324767143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5927" t="5908" b="4431"/>
          <a:stretch>
            <a:fillRect/>
          </a:stretch>
        </p:blipFill>
        <p:spPr bwMode="auto">
          <a:xfrm>
            <a:off x="2219325" y="2195513"/>
            <a:ext cx="4333875"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7"/>
          <p:cNvSpPr txBox="1">
            <a:spLocks noChangeArrowheads="1"/>
          </p:cNvSpPr>
          <p:nvPr/>
        </p:nvSpPr>
        <p:spPr bwMode="auto">
          <a:xfrm>
            <a:off x="3222625" y="2471738"/>
            <a:ext cx="2154238"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lnSpc>
                <a:spcPct val="70000"/>
              </a:lnSpc>
              <a:buClrTx/>
              <a:buFontTx/>
              <a:buNone/>
            </a:pPr>
            <a:r>
              <a:rPr lang="ar-IQ" altLang="en-US" sz="1600" b="1" dirty="0">
                <a:solidFill>
                  <a:schemeClr val="bg1"/>
                </a:solidFill>
              </a:rPr>
              <a:t>1. التقييم المؤسسي</a:t>
            </a:r>
            <a:endParaRPr lang="en-US" altLang="en-US" sz="1600" b="1" dirty="0">
              <a:solidFill>
                <a:schemeClr val="bg1"/>
              </a:solidFill>
            </a:endParaRPr>
          </a:p>
        </p:txBody>
      </p:sp>
      <p:sp>
        <p:nvSpPr>
          <p:cNvPr id="53256" name="Text Box 8"/>
          <p:cNvSpPr txBox="1">
            <a:spLocks noChangeArrowheads="1"/>
          </p:cNvSpPr>
          <p:nvPr/>
        </p:nvSpPr>
        <p:spPr bwMode="auto">
          <a:xfrm rot="-4063850">
            <a:off x="4371975" y="4385261"/>
            <a:ext cx="2800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buClrTx/>
              <a:buFontTx/>
              <a:buNone/>
            </a:pPr>
            <a:r>
              <a:rPr lang="ar-IQ" altLang="en-US" sz="1600" b="1">
                <a:solidFill>
                  <a:schemeClr val="bg1"/>
                </a:solidFill>
              </a:rPr>
              <a:t>2. التحليل والتخطيط</a:t>
            </a:r>
            <a:endParaRPr lang="en-US" altLang="en-US" sz="1600" b="1">
              <a:solidFill>
                <a:schemeClr val="bg1"/>
              </a:solidFill>
            </a:endParaRPr>
          </a:p>
        </p:txBody>
      </p:sp>
      <p:sp>
        <p:nvSpPr>
          <p:cNvPr id="53257" name="Text Box 9"/>
          <p:cNvSpPr txBox="1">
            <a:spLocks noChangeArrowheads="1"/>
          </p:cNvSpPr>
          <p:nvPr/>
        </p:nvSpPr>
        <p:spPr bwMode="auto">
          <a:xfrm rot="1493301">
            <a:off x="2663825" y="5317837"/>
            <a:ext cx="208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buClrTx/>
              <a:buFontTx/>
              <a:buNone/>
            </a:pPr>
            <a:r>
              <a:rPr lang="ar-IQ" altLang="en-US" sz="1600" b="1">
                <a:solidFill>
                  <a:schemeClr val="bg1"/>
                </a:solidFill>
              </a:rPr>
              <a:t>3. التنفيذ وتبادل الخبرات</a:t>
            </a:r>
            <a:endParaRPr lang="en-US" altLang="en-US" sz="1600" b="1">
              <a:solidFill>
                <a:schemeClr val="bg1"/>
              </a:solidFill>
            </a:endParaRPr>
          </a:p>
        </p:txBody>
      </p:sp>
      <p:sp>
        <p:nvSpPr>
          <p:cNvPr id="53258" name="Text Box 10"/>
          <p:cNvSpPr txBox="1">
            <a:spLocks noChangeArrowheads="1"/>
          </p:cNvSpPr>
          <p:nvPr/>
        </p:nvSpPr>
        <p:spPr bwMode="auto">
          <a:xfrm rot="-4855838">
            <a:off x="1721644" y="3799473"/>
            <a:ext cx="1765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buClrTx/>
              <a:buFontTx/>
              <a:buNone/>
            </a:pPr>
            <a:r>
              <a:rPr lang="ar-IQ" altLang="en-US" sz="1600" b="1" dirty="0"/>
              <a:t>4. المتابعة</a:t>
            </a:r>
            <a:endParaRPr lang="en-US" altLang="en-US" sz="1600" b="1" dirty="0"/>
          </a:p>
        </p:txBody>
      </p:sp>
      <p:sp>
        <p:nvSpPr>
          <p:cNvPr id="11271" name="Text Box 11"/>
          <p:cNvSpPr txBox="1">
            <a:spLocks noChangeArrowheads="1"/>
          </p:cNvSpPr>
          <p:nvPr/>
        </p:nvSpPr>
        <p:spPr bwMode="auto">
          <a:xfrm>
            <a:off x="0" y="0"/>
            <a:ext cx="9144000" cy="1052736"/>
          </a:xfrm>
          <a:prstGeom prst="rect">
            <a:avLst/>
          </a:prstGeom>
          <a:solidFill>
            <a:srgbClr val="FFFFFF"/>
          </a:solidFill>
          <a:ln>
            <a:solidFill>
              <a:srgbClr val="000000"/>
            </a:solidFill>
            <a:miter lim="800000"/>
            <a:headEnd/>
            <a:tailEnd/>
          </a:ln>
          <a:effectLst/>
          <a:extLst/>
        </p:spPr>
        <p:txBody>
          <a:bodyPr vert="horz" lIns="91440" tIns="45720" rIns="91440" bIns="45720" rtlCol="0" anchor="ctr" anchorCtr="0">
            <a:noAutofit/>
          </a:bodyPr>
          <a:lstStyle>
            <a:lvl1pPr indent="0" algn="ctr">
              <a:spcBef>
                <a:spcPct val="0"/>
              </a:spcBef>
              <a:buClr>
                <a:schemeClr val="accent6">
                  <a:lumMod val="75000"/>
                </a:schemeClr>
              </a:buClr>
              <a:buSzPct val="128000"/>
              <a:buFont typeface="Georgia" pitchFamily="18" charset="0"/>
              <a:buNone/>
              <a:defRPr sz="3600" b="1" i="0">
                <a:effectLst>
                  <a:reflection blurRad="6350" stA="55000" endA="300" endPos="45500" dir="5400000" sy="-100000" algn="bl" rotWithShape="0"/>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ar-SA" altLang="en-US" dirty="0"/>
              <a:t> دورة التطوير المؤسسي</a:t>
            </a:r>
            <a:endParaRPr lang="en-US" altLang="en-US" dirty="0"/>
          </a:p>
        </p:txBody>
      </p:sp>
      <p:sp>
        <p:nvSpPr>
          <p:cNvPr id="56325" name="Rectangle 5"/>
          <p:cNvSpPr>
            <a:spLocks noChangeArrowheads="1"/>
          </p:cNvSpPr>
          <p:nvPr/>
        </p:nvSpPr>
        <p:spPr bwMode="auto">
          <a:xfrm>
            <a:off x="6477000" y="2781300"/>
            <a:ext cx="2514600" cy="1600200"/>
          </a:xfrm>
          <a:prstGeom prst="rect">
            <a:avLst/>
          </a:prstGeom>
          <a:solidFill>
            <a:srgbClr val="FD03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82880"/>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400" b="1">
                <a:solidFill>
                  <a:schemeClr val="bg1"/>
                </a:solidFill>
              </a:rPr>
              <a:t>2. التحليل والتخطيط </a:t>
            </a:r>
            <a:endParaRPr lang="en-US" altLang="en-US" sz="1400" b="1">
              <a:solidFill>
                <a:schemeClr val="bg1"/>
              </a:solidFill>
            </a:endParaRPr>
          </a:p>
          <a:p>
            <a:pPr algn="r" rtl="1" eaLnBrk="1" hangingPunct="1">
              <a:spcBef>
                <a:spcPct val="0"/>
              </a:spcBef>
              <a:buClr>
                <a:schemeClr val="bg1"/>
              </a:buClr>
            </a:pPr>
            <a:r>
              <a:rPr lang="ar-IQ" altLang="en-US" sz="1400" b="1"/>
              <a:t> </a:t>
            </a:r>
            <a:r>
              <a:rPr lang="ar-IQ" altLang="en-US" sz="1400" b="1">
                <a:solidFill>
                  <a:schemeClr val="bg1"/>
                </a:solidFill>
              </a:rPr>
              <a:t>تحليل التقرير</a:t>
            </a:r>
            <a:endParaRPr lang="en-US" altLang="en-US" sz="1400" b="1">
              <a:solidFill>
                <a:schemeClr val="bg1"/>
              </a:solidFill>
            </a:endParaRPr>
          </a:p>
          <a:p>
            <a:pPr algn="r" rtl="1" eaLnBrk="1" hangingPunct="1">
              <a:spcBef>
                <a:spcPct val="0"/>
              </a:spcBef>
              <a:buClr>
                <a:schemeClr val="bg1"/>
              </a:buClr>
            </a:pPr>
            <a:r>
              <a:rPr lang="en-US" altLang="en-US" sz="1400" b="1">
                <a:solidFill>
                  <a:schemeClr val="bg1"/>
                </a:solidFill>
              </a:rPr>
              <a:t> </a:t>
            </a:r>
            <a:r>
              <a:rPr lang="ar-IQ" altLang="en-US" sz="1400" b="1">
                <a:solidFill>
                  <a:schemeClr val="bg1"/>
                </a:solidFill>
              </a:rPr>
              <a:t>تبادل الافكار والخبرات</a:t>
            </a:r>
            <a:endParaRPr lang="en-US" altLang="en-US" sz="1400" b="1">
              <a:solidFill>
                <a:schemeClr val="bg1"/>
              </a:solidFill>
            </a:endParaRPr>
          </a:p>
          <a:p>
            <a:pPr algn="r" rtl="1" eaLnBrk="1" hangingPunct="1">
              <a:spcBef>
                <a:spcPct val="0"/>
              </a:spcBef>
              <a:buClr>
                <a:schemeClr val="bg1"/>
              </a:buClr>
            </a:pPr>
            <a:r>
              <a:rPr lang="en-US" altLang="en-US" sz="1400" b="1">
                <a:solidFill>
                  <a:schemeClr val="bg1"/>
                </a:solidFill>
              </a:rPr>
              <a:t> </a:t>
            </a:r>
            <a:r>
              <a:rPr lang="ar-IQ" altLang="en-US" sz="1400" b="1">
                <a:solidFill>
                  <a:schemeClr val="bg1"/>
                </a:solidFill>
              </a:rPr>
              <a:t>وضع الاهداف</a:t>
            </a:r>
            <a:endParaRPr lang="en-US" altLang="en-US" sz="1400" b="1">
              <a:solidFill>
                <a:schemeClr val="bg1"/>
              </a:solidFill>
            </a:endParaRPr>
          </a:p>
          <a:p>
            <a:pPr algn="r" rtl="1" eaLnBrk="1" hangingPunct="1">
              <a:spcBef>
                <a:spcPct val="0"/>
              </a:spcBef>
              <a:buClr>
                <a:schemeClr val="bg1"/>
              </a:buClr>
            </a:pPr>
            <a:r>
              <a:rPr lang="en-US" altLang="en-US" sz="1400" b="1">
                <a:solidFill>
                  <a:schemeClr val="bg1"/>
                </a:solidFill>
              </a:rPr>
              <a:t> </a:t>
            </a:r>
            <a:r>
              <a:rPr lang="ar-IQ" altLang="en-US" sz="1400" b="1">
                <a:solidFill>
                  <a:schemeClr val="bg1"/>
                </a:solidFill>
              </a:rPr>
              <a:t>خطة العمل والمتابعة</a:t>
            </a:r>
            <a:endParaRPr lang="en-US" altLang="en-US" sz="1400" b="1">
              <a:solidFill>
                <a:schemeClr val="bg1"/>
              </a:solidFill>
            </a:endParaRPr>
          </a:p>
        </p:txBody>
      </p:sp>
      <p:sp>
        <p:nvSpPr>
          <p:cNvPr id="56324" name="Rectangle 4"/>
          <p:cNvSpPr>
            <a:spLocks noChangeArrowheads="1"/>
          </p:cNvSpPr>
          <p:nvPr/>
        </p:nvSpPr>
        <p:spPr bwMode="auto">
          <a:xfrm>
            <a:off x="4771449" y="1161149"/>
            <a:ext cx="2514600" cy="1056655"/>
          </a:xfrm>
          <a:prstGeom prst="rect">
            <a:avLst/>
          </a:prstGeom>
          <a:solidFill>
            <a:srgbClr val="6F95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82880"/>
          <a:lstStyle>
            <a:lvl1pPr marL="342900" indent="-342900"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AutoNum type="arabicPeriod"/>
            </a:pPr>
            <a:r>
              <a:rPr lang="ar-IQ" altLang="en-US" sz="1400" b="1">
                <a:solidFill>
                  <a:schemeClr val="bg1"/>
                </a:solidFill>
              </a:rPr>
              <a:t>التقييم المؤسسي</a:t>
            </a:r>
            <a:endParaRPr lang="en-US" altLang="en-US" sz="1400" b="1">
              <a:solidFill>
                <a:schemeClr val="bg1"/>
              </a:solidFill>
            </a:endParaRPr>
          </a:p>
          <a:p>
            <a:pPr algn="r" rtl="1" eaLnBrk="1" hangingPunct="1">
              <a:spcBef>
                <a:spcPct val="0"/>
              </a:spcBef>
              <a:buClrTx/>
            </a:pPr>
            <a:r>
              <a:rPr lang="ar-IQ" altLang="en-US" sz="1600" b="1">
                <a:solidFill>
                  <a:schemeClr val="bg1"/>
                </a:solidFill>
              </a:rPr>
              <a:t> </a:t>
            </a:r>
            <a:r>
              <a:rPr lang="ar-IQ" altLang="en-US" sz="1400" b="1">
                <a:solidFill>
                  <a:schemeClr val="bg1"/>
                </a:solidFill>
              </a:rPr>
              <a:t>تشكيل الفريق</a:t>
            </a:r>
            <a:endParaRPr lang="en-US" altLang="en-US" sz="1400" b="1">
              <a:solidFill>
                <a:schemeClr val="bg1"/>
              </a:solidFill>
            </a:endParaRPr>
          </a:p>
          <a:p>
            <a:pPr algn="r" rtl="1" eaLnBrk="1" hangingPunct="1">
              <a:spcBef>
                <a:spcPct val="0"/>
              </a:spcBef>
              <a:buClrTx/>
            </a:pPr>
            <a:r>
              <a:rPr lang="ar-IQ" altLang="en-US" sz="1400" b="1">
                <a:solidFill>
                  <a:schemeClr val="bg1"/>
                </a:solidFill>
              </a:rPr>
              <a:t> إجراء المقابلات</a:t>
            </a:r>
            <a:endParaRPr lang="en-US" altLang="en-US" sz="1400" b="1">
              <a:solidFill>
                <a:schemeClr val="bg1"/>
              </a:solidFill>
            </a:endParaRPr>
          </a:p>
          <a:p>
            <a:pPr algn="r" rtl="1" eaLnBrk="1" hangingPunct="1">
              <a:spcBef>
                <a:spcPct val="0"/>
              </a:spcBef>
              <a:buClrTx/>
            </a:pPr>
            <a:r>
              <a:rPr lang="ar-IQ" altLang="en-US" sz="1400" b="1">
                <a:solidFill>
                  <a:schemeClr val="bg1"/>
                </a:solidFill>
              </a:rPr>
              <a:t> نتائج تقرير التقييم</a:t>
            </a:r>
            <a:endParaRPr lang="en-US" altLang="en-US" sz="1400" b="1">
              <a:solidFill>
                <a:schemeClr val="bg1"/>
              </a:solidFill>
            </a:endParaRPr>
          </a:p>
        </p:txBody>
      </p:sp>
      <p:sp>
        <p:nvSpPr>
          <p:cNvPr id="56326" name="Rectangle 6"/>
          <p:cNvSpPr>
            <a:spLocks noChangeArrowheads="1"/>
          </p:cNvSpPr>
          <p:nvPr/>
        </p:nvSpPr>
        <p:spPr bwMode="auto">
          <a:xfrm>
            <a:off x="221643" y="4843874"/>
            <a:ext cx="2076450" cy="961390"/>
          </a:xfrm>
          <a:prstGeom prst="rect">
            <a:avLst/>
          </a:prstGeom>
          <a:solidFill>
            <a:srgbClr val="00499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82880"/>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400" b="1" dirty="0">
                <a:solidFill>
                  <a:schemeClr val="bg1"/>
                </a:solidFill>
              </a:rPr>
              <a:t>3. التنفيذ وتبادل الخبرات</a:t>
            </a:r>
            <a:endParaRPr lang="en-US" altLang="en-US" sz="1400" b="1" dirty="0">
              <a:solidFill>
                <a:schemeClr val="bg1"/>
              </a:solidFill>
            </a:endParaRPr>
          </a:p>
          <a:p>
            <a:pPr algn="r" rtl="1" eaLnBrk="1" hangingPunct="1">
              <a:spcBef>
                <a:spcPct val="0"/>
              </a:spcBef>
              <a:buClrTx/>
            </a:pPr>
            <a:r>
              <a:rPr lang="ar-IQ" altLang="en-US" sz="1400" b="1" dirty="0">
                <a:solidFill>
                  <a:schemeClr val="bg1"/>
                </a:solidFill>
              </a:rPr>
              <a:t> تنفيذ الحلول</a:t>
            </a:r>
          </a:p>
          <a:p>
            <a:pPr algn="r" rtl="1" eaLnBrk="1" hangingPunct="1">
              <a:spcBef>
                <a:spcPct val="0"/>
              </a:spcBef>
              <a:buClrTx/>
            </a:pPr>
            <a:r>
              <a:rPr lang="ar-IQ" altLang="en-US" sz="1400" b="1" dirty="0">
                <a:solidFill>
                  <a:schemeClr val="bg1"/>
                </a:solidFill>
              </a:rPr>
              <a:t> التعاون المتبادل</a:t>
            </a:r>
            <a:endParaRPr lang="en-US" altLang="en-US" sz="1400" b="1" dirty="0"/>
          </a:p>
        </p:txBody>
      </p:sp>
      <p:sp>
        <p:nvSpPr>
          <p:cNvPr id="56327" name="Rectangle 7"/>
          <p:cNvSpPr>
            <a:spLocks noChangeArrowheads="1"/>
          </p:cNvSpPr>
          <p:nvPr/>
        </p:nvSpPr>
        <p:spPr bwMode="auto">
          <a:xfrm>
            <a:off x="234790" y="2664186"/>
            <a:ext cx="2033588" cy="1052845"/>
          </a:xfrm>
          <a:prstGeom prst="rect">
            <a:avLst/>
          </a:prstGeom>
          <a:solidFill>
            <a:srgbClr val="ADCB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82880"/>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400" b="1" dirty="0"/>
              <a:t>4. المتابعة والتقييم</a:t>
            </a:r>
          </a:p>
          <a:p>
            <a:pPr algn="r" rtl="1" eaLnBrk="1" hangingPunct="1">
              <a:spcBef>
                <a:spcPct val="0"/>
              </a:spcBef>
              <a:buClrTx/>
            </a:pPr>
            <a:r>
              <a:rPr lang="en-US" altLang="en-US" sz="1200" b="1" dirty="0"/>
              <a:t> </a:t>
            </a:r>
            <a:r>
              <a:rPr lang="ar-IQ" altLang="en-US" sz="1400" b="1" dirty="0"/>
              <a:t>تقارير المتابعة</a:t>
            </a:r>
            <a:endParaRPr lang="en-US" altLang="en-US" sz="1400" b="1" dirty="0"/>
          </a:p>
          <a:p>
            <a:pPr algn="r" rtl="1" eaLnBrk="1" hangingPunct="1">
              <a:spcBef>
                <a:spcPct val="0"/>
              </a:spcBef>
              <a:buClrTx/>
            </a:pPr>
            <a:r>
              <a:rPr lang="ar-SA" altLang="en-US" sz="1400" b="1" dirty="0"/>
              <a:t>تقويم و تصحيح الفعاليات</a:t>
            </a:r>
            <a:endParaRPr lang="en-US" altLang="en-US" sz="1400" b="1" dirty="0"/>
          </a:p>
        </p:txBody>
      </p:sp>
      <p:sp>
        <p:nvSpPr>
          <p:cNvPr id="12" name="AutoShape 23"/>
          <p:cNvSpPr>
            <a:spLocks noChangeArrowheads="1"/>
          </p:cNvSpPr>
          <p:nvPr/>
        </p:nvSpPr>
        <p:spPr bwMode="auto">
          <a:xfrm>
            <a:off x="260350" y="1371600"/>
            <a:ext cx="2370138" cy="79216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en-US" altLang="en-US" sz="1200" b="1" dirty="0">
                <a:solidFill>
                  <a:srgbClr val="FFFF00"/>
                </a:solidFill>
              </a:rPr>
              <a:t>Balanced Scorecard</a:t>
            </a:r>
          </a:p>
          <a:p>
            <a:pPr algn="ctr" eaLnBrk="1" hangingPunct="1">
              <a:spcBef>
                <a:spcPct val="0"/>
              </a:spcBef>
              <a:buClrTx/>
              <a:buFontTx/>
              <a:buNone/>
            </a:pPr>
            <a:r>
              <a:rPr lang="en-US" altLang="en-US" sz="1400" b="1" dirty="0" smtClean="0">
                <a:solidFill>
                  <a:srgbClr val="FFFF00"/>
                </a:solidFill>
              </a:rPr>
              <a:t>)</a:t>
            </a:r>
            <a:r>
              <a:rPr lang="ar-SA" altLang="en-US" sz="1400" b="1" dirty="0" smtClean="0">
                <a:solidFill>
                  <a:srgbClr val="FFFF00"/>
                </a:solidFill>
              </a:rPr>
              <a:t>وثيقة </a:t>
            </a:r>
            <a:r>
              <a:rPr lang="ar-SA" altLang="en-US" sz="1400" b="1" dirty="0">
                <a:solidFill>
                  <a:srgbClr val="FFFF00"/>
                </a:solidFill>
              </a:rPr>
              <a:t>التقييم </a:t>
            </a:r>
            <a:r>
              <a:rPr lang="ar-SA" altLang="en-US" sz="1400" b="1" dirty="0" smtClean="0">
                <a:solidFill>
                  <a:srgbClr val="FFFF00"/>
                </a:solidFill>
              </a:rPr>
              <a:t>المتوازنة</a:t>
            </a:r>
            <a:r>
              <a:rPr lang="en-US" altLang="en-US" sz="1400" b="1" dirty="0" smtClean="0">
                <a:solidFill>
                  <a:srgbClr val="FFFF00"/>
                </a:solidFill>
              </a:rPr>
              <a:t>(</a:t>
            </a:r>
            <a:endParaRPr lang="en-US" altLang="en-US" sz="1400" b="1" dirty="0">
              <a:solidFill>
                <a:srgbClr val="FFFF00"/>
              </a:solidFill>
            </a:endParaRPr>
          </a:p>
        </p:txBody>
      </p:sp>
      <p:sp>
        <p:nvSpPr>
          <p:cNvPr id="13" name="Rectangle 3"/>
          <p:cNvSpPr>
            <a:spLocks noChangeArrowheads="1"/>
          </p:cNvSpPr>
          <p:nvPr/>
        </p:nvSpPr>
        <p:spPr bwMode="auto">
          <a:xfrm>
            <a:off x="5084890" y="2201363"/>
            <a:ext cx="2033588" cy="54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50000"/>
              </a:spcBef>
              <a:buClr>
                <a:srgbClr val="002A6C"/>
              </a:buClr>
              <a:buFont typeface="Wingdings" pitchFamily="2" charset="2"/>
              <a:buNone/>
            </a:pPr>
            <a:r>
              <a:rPr lang="ar-SA" altLang="en-US" sz="1400" b="1" dirty="0">
                <a:solidFill>
                  <a:srgbClr val="C00000"/>
                </a:solidFill>
                <a:latin typeface="Arial" pitchFamily="34" charset="0"/>
              </a:rPr>
              <a:t>تقييم أداء المؤسسة وتحديد أولوياتها</a:t>
            </a:r>
            <a:endParaRPr lang="en-US" altLang="en-US" sz="1400" b="1" dirty="0">
              <a:solidFill>
                <a:srgbClr val="C00000"/>
              </a:solidFill>
              <a:latin typeface="Arial" pitchFamily="34" charset="0"/>
            </a:endParaRPr>
          </a:p>
        </p:txBody>
      </p:sp>
      <p:cxnSp>
        <p:nvCxnSpPr>
          <p:cNvPr id="14" name="Straight Connector 13"/>
          <p:cNvCxnSpPr>
            <a:cxnSpLocks noChangeShapeType="1"/>
          </p:cNvCxnSpPr>
          <p:nvPr/>
        </p:nvCxnSpPr>
        <p:spPr bwMode="auto">
          <a:xfrm>
            <a:off x="2726379" y="1689476"/>
            <a:ext cx="1007421" cy="659404"/>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16" name="AutoShape 30"/>
          <p:cNvSpPr>
            <a:spLocks noChangeArrowheads="1"/>
          </p:cNvSpPr>
          <p:nvPr/>
        </p:nvSpPr>
        <p:spPr bwMode="auto">
          <a:xfrm>
            <a:off x="6499701" y="4419599"/>
            <a:ext cx="2546350" cy="79216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en-US" altLang="en-US" sz="1200" b="1" dirty="0">
                <a:solidFill>
                  <a:srgbClr val="FFFF00"/>
                </a:solidFill>
              </a:rPr>
              <a:t>S.M.A.R.T OBJECTIVES</a:t>
            </a:r>
          </a:p>
          <a:p>
            <a:pPr algn="ctr" rtl="1" eaLnBrk="1" hangingPunct="1">
              <a:spcBef>
                <a:spcPct val="0"/>
              </a:spcBef>
              <a:buClrTx/>
              <a:buFontTx/>
              <a:buNone/>
            </a:pPr>
            <a:r>
              <a:rPr lang="en-US" altLang="en-US" sz="1400" b="1" dirty="0">
                <a:solidFill>
                  <a:srgbClr val="FFFF00"/>
                </a:solidFill>
              </a:rPr>
              <a:t>)</a:t>
            </a:r>
            <a:r>
              <a:rPr lang="ar-SA" altLang="en-US" sz="1400" b="1" dirty="0">
                <a:solidFill>
                  <a:srgbClr val="FFFF00"/>
                </a:solidFill>
              </a:rPr>
              <a:t>أهداف </a:t>
            </a:r>
            <a:r>
              <a:rPr lang="ar-EG" altLang="en-US" sz="1400" b="1" dirty="0" smtClean="0">
                <a:solidFill>
                  <a:srgbClr val="FFFF00"/>
                </a:solidFill>
              </a:rPr>
              <a:t>استراتيجيه كميه)</a:t>
            </a:r>
            <a:endParaRPr lang="en-US" altLang="en-US" sz="1400" b="1" dirty="0">
              <a:solidFill>
                <a:srgbClr val="FFFF00"/>
              </a:solidFill>
            </a:endParaRPr>
          </a:p>
        </p:txBody>
      </p:sp>
      <p:cxnSp>
        <p:nvCxnSpPr>
          <p:cNvPr id="17" name="Straight Connector 16"/>
          <p:cNvCxnSpPr>
            <a:cxnSpLocks noChangeShapeType="1"/>
          </p:cNvCxnSpPr>
          <p:nvPr/>
        </p:nvCxnSpPr>
        <p:spPr bwMode="auto">
          <a:xfrm flipH="1">
            <a:off x="5969000" y="5173504"/>
            <a:ext cx="457200" cy="204787"/>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18" name="Rectangle 3"/>
          <p:cNvSpPr>
            <a:spLocks noChangeArrowheads="1"/>
          </p:cNvSpPr>
          <p:nvPr/>
        </p:nvSpPr>
        <p:spPr bwMode="auto">
          <a:xfrm>
            <a:off x="6477000" y="5257800"/>
            <a:ext cx="2546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50000"/>
              </a:spcBef>
              <a:buClr>
                <a:srgbClr val="002A6C"/>
              </a:buClr>
              <a:buFont typeface="Wingdings" pitchFamily="2" charset="2"/>
              <a:buNone/>
            </a:pPr>
            <a:r>
              <a:rPr lang="ar-SA" altLang="en-US" sz="1400" b="1">
                <a:solidFill>
                  <a:srgbClr val="C00000"/>
                </a:solidFill>
                <a:latin typeface="Arial" pitchFamily="34" charset="0"/>
              </a:rPr>
              <a:t>وضع أهداف سليمة و واقعية</a:t>
            </a:r>
            <a:endParaRPr lang="en-US" altLang="en-US" sz="1400" b="1">
              <a:solidFill>
                <a:srgbClr val="C00000"/>
              </a:solidFill>
              <a:latin typeface="Arial" pitchFamily="34" charset="0"/>
            </a:endParaRPr>
          </a:p>
        </p:txBody>
      </p:sp>
      <p:sp>
        <p:nvSpPr>
          <p:cNvPr id="24" name="AutoShape 32"/>
          <p:cNvSpPr>
            <a:spLocks noChangeArrowheads="1"/>
          </p:cNvSpPr>
          <p:nvPr/>
        </p:nvSpPr>
        <p:spPr bwMode="auto">
          <a:xfrm>
            <a:off x="6477000" y="5638800"/>
            <a:ext cx="2559050" cy="838200"/>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en-US" altLang="en-US" sz="1200" b="1" dirty="0">
                <a:solidFill>
                  <a:srgbClr val="FFFF00"/>
                </a:solidFill>
              </a:rPr>
              <a:t>CHANGE MANAGEMENT TOOLS</a:t>
            </a:r>
          </a:p>
          <a:p>
            <a:pPr algn="ctr" rtl="1" eaLnBrk="1" hangingPunct="1">
              <a:spcBef>
                <a:spcPct val="0"/>
              </a:spcBef>
              <a:buClrTx/>
              <a:buFontTx/>
              <a:buNone/>
            </a:pPr>
            <a:r>
              <a:rPr lang="en-US" altLang="en-US" sz="1400" b="1" dirty="0">
                <a:solidFill>
                  <a:srgbClr val="FFFF00"/>
                </a:solidFill>
              </a:rPr>
              <a:t>)</a:t>
            </a:r>
            <a:r>
              <a:rPr lang="ar-SA" altLang="en-US" sz="1400" b="1" dirty="0">
                <a:solidFill>
                  <a:srgbClr val="FFFF00"/>
                </a:solidFill>
              </a:rPr>
              <a:t>أدوات إدارة التغيير</a:t>
            </a:r>
            <a:r>
              <a:rPr lang="en-US" altLang="en-US" sz="1400" b="1" dirty="0">
                <a:solidFill>
                  <a:srgbClr val="FFFF00"/>
                </a:solidFill>
              </a:rPr>
              <a:t>(</a:t>
            </a:r>
          </a:p>
        </p:txBody>
      </p:sp>
      <p:sp>
        <p:nvSpPr>
          <p:cNvPr id="25" name="Line 33"/>
          <p:cNvSpPr>
            <a:spLocks noChangeShapeType="1"/>
          </p:cNvSpPr>
          <p:nvPr/>
        </p:nvSpPr>
        <p:spPr bwMode="auto">
          <a:xfrm flipH="1" flipV="1">
            <a:off x="5772150" y="5638800"/>
            <a:ext cx="628650" cy="609600"/>
          </a:xfrm>
          <a:prstGeom prst="line">
            <a:avLst/>
          </a:prstGeom>
          <a:noFill/>
          <a:ln w="50800">
            <a:solidFill>
              <a:schemeClr val="tx2"/>
            </a:solidFill>
            <a:round/>
            <a:headEnd type="oval" w="med" len="med"/>
            <a:tailEnd/>
          </a:ln>
          <a:extLst>
            <a:ext uri="{909E8E84-426E-40DD-AFC4-6F175D3DCCD1}">
              <a14:hiddenFill xmlns:a14="http://schemas.microsoft.com/office/drawing/2010/main">
                <a:noFill/>
              </a14:hiddenFill>
            </a:ext>
          </a:extLst>
        </p:spPr>
        <p:txBody>
          <a:bodyPr/>
          <a:lstStyle/>
          <a:p>
            <a:endParaRPr lang="ar-EG" sz="1200"/>
          </a:p>
        </p:txBody>
      </p:sp>
      <p:sp>
        <p:nvSpPr>
          <p:cNvPr id="26" name="Rectangle 3"/>
          <p:cNvSpPr>
            <a:spLocks noChangeArrowheads="1"/>
          </p:cNvSpPr>
          <p:nvPr/>
        </p:nvSpPr>
        <p:spPr bwMode="auto">
          <a:xfrm>
            <a:off x="6248400" y="6477000"/>
            <a:ext cx="2732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50000"/>
              </a:spcBef>
              <a:buClr>
                <a:srgbClr val="002A6C"/>
              </a:buClr>
              <a:buFont typeface="Wingdings" pitchFamily="2" charset="2"/>
              <a:buNone/>
            </a:pPr>
            <a:r>
              <a:rPr lang="ar-SA" altLang="en-US" sz="1400" b="1" dirty="0">
                <a:solidFill>
                  <a:srgbClr val="C00000"/>
                </a:solidFill>
                <a:latin typeface="Arial" pitchFamily="34" charset="0"/>
              </a:rPr>
              <a:t>تحويل الأهداف الى خطط عمل</a:t>
            </a:r>
            <a:endParaRPr lang="en-US" altLang="en-US" sz="1400" b="1" dirty="0">
              <a:solidFill>
                <a:srgbClr val="C00000"/>
              </a:solidFill>
              <a:latin typeface="Arial" pitchFamily="34" charset="0"/>
            </a:endParaRPr>
          </a:p>
        </p:txBody>
      </p:sp>
      <p:sp>
        <p:nvSpPr>
          <p:cNvPr id="21" name="Slide Number Placeholder 3"/>
          <p:cNvSpPr txBox="1">
            <a:spLocks noGrp="1"/>
          </p:cNvSpPr>
          <p:nvPr/>
        </p:nvSpPr>
        <p:spPr bwMode="auto">
          <a:xfrm>
            <a:off x="4009449" y="646684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13</a:t>
            </a:fld>
            <a:endParaRPr lang="en-US" altLang="en-US" sz="1400" b="1">
              <a:solidFill>
                <a:srgbClr val="C00000"/>
              </a:solidFill>
            </a:endParaRPr>
          </a:p>
        </p:txBody>
      </p:sp>
      <p:sp>
        <p:nvSpPr>
          <p:cNvPr id="22" name="AutoShape 23"/>
          <p:cNvSpPr>
            <a:spLocks noChangeArrowheads="1"/>
          </p:cNvSpPr>
          <p:nvPr/>
        </p:nvSpPr>
        <p:spPr bwMode="auto">
          <a:xfrm>
            <a:off x="234790" y="5880417"/>
            <a:ext cx="2063303" cy="79216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en-US" altLang="en-US" sz="1200" b="1" dirty="0" smtClean="0">
                <a:solidFill>
                  <a:srgbClr val="FFFF00"/>
                </a:solidFill>
              </a:rPr>
              <a:t>KM</a:t>
            </a:r>
            <a:endParaRPr lang="en-US" altLang="en-US" sz="1200" b="1" dirty="0">
              <a:solidFill>
                <a:srgbClr val="FFFF00"/>
              </a:solidFill>
            </a:endParaRPr>
          </a:p>
          <a:p>
            <a:pPr algn="ctr" eaLnBrk="1" hangingPunct="1">
              <a:spcBef>
                <a:spcPct val="0"/>
              </a:spcBef>
              <a:buClrTx/>
              <a:buFontTx/>
              <a:buNone/>
            </a:pPr>
            <a:r>
              <a:rPr lang="en-US" altLang="en-US" sz="1400" b="1" dirty="0" smtClean="0">
                <a:solidFill>
                  <a:srgbClr val="FFFF00"/>
                </a:solidFill>
              </a:rPr>
              <a:t>)</a:t>
            </a:r>
            <a:r>
              <a:rPr lang="ar-EG" altLang="en-US" sz="1400" b="1" dirty="0" smtClean="0">
                <a:solidFill>
                  <a:srgbClr val="FFFF00"/>
                </a:solidFill>
              </a:rPr>
              <a:t>نظام ادارة المعرفه</a:t>
            </a:r>
            <a:r>
              <a:rPr lang="en-US" altLang="en-US" sz="1400" b="1" dirty="0" smtClean="0">
                <a:solidFill>
                  <a:srgbClr val="FFFF00"/>
                </a:solidFill>
              </a:rPr>
              <a:t>(</a:t>
            </a:r>
            <a:endParaRPr lang="en-US" altLang="en-US" sz="1400" b="1" dirty="0">
              <a:solidFill>
                <a:srgbClr val="FFFF00"/>
              </a:solidFill>
            </a:endParaRPr>
          </a:p>
        </p:txBody>
      </p:sp>
      <p:cxnSp>
        <p:nvCxnSpPr>
          <p:cNvPr id="23" name="Straight Connector 22"/>
          <p:cNvCxnSpPr>
            <a:cxnSpLocks noChangeShapeType="1"/>
          </p:cNvCxnSpPr>
          <p:nvPr/>
        </p:nvCxnSpPr>
        <p:spPr bwMode="auto">
          <a:xfrm>
            <a:off x="2308290" y="4597796"/>
            <a:ext cx="418089" cy="269253"/>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27" name="AutoShape 23"/>
          <p:cNvSpPr>
            <a:spLocks noChangeArrowheads="1"/>
          </p:cNvSpPr>
          <p:nvPr/>
        </p:nvSpPr>
        <p:spPr bwMode="auto">
          <a:xfrm>
            <a:off x="170443" y="3805633"/>
            <a:ext cx="2063303" cy="79216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en-US" altLang="en-US" sz="1200" b="1" dirty="0" smtClean="0">
                <a:solidFill>
                  <a:srgbClr val="FFFF00"/>
                </a:solidFill>
              </a:rPr>
              <a:t>KPI / MBO</a:t>
            </a:r>
            <a:endParaRPr lang="en-US" altLang="en-US" sz="1200" b="1" dirty="0">
              <a:solidFill>
                <a:srgbClr val="FFFF00"/>
              </a:solidFill>
            </a:endParaRPr>
          </a:p>
          <a:p>
            <a:pPr algn="ctr" eaLnBrk="1" hangingPunct="1">
              <a:spcBef>
                <a:spcPct val="0"/>
              </a:spcBef>
              <a:buClrTx/>
              <a:buFontTx/>
              <a:buNone/>
            </a:pPr>
            <a:r>
              <a:rPr lang="en-US" altLang="en-US" sz="1400" b="1" dirty="0" smtClean="0">
                <a:solidFill>
                  <a:srgbClr val="FFFF00"/>
                </a:solidFill>
              </a:rPr>
              <a:t>)</a:t>
            </a:r>
            <a:r>
              <a:rPr lang="ar-EG" altLang="en-US" sz="1400" b="1" dirty="0" smtClean="0">
                <a:solidFill>
                  <a:srgbClr val="FFFF00"/>
                </a:solidFill>
              </a:rPr>
              <a:t>نظام تقييم الاداء الكلي والفردي</a:t>
            </a:r>
            <a:r>
              <a:rPr lang="en-US" altLang="en-US" sz="1400" b="1" dirty="0" smtClean="0">
                <a:solidFill>
                  <a:srgbClr val="FFFF00"/>
                </a:solidFill>
              </a:rPr>
              <a:t>(</a:t>
            </a:r>
            <a:endParaRPr lang="en-US" altLang="en-US" sz="1400" b="1" dirty="0">
              <a:solidFill>
                <a:srgbClr val="FFFF00"/>
              </a:solidFill>
            </a:endParaRPr>
          </a:p>
        </p:txBody>
      </p:sp>
      <p:cxnSp>
        <p:nvCxnSpPr>
          <p:cNvPr id="29" name="Straight Connector 28"/>
          <p:cNvCxnSpPr>
            <a:cxnSpLocks noChangeShapeType="1"/>
          </p:cNvCxnSpPr>
          <p:nvPr/>
        </p:nvCxnSpPr>
        <p:spPr bwMode="auto">
          <a:xfrm flipV="1">
            <a:off x="2308290" y="5805264"/>
            <a:ext cx="914335" cy="471234"/>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72697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fade">
                                      <p:cBhvr>
                                        <p:cTn id="7" dur="500"/>
                                        <p:tgtEl>
                                          <p:spTgt spid="532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256"/>
                                        </p:tgtEl>
                                        <p:attrNameLst>
                                          <p:attrName>style.visibility</p:attrName>
                                        </p:attrNameLst>
                                      </p:cBhvr>
                                      <p:to>
                                        <p:strVal val="visible"/>
                                      </p:to>
                                    </p:set>
                                    <p:animEffect transition="in" filter="fade">
                                      <p:cBhvr>
                                        <p:cTn id="10" dur="500"/>
                                        <p:tgtEl>
                                          <p:spTgt spid="532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257"/>
                                        </p:tgtEl>
                                        <p:attrNameLst>
                                          <p:attrName>style.visibility</p:attrName>
                                        </p:attrNameLst>
                                      </p:cBhvr>
                                      <p:to>
                                        <p:strVal val="visible"/>
                                      </p:to>
                                    </p:set>
                                    <p:animEffect transition="in" filter="fade">
                                      <p:cBhvr>
                                        <p:cTn id="13" dur="500"/>
                                        <p:tgtEl>
                                          <p:spTgt spid="532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258"/>
                                        </p:tgtEl>
                                        <p:attrNameLst>
                                          <p:attrName>style.visibility</p:attrName>
                                        </p:attrNameLst>
                                      </p:cBhvr>
                                      <p:to>
                                        <p:strVal val="visible"/>
                                      </p:to>
                                    </p:set>
                                    <p:animEffect transition="in" filter="fade">
                                      <p:cBhvr>
                                        <p:cTn id="16" dur="500"/>
                                        <p:tgtEl>
                                          <p:spTgt spid="532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324"/>
                                        </p:tgtEl>
                                        <p:attrNameLst>
                                          <p:attrName>style.visibility</p:attrName>
                                        </p:attrNameLst>
                                      </p:cBhvr>
                                      <p:to>
                                        <p:strVal val="visible"/>
                                      </p:to>
                                    </p:set>
                                    <p:animEffect transition="in" filter="fade">
                                      <p:cBhvr>
                                        <p:cTn id="21" dur="500"/>
                                        <p:tgtEl>
                                          <p:spTgt spid="563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325"/>
                                        </p:tgtEl>
                                        <p:attrNameLst>
                                          <p:attrName>style.visibility</p:attrName>
                                        </p:attrNameLst>
                                      </p:cBhvr>
                                      <p:to>
                                        <p:strVal val="visible"/>
                                      </p:to>
                                    </p:set>
                                    <p:animEffect transition="in" filter="fade">
                                      <p:cBhvr>
                                        <p:cTn id="26" dur="500"/>
                                        <p:tgtEl>
                                          <p:spTgt spid="563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326"/>
                                        </p:tgtEl>
                                        <p:attrNameLst>
                                          <p:attrName>style.visibility</p:attrName>
                                        </p:attrNameLst>
                                      </p:cBhvr>
                                      <p:to>
                                        <p:strVal val="visible"/>
                                      </p:to>
                                    </p:set>
                                    <p:animEffect transition="in" filter="fade">
                                      <p:cBhvr>
                                        <p:cTn id="31" dur="500"/>
                                        <p:tgtEl>
                                          <p:spTgt spid="563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6327"/>
                                        </p:tgtEl>
                                        <p:attrNameLst>
                                          <p:attrName>style.visibility</p:attrName>
                                        </p:attrNameLst>
                                      </p:cBhvr>
                                      <p:to>
                                        <p:strVal val="visible"/>
                                      </p:to>
                                    </p:set>
                                    <p:animEffect transition="in" filter="fade">
                                      <p:cBhvr>
                                        <p:cTn id="36" dur="500"/>
                                        <p:tgtEl>
                                          <p:spTgt spid="56327"/>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p:bldP spid="53256" grpId="0"/>
      <p:bldP spid="53257" grpId="0"/>
      <p:bldP spid="53258" grpId="0"/>
      <p:bldP spid="56325" grpId="0" animBg="1"/>
      <p:bldP spid="56324" grpId="0" animBg="1"/>
      <p:bldP spid="56326" grpId="0" animBg="1"/>
      <p:bldP spid="56327" grpId="0" animBg="1"/>
      <p:bldP spid="12" grpId="0" animBg="1"/>
      <p:bldP spid="13" grpId="0"/>
      <p:bldP spid="16" grpId="0" animBg="1"/>
      <p:bldP spid="18" grpId="0"/>
      <p:bldP spid="24" grpId="0" animBg="1"/>
      <p:bldP spid="25" grpId="0" animBg="1"/>
      <p:bldP spid="26" grpId="0"/>
      <p:bldP spid="22"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176422" cy="1800200"/>
          </a:xfrm>
        </p:spPr>
        <p:style>
          <a:lnRef idx="2">
            <a:schemeClr val="accent6"/>
          </a:lnRef>
          <a:fillRef idx="1">
            <a:schemeClr val="lt1"/>
          </a:fillRef>
          <a:effectRef idx="0">
            <a:schemeClr val="accent6"/>
          </a:effectRef>
          <a:fontRef idx="minor">
            <a:schemeClr val="dk1"/>
          </a:fontRef>
        </p:style>
        <p:txBody>
          <a:bodyPr>
            <a:normAutofit fontScale="90000"/>
          </a:bodyPr>
          <a:lstStyle/>
          <a:p>
            <a:pPr marL="45720" indent="0" algn="ctr">
              <a:lnSpc>
                <a:spcPct val="150000"/>
              </a:lnSpc>
              <a:spcBef>
                <a:spcPct val="20000"/>
              </a:spcBef>
              <a:spcAft>
                <a:spcPts val="300"/>
              </a:spcAft>
              <a:buNone/>
            </a:pPr>
            <a:r>
              <a:rPr lang="ar-EG" sz="4000" b="1" dirty="0" smtClean="0">
                <a:solidFill>
                  <a:srgbClr val="C00000"/>
                </a:solidFill>
                <a:effectLst/>
              </a:rPr>
              <a:t> </a:t>
            </a:r>
            <a:r>
              <a:rPr lang="ar-EG" sz="4000" dirty="0">
                <a:solidFill>
                  <a:schemeClr val="tx1"/>
                </a:solidFill>
              </a:rPr>
              <a:t>مفهوم </a:t>
            </a:r>
            <a:r>
              <a:rPr lang="ar-EG" sz="4000" dirty="0" smtClean="0">
                <a:solidFill>
                  <a:schemeClr val="tx1"/>
                </a:solidFill>
              </a:rPr>
              <a:t>الجودة</a:t>
            </a:r>
            <a:br>
              <a:rPr lang="ar-EG" sz="4000" dirty="0" smtClean="0">
                <a:solidFill>
                  <a:schemeClr val="tx1"/>
                </a:solidFill>
              </a:rPr>
            </a:br>
            <a:r>
              <a:rPr lang="en-US" sz="3100" dirty="0" smtClean="0">
                <a:solidFill>
                  <a:srgbClr val="C00000"/>
                </a:solidFill>
              </a:rPr>
              <a:t>Quality Control / Quality Assurance</a:t>
            </a:r>
            <a:r>
              <a:rPr lang="ar-EG" sz="4000" dirty="0">
                <a:solidFill>
                  <a:schemeClr val="tx1"/>
                </a:solidFill>
              </a:rPr>
              <a:t/>
            </a:r>
            <a:br>
              <a:rPr lang="ar-EG" sz="4000" dirty="0">
                <a:solidFill>
                  <a:schemeClr val="tx1"/>
                </a:solidFill>
              </a:rPr>
            </a:br>
            <a:r>
              <a:rPr lang="ar-EG" sz="1800" b="1" dirty="0" smtClean="0">
                <a:solidFill>
                  <a:srgbClr val="C00000"/>
                </a:solidFill>
                <a:effectLst/>
              </a:rPr>
              <a:t/>
            </a:r>
            <a:br>
              <a:rPr lang="ar-EG" sz="1800" b="1" dirty="0" smtClean="0">
                <a:solidFill>
                  <a:srgbClr val="C00000"/>
                </a:solidFill>
                <a:effectLst/>
              </a:rPr>
            </a:br>
            <a:r>
              <a:rPr lang="ar-EG" altLang="zh-CN" sz="2800" u="sng" dirty="0" smtClean="0">
                <a:solidFill>
                  <a:srgbClr val="FF0000"/>
                </a:solidFill>
              </a:rPr>
              <a:t>تلبية</a:t>
            </a:r>
            <a:r>
              <a:rPr lang="ar-EG" altLang="zh-CN" sz="2800" dirty="0" smtClean="0">
                <a:solidFill>
                  <a:schemeClr val="tx1"/>
                </a:solidFill>
              </a:rPr>
              <a:t> </a:t>
            </a:r>
            <a:r>
              <a:rPr lang="ar-EG" altLang="zh-CN" sz="2800" dirty="0">
                <a:solidFill>
                  <a:schemeClr val="tx1"/>
                </a:solidFill>
              </a:rPr>
              <a:t>احتياجات ومتطلبات العميل من خلال التطوير والتحسين المستمر للعمليات الإنتاجية لكسب </a:t>
            </a:r>
            <a:r>
              <a:rPr lang="ar-EG" altLang="zh-CN" sz="2800" u="sng" dirty="0">
                <a:solidFill>
                  <a:srgbClr val="FF0000"/>
                </a:solidFill>
              </a:rPr>
              <a:t>رضاء</a:t>
            </a:r>
            <a:r>
              <a:rPr lang="ar-EG" altLang="zh-CN" sz="2800" dirty="0">
                <a:solidFill>
                  <a:schemeClr val="tx1"/>
                </a:solidFill>
              </a:rPr>
              <a:t> العميل ، و</a:t>
            </a:r>
            <a:r>
              <a:rPr lang="ar-EG" altLang="zh-CN" sz="2800" u="sng" dirty="0">
                <a:solidFill>
                  <a:srgbClr val="FF0000"/>
                </a:solidFill>
              </a:rPr>
              <a:t>تحسين</a:t>
            </a:r>
            <a:r>
              <a:rPr lang="ar-EG" altLang="zh-CN" sz="2800" dirty="0">
                <a:solidFill>
                  <a:schemeClr val="tx1"/>
                </a:solidFill>
              </a:rPr>
              <a:t> نوعية المنتجات ، و</a:t>
            </a:r>
            <a:r>
              <a:rPr lang="ar-EG" altLang="zh-CN" sz="2800" u="sng" dirty="0">
                <a:solidFill>
                  <a:srgbClr val="FF0000"/>
                </a:solidFill>
              </a:rPr>
              <a:t>رفع</a:t>
            </a:r>
            <a:r>
              <a:rPr lang="ar-EG" altLang="zh-CN" sz="2800" dirty="0">
                <a:solidFill>
                  <a:schemeClr val="tx1"/>
                </a:solidFill>
              </a:rPr>
              <a:t> مستوى أداء العمال ، و</a:t>
            </a:r>
            <a:r>
              <a:rPr lang="ar-EG" altLang="zh-CN" sz="2800" u="sng" dirty="0">
                <a:solidFill>
                  <a:srgbClr val="FF0000"/>
                </a:solidFill>
              </a:rPr>
              <a:t>تقليل</a:t>
            </a:r>
            <a:r>
              <a:rPr lang="ar-EG" altLang="zh-CN" sz="2800" dirty="0">
                <a:solidFill>
                  <a:schemeClr val="tx1"/>
                </a:solidFill>
              </a:rPr>
              <a:t> التكاليف والوقت والجهد.</a:t>
            </a:r>
            <a:r>
              <a:rPr lang="en-US" altLang="ar-EG" sz="2800" dirty="0">
                <a:solidFill>
                  <a:schemeClr val="tx1"/>
                </a:solidFill>
              </a:rPr>
              <a:t/>
            </a:r>
            <a:br>
              <a:rPr lang="en-US" altLang="ar-EG" sz="2800" dirty="0">
                <a:solidFill>
                  <a:schemeClr val="tx1"/>
                </a:solidFill>
              </a:rPr>
            </a:br>
            <a:r>
              <a:rPr lang="ar-EG" sz="1800" dirty="0" smtClean="0">
                <a:solidFill>
                  <a:srgbClr val="C00000"/>
                </a:solidFill>
                <a:effectLst/>
              </a:rPr>
              <a:t/>
            </a:r>
            <a:br>
              <a:rPr lang="ar-EG" sz="1800" dirty="0" smtClean="0">
                <a:solidFill>
                  <a:srgbClr val="C00000"/>
                </a:solidFill>
                <a:effectLst/>
              </a:rPr>
            </a:br>
            <a:r>
              <a:rPr lang="ar-EG" sz="1600" b="1" dirty="0" smtClean="0">
                <a:solidFill>
                  <a:srgbClr val="C00000"/>
                </a:solidFill>
                <a:effectLst/>
              </a:rPr>
              <a:t/>
            </a:r>
            <a:br>
              <a:rPr lang="ar-EG" sz="1600" b="1" dirty="0" smtClean="0">
                <a:solidFill>
                  <a:srgbClr val="C00000"/>
                </a:solidFill>
                <a:effectLst/>
              </a:rPr>
            </a:br>
            <a:endParaRPr lang="ar-EG" sz="1600" b="1" dirty="0">
              <a:solidFill>
                <a:srgbClr val="C00000"/>
              </a:solidFill>
              <a:effectLst/>
            </a:endParaRPr>
          </a:p>
        </p:txBody>
      </p:sp>
      <p:sp>
        <p:nvSpPr>
          <p:cNvPr id="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14</a:t>
            </a:fld>
            <a:endParaRPr lang="en-US" altLang="en-US" sz="1400" b="1">
              <a:solidFill>
                <a:srgbClr val="C00000"/>
              </a:solidFill>
            </a:endParaRPr>
          </a:p>
        </p:txBody>
      </p:sp>
    </p:spTree>
    <p:extLst>
      <p:ext uri="{BB962C8B-B14F-4D97-AF65-F5344CB8AC3E}">
        <p14:creationId xmlns:p14="http://schemas.microsoft.com/office/powerpoint/2010/main" val="2404271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176422" cy="1800200"/>
          </a:xfrm>
        </p:spPr>
        <p:style>
          <a:lnRef idx="2">
            <a:schemeClr val="accent6"/>
          </a:lnRef>
          <a:fillRef idx="1">
            <a:schemeClr val="lt1"/>
          </a:fillRef>
          <a:effectRef idx="0">
            <a:schemeClr val="accent6"/>
          </a:effectRef>
          <a:fontRef idx="minor">
            <a:schemeClr val="dk1"/>
          </a:fontRef>
        </p:style>
        <p:txBody>
          <a:bodyPr>
            <a:normAutofit fontScale="90000"/>
          </a:bodyPr>
          <a:lstStyle/>
          <a:p>
            <a:pPr marL="45720" indent="0" algn="ctr">
              <a:lnSpc>
                <a:spcPct val="150000"/>
              </a:lnSpc>
              <a:spcBef>
                <a:spcPct val="20000"/>
              </a:spcBef>
              <a:spcAft>
                <a:spcPts val="300"/>
              </a:spcAft>
              <a:buNone/>
            </a:pPr>
            <a:r>
              <a:rPr lang="ar-EG" sz="4000" b="1" dirty="0" smtClean="0">
                <a:solidFill>
                  <a:srgbClr val="C00000"/>
                </a:solidFill>
                <a:effectLst/>
              </a:rPr>
              <a:t> </a:t>
            </a:r>
            <a:r>
              <a:rPr lang="ar-EG" sz="4000" dirty="0">
                <a:solidFill>
                  <a:schemeClr val="tx1"/>
                </a:solidFill>
              </a:rPr>
              <a:t>مفهوم الجودة الشاملة</a:t>
            </a:r>
            <a:r>
              <a:rPr lang="en-US" sz="4000" dirty="0">
                <a:solidFill>
                  <a:srgbClr val="C00000"/>
                </a:solidFill>
              </a:rPr>
              <a:t>TQM</a:t>
            </a:r>
            <a:r>
              <a:rPr lang="en-US" sz="4000" dirty="0">
                <a:solidFill>
                  <a:schemeClr val="tx1"/>
                </a:solidFill>
              </a:rPr>
              <a:t> </a:t>
            </a:r>
            <a:r>
              <a:rPr lang="ar-EG" sz="4000" dirty="0" smtClean="0">
                <a:solidFill>
                  <a:schemeClr val="tx1"/>
                </a:solidFill>
              </a:rPr>
              <a:t/>
            </a:r>
            <a:br>
              <a:rPr lang="ar-EG" sz="4000" dirty="0" smtClean="0">
                <a:solidFill>
                  <a:schemeClr val="tx1"/>
                </a:solidFill>
              </a:rPr>
            </a:br>
            <a:r>
              <a:rPr lang="en-US" sz="3100" dirty="0">
                <a:solidFill>
                  <a:srgbClr val="C00000"/>
                </a:solidFill>
              </a:rPr>
              <a:t>Total Quality </a:t>
            </a:r>
            <a:r>
              <a:rPr lang="en-US" sz="3100" dirty="0" smtClean="0">
                <a:solidFill>
                  <a:srgbClr val="C00000"/>
                </a:solidFill>
              </a:rPr>
              <a:t>Management</a:t>
            </a:r>
            <a:r>
              <a:rPr lang="ar-EG" sz="4000" dirty="0">
                <a:solidFill>
                  <a:schemeClr val="tx1"/>
                </a:solidFill>
              </a:rPr>
              <a:t/>
            </a:r>
            <a:br>
              <a:rPr lang="ar-EG" sz="4000" dirty="0">
                <a:solidFill>
                  <a:schemeClr val="tx1"/>
                </a:solidFill>
              </a:rPr>
            </a:br>
            <a:r>
              <a:rPr lang="ar-EG" sz="1800" b="1" dirty="0" smtClean="0">
                <a:solidFill>
                  <a:srgbClr val="C00000"/>
                </a:solidFill>
                <a:effectLst/>
              </a:rPr>
              <a:t/>
            </a:r>
            <a:br>
              <a:rPr lang="ar-EG" sz="1800" b="1" dirty="0" smtClean="0">
                <a:solidFill>
                  <a:srgbClr val="C00000"/>
                </a:solidFill>
                <a:effectLst/>
              </a:rPr>
            </a:br>
            <a:r>
              <a:rPr lang="ar-EG" altLang="zh-CN" sz="3100" dirty="0" smtClean="0">
                <a:solidFill>
                  <a:schemeClr val="tx1"/>
                </a:solidFill>
                <a:effectLst>
                  <a:outerShdw blurRad="38100" dist="38100" dir="2700000" algn="tl">
                    <a:srgbClr val="000000">
                      <a:alpha val="43137"/>
                    </a:srgbClr>
                  </a:outerShdw>
                </a:effectLst>
              </a:rPr>
              <a:t>أسلوب </a:t>
            </a:r>
            <a:r>
              <a:rPr lang="ar-EG" altLang="zh-CN" sz="3100" dirty="0">
                <a:solidFill>
                  <a:schemeClr val="tx1"/>
                </a:solidFill>
                <a:effectLst>
                  <a:outerShdw blurRad="38100" dist="38100" dir="2700000" algn="tl">
                    <a:srgbClr val="000000">
                      <a:alpha val="43137"/>
                    </a:srgbClr>
                  </a:outerShdw>
                </a:effectLst>
              </a:rPr>
              <a:t>القيادة الذى ينشئ </a:t>
            </a:r>
            <a:r>
              <a:rPr lang="ar-EG" altLang="zh-CN" sz="3100" dirty="0" smtClean="0">
                <a:solidFill>
                  <a:schemeClr val="tx1"/>
                </a:solidFill>
                <a:effectLst>
                  <a:outerShdw blurRad="38100" dist="38100" dir="2700000" algn="tl">
                    <a:srgbClr val="000000">
                      <a:alpha val="43137"/>
                    </a:srgbClr>
                  </a:outerShdw>
                </a:effectLst>
              </a:rPr>
              <a:t>فلسفة تنظيمية </a:t>
            </a:r>
            <a:r>
              <a:rPr lang="ar-EG" altLang="zh-CN" sz="3100" dirty="0">
                <a:solidFill>
                  <a:schemeClr val="tx1"/>
                </a:solidFill>
                <a:effectLst>
                  <a:outerShdw blurRad="38100" dist="38100" dir="2700000" algn="tl">
                    <a:srgbClr val="000000">
                      <a:alpha val="43137"/>
                    </a:srgbClr>
                  </a:outerShdw>
                </a:effectLst>
              </a:rPr>
              <a:t>فعالة وثقافة </a:t>
            </a:r>
            <a:r>
              <a:rPr lang="ar-EG" altLang="zh-CN" sz="3100" dirty="0" smtClean="0">
                <a:solidFill>
                  <a:schemeClr val="tx1"/>
                </a:solidFill>
                <a:effectLst>
                  <a:outerShdw blurRad="38100" dist="38100" dir="2700000" algn="tl">
                    <a:srgbClr val="000000">
                      <a:alpha val="43137"/>
                    </a:srgbClr>
                  </a:outerShdw>
                </a:effectLst>
              </a:rPr>
              <a:t>تساعد </a:t>
            </a:r>
            <a:r>
              <a:rPr lang="ar-EG" altLang="zh-CN" sz="3100" dirty="0">
                <a:solidFill>
                  <a:schemeClr val="tx1"/>
                </a:solidFill>
                <a:effectLst>
                  <a:outerShdw blurRad="38100" dist="38100" dir="2700000" algn="tl">
                    <a:srgbClr val="000000">
                      <a:alpha val="43137"/>
                    </a:srgbClr>
                  </a:outerShdw>
                </a:effectLst>
              </a:rPr>
              <a:t>على تحقيق </a:t>
            </a:r>
            <a:r>
              <a:rPr lang="ar-EG" altLang="zh-CN" sz="3100" u="sng" dirty="0">
                <a:solidFill>
                  <a:srgbClr val="C00000"/>
                </a:solidFill>
                <a:effectLst>
                  <a:outerShdw blurRad="38100" dist="38100" dir="2700000" algn="tl">
                    <a:srgbClr val="000000">
                      <a:alpha val="43137"/>
                    </a:srgbClr>
                  </a:outerShdw>
                </a:effectLst>
              </a:rPr>
              <a:t>أعلى درجات </a:t>
            </a:r>
            <a:r>
              <a:rPr lang="ar-EG" altLang="zh-CN" sz="3100" u="sng" dirty="0" smtClean="0">
                <a:solidFill>
                  <a:srgbClr val="C00000"/>
                </a:solidFill>
                <a:effectLst>
                  <a:outerShdw blurRad="38100" dist="38100" dir="2700000" algn="tl">
                    <a:srgbClr val="000000">
                      <a:alpha val="43137"/>
                    </a:srgbClr>
                  </a:outerShdw>
                </a:effectLst>
              </a:rPr>
              <a:t>الجودة الممكنة </a:t>
            </a:r>
            <a:r>
              <a:rPr lang="ar-EG" altLang="zh-CN" sz="3100" u="sng" dirty="0">
                <a:solidFill>
                  <a:srgbClr val="C00000"/>
                </a:solidFill>
                <a:effectLst>
                  <a:outerShdw blurRad="38100" dist="38100" dir="2700000" algn="tl">
                    <a:srgbClr val="000000">
                      <a:alpha val="43137"/>
                    </a:srgbClr>
                  </a:outerShdw>
                </a:effectLst>
              </a:rPr>
              <a:t>فى مختلف أنشطة المؤسسة </a:t>
            </a:r>
            <a:r>
              <a:rPr lang="ar-EG" altLang="zh-CN" sz="3100" dirty="0">
                <a:solidFill>
                  <a:schemeClr val="tx1"/>
                </a:solidFill>
                <a:effectLst>
                  <a:outerShdw blurRad="38100" dist="38100" dir="2700000" algn="tl">
                    <a:srgbClr val="000000">
                      <a:alpha val="43137"/>
                    </a:srgbClr>
                  </a:outerShdw>
                </a:effectLst>
              </a:rPr>
              <a:t>لإرضاء كافة أصحاب المصالح.</a:t>
            </a:r>
            <a:r>
              <a:rPr lang="en-US" sz="1600" dirty="0">
                <a:effectLst/>
              </a:rPr>
              <a:t/>
            </a:r>
            <a:br>
              <a:rPr lang="en-US" sz="1600" dirty="0">
                <a:effectLst/>
              </a:rPr>
            </a:br>
            <a:r>
              <a:rPr lang="ar-EG" sz="1800" dirty="0" smtClean="0">
                <a:solidFill>
                  <a:srgbClr val="C00000"/>
                </a:solidFill>
                <a:effectLst/>
              </a:rPr>
              <a:t/>
            </a:r>
            <a:br>
              <a:rPr lang="ar-EG" sz="1800" dirty="0" smtClean="0">
                <a:solidFill>
                  <a:srgbClr val="C00000"/>
                </a:solidFill>
                <a:effectLst/>
              </a:rPr>
            </a:br>
            <a:r>
              <a:rPr lang="ar-EG" sz="1600" b="1" dirty="0" smtClean="0">
                <a:solidFill>
                  <a:srgbClr val="C00000"/>
                </a:solidFill>
                <a:effectLst/>
              </a:rPr>
              <a:t/>
            </a:r>
            <a:br>
              <a:rPr lang="ar-EG" sz="1600" b="1" dirty="0" smtClean="0">
                <a:solidFill>
                  <a:srgbClr val="C00000"/>
                </a:solidFill>
                <a:effectLst/>
              </a:rPr>
            </a:br>
            <a:endParaRPr lang="ar-EG" sz="1600" b="1" dirty="0">
              <a:solidFill>
                <a:srgbClr val="C00000"/>
              </a:solidFill>
              <a:effectLst/>
            </a:endParaRPr>
          </a:p>
        </p:txBody>
      </p:sp>
      <p:sp>
        <p:nvSpPr>
          <p:cNvPr id="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15</a:t>
            </a:fld>
            <a:endParaRPr lang="en-US" altLang="en-US" sz="1400" b="1">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176422" cy="1800200"/>
          </a:xfrm>
        </p:spPr>
        <p:style>
          <a:lnRef idx="2">
            <a:schemeClr val="accent6"/>
          </a:lnRef>
          <a:fillRef idx="1">
            <a:schemeClr val="lt1"/>
          </a:fillRef>
          <a:effectRef idx="0">
            <a:schemeClr val="accent6"/>
          </a:effectRef>
          <a:fontRef idx="minor">
            <a:schemeClr val="dk1"/>
          </a:fontRef>
        </p:style>
        <p:txBody>
          <a:bodyPr>
            <a:normAutofit fontScale="90000"/>
          </a:bodyPr>
          <a:lstStyle/>
          <a:p>
            <a:pPr marL="45720" indent="0" algn="ctr">
              <a:lnSpc>
                <a:spcPct val="150000"/>
              </a:lnSpc>
              <a:spcBef>
                <a:spcPct val="20000"/>
              </a:spcBef>
              <a:spcAft>
                <a:spcPts val="300"/>
              </a:spcAft>
              <a:buNone/>
            </a:pPr>
            <a:r>
              <a:rPr lang="ar-EG" sz="4000" b="1" dirty="0" smtClean="0">
                <a:solidFill>
                  <a:srgbClr val="C00000"/>
                </a:solidFill>
                <a:effectLst/>
              </a:rPr>
              <a:t> </a:t>
            </a:r>
            <a:r>
              <a:rPr lang="ar-EG" sz="4000" dirty="0">
                <a:solidFill>
                  <a:schemeClr val="tx1"/>
                </a:solidFill>
              </a:rPr>
              <a:t>مفهوم </a:t>
            </a:r>
            <a:r>
              <a:rPr lang="ar-EG" sz="4000" dirty="0" smtClean="0">
                <a:solidFill>
                  <a:schemeClr val="tx1"/>
                </a:solidFill>
              </a:rPr>
              <a:t>مراكز التميز</a:t>
            </a:r>
            <a:br>
              <a:rPr lang="ar-EG" sz="4000" dirty="0" smtClean="0">
                <a:solidFill>
                  <a:schemeClr val="tx1"/>
                </a:solidFill>
              </a:rPr>
            </a:br>
            <a:r>
              <a:rPr lang="en-US" sz="3100" dirty="0" smtClean="0">
                <a:solidFill>
                  <a:srgbClr val="C00000"/>
                </a:solidFill>
              </a:rPr>
              <a:t>Center of Excellency</a:t>
            </a:r>
            <a:r>
              <a:rPr lang="ar-EG" sz="1800" b="1" dirty="0" smtClean="0">
                <a:solidFill>
                  <a:srgbClr val="C00000"/>
                </a:solidFill>
                <a:effectLst/>
              </a:rPr>
              <a:t/>
            </a:r>
            <a:br>
              <a:rPr lang="ar-EG" sz="1800" b="1" dirty="0" smtClean="0">
                <a:solidFill>
                  <a:srgbClr val="C00000"/>
                </a:solidFill>
                <a:effectLst/>
              </a:rPr>
            </a:br>
            <a:r>
              <a:rPr lang="ar-EG" sz="1800" b="1" dirty="0" smtClean="0">
                <a:solidFill>
                  <a:srgbClr val="C00000"/>
                </a:solidFill>
                <a:effectLst/>
              </a:rPr>
              <a:t/>
            </a:r>
            <a:br>
              <a:rPr lang="ar-EG" sz="1800" b="1" dirty="0" smtClean="0">
                <a:solidFill>
                  <a:srgbClr val="C00000"/>
                </a:solidFill>
                <a:effectLst/>
              </a:rPr>
            </a:br>
            <a:r>
              <a:rPr lang="ar-EG" altLang="zh-CN" sz="2400" dirty="0" smtClean="0">
                <a:solidFill>
                  <a:schemeClr val="tx1"/>
                </a:solidFill>
              </a:rPr>
              <a:t>التنفيذ </a:t>
            </a:r>
            <a:r>
              <a:rPr lang="ar-EG" altLang="zh-CN" sz="2400" dirty="0">
                <a:solidFill>
                  <a:schemeClr val="tx1"/>
                </a:solidFill>
              </a:rPr>
              <a:t>والتطبيق الفعال لنظام الجودة الشاملة وتحويلها إلى </a:t>
            </a:r>
            <a:r>
              <a:rPr lang="ar-EG" altLang="zh-CN" sz="2400" u="sng" dirty="0">
                <a:solidFill>
                  <a:srgbClr val="FF0000"/>
                </a:solidFill>
              </a:rPr>
              <a:t>ممارسة</a:t>
            </a:r>
            <a:r>
              <a:rPr lang="ar-EG" altLang="zh-CN" sz="2400" dirty="0">
                <a:solidFill>
                  <a:schemeClr val="tx1"/>
                </a:solidFill>
              </a:rPr>
              <a:t> فى كافة أنشطة العمل بداية من وضع الرؤية والأهداف والتخطيط الاستراتيجى وحسن استغلال الموارد وتوافرها ، وحسن التنسيق والترابط  حتى تحقيق النتائج ورضاء جميع المعنيين بما يضمن </a:t>
            </a:r>
            <a:r>
              <a:rPr lang="ar-EG" altLang="zh-CN" sz="2400" u="sng" dirty="0">
                <a:solidFill>
                  <a:srgbClr val="FF0000"/>
                </a:solidFill>
              </a:rPr>
              <a:t>النمو والتحسين المستمر والمنافسة</a:t>
            </a:r>
            <a:r>
              <a:rPr lang="ar-EG" altLang="zh-CN" sz="2400" dirty="0">
                <a:solidFill>
                  <a:schemeClr val="tx1"/>
                </a:solidFill>
              </a:rPr>
              <a:t> المحلية والعالمية .</a:t>
            </a:r>
            <a:r>
              <a:rPr lang="en-US" altLang="ar-EG" sz="2400" dirty="0">
                <a:solidFill>
                  <a:schemeClr val="tx1"/>
                </a:solidFill>
              </a:rPr>
              <a:t/>
            </a:r>
            <a:br>
              <a:rPr lang="en-US" altLang="ar-EG" sz="2400" dirty="0">
                <a:solidFill>
                  <a:schemeClr val="tx1"/>
                </a:solidFill>
              </a:rPr>
            </a:br>
            <a:r>
              <a:rPr lang="ar-EG" sz="1800" dirty="0" smtClean="0">
                <a:solidFill>
                  <a:srgbClr val="C00000"/>
                </a:solidFill>
                <a:effectLst/>
              </a:rPr>
              <a:t/>
            </a:r>
            <a:br>
              <a:rPr lang="ar-EG" sz="1800" dirty="0" smtClean="0">
                <a:solidFill>
                  <a:srgbClr val="C00000"/>
                </a:solidFill>
                <a:effectLst/>
              </a:rPr>
            </a:br>
            <a:r>
              <a:rPr lang="ar-EG" sz="1600" b="1" dirty="0" smtClean="0">
                <a:solidFill>
                  <a:srgbClr val="C00000"/>
                </a:solidFill>
                <a:effectLst/>
              </a:rPr>
              <a:t/>
            </a:r>
            <a:br>
              <a:rPr lang="ar-EG" sz="1600" b="1" dirty="0" smtClean="0">
                <a:solidFill>
                  <a:srgbClr val="C00000"/>
                </a:solidFill>
                <a:effectLst/>
              </a:rPr>
            </a:br>
            <a:endParaRPr lang="ar-EG" sz="1600" b="1" dirty="0">
              <a:solidFill>
                <a:srgbClr val="C00000"/>
              </a:solidFill>
              <a:effectLst/>
            </a:endParaRPr>
          </a:p>
        </p:txBody>
      </p:sp>
      <p:sp>
        <p:nvSpPr>
          <p:cNvPr id="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16</a:t>
            </a:fld>
            <a:endParaRPr lang="en-US" altLang="en-US" sz="1400" b="1">
              <a:solidFill>
                <a:srgbClr val="C00000"/>
              </a:solidFill>
            </a:endParaRPr>
          </a:p>
        </p:txBody>
      </p:sp>
    </p:spTree>
    <p:extLst>
      <p:ext uri="{BB962C8B-B14F-4D97-AF65-F5344CB8AC3E}">
        <p14:creationId xmlns:p14="http://schemas.microsoft.com/office/powerpoint/2010/main" val="81914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6" name="AutoShape 49"/>
          <p:cNvSpPr>
            <a:spLocks noChangeArrowheads="1"/>
          </p:cNvSpPr>
          <p:nvPr/>
        </p:nvSpPr>
        <p:spPr bwMode="auto">
          <a:xfrm rot="10800000">
            <a:off x="4543425" y="4835525"/>
            <a:ext cx="1782763" cy="1600200"/>
          </a:xfrm>
          <a:prstGeom prst="triangle">
            <a:avLst>
              <a:gd name="adj" fmla="val 50000"/>
            </a:avLst>
          </a:prstGeom>
          <a:gradFill>
            <a:gsLst>
              <a:gs pos="30419">
                <a:srgbClr val="C9DEFB"/>
              </a:gs>
              <a:gs pos="36650">
                <a:srgbClr val="CCE0FB"/>
              </a:gs>
              <a:gs pos="0">
                <a:schemeClr val="accent1">
                  <a:tint val="66000"/>
                  <a:satMod val="160000"/>
                </a:schemeClr>
              </a:gs>
              <a:gs pos="50000">
                <a:schemeClr val="accent1">
                  <a:tint val="44500"/>
                  <a:satMod val="160000"/>
                </a:schemeClr>
              </a:gs>
              <a:gs pos="100000">
                <a:schemeClr val="accent1">
                  <a:tint val="23500"/>
                  <a:satMod val="160000"/>
                </a:schemeClr>
              </a:gs>
            </a:gsLst>
          </a:gradFill>
          <a:ln>
            <a:noFill/>
          </a:ln>
        </p:spPr>
        <p:txBody>
          <a:bodyPr rot="10800000"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defRPr/>
            </a:pPr>
            <a:endParaRPr lang="ar-IQ" altLang="en-US" sz="1100" b="1" smtClean="0">
              <a:solidFill>
                <a:schemeClr val="bg1"/>
              </a:solidFill>
            </a:endParaRPr>
          </a:p>
        </p:txBody>
      </p:sp>
      <p:sp>
        <p:nvSpPr>
          <p:cNvPr id="43011" name="Text Box 56"/>
          <p:cNvSpPr txBox="1">
            <a:spLocks noChangeArrowheads="1"/>
          </p:cNvSpPr>
          <p:nvPr/>
        </p:nvSpPr>
        <p:spPr bwMode="auto">
          <a:xfrm rot="-3666343">
            <a:off x="1213644" y="5359498"/>
            <a:ext cx="1724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400" b="1">
                <a:solidFill>
                  <a:schemeClr val="tx2"/>
                </a:solidFill>
                <a:latin typeface="Tahoma" pitchFamily="34" charset="0"/>
              </a:rPr>
              <a:t>المعيار</a:t>
            </a:r>
            <a:endParaRPr lang="en-US" altLang="en-US" sz="1400" b="1">
              <a:solidFill>
                <a:schemeClr val="tx2"/>
              </a:solidFill>
              <a:latin typeface="Tahoma" pitchFamily="34" charset="0"/>
            </a:endParaRPr>
          </a:p>
        </p:txBody>
      </p:sp>
      <p:sp>
        <p:nvSpPr>
          <p:cNvPr id="43012" name="AutoShape 36"/>
          <p:cNvSpPr>
            <a:spLocks noChangeArrowheads="1"/>
          </p:cNvSpPr>
          <p:nvPr/>
        </p:nvSpPr>
        <p:spPr bwMode="auto">
          <a:xfrm>
            <a:off x="4545013" y="3235325"/>
            <a:ext cx="1782762" cy="1600200"/>
          </a:xfrm>
          <a:prstGeom prst="triangle">
            <a:avLst>
              <a:gd name="adj" fmla="val 50000"/>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pPr>
            <a:endParaRPr lang="ar-IQ" altLang="en-US" sz="1400" b="1"/>
          </a:p>
        </p:txBody>
      </p:sp>
      <p:sp>
        <p:nvSpPr>
          <p:cNvPr id="43013" name="AutoShape 37"/>
          <p:cNvSpPr>
            <a:spLocks noChangeArrowheads="1"/>
          </p:cNvSpPr>
          <p:nvPr/>
        </p:nvSpPr>
        <p:spPr bwMode="auto">
          <a:xfrm rot="10800000">
            <a:off x="3651250" y="3238500"/>
            <a:ext cx="1782763" cy="1600200"/>
          </a:xfrm>
          <a:prstGeom prst="triangle">
            <a:avLst>
              <a:gd name="adj" fmla="val 50000"/>
            </a:avLst>
          </a:prstGeom>
          <a:gradFill>
            <a:gsLst>
              <a:gs pos="30419">
                <a:srgbClr val="C9DEFB"/>
              </a:gs>
              <a:gs pos="36650">
                <a:srgbClr val="CCE0FB"/>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txBody>
          <a:bodyPr rot="10800000"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defRPr/>
            </a:pPr>
            <a:endParaRPr lang="ar-IQ" altLang="en-US" sz="1400" b="1" smtClean="0"/>
          </a:p>
        </p:txBody>
      </p:sp>
      <p:sp>
        <p:nvSpPr>
          <p:cNvPr id="43014" name="AutoShape 38"/>
          <p:cNvSpPr>
            <a:spLocks noChangeArrowheads="1"/>
          </p:cNvSpPr>
          <p:nvPr/>
        </p:nvSpPr>
        <p:spPr bwMode="auto">
          <a:xfrm>
            <a:off x="2763838" y="3241675"/>
            <a:ext cx="1782762" cy="1600200"/>
          </a:xfrm>
          <a:prstGeom prst="triangle">
            <a:avLst>
              <a:gd name="adj" fmla="val 50000"/>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pPr>
            <a:endParaRPr lang="ar-IQ" altLang="en-US" sz="1400" b="1"/>
          </a:p>
        </p:txBody>
      </p:sp>
      <p:sp>
        <p:nvSpPr>
          <p:cNvPr id="43015" name="Text Box 39"/>
          <p:cNvSpPr txBox="1">
            <a:spLocks noChangeArrowheads="1"/>
          </p:cNvSpPr>
          <p:nvPr/>
        </p:nvSpPr>
        <p:spPr bwMode="auto">
          <a:xfrm>
            <a:off x="3122613" y="3800475"/>
            <a:ext cx="108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200" b="1">
                <a:solidFill>
                  <a:srgbClr val="C00000"/>
                </a:solidFill>
              </a:rPr>
              <a:t>خدمة </a:t>
            </a:r>
            <a:r>
              <a:rPr lang="ar-SA" altLang="en-US" sz="1200" b="1">
                <a:solidFill>
                  <a:srgbClr val="C00000"/>
                </a:solidFill>
              </a:rPr>
              <a:t>المستفيد</a:t>
            </a:r>
            <a:endParaRPr lang="en-US" altLang="en-US" sz="1200" b="1">
              <a:solidFill>
                <a:srgbClr val="C00000"/>
              </a:solidFill>
            </a:endParaRPr>
          </a:p>
        </p:txBody>
      </p:sp>
      <p:sp>
        <p:nvSpPr>
          <p:cNvPr id="43016" name="Text Box 40"/>
          <p:cNvSpPr txBox="1">
            <a:spLocks noChangeArrowheads="1"/>
          </p:cNvSpPr>
          <p:nvPr/>
        </p:nvSpPr>
        <p:spPr bwMode="auto">
          <a:xfrm>
            <a:off x="3810000" y="3457575"/>
            <a:ext cx="1497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200" b="1">
                <a:solidFill>
                  <a:srgbClr val="C00000"/>
                </a:solidFill>
              </a:rPr>
              <a:t> تحقيق </a:t>
            </a:r>
          </a:p>
          <a:p>
            <a:pPr algn="ctr">
              <a:spcBef>
                <a:spcPct val="0"/>
              </a:spcBef>
              <a:buClrTx/>
              <a:buFontTx/>
              <a:buNone/>
            </a:pPr>
            <a:r>
              <a:rPr lang="ar-IQ" altLang="en-US" sz="1200" b="1">
                <a:solidFill>
                  <a:srgbClr val="C00000"/>
                </a:solidFill>
              </a:rPr>
              <a:t>النتائج</a:t>
            </a:r>
            <a:endParaRPr lang="en-US" altLang="en-US" sz="1200" b="1">
              <a:solidFill>
                <a:srgbClr val="C00000"/>
              </a:solidFill>
            </a:endParaRPr>
          </a:p>
        </p:txBody>
      </p:sp>
      <p:sp>
        <p:nvSpPr>
          <p:cNvPr id="43017" name="Text Box 41"/>
          <p:cNvSpPr txBox="1">
            <a:spLocks noChangeArrowheads="1"/>
          </p:cNvSpPr>
          <p:nvPr/>
        </p:nvSpPr>
        <p:spPr bwMode="auto">
          <a:xfrm>
            <a:off x="4748213" y="4051300"/>
            <a:ext cx="15001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200" b="1">
                <a:solidFill>
                  <a:srgbClr val="C00000"/>
                </a:solidFill>
                <a:latin typeface="Tahoma" pitchFamily="34" charset="0"/>
              </a:rPr>
              <a:t>الشفافية</a:t>
            </a:r>
            <a:endParaRPr lang="en-US" altLang="en-US" sz="1200" b="1">
              <a:solidFill>
                <a:srgbClr val="C00000"/>
              </a:solidFill>
              <a:latin typeface="Tahoma" pitchFamily="34" charset="0"/>
            </a:endParaRPr>
          </a:p>
        </p:txBody>
      </p:sp>
      <p:sp>
        <p:nvSpPr>
          <p:cNvPr id="43018" name="Text Box 42"/>
          <p:cNvSpPr txBox="1">
            <a:spLocks noChangeArrowheads="1"/>
          </p:cNvSpPr>
          <p:nvPr/>
        </p:nvSpPr>
        <p:spPr bwMode="auto">
          <a:xfrm rot="-3757192">
            <a:off x="2089944" y="3768030"/>
            <a:ext cx="1722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400" b="1">
                <a:solidFill>
                  <a:schemeClr val="tx2"/>
                </a:solidFill>
                <a:latin typeface="Tahoma" pitchFamily="34" charset="0"/>
              </a:rPr>
              <a:t>الركائز</a:t>
            </a:r>
            <a:endParaRPr lang="en-US" altLang="en-US" sz="1400" b="1">
              <a:solidFill>
                <a:schemeClr val="tx2"/>
              </a:solidFill>
              <a:latin typeface="Tahoma" pitchFamily="34" charset="0"/>
            </a:endParaRPr>
          </a:p>
        </p:txBody>
      </p:sp>
      <p:sp>
        <p:nvSpPr>
          <p:cNvPr id="43019" name="AutoShape 44"/>
          <p:cNvSpPr>
            <a:spLocks noChangeArrowheads="1"/>
          </p:cNvSpPr>
          <p:nvPr/>
        </p:nvSpPr>
        <p:spPr bwMode="auto">
          <a:xfrm>
            <a:off x="3652838" y="1636713"/>
            <a:ext cx="1782762" cy="1600200"/>
          </a:xfrm>
          <a:prstGeom prst="triangle">
            <a:avLst>
              <a:gd name="adj" fmla="val 50000"/>
            </a:avLst>
          </a:prstGeom>
          <a:solidFill>
            <a:srgbClr val="96969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endParaRPr lang="ar-IQ" altLang="en-US" sz="1400" b="1">
              <a:solidFill>
                <a:schemeClr val="accent2"/>
              </a:solidFill>
            </a:endParaRPr>
          </a:p>
        </p:txBody>
      </p:sp>
      <p:sp>
        <p:nvSpPr>
          <p:cNvPr id="43020" name="Text Box 45"/>
          <p:cNvSpPr txBox="1">
            <a:spLocks noChangeArrowheads="1"/>
          </p:cNvSpPr>
          <p:nvPr/>
        </p:nvSpPr>
        <p:spPr bwMode="auto">
          <a:xfrm rot="-3607004">
            <a:off x="3071812" y="2155924"/>
            <a:ext cx="1476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400" b="1">
                <a:solidFill>
                  <a:schemeClr val="tx2"/>
                </a:solidFill>
                <a:latin typeface="Tahoma" pitchFamily="34" charset="0"/>
              </a:rPr>
              <a:t>الهدف</a:t>
            </a:r>
            <a:endParaRPr lang="en-US" altLang="en-US" sz="1400" b="1">
              <a:solidFill>
                <a:schemeClr val="tx2"/>
              </a:solidFill>
              <a:latin typeface="Tahoma" pitchFamily="34" charset="0"/>
            </a:endParaRPr>
          </a:p>
        </p:txBody>
      </p:sp>
      <p:sp>
        <p:nvSpPr>
          <p:cNvPr id="43021" name="Text Box 46"/>
          <p:cNvSpPr txBox="1">
            <a:spLocks noChangeArrowheads="1"/>
          </p:cNvSpPr>
          <p:nvPr/>
        </p:nvSpPr>
        <p:spPr bwMode="auto">
          <a:xfrm>
            <a:off x="4162425" y="2309813"/>
            <a:ext cx="819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400" b="1" dirty="0">
                <a:solidFill>
                  <a:srgbClr val="C00000"/>
                </a:solidFill>
                <a:latin typeface="Tahoma" pitchFamily="34" charset="0"/>
              </a:rPr>
              <a:t>ثقافة </a:t>
            </a:r>
            <a:r>
              <a:rPr lang="ar-SA" altLang="en-US" sz="1400" b="1" dirty="0">
                <a:solidFill>
                  <a:srgbClr val="C00000"/>
                </a:solidFill>
                <a:latin typeface="Tahoma" pitchFamily="34" charset="0"/>
              </a:rPr>
              <a:t>التمي</a:t>
            </a:r>
            <a:r>
              <a:rPr lang="ar-IQ" altLang="en-US" sz="1400" b="1" dirty="0">
                <a:solidFill>
                  <a:srgbClr val="C00000"/>
                </a:solidFill>
                <a:latin typeface="Tahoma" pitchFamily="34" charset="0"/>
              </a:rPr>
              <a:t>ّ</a:t>
            </a:r>
            <a:r>
              <a:rPr lang="ar-SA" altLang="en-US" sz="1400" b="1" dirty="0">
                <a:solidFill>
                  <a:srgbClr val="C00000"/>
                </a:solidFill>
                <a:latin typeface="Tahoma" pitchFamily="34" charset="0"/>
              </a:rPr>
              <a:t>ز</a:t>
            </a:r>
            <a:endParaRPr lang="en-US" altLang="en-US" sz="1400" b="1" dirty="0">
              <a:solidFill>
                <a:srgbClr val="C00000"/>
              </a:solidFill>
              <a:latin typeface="Tahoma" pitchFamily="34" charset="0"/>
            </a:endParaRPr>
          </a:p>
        </p:txBody>
      </p:sp>
      <p:sp>
        <p:nvSpPr>
          <p:cNvPr id="43022" name="AutoShape 48"/>
          <p:cNvSpPr>
            <a:spLocks noChangeArrowheads="1"/>
          </p:cNvSpPr>
          <p:nvPr/>
        </p:nvSpPr>
        <p:spPr bwMode="auto">
          <a:xfrm>
            <a:off x="5434013" y="4832350"/>
            <a:ext cx="1782762" cy="1600200"/>
          </a:xfrm>
          <a:prstGeom prst="triangle">
            <a:avLst>
              <a:gd name="adj" fmla="val 50000"/>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pPr>
            <a:endParaRPr lang="ar-IQ" altLang="en-US" sz="1400" b="1"/>
          </a:p>
        </p:txBody>
      </p:sp>
      <p:sp>
        <p:nvSpPr>
          <p:cNvPr id="43023" name="AutoShape 50"/>
          <p:cNvSpPr>
            <a:spLocks noChangeArrowheads="1"/>
          </p:cNvSpPr>
          <p:nvPr/>
        </p:nvSpPr>
        <p:spPr bwMode="auto">
          <a:xfrm>
            <a:off x="3651250" y="4832350"/>
            <a:ext cx="1782763" cy="1600200"/>
          </a:xfrm>
          <a:prstGeom prst="triangle">
            <a:avLst>
              <a:gd name="adj" fmla="val 50000"/>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200" b="1">
                <a:solidFill>
                  <a:srgbClr val="C00000"/>
                </a:solidFill>
              </a:rPr>
              <a:t>القيادة</a:t>
            </a:r>
          </a:p>
        </p:txBody>
      </p:sp>
      <p:sp>
        <p:nvSpPr>
          <p:cNvPr id="43024" name="AutoShape 51"/>
          <p:cNvSpPr>
            <a:spLocks noChangeArrowheads="1"/>
          </p:cNvSpPr>
          <p:nvPr/>
        </p:nvSpPr>
        <p:spPr bwMode="auto">
          <a:xfrm rot="10800000">
            <a:off x="2755900" y="4837113"/>
            <a:ext cx="1782763" cy="1600200"/>
          </a:xfrm>
          <a:prstGeom prst="triangle">
            <a:avLst>
              <a:gd name="adj" fmla="val 50000"/>
            </a:avLst>
          </a:prstGeom>
          <a:gradFill>
            <a:gsLst>
              <a:gs pos="30419">
                <a:srgbClr val="C9DEFB"/>
              </a:gs>
              <a:gs pos="36650">
                <a:srgbClr val="CCE0FB"/>
              </a:gs>
              <a:gs pos="0">
                <a:schemeClr val="accent1">
                  <a:tint val="66000"/>
                  <a:satMod val="160000"/>
                </a:schemeClr>
              </a:gs>
              <a:gs pos="50000">
                <a:schemeClr val="accent1">
                  <a:tint val="44500"/>
                  <a:satMod val="160000"/>
                </a:schemeClr>
              </a:gs>
              <a:gs pos="100000">
                <a:schemeClr val="accent1">
                  <a:tint val="23500"/>
                  <a:satMod val="160000"/>
                </a:schemeClr>
              </a:gs>
            </a:gsLst>
          </a:gradFill>
          <a:ln>
            <a:noFill/>
          </a:ln>
        </p:spPr>
        <p:txBody>
          <a:bodyPr rot="10800000"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defRPr/>
            </a:pPr>
            <a:r>
              <a:rPr lang="ar-IQ" altLang="en-US" sz="1200" b="1" dirty="0" smtClean="0">
                <a:solidFill>
                  <a:srgbClr val="C00000"/>
                </a:solidFill>
              </a:rPr>
              <a:t>المعرفة</a:t>
            </a:r>
          </a:p>
        </p:txBody>
      </p:sp>
      <p:sp>
        <p:nvSpPr>
          <p:cNvPr id="43025" name="AutoShape 52"/>
          <p:cNvSpPr>
            <a:spLocks noChangeArrowheads="1"/>
          </p:cNvSpPr>
          <p:nvPr/>
        </p:nvSpPr>
        <p:spPr bwMode="auto">
          <a:xfrm>
            <a:off x="1863725" y="4832350"/>
            <a:ext cx="1782763" cy="1600200"/>
          </a:xfrm>
          <a:prstGeom prst="triangle">
            <a:avLst>
              <a:gd name="adj" fmla="val 50000"/>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eaLnBrk="1" hangingPunct="1">
              <a:spcBef>
                <a:spcPct val="0"/>
              </a:spcBef>
              <a:buClrTx/>
              <a:buFontTx/>
              <a:buNone/>
            </a:pPr>
            <a:endParaRPr lang="ar-IQ" altLang="en-US" sz="1400" b="1"/>
          </a:p>
        </p:txBody>
      </p:sp>
      <p:sp>
        <p:nvSpPr>
          <p:cNvPr id="43027" name="Text Box 54"/>
          <p:cNvSpPr txBox="1">
            <a:spLocks noChangeArrowheads="1"/>
          </p:cNvSpPr>
          <p:nvPr/>
        </p:nvSpPr>
        <p:spPr bwMode="auto">
          <a:xfrm>
            <a:off x="4745038" y="5168900"/>
            <a:ext cx="138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200" b="1">
                <a:solidFill>
                  <a:srgbClr val="C00000"/>
                </a:solidFill>
                <a:latin typeface="Tahoma" pitchFamily="34" charset="0"/>
              </a:rPr>
              <a:t>العمليات</a:t>
            </a:r>
            <a:r>
              <a:rPr lang="ar-IQ" altLang="en-US" sz="1050" b="1">
                <a:solidFill>
                  <a:srgbClr val="C00000"/>
                </a:solidFill>
                <a:latin typeface="Tahoma" pitchFamily="34" charset="0"/>
              </a:rPr>
              <a:t> </a:t>
            </a:r>
            <a:endParaRPr lang="en-US" altLang="en-US" sz="1050" b="1">
              <a:solidFill>
                <a:srgbClr val="C00000"/>
              </a:solidFill>
              <a:latin typeface="Tahoma" pitchFamily="34" charset="0"/>
            </a:endParaRPr>
          </a:p>
        </p:txBody>
      </p:sp>
      <p:sp>
        <p:nvSpPr>
          <p:cNvPr id="43028" name="Text Box 57"/>
          <p:cNvSpPr txBox="1">
            <a:spLocks noChangeArrowheads="1"/>
          </p:cNvSpPr>
          <p:nvPr/>
        </p:nvSpPr>
        <p:spPr bwMode="auto">
          <a:xfrm>
            <a:off x="5238750" y="5681663"/>
            <a:ext cx="1500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a:spcBef>
                <a:spcPct val="0"/>
              </a:spcBef>
              <a:buClrTx/>
              <a:buFontTx/>
              <a:buNone/>
            </a:pPr>
            <a:r>
              <a:rPr lang="ar-SA" altLang="en-US" sz="1200" b="1">
                <a:solidFill>
                  <a:srgbClr val="C00000"/>
                </a:solidFill>
                <a:latin typeface="Tahoma" pitchFamily="34" charset="0"/>
              </a:rPr>
              <a:t>المالية</a:t>
            </a:r>
            <a:endParaRPr lang="en-US" altLang="en-US" sz="1200" b="1">
              <a:solidFill>
                <a:srgbClr val="C00000"/>
              </a:solidFill>
              <a:latin typeface="Tahoma" pitchFamily="34" charset="0"/>
            </a:endParaRPr>
          </a:p>
        </p:txBody>
      </p:sp>
      <p:sp>
        <p:nvSpPr>
          <p:cNvPr id="43029" name="Text Box 58"/>
          <p:cNvSpPr txBox="1">
            <a:spLocks noChangeArrowheads="1"/>
          </p:cNvSpPr>
          <p:nvPr/>
        </p:nvSpPr>
        <p:spPr bwMode="auto">
          <a:xfrm>
            <a:off x="2320925" y="5681663"/>
            <a:ext cx="828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a:spcBef>
                <a:spcPct val="0"/>
              </a:spcBef>
              <a:buClrTx/>
              <a:buFontTx/>
              <a:buNone/>
            </a:pPr>
            <a:r>
              <a:rPr lang="ar-IQ" altLang="en-US" sz="1200" b="1">
                <a:solidFill>
                  <a:srgbClr val="C00000"/>
                </a:solidFill>
                <a:latin typeface="Tahoma" pitchFamily="34" charset="0"/>
              </a:rPr>
              <a:t>الأفراد</a:t>
            </a:r>
            <a:endParaRPr lang="en-US" altLang="en-US" sz="1200" b="1">
              <a:solidFill>
                <a:srgbClr val="C00000"/>
              </a:solidFill>
              <a:latin typeface="Tahoma" pitchFamily="34" charset="0"/>
            </a:endParaRPr>
          </a:p>
        </p:txBody>
      </p:sp>
      <p:sp>
        <p:nvSpPr>
          <p:cNvPr id="2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17</a:t>
            </a:fld>
            <a:endParaRPr lang="en-US" altLang="en-US" sz="1400" b="1">
              <a:solidFill>
                <a:srgbClr val="C00000"/>
              </a:solidFill>
            </a:endParaRPr>
          </a:p>
        </p:txBody>
      </p:sp>
      <p:sp>
        <p:nvSpPr>
          <p:cNvPr id="24" name="Title 1"/>
          <p:cNvSpPr txBox="1">
            <a:spLocks/>
          </p:cNvSpPr>
          <p:nvPr/>
        </p:nvSpPr>
        <p:spPr>
          <a:xfrm>
            <a:off x="539552" y="260648"/>
            <a:ext cx="8176422" cy="1002432"/>
          </a:xfrm>
          <a:prstGeom prst="rect">
            <a:avLst/>
          </a:prstGeom>
        </p:spPr>
        <p:style>
          <a:lnRef idx="2">
            <a:schemeClr val="accent6"/>
          </a:lnRef>
          <a:fillRef idx="1">
            <a:schemeClr val="lt1"/>
          </a:fillRef>
          <a:effectRef idx="0">
            <a:schemeClr val="accent6"/>
          </a:effectRef>
          <a:fontRef idx="minor">
            <a:schemeClr val="dk1"/>
          </a:fontRef>
        </p:style>
        <p:txBody>
          <a:bodyPr>
            <a:normAutofit fontScale="97500"/>
          </a:bodyPr>
          <a:lst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solidFill>
                  <a:schemeClr val="dk1"/>
                </a:solidFill>
                <a:effectLst>
                  <a:reflection blurRad="6350" stA="55000" endA="300" endPos="45500" dir="5400000" sy="-100000" algn="bl" rotWithShape="0"/>
                </a:effectLst>
                <a:latin typeface="+mn-lt"/>
                <a:ea typeface="+mn-ea"/>
                <a:cs typeface="+mn-cs"/>
              </a:defRPr>
            </a:lvl1pPr>
            <a:lvl2pPr rtl="1" eaLnBrk="1" hangingPunct="1">
              <a:defRPr>
                <a:solidFill>
                  <a:schemeClr val="dk1"/>
                </a:solidFill>
                <a:latin typeface="+mn-lt"/>
                <a:ea typeface="+mn-ea"/>
                <a:cs typeface="+mn-cs"/>
              </a:defRPr>
            </a:lvl2pPr>
            <a:lvl3pPr rtl="1" eaLnBrk="1" hangingPunct="1">
              <a:defRPr>
                <a:solidFill>
                  <a:schemeClr val="dk1"/>
                </a:solidFill>
                <a:latin typeface="+mn-lt"/>
                <a:ea typeface="+mn-ea"/>
                <a:cs typeface="+mn-cs"/>
              </a:defRPr>
            </a:lvl3pPr>
            <a:lvl4pPr rtl="1" eaLnBrk="1" hangingPunct="1">
              <a:defRPr>
                <a:solidFill>
                  <a:schemeClr val="dk1"/>
                </a:solidFill>
                <a:latin typeface="+mn-lt"/>
                <a:ea typeface="+mn-ea"/>
                <a:cs typeface="+mn-cs"/>
              </a:defRPr>
            </a:lvl4pPr>
            <a:lvl5pPr rtl="1" eaLnBrk="1" hangingPunct="1">
              <a:defRPr>
                <a:solidFill>
                  <a:schemeClr val="dk1"/>
                </a:solidFill>
                <a:latin typeface="+mn-lt"/>
                <a:ea typeface="+mn-ea"/>
                <a:cs typeface="+mn-cs"/>
              </a:defRPr>
            </a:lvl5pPr>
            <a:lvl6pPr rtl="1" eaLnBrk="1" hangingPunct="1">
              <a:defRPr>
                <a:solidFill>
                  <a:schemeClr val="dk1"/>
                </a:solidFill>
                <a:latin typeface="+mn-lt"/>
                <a:ea typeface="+mn-ea"/>
                <a:cs typeface="+mn-cs"/>
              </a:defRPr>
            </a:lvl6pPr>
            <a:lvl7pPr rtl="1" eaLnBrk="1" hangingPunct="1">
              <a:defRPr>
                <a:solidFill>
                  <a:schemeClr val="dk1"/>
                </a:solidFill>
                <a:latin typeface="+mn-lt"/>
                <a:ea typeface="+mn-ea"/>
                <a:cs typeface="+mn-cs"/>
              </a:defRPr>
            </a:lvl7pPr>
            <a:lvl8pPr rtl="1" eaLnBrk="1" hangingPunct="1">
              <a:defRPr>
                <a:solidFill>
                  <a:schemeClr val="dk1"/>
                </a:solidFill>
                <a:latin typeface="+mn-lt"/>
                <a:ea typeface="+mn-ea"/>
                <a:cs typeface="+mn-cs"/>
              </a:defRPr>
            </a:lvl8pPr>
            <a:lvl9pPr rtl="1" eaLnBrk="1" hangingPunct="1">
              <a:defRPr>
                <a:solidFill>
                  <a:schemeClr val="dk1"/>
                </a:solidFill>
                <a:latin typeface="+mn-lt"/>
                <a:ea typeface="+mn-ea"/>
                <a:cs typeface="+mn-cs"/>
              </a:defRPr>
            </a:lvl9pPr>
          </a:lstStyle>
          <a:p>
            <a:pPr algn="ctr">
              <a:buNone/>
            </a:pPr>
            <a:r>
              <a:rPr lang="ar-EG" sz="4000" dirty="0" smtClean="0">
                <a:solidFill>
                  <a:srgbClr val="C00000"/>
                </a:solidFill>
                <a:effectLst/>
              </a:rPr>
              <a:t> </a:t>
            </a:r>
            <a:r>
              <a:rPr lang="ar-SA" altLang="en-US" sz="4000" dirty="0"/>
              <a:t>هرم </a:t>
            </a:r>
            <a:r>
              <a:rPr lang="ar-IQ" altLang="en-US" sz="4000" dirty="0"/>
              <a:t>ثقافة </a:t>
            </a:r>
            <a:r>
              <a:rPr lang="ar-SA" altLang="en-US" sz="4000" dirty="0"/>
              <a:t>التمي</a:t>
            </a:r>
            <a:r>
              <a:rPr lang="ar-IQ" altLang="en-US" sz="4000" dirty="0"/>
              <a:t>ّ</a:t>
            </a:r>
            <a:r>
              <a:rPr lang="ar-SA" altLang="en-US" sz="4000" dirty="0"/>
              <a:t>ز</a:t>
            </a:r>
            <a:endParaRPr lang="en-US" altLang="en-US" sz="4000" dirty="0"/>
          </a:p>
        </p:txBody>
      </p:sp>
    </p:spTree>
    <p:extLst>
      <p:ext uri="{BB962C8B-B14F-4D97-AF65-F5344CB8AC3E}">
        <p14:creationId xmlns:p14="http://schemas.microsoft.com/office/powerpoint/2010/main" val="22927430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9"/>
                                        </p:tgtEl>
                                        <p:attrNameLst>
                                          <p:attrName>style.visibility</p:attrName>
                                        </p:attrNameLst>
                                      </p:cBhvr>
                                      <p:to>
                                        <p:strVal val="visible"/>
                                      </p:to>
                                    </p:set>
                                    <p:animEffect transition="in" filter="fade">
                                      <p:cBhvr>
                                        <p:cTn id="7" dur="500"/>
                                        <p:tgtEl>
                                          <p:spTgt spid="430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20"/>
                                        </p:tgtEl>
                                        <p:attrNameLst>
                                          <p:attrName>style.visibility</p:attrName>
                                        </p:attrNameLst>
                                      </p:cBhvr>
                                      <p:to>
                                        <p:strVal val="visible"/>
                                      </p:to>
                                    </p:set>
                                    <p:animEffect transition="in" filter="fade">
                                      <p:cBhvr>
                                        <p:cTn id="10" dur="500"/>
                                        <p:tgtEl>
                                          <p:spTgt spid="430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021"/>
                                        </p:tgtEl>
                                        <p:attrNameLst>
                                          <p:attrName>style.visibility</p:attrName>
                                        </p:attrNameLst>
                                      </p:cBhvr>
                                      <p:to>
                                        <p:strVal val="visible"/>
                                      </p:to>
                                    </p:set>
                                    <p:animEffect transition="in" filter="fade">
                                      <p:cBhvr>
                                        <p:cTn id="13" dur="500"/>
                                        <p:tgtEl>
                                          <p:spTgt spid="43021"/>
                                        </p:tgtEl>
                                      </p:cBhvr>
                                    </p:animEffect>
                                  </p:childTnLst>
                                </p:cTn>
                              </p:par>
                            </p:childTnLst>
                          </p:cTn>
                        </p:par>
                        <p:par>
                          <p:cTn id="14" fill="hold" nodeType="afterGroup">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fade">
                                      <p:cBhvr>
                                        <p:cTn id="17" dur="500"/>
                                        <p:tgtEl>
                                          <p:spTgt spid="430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013"/>
                                        </p:tgtEl>
                                        <p:attrNameLst>
                                          <p:attrName>style.visibility</p:attrName>
                                        </p:attrNameLst>
                                      </p:cBhvr>
                                      <p:to>
                                        <p:strVal val="visible"/>
                                      </p:to>
                                    </p:set>
                                    <p:animEffect transition="in" filter="fade">
                                      <p:cBhvr>
                                        <p:cTn id="20" dur="500"/>
                                        <p:tgtEl>
                                          <p:spTgt spid="430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014"/>
                                        </p:tgtEl>
                                        <p:attrNameLst>
                                          <p:attrName>style.visibility</p:attrName>
                                        </p:attrNameLst>
                                      </p:cBhvr>
                                      <p:to>
                                        <p:strVal val="visible"/>
                                      </p:to>
                                    </p:set>
                                    <p:animEffect transition="in" filter="fade">
                                      <p:cBhvr>
                                        <p:cTn id="23" dur="500"/>
                                        <p:tgtEl>
                                          <p:spTgt spid="430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015"/>
                                        </p:tgtEl>
                                        <p:attrNameLst>
                                          <p:attrName>style.visibility</p:attrName>
                                        </p:attrNameLst>
                                      </p:cBhvr>
                                      <p:to>
                                        <p:strVal val="visible"/>
                                      </p:to>
                                    </p:set>
                                    <p:animEffect transition="in" filter="fade">
                                      <p:cBhvr>
                                        <p:cTn id="26" dur="500"/>
                                        <p:tgtEl>
                                          <p:spTgt spid="430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3016"/>
                                        </p:tgtEl>
                                        <p:attrNameLst>
                                          <p:attrName>style.visibility</p:attrName>
                                        </p:attrNameLst>
                                      </p:cBhvr>
                                      <p:to>
                                        <p:strVal val="visible"/>
                                      </p:to>
                                    </p:set>
                                    <p:animEffect transition="in" filter="fade">
                                      <p:cBhvr>
                                        <p:cTn id="29" dur="500"/>
                                        <p:tgtEl>
                                          <p:spTgt spid="430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017"/>
                                        </p:tgtEl>
                                        <p:attrNameLst>
                                          <p:attrName>style.visibility</p:attrName>
                                        </p:attrNameLst>
                                      </p:cBhvr>
                                      <p:to>
                                        <p:strVal val="visible"/>
                                      </p:to>
                                    </p:set>
                                    <p:animEffect transition="in" filter="fade">
                                      <p:cBhvr>
                                        <p:cTn id="32" dur="500"/>
                                        <p:tgtEl>
                                          <p:spTgt spid="430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018"/>
                                        </p:tgtEl>
                                        <p:attrNameLst>
                                          <p:attrName>style.visibility</p:attrName>
                                        </p:attrNameLst>
                                      </p:cBhvr>
                                      <p:to>
                                        <p:strVal val="visible"/>
                                      </p:to>
                                    </p:set>
                                    <p:animEffect transition="in" filter="fade">
                                      <p:cBhvr>
                                        <p:cTn id="35" dur="500"/>
                                        <p:tgtEl>
                                          <p:spTgt spid="43018"/>
                                        </p:tgtEl>
                                      </p:cBhvr>
                                    </p:animEffect>
                                  </p:childTnLst>
                                </p:cTn>
                              </p:par>
                            </p:childTnLst>
                          </p:cTn>
                        </p:par>
                        <p:par>
                          <p:cTn id="36" fill="hold" nodeType="afterGroup">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3026"/>
                                        </p:tgtEl>
                                        <p:attrNameLst>
                                          <p:attrName>style.visibility</p:attrName>
                                        </p:attrNameLst>
                                      </p:cBhvr>
                                      <p:to>
                                        <p:strVal val="visible"/>
                                      </p:to>
                                    </p:set>
                                    <p:animEffect transition="in" filter="fade">
                                      <p:cBhvr>
                                        <p:cTn id="39" dur="500"/>
                                        <p:tgtEl>
                                          <p:spTgt spid="430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011"/>
                                        </p:tgtEl>
                                        <p:attrNameLst>
                                          <p:attrName>style.visibility</p:attrName>
                                        </p:attrNameLst>
                                      </p:cBhvr>
                                      <p:to>
                                        <p:strVal val="visible"/>
                                      </p:to>
                                    </p:set>
                                    <p:animEffect transition="in" filter="fade">
                                      <p:cBhvr>
                                        <p:cTn id="42" dur="500"/>
                                        <p:tgtEl>
                                          <p:spTgt spid="430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022"/>
                                        </p:tgtEl>
                                        <p:attrNameLst>
                                          <p:attrName>style.visibility</p:attrName>
                                        </p:attrNameLst>
                                      </p:cBhvr>
                                      <p:to>
                                        <p:strVal val="visible"/>
                                      </p:to>
                                    </p:set>
                                    <p:animEffect transition="in" filter="fade">
                                      <p:cBhvr>
                                        <p:cTn id="45" dur="500"/>
                                        <p:tgtEl>
                                          <p:spTgt spid="430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023"/>
                                        </p:tgtEl>
                                        <p:attrNameLst>
                                          <p:attrName>style.visibility</p:attrName>
                                        </p:attrNameLst>
                                      </p:cBhvr>
                                      <p:to>
                                        <p:strVal val="visible"/>
                                      </p:to>
                                    </p:set>
                                    <p:animEffect transition="in" filter="fade">
                                      <p:cBhvr>
                                        <p:cTn id="48" dur="500"/>
                                        <p:tgtEl>
                                          <p:spTgt spid="430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024"/>
                                        </p:tgtEl>
                                        <p:attrNameLst>
                                          <p:attrName>style.visibility</p:attrName>
                                        </p:attrNameLst>
                                      </p:cBhvr>
                                      <p:to>
                                        <p:strVal val="visible"/>
                                      </p:to>
                                    </p:set>
                                    <p:animEffect transition="in" filter="fade">
                                      <p:cBhvr>
                                        <p:cTn id="51" dur="500"/>
                                        <p:tgtEl>
                                          <p:spTgt spid="430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3025"/>
                                        </p:tgtEl>
                                        <p:attrNameLst>
                                          <p:attrName>style.visibility</p:attrName>
                                        </p:attrNameLst>
                                      </p:cBhvr>
                                      <p:to>
                                        <p:strVal val="visible"/>
                                      </p:to>
                                    </p:set>
                                    <p:animEffect transition="in" filter="fade">
                                      <p:cBhvr>
                                        <p:cTn id="54" dur="500"/>
                                        <p:tgtEl>
                                          <p:spTgt spid="430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027"/>
                                        </p:tgtEl>
                                        <p:attrNameLst>
                                          <p:attrName>style.visibility</p:attrName>
                                        </p:attrNameLst>
                                      </p:cBhvr>
                                      <p:to>
                                        <p:strVal val="visible"/>
                                      </p:to>
                                    </p:set>
                                    <p:animEffect transition="in" filter="fade">
                                      <p:cBhvr>
                                        <p:cTn id="57" dur="500"/>
                                        <p:tgtEl>
                                          <p:spTgt spid="430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028"/>
                                        </p:tgtEl>
                                        <p:attrNameLst>
                                          <p:attrName>style.visibility</p:attrName>
                                        </p:attrNameLst>
                                      </p:cBhvr>
                                      <p:to>
                                        <p:strVal val="visible"/>
                                      </p:to>
                                    </p:set>
                                    <p:animEffect transition="in" filter="fade">
                                      <p:cBhvr>
                                        <p:cTn id="60" dur="500"/>
                                        <p:tgtEl>
                                          <p:spTgt spid="430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029"/>
                                        </p:tgtEl>
                                        <p:attrNameLst>
                                          <p:attrName>style.visibility</p:attrName>
                                        </p:attrNameLst>
                                      </p:cBhvr>
                                      <p:to>
                                        <p:strVal val="visible"/>
                                      </p:to>
                                    </p:set>
                                    <p:animEffect transition="in" filter="fade">
                                      <p:cBhvr>
                                        <p:cTn id="63" dur="500"/>
                                        <p:tgtEl>
                                          <p:spTgt spid="4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11" grpId="0"/>
      <p:bldP spid="43012" grpId="0" animBg="1"/>
      <p:bldP spid="43013" grpId="0" animBg="1"/>
      <p:bldP spid="43014" grpId="0" animBg="1"/>
      <p:bldP spid="43015" grpId="0"/>
      <p:bldP spid="43016" grpId="0"/>
      <p:bldP spid="43017" grpId="0"/>
      <p:bldP spid="43018" grpId="0"/>
      <p:bldP spid="43019" grpId="0" animBg="1"/>
      <p:bldP spid="43020" grpId="0"/>
      <p:bldP spid="43021" grpId="0"/>
      <p:bldP spid="43022" grpId="0" animBg="1"/>
      <p:bldP spid="43023" grpId="0" animBg="1"/>
      <p:bldP spid="43024" grpId="0" animBg="1"/>
      <p:bldP spid="43025" grpId="0" animBg="1"/>
      <p:bldP spid="43027" grpId="0"/>
      <p:bldP spid="43028" grpId="0"/>
      <p:bldP spid="430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571628"/>
          </a:xfrm>
        </p:spPr>
        <p:txBody>
          <a:bodyPr>
            <a:normAutofit fontScale="90000"/>
          </a:bodyPr>
          <a:lstStyle/>
          <a:p>
            <a:pPr marL="0" indent="0">
              <a:buNone/>
            </a:pPr>
            <a:r>
              <a:rPr lang="ar-EG" dirty="0" smtClean="0"/>
              <a:t/>
            </a:r>
            <a:br>
              <a:rPr lang="ar-EG" dirty="0" smtClean="0"/>
            </a:br>
            <a:r>
              <a:rPr lang="ar-EG" dirty="0" smtClean="0"/>
              <a:t/>
            </a:r>
            <a:br>
              <a:rPr lang="ar-EG" dirty="0" smtClean="0"/>
            </a:br>
            <a:r>
              <a:rPr lang="ar-EG" dirty="0" smtClean="0"/>
              <a:t/>
            </a:r>
            <a:br>
              <a:rPr lang="ar-EG" dirty="0" smtClean="0"/>
            </a:br>
            <a:endParaRPr lang="ar-EG"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029110003"/>
              </p:ext>
            </p:extLst>
          </p:nvPr>
        </p:nvGraphicFramePr>
        <p:xfrm>
          <a:off x="179512" y="620688"/>
          <a:ext cx="8856984"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18</a:t>
            </a:fld>
            <a:endParaRPr lang="en-US" altLang="en-US" sz="1400" b="1">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176422" cy="1800200"/>
          </a:xfrm>
        </p:spPr>
        <p:style>
          <a:lnRef idx="2">
            <a:schemeClr val="accent6"/>
          </a:lnRef>
          <a:fillRef idx="1">
            <a:schemeClr val="lt1"/>
          </a:fillRef>
          <a:effectRef idx="0">
            <a:schemeClr val="accent6"/>
          </a:effectRef>
          <a:fontRef idx="minor">
            <a:schemeClr val="dk1"/>
          </a:fontRef>
        </p:style>
        <p:txBody>
          <a:bodyPr>
            <a:normAutofit fontScale="90000"/>
          </a:bodyPr>
          <a:lstStyle/>
          <a:p>
            <a:pPr marL="45720" indent="0" algn="ctr">
              <a:lnSpc>
                <a:spcPct val="150000"/>
              </a:lnSpc>
              <a:spcBef>
                <a:spcPct val="20000"/>
              </a:spcBef>
              <a:spcAft>
                <a:spcPts val="300"/>
              </a:spcAft>
              <a:buNone/>
            </a:pPr>
            <a:r>
              <a:rPr lang="ar-EG" sz="4000" dirty="0" smtClean="0">
                <a:solidFill>
                  <a:schemeClr val="tx1"/>
                </a:solidFill>
              </a:rPr>
              <a:t>مفهوم التقييم </a:t>
            </a:r>
            <a:r>
              <a:rPr lang="ar-EG" sz="4000" dirty="0">
                <a:solidFill>
                  <a:schemeClr val="tx1"/>
                </a:solidFill>
              </a:rPr>
              <a:t>الذاتى</a:t>
            </a:r>
            <a:r>
              <a:rPr lang="en-US" sz="4000" dirty="0">
                <a:solidFill>
                  <a:srgbClr val="C00000"/>
                </a:solidFill>
              </a:rPr>
              <a:t>CAF</a:t>
            </a:r>
            <a:r>
              <a:rPr lang="ar-EG" sz="5400" dirty="0">
                <a:solidFill>
                  <a:schemeClr val="bg2">
                    <a:lumMod val="50000"/>
                  </a:schemeClr>
                </a:solidFill>
                <a:effectLst/>
              </a:rPr>
              <a:t/>
            </a:r>
            <a:br>
              <a:rPr lang="ar-EG" sz="5400" dirty="0">
                <a:solidFill>
                  <a:schemeClr val="bg2">
                    <a:lumMod val="50000"/>
                  </a:schemeClr>
                </a:solidFill>
                <a:effectLst/>
              </a:rPr>
            </a:br>
            <a:r>
              <a:rPr lang="en-US" sz="4000" dirty="0">
                <a:solidFill>
                  <a:schemeClr val="bg2">
                    <a:lumMod val="50000"/>
                  </a:schemeClr>
                </a:solidFill>
                <a:effectLst/>
              </a:rPr>
              <a:t> </a:t>
            </a:r>
            <a:r>
              <a:rPr lang="en-US" sz="4000" dirty="0">
                <a:solidFill>
                  <a:srgbClr val="C00000"/>
                </a:solidFill>
                <a:effectLst/>
              </a:rPr>
              <a:t>C</a:t>
            </a:r>
            <a:r>
              <a:rPr lang="en-US" sz="4000" dirty="0">
                <a:solidFill>
                  <a:schemeClr val="accent1">
                    <a:lumMod val="75000"/>
                  </a:schemeClr>
                </a:solidFill>
                <a:effectLst/>
              </a:rPr>
              <a:t>ommon</a:t>
            </a:r>
            <a:r>
              <a:rPr lang="en-US" sz="4000" dirty="0">
                <a:solidFill>
                  <a:schemeClr val="bg2">
                    <a:lumMod val="50000"/>
                  </a:schemeClr>
                </a:solidFill>
                <a:effectLst/>
              </a:rPr>
              <a:t> </a:t>
            </a:r>
            <a:r>
              <a:rPr lang="en-US" sz="4000" dirty="0" smtClean="0">
                <a:solidFill>
                  <a:srgbClr val="C00000"/>
                </a:solidFill>
                <a:effectLst/>
              </a:rPr>
              <a:t>A</a:t>
            </a:r>
            <a:r>
              <a:rPr lang="en-US" sz="4000" dirty="0">
                <a:solidFill>
                  <a:schemeClr val="accent1">
                    <a:lumMod val="75000"/>
                  </a:schemeClr>
                </a:solidFill>
                <a:effectLst/>
              </a:rPr>
              <a:t>ssessment</a:t>
            </a:r>
            <a:r>
              <a:rPr lang="en-US" sz="4000" dirty="0" smtClean="0">
                <a:solidFill>
                  <a:schemeClr val="bg2">
                    <a:lumMod val="50000"/>
                  </a:schemeClr>
                </a:solidFill>
                <a:effectLst/>
              </a:rPr>
              <a:t> </a:t>
            </a:r>
            <a:r>
              <a:rPr lang="en-US" sz="4000" dirty="0" smtClean="0">
                <a:solidFill>
                  <a:srgbClr val="C00000"/>
                </a:solidFill>
                <a:effectLst/>
              </a:rPr>
              <a:t>F</a:t>
            </a:r>
            <a:r>
              <a:rPr lang="en-US" sz="4000" dirty="0" smtClean="0">
                <a:solidFill>
                  <a:schemeClr val="accent1">
                    <a:lumMod val="75000"/>
                  </a:schemeClr>
                </a:solidFill>
                <a:effectLst/>
              </a:rPr>
              <a:t>ramework</a:t>
            </a:r>
            <a:r>
              <a:rPr lang="ar-EG" sz="4000" dirty="0">
                <a:solidFill>
                  <a:schemeClr val="tx1"/>
                </a:solidFill>
              </a:rPr>
              <a:t/>
            </a:r>
            <a:br>
              <a:rPr lang="ar-EG" sz="4000" dirty="0">
                <a:solidFill>
                  <a:schemeClr val="tx1"/>
                </a:solidFill>
              </a:rPr>
            </a:br>
            <a:r>
              <a:rPr lang="ar-EG" sz="1800" b="1" dirty="0" smtClean="0">
                <a:solidFill>
                  <a:srgbClr val="C00000"/>
                </a:solidFill>
                <a:effectLst/>
              </a:rPr>
              <a:t/>
            </a:r>
            <a:br>
              <a:rPr lang="ar-EG" sz="1800" b="1" dirty="0" smtClean="0">
                <a:solidFill>
                  <a:srgbClr val="C00000"/>
                </a:solidFill>
                <a:effectLst/>
              </a:rPr>
            </a:br>
            <a:r>
              <a:rPr lang="ar-EG" sz="3200" dirty="0" smtClean="0">
                <a:solidFill>
                  <a:schemeClr val="tx1"/>
                </a:solidFill>
                <a:effectLst/>
              </a:rPr>
              <a:t>آداة </a:t>
            </a:r>
            <a:r>
              <a:rPr lang="ar-EG" sz="3200" dirty="0">
                <a:solidFill>
                  <a:schemeClr val="tx1"/>
                </a:solidFill>
                <a:effectLst/>
              </a:rPr>
              <a:t>شاملة </a:t>
            </a:r>
            <a:r>
              <a:rPr lang="ar-EG" sz="3200" u="sng" dirty="0">
                <a:solidFill>
                  <a:srgbClr val="FF0000"/>
                </a:solidFill>
                <a:effectLst/>
              </a:rPr>
              <a:t>لادارة الجودة </a:t>
            </a:r>
            <a:r>
              <a:rPr lang="ar-EG" sz="3200" dirty="0">
                <a:solidFill>
                  <a:schemeClr val="tx1"/>
                </a:solidFill>
                <a:effectLst/>
              </a:rPr>
              <a:t>وحافز للارتقاء بالمؤسسات حيث انه بداية </a:t>
            </a:r>
            <a:r>
              <a:rPr lang="ar-EG" sz="3200" u="sng" dirty="0">
                <a:solidFill>
                  <a:srgbClr val="FF0000"/>
                </a:solidFill>
                <a:effectLst/>
              </a:rPr>
              <a:t>لاستراتيجية</a:t>
            </a:r>
            <a:r>
              <a:rPr lang="ar-EG" sz="3200" dirty="0">
                <a:solidFill>
                  <a:schemeClr val="tx1"/>
                </a:solidFill>
                <a:effectLst/>
              </a:rPr>
              <a:t> تطوير طويلة المدى ، فالتقييم الذاتى يزيد من مصداقية برنامج التطوير ويمثل </a:t>
            </a:r>
            <a:r>
              <a:rPr lang="ar-EG" sz="3200" u="sng" dirty="0">
                <a:solidFill>
                  <a:srgbClr val="FF0000"/>
                </a:solidFill>
                <a:effectLst/>
              </a:rPr>
              <a:t>عائد استثمار سريع </a:t>
            </a:r>
            <a:r>
              <a:rPr lang="ar-EG" sz="3200" dirty="0">
                <a:solidFill>
                  <a:schemeClr val="tx1"/>
                </a:solidFill>
                <a:effectLst/>
              </a:rPr>
              <a:t>لكل من الوقت والتدريب .</a:t>
            </a:r>
            <a:r>
              <a:rPr lang="ar-EG" sz="4400" dirty="0">
                <a:solidFill>
                  <a:srgbClr val="C00000"/>
                </a:solidFill>
                <a:effectLst/>
              </a:rPr>
              <a:t/>
            </a:r>
            <a:br>
              <a:rPr lang="ar-EG" sz="4400" dirty="0">
                <a:solidFill>
                  <a:srgbClr val="C00000"/>
                </a:solidFill>
                <a:effectLst/>
              </a:rPr>
            </a:br>
            <a:r>
              <a:rPr lang="ar-EG" sz="1600" b="1" dirty="0" smtClean="0">
                <a:solidFill>
                  <a:srgbClr val="C00000"/>
                </a:solidFill>
                <a:effectLst/>
              </a:rPr>
              <a:t/>
            </a:r>
            <a:br>
              <a:rPr lang="ar-EG" sz="1600" b="1" dirty="0" smtClean="0">
                <a:solidFill>
                  <a:srgbClr val="C00000"/>
                </a:solidFill>
                <a:effectLst/>
              </a:rPr>
            </a:br>
            <a:endParaRPr lang="ar-EG" sz="1600" b="1" dirty="0">
              <a:solidFill>
                <a:srgbClr val="C00000"/>
              </a:solidFill>
              <a:effectLst/>
            </a:endParaRPr>
          </a:p>
        </p:txBody>
      </p:sp>
      <p:sp>
        <p:nvSpPr>
          <p:cNvPr id="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19</a:t>
            </a:fld>
            <a:endParaRPr lang="en-US" altLang="en-US" sz="1400" b="1">
              <a:solidFill>
                <a:srgbClr val="C00000"/>
              </a:solidFill>
            </a:endParaRPr>
          </a:p>
        </p:txBody>
      </p:sp>
    </p:spTree>
    <p:extLst>
      <p:ext uri="{BB962C8B-B14F-4D97-AF65-F5344CB8AC3E}">
        <p14:creationId xmlns:p14="http://schemas.microsoft.com/office/powerpoint/2010/main" val="3752195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556792"/>
            <a:ext cx="7704856" cy="4824536"/>
          </a:xfrm>
        </p:spPr>
        <p:style>
          <a:lnRef idx="2">
            <a:schemeClr val="accent6"/>
          </a:lnRef>
          <a:fillRef idx="1">
            <a:schemeClr val="lt1"/>
          </a:fillRef>
          <a:effectRef idx="0">
            <a:schemeClr val="accent6"/>
          </a:effectRef>
          <a:fontRef idx="minor">
            <a:schemeClr val="dk1"/>
          </a:fontRef>
        </p:style>
        <p:txBody>
          <a:bodyPr/>
          <a:lstStyle/>
          <a:p>
            <a:pPr marL="0" indent="0" algn="justLow">
              <a:lnSpc>
                <a:spcPct val="150000"/>
              </a:lnSpc>
              <a:buNone/>
            </a:pPr>
            <a:r>
              <a:rPr lang="ar-EG" sz="2400" dirty="0" smtClean="0">
                <a:solidFill>
                  <a:schemeClr val="tx2">
                    <a:lumMod val="75000"/>
                  </a:schemeClr>
                </a:solidFill>
                <a:effectLst/>
              </a:rPr>
              <a:t>تهدف الدولة الى </a:t>
            </a:r>
            <a:r>
              <a:rPr lang="ar-EG" sz="2400" u="sng" dirty="0" smtClean="0">
                <a:solidFill>
                  <a:srgbClr val="FF0000"/>
                </a:solidFill>
                <a:effectLst/>
              </a:rPr>
              <a:t>الاصلاح الاداري </a:t>
            </a:r>
            <a:r>
              <a:rPr lang="ar-EG" sz="2400" dirty="0" smtClean="0">
                <a:solidFill>
                  <a:schemeClr val="tx2">
                    <a:lumMod val="75000"/>
                  </a:schemeClr>
                </a:solidFill>
                <a:effectLst/>
              </a:rPr>
              <a:t>للأجهزة الحكومية </a:t>
            </a:r>
            <a:r>
              <a:rPr lang="ar-EG" sz="2400" dirty="0">
                <a:solidFill>
                  <a:schemeClr val="tx2">
                    <a:lumMod val="75000"/>
                  </a:schemeClr>
                </a:solidFill>
                <a:effectLst/>
              </a:rPr>
              <a:t>ورفع </a:t>
            </a:r>
            <a:r>
              <a:rPr lang="ar-EG" sz="2400" dirty="0" smtClean="0">
                <a:solidFill>
                  <a:schemeClr val="tx2">
                    <a:lumMod val="75000"/>
                  </a:schemeClr>
                </a:solidFill>
                <a:effectLst/>
              </a:rPr>
              <a:t>كفاءتها بتبنى تطبيق </a:t>
            </a:r>
            <a:r>
              <a:rPr lang="ar-EG" sz="2400" u="sng" dirty="0">
                <a:solidFill>
                  <a:srgbClr val="C00000"/>
                </a:solidFill>
                <a:effectLst/>
              </a:rPr>
              <a:t>النموذج الاوروبى</a:t>
            </a:r>
            <a:r>
              <a:rPr lang="ar-EG" sz="2400" dirty="0">
                <a:solidFill>
                  <a:srgbClr val="C00000"/>
                </a:solidFill>
                <a:effectLst/>
              </a:rPr>
              <a:t> </a:t>
            </a:r>
            <a:r>
              <a:rPr lang="ar-EG" sz="2400" dirty="0" smtClean="0">
                <a:solidFill>
                  <a:schemeClr val="tx2">
                    <a:lumMod val="75000"/>
                  </a:schemeClr>
                </a:solidFill>
                <a:effectLst/>
              </a:rPr>
              <a:t>كأحد نماذج التقييم الذاتى</a:t>
            </a:r>
            <a:r>
              <a:rPr lang="ar-EG" sz="2400" dirty="0" smtClean="0">
                <a:solidFill>
                  <a:srgbClr val="C00000"/>
                </a:solidFill>
                <a:effectLst/>
              </a:rPr>
              <a:t>( </a:t>
            </a:r>
            <a:r>
              <a:rPr lang="en-US" sz="2400" dirty="0" smtClean="0">
                <a:solidFill>
                  <a:srgbClr val="C00000"/>
                </a:solidFill>
                <a:effectLst/>
              </a:rPr>
              <a:t>(CAF</a:t>
            </a:r>
            <a:r>
              <a:rPr lang="ar-EG" sz="2400" dirty="0" smtClean="0">
                <a:solidFill>
                  <a:schemeClr val="tx2">
                    <a:lumMod val="75000"/>
                  </a:schemeClr>
                </a:solidFill>
                <a:effectLst/>
              </a:rPr>
              <a:t> </a:t>
            </a:r>
            <a:r>
              <a:rPr lang="ar-EG" sz="2400" dirty="0">
                <a:solidFill>
                  <a:schemeClr val="tx2">
                    <a:lumMod val="75000"/>
                  </a:schemeClr>
                </a:solidFill>
                <a:effectLst/>
              </a:rPr>
              <a:t>لتحقيق</a:t>
            </a:r>
            <a:r>
              <a:rPr lang="ar-EG" sz="2400" dirty="0" smtClean="0">
                <a:solidFill>
                  <a:srgbClr val="C00000"/>
                </a:solidFill>
                <a:effectLst/>
              </a:rPr>
              <a:t> </a:t>
            </a:r>
            <a:r>
              <a:rPr lang="ar-EG" sz="2400" u="sng" dirty="0" smtClean="0">
                <a:solidFill>
                  <a:srgbClr val="C00000"/>
                </a:solidFill>
                <a:effectLst/>
              </a:rPr>
              <a:t>الجودة الشاملة</a:t>
            </a:r>
            <a:r>
              <a:rPr lang="ar-EG" sz="2400" dirty="0" smtClean="0">
                <a:solidFill>
                  <a:srgbClr val="C00000"/>
                </a:solidFill>
                <a:effectLst/>
              </a:rPr>
              <a:t> </a:t>
            </a:r>
            <a:r>
              <a:rPr lang="ar-EG" sz="2400" dirty="0" smtClean="0">
                <a:solidFill>
                  <a:schemeClr val="tx2">
                    <a:lumMod val="75000"/>
                  </a:schemeClr>
                </a:solidFill>
                <a:effectLst/>
              </a:rPr>
              <a:t>من خلال تحفيز العاملين وتفعيل استراتيجية روح الفريق واتاحة الفرصة للمشاركة فى فرق مراقبة الجودة وتحسين </a:t>
            </a:r>
            <a:r>
              <a:rPr lang="ar-EG" sz="2400" dirty="0">
                <a:solidFill>
                  <a:schemeClr val="tx2">
                    <a:lumMod val="75000"/>
                  </a:schemeClr>
                </a:solidFill>
                <a:effectLst/>
              </a:rPr>
              <a:t>الاداء للوصول الى التميز والريادة في تحقيق </a:t>
            </a:r>
            <a:r>
              <a:rPr lang="ar-EG" sz="2400" u="sng" dirty="0">
                <a:solidFill>
                  <a:srgbClr val="FF0000"/>
                </a:solidFill>
                <a:effectLst/>
              </a:rPr>
              <a:t>كفاءة </a:t>
            </a:r>
            <a:r>
              <a:rPr lang="ar-EG" sz="2400" u="sng" dirty="0" smtClean="0">
                <a:solidFill>
                  <a:srgbClr val="FF0000"/>
                </a:solidFill>
                <a:effectLst/>
              </a:rPr>
              <a:t>اعلى </a:t>
            </a:r>
            <a:r>
              <a:rPr lang="ar-EG" sz="2400" dirty="0" smtClean="0">
                <a:solidFill>
                  <a:schemeClr val="tx2">
                    <a:lumMod val="75000"/>
                  </a:schemeClr>
                </a:solidFill>
                <a:effectLst/>
              </a:rPr>
              <a:t>في تنفيذ وتقديم الخدمات والمخرجات الحكوميه </a:t>
            </a:r>
            <a:r>
              <a:rPr lang="ar-EG" sz="2400" u="sng" dirty="0">
                <a:solidFill>
                  <a:srgbClr val="FF0000"/>
                </a:solidFill>
                <a:effectLst/>
              </a:rPr>
              <a:t>وزيادة </a:t>
            </a:r>
            <a:r>
              <a:rPr lang="ar-EG" sz="2400" u="sng" dirty="0" smtClean="0">
                <a:solidFill>
                  <a:srgbClr val="FF0000"/>
                </a:solidFill>
                <a:effectLst/>
              </a:rPr>
              <a:t>عدد ورضا </a:t>
            </a:r>
            <a:r>
              <a:rPr lang="ar-EG" sz="2400" dirty="0" smtClean="0">
                <a:solidFill>
                  <a:schemeClr val="tx2">
                    <a:lumMod val="75000"/>
                  </a:schemeClr>
                </a:solidFill>
                <a:effectLst/>
              </a:rPr>
              <a:t>العملاء منها.</a:t>
            </a:r>
            <a:endParaRPr lang="ar-EG" sz="2400" dirty="0">
              <a:effectLst/>
            </a:endParaRPr>
          </a:p>
        </p:txBody>
      </p:sp>
      <p:sp>
        <p:nvSpPr>
          <p:cNvPr id="3" name="Content Placeholder 2"/>
          <p:cNvSpPr>
            <a:spLocks noGrp="1"/>
          </p:cNvSpPr>
          <p:nvPr>
            <p:ph sz="quarter" idx="13"/>
          </p:nvPr>
        </p:nvSpPr>
        <p:spPr>
          <a:xfrm>
            <a:off x="611560" y="620688"/>
            <a:ext cx="7704856"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تقديم العرض</a:t>
            </a:r>
          </a:p>
        </p:txBody>
      </p:sp>
      <p:sp>
        <p:nvSpPr>
          <p:cNvPr id="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a:t>
            </a:fld>
            <a:endParaRPr lang="en-US" altLang="en-US" sz="1400" b="1">
              <a:solidFill>
                <a:srgbClr val="C00000"/>
              </a:solidFill>
            </a:endParaRPr>
          </a:p>
        </p:txBody>
      </p:sp>
    </p:spTree>
    <p:extLst>
      <p:ext uri="{BB962C8B-B14F-4D97-AF65-F5344CB8AC3E}">
        <p14:creationId xmlns:p14="http://schemas.microsoft.com/office/powerpoint/2010/main" val="1459019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1" name="AutoShape 7"/>
          <p:cNvSpPr>
            <a:spLocks noChangeArrowheads="1"/>
          </p:cNvSpPr>
          <p:nvPr/>
        </p:nvSpPr>
        <p:spPr bwMode="auto">
          <a:xfrm>
            <a:off x="2486025" y="457200"/>
            <a:ext cx="4775200" cy="687388"/>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نموذج </a:t>
            </a:r>
            <a:r>
              <a:rPr lang="ar-EG" altLang="ar-EG" sz="3200" dirty="0">
                <a:solidFill>
                  <a:srgbClr val="FFFF00"/>
                </a:solidFill>
                <a:latin typeface="Times New Roman" pitchFamily="18" charset="0"/>
                <a:cs typeface="Simplified Arabic" pitchFamily="18" charset="-78"/>
              </a:rPr>
              <a:t>التقييم الذاتى </a:t>
            </a:r>
            <a:endParaRPr lang="en-US" altLang="ar-EG" sz="3200" dirty="0">
              <a:solidFill>
                <a:srgbClr val="FFFF00"/>
              </a:solidFill>
              <a:latin typeface="Times New Roman" pitchFamily="18" charset="0"/>
              <a:cs typeface="Simplified Arabic"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644650"/>
            <a:ext cx="8902700" cy="482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20</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4244168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animEffect transition="in" filter="checkerboard(down)">
                                      <p:cBhvr>
                                        <p:cTn id="7" dur="500"/>
                                        <p:tgtEl>
                                          <p:spTgt spid="2263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
                                        <p:tgtEl>
                                          <p:spTgt spid="2"/>
                                        </p:tgtEl>
                                      </p:cBhvr>
                                    </p:animEffect>
                                    <p:anim calcmode="lin" valueType="num">
                                      <p:cBhvr>
                                        <p:cTn id="13" dur="400" fill="hold"/>
                                        <p:tgtEl>
                                          <p:spTgt spid="2"/>
                                        </p:tgtEl>
                                        <p:attrNameLst>
                                          <p:attrName>ppt_x</p:attrName>
                                        </p:attrNameLst>
                                      </p:cBhvr>
                                      <p:tavLst>
                                        <p:tav tm="0">
                                          <p:val>
                                            <p:strVal val="#ppt_x"/>
                                          </p:val>
                                        </p:tav>
                                        <p:tav tm="100000">
                                          <p:val>
                                            <p:strVal val="#ppt_x"/>
                                          </p:val>
                                        </p:tav>
                                      </p:tavLst>
                                    </p:anim>
                                    <p:anim calcmode="lin" valueType="num">
                                      <p:cBhvr>
                                        <p:cTn id="14" dur="400" fill="hold"/>
                                        <p:tgtEl>
                                          <p:spTgt spid="2"/>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AutoShape 2"/>
          <p:cNvSpPr>
            <a:spLocks noChangeArrowheads="1"/>
          </p:cNvSpPr>
          <p:nvPr/>
        </p:nvSpPr>
        <p:spPr bwMode="auto">
          <a:xfrm>
            <a:off x="2355850" y="458788"/>
            <a:ext cx="4911725"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3653" name="AutoShape 5"/>
          <p:cNvSpPr>
            <a:spLocks noChangeArrowheads="1"/>
          </p:cNvSpPr>
          <p:nvPr/>
        </p:nvSpPr>
        <p:spPr bwMode="auto">
          <a:xfrm>
            <a:off x="0" y="1120775"/>
            <a:ext cx="9124950" cy="1498283"/>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u="sng" dirty="0">
                <a:solidFill>
                  <a:srgbClr val="FF0000"/>
                </a:solidFill>
                <a:effectLst>
                  <a:outerShdw blurRad="38100" dist="38100" dir="2700000" algn="tl">
                    <a:srgbClr val="000000"/>
                  </a:outerShdw>
                </a:effectLst>
                <a:cs typeface="Arial" charset="0"/>
              </a:rPr>
              <a:t>1- القيادة</a:t>
            </a:r>
          </a:p>
          <a:p>
            <a:pPr algn="r">
              <a:defRPr/>
            </a:pPr>
            <a:r>
              <a:rPr lang="ar-EG" b="0" dirty="0">
                <a:solidFill>
                  <a:srgbClr val="000000"/>
                </a:solidFill>
                <a:cs typeface="Arial" charset="0"/>
              </a:rPr>
              <a:t>    </a:t>
            </a:r>
            <a:r>
              <a:rPr lang="ar-EG" b="1" dirty="0">
                <a:solidFill>
                  <a:srgbClr val="000000"/>
                </a:solidFill>
                <a:cs typeface="Arial" charset="0"/>
              </a:rPr>
              <a:t>يركز هذا المعيار على سلوكيات رؤساء المؤسســـات وحرصهم على التزام الشــفافية </a:t>
            </a:r>
            <a:r>
              <a:rPr lang="ar-EG" b="1" dirty="0" smtClean="0">
                <a:solidFill>
                  <a:srgbClr val="000000"/>
                </a:solidFill>
                <a:cs typeface="Arial" charset="0"/>
              </a:rPr>
              <a:t>ووحدة </a:t>
            </a:r>
            <a:r>
              <a:rPr lang="ar-EG" b="1" dirty="0">
                <a:solidFill>
                  <a:srgbClr val="000000"/>
                </a:solidFill>
                <a:cs typeface="Arial" charset="0"/>
              </a:rPr>
              <a:t>أهداف المؤسسة و توفير البيئة الملائمة لتحقيق التميز و التفوق و استخدام الآليات المناسبة لدعم الموظفين و إقامة علاقات فعالة مع الشركاء </a:t>
            </a:r>
            <a:r>
              <a:rPr lang="ar-EG" b="1" dirty="0" smtClean="0">
                <a:solidFill>
                  <a:srgbClr val="000000"/>
                </a:solidFill>
                <a:cs typeface="Arial" charset="0"/>
              </a:rPr>
              <a:t>والسلطات </a:t>
            </a:r>
            <a:r>
              <a:rPr lang="ar-EG" b="1" dirty="0">
                <a:solidFill>
                  <a:srgbClr val="000000"/>
                </a:solidFill>
                <a:cs typeface="Arial" charset="0"/>
              </a:rPr>
              <a:t>السياسية.</a:t>
            </a:r>
            <a:endParaRPr lang="en-US" b="1" dirty="0">
              <a:solidFill>
                <a:srgbClr val="000000"/>
              </a:solidFill>
              <a:cs typeface="Arial" charset="0"/>
            </a:endParaRPr>
          </a:p>
        </p:txBody>
      </p:sp>
      <p:grpSp>
        <p:nvGrpSpPr>
          <p:cNvPr id="2" name="Group 42"/>
          <p:cNvGrpSpPr>
            <a:grpSpLocks/>
          </p:cNvGrpSpPr>
          <p:nvPr/>
        </p:nvGrpSpPr>
        <p:grpSpPr bwMode="auto">
          <a:xfrm>
            <a:off x="436563" y="2806700"/>
            <a:ext cx="8228012" cy="3535363"/>
            <a:chOff x="395536" y="1772816"/>
            <a:chExt cx="8227962" cy="4104456"/>
          </a:xfrm>
        </p:grpSpPr>
        <p:pic>
          <p:nvPicPr>
            <p:cNvPr id="13321" name="Picture 40" descr="Leaders.png"/>
            <p:cNvPicPr>
              <a:picLocks noChangeAspect="1"/>
            </p:cNvPicPr>
            <p:nvPr/>
          </p:nvPicPr>
          <p:blipFill>
            <a:blip r:embed="rId3">
              <a:extLst>
                <a:ext uri="{28A0092B-C50C-407E-A947-70E740481C1C}">
                  <a14:useLocalDpi xmlns:a14="http://schemas.microsoft.com/office/drawing/2010/main" val="0"/>
                </a:ext>
              </a:extLst>
            </a:blip>
            <a:srcRect t="5202" r="10226" b="15001"/>
            <a:stretch>
              <a:fillRect/>
            </a:stretch>
          </p:blipFill>
          <p:spPr bwMode="auto">
            <a:xfrm>
              <a:off x="395536" y="1772816"/>
              <a:ext cx="8208912" cy="41044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322" name="TextBox 41"/>
            <p:cNvSpPr txBox="1">
              <a:spLocks noChangeArrowheads="1"/>
            </p:cNvSpPr>
            <p:nvPr/>
          </p:nvSpPr>
          <p:spPr bwMode="auto">
            <a:xfrm>
              <a:off x="7039183" y="3414930"/>
              <a:ext cx="1584315" cy="6807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eaLnBrk="1" hangingPunct="1"/>
              <a:r>
                <a:rPr lang="ar-EG" altLang="ar-EG" sz="1800">
                  <a:latin typeface="Calibri" pitchFamily="34" charset="0"/>
                </a:rPr>
                <a:t>نتائج</a:t>
              </a:r>
            </a:p>
            <a:p>
              <a:pPr algn="ctr" eaLnBrk="1" hangingPunct="1"/>
              <a:r>
                <a:rPr lang="ar-EG" altLang="ar-EG" sz="1800">
                  <a:latin typeface="Calibri" pitchFamily="34" charset="0"/>
                </a:rPr>
                <a:t>6 , 7 ، 8 ، 9</a:t>
              </a:r>
            </a:p>
          </p:txBody>
        </p:sp>
      </p:grpSp>
      <p:sp>
        <p:nvSpPr>
          <p:cNvPr id="9" name="AutoShape 2"/>
          <p:cNvSpPr>
            <a:spLocks noChangeArrowheads="1"/>
          </p:cNvSpPr>
          <p:nvPr/>
        </p:nvSpPr>
        <p:spPr bwMode="auto">
          <a:xfrm>
            <a:off x="628650" y="457200"/>
            <a:ext cx="1304925"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1"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21</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396857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checkerboard(down)">
                                      <p:cBhvr>
                                        <p:cTn id="7" dur="500"/>
                                        <p:tgtEl>
                                          <p:spTgt spid="283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dow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83653"/>
                                        </p:tgtEl>
                                        <p:attrNameLst>
                                          <p:attrName>style.visibility</p:attrName>
                                        </p:attrNameLst>
                                      </p:cBhvr>
                                      <p:to>
                                        <p:strVal val="visible"/>
                                      </p:to>
                                    </p:set>
                                    <p:animEffect transition="in" filter="wipe(down)">
                                      <p:cBhvr>
                                        <p:cTn id="17" dur="580">
                                          <p:stCondLst>
                                            <p:cond delay="0"/>
                                          </p:stCondLst>
                                        </p:cTn>
                                        <p:tgtEl>
                                          <p:spTgt spid="283653"/>
                                        </p:tgtEl>
                                      </p:cBhvr>
                                    </p:animEffect>
                                    <p:anim calcmode="lin" valueType="num">
                                      <p:cBhvr>
                                        <p:cTn id="18" dur="1822" tmFilter="0,0; 0.14,0.36; 0.43,0.73; 0.71,0.91; 1.0,1.0">
                                          <p:stCondLst>
                                            <p:cond delay="0"/>
                                          </p:stCondLst>
                                        </p:cTn>
                                        <p:tgtEl>
                                          <p:spTgt spid="28365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8365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8365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8365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83653"/>
                                        </p:tgtEl>
                                        <p:attrNameLst>
                                          <p:attrName>ppt_y</p:attrName>
                                        </p:attrNameLst>
                                      </p:cBhvr>
                                      <p:tavLst>
                                        <p:tav tm="0" fmla="#ppt_y-sin(pi*$)/81">
                                          <p:val>
                                            <p:fltVal val="0"/>
                                          </p:val>
                                        </p:tav>
                                        <p:tav tm="100000">
                                          <p:val>
                                            <p:fltVal val="1"/>
                                          </p:val>
                                        </p:tav>
                                      </p:tavLst>
                                    </p:anim>
                                    <p:animScale>
                                      <p:cBhvr>
                                        <p:cTn id="23" dur="26">
                                          <p:stCondLst>
                                            <p:cond delay="650"/>
                                          </p:stCondLst>
                                        </p:cTn>
                                        <p:tgtEl>
                                          <p:spTgt spid="283653"/>
                                        </p:tgtEl>
                                      </p:cBhvr>
                                      <p:to x="100000" y="60000"/>
                                    </p:animScale>
                                    <p:animScale>
                                      <p:cBhvr>
                                        <p:cTn id="24" dur="166" decel="50000">
                                          <p:stCondLst>
                                            <p:cond delay="676"/>
                                          </p:stCondLst>
                                        </p:cTn>
                                        <p:tgtEl>
                                          <p:spTgt spid="283653"/>
                                        </p:tgtEl>
                                      </p:cBhvr>
                                      <p:to x="100000" y="100000"/>
                                    </p:animScale>
                                    <p:animScale>
                                      <p:cBhvr>
                                        <p:cTn id="25" dur="26">
                                          <p:stCondLst>
                                            <p:cond delay="1312"/>
                                          </p:stCondLst>
                                        </p:cTn>
                                        <p:tgtEl>
                                          <p:spTgt spid="283653"/>
                                        </p:tgtEl>
                                      </p:cBhvr>
                                      <p:to x="100000" y="80000"/>
                                    </p:animScale>
                                    <p:animScale>
                                      <p:cBhvr>
                                        <p:cTn id="26" dur="166" decel="50000">
                                          <p:stCondLst>
                                            <p:cond delay="1338"/>
                                          </p:stCondLst>
                                        </p:cTn>
                                        <p:tgtEl>
                                          <p:spTgt spid="283653"/>
                                        </p:tgtEl>
                                      </p:cBhvr>
                                      <p:to x="100000" y="100000"/>
                                    </p:animScale>
                                    <p:animScale>
                                      <p:cBhvr>
                                        <p:cTn id="27" dur="26">
                                          <p:stCondLst>
                                            <p:cond delay="1642"/>
                                          </p:stCondLst>
                                        </p:cTn>
                                        <p:tgtEl>
                                          <p:spTgt spid="283653"/>
                                        </p:tgtEl>
                                      </p:cBhvr>
                                      <p:to x="100000" y="90000"/>
                                    </p:animScale>
                                    <p:animScale>
                                      <p:cBhvr>
                                        <p:cTn id="28" dur="166" decel="50000">
                                          <p:stCondLst>
                                            <p:cond delay="1668"/>
                                          </p:stCondLst>
                                        </p:cTn>
                                        <p:tgtEl>
                                          <p:spTgt spid="283653"/>
                                        </p:tgtEl>
                                      </p:cBhvr>
                                      <p:to x="100000" y="100000"/>
                                    </p:animScale>
                                    <p:animScale>
                                      <p:cBhvr>
                                        <p:cTn id="29" dur="26">
                                          <p:stCondLst>
                                            <p:cond delay="1808"/>
                                          </p:stCondLst>
                                        </p:cTn>
                                        <p:tgtEl>
                                          <p:spTgt spid="283653"/>
                                        </p:tgtEl>
                                      </p:cBhvr>
                                      <p:to x="100000" y="95000"/>
                                    </p:animScale>
                                    <p:animScale>
                                      <p:cBhvr>
                                        <p:cTn id="30" dur="166" decel="50000">
                                          <p:stCondLst>
                                            <p:cond delay="1834"/>
                                          </p:stCondLst>
                                        </p:cTn>
                                        <p:tgtEl>
                                          <p:spTgt spid="283653"/>
                                        </p:tgtEl>
                                      </p:cBhvr>
                                      <p:to x="100000" y="100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3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800" decel="100000"/>
                                        <p:tgtEl>
                                          <p:spTgt spid="2"/>
                                        </p:tgtEl>
                                      </p:cBhvr>
                                    </p:animEffect>
                                    <p:anim calcmode="lin" valueType="num">
                                      <p:cBhvr>
                                        <p:cTn id="36" dur="800" decel="100000" fill="hold"/>
                                        <p:tgtEl>
                                          <p:spTgt spid="2"/>
                                        </p:tgtEl>
                                        <p:attrNameLst>
                                          <p:attrName>style.rotation</p:attrName>
                                        </p:attrNameLst>
                                      </p:cBhvr>
                                      <p:tavLst>
                                        <p:tav tm="0">
                                          <p:val>
                                            <p:fltVal val="-90"/>
                                          </p:val>
                                        </p:tav>
                                        <p:tav tm="100000">
                                          <p:val>
                                            <p:fltVal val="0"/>
                                          </p:val>
                                        </p:tav>
                                      </p:tavLst>
                                    </p:anim>
                                    <p:anim calcmode="lin" valueType="num">
                                      <p:cBhvr>
                                        <p:cTn id="37" dur="800" decel="100000" fill="hold"/>
                                        <p:tgtEl>
                                          <p:spTgt spid="2"/>
                                        </p:tgtEl>
                                        <p:attrNameLst>
                                          <p:attrName>ppt_x</p:attrName>
                                        </p:attrNameLst>
                                      </p:cBhvr>
                                      <p:tavLst>
                                        <p:tav tm="0">
                                          <p:val>
                                            <p:strVal val="#ppt_x+0.4"/>
                                          </p:val>
                                        </p:tav>
                                        <p:tav tm="100000">
                                          <p:val>
                                            <p:strVal val="#ppt_x-0.05"/>
                                          </p:val>
                                        </p:tav>
                                      </p:tavLst>
                                    </p:anim>
                                    <p:anim calcmode="lin" valueType="num">
                                      <p:cBhvr>
                                        <p:cTn id="38" dur="800" decel="100000" fill="hold"/>
                                        <p:tgtEl>
                                          <p:spTgt spid="2"/>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3"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4"/>
          <p:cNvSpPr>
            <a:spLocks noChangeArrowheads="1"/>
          </p:cNvSpPr>
          <p:nvPr/>
        </p:nvSpPr>
        <p:spPr bwMode="auto">
          <a:xfrm>
            <a:off x="62484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solidFill>
                  <a:schemeClr val="dk1"/>
                </a:solidFill>
                <a:latin typeface="Arial" pitchFamily="34" charset="0"/>
              </a:rPr>
              <a:t>التخطيط</a:t>
            </a:r>
            <a:endParaRPr lang="en-US" altLang="en-US" sz="1600" b="1">
              <a:solidFill>
                <a:schemeClr val="dk1"/>
              </a:solidFill>
              <a:latin typeface="Arial" pitchFamily="34" charset="0"/>
            </a:endParaRPr>
          </a:p>
        </p:txBody>
      </p:sp>
      <p:sp>
        <p:nvSpPr>
          <p:cNvPr id="16387" name="AutoShape 46"/>
          <p:cNvSpPr>
            <a:spLocks noChangeArrowheads="1"/>
          </p:cNvSpPr>
          <p:nvPr/>
        </p:nvSpPr>
        <p:spPr bwMode="auto">
          <a:xfrm>
            <a:off x="3505200" y="1371600"/>
            <a:ext cx="2286000" cy="9144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2800" b="1" dirty="0"/>
              <a:t>معيار القيادة</a:t>
            </a:r>
            <a:endParaRPr lang="en-US" altLang="en-US" sz="2800" b="1" dirty="0"/>
          </a:p>
        </p:txBody>
      </p:sp>
      <p:sp>
        <p:nvSpPr>
          <p:cNvPr id="16388" name="AutoShape 35"/>
          <p:cNvSpPr>
            <a:spLocks noChangeArrowheads="1"/>
          </p:cNvSpPr>
          <p:nvPr/>
        </p:nvSpPr>
        <p:spPr bwMode="auto">
          <a:xfrm>
            <a:off x="35052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600" b="1"/>
              <a:t>ثقافة مؤسسية داعمة</a:t>
            </a:r>
            <a:endParaRPr lang="en-US" altLang="en-US" sz="1600" b="1"/>
          </a:p>
        </p:txBody>
      </p:sp>
      <p:sp>
        <p:nvSpPr>
          <p:cNvPr id="16389" name="AutoShape 36"/>
          <p:cNvSpPr>
            <a:spLocks noChangeArrowheads="1"/>
          </p:cNvSpPr>
          <p:nvPr/>
        </p:nvSpPr>
        <p:spPr bwMode="auto">
          <a:xfrm>
            <a:off x="547688" y="259715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latin typeface="Arial" pitchFamily="34" charset="0"/>
              </a:rPr>
              <a:t>المتابعة والتقييم</a:t>
            </a:r>
            <a:endParaRPr lang="en-US" altLang="en-US" sz="1600" b="1">
              <a:latin typeface="Arial" pitchFamily="34" charset="0"/>
            </a:endParaRPr>
          </a:p>
        </p:txBody>
      </p:sp>
      <p:sp>
        <p:nvSpPr>
          <p:cNvPr id="16390" name="AutoShape 36"/>
          <p:cNvSpPr>
            <a:spLocks noChangeArrowheads="1"/>
          </p:cNvSpPr>
          <p:nvPr/>
        </p:nvSpPr>
        <p:spPr bwMode="auto">
          <a:xfrm>
            <a:off x="584200" y="3530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تحقيق المخرجات</a:t>
            </a:r>
            <a:r>
              <a:rPr lang="en-US" altLang="en-US" sz="1400" b="1"/>
              <a:t> </a:t>
            </a:r>
          </a:p>
        </p:txBody>
      </p:sp>
      <p:cxnSp>
        <p:nvCxnSpPr>
          <p:cNvPr id="16391" name="AutoShape 58"/>
          <p:cNvCxnSpPr>
            <a:cxnSpLocks noChangeShapeType="1"/>
            <a:stCxn id="16389" idx="3"/>
            <a:endCxn id="16390" idx="3"/>
          </p:cNvCxnSpPr>
          <p:nvPr/>
        </p:nvCxnSpPr>
        <p:spPr bwMode="auto">
          <a:xfrm flipH="1">
            <a:off x="2438400" y="2940050"/>
            <a:ext cx="395288" cy="917575"/>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16392" name="AutoShape 59"/>
          <p:cNvCxnSpPr>
            <a:cxnSpLocks noChangeShapeType="1"/>
            <a:stCxn id="16389" idx="3"/>
            <a:endCxn id="16393" idx="3"/>
          </p:cNvCxnSpPr>
          <p:nvPr/>
        </p:nvCxnSpPr>
        <p:spPr bwMode="auto">
          <a:xfrm flipH="1">
            <a:off x="2438400" y="2940050"/>
            <a:ext cx="395288" cy="1949450"/>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16393" name="AutoShape 36"/>
          <p:cNvSpPr>
            <a:spLocks noChangeArrowheads="1"/>
          </p:cNvSpPr>
          <p:nvPr/>
        </p:nvSpPr>
        <p:spPr bwMode="auto">
          <a:xfrm>
            <a:off x="58420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التعاون</a:t>
            </a:r>
            <a:endParaRPr lang="en-US" altLang="en-US" sz="1400" b="1"/>
          </a:p>
        </p:txBody>
      </p:sp>
      <p:sp>
        <p:nvSpPr>
          <p:cNvPr id="16394" name="AutoShape 36"/>
          <p:cNvSpPr>
            <a:spLocks noChangeArrowheads="1"/>
          </p:cNvSpPr>
          <p:nvPr/>
        </p:nvSpPr>
        <p:spPr bwMode="auto">
          <a:xfrm>
            <a:off x="584200" y="5562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أدارة المخاطــــر</a:t>
            </a:r>
            <a:endParaRPr lang="en-US" altLang="en-US" sz="1400" b="1"/>
          </a:p>
        </p:txBody>
      </p:sp>
      <p:cxnSp>
        <p:nvCxnSpPr>
          <p:cNvPr id="16395" name="AutoShape 62"/>
          <p:cNvCxnSpPr>
            <a:cxnSpLocks noChangeShapeType="1"/>
            <a:stCxn id="16389" idx="3"/>
            <a:endCxn id="16394" idx="3"/>
          </p:cNvCxnSpPr>
          <p:nvPr/>
        </p:nvCxnSpPr>
        <p:spPr bwMode="auto">
          <a:xfrm flipH="1">
            <a:off x="2438400" y="2940050"/>
            <a:ext cx="395288" cy="2949575"/>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16396" name="AutoShape 63"/>
          <p:cNvCxnSpPr>
            <a:cxnSpLocks noChangeShapeType="1"/>
            <a:stCxn id="16387" idx="2"/>
            <a:endCxn id="16389" idx="0"/>
          </p:cNvCxnSpPr>
          <p:nvPr/>
        </p:nvCxnSpPr>
        <p:spPr bwMode="auto">
          <a:xfrm rot="5400000">
            <a:off x="3013869" y="962819"/>
            <a:ext cx="311150" cy="2957512"/>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16397" name="AutoShape 64"/>
          <p:cNvCxnSpPr>
            <a:cxnSpLocks noChangeShapeType="1"/>
            <a:stCxn id="16387" idx="2"/>
            <a:endCxn id="16388" idx="0"/>
          </p:cNvCxnSpPr>
          <p:nvPr/>
        </p:nvCxnSpPr>
        <p:spPr bwMode="auto">
          <a:xfrm rot="5400000">
            <a:off x="4495800" y="2438400"/>
            <a:ext cx="304800" cy="0"/>
          </a:xfrm>
          <a:prstGeom prst="straightConnector1">
            <a:avLst/>
          </a:prstGeom>
          <a:noFill/>
          <a:ln w="63500">
            <a:solidFill>
              <a:schemeClr val="bg2"/>
            </a:solidFill>
            <a:round/>
            <a:headEnd/>
            <a:tailEnd/>
          </a:ln>
          <a:extLst>
            <a:ext uri="{909E8E84-426E-40DD-AFC4-6F175D3DCCD1}">
              <a14:hiddenFill xmlns:a14="http://schemas.microsoft.com/office/drawing/2010/main">
                <a:noFill/>
              </a14:hiddenFill>
            </a:ext>
          </a:extLst>
        </p:spPr>
      </p:cxnSp>
      <p:cxnSp>
        <p:nvCxnSpPr>
          <p:cNvPr id="16398" name="AutoShape 65"/>
          <p:cNvCxnSpPr>
            <a:cxnSpLocks noChangeShapeType="1"/>
            <a:stCxn id="16387" idx="2"/>
            <a:endCxn id="16386" idx="0"/>
          </p:cNvCxnSpPr>
          <p:nvPr/>
        </p:nvCxnSpPr>
        <p:spPr bwMode="auto">
          <a:xfrm rot="16200000" flipH="1">
            <a:off x="5867400" y="1066800"/>
            <a:ext cx="304800" cy="2743200"/>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16399" name="AutoShape 36"/>
          <p:cNvSpPr>
            <a:spLocks noChangeArrowheads="1"/>
          </p:cNvSpPr>
          <p:nvPr/>
        </p:nvSpPr>
        <p:spPr bwMode="auto">
          <a:xfrm>
            <a:off x="3505200" y="353218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القيم المؤسسية</a:t>
            </a:r>
            <a:endParaRPr lang="en-US" altLang="en-US" sz="1400" b="1"/>
          </a:p>
        </p:txBody>
      </p:sp>
      <p:cxnSp>
        <p:nvCxnSpPr>
          <p:cNvPr id="16400" name="AutoShape 67"/>
          <p:cNvCxnSpPr>
            <a:cxnSpLocks noChangeShapeType="1"/>
            <a:stCxn id="16388" idx="3"/>
            <a:endCxn id="16399" idx="3"/>
          </p:cNvCxnSpPr>
          <p:nvPr/>
        </p:nvCxnSpPr>
        <p:spPr bwMode="auto">
          <a:xfrm flipH="1">
            <a:off x="5359400" y="2933700"/>
            <a:ext cx="431800" cy="92551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16401" name="AutoShape 68"/>
          <p:cNvCxnSpPr>
            <a:cxnSpLocks noChangeShapeType="1"/>
            <a:stCxn id="16388" idx="3"/>
            <a:endCxn id="16402" idx="3"/>
          </p:cNvCxnSpPr>
          <p:nvPr/>
        </p:nvCxnSpPr>
        <p:spPr bwMode="auto">
          <a:xfrm flipH="1">
            <a:off x="5359400" y="2933700"/>
            <a:ext cx="431800" cy="199866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16402" name="AutoShape 36"/>
          <p:cNvSpPr>
            <a:spLocks noChangeArrowheads="1"/>
          </p:cNvSpPr>
          <p:nvPr/>
        </p:nvSpPr>
        <p:spPr bwMode="auto">
          <a:xfrm>
            <a:off x="3505200" y="460533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تمكين الموظفين</a:t>
            </a:r>
            <a:endParaRPr lang="en-US" altLang="en-US" sz="1400" b="1"/>
          </a:p>
        </p:txBody>
      </p:sp>
      <p:sp>
        <p:nvSpPr>
          <p:cNvPr id="16403" name="AutoShape 36"/>
          <p:cNvSpPr>
            <a:spLocks noChangeArrowheads="1"/>
          </p:cNvSpPr>
          <p:nvPr/>
        </p:nvSpPr>
        <p:spPr bwMode="auto">
          <a:xfrm>
            <a:off x="6267450" y="3530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الرؤيا والرسالة</a:t>
            </a:r>
            <a:endParaRPr lang="en-US" altLang="en-US" sz="1400" b="1"/>
          </a:p>
        </p:txBody>
      </p:sp>
      <p:cxnSp>
        <p:nvCxnSpPr>
          <p:cNvPr id="16404" name="AutoShape 73"/>
          <p:cNvCxnSpPr>
            <a:cxnSpLocks noChangeShapeType="1"/>
            <a:stCxn id="16386" idx="3"/>
            <a:endCxn id="16403" idx="3"/>
          </p:cNvCxnSpPr>
          <p:nvPr/>
        </p:nvCxnSpPr>
        <p:spPr bwMode="auto">
          <a:xfrm flipH="1">
            <a:off x="8121650" y="2933700"/>
            <a:ext cx="412750" cy="923925"/>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16405" name="AutoShape 74"/>
          <p:cNvCxnSpPr>
            <a:cxnSpLocks noChangeShapeType="1"/>
            <a:stCxn id="16386" idx="3"/>
            <a:endCxn id="16406" idx="3"/>
          </p:cNvCxnSpPr>
          <p:nvPr/>
        </p:nvCxnSpPr>
        <p:spPr bwMode="auto">
          <a:xfrm flipH="1">
            <a:off x="8121650" y="2933700"/>
            <a:ext cx="412750" cy="1955800"/>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16406" name="AutoShape 36"/>
          <p:cNvSpPr>
            <a:spLocks noChangeArrowheads="1"/>
          </p:cNvSpPr>
          <p:nvPr/>
        </p:nvSpPr>
        <p:spPr bwMode="auto">
          <a:xfrm>
            <a:off x="626745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الأستراتيجية</a:t>
            </a:r>
            <a:endParaRPr lang="en-US" altLang="en-US" sz="1400" b="1"/>
          </a:p>
        </p:txBody>
      </p:sp>
      <p:sp>
        <p:nvSpPr>
          <p:cNvPr id="16407" name="AutoShape 36"/>
          <p:cNvSpPr>
            <a:spLocks noChangeArrowheads="1"/>
          </p:cNvSpPr>
          <p:nvPr/>
        </p:nvSpPr>
        <p:spPr bwMode="auto">
          <a:xfrm>
            <a:off x="6267450" y="5562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الربط بالأهداف الوطنية</a:t>
            </a:r>
            <a:endParaRPr lang="en-US" altLang="en-US" sz="1400" b="1"/>
          </a:p>
        </p:txBody>
      </p:sp>
      <p:cxnSp>
        <p:nvCxnSpPr>
          <p:cNvPr id="16408" name="AutoShape 77"/>
          <p:cNvCxnSpPr>
            <a:cxnSpLocks noChangeShapeType="1"/>
            <a:stCxn id="16386" idx="3"/>
            <a:endCxn id="16407" idx="3"/>
          </p:cNvCxnSpPr>
          <p:nvPr/>
        </p:nvCxnSpPr>
        <p:spPr bwMode="auto">
          <a:xfrm flipH="1">
            <a:off x="8121650" y="2933700"/>
            <a:ext cx="412750" cy="2955925"/>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22</a:t>
            </a:fld>
            <a:endParaRPr lang="en-US" altLang="en-US" sz="1400" b="1">
              <a:solidFill>
                <a:srgbClr val="C00000"/>
              </a:solidFill>
            </a:endParaRPr>
          </a:p>
        </p:txBody>
      </p:sp>
    </p:spTree>
    <p:extLst>
      <p:ext uri="{BB962C8B-B14F-4D97-AF65-F5344CB8AC3E}">
        <p14:creationId xmlns:p14="http://schemas.microsoft.com/office/powerpoint/2010/main" val="295181637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martArt Placeholder 2049"/>
          <p:cNvGrpSpPr>
            <a:grpSpLocks/>
          </p:cNvGrpSpPr>
          <p:nvPr/>
        </p:nvGrpSpPr>
        <p:grpSpPr bwMode="auto">
          <a:xfrm>
            <a:off x="304800" y="1757363"/>
            <a:ext cx="8455025" cy="4284663"/>
            <a:chOff x="192" y="1107"/>
            <a:chExt cx="5326" cy="2699"/>
          </a:xfrm>
        </p:grpSpPr>
        <p:sp>
          <p:nvSpPr>
            <p:cNvPr id="3" name="_s9220"/>
            <p:cNvSpPr>
              <a:spLocks noChangeArrowheads="1" noTextEdit="1"/>
            </p:cNvSpPr>
            <p:nvPr/>
          </p:nvSpPr>
          <p:spPr bwMode="auto">
            <a:xfrm>
              <a:off x="2334" y="1522"/>
              <a:ext cx="1187" cy="1188"/>
            </a:xfrm>
            <a:prstGeom prst="ellipse">
              <a:avLst/>
            </a:prstGeom>
            <a:solidFill>
              <a:srgbClr val="0399FF">
                <a:alpha val="50000"/>
              </a:srgbClr>
            </a:solidFill>
            <a:ln w="9525">
              <a:solidFill>
                <a:srgbClr val="4B595B"/>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4" name="_s9221"/>
            <p:cNvSpPr>
              <a:spLocks noChangeArrowheads="1"/>
            </p:cNvSpPr>
            <p:nvPr/>
          </p:nvSpPr>
          <p:spPr bwMode="auto">
            <a:xfrm>
              <a:off x="2334" y="11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600" b="1" i="0" u="none" strike="noStrike" cap="none" normalizeH="0" baseline="0" smtClean="0">
                  <a:ln>
                    <a:noFill/>
                  </a:ln>
                  <a:solidFill>
                    <a:srgbClr val="990000"/>
                  </a:solidFill>
                  <a:effectLst/>
                  <a:latin typeface="Arial" pitchFamily="34" charset="0"/>
                  <a:cs typeface="Arial" pitchFamily="34" charset="0"/>
                </a:rPr>
                <a:t>القيادة</a:t>
              </a:r>
              <a:endParaRPr kumimoji="0" lang="en-US" altLang="ar-EG" sz="3600" b="1" i="0" u="none" strike="noStrike" cap="none" normalizeH="0" baseline="0" smtClean="0">
                <a:ln>
                  <a:noFill/>
                </a:ln>
                <a:solidFill>
                  <a:srgbClr val="990000"/>
                </a:solidFill>
                <a:effectLst/>
                <a:latin typeface="Arial" pitchFamily="34" charset="0"/>
                <a:cs typeface="Arial" pitchFamily="34" charset="0"/>
              </a:endParaRPr>
            </a:p>
          </p:txBody>
        </p:sp>
        <p:sp>
          <p:nvSpPr>
            <p:cNvPr id="5" name="_s9222"/>
            <p:cNvSpPr>
              <a:spLocks noChangeArrowheads="1" noTextEdit="1"/>
            </p:cNvSpPr>
            <p:nvPr/>
          </p:nvSpPr>
          <p:spPr bwMode="auto">
            <a:xfrm>
              <a:off x="2763" y="1834"/>
              <a:ext cx="1187" cy="1188"/>
            </a:xfrm>
            <a:prstGeom prst="ellipse">
              <a:avLst/>
            </a:prstGeom>
            <a:solidFill>
              <a:srgbClr val="F60802">
                <a:alpha val="50000"/>
              </a:srgbClr>
            </a:solidFill>
            <a:ln w="9525">
              <a:solidFill>
                <a:srgbClr val="F60802"/>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6" name="_s9223"/>
            <p:cNvSpPr>
              <a:spLocks noChangeArrowheads="1"/>
            </p:cNvSpPr>
            <p:nvPr/>
          </p:nvSpPr>
          <p:spPr bwMode="auto">
            <a:xfrm>
              <a:off x="4034" y="1911"/>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2800" b="1" i="0" u="none" strike="noStrike" cap="none" normalizeH="0" baseline="0" smtClean="0">
                  <a:ln>
                    <a:noFill/>
                  </a:ln>
                  <a:solidFill>
                    <a:schemeClr val="tx1"/>
                  </a:solidFill>
                  <a:effectLst/>
                  <a:latin typeface="Arial" pitchFamily="34" charset="0"/>
                  <a:cs typeface="Arial" pitchFamily="34" charset="0"/>
                </a:rPr>
                <a:t>المعرفـــــة</a:t>
              </a:r>
              <a:endParaRPr kumimoji="0" lang="en-US" altLang="ar-EG" sz="2800" b="1" i="0" u="none" strike="noStrike" cap="none" normalizeH="0" baseline="0" smtClean="0">
                <a:ln>
                  <a:noFill/>
                </a:ln>
                <a:solidFill>
                  <a:schemeClr val="tx1"/>
                </a:solidFill>
                <a:effectLst/>
                <a:latin typeface="Arial" pitchFamily="34" charset="0"/>
                <a:cs typeface="Arial" pitchFamily="34" charset="0"/>
              </a:endParaRPr>
            </a:p>
          </p:txBody>
        </p:sp>
        <p:sp>
          <p:nvSpPr>
            <p:cNvPr id="7" name="_s9224"/>
            <p:cNvSpPr>
              <a:spLocks noChangeArrowheads="1" noTextEdit="1"/>
            </p:cNvSpPr>
            <p:nvPr/>
          </p:nvSpPr>
          <p:spPr bwMode="auto">
            <a:xfrm>
              <a:off x="2599" y="2338"/>
              <a:ext cx="1187" cy="1188"/>
            </a:xfrm>
            <a:prstGeom prst="ellipse">
              <a:avLst/>
            </a:prstGeom>
            <a:solidFill>
              <a:srgbClr val="F1FD09">
                <a:alpha val="50000"/>
              </a:srgbClr>
            </a:solidFill>
            <a:ln w="9525">
              <a:solidFill>
                <a:srgbClr val="F1FD09"/>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8" name="_s9225"/>
            <p:cNvSpPr>
              <a:spLocks noChangeArrowheads="1"/>
            </p:cNvSpPr>
            <p:nvPr/>
          </p:nvSpPr>
          <p:spPr bwMode="auto">
            <a:xfrm>
              <a:off x="4009" y="3241"/>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الافـــراد</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altLang="ar-EG" sz="1800" b="0" i="0" u="none" strike="noStrike" cap="none" normalizeH="0" baseline="0" dirty="0" smtClean="0">
                  <a:ln>
                    <a:noFill/>
                  </a:ln>
                  <a:solidFill>
                    <a:schemeClr val="tx1"/>
                  </a:solidFill>
                  <a:effectLst/>
                  <a:latin typeface="Arial" pitchFamily="34" charset="0"/>
                  <a:cs typeface="Arial" pitchFamily="34" charset="0"/>
                </a:rPr>
                <a:t>تحفيز الافراد وترقية من يستحق منهم</a:t>
              </a:r>
              <a:endParaRPr kumimoji="0" lang="ar-IQ"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altLang="ar-EG" sz="1800" b="0" i="0" u="none" strike="noStrike" cap="none" normalizeH="0" baseline="0" dirty="0" smtClean="0">
                  <a:ln>
                    <a:noFill/>
                  </a:ln>
                  <a:solidFill>
                    <a:schemeClr val="tx1"/>
                  </a:solidFill>
                  <a:effectLst/>
                  <a:latin typeface="Arial" pitchFamily="34" charset="0"/>
                  <a:cs typeface="Arial" pitchFamily="34" charset="0"/>
                </a:rPr>
                <a:t>وتدريبهم وايجاد طريقة لاستقطاب الخبرات</a:t>
              </a:r>
              <a:endParaRPr kumimoji="0" lang="en-US" alt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_s9226"/>
            <p:cNvSpPr>
              <a:spLocks noChangeArrowheads="1" noTextEdit="1"/>
            </p:cNvSpPr>
            <p:nvPr/>
          </p:nvSpPr>
          <p:spPr bwMode="auto">
            <a:xfrm>
              <a:off x="2069" y="2338"/>
              <a:ext cx="1187" cy="1188"/>
            </a:xfrm>
            <a:prstGeom prst="ellipse">
              <a:avLst/>
            </a:prstGeom>
            <a:solidFill>
              <a:srgbClr val="01BD0A">
                <a:alpha val="50000"/>
              </a:srgbClr>
            </a:solidFill>
            <a:ln w="9525">
              <a:solidFill>
                <a:srgbClr val="01BD0A"/>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0" name="_s9227"/>
            <p:cNvSpPr>
              <a:spLocks noChangeArrowheads="1"/>
            </p:cNvSpPr>
            <p:nvPr/>
          </p:nvSpPr>
          <p:spPr bwMode="auto">
            <a:xfrm>
              <a:off x="1056" y="3509"/>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smtClean="0">
                  <a:ln>
                    <a:noFill/>
                  </a:ln>
                  <a:solidFill>
                    <a:schemeClr val="tx1"/>
                  </a:solidFill>
                  <a:effectLst/>
                  <a:latin typeface="Arial" pitchFamily="34" charset="0"/>
                  <a:cs typeface="Arial" pitchFamily="34" charset="0"/>
                </a:rPr>
                <a:t>الماليــــة</a:t>
              </a:r>
            </a:p>
            <a:p>
              <a:pPr marL="0" marR="0" lvl="0" indent="0" algn="just" defTabSz="914400" rtl="1"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smtClean="0">
                  <a:ln>
                    <a:noFill/>
                  </a:ln>
                  <a:solidFill>
                    <a:schemeClr val="tx1"/>
                  </a:solidFill>
                  <a:effectLst/>
                  <a:latin typeface="Arial" pitchFamily="34" charset="0"/>
                  <a:cs typeface="Arial" pitchFamily="34" charset="0"/>
                </a:rPr>
                <a:t> حث الموظفين على التمسك ب</a:t>
              </a:r>
              <a:r>
                <a:rPr kumimoji="0" lang="ar-SA" altLang="ar-EG" sz="1800" b="0" i="0" u="none" strike="noStrike" cap="none" normalizeH="0" baseline="0" smtClean="0">
                  <a:ln>
                    <a:noFill/>
                  </a:ln>
                  <a:solidFill>
                    <a:schemeClr val="tx1"/>
                  </a:solidFill>
                  <a:effectLst/>
                  <a:latin typeface="Arial" pitchFamily="34" charset="0"/>
                  <a:cs typeface="Arial" pitchFamily="34" charset="0"/>
                </a:rPr>
                <a:t>أ</a:t>
              </a:r>
              <a:r>
                <a:rPr kumimoji="0" lang="ar-IQ" altLang="ar-EG" sz="1800" b="0" i="0" u="none" strike="noStrike" cap="none" normalizeH="0" baseline="0" smtClean="0">
                  <a:ln>
                    <a:noFill/>
                  </a:ln>
                  <a:solidFill>
                    <a:schemeClr val="tx1"/>
                  </a:solidFill>
                  <a:effectLst/>
                  <a:latin typeface="Arial" pitchFamily="34" charset="0"/>
                  <a:cs typeface="Arial" pitchFamily="34" charset="0"/>
                </a:rPr>
                <a:t>على </a:t>
              </a:r>
              <a:r>
                <a:rPr kumimoji="0" lang="ar-SA" altLang="ar-EG" sz="1800" b="0" i="0" u="none" strike="noStrike" cap="none" normalizeH="0" baseline="0" smtClean="0">
                  <a:ln>
                    <a:noFill/>
                  </a:ln>
                  <a:solidFill>
                    <a:schemeClr val="tx1"/>
                  </a:solidFill>
                  <a:effectLst/>
                  <a:latin typeface="Arial" pitchFamily="34" charset="0"/>
                  <a:cs typeface="Arial" pitchFamily="34" charset="0"/>
                </a:rPr>
                <a:t>درجات</a:t>
              </a:r>
              <a:r>
                <a:rPr kumimoji="0" lang="ar-IQ" altLang="ar-EG"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just" defTabSz="914400" rtl="1"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smtClean="0">
                  <a:ln>
                    <a:noFill/>
                  </a:ln>
                  <a:solidFill>
                    <a:schemeClr val="tx1"/>
                  </a:solidFill>
                  <a:effectLst/>
                  <a:latin typeface="Arial" pitchFamily="34" charset="0"/>
                  <a:cs typeface="Arial" pitchFamily="34" charset="0"/>
                </a:rPr>
                <a:t>الشفافية المالية والمساءلة ومراقبة النظم المالية</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ar-EG" sz="3100" b="1" i="0" u="none" strike="noStrike" cap="none" normalizeH="0" baseline="0" smtClean="0">
                <a:ln>
                  <a:noFill/>
                </a:ln>
                <a:solidFill>
                  <a:schemeClr val="tx1"/>
                </a:solidFill>
                <a:effectLst/>
                <a:latin typeface="Arial" pitchFamily="34" charset="0"/>
                <a:cs typeface="Arial" pitchFamily="34" charset="0"/>
              </a:endParaRPr>
            </a:p>
          </p:txBody>
        </p:sp>
        <p:sp>
          <p:nvSpPr>
            <p:cNvPr id="11" name="_s9228"/>
            <p:cNvSpPr>
              <a:spLocks noChangeArrowheads="1" noTextEdit="1"/>
            </p:cNvSpPr>
            <p:nvPr/>
          </p:nvSpPr>
          <p:spPr bwMode="auto">
            <a:xfrm>
              <a:off x="1905" y="1834"/>
              <a:ext cx="1187" cy="1188"/>
            </a:xfrm>
            <a:prstGeom prst="ellipse">
              <a:avLst/>
            </a:prstGeom>
            <a:solidFill>
              <a:srgbClr val="1A0FFF">
                <a:alpha val="50000"/>
              </a:srgbClr>
            </a:solidFill>
            <a:ln w="9525">
              <a:solidFill>
                <a:srgbClr val="1A0FFF"/>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2" name="_s9229"/>
            <p:cNvSpPr>
              <a:spLocks noChangeArrowheads="1"/>
            </p:cNvSpPr>
            <p:nvPr/>
          </p:nvSpPr>
          <p:spPr bwMode="auto">
            <a:xfrm>
              <a:off x="633" y="1911"/>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smtClean="0">
                  <a:ln>
                    <a:noFill/>
                  </a:ln>
                  <a:solidFill>
                    <a:schemeClr val="tx1"/>
                  </a:solidFill>
                  <a:effectLst/>
                  <a:latin typeface="Arial" pitchFamily="34" charset="0"/>
                  <a:cs typeface="Arial" pitchFamily="34" charset="0"/>
                </a:rPr>
                <a:t>العمليــات</a:t>
              </a:r>
              <a:endParaRPr kumimoji="0" lang="en-US" altLang="ar-EG" sz="3100" b="1"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2560" y="2284"/>
              <a:ext cx="7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ar-EG" sz="3600" b="1" i="0" u="none" strike="noStrike" cap="none" normalizeH="0" baseline="0" smtClean="0">
                  <a:ln>
                    <a:noFill/>
                  </a:ln>
                  <a:solidFill>
                    <a:schemeClr val="bg1"/>
                  </a:solidFill>
                  <a:effectLst/>
                  <a:latin typeface="Arial" pitchFamily="34" charset="0"/>
                  <a:cs typeface="Arial" pitchFamily="34" charset="0"/>
                </a:rPr>
                <a:t>التمي</a:t>
              </a:r>
              <a:r>
                <a:rPr kumimoji="0" lang="ar-IQ" altLang="ar-EG" sz="3600" b="1" i="0" u="none" strike="noStrike" cap="none" normalizeH="0" baseline="0" smtClean="0">
                  <a:ln>
                    <a:noFill/>
                  </a:ln>
                  <a:solidFill>
                    <a:schemeClr val="bg1"/>
                  </a:solidFill>
                  <a:effectLst/>
                  <a:latin typeface="Arial" pitchFamily="34" charset="0"/>
                  <a:cs typeface="Arial" pitchFamily="34" charset="0"/>
                </a:rPr>
                <a:t>ـّ</a:t>
              </a:r>
              <a:r>
                <a:rPr kumimoji="0" lang="ar-SA" altLang="ar-EG" sz="3600" b="1" i="0" u="none" strike="noStrike" cap="none" normalizeH="0" baseline="0" smtClean="0">
                  <a:ln>
                    <a:noFill/>
                  </a:ln>
                  <a:solidFill>
                    <a:schemeClr val="bg1"/>
                  </a:solidFill>
                  <a:effectLst/>
                  <a:latin typeface="Arial" pitchFamily="34" charset="0"/>
                  <a:cs typeface="Arial" pitchFamily="34" charset="0"/>
                </a:rPr>
                <a:t>ز</a:t>
              </a:r>
              <a:endParaRPr kumimoji="0" lang="en-US" altLang="ar-EG" sz="3600" b="1" i="0" u="none" strike="noStrike" cap="none" normalizeH="0" baseline="0" smtClean="0">
                <a:ln>
                  <a:noFill/>
                </a:ln>
                <a:solidFill>
                  <a:schemeClr val="bg1"/>
                </a:solidFill>
                <a:effectLst/>
                <a:latin typeface="Arial" pitchFamily="34" charset="0"/>
                <a:cs typeface="Arial" pitchFamily="34" charset="0"/>
              </a:endParaRPr>
            </a:p>
          </p:txBody>
        </p:sp>
        <p:sp>
          <p:nvSpPr>
            <p:cNvPr id="14" name="Text Box 16"/>
            <p:cNvSpPr txBox="1">
              <a:spLocks noChangeArrowheads="1"/>
            </p:cNvSpPr>
            <p:nvPr/>
          </p:nvSpPr>
          <p:spPr bwMode="auto">
            <a:xfrm>
              <a:off x="3936" y="2160"/>
              <a:ext cx="158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742950" indent="-285750" fontAlgn="base">
                <a:spcBef>
                  <a:spcPct val="0"/>
                </a:spcBef>
                <a:spcAft>
                  <a:spcPct val="0"/>
                </a:spcAft>
                <a:defRPr>
                  <a:solidFill>
                    <a:schemeClr val="tx1"/>
                  </a:solidFill>
                  <a:latin typeface="Arial" pitchFamily="34" charset="0"/>
                  <a:cs typeface="Arial" pitchFamily="34" charset="0"/>
                </a:defRPr>
              </a:lvl2pPr>
              <a:lvl3pPr marL="1143000" indent="-228600" fontAlgn="base">
                <a:spcBef>
                  <a:spcPct val="0"/>
                </a:spcBef>
                <a:spcAft>
                  <a:spcPct val="0"/>
                </a:spcAft>
                <a:defRPr>
                  <a:solidFill>
                    <a:schemeClr val="tx1"/>
                  </a:solidFill>
                  <a:latin typeface="Arial" pitchFamily="34" charset="0"/>
                  <a:cs typeface="Arial" pitchFamily="34" charset="0"/>
                </a:defRPr>
              </a:lvl3pPr>
              <a:lvl4pPr marL="1600200" indent="-228600" fontAlgn="base">
                <a:spcBef>
                  <a:spcPct val="0"/>
                </a:spcBef>
                <a:spcAft>
                  <a:spcPct val="0"/>
                </a:spcAft>
                <a:defRPr>
                  <a:solidFill>
                    <a:schemeClr val="tx1"/>
                  </a:solidFill>
                  <a:latin typeface="Arial" pitchFamily="34" charset="0"/>
                  <a:cs typeface="Arial" pitchFamily="34" charset="0"/>
                </a:defRPr>
              </a:lvl4pPr>
              <a:lvl5pPr marL="2057400" indent="-228600" fontAlgn="base">
                <a:spcBef>
                  <a:spcPct val="0"/>
                </a:spcBef>
                <a:spcAft>
                  <a:spcPct val="0"/>
                </a:spcAft>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SA" altLang="ar-EG" sz="1800" b="0" i="0" u="none" strike="noStrike" cap="none" normalizeH="0" baseline="0" smtClean="0">
                  <a:ln>
                    <a:noFill/>
                  </a:ln>
                  <a:solidFill>
                    <a:schemeClr val="tx1"/>
                  </a:solidFill>
                  <a:effectLst/>
                  <a:latin typeface="Arial" pitchFamily="34" charset="0"/>
                  <a:cs typeface="Arial" pitchFamily="34" charset="0"/>
                </a:rPr>
                <a:t>التشجيع على المشاركة في تبادل المعرفة والتأكد من ان الافراد يحصلون عليها لمتابعة متطلبات العملاء</a:t>
              </a:r>
              <a:endParaRPr kumimoji="0" lang="en-US" alt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 Box 17"/>
            <p:cNvSpPr txBox="1">
              <a:spLocks noChangeArrowheads="1"/>
            </p:cNvSpPr>
            <p:nvPr/>
          </p:nvSpPr>
          <p:spPr bwMode="auto">
            <a:xfrm>
              <a:off x="192" y="2178"/>
              <a:ext cx="162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742950" indent="-285750" fontAlgn="base">
                <a:spcBef>
                  <a:spcPct val="0"/>
                </a:spcBef>
                <a:spcAft>
                  <a:spcPct val="0"/>
                </a:spcAft>
                <a:defRPr>
                  <a:solidFill>
                    <a:schemeClr val="tx1"/>
                  </a:solidFill>
                  <a:latin typeface="Arial" pitchFamily="34" charset="0"/>
                  <a:cs typeface="Arial" pitchFamily="34" charset="0"/>
                </a:defRPr>
              </a:lvl2pPr>
              <a:lvl3pPr marL="1143000" indent="-228600" fontAlgn="base">
                <a:spcBef>
                  <a:spcPct val="0"/>
                </a:spcBef>
                <a:spcAft>
                  <a:spcPct val="0"/>
                </a:spcAft>
                <a:defRPr>
                  <a:solidFill>
                    <a:schemeClr val="tx1"/>
                  </a:solidFill>
                  <a:latin typeface="Arial" pitchFamily="34" charset="0"/>
                  <a:cs typeface="Arial" pitchFamily="34" charset="0"/>
                </a:defRPr>
              </a:lvl3pPr>
              <a:lvl4pPr marL="1600200" indent="-228600" fontAlgn="base">
                <a:spcBef>
                  <a:spcPct val="0"/>
                </a:spcBef>
                <a:spcAft>
                  <a:spcPct val="0"/>
                </a:spcAft>
                <a:defRPr>
                  <a:solidFill>
                    <a:schemeClr val="tx1"/>
                  </a:solidFill>
                  <a:latin typeface="Arial" pitchFamily="34" charset="0"/>
                  <a:cs typeface="Arial" pitchFamily="34" charset="0"/>
                </a:defRPr>
              </a:lvl4pPr>
              <a:lvl5pPr marL="2057400" indent="-228600" fontAlgn="base">
                <a:spcBef>
                  <a:spcPct val="0"/>
                </a:spcBef>
                <a:spcAft>
                  <a:spcPct val="0"/>
                </a:spcAft>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smtClean="0">
                  <a:ln>
                    <a:noFill/>
                  </a:ln>
                  <a:solidFill>
                    <a:schemeClr val="tx1"/>
                  </a:solidFill>
                  <a:effectLst/>
                  <a:latin typeface="Arial" pitchFamily="34" charset="0"/>
                  <a:cs typeface="Arial" pitchFamily="34" charset="0"/>
                </a:rPr>
                <a:t>إستخدام أفضل الافكار عن كيفية تحسين الإجراءات ل</a:t>
              </a:r>
              <a:r>
                <a:rPr kumimoji="0" lang="ar-SA" altLang="ar-EG" sz="1800" b="0" i="0" u="none" strike="noStrike" cap="none" normalizeH="0" baseline="0" smtClean="0">
                  <a:ln>
                    <a:noFill/>
                  </a:ln>
                  <a:solidFill>
                    <a:schemeClr val="tx1"/>
                  </a:solidFill>
                  <a:effectLst/>
                  <a:latin typeface="Arial" pitchFamily="34" charset="0"/>
                  <a:cs typeface="Arial" pitchFamily="34" charset="0"/>
                </a:rPr>
                <a:t>أ</a:t>
              </a:r>
              <a:r>
                <a:rPr kumimoji="0" lang="ar-IQ" altLang="ar-EG" sz="1800" b="0" i="0" u="none" strike="noStrike" cap="none" normalizeH="0" baseline="0" smtClean="0">
                  <a:ln>
                    <a:noFill/>
                  </a:ln>
                  <a:solidFill>
                    <a:schemeClr val="tx1"/>
                  </a:solidFill>
                  <a:effectLst/>
                  <a:latin typeface="Arial" pitchFamily="34" charset="0"/>
                  <a:cs typeface="Arial" pitchFamily="34" charset="0"/>
                </a:rPr>
                <a:t>داء الاعم</a:t>
              </a:r>
              <a:r>
                <a:rPr kumimoji="0" lang="ar-SA" altLang="ar-EG" sz="1800" b="0" i="0" u="none" strike="noStrike" cap="none" normalizeH="0" baseline="0" smtClean="0">
                  <a:ln>
                    <a:noFill/>
                  </a:ln>
                  <a:solidFill>
                    <a:schemeClr val="tx1"/>
                  </a:solidFill>
                  <a:effectLst/>
                  <a:latin typeface="Arial" pitchFamily="34" charset="0"/>
                  <a:cs typeface="Arial" pitchFamily="34" charset="0"/>
                </a:rPr>
                <a:t>ا</a:t>
              </a:r>
              <a:r>
                <a:rPr kumimoji="0" lang="ar-IQ" altLang="ar-EG" sz="1800" b="0" i="0" u="none" strike="noStrike" cap="none" normalizeH="0" baseline="0" smtClean="0">
                  <a:ln>
                    <a:noFill/>
                  </a:ln>
                  <a:solidFill>
                    <a:schemeClr val="tx1"/>
                  </a:solidFill>
                  <a:effectLst/>
                  <a:latin typeface="Arial" pitchFamily="34" charset="0"/>
                  <a:cs typeface="Arial" pitchFamily="34" charset="0"/>
                </a:rPr>
                <a:t>ل </a:t>
              </a:r>
              <a:endParaRPr kumimoji="0" lang="en-US" altLang="ar-EG" sz="1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1" eaLnBrk="1" fontAlgn="base" latinLnBrk="0" hangingPunct="1">
                <a:lnSpc>
                  <a:spcPct val="100000"/>
                </a:lnSpc>
                <a:spcBef>
                  <a:spcPct val="0"/>
                </a:spcBef>
                <a:spcAft>
                  <a:spcPct val="0"/>
                </a:spcAft>
                <a:buClrTx/>
                <a:buSzTx/>
                <a:buFontTx/>
                <a:buNone/>
                <a:tabLst/>
              </a:pPr>
              <a:r>
                <a:rPr kumimoji="0" lang="ar-SA" altLang="ar-EG" sz="1800" b="0" i="0" u="none" strike="noStrike" cap="none" normalizeH="0" baseline="0" smtClean="0">
                  <a:ln>
                    <a:noFill/>
                  </a:ln>
                  <a:solidFill>
                    <a:schemeClr val="tx1"/>
                  </a:solidFill>
                  <a:effectLst/>
                  <a:latin typeface="Arial" pitchFamily="34" charset="0"/>
                  <a:cs typeface="Arial" pitchFamily="34" charset="0"/>
                </a:rPr>
                <a:t>وتشجيع الابداع والتجربة لتحسين اسلوب وطريقة الاداء</a:t>
              </a:r>
              <a:endParaRPr kumimoji="0" lang="en-US" altLang="ar-EG"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41" name="Text Box 15"/>
          <p:cNvSpPr txBox="1">
            <a:spLocks noChangeArrowheads="1"/>
          </p:cNvSpPr>
          <p:nvPr/>
        </p:nvSpPr>
        <p:spPr bwMode="auto">
          <a:xfrm>
            <a:off x="0" y="320675"/>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3600" b="1" dirty="0">
                <a:solidFill>
                  <a:srgbClr val="000066"/>
                </a:solidFill>
              </a:rPr>
              <a:t>علاقة معيار القيادة مع المعايير الاخرى</a:t>
            </a:r>
            <a:endParaRPr lang="en-US" altLang="en-US" sz="3600" b="1" dirty="0">
              <a:solidFill>
                <a:srgbClr val="000066"/>
              </a:solidFill>
            </a:endParaRPr>
          </a:p>
        </p:txBody>
      </p:sp>
      <p:sp>
        <p:nvSpPr>
          <p:cNvPr id="18"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23</a:t>
            </a:fld>
            <a:endParaRPr lang="en-US" altLang="en-US" sz="1400" b="1">
              <a:solidFill>
                <a:srgbClr val="C00000"/>
              </a:solidFill>
            </a:endParaRPr>
          </a:p>
        </p:txBody>
      </p:sp>
    </p:spTree>
    <p:extLst>
      <p:ext uri="{BB962C8B-B14F-4D97-AF65-F5344CB8AC3E}">
        <p14:creationId xmlns:p14="http://schemas.microsoft.com/office/powerpoint/2010/main" val="138910657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2449513" y="407988"/>
            <a:ext cx="4835525"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4677" name="AutoShape 5"/>
          <p:cNvSpPr>
            <a:spLocks noChangeArrowheads="1"/>
          </p:cNvSpPr>
          <p:nvPr/>
        </p:nvSpPr>
        <p:spPr bwMode="auto">
          <a:xfrm>
            <a:off x="187325" y="1123554"/>
            <a:ext cx="8956675" cy="1191816"/>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2- الإستراتيجية </a:t>
            </a:r>
            <a:r>
              <a:rPr lang="ar-EG" sz="2800" b="1" u="sng" dirty="0" smtClean="0">
                <a:solidFill>
                  <a:srgbClr val="FF0000"/>
                </a:solidFill>
                <a:effectLst>
                  <a:outerShdw blurRad="38100" dist="38100" dir="2700000" algn="tl">
                    <a:srgbClr val="000000"/>
                  </a:outerShdw>
                </a:effectLst>
                <a:cs typeface="Arial" charset="0"/>
              </a:rPr>
              <a:t>والتخطيط / المعرفه</a:t>
            </a:r>
            <a:endParaRPr lang="ar-EG" sz="2800" b="1" u="sng" dirty="0">
              <a:solidFill>
                <a:srgbClr val="FF0000"/>
              </a:solidFill>
              <a:effectLst>
                <a:outerShdw blurRad="38100" dist="38100" dir="2700000" algn="tl">
                  <a:srgbClr val="000000"/>
                </a:outerShdw>
              </a:effectLst>
              <a:cs typeface="Arial" charset="0"/>
            </a:endParaRPr>
          </a:p>
          <a:p>
            <a:pPr>
              <a:defRPr/>
            </a:pPr>
            <a:r>
              <a:rPr lang="ar-EG" b="0" dirty="0">
                <a:solidFill>
                  <a:srgbClr val="000000"/>
                </a:solidFill>
                <a:cs typeface="Arial" charset="0"/>
              </a:rPr>
              <a:t>    </a:t>
            </a:r>
            <a:r>
              <a:rPr lang="ar-EG" b="1" dirty="0">
                <a:solidFill>
                  <a:srgbClr val="000000"/>
                </a:solidFill>
                <a:cs typeface="Arial" charset="0"/>
              </a:rPr>
              <a:t>يقيم هذا المعيار كيفية التخطيط عن طريق إرساء أهداف إستراتيجية و تحديد سبل قياس التقدم </a:t>
            </a:r>
            <a:r>
              <a:rPr lang="ar-EG" b="1" dirty="0" smtClean="0">
                <a:solidFill>
                  <a:srgbClr val="000000"/>
                </a:solidFill>
                <a:cs typeface="Arial" charset="0"/>
              </a:rPr>
              <a:t>وتحديد </a:t>
            </a:r>
            <a:r>
              <a:rPr lang="ar-EG" b="1" dirty="0">
                <a:solidFill>
                  <a:srgbClr val="000000"/>
                </a:solidFill>
                <a:cs typeface="Arial" charset="0"/>
              </a:rPr>
              <a:t>الخيارات </a:t>
            </a:r>
            <a:r>
              <a:rPr lang="ar-EG" b="1" dirty="0" smtClean="0">
                <a:solidFill>
                  <a:srgbClr val="000000"/>
                </a:solidFill>
                <a:cs typeface="Arial" charset="0"/>
              </a:rPr>
              <a:t>والأولويات </a:t>
            </a:r>
            <a:r>
              <a:rPr lang="ar-EG" b="1" dirty="0">
                <a:solidFill>
                  <a:srgbClr val="000000"/>
                </a:solidFill>
                <a:cs typeface="Arial" charset="0"/>
              </a:rPr>
              <a:t>مع الأخذ في الاعتبار الموارد المتاحة.</a:t>
            </a:r>
            <a:endParaRPr lang="en-US" b="1" dirty="0">
              <a:solidFill>
                <a:srgbClr val="000000"/>
              </a:solidFill>
              <a:cs typeface="Arial" charset="0"/>
            </a:endParaRPr>
          </a:p>
        </p:txBody>
      </p:sp>
      <p:pic>
        <p:nvPicPr>
          <p:cNvPr id="5" name="Picture 4" descr="Criterias2.png"/>
          <p:cNvPicPr>
            <a:picLocks noChangeAspect="1"/>
          </p:cNvPicPr>
          <p:nvPr/>
        </p:nvPicPr>
        <p:blipFill>
          <a:blip r:embed="rId3">
            <a:extLst>
              <a:ext uri="{28A0092B-C50C-407E-A947-70E740481C1C}">
                <a14:useLocalDpi xmlns:a14="http://schemas.microsoft.com/office/drawing/2010/main" val="0"/>
              </a:ext>
            </a:extLst>
          </a:blip>
          <a:srcRect t="-769" r="1968" b="15396"/>
          <a:stretch>
            <a:fillRect/>
          </a:stretch>
        </p:blipFill>
        <p:spPr bwMode="auto">
          <a:xfrm>
            <a:off x="398463" y="2450704"/>
            <a:ext cx="8312150" cy="4218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2"/>
          <p:cNvSpPr>
            <a:spLocks noChangeArrowheads="1"/>
          </p:cNvSpPr>
          <p:nvPr/>
        </p:nvSpPr>
        <p:spPr bwMode="auto">
          <a:xfrm>
            <a:off x="652463" y="409575"/>
            <a:ext cx="1304925"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9"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24</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2394194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checkerboard(down)">
                                      <p:cBhvr>
                                        <p:cTn id="7" dur="500"/>
                                        <p:tgtEl>
                                          <p:spTgt spid="284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84677"/>
                                        </p:tgtEl>
                                        <p:attrNameLst>
                                          <p:attrName>style.visibility</p:attrName>
                                        </p:attrNameLst>
                                      </p:cBhvr>
                                      <p:to>
                                        <p:strVal val="visible"/>
                                      </p:to>
                                    </p:set>
                                    <p:animEffect transition="in" filter="fade">
                                      <p:cBhvr>
                                        <p:cTn id="17" dur="1000"/>
                                        <p:tgtEl>
                                          <p:spTgt spid="284677"/>
                                        </p:tgtEl>
                                      </p:cBhvr>
                                    </p:animEffect>
                                    <p:anim calcmode="lin" valueType="num">
                                      <p:cBhvr>
                                        <p:cTn id="18" dur="1000" fill="hold"/>
                                        <p:tgtEl>
                                          <p:spTgt spid="284677"/>
                                        </p:tgtEl>
                                        <p:attrNameLst>
                                          <p:attrName>ppt_x</p:attrName>
                                        </p:attrNameLst>
                                      </p:cBhvr>
                                      <p:tavLst>
                                        <p:tav tm="0">
                                          <p:val>
                                            <p:strVal val="#ppt_x"/>
                                          </p:val>
                                        </p:tav>
                                        <p:tav tm="100000">
                                          <p:val>
                                            <p:strVal val="#ppt_x"/>
                                          </p:val>
                                        </p:tav>
                                      </p:tavLst>
                                    </p:anim>
                                    <p:anim calcmode="lin" valueType="num">
                                      <p:cBhvr>
                                        <p:cTn id="19" dur="1000" fill="hold"/>
                                        <p:tgtEl>
                                          <p:spTgt spid="28467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0" presetClass="entr" presetSubtype="0" decel="10000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strVal val="#ppt_w+.3"/>
                                          </p:val>
                                        </p:tav>
                                        <p:tav tm="100000">
                                          <p:val>
                                            <p:strVal val="#ppt_w"/>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p:bldP spid="284677"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34"/>
          <p:cNvSpPr>
            <a:spLocks noChangeArrowheads="1"/>
          </p:cNvSpPr>
          <p:nvPr/>
        </p:nvSpPr>
        <p:spPr bwMode="auto">
          <a:xfrm>
            <a:off x="62484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العمليات المعرفة</a:t>
            </a:r>
            <a:endParaRPr lang="en-US" altLang="en-US" sz="1600" b="1">
              <a:solidFill>
                <a:schemeClr val="dk1"/>
              </a:solidFill>
              <a:latin typeface="Arial" pitchFamily="34" charset="0"/>
            </a:endParaRPr>
          </a:p>
        </p:txBody>
      </p:sp>
      <p:sp>
        <p:nvSpPr>
          <p:cNvPr id="29699" name="AutoShape 46"/>
          <p:cNvSpPr>
            <a:spLocks noChangeArrowheads="1"/>
          </p:cNvSpPr>
          <p:nvPr/>
        </p:nvSpPr>
        <p:spPr bwMode="auto">
          <a:xfrm>
            <a:off x="2833688" y="1371600"/>
            <a:ext cx="3643312" cy="9144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2800" b="1"/>
              <a:t>معيار </a:t>
            </a:r>
            <a:r>
              <a:rPr lang="ar-SA" altLang="en-US" sz="2800" b="1"/>
              <a:t>المعرفـــــــــــة</a:t>
            </a:r>
            <a:endParaRPr lang="en-US" altLang="en-US" sz="2800" b="1"/>
          </a:p>
        </p:txBody>
      </p:sp>
      <p:sp>
        <p:nvSpPr>
          <p:cNvPr id="29700" name="AutoShape 35"/>
          <p:cNvSpPr>
            <a:spLocks noChangeArrowheads="1"/>
          </p:cNvSpPr>
          <p:nvPr/>
        </p:nvSpPr>
        <p:spPr bwMode="auto">
          <a:xfrm>
            <a:off x="35052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الأثر المعرفي</a:t>
            </a:r>
            <a:endParaRPr lang="en-US" altLang="en-US" sz="1600" b="1">
              <a:solidFill>
                <a:schemeClr val="dk1"/>
              </a:solidFill>
              <a:latin typeface="Arial" pitchFamily="34" charset="0"/>
            </a:endParaRPr>
          </a:p>
        </p:txBody>
      </p:sp>
      <p:sp>
        <p:nvSpPr>
          <p:cNvPr id="29701" name="AutoShape 36"/>
          <p:cNvSpPr>
            <a:spLocks noChangeArrowheads="1"/>
          </p:cNvSpPr>
          <p:nvPr/>
        </p:nvSpPr>
        <p:spPr bwMode="auto">
          <a:xfrm>
            <a:off x="547688" y="259715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الإتصالات</a:t>
            </a:r>
            <a:endParaRPr lang="en-US" altLang="en-US" sz="1600" b="1">
              <a:solidFill>
                <a:schemeClr val="dk1"/>
              </a:solidFill>
              <a:latin typeface="Arial" pitchFamily="34" charset="0"/>
            </a:endParaRPr>
          </a:p>
        </p:txBody>
      </p:sp>
      <p:sp>
        <p:nvSpPr>
          <p:cNvPr id="29702" name="AutoShape 36"/>
          <p:cNvSpPr>
            <a:spLocks noChangeArrowheads="1"/>
          </p:cNvSpPr>
          <p:nvPr/>
        </p:nvSpPr>
        <p:spPr bwMode="auto">
          <a:xfrm>
            <a:off x="584200" y="3530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الإتصالات الداخلية</a:t>
            </a:r>
            <a:endParaRPr lang="en-US" altLang="en-US" sz="1400" b="1"/>
          </a:p>
        </p:txBody>
      </p:sp>
      <p:cxnSp>
        <p:nvCxnSpPr>
          <p:cNvPr id="29703" name="AutoShape 8"/>
          <p:cNvCxnSpPr>
            <a:cxnSpLocks noChangeShapeType="1"/>
            <a:stCxn id="29701" idx="3"/>
            <a:endCxn id="29702" idx="3"/>
          </p:cNvCxnSpPr>
          <p:nvPr/>
        </p:nvCxnSpPr>
        <p:spPr bwMode="auto">
          <a:xfrm flipH="1">
            <a:off x="2438400" y="2940050"/>
            <a:ext cx="395288" cy="917575"/>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9704" name="AutoShape 9"/>
          <p:cNvCxnSpPr>
            <a:cxnSpLocks noChangeShapeType="1"/>
            <a:stCxn id="29701" idx="3"/>
            <a:endCxn id="29705" idx="3"/>
          </p:cNvCxnSpPr>
          <p:nvPr/>
        </p:nvCxnSpPr>
        <p:spPr bwMode="auto">
          <a:xfrm flipH="1">
            <a:off x="2438400" y="2940050"/>
            <a:ext cx="395288" cy="1949450"/>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9705" name="AutoShape 36"/>
          <p:cNvSpPr>
            <a:spLocks noChangeArrowheads="1"/>
          </p:cNvSpPr>
          <p:nvPr/>
        </p:nvSpPr>
        <p:spPr bwMode="auto">
          <a:xfrm>
            <a:off x="58420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الإتصالات الخارجية</a:t>
            </a:r>
            <a:endParaRPr lang="en-US" altLang="en-US" sz="1400" b="1"/>
          </a:p>
        </p:txBody>
      </p:sp>
      <p:cxnSp>
        <p:nvCxnSpPr>
          <p:cNvPr id="29706" name="AutoShape 13"/>
          <p:cNvCxnSpPr>
            <a:cxnSpLocks noChangeShapeType="1"/>
            <a:stCxn id="29699" idx="2"/>
            <a:endCxn id="29701" idx="0"/>
          </p:cNvCxnSpPr>
          <p:nvPr/>
        </p:nvCxnSpPr>
        <p:spPr bwMode="auto">
          <a:xfrm rot="5400000">
            <a:off x="3017838" y="958850"/>
            <a:ext cx="311150" cy="2965450"/>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9707" name="AutoShape 14"/>
          <p:cNvCxnSpPr>
            <a:cxnSpLocks noChangeShapeType="1"/>
            <a:stCxn id="29699" idx="2"/>
            <a:endCxn id="29700" idx="0"/>
          </p:cNvCxnSpPr>
          <p:nvPr/>
        </p:nvCxnSpPr>
        <p:spPr bwMode="auto">
          <a:xfrm flipH="1">
            <a:off x="4648200" y="2286000"/>
            <a:ext cx="7938" cy="304800"/>
          </a:xfrm>
          <a:prstGeom prst="straightConnector1">
            <a:avLst/>
          </a:prstGeom>
          <a:noFill/>
          <a:ln w="63500">
            <a:solidFill>
              <a:schemeClr val="bg2"/>
            </a:solidFill>
            <a:round/>
            <a:headEnd/>
            <a:tailEnd/>
          </a:ln>
          <a:extLst>
            <a:ext uri="{909E8E84-426E-40DD-AFC4-6F175D3DCCD1}">
              <a14:hiddenFill xmlns:a14="http://schemas.microsoft.com/office/drawing/2010/main">
                <a:noFill/>
              </a14:hiddenFill>
            </a:ext>
          </a:extLst>
        </p:spPr>
      </p:cxnSp>
      <p:cxnSp>
        <p:nvCxnSpPr>
          <p:cNvPr id="29708" name="AutoShape 15"/>
          <p:cNvCxnSpPr>
            <a:cxnSpLocks noChangeShapeType="1"/>
            <a:stCxn id="29699" idx="2"/>
            <a:endCxn id="29698" idx="0"/>
          </p:cNvCxnSpPr>
          <p:nvPr/>
        </p:nvCxnSpPr>
        <p:spPr bwMode="auto">
          <a:xfrm rot="16200000" flipH="1">
            <a:off x="5871369" y="1070769"/>
            <a:ext cx="304800" cy="2735262"/>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9709" name="AutoShape 36"/>
          <p:cNvSpPr>
            <a:spLocks noChangeArrowheads="1"/>
          </p:cNvSpPr>
          <p:nvPr/>
        </p:nvSpPr>
        <p:spPr bwMode="auto">
          <a:xfrm>
            <a:off x="3505200" y="353218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نشر المعرفـــة</a:t>
            </a:r>
            <a:endParaRPr lang="en-US" altLang="en-US" sz="1400" b="1"/>
          </a:p>
        </p:txBody>
      </p:sp>
      <p:cxnSp>
        <p:nvCxnSpPr>
          <p:cNvPr id="29710" name="AutoShape 17"/>
          <p:cNvCxnSpPr>
            <a:cxnSpLocks noChangeShapeType="1"/>
            <a:stCxn id="29700" idx="3"/>
            <a:endCxn id="29709" idx="3"/>
          </p:cNvCxnSpPr>
          <p:nvPr/>
        </p:nvCxnSpPr>
        <p:spPr bwMode="auto">
          <a:xfrm flipH="1">
            <a:off x="5359400" y="2933700"/>
            <a:ext cx="431800" cy="92551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9711" name="AutoShape 18"/>
          <p:cNvCxnSpPr>
            <a:cxnSpLocks noChangeShapeType="1"/>
            <a:stCxn id="29700" idx="3"/>
            <a:endCxn id="29712" idx="3"/>
          </p:cNvCxnSpPr>
          <p:nvPr/>
        </p:nvCxnSpPr>
        <p:spPr bwMode="auto">
          <a:xfrm flipH="1">
            <a:off x="5359400" y="2933700"/>
            <a:ext cx="431800" cy="199866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9712" name="AutoShape 36"/>
          <p:cNvSpPr>
            <a:spLocks noChangeArrowheads="1"/>
          </p:cNvSpPr>
          <p:nvPr/>
        </p:nvSpPr>
        <p:spPr bwMode="auto">
          <a:xfrm>
            <a:off x="3505200" y="460533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المراجعة والتقييم</a:t>
            </a:r>
            <a:endParaRPr lang="en-US" altLang="en-US" sz="1400" b="1"/>
          </a:p>
        </p:txBody>
      </p:sp>
      <p:sp>
        <p:nvSpPr>
          <p:cNvPr id="29713" name="AutoShape 36"/>
          <p:cNvSpPr>
            <a:spLocks noChangeArrowheads="1"/>
          </p:cNvSpPr>
          <p:nvPr/>
        </p:nvSpPr>
        <p:spPr bwMode="auto">
          <a:xfrm>
            <a:off x="6267450" y="353060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الوعي والالتزام</a:t>
            </a:r>
            <a:endParaRPr lang="en-US" altLang="en-US" sz="1400" b="1"/>
          </a:p>
        </p:txBody>
      </p:sp>
      <p:cxnSp>
        <p:nvCxnSpPr>
          <p:cNvPr id="29714" name="AutoShape 21"/>
          <p:cNvCxnSpPr>
            <a:cxnSpLocks noChangeShapeType="1"/>
            <a:stCxn id="29698" idx="3"/>
            <a:endCxn id="29713" idx="3"/>
          </p:cNvCxnSpPr>
          <p:nvPr/>
        </p:nvCxnSpPr>
        <p:spPr bwMode="auto">
          <a:xfrm flipH="1">
            <a:off x="8121650" y="2933700"/>
            <a:ext cx="412750" cy="923925"/>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9715" name="AutoShape 22"/>
          <p:cNvCxnSpPr>
            <a:cxnSpLocks noChangeShapeType="1"/>
            <a:stCxn id="29698" idx="3"/>
            <a:endCxn id="29716" idx="3"/>
          </p:cNvCxnSpPr>
          <p:nvPr/>
        </p:nvCxnSpPr>
        <p:spPr bwMode="auto">
          <a:xfrm flipH="1">
            <a:off x="8121650" y="2933700"/>
            <a:ext cx="412750" cy="1955800"/>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9716" name="AutoShape 36"/>
          <p:cNvSpPr>
            <a:spLocks noChangeArrowheads="1"/>
          </p:cNvSpPr>
          <p:nvPr/>
        </p:nvSpPr>
        <p:spPr bwMode="auto">
          <a:xfrm>
            <a:off x="626745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التخطيط</a:t>
            </a:r>
            <a:endParaRPr lang="en-US" altLang="en-US" sz="1400" b="1"/>
          </a:p>
        </p:txBody>
      </p:sp>
      <p:sp>
        <p:nvSpPr>
          <p:cNvPr id="21"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25</a:t>
            </a:fld>
            <a:endParaRPr lang="en-US" altLang="en-US" sz="1400" b="1">
              <a:solidFill>
                <a:srgbClr val="C00000"/>
              </a:solidFill>
            </a:endParaRPr>
          </a:p>
        </p:txBody>
      </p:sp>
    </p:spTree>
    <p:extLst>
      <p:ext uri="{BB962C8B-B14F-4D97-AF65-F5344CB8AC3E}">
        <p14:creationId xmlns:p14="http://schemas.microsoft.com/office/powerpoint/2010/main" val="6965367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martArt Placeholder 4097"/>
          <p:cNvGrpSpPr>
            <a:grpSpLocks/>
          </p:cNvGrpSpPr>
          <p:nvPr/>
        </p:nvGrpSpPr>
        <p:grpSpPr bwMode="auto">
          <a:xfrm>
            <a:off x="687511" y="1509752"/>
            <a:ext cx="7919651" cy="4742090"/>
            <a:chOff x="562" y="503"/>
            <a:chExt cx="4588" cy="2699"/>
          </a:xfrm>
        </p:grpSpPr>
        <p:sp>
          <p:nvSpPr>
            <p:cNvPr id="3" name="_s11268"/>
            <p:cNvSpPr>
              <a:spLocks noChangeArrowheads="1" noTextEdit="1"/>
            </p:cNvSpPr>
            <p:nvPr/>
          </p:nvSpPr>
          <p:spPr bwMode="auto">
            <a:xfrm>
              <a:off x="2263" y="918"/>
              <a:ext cx="1187" cy="1188"/>
            </a:xfrm>
            <a:prstGeom prst="ellipse">
              <a:avLst/>
            </a:prstGeom>
            <a:solidFill>
              <a:srgbClr val="0399FF">
                <a:alpha val="50000"/>
              </a:srgbClr>
            </a:solidFill>
            <a:ln w="9525">
              <a:solidFill>
                <a:srgbClr val="4B595B"/>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4" name="_s11269"/>
            <p:cNvSpPr>
              <a:spLocks noChangeArrowheads="1"/>
            </p:cNvSpPr>
            <p:nvPr/>
          </p:nvSpPr>
          <p:spPr bwMode="auto">
            <a:xfrm>
              <a:off x="2263" y="503"/>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600" b="1" i="0" u="none" strike="noStrike" cap="none" normalizeH="0" baseline="0" smtClean="0">
                  <a:ln>
                    <a:noFill/>
                  </a:ln>
                  <a:solidFill>
                    <a:srgbClr val="990000"/>
                  </a:solidFill>
                  <a:effectLst/>
                  <a:latin typeface="Arial" pitchFamily="34" charset="0"/>
                  <a:cs typeface="Arial" pitchFamily="34" charset="0"/>
                </a:rPr>
                <a:t>المعرفـــــــة</a:t>
              </a:r>
              <a:endParaRPr kumimoji="0" lang="en-US" altLang="ar-EG" sz="3600" b="1" i="0" u="none" strike="noStrike" cap="none" normalizeH="0" baseline="0" smtClean="0">
                <a:ln>
                  <a:noFill/>
                </a:ln>
                <a:solidFill>
                  <a:srgbClr val="990000"/>
                </a:solidFill>
                <a:effectLst/>
                <a:latin typeface="Arial" pitchFamily="34" charset="0"/>
                <a:cs typeface="Arial" pitchFamily="34" charset="0"/>
              </a:endParaRPr>
            </a:p>
          </p:txBody>
        </p:sp>
        <p:sp>
          <p:nvSpPr>
            <p:cNvPr id="5" name="_s11270"/>
            <p:cNvSpPr>
              <a:spLocks noChangeArrowheads="1" noTextEdit="1"/>
            </p:cNvSpPr>
            <p:nvPr/>
          </p:nvSpPr>
          <p:spPr bwMode="auto">
            <a:xfrm>
              <a:off x="2692" y="1230"/>
              <a:ext cx="1187" cy="1188"/>
            </a:xfrm>
            <a:prstGeom prst="ellipse">
              <a:avLst/>
            </a:prstGeom>
            <a:solidFill>
              <a:srgbClr val="F60802">
                <a:alpha val="50000"/>
              </a:srgbClr>
            </a:solidFill>
            <a:ln w="9525">
              <a:solidFill>
                <a:srgbClr val="F60802"/>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6" name="_s11271"/>
            <p:cNvSpPr>
              <a:spLocks noChangeArrowheads="1"/>
            </p:cNvSpPr>
            <p:nvPr/>
          </p:nvSpPr>
          <p:spPr bwMode="auto">
            <a:xfrm>
              <a:off x="3963"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2800" b="1" i="0" u="none" strike="noStrike" cap="none" normalizeH="0" baseline="0" smtClean="0">
                  <a:ln>
                    <a:noFill/>
                  </a:ln>
                  <a:solidFill>
                    <a:schemeClr val="tx1"/>
                  </a:solidFill>
                  <a:effectLst/>
                  <a:latin typeface="Arial" pitchFamily="34" charset="0"/>
                  <a:cs typeface="Arial" pitchFamily="34" charset="0"/>
                </a:rPr>
                <a:t>القيادة</a:t>
              </a:r>
              <a:endParaRPr kumimoji="0" lang="en-US" altLang="ar-EG" sz="2800" b="1" i="0" u="none" strike="noStrike" cap="none" normalizeH="0" baseline="0" smtClean="0">
                <a:ln>
                  <a:noFill/>
                </a:ln>
                <a:solidFill>
                  <a:schemeClr val="tx1"/>
                </a:solidFill>
                <a:effectLst/>
                <a:latin typeface="Arial" pitchFamily="34" charset="0"/>
                <a:cs typeface="Arial" pitchFamily="34" charset="0"/>
              </a:endParaRPr>
            </a:p>
          </p:txBody>
        </p:sp>
        <p:sp>
          <p:nvSpPr>
            <p:cNvPr id="7" name="_s11272"/>
            <p:cNvSpPr>
              <a:spLocks noChangeArrowheads="1" noTextEdit="1"/>
            </p:cNvSpPr>
            <p:nvPr/>
          </p:nvSpPr>
          <p:spPr bwMode="auto">
            <a:xfrm>
              <a:off x="2528" y="1734"/>
              <a:ext cx="1187" cy="1188"/>
            </a:xfrm>
            <a:prstGeom prst="ellipse">
              <a:avLst/>
            </a:prstGeom>
            <a:solidFill>
              <a:srgbClr val="F1FD09">
                <a:alpha val="50000"/>
              </a:srgbClr>
            </a:solidFill>
            <a:ln w="9525">
              <a:solidFill>
                <a:srgbClr val="F1FD09"/>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8" name="_s11273"/>
            <p:cNvSpPr>
              <a:spLocks noChangeArrowheads="1"/>
            </p:cNvSpPr>
            <p:nvPr/>
          </p:nvSpPr>
          <p:spPr bwMode="auto">
            <a:xfrm>
              <a:off x="3540" y="2905"/>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الافـــراد       </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IQ" altLang="ar-EG" sz="1800" i="0" u="none" strike="noStrike" cap="none" normalizeH="0" baseline="0" dirty="0" smtClean="0">
                  <a:ln>
                    <a:noFill/>
                  </a:ln>
                  <a:solidFill>
                    <a:schemeClr val="tx1"/>
                  </a:solidFill>
                  <a:effectLst/>
                  <a:latin typeface="Arial" pitchFamily="34" charset="0"/>
                  <a:cs typeface="Arial" pitchFamily="34" charset="0"/>
                </a:rPr>
                <a:t>تمكين الموظفين من ايجاد فرص للتعلم المستمر </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IQ" altLang="ar-EG" sz="1800" i="0" u="none" strike="noStrike" cap="none" normalizeH="0" baseline="0" dirty="0" smtClean="0">
                  <a:ln>
                    <a:noFill/>
                  </a:ln>
                  <a:solidFill>
                    <a:schemeClr val="tx1"/>
                  </a:solidFill>
                  <a:effectLst/>
                  <a:latin typeface="Arial" pitchFamily="34" charset="0"/>
                  <a:cs typeface="Arial" pitchFamily="34" charset="0"/>
                </a:rPr>
                <a:t>ومشاركة الافكار فيما بينهم</a:t>
              </a:r>
              <a:endParaRPr kumimoji="0" lang="en-US" altLang="ar-EG"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ar-EG"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_s11274"/>
            <p:cNvSpPr>
              <a:spLocks noChangeArrowheads="1" noTextEdit="1"/>
            </p:cNvSpPr>
            <p:nvPr/>
          </p:nvSpPr>
          <p:spPr bwMode="auto">
            <a:xfrm>
              <a:off x="1998" y="1734"/>
              <a:ext cx="1187" cy="1188"/>
            </a:xfrm>
            <a:prstGeom prst="ellipse">
              <a:avLst/>
            </a:prstGeom>
            <a:solidFill>
              <a:srgbClr val="01BD0A">
                <a:alpha val="50000"/>
              </a:srgbClr>
            </a:solidFill>
            <a:ln w="9525">
              <a:solidFill>
                <a:srgbClr val="01BD0A"/>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0" name="_s11275"/>
            <p:cNvSpPr>
              <a:spLocks noChangeArrowheads="1"/>
            </p:cNvSpPr>
            <p:nvPr/>
          </p:nvSpPr>
          <p:spPr bwMode="auto">
            <a:xfrm>
              <a:off x="985" y="2905"/>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ar-EG" sz="3100" b="1" i="0" u="none" strike="noStrike" cap="none" normalizeH="0" baseline="0" dirty="0" smtClean="0">
                  <a:ln>
                    <a:noFill/>
                  </a:ln>
                  <a:solidFill>
                    <a:schemeClr val="tx1"/>
                  </a:solidFill>
                  <a:effectLst/>
                  <a:latin typeface="Arial" pitchFamily="34" charset="0"/>
                  <a:cs typeface="Arial" pitchFamily="34" charset="0"/>
                </a:rPr>
                <a:t> </a:t>
              </a: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        الماليــــة</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1800" b="1" i="0" u="none" strike="noStrike" cap="none" normalizeH="0" baseline="0" dirty="0" smtClean="0">
                  <a:ln>
                    <a:noFill/>
                  </a:ln>
                  <a:solidFill>
                    <a:schemeClr val="tx1"/>
                  </a:solidFill>
                  <a:effectLst/>
                  <a:latin typeface="Arial" pitchFamily="34" charset="0"/>
                  <a:cs typeface="Arial" pitchFamily="34" charset="0"/>
                </a:rPr>
                <a:t>                    </a:t>
              </a:r>
              <a:r>
                <a:rPr kumimoji="0" lang="ar-IQ" altLang="ar-EG" sz="1800" i="0" u="none" strike="noStrike" cap="none" normalizeH="0" baseline="0" dirty="0" smtClean="0">
                  <a:ln>
                    <a:noFill/>
                  </a:ln>
                  <a:solidFill>
                    <a:schemeClr val="tx1"/>
                  </a:solidFill>
                  <a:effectLst/>
                  <a:latin typeface="Arial" pitchFamily="34" charset="0"/>
                  <a:cs typeface="Arial" pitchFamily="34" charset="0"/>
                </a:rPr>
                <a:t>تساعد في متابعة وضع الميزانية وتحديثها </a:t>
              </a:r>
              <a:endParaRPr kumimoji="0" lang="ar-EG" altLang="ar-EG"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1" eaLnBrk="1" fontAlgn="base" latinLnBrk="0" hangingPunct="1">
                <a:lnSpc>
                  <a:spcPct val="100000"/>
                </a:lnSpc>
                <a:spcBef>
                  <a:spcPct val="0"/>
                </a:spcBef>
                <a:spcAft>
                  <a:spcPct val="0"/>
                </a:spcAft>
                <a:buClrTx/>
                <a:buSzTx/>
                <a:buFontTx/>
                <a:buNone/>
                <a:tabLst/>
              </a:pPr>
              <a:r>
                <a:rPr kumimoji="0" lang="ar-EG" altLang="ar-EG" sz="1800" i="0" u="none" strike="noStrike" cap="none" normalizeH="0" baseline="0" dirty="0" smtClean="0">
                  <a:ln>
                    <a:noFill/>
                  </a:ln>
                  <a:solidFill>
                    <a:schemeClr val="tx1"/>
                  </a:solidFill>
                  <a:effectLst/>
                  <a:latin typeface="Arial" pitchFamily="34" charset="0"/>
                  <a:cs typeface="Arial" pitchFamily="34" charset="0"/>
                </a:rPr>
                <a:t>	</a:t>
              </a:r>
              <a:r>
                <a:rPr kumimoji="0" lang="ar-EG" altLang="ar-EG" sz="1800" i="0" u="none" strike="noStrike" cap="none" normalizeH="0" dirty="0" smtClean="0">
                  <a:ln>
                    <a:noFill/>
                  </a:ln>
                  <a:solidFill>
                    <a:schemeClr val="tx1"/>
                  </a:solidFill>
                  <a:effectLst/>
                  <a:latin typeface="Arial" pitchFamily="34" charset="0"/>
                  <a:cs typeface="Arial" pitchFamily="34" charset="0"/>
                </a:rPr>
                <a:t>     </a:t>
              </a:r>
              <a:r>
                <a:rPr kumimoji="0" lang="ar-EG" altLang="ar-EG" sz="1800" i="0" u="none" strike="noStrike" cap="none" normalizeH="0" baseline="0" dirty="0" smtClean="0">
                  <a:ln>
                    <a:noFill/>
                  </a:ln>
                  <a:solidFill>
                    <a:schemeClr val="tx1"/>
                  </a:solidFill>
                  <a:effectLst/>
                  <a:latin typeface="Arial" pitchFamily="34" charset="0"/>
                  <a:cs typeface="Arial" pitchFamily="34" charset="0"/>
                </a:rPr>
                <a:t>	</a:t>
              </a:r>
              <a:r>
                <a:rPr kumimoji="0" lang="ar-IQ" altLang="ar-EG" sz="1800" i="0" u="none" strike="noStrike" cap="none" normalizeH="0" baseline="0" dirty="0" smtClean="0">
                  <a:ln>
                    <a:noFill/>
                  </a:ln>
                  <a:solidFill>
                    <a:schemeClr val="tx1"/>
                  </a:solidFill>
                  <a:effectLst/>
                  <a:latin typeface="Arial" pitchFamily="34" charset="0"/>
                  <a:cs typeface="Arial" pitchFamily="34" charset="0"/>
                </a:rPr>
                <a:t>لكي</a:t>
              </a:r>
              <a:r>
                <a:rPr kumimoji="0" lang="ar-EG" altLang="ar-EG" sz="1800" i="0" u="none" strike="noStrike" cap="none" normalizeH="0" baseline="0" dirty="0" smtClean="0">
                  <a:ln>
                    <a:noFill/>
                  </a:ln>
                  <a:solidFill>
                    <a:schemeClr val="tx1"/>
                  </a:solidFill>
                  <a:effectLst/>
                  <a:latin typeface="Arial" pitchFamily="34" charset="0"/>
                  <a:cs typeface="Arial" pitchFamily="34" charset="0"/>
                </a:rPr>
                <a:t> </a:t>
              </a:r>
              <a:r>
                <a:rPr kumimoji="0" lang="ar-IQ" altLang="ar-EG" sz="1800" i="0" u="none" strike="noStrike" cap="none" normalizeH="0" baseline="0" dirty="0" smtClean="0">
                  <a:ln>
                    <a:noFill/>
                  </a:ln>
                  <a:solidFill>
                    <a:schemeClr val="tx1"/>
                  </a:solidFill>
                  <a:effectLst/>
                  <a:latin typeface="Arial" pitchFamily="34" charset="0"/>
                  <a:cs typeface="Arial" pitchFamily="34" charset="0"/>
                </a:rPr>
                <a:t>تكون فاعلة في توفير المتطلبات المالية</a:t>
              </a:r>
              <a:endParaRPr kumimoji="0" lang="ar-EG" altLang="ar-EG"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1" eaLnBrk="1" fontAlgn="base" latinLnBrk="0" hangingPunct="1">
                <a:lnSpc>
                  <a:spcPct val="100000"/>
                </a:lnSpc>
                <a:spcBef>
                  <a:spcPct val="0"/>
                </a:spcBef>
                <a:spcAft>
                  <a:spcPct val="0"/>
                </a:spcAft>
                <a:buClrTx/>
                <a:buSzTx/>
                <a:buFontTx/>
                <a:buNone/>
                <a:tabLst/>
              </a:pPr>
              <a:r>
                <a:rPr kumimoji="0" lang="ar-EG" altLang="ar-EG" sz="1800" i="0" u="none" strike="noStrike" cap="none" normalizeH="0" baseline="0" dirty="0" smtClean="0">
                  <a:ln>
                    <a:noFill/>
                  </a:ln>
                  <a:solidFill>
                    <a:schemeClr val="tx1"/>
                  </a:solidFill>
                  <a:effectLst/>
                  <a:latin typeface="Arial" pitchFamily="34" charset="0"/>
                  <a:cs typeface="Arial" pitchFamily="34" charset="0"/>
                </a:rPr>
                <a:t>               		</a:t>
              </a:r>
              <a:r>
                <a:rPr kumimoji="0" lang="ar-IQ" altLang="ar-EG" sz="1800" i="0" u="none" strike="noStrike" cap="none" normalizeH="0" baseline="0" dirty="0" smtClean="0">
                  <a:ln>
                    <a:noFill/>
                  </a:ln>
                  <a:solidFill>
                    <a:schemeClr val="tx1"/>
                  </a:solidFill>
                  <a:effectLst/>
                  <a:latin typeface="Arial" pitchFamily="34" charset="0"/>
                  <a:cs typeface="Arial" pitchFamily="34" charset="0"/>
                </a:rPr>
                <a:t>لانجاح العمل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ar-EG" sz="3100"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_s11276"/>
            <p:cNvSpPr>
              <a:spLocks noChangeArrowheads="1" noTextEdit="1"/>
            </p:cNvSpPr>
            <p:nvPr/>
          </p:nvSpPr>
          <p:spPr bwMode="auto">
            <a:xfrm>
              <a:off x="1834" y="1230"/>
              <a:ext cx="1187" cy="1188"/>
            </a:xfrm>
            <a:prstGeom prst="ellipse">
              <a:avLst/>
            </a:prstGeom>
            <a:solidFill>
              <a:srgbClr val="1A0FFF">
                <a:alpha val="50000"/>
              </a:srgbClr>
            </a:solidFill>
            <a:ln w="9525">
              <a:solidFill>
                <a:srgbClr val="1A0FFF"/>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2" name="_s11277"/>
            <p:cNvSpPr>
              <a:spLocks noChangeArrowheads="1"/>
            </p:cNvSpPr>
            <p:nvPr/>
          </p:nvSpPr>
          <p:spPr bwMode="auto">
            <a:xfrm>
              <a:off x="562"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smtClean="0">
                  <a:ln>
                    <a:noFill/>
                  </a:ln>
                  <a:solidFill>
                    <a:schemeClr val="tx1"/>
                  </a:solidFill>
                  <a:effectLst/>
                  <a:latin typeface="Arial" pitchFamily="34" charset="0"/>
                  <a:cs typeface="Arial" pitchFamily="34" charset="0"/>
                </a:rPr>
                <a:t>العمليــات</a:t>
              </a:r>
              <a:endParaRPr kumimoji="0" lang="en-US" altLang="ar-EG" sz="3100" b="1"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2622" y="1548"/>
              <a:ext cx="6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ar-EG" sz="3600" b="1" i="0" u="none" strike="noStrike" cap="none" normalizeH="0" baseline="0" smtClean="0">
                  <a:ln>
                    <a:noFill/>
                  </a:ln>
                  <a:solidFill>
                    <a:schemeClr val="bg1"/>
                  </a:solidFill>
                  <a:effectLst/>
                  <a:latin typeface="Arial" pitchFamily="34" charset="0"/>
                  <a:cs typeface="Arial" pitchFamily="34" charset="0"/>
                </a:rPr>
                <a:t>التمي</a:t>
              </a:r>
              <a:r>
                <a:rPr kumimoji="0" lang="ar-IQ" altLang="ar-EG" sz="3600" b="1" i="0" u="none" strike="noStrike" cap="none" normalizeH="0" baseline="0" smtClean="0">
                  <a:ln>
                    <a:noFill/>
                  </a:ln>
                  <a:solidFill>
                    <a:schemeClr val="bg1"/>
                  </a:solidFill>
                  <a:effectLst/>
                  <a:latin typeface="Arial" pitchFamily="34" charset="0"/>
                  <a:cs typeface="Arial" pitchFamily="34" charset="0"/>
                </a:rPr>
                <a:t>ـّ</a:t>
              </a:r>
              <a:r>
                <a:rPr kumimoji="0" lang="ar-SA" altLang="ar-EG" sz="3600" b="1" i="0" u="none" strike="noStrike" cap="none" normalizeH="0" baseline="0" smtClean="0">
                  <a:ln>
                    <a:noFill/>
                  </a:ln>
                  <a:solidFill>
                    <a:schemeClr val="bg1"/>
                  </a:solidFill>
                  <a:effectLst/>
                  <a:latin typeface="Arial" pitchFamily="34" charset="0"/>
                  <a:cs typeface="Arial" pitchFamily="34" charset="0"/>
                </a:rPr>
                <a:t>ز</a:t>
              </a:r>
              <a:endParaRPr kumimoji="0" lang="en-US" altLang="ar-EG" sz="3600" b="1" i="0" u="none" strike="noStrike" cap="none" normalizeH="0" baseline="0" smtClean="0">
                <a:ln>
                  <a:noFill/>
                </a:ln>
                <a:solidFill>
                  <a:schemeClr val="bg1"/>
                </a:solidFill>
                <a:effectLst/>
                <a:latin typeface="Arial" pitchFamily="34" charset="0"/>
                <a:cs typeface="Arial" pitchFamily="34" charset="0"/>
              </a:endParaRPr>
            </a:p>
          </p:txBody>
        </p:sp>
      </p:grpSp>
      <p:sp>
        <p:nvSpPr>
          <p:cNvPr id="3087" name="Text Box 16"/>
          <p:cNvSpPr txBox="1">
            <a:spLocks noChangeArrowheads="1"/>
          </p:cNvSpPr>
          <p:nvPr/>
        </p:nvSpPr>
        <p:spPr bwMode="auto">
          <a:xfrm>
            <a:off x="6400800" y="3276600"/>
            <a:ext cx="235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0"/>
              </a:spcBef>
              <a:buClrTx/>
              <a:buFontTx/>
              <a:buNone/>
            </a:pPr>
            <a:r>
              <a:rPr lang="ar-EG" altLang="en-US" sz="1800" dirty="0" smtClean="0">
                <a:cs typeface="Arial" panose="020B0604020202020204" pitchFamily="34" charset="0"/>
              </a:rPr>
              <a:t>امداد </a:t>
            </a:r>
            <a:r>
              <a:rPr lang="ar-IQ" altLang="en-US" sz="1800" dirty="0" smtClean="0">
                <a:cs typeface="Arial" panose="020B0604020202020204" pitchFamily="34" charset="0"/>
              </a:rPr>
              <a:t>القادة </a:t>
            </a:r>
            <a:r>
              <a:rPr lang="ar-EG" altLang="en-US" sz="1800" dirty="0" smtClean="0">
                <a:cs typeface="Arial" panose="020B0604020202020204" pitchFamily="34" charset="0"/>
              </a:rPr>
              <a:t>بم</a:t>
            </a:r>
            <a:r>
              <a:rPr lang="ar-IQ" altLang="en-US" sz="1800" dirty="0" smtClean="0">
                <a:cs typeface="Arial" panose="020B0604020202020204" pitchFamily="34" charset="0"/>
              </a:rPr>
              <a:t>علومات </a:t>
            </a:r>
            <a:r>
              <a:rPr lang="ar-IQ" altLang="en-US" sz="1800" dirty="0">
                <a:cs typeface="Arial" panose="020B0604020202020204" pitchFamily="34" charset="0"/>
              </a:rPr>
              <a:t>موثقة أنية تمكنهم من أتخ</a:t>
            </a:r>
            <a:r>
              <a:rPr lang="ar-EG" altLang="en-US" sz="1800" dirty="0">
                <a:cs typeface="Arial" panose="020B0604020202020204" pitchFamily="34" charset="0"/>
              </a:rPr>
              <a:t>ا</a:t>
            </a:r>
            <a:r>
              <a:rPr lang="ar-IQ" altLang="en-US" sz="1800" dirty="0">
                <a:cs typeface="Arial" panose="020B0604020202020204" pitchFamily="34" charset="0"/>
              </a:rPr>
              <a:t>ذ القرارات الصائبة</a:t>
            </a:r>
            <a:endParaRPr lang="en-US" altLang="en-US" sz="1800" dirty="0">
              <a:cs typeface="Arial" panose="020B0604020202020204" pitchFamily="34" charset="0"/>
            </a:endParaRPr>
          </a:p>
        </p:txBody>
      </p:sp>
      <p:sp>
        <p:nvSpPr>
          <p:cNvPr id="3088" name="Text Box 17"/>
          <p:cNvSpPr txBox="1">
            <a:spLocks noChangeArrowheads="1"/>
          </p:cNvSpPr>
          <p:nvPr/>
        </p:nvSpPr>
        <p:spPr bwMode="auto">
          <a:xfrm>
            <a:off x="0" y="3352800"/>
            <a:ext cx="28876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0"/>
              </a:spcBef>
              <a:buClrTx/>
              <a:buFontTx/>
              <a:buNone/>
            </a:pPr>
            <a:r>
              <a:rPr lang="ar-IQ" altLang="en-US" sz="1800" dirty="0">
                <a:cs typeface="Arial" panose="020B0604020202020204" pitchFamily="34" charset="0"/>
              </a:rPr>
              <a:t>يضمن الّيات جمع المعلومات </a:t>
            </a:r>
            <a:r>
              <a:rPr lang="ar-IQ" altLang="en-US" sz="1800" dirty="0" smtClean="0">
                <a:cs typeface="Arial" panose="020B0604020202020204" pitchFamily="34" charset="0"/>
              </a:rPr>
              <a:t>تقديم </a:t>
            </a:r>
            <a:r>
              <a:rPr lang="ar-IQ" altLang="en-US" sz="1800" dirty="0">
                <a:cs typeface="Arial" panose="020B0604020202020204" pitchFamily="34" charset="0"/>
              </a:rPr>
              <a:t>وتحسين الخدمات المقدمة الى المستفيدين</a:t>
            </a:r>
            <a:endParaRPr lang="en-US" altLang="en-US" sz="1800" dirty="0">
              <a:cs typeface="Arial" panose="020B0604020202020204" pitchFamily="34" charset="0"/>
            </a:endParaRPr>
          </a:p>
        </p:txBody>
      </p:sp>
      <p:sp>
        <p:nvSpPr>
          <p:cNvPr id="3089" name="Text Box 22"/>
          <p:cNvSpPr txBox="1">
            <a:spLocks noChangeArrowheads="1"/>
          </p:cNvSpPr>
          <p:nvPr/>
        </p:nvSpPr>
        <p:spPr bwMode="auto">
          <a:xfrm>
            <a:off x="0" y="22860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None/>
            </a:pPr>
            <a:r>
              <a:rPr lang="ar-IQ" altLang="en-US" sz="3200" b="1" dirty="0">
                <a:solidFill>
                  <a:srgbClr val="000066"/>
                </a:solidFill>
              </a:rPr>
              <a:t>علاقة معيار المعرفـــــــة مع المعايير الاخرى</a:t>
            </a:r>
            <a:endParaRPr lang="en-US" altLang="en-US" sz="3200" b="1" dirty="0">
              <a:solidFill>
                <a:srgbClr val="000066"/>
              </a:solidFill>
            </a:endParaRPr>
          </a:p>
        </p:txBody>
      </p:sp>
      <p:sp>
        <p:nvSpPr>
          <p:cNvPr id="18"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26</a:t>
            </a:fld>
            <a:endParaRPr lang="en-US" altLang="en-US" sz="1400" b="1">
              <a:solidFill>
                <a:srgbClr val="C00000"/>
              </a:solidFill>
            </a:endParaRPr>
          </a:p>
        </p:txBody>
      </p:sp>
    </p:spTree>
    <p:extLst>
      <p:ext uri="{BB962C8B-B14F-4D97-AF65-F5344CB8AC3E}">
        <p14:creationId xmlns:p14="http://schemas.microsoft.com/office/powerpoint/2010/main" val="144049247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AutoShape 2"/>
          <p:cNvSpPr>
            <a:spLocks noChangeArrowheads="1"/>
          </p:cNvSpPr>
          <p:nvPr/>
        </p:nvSpPr>
        <p:spPr bwMode="auto">
          <a:xfrm>
            <a:off x="2251075" y="420688"/>
            <a:ext cx="4995863"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5701" name="AutoShape 5"/>
          <p:cNvSpPr>
            <a:spLocks noChangeArrowheads="1"/>
          </p:cNvSpPr>
          <p:nvPr/>
        </p:nvSpPr>
        <p:spPr bwMode="auto">
          <a:xfrm>
            <a:off x="6350" y="1171575"/>
            <a:ext cx="9131300" cy="1498283"/>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3- </a:t>
            </a:r>
            <a:r>
              <a:rPr lang="ar-EG" sz="2800" b="1" u="sng" dirty="0" smtClean="0">
                <a:solidFill>
                  <a:srgbClr val="FF0000"/>
                </a:solidFill>
                <a:effectLst>
                  <a:outerShdw blurRad="38100" dist="38100" dir="2700000" algn="tl">
                    <a:srgbClr val="000000"/>
                  </a:outerShdw>
                </a:effectLst>
                <a:cs typeface="Arial" charset="0"/>
              </a:rPr>
              <a:t>العاملين / الافراد</a:t>
            </a:r>
            <a:endParaRPr lang="ar-EG" sz="2800" b="1" u="sng" dirty="0">
              <a:solidFill>
                <a:srgbClr val="FF0000"/>
              </a:solidFill>
              <a:effectLst>
                <a:outerShdw blurRad="38100" dist="38100" dir="2700000" algn="tl">
                  <a:srgbClr val="000000"/>
                </a:outerShdw>
              </a:effectLst>
              <a:cs typeface="Arial" charset="0"/>
            </a:endParaRPr>
          </a:p>
          <a:p>
            <a:pPr>
              <a:defRPr/>
            </a:pPr>
            <a:r>
              <a:rPr lang="ar-EG" b="0" dirty="0">
                <a:solidFill>
                  <a:srgbClr val="000000"/>
                </a:solidFill>
                <a:cs typeface="Arial" charset="0"/>
              </a:rPr>
              <a:t>   </a:t>
            </a:r>
            <a:r>
              <a:rPr lang="ar-EG" b="1" dirty="0">
                <a:solidFill>
                  <a:srgbClr val="000000"/>
                </a:solidFill>
                <a:cs typeface="Arial" charset="0"/>
              </a:rPr>
              <a:t>يقيم هذا المعيار كيف تقوم المؤسسة باستخدام الكفاءات و الإمكانيـــــات الكاملة لأفرادها </a:t>
            </a:r>
            <a:r>
              <a:rPr lang="ar-EG" b="1" dirty="0" smtClean="0">
                <a:solidFill>
                  <a:srgbClr val="000000"/>
                </a:solidFill>
                <a:cs typeface="Arial" charset="0"/>
              </a:rPr>
              <a:t>والعمل </a:t>
            </a:r>
            <a:r>
              <a:rPr lang="ar-EG" b="1" dirty="0">
                <a:solidFill>
                  <a:srgbClr val="000000"/>
                </a:solidFill>
                <a:cs typeface="Arial" charset="0"/>
              </a:rPr>
              <a:t>على تحسين أدائها على المستوى الفردي وعلى كافة مستويات المؤسسة بما في ذلك تطبيق مبادئ الاحتـــرام </a:t>
            </a:r>
            <a:r>
              <a:rPr lang="ar-EG" b="1" dirty="0" smtClean="0">
                <a:solidFill>
                  <a:srgbClr val="000000"/>
                </a:solidFill>
                <a:cs typeface="Arial" charset="0"/>
              </a:rPr>
              <a:t>والعدل ومنح </a:t>
            </a:r>
            <a:r>
              <a:rPr lang="ar-EG" b="1" dirty="0">
                <a:solidFill>
                  <a:srgbClr val="000000"/>
                </a:solidFill>
                <a:cs typeface="Arial" charset="0"/>
              </a:rPr>
              <a:t>الصلاحيـــات </a:t>
            </a:r>
            <a:r>
              <a:rPr lang="ar-EG" b="1" dirty="0" smtClean="0">
                <a:solidFill>
                  <a:srgbClr val="000000"/>
                </a:solidFill>
                <a:cs typeface="Arial" charset="0"/>
              </a:rPr>
              <a:t>وتفويض </a:t>
            </a:r>
            <a:r>
              <a:rPr lang="ar-EG" b="1" dirty="0">
                <a:solidFill>
                  <a:srgbClr val="000000"/>
                </a:solidFill>
                <a:cs typeface="Arial" charset="0"/>
              </a:rPr>
              <a:t>المسئــوليات </a:t>
            </a:r>
            <a:r>
              <a:rPr lang="ar-EG" b="1" dirty="0" smtClean="0">
                <a:solidFill>
                  <a:srgbClr val="000000"/>
                </a:solidFill>
                <a:cs typeface="Arial" charset="0"/>
              </a:rPr>
              <a:t>والتواصــل والإثابة </a:t>
            </a:r>
            <a:r>
              <a:rPr lang="ar-EG" b="1" dirty="0">
                <a:solidFill>
                  <a:srgbClr val="000000"/>
                </a:solidFill>
                <a:cs typeface="Arial" charset="0"/>
              </a:rPr>
              <a:t>وتوفير بيئة آمنة </a:t>
            </a:r>
            <a:r>
              <a:rPr lang="ar-EG" b="1" dirty="0" smtClean="0">
                <a:solidFill>
                  <a:srgbClr val="000000"/>
                </a:solidFill>
                <a:cs typeface="Arial" charset="0"/>
              </a:rPr>
              <a:t>وصحية </a:t>
            </a:r>
            <a:r>
              <a:rPr lang="ar-EG" b="1" dirty="0">
                <a:solidFill>
                  <a:srgbClr val="000000"/>
                </a:solidFill>
                <a:cs typeface="Arial" charset="0"/>
              </a:rPr>
              <a:t>لبناء جسور الالتزام </a:t>
            </a:r>
            <a:r>
              <a:rPr lang="ar-EG" b="1" dirty="0" smtClean="0">
                <a:solidFill>
                  <a:srgbClr val="000000"/>
                </a:solidFill>
                <a:cs typeface="Arial" charset="0"/>
              </a:rPr>
              <a:t>والمشاركة والتميز</a:t>
            </a:r>
            <a:r>
              <a:rPr lang="ar-EG" b="1" dirty="0">
                <a:solidFill>
                  <a:srgbClr val="000000"/>
                </a:solidFill>
                <a:cs typeface="Arial" charset="0"/>
              </a:rPr>
              <a:t>.</a:t>
            </a:r>
            <a:endParaRPr lang="en-US" b="1" u="sng" dirty="0">
              <a:solidFill>
                <a:srgbClr val="000000"/>
              </a:solidFill>
              <a:cs typeface="Arial" charset="0"/>
            </a:endParaRPr>
          </a:p>
        </p:txBody>
      </p:sp>
      <p:pic>
        <p:nvPicPr>
          <p:cNvPr id="28" name="Picture 27" descr="Criterias3.png"/>
          <p:cNvPicPr>
            <a:picLocks noChangeAspect="1"/>
          </p:cNvPicPr>
          <p:nvPr/>
        </p:nvPicPr>
        <p:blipFill>
          <a:blip r:embed="rId3">
            <a:extLst>
              <a:ext uri="{28A0092B-C50C-407E-A947-70E740481C1C}">
                <a14:useLocalDpi xmlns:a14="http://schemas.microsoft.com/office/drawing/2010/main" val="0"/>
              </a:ext>
            </a:extLst>
          </a:blip>
          <a:srcRect r="7480" b="31772"/>
          <a:stretch>
            <a:fillRect/>
          </a:stretch>
        </p:blipFill>
        <p:spPr bwMode="auto">
          <a:xfrm>
            <a:off x="368300" y="2765489"/>
            <a:ext cx="8242300" cy="3789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2"/>
          <p:cNvSpPr>
            <a:spLocks noChangeArrowheads="1"/>
          </p:cNvSpPr>
          <p:nvPr/>
        </p:nvSpPr>
        <p:spPr bwMode="auto">
          <a:xfrm>
            <a:off x="569913" y="422275"/>
            <a:ext cx="1306512"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5371" name="TextBox 5"/>
          <p:cNvSpPr txBox="1">
            <a:spLocks noChangeArrowheads="1"/>
          </p:cNvSpPr>
          <p:nvPr/>
        </p:nvSpPr>
        <p:spPr bwMode="auto">
          <a:xfrm>
            <a:off x="387628" y="4691732"/>
            <a:ext cx="3422650" cy="825500"/>
          </a:xfrm>
          <a:prstGeom prst="rect">
            <a:avLst/>
          </a:prstGeom>
          <a:gradFill rotWithShape="0">
            <a:gsLst>
              <a:gs pos="0">
                <a:schemeClr val="folHlink"/>
              </a:gs>
              <a:gs pos="100000">
                <a:srgbClr val="FFFFF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r" eaLnBrk="1" hangingPunct="1"/>
            <a:r>
              <a:rPr lang="ar-EG" altLang="ar-EG" sz="1600" dirty="0" smtClean="0">
                <a:solidFill>
                  <a:srgbClr val="000000"/>
                </a:solidFill>
                <a:latin typeface="Calibri" pitchFamily="34" charset="0"/>
              </a:rPr>
              <a:t>2</a:t>
            </a:r>
            <a:r>
              <a:rPr lang="ar-EG" altLang="ar-EG" sz="1000" dirty="0" smtClean="0">
                <a:solidFill>
                  <a:srgbClr val="000000"/>
                </a:solidFill>
                <a:latin typeface="Calibri" pitchFamily="34" charset="0"/>
              </a:rPr>
              <a:t>و</a:t>
            </a:r>
            <a:r>
              <a:rPr lang="ar-EG" altLang="ar-EG" sz="1600" dirty="0" smtClean="0">
                <a:solidFill>
                  <a:srgbClr val="000000"/>
                </a:solidFill>
                <a:latin typeface="Calibri" pitchFamily="34" charset="0"/>
              </a:rPr>
              <a:t>3</a:t>
            </a:r>
            <a:r>
              <a:rPr lang="ar-EG" altLang="ar-EG" sz="1600" dirty="0" smtClean="0">
                <a:solidFill>
                  <a:schemeClr val="tx1"/>
                </a:solidFill>
                <a:latin typeface="Calibri" pitchFamily="34" charset="0"/>
              </a:rPr>
              <a:t>  </a:t>
            </a:r>
            <a:r>
              <a:rPr lang="ar-EG" altLang="ar-EG" sz="1600" dirty="0">
                <a:solidFill>
                  <a:srgbClr val="CC0000"/>
                </a:solidFill>
                <a:latin typeface="Calibri" pitchFamily="34" charset="0"/>
              </a:rPr>
              <a:t>الاهتمام بإشراك العاملين من خلال حوار مفتوح ومنح الصلاحيات ( تفويض السلطات )</a:t>
            </a:r>
            <a:r>
              <a:rPr lang="ar-EG" altLang="ar-EG" sz="1600" dirty="0">
                <a:solidFill>
                  <a:schemeClr val="tx1"/>
                </a:solidFill>
                <a:latin typeface="Calibri" pitchFamily="34" charset="0"/>
              </a:rPr>
              <a:t> </a:t>
            </a:r>
            <a:r>
              <a:rPr lang="ar-EG" altLang="ar-EG" sz="1600" dirty="0">
                <a:solidFill>
                  <a:srgbClr val="000000"/>
                </a:solidFill>
                <a:latin typeface="Calibri" pitchFamily="34" charset="0"/>
              </a:rPr>
              <a:t>بما يدعم الإعداد الجيد للعاملين  .</a:t>
            </a:r>
            <a:endParaRPr lang="en-US" altLang="ar-EG" sz="1600" dirty="0">
              <a:solidFill>
                <a:srgbClr val="000000"/>
              </a:solidFill>
              <a:latin typeface="Calibri" pitchFamily="34" charset="0"/>
            </a:endParaRPr>
          </a:p>
        </p:txBody>
      </p:sp>
      <p:sp>
        <p:nvSpPr>
          <p:cNvPr id="12"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27</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1587021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checkerboard(down)">
                                      <p:cBhvr>
                                        <p:cTn id="7" dur="500"/>
                                        <p:tgtEl>
                                          <p:spTgt spid="285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fade">
                                      <p:cBhvr>
                                        <p:cTn id="17" dur="800" decel="100000"/>
                                        <p:tgtEl>
                                          <p:spTgt spid="285701"/>
                                        </p:tgtEl>
                                      </p:cBhvr>
                                    </p:animEffect>
                                    <p:anim calcmode="lin" valueType="num">
                                      <p:cBhvr>
                                        <p:cTn id="18" dur="800" decel="100000" fill="hold"/>
                                        <p:tgtEl>
                                          <p:spTgt spid="285701"/>
                                        </p:tgtEl>
                                        <p:attrNameLst>
                                          <p:attrName>style.rotation</p:attrName>
                                        </p:attrNameLst>
                                      </p:cBhvr>
                                      <p:tavLst>
                                        <p:tav tm="0">
                                          <p:val>
                                            <p:fltVal val="-90"/>
                                          </p:val>
                                        </p:tav>
                                        <p:tav tm="100000">
                                          <p:val>
                                            <p:fltVal val="0"/>
                                          </p:val>
                                        </p:tav>
                                      </p:tavLst>
                                    </p:anim>
                                    <p:anim calcmode="lin" valueType="num">
                                      <p:cBhvr>
                                        <p:cTn id="19" dur="800" decel="100000" fill="hold"/>
                                        <p:tgtEl>
                                          <p:spTgt spid="285701"/>
                                        </p:tgtEl>
                                        <p:attrNameLst>
                                          <p:attrName>ppt_x</p:attrName>
                                        </p:attrNameLst>
                                      </p:cBhvr>
                                      <p:tavLst>
                                        <p:tav tm="0">
                                          <p:val>
                                            <p:strVal val="#ppt_x+0.4"/>
                                          </p:val>
                                        </p:tav>
                                        <p:tav tm="100000">
                                          <p:val>
                                            <p:strVal val="#ppt_x-0.05"/>
                                          </p:val>
                                        </p:tav>
                                      </p:tavLst>
                                    </p:anim>
                                    <p:anim calcmode="lin" valueType="num">
                                      <p:cBhvr>
                                        <p:cTn id="20" dur="800" decel="100000" fill="hold"/>
                                        <p:tgtEl>
                                          <p:spTgt spid="285701"/>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85701"/>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85701"/>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15371"/>
                                        </p:tgtEl>
                                        <p:attrNameLst>
                                          <p:attrName>style.visibility</p:attrName>
                                        </p:attrNameLst>
                                      </p:cBhvr>
                                      <p:to>
                                        <p:strVal val="visible"/>
                                      </p:to>
                                    </p:set>
                                    <p:anim from="(-#ppt_w/2)" to="(#ppt_x)" calcmode="lin" valueType="num">
                                      <p:cBhvr>
                                        <p:cTn id="34" dur="600" fill="hold">
                                          <p:stCondLst>
                                            <p:cond delay="0"/>
                                          </p:stCondLst>
                                        </p:cTn>
                                        <p:tgtEl>
                                          <p:spTgt spid="15371"/>
                                        </p:tgtEl>
                                        <p:attrNameLst>
                                          <p:attrName>ppt_x</p:attrName>
                                        </p:attrNameLst>
                                      </p:cBhvr>
                                    </p:anim>
                                    <p:anim from="0" to="-1.0" calcmode="lin" valueType="num">
                                      <p:cBhvr>
                                        <p:cTn id="35" dur="200" decel="50000" autoRev="1" fill="hold">
                                          <p:stCondLst>
                                            <p:cond delay="600"/>
                                          </p:stCondLst>
                                        </p:cTn>
                                        <p:tgtEl>
                                          <p:spTgt spid="15371"/>
                                        </p:tgtEl>
                                        <p:attrNameLst>
                                          <p:attrName>xshear</p:attrName>
                                        </p:attrNameLst>
                                      </p:cBhvr>
                                    </p:anim>
                                    <p:animScale>
                                      <p:cBhvr>
                                        <p:cTn id="36" dur="200" decel="100000" autoRev="1" fill="hold">
                                          <p:stCondLst>
                                            <p:cond delay="600"/>
                                          </p:stCondLst>
                                        </p:cTn>
                                        <p:tgtEl>
                                          <p:spTgt spid="15371"/>
                                        </p:tgtEl>
                                      </p:cBhvr>
                                      <p:from x="100000" y="100000"/>
                                      <p:to x="80000" y="100000"/>
                                    </p:animScale>
                                    <p:anim by="(#ppt_h/3+#ppt_w*0.1)" calcmode="lin" valueType="num">
                                      <p:cBhvr additive="sum">
                                        <p:cTn id="37" dur="200" decel="100000" autoRev="1" fill="hold">
                                          <p:stCondLst>
                                            <p:cond delay="600"/>
                                          </p:stCondLst>
                                        </p:cTn>
                                        <p:tgtEl>
                                          <p:spTgt spid="1537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701" grpId="0"/>
      <p:bldP spid="7" grpId="0" animBg="1"/>
      <p:bldP spid="153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34"/>
          <p:cNvSpPr>
            <a:spLocks noChangeArrowheads="1"/>
          </p:cNvSpPr>
          <p:nvPr/>
        </p:nvSpPr>
        <p:spPr bwMode="auto">
          <a:xfrm>
            <a:off x="6948488" y="2590800"/>
            <a:ext cx="1614487"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solidFill>
                  <a:schemeClr val="dk1"/>
                </a:solidFill>
                <a:latin typeface="Arial" pitchFamily="34" charset="0"/>
              </a:rPr>
              <a:t>الادارة</a:t>
            </a:r>
            <a:endParaRPr lang="en-US" altLang="en-US" sz="1600" b="1">
              <a:solidFill>
                <a:schemeClr val="dk1"/>
              </a:solidFill>
              <a:latin typeface="Arial" pitchFamily="34" charset="0"/>
            </a:endParaRPr>
          </a:p>
        </p:txBody>
      </p:sp>
      <p:sp>
        <p:nvSpPr>
          <p:cNvPr id="22531" name="AutoShape 46"/>
          <p:cNvSpPr>
            <a:spLocks noChangeArrowheads="1"/>
          </p:cNvSpPr>
          <p:nvPr/>
        </p:nvSpPr>
        <p:spPr bwMode="auto">
          <a:xfrm>
            <a:off x="3505200" y="1371600"/>
            <a:ext cx="2286000" cy="9144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2800" b="1" dirty="0"/>
              <a:t>معيار الافراد</a:t>
            </a:r>
            <a:endParaRPr lang="en-US" altLang="en-US" sz="2800" b="1" dirty="0"/>
          </a:p>
        </p:txBody>
      </p:sp>
      <p:sp>
        <p:nvSpPr>
          <p:cNvPr id="22532" name="AutoShape 35"/>
          <p:cNvSpPr>
            <a:spLocks noChangeArrowheads="1"/>
          </p:cNvSpPr>
          <p:nvPr/>
        </p:nvSpPr>
        <p:spPr bwMode="auto">
          <a:xfrm>
            <a:off x="4800600" y="2590800"/>
            <a:ext cx="1614488"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solidFill>
                  <a:schemeClr val="dk1"/>
                </a:solidFill>
                <a:latin typeface="Arial" pitchFamily="34" charset="0"/>
              </a:rPr>
              <a:t>التخطيط</a:t>
            </a:r>
            <a:endParaRPr lang="en-US" altLang="en-US" sz="1600" b="1">
              <a:solidFill>
                <a:schemeClr val="dk1"/>
              </a:solidFill>
              <a:latin typeface="Arial" pitchFamily="34" charset="0"/>
            </a:endParaRPr>
          </a:p>
        </p:txBody>
      </p:sp>
      <p:sp>
        <p:nvSpPr>
          <p:cNvPr id="22533" name="AutoShape 36"/>
          <p:cNvSpPr>
            <a:spLocks noChangeArrowheads="1"/>
          </p:cNvSpPr>
          <p:nvPr/>
        </p:nvSpPr>
        <p:spPr bwMode="auto">
          <a:xfrm>
            <a:off x="2362200" y="2597150"/>
            <a:ext cx="1843088"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التد</a:t>
            </a:r>
            <a:r>
              <a:rPr lang="ar-IQ" altLang="en-US" sz="1600" b="1">
                <a:solidFill>
                  <a:schemeClr val="dk1"/>
                </a:solidFill>
                <a:latin typeface="Arial" pitchFamily="34" charset="0"/>
              </a:rPr>
              <a:t>ر</a:t>
            </a:r>
            <a:r>
              <a:rPr lang="ar-SA" altLang="en-US" sz="1600" b="1">
                <a:solidFill>
                  <a:schemeClr val="dk1"/>
                </a:solidFill>
                <a:latin typeface="Arial" pitchFamily="34" charset="0"/>
              </a:rPr>
              <a:t>يب والتطويــــر</a:t>
            </a:r>
            <a:endParaRPr lang="en-US" altLang="en-US" sz="1600" b="1">
              <a:solidFill>
                <a:schemeClr val="dk1"/>
              </a:solidFill>
              <a:latin typeface="Arial" pitchFamily="34" charset="0"/>
            </a:endParaRPr>
          </a:p>
        </p:txBody>
      </p:sp>
      <p:sp>
        <p:nvSpPr>
          <p:cNvPr id="22534" name="AutoShape 36"/>
          <p:cNvSpPr>
            <a:spLocks noChangeArrowheads="1"/>
          </p:cNvSpPr>
          <p:nvPr/>
        </p:nvSpPr>
        <p:spPr bwMode="auto">
          <a:xfrm>
            <a:off x="2590800" y="3530600"/>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تدريب الموظفين</a:t>
            </a:r>
            <a:endParaRPr lang="en-US" altLang="en-US" sz="1200" b="1"/>
          </a:p>
        </p:txBody>
      </p:sp>
      <p:cxnSp>
        <p:nvCxnSpPr>
          <p:cNvPr id="22535" name="AutoShape 8"/>
          <p:cNvCxnSpPr>
            <a:cxnSpLocks noChangeShapeType="1"/>
            <a:stCxn id="22533" idx="3"/>
            <a:endCxn id="22534" idx="3"/>
          </p:cNvCxnSpPr>
          <p:nvPr/>
        </p:nvCxnSpPr>
        <p:spPr bwMode="auto">
          <a:xfrm flipH="1">
            <a:off x="4038600" y="2940050"/>
            <a:ext cx="166688" cy="917575"/>
          </a:xfrm>
          <a:prstGeom prst="bentConnector3">
            <a:avLst>
              <a:gd name="adj1" fmla="val -13714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36" name="AutoShape 9"/>
          <p:cNvCxnSpPr>
            <a:cxnSpLocks noChangeShapeType="1"/>
            <a:stCxn id="22533" idx="3"/>
            <a:endCxn id="22537" idx="3"/>
          </p:cNvCxnSpPr>
          <p:nvPr/>
        </p:nvCxnSpPr>
        <p:spPr bwMode="auto">
          <a:xfrm flipH="1">
            <a:off x="4038600" y="2940050"/>
            <a:ext cx="166688" cy="1949450"/>
          </a:xfrm>
          <a:prstGeom prst="bentConnector3">
            <a:avLst>
              <a:gd name="adj1" fmla="val -13714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37" name="AutoShape 36"/>
          <p:cNvSpPr>
            <a:spLocks noChangeArrowheads="1"/>
          </p:cNvSpPr>
          <p:nvPr/>
        </p:nvSpPr>
        <p:spPr bwMode="auto">
          <a:xfrm>
            <a:off x="2590800" y="4562475"/>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التطوير الاداري</a:t>
            </a:r>
            <a:endParaRPr lang="en-US" altLang="en-US" sz="1200" b="1"/>
          </a:p>
        </p:txBody>
      </p:sp>
      <p:cxnSp>
        <p:nvCxnSpPr>
          <p:cNvPr id="22538" name="AutoShape 13"/>
          <p:cNvCxnSpPr>
            <a:cxnSpLocks noChangeShapeType="1"/>
            <a:stCxn id="22531" idx="2"/>
            <a:endCxn id="22533" idx="0"/>
          </p:cNvCxnSpPr>
          <p:nvPr/>
        </p:nvCxnSpPr>
        <p:spPr bwMode="auto">
          <a:xfrm rot="5400000">
            <a:off x="3810794" y="1759744"/>
            <a:ext cx="311150" cy="1363662"/>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39" name="AutoShape 14"/>
          <p:cNvCxnSpPr>
            <a:cxnSpLocks noChangeShapeType="1"/>
            <a:stCxn id="22531" idx="2"/>
            <a:endCxn id="22532" idx="0"/>
          </p:cNvCxnSpPr>
          <p:nvPr/>
        </p:nvCxnSpPr>
        <p:spPr bwMode="auto">
          <a:xfrm rot="16200000" flipH="1">
            <a:off x="4976019" y="1958181"/>
            <a:ext cx="304800" cy="960438"/>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40" name="AutoShape 15"/>
          <p:cNvCxnSpPr>
            <a:cxnSpLocks noChangeShapeType="1"/>
            <a:stCxn id="22531" idx="2"/>
            <a:endCxn id="22530" idx="0"/>
          </p:cNvCxnSpPr>
          <p:nvPr/>
        </p:nvCxnSpPr>
        <p:spPr bwMode="auto">
          <a:xfrm rot="16200000" flipH="1">
            <a:off x="6049963" y="884237"/>
            <a:ext cx="304800" cy="3108325"/>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41" name="AutoShape 36"/>
          <p:cNvSpPr>
            <a:spLocks noChangeArrowheads="1"/>
          </p:cNvSpPr>
          <p:nvPr/>
        </p:nvSpPr>
        <p:spPr bwMode="auto">
          <a:xfrm>
            <a:off x="4814888" y="3532188"/>
            <a:ext cx="14478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التنب</a:t>
            </a:r>
            <a:r>
              <a:rPr lang="ar-IQ" altLang="en-US" sz="1200" b="1"/>
              <a:t>ؤ</a:t>
            </a:r>
            <a:endParaRPr lang="en-US" altLang="en-US" sz="1200" b="1"/>
          </a:p>
        </p:txBody>
      </p:sp>
      <p:cxnSp>
        <p:nvCxnSpPr>
          <p:cNvPr id="22542" name="AutoShape 17"/>
          <p:cNvCxnSpPr>
            <a:cxnSpLocks noChangeShapeType="1"/>
            <a:stCxn id="22532" idx="3"/>
            <a:endCxn id="22541" idx="3"/>
          </p:cNvCxnSpPr>
          <p:nvPr/>
        </p:nvCxnSpPr>
        <p:spPr bwMode="auto">
          <a:xfrm flipH="1">
            <a:off x="6262688" y="2933700"/>
            <a:ext cx="152400" cy="925513"/>
          </a:xfrm>
          <a:prstGeom prst="bentConnector3">
            <a:avLst>
              <a:gd name="adj1" fmla="val -148958"/>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43" name="AutoShape 18"/>
          <p:cNvCxnSpPr>
            <a:cxnSpLocks noChangeShapeType="1"/>
            <a:stCxn id="22532" idx="3"/>
            <a:endCxn id="22544" idx="3"/>
          </p:cNvCxnSpPr>
          <p:nvPr/>
        </p:nvCxnSpPr>
        <p:spPr bwMode="auto">
          <a:xfrm flipH="1">
            <a:off x="6262688" y="2933700"/>
            <a:ext cx="152400" cy="1998663"/>
          </a:xfrm>
          <a:prstGeom prst="bentConnector3">
            <a:avLst>
              <a:gd name="adj1" fmla="val -148958"/>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44" name="AutoShape 36"/>
          <p:cNvSpPr>
            <a:spLocks noChangeArrowheads="1"/>
          </p:cNvSpPr>
          <p:nvPr/>
        </p:nvSpPr>
        <p:spPr bwMode="auto">
          <a:xfrm>
            <a:off x="4814888" y="4605338"/>
            <a:ext cx="14478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التخطيط </a:t>
            </a:r>
            <a:r>
              <a:rPr lang="ar-IQ" altLang="en-US" sz="1200" b="1"/>
              <a:t>التعاقبي</a:t>
            </a:r>
            <a:endParaRPr lang="en-US" altLang="en-US" sz="1200" b="1"/>
          </a:p>
        </p:txBody>
      </p:sp>
      <p:sp>
        <p:nvSpPr>
          <p:cNvPr id="22545" name="AutoShape 36"/>
          <p:cNvSpPr>
            <a:spLocks noChangeArrowheads="1"/>
          </p:cNvSpPr>
          <p:nvPr/>
        </p:nvSpPr>
        <p:spPr bwMode="auto">
          <a:xfrm>
            <a:off x="6962775" y="3530600"/>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وصف وتصنيف الوظائف</a:t>
            </a:r>
            <a:endParaRPr lang="en-US" altLang="en-US" sz="1200" b="1"/>
          </a:p>
        </p:txBody>
      </p:sp>
      <p:cxnSp>
        <p:nvCxnSpPr>
          <p:cNvPr id="22546" name="AutoShape 21"/>
          <p:cNvCxnSpPr>
            <a:cxnSpLocks noChangeShapeType="1"/>
            <a:stCxn id="22530" idx="3"/>
            <a:endCxn id="22545" idx="3"/>
          </p:cNvCxnSpPr>
          <p:nvPr/>
        </p:nvCxnSpPr>
        <p:spPr bwMode="auto">
          <a:xfrm flipH="1">
            <a:off x="8410575" y="2933700"/>
            <a:ext cx="152400" cy="923925"/>
          </a:xfrm>
          <a:prstGeom prst="bentConnector3">
            <a:avLst>
              <a:gd name="adj1" fmla="val -148958"/>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47" name="AutoShape 22"/>
          <p:cNvCxnSpPr>
            <a:cxnSpLocks noChangeShapeType="1"/>
            <a:stCxn id="22530" idx="3"/>
            <a:endCxn id="22548" idx="3"/>
          </p:cNvCxnSpPr>
          <p:nvPr/>
        </p:nvCxnSpPr>
        <p:spPr bwMode="auto">
          <a:xfrm flipH="1">
            <a:off x="8410575" y="2933700"/>
            <a:ext cx="152400" cy="1736725"/>
          </a:xfrm>
          <a:prstGeom prst="bentConnector3">
            <a:avLst>
              <a:gd name="adj1" fmla="val -148958"/>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48" name="AutoShape 36"/>
          <p:cNvSpPr>
            <a:spLocks noChangeArrowheads="1"/>
          </p:cNvSpPr>
          <p:nvPr/>
        </p:nvSpPr>
        <p:spPr bwMode="auto">
          <a:xfrm>
            <a:off x="6962775" y="4343400"/>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التوظيف</a:t>
            </a:r>
            <a:endParaRPr lang="en-US" altLang="en-US" sz="1200" b="1"/>
          </a:p>
        </p:txBody>
      </p:sp>
      <p:sp>
        <p:nvSpPr>
          <p:cNvPr id="22549" name="AutoShape 36"/>
          <p:cNvSpPr>
            <a:spLocks noChangeArrowheads="1"/>
          </p:cNvSpPr>
          <p:nvPr/>
        </p:nvSpPr>
        <p:spPr bwMode="auto">
          <a:xfrm>
            <a:off x="6962775" y="5138738"/>
            <a:ext cx="14478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تقييم الاداء</a:t>
            </a:r>
            <a:endParaRPr lang="en-US" altLang="en-US" sz="1200" b="1"/>
          </a:p>
        </p:txBody>
      </p:sp>
      <p:cxnSp>
        <p:nvCxnSpPr>
          <p:cNvPr id="22550" name="AutoShape 25"/>
          <p:cNvCxnSpPr>
            <a:cxnSpLocks noChangeShapeType="1"/>
            <a:stCxn id="22530" idx="3"/>
            <a:endCxn id="22549" idx="3"/>
          </p:cNvCxnSpPr>
          <p:nvPr/>
        </p:nvCxnSpPr>
        <p:spPr bwMode="auto">
          <a:xfrm flipH="1">
            <a:off x="8410575" y="2933700"/>
            <a:ext cx="152400" cy="2532063"/>
          </a:xfrm>
          <a:prstGeom prst="bentConnector3">
            <a:avLst>
              <a:gd name="adj1" fmla="val -148958"/>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51" name="AutoShape 36"/>
          <p:cNvSpPr>
            <a:spLocks noChangeArrowheads="1"/>
          </p:cNvSpPr>
          <p:nvPr/>
        </p:nvSpPr>
        <p:spPr bwMode="auto">
          <a:xfrm>
            <a:off x="107504" y="2597150"/>
            <a:ext cx="1887984"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رعايــة الموظفيـــــن</a:t>
            </a:r>
            <a:endParaRPr lang="en-US" altLang="en-US" sz="1600" b="1">
              <a:solidFill>
                <a:schemeClr val="dk1"/>
              </a:solidFill>
              <a:latin typeface="Arial" pitchFamily="34" charset="0"/>
            </a:endParaRPr>
          </a:p>
        </p:txBody>
      </p:sp>
      <p:sp>
        <p:nvSpPr>
          <p:cNvPr id="22552" name="AutoShape 36"/>
          <p:cNvSpPr>
            <a:spLocks noChangeArrowheads="1"/>
          </p:cNvSpPr>
          <p:nvPr/>
        </p:nvSpPr>
        <p:spPr bwMode="auto">
          <a:xfrm>
            <a:off x="381000" y="3530600"/>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علاقات الموظفين</a:t>
            </a:r>
            <a:endParaRPr lang="en-US" altLang="en-US" sz="1200" b="1"/>
          </a:p>
        </p:txBody>
      </p:sp>
      <p:cxnSp>
        <p:nvCxnSpPr>
          <p:cNvPr id="22553" name="AutoShape 28"/>
          <p:cNvCxnSpPr>
            <a:cxnSpLocks noChangeShapeType="1"/>
            <a:stCxn id="22551" idx="3"/>
            <a:endCxn id="22552" idx="3"/>
          </p:cNvCxnSpPr>
          <p:nvPr/>
        </p:nvCxnSpPr>
        <p:spPr bwMode="auto">
          <a:xfrm flipH="1">
            <a:off x="1828800" y="2940050"/>
            <a:ext cx="166688" cy="916782"/>
          </a:xfrm>
          <a:prstGeom prst="bentConnector3">
            <a:avLst>
              <a:gd name="adj1" fmla="val -137142"/>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22554" name="AutoShape 29"/>
          <p:cNvCxnSpPr>
            <a:cxnSpLocks noChangeShapeType="1"/>
            <a:stCxn id="22551" idx="3"/>
            <a:endCxn id="22555" idx="3"/>
          </p:cNvCxnSpPr>
          <p:nvPr/>
        </p:nvCxnSpPr>
        <p:spPr bwMode="auto">
          <a:xfrm flipH="1">
            <a:off x="1828800" y="2940050"/>
            <a:ext cx="166688" cy="1948657"/>
          </a:xfrm>
          <a:prstGeom prst="bentConnector3">
            <a:avLst>
              <a:gd name="adj1" fmla="val -137142"/>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55" name="AutoShape 36"/>
          <p:cNvSpPr>
            <a:spLocks noChangeArrowheads="1"/>
          </p:cNvSpPr>
          <p:nvPr/>
        </p:nvSpPr>
        <p:spPr bwMode="auto">
          <a:xfrm>
            <a:off x="381000" y="4562475"/>
            <a:ext cx="14478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الاحتفاظ بالموظفين</a:t>
            </a:r>
            <a:endParaRPr lang="en-US" altLang="en-US" sz="1200" b="1"/>
          </a:p>
        </p:txBody>
      </p:sp>
      <p:cxnSp>
        <p:nvCxnSpPr>
          <p:cNvPr id="22556" name="AutoShape 33"/>
          <p:cNvCxnSpPr>
            <a:cxnSpLocks noChangeShapeType="1"/>
            <a:stCxn id="22531" idx="2"/>
            <a:endCxn id="22551" idx="0"/>
          </p:cNvCxnSpPr>
          <p:nvPr/>
        </p:nvCxnSpPr>
        <p:spPr bwMode="auto">
          <a:xfrm rot="5400000">
            <a:off x="2694273" y="643223"/>
            <a:ext cx="311150" cy="3596704"/>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2557" name="AutoShape 36"/>
          <p:cNvSpPr>
            <a:spLocks noChangeArrowheads="1"/>
          </p:cNvSpPr>
          <p:nvPr/>
        </p:nvSpPr>
        <p:spPr bwMode="auto">
          <a:xfrm>
            <a:off x="6961188" y="5976938"/>
            <a:ext cx="14478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200" b="1"/>
              <a:t>المكافأت والحوافز</a:t>
            </a:r>
            <a:endParaRPr lang="en-US" altLang="en-US" sz="1200" b="1"/>
          </a:p>
        </p:txBody>
      </p:sp>
      <p:cxnSp>
        <p:nvCxnSpPr>
          <p:cNvPr id="22558" name="AutoShape 35"/>
          <p:cNvCxnSpPr>
            <a:cxnSpLocks noChangeShapeType="1"/>
            <a:stCxn id="22530" idx="3"/>
            <a:endCxn id="22557" idx="3"/>
          </p:cNvCxnSpPr>
          <p:nvPr/>
        </p:nvCxnSpPr>
        <p:spPr bwMode="auto">
          <a:xfrm flipH="1">
            <a:off x="8408988" y="2933700"/>
            <a:ext cx="153987" cy="3370263"/>
          </a:xfrm>
          <a:prstGeom prst="bentConnector3">
            <a:avLst>
              <a:gd name="adj1" fmla="val -147421"/>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1"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28</a:t>
            </a:fld>
            <a:endParaRPr lang="en-US" altLang="en-US" sz="1400" b="1">
              <a:solidFill>
                <a:srgbClr val="C00000"/>
              </a:solidFill>
            </a:endParaRPr>
          </a:p>
        </p:txBody>
      </p:sp>
    </p:spTree>
    <p:extLst>
      <p:ext uri="{BB962C8B-B14F-4D97-AF65-F5344CB8AC3E}">
        <p14:creationId xmlns:p14="http://schemas.microsoft.com/office/powerpoint/2010/main" val="84430377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 name="SmartArt Placeholder 3073"/>
          <p:cNvGrpSpPr>
            <a:grpSpLocks/>
          </p:cNvGrpSpPr>
          <p:nvPr/>
        </p:nvGrpSpPr>
        <p:grpSpPr bwMode="auto">
          <a:xfrm>
            <a:off x="152400" y="1295400"/>
            <a:ext cx="8991600" cy="5562600"/>
            <a:chOff x="252" y="381"/>
            <a:chExt cx="5209" cy="3166"/>
          </a:xfrm>
        </p:grpSpPr>
        <p:sp>
          <p:nvSpPr>
            <p:cNvPr id="3" name="_s10244"/>
            <p:cNvSpPr>
              <a:spLocks noChangeArrowheads="1" noTextEdit="1"/>
            </p:cNvSpPr>
            <p:nvPr/>
          </p:nvSpPr>
          <p:spPr bwMode="auto">
            <a:xfrm>
              <a:off x="2263" y="918"/>
              <a:ext cx="1187" cy="1188"/>
            </a:xfrm>
            <a:prstGeom prst="ellipse">
              <a:avLst/>
            </a:prstGeom>
            <a:solidFill>
              <a:srgbClr val="0399FF">
                <a:alpha val="50000"/>
              </a:srgbClr>
            </a:solidFill>
            <a:ln w="9525">
              <a:solidFill>
                <a:srgbClr val="4B595B"/>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4" name="_s10245"/>
            <p:cNvSpPr>
              <a:spLocks noChangeArrowheads="1"/>
            </p:cNvSpPr>
            <p:nvPr/>
          </p:nvSpPr>
          <p:spPr bwMode="auto">
            <a:xfrm>
              <a:off x="2263" y="503"/>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600" b="1" i="0" u="none" strike="noStrike" cap="none" normalizeH="0" baseline="0" smtClean="0">
                  <a:ln>
                    <a:noFill/>
                  </a:ln>
                  <a:solidFill>
                    <a:srgbClr val="990000"/>
                  </a:solidFill>
                  <a:effectLst/>
                  <a:latin typeface="Arial" pitchFamily="34" charset="0"/>
                  <a:cs typeface="Arial" pitchFamily="34" charset="0"/>
                </a:rPr>
                <a:t>الأفــــــراد</a:t>
              </a:r>
            </a:p>
          </p:txBody>
        </p:sp>
        <p:sp>
          <p:nvSpPr>
            <p:cNvPr id="5" name="_s10246"/>
            <p:cNvSpPr>
              <a:spLocks noChangeArrowheads="1" noTextEdit="1"/>
            </p:cNvSpPr>
            <p:nvPr/>
          </p:nvSpPr>
          <p:spPr bwMode="auto">
            <a:xfrm>
              <a:off x="2692" y="1230"/>
              <a:ext cx="1187" cy="1188"/>
            </a:xfrm>
            <a:prstGeom prst="ellipse">
              <a:avLst/>
            </a:prstGeom>
            <a:solidFill>
              <a:srgbClr val="F60802">
                <a:alpha val="50000"/>
              </a:srgbClr>
            </a:solidFill>
            <a:ln w="9525">
              <a:solidFill>
                <a:srgbClr val="F60802"/>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6" name="_s10247"/>
            <p:cNvSpPr>
              <a:spLocks noChangeArrowheads="1"/>
            </p:cNvSpPr>
            <p:nvPr/>
          </p:nvSpPr>
          <p:spPr bwMode="auto">
            <a:xfrm>
              <a:off x="3963"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200" b="1" i="0" u="none" strike="noStrike" cap="none" normalizeH="0" baseline="0" smtClean="0">
                  <a:ln>
                    <a:noFill/>
                  </a:ln>
                  <a:solidFill>
                    <a:schemeClr val="tx1"/>
                  </a:solidFill>
                  <a:effectLst/>
                  <a:latin typeface="Arial" pitchFamily="34" charset="0"/>
                  <a:cs typeface="Arial" pitchFamily="34" charset="0"/>
                </a:rPr>
                <a:t>القيادة</a:t>
              </a:r>
              <a:endParaRPr kumimoji="0" lang="en-US" altLang="ar-EG" sz="3200" b="1" i="0" u="none" strike="noStrike" cap="none" normalizeH="0" baseline="0" smtClean="0">
                <a:ln>
                  <a:noFill/>
                </a:ln>
                <a:solidFill>
                  <a:schemeClr val="tx1"/>
                </a:solidFill>
                <a:effectLst/>
                <a:latin typeface="Arial" pitchFamily="34" charset="0"/>
                <a:cs typeface="Arial" pitchFamily="34" charset="0"/>
              </a:endParaRPr>
            </a:p>
          </p:txBody>
        </p:sp>
        <p:sp>
          <p:nvSpPr>
            <p:cNvPr id="7" name="_s10248"/>
            <p:cNvSpPr>
              <a:spLocks noChangeArrowheads="1" noTextEdit="1"/>
            </p:cNvSpPr>
            <p:nvPr/>
          </p:nvSpPr>
          <p:spPr bwMode="auto">
            <a:xfrm>
              <a:off x="2528" y="1734"/>
              <a:ext cx="1187" cy="1188"/>
            </a:xfrm>
            <a:prstGeom prst="ellipse">
              <a:avLst/>
            </a:prstGeom>
            <a:solidFill>
              <a:srgbClr val="F1FD09">
                <a:alpha val="50000"/>
              </a:srgbClr>
            </a:solidFill>
            <a:ln w="9525">
              <a:solidFill>
                <a:srgbClr val="F1FD09"/>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8" name="_s10249"/>
            <p:cNvSpPr>
              <a:spLocks noChangeArrowheads="1"/>
            </p:cNvSpPr>
            <p:nvPr/>
          </p:nvSpPr>
          <p:spPr bwMode="auto">
            <a:xfrm>
              <a:off x="3540" y="2905"/>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3200" b="1" i="0" u="none" strike="noStrike" cap="none" normalizeH="0" baseline="0" dirty="0" smtClean="0">
                  <a:ln>
                    <a:noFill/>
                  </a:ln>
                  <a:solidFill>
                    <a:schemeClr val="tx1"/>
                  </a:solidFill>
                  <a:effectLst/>
                  <a:latin typeface="Arial" pitchFamily="34" charset="0"/>
                  <a:cs typeface="Arial" pitchFamily="34" charset="0"/>
                </a:rPr>
                <a:t>المعرفه            </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1800" i="0" u="none" strike="noStrike" cap="none" normalizeH="0" baseline="0" dirty="0" smtClean="0">
                  <a:ln>
                    <a:noFill/>
                  </a:ln>
                  <a:solidFill>
                    <a:schemeClr val="tx1"/>
                  </a:solidFill>
                  <a:effectLst/>
                  <a:latin typeface="Arial" pitchFamily="34" charset="0"/>
                  <a:cs typeface="Arial" pitchFamily="34" charset="0"/>
                </a:rPr>
                <a:t>إيجاد الخبرة المعرفية ونشرها بشكل أفضل</a:t>
              </a:r>
              <a:r>
                <a:rPr kumimoji="0" lang="ar-IQ" altLang="ar-EG" sz="1800" b="1" i="0" u="none" strike="noStrike" cap="none" normalizeH="0" baseline="0" dirty="0" smtClean="0">
                  <a:ln>
                    <a:noFill/>
                  </a:ln>
                  <a:solidFill>
                    <a:schemeClr val="tx1"/>
                  </a:solidFill>
                  <a:effectLst/>
                  <a:latin typeface="Arial" pitchFamily="34" charset="0"/>
                  <a:cs typeface="Arial" pitchFamily="34" charset="0"/>
                </a:rPr>
                <a:t>.           </a:t>
              </a:r>
            </a:p>
            <a:p>
              <a:pPr marL="0" marR="0" lvl="0" indent="0" algn="ctr" defTabSz="914400" rtl="1" eaLnBrk="1" fontAlgn="base" latinLnBrk="0" hangingPunct="1">
                <a:lnSpc>
                  <a:spcPct val="100000"/>
                </a:lnSpc>
                <a:spcBef>
                  <a:spcPct val="0"/>
                </a:spcBef>
                <a:spcAft>
                  <a:spcPct val="0"/>
                </a:spcAft>
                <a:buClrTx/>
                <a:buSzTx/>
                <a:buFontTx/>
                <a:buNone/>
                <a:tabLst/>
              </a:pPr>
              <a:endParaRPr kumimoji="0" lang="ar-IQ" altLang="ar-EG"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1" eaLnBrk="1" fontAlgn="base" latinLnBrk="0" hangingPunct="1">
                <a:lnSpc>
                  <a:spcPct val="100000"/>
                </a:lnSpc>
                <a:spcBef>
                  <a:spcPct val="0"/>
                </a:spcBef>
                <a:spcAft>
                  <a:spcPct val="0"/>
                </a:spcAft>
                <a:buClrTx/>
                <a:buSzTx/>
                <a:buFontTx/>
                <a:buNone/>
                <a:tabLst/>
              </a:pPr>
              <a:endParaRPr kumimoji="0" lang="ar-IQ" altLang="ar-EG"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_s10250"/>
            <p:cNvSpPr>
              <a:spLocks noChangeArrowheads="1" noTextEdit="1"/>
            </p:cNvSpPr>
            <p:nvPr/>
          </p:nvSpPr>
          <p:spPr bwMode="auto">
            <a:xfrm>
              <a:off x="1998" y="1734"/>
              <a:ext cx="1187" cy="1188"/>
            </a:xfrm>
            <a:prstGeom prst="ellipse">
              <a:avLst/>
            </a:prstGeom>
            <a:solidFill>
              <a:srgbClr val="01BD0A">
                <a:alpha val="50000"/>
              </a:srgbClr>
            </a:solidFill>
            <a:ln w="9525">
              <a:solidFill>
                <a:srgbClr val="01BD0A"/>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0" name="_s10251"/>
            <p:cNvSpPr>
              <a:spLocks noChangeArrowheads="1"/>
            </p:cNvSpPr>
            <p:nvPr/>
          </p:nvSpPr>
          <p:spPr bwMode="auto">
            <a:xfrm>
              <a:off x="985" y="2905"/>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           الماليــــة</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1800" b="1" i="0" u="none" strike="noStrike" cap="none" normalizeH="0" baseline="0" dirty="0" smtClean="0">
                  <a:ln>
                    <a:noFill/>
                  </a:ln>
                  <a:solidFill>
                    <a:schemeClr val="tx1"/>
                  </a:solidFill>
                  <a:effectLst/>
                  <a:latin typeface="Arial" pitchFamily="34" charset="0"/>
                  <a:cs typeface="Arial" pitchFamily="34" charset="0"/>
                </a:rPr>
                <a:t>                        </a:t>
              </a:r>
              <a:r>
                <a:rPr kumimoji="0" lang="ar-IQ" altLang="ar-EG" sz="1800" i="0" u="none" strike="noStrike" cap="none" normalizeH="0" baseline="0" dirty="0" smtClean="0">
                  <a:ln>
                    <a:noFill/>
                  </a:ln>
                  <a:solidFill>
                    <a:schemeClr val="tx1"/>
                  </a:solidFill>
                  <a:effectLst/>
                  <a:latin typeface="Arial" pitchFamily="34" charset="0"/>
                  <a:cs typeface="Arial" pitchFamily="34" charset="0"/>
                </a:rPr>
                <a:t>تهيئة موظفين مدربين ومؤهلين لادارة </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1800" i="0" u="none" strike="noStrike" cap="none" normalizeH="0" baseline="0" dirty="0" smtClean="0">
                  <a:ln>
                    <a:noFill/>
                  </a:ln>
                  <a:solidFill>
                    <a:schemeClr val="tx1"/>
                  </a:solidFill>
                  <a:effectLst/>
                  <a:latin typeface="Arial" pitchFamily="34" charset="0"/>
                  <a:cs typeface="Arial" pitchFamily="34" charset="0"/>
                </a:rPr>
                <a:t>                     الموارد الماليه بفعالية .</a:t>
              </a:r>
            </a:p>
            <a:p>
              <a:pPr marL="0" marR="0" lvl="0" indent="0" algn="ctr" defTabSz="914400" rtl="1" eaLnBrk="1" fontAlgn="base" latinLnBrk="0" hangingPunct="1">
                <a:lnSpc>
                  <a:spcPct val="100000"/>
                </a:lnSpc>
                <a:spcBef>
                  <a:spcPct val="0"/>
                </a:spcBef>
                <a:spcAft>
                  <a:spcPct val="0"/>
                </a:spcAft>
                <a:buClrTx/>
                <a:buSzTx/>
                <a:buFontTx/>
                <a:buNone/>
                <a:tabLst/>
              </a:pPr>
              <a:endParaRPr kumimoji="0" lang="en-US" altLang="ar-EG" sz="3100"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_s10252"/>
            <p:cNvSpPr>
              <a:spLocks noChangeArrowheads="1" noTextEdit="1"/>
            </p:cNvSpPr>
            <p:nvPr/>
          </p:nvSpPr>
          <p:spPr bwMode="auto">
            <a:xfrm>
              <a:off x="1834" y="1230"/>
              <a:ext cx="1187" cy="1188"/>
            </a:xfrm>
            <a:prstGeom prst="ellipse">
              <a:avLst/>
            </a:prstGeom>
            <a:solidFill>
              <a:srgbClr val="1A0FFF">
                <a:alpha val="50000"/>
              </a:srgbClr>
            </a:solidFill>
            <a:ln w="9525">
              <a:solidFill>
                <a:srgbClr val="1A0FFF"/>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2" name="_s10253"/>
            <p:cNvSpPr>
              <a:spLocks noChangeArrowheads="1"/>
            </p:cNvSpPr>
            <p:nvPr/>
          </p:nvSpPr>
          <p:spPr bwMode="auto">
            <a:xfrm>
              <a:off x="562"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smtClean="0">
                  <a:ln>
                    <a:noFill/>
                  </a:ln>
                  <a:solidFill>
                    <a:schemeClr val="tx1"/>
                  </a:solidFill>
                  <a:effectLst/>
                  <a:latin typeface="Arial" pitchFamily="34" charset="0"/>
                  <a:cs typeface="Arial" pitchFamily="34" charset="0"/>
                </a:rPr>
                <a:t>العمليــات</a:t>
              </a:r>
              <a:endParaRPr kumimoji="0" lang="en-US" altLang="ar-EG" sz="3100" b="1"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2622" y="1548"/>
              <a:ext cx="6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ar-EG" sz="3600" b="1" i="0" u="none" strike="noStrike" cap="none" normalizeH="0" baseline="0" smtClean="0">
                  <a:ln>
                    <a:noFill/>
                  </a:ln>
                  <a:solidFill>
                    <a:schemeClr val="bg1"/>
                  </a:solidFill>
                  <a:effectLst/>
                  <a:latin typeface="Arial" pitchFamily="34" charset="0"/>
                  <a:cs typeface="Arial" pitchFamily="34" charset="0"/>
                </a:rPr>
                <a:t>التمي</a:t>
              </a:r>
              <a:r>
                <a:rPr kumimoji="0" lang="ar-IQ" altLang="ar-EG" sz="3600" b="1" i="0" u="none" strike="noStrike" cap="none" normalizeH="0" baseline="0" smtClean="0">
                  <a:ln>
                    <a:noFill/>
                  </a:ln>
                  <a:solidFill>
                    <a:schemeClr val="bg1"/>
                  </a:solidFill>
                  <a:effectLst/>
                  <a:latin typeface="Arial" pitchFamily="34" charset="0"/>
                  <a:cs typeface="Arial" pitchFamily="34" charset="0"/>
                </a:rPr>
                <a:t>ـّ</a:t>
              </a:r>
              <a:r>
                <a:rPr kumimoji="0" lang="ar-SA" altLang="ar-EG" sz="3600" b="1" i="0" u="none" strike="noStrike" cap="none" normalizeH="0" baseline="0" smtClean="0">
                  <a:ln>
                    <a:noFill/>
                  </a:ln>
                  <a:solidFill>
                    <a:schemeClr val="bg1"/>
                  </a:solidFill>
                  <a:effectLst/>
                  <a:latin typeface="Arial" pitchFamily="34" charset="0"/>
                  <a:cs typeface="Arial" pitchFamily="34" charset="0"/>
                </a:rPr>
                <a:t>ز</a:t>
              </a:r>
              <a:endParaRPr kumimoji="0" lang="en-US" altLang="ar-EG" sz="3600" b="1" i="0" u="none" strike="noStrike" cap="none" normalizeH="0" baseline="0" smtClean="0">
                <a:ln>
                  <a:noFill/>
                </a:ln>
                <a:solidFill>
                  <a:schemeClr val="bg1"/>
                </a:solidFill>
                <a:effectLst/>
                <a:latin typeface="Arial" pitchFamily="34" charset="0"/>
                <a:cs typeface="Arial" pitchFamily="34" charset="0"/>
              </a:endParaRPr>
            </a:p>
          </p:txBody>
        </p:sp>
      </p:grpSp>
      <p:sp>
        <p:nvSpPr>
          <p:cNvPr id="2063" name="Text Box 15"/>
          <p:cNvSpPr txBox="1">
            <a:spLocks noChangeArrowheads="1"/>
          </p:cNvSpPr>
          <p:nvPr/>
        </p:nvSpPr>
        <p:spPr bwMode="auto">
          <a:xfrm>
            <a:off x="0" y="309563"/>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None/>
            </a:pPr>
            <a:r>
              <a:rPr lang="ar-IQ" altLang="en-US" sz="3600" b="1" dirty="0">
                <a:solidFill>
                  <a:srgbClr val="000066"/>
                </a:solidFill>
              </a:rPr>
              <a:t>علاقة معيار الأفـــراد مع المعايير الاخرى</a:t>
            </a:r>
            <a:endParaRPr lang="en-US" altLang="en-US" sz="3600" b="1" dirty="0">
              <a:solidFill>
                <a:srgbClr val="000066"/>
              </a:solidFill>
            </a:endParaRPr>
          </a:p>
        </p:txBody>
      </p:sp>
      <p:sp>
        <p:nvSpPr>
          <p:cNvPr id="2064" name="Text Box 16"/>
          <p:cNvSpPr txBox="1">
            <a:spLocks noChangeArrowheads="1"/>
          </p:cNvSpPr>
          <p:nvPr/>
        </p:nvSpPr>
        <p:spPr bwMode="auto">
          <a:xfrm>
            <a:off x="6413205" y="3357563"/>
            <a:ext cx="23990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20000"/>
              </a:spcBef>
              <a:buClrTx/>
              <a:buNone/>
            </a:pPr>
            <a:r>
              <a:rPr lang="ar-IQ" altLang="en-US" sz="1800" dirty="0">
                <a:cs typeface="Arial" panose="020B0604020202020204" pitchFamily="34" charset="0"/>
              </a:rPr>
              <a:t>تقديم موظفين اكثر كفاءة، وتفرغ القاده </a:t>
            </a:r>
            <a:r>
              <a:rPr lang="ar-EG" altLang="en-US" sz="1800" dirty="0" smtClean="0">
                <a:cs typeface="Arial" panose="020B0604020202020204" pitchFamily="34" charset="0"/>
              </a:rPr>
              <a:t>لرسم الاستراتيجيات و</a:t>
            </a:r>
            <a:r>
              <a:rPr lang="ar-IQ" altLang="en-US" sz="1800" dirty="0" smtClean="0">
                <a:cs typeface="Arial" panose="020B0604020202020204" pitchFamily="34" charset="0"/>
              </a:rPr>
              <a:t>ادارة </a:t>
            </a:r>
            <a:r>
              <a:rPr lang="ar-EG" altLang="en-US" sz="1800" dirty="0" smtClean="0">
                <a:cs typeface="Arial" panose="020B0604020202020204" pitchFamily="34" charset="0"/>
              </a:rPr>
              <a:t>العلاقات الخارجيه</a:t>
            </a:r>
            <a:r>
              <a:rPr lang="ar-IQ" altLang="en-US" sz="1800" dirty="0" smtClean="0">
                <a:cs typeface="Arial" panose="020B0604020202020204" pitchFamily="34" charset="0"/>
              </a:rPr>
              <a:t>.</a:t>
            </a:r>
            <a:endParaRPr lang="en-US" altLang="en-US" sz="1800" dirty="0">
              <a:cs typeface="Arial" panose="020B0604020202020204" pitchFamily="34" charset="0"/>
            </a:endParaRPr>
          </a:p>
        </p:txBody>
      </p:sp>
      <p:sp>
        <p:nvSpPr>
          <p:cNvPr id="2065" name="Text Box 17"/>
          <p:cNvSpPr txBox="1">
            <a:spLocks noChangeArrowheads="1"/>
          </p:cNvSpPr>
          <p:nvPr/>
        </p:nvSpPr>
        <p:spPr bwMode="auto">
          <a:xfrm>
            <a:off x="179388" y="3352800"/>
            <a:ext cx="2708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20000"/>
              </a:spcBef>
              <a:buClrTx/>
              <a:buFontTx/>
              <a:buNone/>
            </a:pPr>
            <a:r>
              <a:rPr lang="ar-IQ" altLang="en-US" sz="1800" dirty="0">
                <a:cs typeface="Arial" panose="020B0604020202020204" pitchFamily="34" charset="0"/>
              </a:rPr>
              <a:t>مكافأة الافكار والمبادرات والابداعات التي تدعم التحسين المستمر في العمل على جميع المستويات وفي كل الاوقات </a:t>
            </a:r>
          </a:p>
        </p:txBody>
      </p:sp>
      <p:sp>
        <p:nvSpPr>
          <p:cNvPr id="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29</a:t>
            </a:fld>
            <a:endParaRPr lang="en-US" altLang="en-US" sz="1400" b="1">
              <a:solidFill>
                <a:srgbClr val="C00000"/>
              </a:solidFill>
            </a:endParaRPr>
          </a:p>
        </p:txBody>
      </p:sp>
    </p:spTree>
    <p:extLst>
      <p:ext uri="{BB962C8B-B14F-4D97-AF65-F5344CB8AC3E}">
        <p14:creationId xmlns:p14="http://schemas.microsoft.com/office/powerpoint/2010/main" val="90510316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844824"/>
            <a:ext cx="8424936" cy="4555976"/>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pPr algn="r">
              <a:lnSpc>
                <a:spcPct val="200000"/>
              </a:lnSpc>
              <a:buFont typeface="Wingdings" pitchFamily="2" charset="2"/>
              <a:buChar char="q"/>
            </a:pPr>
            <a:r>
              <a:rPr lang="ar-EG" sz="2000" b="1" dirty="0">
                <a:solidFill>
                  <a:schemeClr val="tx1"/>
                </a:solidFill>
              </a:rPr>
              <a:t>التعرف على عناصر العمليه الاداريه</a:t>
            </a:r>
          </a:p>
          <a:p>
            <a:pPr algn="r">
              <a:lnSpc>
                <a:spcPct val="200000"/>
              </a:lnSpc>
              <a:buFont typeface="Wingdings" pitchFamily="2" charset="2"/>
              <a:buChar char="q"/>
            </a:pPr>
            <a:r>
              <a:rPr lang="ar-EG" sz="2000" b="1" dirty="0" smtClean="0">
                <a:solidFill>
                  <a:schemeClr val="tx1"/>
                </a:solidFill>
              </a:rPr>
              <a:t>التعرف على اهم مظاهر الخلل الاداري الحكومي واسبابه</a:t>
            </a:r>
          </a:p>
          <a:p>
            <a:pPr algn="r">
              <a:lnSpc>
                <a:spcPct val="200000"/>
              </a:lnSpc>
              <a:buFont typeface="Wingdings" pitchFamily="2" charset="2"/>
              <a:buChar char="q"/>
            </a:pPr>
            <a:r>
              <a:rPr lang="ar-EG" sz="2000" b="1" dirty="0">
                <a:solidFill>
                  <a:schemeClr val="tx1"/>
                </a:solidFill>
              </a:rPr>
              <a:t>خلاصات اداريه ناجحه</a:t>
            </a:r>
          </a:p>
          <a:p>
            <a:pPr algn="r">
              <a:lnSpc>
                <a:spcPct val="200000"/>
              </a:lnSpc>
              <a:buFont typeface="Wingdings" pitchFamily="2" charset="2"/>
              <a:buChar char="q"/>
            </a:pPr>
            <a:r>
              <a:rPr lang="ar-EG" sz="2000" b="1" dirty="0" smtClean="0">
                <a:solidFill>
                  <a:schemeClr val="tx1"/>
                </a:solidFill>
              </a:rPr>
              <a:t>التعريف بمفهوم التطوير المؤسسي والاصلاح الاداري</a:t>
            </a:r>
          </a:p>
          <a:p>
            <a:pPr algn="r">
              <a:lnSpc>
                <a:spcPct val="200000"/>
              </a:lnSpc>
              <a:buFont typeface="Wingdings" pitchFamily="2" charset="2"/>
              <a:buChar char="q"/>
            </a:pPr>
            <a:r>
              <a:rPr lang="ar-EG" sz="2000" b="1" dirty="0" smtClean="0">
                <a:solidFill>
                  <a:schemeClr val="tx1"/>
                </a:solidFill>
              </a:rPr>
              <a:t>التعريف بمفاهيم الجودة والتميز </a:t>
            </a:r>
          </a:p>
          <a:p>
            <a:pPr algn="r">
              <a:lnSpc>
                <a:spcPct val="200000"/>
              </a:lnSpc>
              <a:buFont typeface="Wingdings" pitchFamily="2" charset="2"/>
              <a:buChar char="q"/>
            </a:pPr>
            <a:r>
              <a:rPr lang="ar-EG" sz="2000" b="1" dirty="0" smtClean="0">
                <a:solidFill>
                  <a:schemeClr val="tx1"/>
                </a:solidFill>
              </a:rPr>
              <a:t>التعرض بشكل تفصيلي لمعايير </a:t>
            </a:r>
            <a:r>
              <a:rPr lang="ar-EG" sz="2000" b="1" dirty="0">
                <a:solidFill>
                  <a:schemeClr val="tx1"/>
                </a:solidFill>
              </a:rPr>
              <a:t>التميز الاوروبى </a:t>
            </a:r>
            <a:r>
              <a:rPr lang="en-US" sz="2000" b="1" dirty="0" smtClean="0">
                <a:solidFill>
                  <a:schemeClr val="tx1"/>
                </a:solidFill>
              </a:rPr>
              <a:t>EFQM</a:t>
            </a:r>
            <a:endParaRPr lang="ar-EG" sz="2000" b="1" dirty="0" smtClean="0">
              <a:solidFill>
                <a:schemeClr val="tx1"/>
              </a:solidFill>
            </a:endParaRPr>
          </a:p>
          <a:p>
            <a:pPr algn="r">
              <a:lnSpc>
                <a:spcPct val="200000"/>
              </a:lnSpc>
              <a:buFont typeface="Wingdings" pitchFamily="2" charset="2"/>
              <a:buChar char="q"/>
            </a:pPr>
            <a:r>
              <a:rPr lang="ar-EG" sz="2000" b="1" dirty="0">
                <a:solidFill>
                  <a:schemeClr val="tx1"/>
                </a:solidFill>
              </a:rPr>
              <a:t>التعريف بمشروع التقييم الذاتى </a:t>
            </a:r>
            <a:r>
              <a:rPr lang="en-US" sz="2000" b="1" dirty="0" smtClean="0">
                <a:solidFill>
                  <a:schemeClr val="tx1"/>
                </a:solidFill>
              </a:rPr>
              <a:t>CAF</a:t>
            </a:r>
            <a:endParaRPr lang="ar-EG" sz="2000" b="1" dirty="0" smtClean="0">
              <a:solidFill>
                <a:schemeClr val="tx1"/>
              </a:solidFill>
            </a:endParaRPr>
          </a:p>
          <a:p>
            <a:pPr algn="r">
              <a:lnSpc>
                <a:spcPct val="200000"/>
              </a:lnSpc>
              <a:buFont typeface="Wingdings" pitchFamily="2" charset="2"/>
              <a:buChar char="q"/>
            </a:pPr>
            <a:endParaRPr lang="ar-EG" sz="2000" b="1" dirty="0">
              <a:solidFill>
                <a:schemeClr val="tx1"/>
              </a:solidFill>
            </a:endParaRPr>
          </a:p>
        </p:txBody>
      </p:sp>
      <p:sp>
        <p:nvSpPr>
          <p:cNvPr id="2" name="Title 1"/>
          <p:cNvSpPr>
            <a:spLocks noGrp="1"/>
          </p:cNvSpPr>
          <p:nvPr>
            <p:ph type="ctrTitle"/>
          </p:nvPr>
        </p:nvSpPr>
        <p:spPr>
          <a:xfrm>
            <a:off x="1187624" y="404665"/>
            <a:ext cx="6336704" cy="936773"/>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ctr">
              <a:spcAft>
                <a:spcPts val="300"/>
              </a:spcAft>
              <a:buNone/>
            </a:pPr>
            <a:r>
              <a:rPr lang="ar-EG" sz="3600" dirty="0">
                <a:solidFill>
                  <a:schemeClr val="tx1"/>
                </a:solidFill>
              </a:rPr>
              <a:t>الهدف من العرض</a:t>
            </a: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a:t>
            </a:fld>
            <a:endParaRPr lang="en-US" altLang="en-US" sz="1400" b="1">
              <a:solidFill>
                <a:srgbClr val="C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AutoShape 2"/>
          <p:cNvSpPr>
            <a:spLocks noChangeArrowheads="1"/>
          </p:cNvSpPr>
          <p:nvPr/>
        </p:nvSpPr>
        <p:spPr bwMode="auto">
          <a:xfrm>
            <a:off x="2320925" y="319088"/>
            <a:ext cx="4951413"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6725" name="AutoShape 5"/>
          <p:cNvSpPr>
            <a:spLocks noChangeArrowheads="1"/>
          </p:cNvSpPr>
          <p:nvPr/>
        </p:nvSpPr>
        <p:spPr bwMode="auto">
          <a:xfrm>
            <a:off x="107503" y="1020763"/>
            <a:ext cx="8884097" cy="1804749"/>
          </a:xfrm>
          <a:prstGeom prst="roundRect">
            <a:avLst>
              <a:gd name="adj" fmla="val 16667"/>
            </a:avLst>
          </a:prstGeom>
          <a:noFill/>
          <a:ln w="28575" algn="ctr">
            <a:noFill/>
            <a:round/>
            <a:headEnd/>
            <a:tailEnd/>
          </a:ln>
          <a:effectLst/>
        </p:spPr>
        <p:txBody>
          <a:bodyPr wrap="square">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4- الشراكة والموارد</a:t>
            </a:r>
          </a:p>
          <a:p>
            <a:pPr>
              <a:defRPr/>
            </a:pPr>
            <a:r>
              <a:rPr lang="ar-EG" altLang="zh-CN" b="0" dirty="0">
                <a:solidFill>
                  <a:srgbClr val="000000"/>
                </a:solidFill>
                <a:cs typeface="Arial" charset="0"/>
              </a:rPr>
              <a:t>     </a:t>
            </a:r>
            <a:r>
              <a:rPr lang="ar-EG" b="1" dirty="0">
                <a:solidFill>
                  <a:srgbClr val="000000"/>
                </a:solidFill>
                <a:cs typeface="Arial" charset="0"/>
              </a:rPr>
              <a:t>يقيم هذا المعيار نجاح المؤسسة في تحديد شركائها وفاعلية التواصل معهم بتعظيم الاستفادة من هذه الشراكات ، كما يركز هذا المعيار بشكل خاص على تقييم فاعلية المؤسسة في التواصل مع عملائها وتضمين احتياجاتهم في خطط تطوير المؤسسة . إلى جانب الشراكات تحتاج المؤسسة أن تدير مواردها التقليدية (المالية </a:t>
            </a:r>
            <a:r>
              <a:rPr lang="ar-EG" b="1" dirty="0" smtClean="0">
                <a:solidFill>
                  <a:srgbClr val="000000"/>
                </a:solidFill>
                <a:cs typeface="Arial" charset="0"/>
              </a:rPr>
              <a:t>والتكنولوجية والمعلوماتية و </a:t>
            </a:r>
            <a:r>
              <a:rPr lang="ar-EG" b="1" dirty="0">
                <a:solidFill>
                  <a:srgbClr val="000000"/>
                </a:solidFill>
                <a:cs typeface="Arial" charset="0"/>
              </a:rPr>
              <a:t>المعرفية) لضمان الإدارة الكفء وتعظيم الناتج و الاستفادة .</a:t>
            </a:r>
            <a:endParaRPr lang="en-US" b="1" dirty="0">
              <a:solidFill>
                <a:srgbClr val="000000"/>
              </a:solidFill>
              <a:cs typeface="Arial"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50" y="2708920"/>
            <a:ext cx="8148638" cy="40125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2"/>
          <p:cNvSpPr>
            <a:spLocks noChangeArrowheads="1"/>
          </p:cNvSpPr>
          <p:nvPr/>
        </p:nvSpPr>
        <p:spPr bwMode="auto">
          <a:xfrm>
            <a:off x="639763" y="328613"/>
            <a:ext cx="1306512"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9"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30</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58699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checkerboard(down)">
                                      <p:cBhvr>
                                        <p:cTn id="7" dur="500"/>
                                        <p:tgtEl>
                                          <p:spTgt spid="286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10" fill="hold" grpId="0" nodeType="clickEffect">
                                  <p:stCondLst>
                                    <p:cond delay="0"/>
                                  </p:stCondLst>
                                  <p:childTnLst>
                                    <p:set>
                                      <p:cBhvr>
                                        <p:cTn id="16" dur="1" fill="hold">
                                          <p:stCondLst>
                                            <p:cond delay="0"/>
                                          </p:stCondLst>
                                        </p:cTn>
                                        <p:tgtEl>
                                          <p:spTgt spid="286725"/>
                                        </p:tgtEl>
                                        <p:attrNameLst>
                                          <p:attrName>style.visibility</p:attrName>
                                        </p:attrNameLst>
                                      </p:cBhvr>
                                      <p:to>
                                        <p:strVal val="visible"/>
                                      </p:to>
                                    </p:set>
                                    <p:anim calcmode="lin" valueType="num">
                                      <p:cBhvr>
                                        <p:cTn id="17" dur="5000" fill="hold"/>
                                        <p:tgtEl>
                                          <p:spTgt spid="286725"/>
                                        </p:tgtEl>
                                        <p:attrNameLst>
                                          <p:attrName>ppt_w</p:attrName>
                                        </p:attrNameLst>
                                      </p:cBhvr>
                                      <p:tavLst>
                                        <p:tav tm="0" fmla="#ppt_w*sin(2.5*pi*$)">
                                          <p:val>
                                            <p:fltVal val="0"/>
                                          </p:val>
                                        </p:tav>
                                        <p:tav tm="100000">
                                          <p:val>
                                            <p:fltVal val="1"/>
                                          </p:val>
                                        </p:tav>
                                      </p:tavLst>
                                    </p:anim>
                                    <p:anim calcmode="lin" valueType="num">
                                      <p:cBhvr>
                                        <p:cTn id="18" dur="5000" fill="hold"/>
                                        <p:tgtEl>
                                          <p:spTgt spid="28672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3"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
                                        <p:tgtEl>
                                          <p:spTgt spid="23"/>
                                        </p:tgtEl>
                                      </p:cBhvr>
                                    </p:animEffect>
                                    <p:anim calcmode="lin" valueType="num">
                                      <p:cBhvr>
                                        <p:cTn id="24" dur="400" fill="hold"/>
                                        <p:tgtEl>
                                          <p:spTgt spid="23"/>
                                        </p:tgtEl>
                                        <p:attrNameLst>
                                          <p:attrName>ppt_x</p:attrName>
                                        </p:attrNameLst>
                                      </p:cBhvr>
                                      <p:tavLst>
                                        <p:tav tm="0">
                                          <p:val>
                                            <p:strVal val="#ppt_x"/>
                                          </p:val>
                                        </p:tav>
                                        <p:tav tm="100000">
                                          <p:val>
                                            <p:strVal val="#ppt_x"/>
                                          </p:val>
                                        </p:tav>
                                      </p:tavLst>
                                    </p:anim>
                                    <p:anim calcmode="lin" valueType="num">
                                      <p:cBhvr>
                                        <p:cTn id="25" dur="400" fill="hold"/>
                                        <p:tgtEl>
                                          <p:spTgt spid="23"/>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2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2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5"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34"/>
          <p:cNvSpPr>
            <a:spLocks noChangeArrowheads="1"/>
          </p:cNvSpPr>
          <p:nvPr/>
        </p:nvSpPr>
        <p:spPr bwMode="auto">
          <a:xfrm>
            <a:off x="62484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solidFill>
                  <a:schemeClr val="dk1"/>
                </a:solidFill>
                <a:latin typeface="Arial" pitchFamily="34" charset="0"/>
              </a:rPr>
              <a:t>التخطيط</a:t>
            </a:r>
            <a:endParaRPr lang="en-US" altLang="en-US" sz="1600" b="1">
              <a:solidFill>
                <a:schemeClr val="dk1"/>
              </a:solidFill>
              <a:latin typeface="Arial" pitchFamily="34" charset="0"/>
            </a:endParaRPr>
          </a:p>
        </p:txBody>
      </p:sp>
      <p:sp>
        <p:nvSpPr>
          <p:cNvPr id="40963" name="AutoShape 46"/>
          <p:cNvSpPr>
            <a:spLocks noChangeArrowheads="1"/>
          </p:cNvSpPr>
          <p:nvPr/>
        </p:nvSpPr>
        <p:spPr bwMode="auto">
          <a:xfrm>
            <a:off x="3505200" y="1371600"/>
            <a:ext cx="2286000" cy="9144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2800" b="1"/>
              <a:t>معيار المالية</a:t>
            </a:r>
            <a:endParaRPr lang="en-US" altLang="en-US" sz="2800" b="1"/>
          </a:p>
        </p:txBody>
      </p:sp>
      <p:sp>
        <p:nvSpPr>
          <p:cNvPr id="40964" name="AutoShape 35"/>
          <p:cNvSpPr>
            <a:spLocks noChangeArrowheads="1"/>
          </p:cNvSpPr>
          <p:nvPr/>
        </p:nvSpPr>
        <p:spPr bwMode="auto">
          <a:xfrm>
            <a:off x="3505200" y="259080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التنفيذ</a:t>
            </a:r>
            <a:endParaRPr lang="en-US" altLang="en-US" sz="1600" b="1">
              <a:solidFill>
                <a:schemeClr val="dk1"/>
              </a:solidFill>
              <a:latin typeface="Arial" pitchFamily="34" charset="0"/>
            </a:endParaRPr>
          </a:p>
        </p:txBody>
      </p:sp>
      <p:sp>
        <p:nvSpPr>
          <p:cNvPr id="40965" name="AutoShape 36"/>
          <p:cNvSpPr>
            <a:spLocks noChangeArrowheads="1"/>
          </p:cNvSpPr>
          <p:nvPr/>
        </p:nvSpPr>
        <p:spPr bwMode="auto">
          <a:xfrm>
            <a:off x="547688" y="2597150"/>
            <a:ext cx="2286000"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التقييم المالي</a:t>
            </a:r>
            <a:endParaRPr lang="en-US" altLang="en-US" sz="1600" b="1">
              <a:solidFill>
                <a:schemeClr val="dk1"/>
              </a:solidFill>
              <a:latin typeface="Arial" pitchFamily="34" charset="0"/>
            </a:endParaRPr>
          </a:p>
        </p:txBody>
      </p:sp>
      <p:sp>
        <p:nvSpPr>
          <p:cNvPr id="40966" name="AutoShape 36"/>
          <p:cNvSpPr>
            <a:spLocks noChangeArrowheads="1"/>
          </p:cNvSpPr>
          <p:nvPr/>
        </p:nvSpPr>
        <p:spPr bwMode="auto">
          <a:xfrm>
            <a:off x="584200" y="361315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الرقابة والتدقيق</a:t>
            </a:r>
            <a:endParaRPr lang="en-US" altLang="en-US" sz="1400" b="1"/>
          </a:p>
        </p:txBody>
      </p:sp>
      <p:cxnSp>
        <p:nvCxnSpPr>
          <p:cNvPr id="40967" name="AutoShape 8"/>
          <p:cNvCxnSpPr>
            <a:cxnSpLocks noChangeShapeType="1"/>
            <a:stCxn id="40965" idx="3"/>
            <a:endCxn id="40966" idx="3"/>
          </p:cNvCxnSpPr>
          <p:nvPr/>
        </p:nvCxnSpPr>
        <p:spPr bwMode="auto">
          <a:xfrm flipH="1">
            <a:off x="2438400" y="2940050"/>
            <a:ext cx="395288" cy="1000125"/>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40968" name="AutoShape 9"/>
          <p:cNvCxnSpPr>
            <a:cxnSpLocks noChangeShapeType="1"/>
            <a:stCxn id="40965" idx="3"/>
            <a:endCxn id="40969" idx="3"/>
          </p:cNvCxnSpPr>
          <p:nvPr/>
        </p:nvCxnSpPr>
        <p:spPr bwMode="auto">
          <a:xfrm flipH="1">
            <a:off x="2438400" y="2940050"/>
            <a:ext cx="395288" cy="1949450"/>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40969" name="AutoShape 36"/>
          <p:cNvSpPr>
            <a:spLocks noChangeArrowheads="1"/>
          </p:cNvSpPr>
          <p:nvPr/>
        </p:nvSpPr>
        <p:spPr bwMode="auto">
          <a:xfrm>
            <a:off x="58420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EG" altLang="en-US" sz="1400" b="1" dirty="0" smtClean="0"/>
              <a:t>التصحيح</a:t>
            </a:r>
            <a:endParaRPr lang="en-US" altLang="en-US" sz="1400" b="1" dirty="0"/>
          </a:p>
        </p:txBody>
      </p:sp>
      <p:cxnSp>
        <p:nvCxnSpPr>
          <p:cNvPr id="40970" name="AutoShape 13"/>
          <p:cNvCxnSpPr>
            <a:cxnSpLocks noChangeShapeType="1"/>
            <a:stCxn id="40963" idx="2"/>
            <a:endCxn id="40965" idx="0"/>
          </p:cNvCxnSpPr>
          <p:nvPr/>
        </p:nvCxnSpPr>
        <p:spPr bwMode="auto">
          <a:xfrm rot="5400000">
            <a:off x="3013869" y="962819"/>
            <a:ext cx="311150" cy="2957512"/>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40971" name="AutoShape 14"/>
          <p:cNvCxnSpPr>
            <a:cxnSpLocks noChangeShapeType="1"/>
            <a:stCxn id="40963" idx="2"/>
            <a:endCxn id="40964" idx="0"/>
          </p:cNvCxnSpPr>
          <p:nvPr/>
        </p:nvCxnSpPr>
        <p:spPr bwMode="auto">
          <a:xfrm>
            <a:off x="4648200" y="2286000"/>
            <a:ext cx="0" cy="304800"/>
          </a:xfrm>
          <a:prstGeom prst="straightConnector1">
            <a:avLst/>
          </a:prstGeom>
          <a:noFill/>
          <a:ln w="63500">
            <a:solidFill>
              <a:schemeClr val="bg2"/>
            </a:solidFill>
            <a:round/>
            <a:headEnd/>
            <a:tailEnd/>
          </a:ln>
          <a:extLst>
            <a:ext uri="{909E8E84-426E-40DD-AFC4-6F175D3DCCD1}">
              <a14:hiddenFill xmlns:a14="http://schemas.microsoft.com/office/drawing/2010/main">
                <a:noFill/>
              </a14:hiddenFill>
            </a:ext>
          </a:extLst>
        </p:spPr>
      </p:cxnSp>
      <p:cxnSp>
        <p:nvCxnSpPr>
          <p:cNvPr id="40972" name="AutoShape 15"/>
          <p:cNvCxnSpPr>
            <a:cxnSpLocks noChangeShapeType="1"/>
            <a:stCxn id="40963" idx="2"/>
            <a:endCxn id="40962" idx="0"/>
          </p:cNvCxnSpPr>
          <p:nvPr/>
        </p:nvCxnSpPr>
        <p:spPr bwMode="auto">
          <a:xfrm rot="16200000" flipH="1">
            <a:off x="5867400" y="1066800"/>
            <a:ext cx="304800" cy="2743200"/>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40973" name="AutoShape 36"/>
          <p:cNvSpPr>
            <a:spLocks noChangeArrowheads="1"/>
          </p:cNvSpPr>
          <p:nvPr/>
        </p:nvSpPr>
        <p:spPr bwMode="auto">
          <a:xfrm>
            <a:off x="3505200" y="361473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الإدارة المالية</a:t>
            </a:r>
            <a:endParaRPr lang="en-US" altLang="en-US" sz="1400" b="1"/>
          </a:p>
        </p:txBody>
      </p:sp>
      <p:cxnSp>
        <p:nvCxnSpPr>
          <p:cNvPr id="40974" name="AutoShape 17"/>
          <p:cNvCxnSpPr>
            <a:cxnSpLocks noChangeShapeType="1"/>
            <a:stCxn id="40964" idx="3"/>
            <a:endCxn id="40973" idx="3"/>
          </p:cNvCxnSpPr>
          <p:nvPr/>
        </p:nvCxnSpPr>
        <p:spPr bwMode="auto">
          <a:xfrm flipH="1">
            <a:off x="5359400" y="2933700"/>
            <a:ext cx="431800" cy="100806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40975" name="AutoShape 18"/>
          <p:cNvCxnSpPr>
            <a:cxnSpLocks noChangeShapeType="1"/>
            <a:stCxn id="40964" idx="3"/>
            <a:endCxn id="40976" idx="3"/>
          </p:cNvCxnSpPr>
          <p:nvPr/>
        </p:nvCxnSpPr>
        <p:spPr bwMode="auto">
          <a:xfrm flipH="1">
            <a:off x="5359400" y="2933700"/>
            <a:ext cx="431800" cy="1998663"/>
          </a:xfrm>
          <a:prstGeom prst="bentConnector3">
            <a:avLst>
              <a:gd name="adj1" fmla="val -5294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40976" name="AutoShape 36"/>
          <p:cNvSpPr>
            <a:spLocks noChangeArrowheads="1"/>
          </p:cNvSpPr>
          <p:nvPr/>
        </p:nvSpPr>
        <p:spPr bwMode="auto">
          <a:xfrm>
            <a:off x="3505200" y="460533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المشتريات</a:t>
            </a:r>
            <a:endParaRPr lang="en-US" altLang="en-US" sz="1400" b="1"/>
          </a:p>
        </p:txBody>
      </p:sp>
      <p:sp>
        <p:nvSpPr>
          <p:cNvPr id="40977" name="AutoShape 36"/>
          <p:cNvSpPr>
            <a:spLocks noChangeArrowheads="1"/>
          </p:cNvSpPr>
          <p:nvPr/>
        </p:nvSpPr>
        <p:spPr bwMode="auto">
          <a:xfrm>
            <a:off x="6267450" y="3613150"/>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التقديرات</a:t>
            </a:r>
            <a:endParaRPr lang="en-US" altLang="en-US" sz="1400" b="1"/>
          </a:p>
        </p:txBody>
      </p:sp>
      <p:cxnSp>
        <p:nvCxnSpPr>
          <p:cNvPr id="40978" name="AutoShape 21"/>
          <p:cNvCxnSpPr>
            <a:cxnSpLocks noChangeShapeType="1"/>
            <a:stCxn id="40962" idx="3"/>
            <a:endCxn id="40977" idx="3"/>
          </p:cNvCxnSpPr>
          <p:nvPr/>
        </p:nvCxnSpPr>
        <p:spPr bwMode="auto">
          <a:xfrm flipH="1">
            <a:off x="8121650" y="2933700"/>
            <a:ext cx="412750" cy="1006475"/>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40979" name="AutoShape 22"/>
          <p:cNvCxnSpPr>
            <a:cxnSpLocks noChangeShapeType="1"/>
            <a:stCxn id="40962" idx="3"/>
            <a:endCxn id="40980" idx="3"/>
          </p:cNvCxnSpPr>
          <p:nvPr/>
        </p:nvCxnSpPr>
        <p:spPr bwMode="auto">
          <a:xfrm flipH="1">
            <a:off x="8121650" y="2933700"/>
            <a:ext cx="412750" cy="1955800"/>
          </a:xfrm>
          <a:prstGeom prst="bentConnector3">
            <a:avLst>
              <a:gd name="adj1" fmla="val -55384"/>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40980" name="AutoShape 36"/>
          <p:cNvSpPr>
            <a:spLocks noChangeArrowheads="1"/>
          </p:cNvSpPr>
          <p:nvPr/>
        </p:nvSpPr>
        <p:spPr bwMode="auto">
          <a:xfrm>
            <a:off x="6267450" y="4562475"/>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اعداد الموازنة</a:t>
            </a:r>
            <a:endParaRPr lang="en-US" altLang="en-US" sz="1400" b="1"/>
          </a:p>
          <a:p>
            <a:pPr algn="ctr" rtl="1" eaLnBrk="1" hangingPunct="1">
              <a:spcBef>
                <a:spcPct val="0"/>
              </a:spcBef>
              <a:buClrTx/>
              <a:buFontTx/>
              <a:buNone/>
            </a:pPr>
            <a:r>
              <a:rPr lang="ar-SA" altLang="en-US" sz="1400" b="1"/>
              <a:t>ورصد المخصصات</a:t>
            </a:r>
            <a:endParaRPr lang="en-US" altLang="en-US" sz="1400" b="1"/>
          </a:p>
        </p:txBody>
      </p:sp>
      <p:sp>
        <p:nvSpPr>
          <p:cNvPr id="40981" name="AutoShape 36"/>
          <p:cNvSpPr>
            <a:spLocks noChangeArrowheads="1"/>
          </p:cNvSpPr>
          <p:nvPr/>
        </p:nvSpPr>
        <p:spPr bwMode="auto">
          <a:xfrm>
            <a:off x="3541713" y="5557838"/>
            <a:ext cx="1854200" cy="6524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إدارة المخزون</a:t>
            </a:r>
            <a:endParaRPr lang="en-US" altLang="en-US" sz="1400" b="1"/>
          </a:p>
        </p:txBody>
      </p:sp>
      <p:cxnSp>
        <p:nvCxnSpPr>
          <p:cNvPr id="40982" name="AutoShape 27"/>
          <p:cNvCxnSpPr>
            <a:cxnSpLocks noChangeShapeType="1"/>
            <a:stCxn id="40964" idx="3"/>
            <a:endCxn id="40981" idx="3"/>
          </p:cNvCxnSpPr>
          <p:nvPr/>
        </p:nvCxnSpPr>
        <p:spPr bwMode="auto">
          <a:xfrm flipH="1">
            <a:off x="5395913" y="2933700"/>
            <a:ext cx="395287" cy="2951163"/>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23"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31</a:t>
            </a:fld>
            <a:endParaRPr lang="en-US" altLang="en-US" sz="1400" b="1">
              <a:solidFill>
                <a:srgbClr val="C00000"/>
              </a:solidFill>
            </a:endParaRPr>
          </a:p>
        </p:txBody>
      </p:sp>
      <p:sp>
        <p:nvSpPr>
          <p:cNvPr id="24" name="AutoShape 36"/>
          <p:cNvSpPr>
            <a:spLocks noChangeArrowheads="1"/>
          </p:cNvSpPr>
          <p:nvPr/>
        </p:nvSpPr>
        <p:spPr bwMode="auto">
          <a:xfrm>
            <a:off x="583600" y="5512841"/>
            <a:ext cx="1854200"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EG" altLang="en-US" sz="1400" b="1" dirty="0" smtClean="0"/>
              <a:t>تقييم الاصول والموارد</a:t>
            </a:r>
            <a:endParaRPr lang="en-US" altLang="en-US" sz="1400" b="1" dirty="0"/>
          </a:p>
        </p:txBody>
      </p:sp>
      <p:cxnSp>
        <p:nvCxnSpPr>
          <p:cNvPr id="33" name="AutoShape 27"/>
          <p:cNvCxnSpPr>
            <a:cxnSpLocks noChangeShapeType="1"/>
          </p:cNvCxnSpPr>
          <p:nvPr/>
        </p:nvCxnSpPr>
        <p:spPr bwMode="auto">
          <a:xfrm flipH="1">
            <a:off x="2411760" y="2932906"/>
            <a:ext cx="395287" cy="2951163"/>
          </a:xfrm>
          <a:prstGeom prst="bentConnector3">
            <a:avLst>
              <a:gd name="adj1" fmla="val -57833"/>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868235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martArt Placeholder 6145"/>
          <p:cNvGrpSpPr>
            <a:grpSpLocks/>
          </p:cNvGrpSpPr>
          <p:nvPr/>
        </p:nvGrpSpPr>
        <p:grpSpPr bwMode="auto">
          <a:xfrm>
            <a:off x="592837" y="1643044"/>
            <a:ext cx="8034527" cy="4594869"/>
            <a:chOff x="666" y="608"/>
            <a:chExt cx="4522" cy="2979"/>
          </a:xfrm>
        </p:grpSpPr>
        <p:sp>
          <p:nvSpPr>
            <p:cNvPr id="3" name="_s13316"/>
            <p:cNvSpPr>
              <a:spLocks noChangeArrowheads="1" noTextEdit="1"/>
            </p:cNvSpPr>
            <p:nvPr/>
          </p:nvSpPr>
          <p:spPr bwMode="auto">
            <a:xfrm>
              <a:off x="2333" y="1023"/>
              <a:ext cx="1188" cy="1188"/>
            </a:xfrm>
            <a:prstGeom prst="ellipse">
              <a:avLst/>
            </a:prstGeom>
            <a:solidFill>
              <a:srgbClr val="0399FF">
                <a:alpha val="50000"/>
              </a:srgbClr>
            </a:solidFill>
            <a:ln w="9525">
              <a:solidFill>
                <a:srgbClr val="4B595B"/>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4" name="_s13317"/>
            <p:cNvSpPr>
              <a:spLocks noChangeArrowheads="1"/>
            </p:cNvSpPr>
            <p:nvPr/>
          </p:nvSpPr>
          <p:spPr bwMode="auto">
            <a:xfrm>
              <a:off x="2350" y="608"/>
              <a:ext cx="11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1638" tIns="30820" rIns="61638" bIns="308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400" b="1" i="0" u="none" strike="noStrike" cap="none" normalizeH="0" baseline="0" smtClean="0">
                  <a:ln>
                    <a:noFill/>
                  </a:ln>
                  <a:solidFill>
                    <a:srgbClr val="990000"/>
                  </a:solidFill>
                  <a:effectLst/>
                  <a:latin typeface="Arial" pitchFamily="34" charset="0"/>
                  <a:cs typeface="Arial" pitchFamily="34" charset="0"/>
                </a:rPr>
                <a:t>الماليـــــــة</a:t>
              </a:r>
              <a:endParaRPr kumimoji="0" lang="en-US" altLang="ar-EG" sz="3400" b="1" i="0" u="none" strike="noStrike" cap="none" normalizeH="0" baseline="0" smtClean="0">
                <a:ln>
                  <a:noFill/>
                </a:ln>
                <a:solidFill>
                  <a:srgbClr val="990000"/>
                </a:solidFill>
                <a:effectLst/>
                <a:latin typeface="Arial" pitchFamily="34" charset="0"/>
                <a:cs typeface="Arial" pitchFamily="34" charset="0"/>
              </a:endParaRPr>
            </a:p>
          </p:txBody>
        </p:sp>
        <p:sp>
          <p:nvSpPr>
            <p:cNvPr id="5" name="_s13318"/>
            <p:cNvSpPr>
              <a:spLocks noChangeArrowheads="1" noTextEdit="1"/>
            </p:cNvSpPr>
            <p:nvPr/>
          </p:nvSpPr>
          <p:spPr bwMode="auto">
            <a:xfrm>
              <a:off x="2762" y="1335"/>
              <a:ext cx="1188" cy="1188"/>
            </a:xfrm>
            <a:prstGeom prst="ellipse">
              <a:avLst/>
            </a:prstGeom>
            <a:solidFill>
              <a:srgbClr val="F60802">
                <a:alpha val="50000"/>
              </a:srgbClr>
            </a:solidFill>
            <a:ln w="9525">
              <a:solidFill>
                <a:srgbClr val="F60802"/>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6" name="_s13319"/>
            <p:cNvSpPr>
              <a:spLocks noChangeArrowheads="1"/>
            </p:cNvSpPr>
            <p:nvPr/>
          </p:nvSpPr>
          <p:spPr bwMode="auto">
            <a:xfrm>
              <a:off x="4034" y="1412"/>
              <a:ext cx="11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1638" tIns="30820" rIns="61638" bIns="308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ar-IQ" altLang="ar-EG" sz="2600" b="1" i="0" u="none" strike="noStrike" cap="none" normalizeH="0" baseline="0" smtClean="0">
                  <a:ln>
                    <a:noFill/>
                  </a:ln>
                  <a:solidFill>
                    <a:schemeClr val="tx1"/>
                  </a:solidFill>
                  <a:effectLst/>
                  <a:latin typeface="Arial" pitchFamily="34" charset="0"/>
                  <a:cs typeface="Arial" pitchFamily="34" charset="0"/>
                </a:rPr>
                <a:t>القيادة</a:t>
              </a:r>
              <a:endParaRPr kumimoji="0" lang="en-US" altLang="ar-EG" sz="2600" b="1" i="0" u="none" strike="noStrike" cap="none" normalizeH="0" baseline="0" smtClean="0">
                <a:ln>
                  <a:noFill/>
                </a:ln>
                <a:solidFill>
                  <a:schemeClr val="tx1"/>
                </a:solidFill>
                <a:effectLst/>
                <a:latin typeface="Arial" pitchFamily="34" charset="0"/>
                <a:cs typeface="Arial" pitchFamily="34" charset="0"/>
              </a:endParaRPr>
            </a:p>
          </p:txBody>
        </p:sp>
        <p:sp>
          <p:nvSpPr>
            <p:cNvPr id="7" name="_s13320"/>
            <p:cNvSpPr>
              <a:spLocks noChangeArrowheads="1" noTextEdit="1"/>
            </p:cNvSpPr>
            <p:nvPr/>
          </p:nvSpPr>
          <p:spPr bwMode="auto">
            <a:xfrm>
              <a:off x="2598" y="1839"/>
              <a:ext cx="1188" cy="1188"/>
            </a:xfrm>
            <a:prstGeom prst="ellipse">
              <a:avLst/>
            </a:prstGeom>
            <a:solidFill>
              <a:srgbClr val="F1FD09">
                <a:alpha val="50000"/>
              </a:srgbClr>
            </a:solidFill>
            <a:ln w="9525">
              <a:solidFill>
                <a:srgbClr val="F1FD09"/>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8" name="_s13321"/>
            <p:cNvSpPr>
              <a:spLocks noChangeArrowheads="1"/>
            </p:cNvSpPr>
            <p:nvPr/>
          </p:nvSpPr>
          <p:spPr bwMode="auto">
            <a:xfrm>
              <a:off x="3356" y="3050"/>
              <a:ext cx="181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1638" tIns="30820" rIns="61638" bIns="308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pPr>
              <a:endParaRPr kumimoji="0" lang="ar-IQ"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pPr>
              <a:endParaRPr kumimoji="0" lang="ar-IQ"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pPr>
              <a:r>
                <a:rPr kumimoji="0" lang="ar-IQ" altLang="ar-EG" sz="2400" b="1" i="0" u="none" strike="noStrike" cap="none" normalizeH="0" baseline="0" dirty="0" smtClean="0">
                  <a:ln>
                    <a:noFill/>
                  </a:ln>
                  <a:solidFill>
                    <a:schemeClr val="tx1"/>
                  </a:solidFill>
                  <a:effectLst/>
                  <a:latin typeface="Arial" pitchFamily="34" charset="0"/>
                  <a:cs typeface="Arial" pitchFamily="34" charset="0"/>
                </a:rPr>
                <a:t>الافـــراد</a:t>
              </a:r>
            </a:p>
            <a:p>
              <a:pPr marL="0" marR="0" lvl="0" indent="0" defTabSz="914400"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dirty="0" smtClean="0">
                  <a:ln>
                    <a:noFill/>
                  </a:ln>
                  <a:solidFill>
                    <a:schemeClr val="tx1"/>
                  </a:solidFill>
                  <a:effectLst/>
                  <a:latin typeface="Arial" pitchFamily="34" charset="0"/>
                  <a:cs typeface="Arial" pitchFamily="34" charset="0"/>
                </a:rPr>
                <a:t>ت</a:t>
              </a:r>
              <a:r>
                <a:rPr kumimoji="0" lang="ar-SA" altLang="ar-EG" sz="1800" b="0" i="0" u="none" strike="noStrike" cap="none" normalizeH="0" baseline="0" dirty="0" smtClean="0">
                  <a:ln>
                    <a:noFill/>
                  </a:ln>
                  <a:solidFill>
                    <a:schemeClr val="tx1"/>
                  </a:solidFill>
                  <a:effectLst/>
                  <a:latin typeface="Arial" pitchFamily="34" charset="0"/>
                  <a:cs typeface="Arial" pitchFamily="34" charset="0"/>
                </a:rPr>
                <a:t>عز</a:t>
              </a:r>
              <a:r>
                <a:rPr kumimoji="0" lang="ar-EG" altLang="ar-EG" sz="1800" b="0" i="0" u="none" strike="noStrike" cap="none" normalizeH="0" baseline="0" dirty="0" smtClean="0">
                  <a:ln>
                    <a:noFill/>
                  </a:ln>
                  <a:solidFill>
                    <a:schemeClr val="tx1"/>
                  </a:solidFill>
                  <a:effectLst/>
                  <a:latin typeface="Arial" pitchFamily="34" charset="0"/>
                  <a:cs typeface="Arial" pitchFamily="34" charset="0"/>
                </a:rPr>
                <a:t>ي</a:t>
              </a:r>
              <a:r>
                <a:rPr kumimoji="0" lang="ar-SA" altLang="ar-EG" sz="1800" b="0" i="0" u="none" strike="noStrike" cap="none" normalizeH="0" baseline="0" dirty="0" smtClean="0">
                  <a:ln>
                    <a:noFill/>
                  </a:ln>
                  <a:solidFill>
                    <a:schemeClr val="tx1"/>
                  </a:solidFill>
                  <a:effectLst/>
                  <a:latin typeface="Arial" pitchFamily="34" charset="0"/>
                  <a:cs typeface="Arial" pitchFamily="34" charset="0"/>
                </a:rPr>
                <a:t>ز الأداء والرفاهية</a:t>
              </a:r>
              <a:r>
                <a:rPr kumimoji="0" lang="ar-IQ" altLang="ar-EG" sz="1800" b="0" i="0" u="none" strike="noStrike" cap="none" normalizeH="0" baseline="0" dirty="0" smtClean="0">
                  <a:ln>
                    <a:noFill/>
                  </a:ln>
                  <a:solidFill>
                    <a:schemeClr val="tx1"/>
                  </a:solidFill>
                  <a:effectLst/>
                  <a:latin typeface="Arial" pitchFamily="34" charset="0"/>
                  <a:cs typeface="Arial" pitchFamily="34" charset="0"/>
                </a:rPr>
                <a:t> </a:t>
              </a:r>
              <a:r>
                <a:rPr kumimoji="0" lang="ar-EG" altLang="ar-EG" sz="1800" b="0" i="0" u="none" strike="noStrike" cap="none" normalizeH="0" baseline="0" dirty="0" smtClean="0">
                  <a:ln>
                    <a:noFill/>
                  </a:ln>
                  <a:solidFill>
                    <a:schemeClr val="tx1"/>
                  </a:solidFill>
                  <a:effectLst/>
                  <a:latin typeface="Arial" pitchFamily="34" charset="0"/>
                  <a:cs typeface="Arial" pitchFamily="34" charset="0"/>
                </a:rPr>
                <a:t>و</a:t>
              </a:r>
              <a:r>
                <a:rPr kumimoji="0" lang="ar-IQ" altLang="ar-EG" sz="1800" b="0" i="0" u="none" strike="noStrike" cap="none" normalizeH="0" baseline="0" dirty="0" smtClean="0">
                  <a:ln>
                    <a:noFill/>
                  </a:ln>
                  <a:solidFill>
                    <a:schemeClr val="tx1"/>
                  </a:solidFill>
                  <a:effectLst/>
                  <a:latin typeface="Arial" pitchFamily="34" charset="0"/>
                  <a:cs typeface="Arial" pitchFamily="34" charset="0"/>
                </a:rPr>
                <a:t>ترقية وتحفيز </a:t>
              </a:r>
              <a:endParaRPr kumimoji="0" lang="ar-EG"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dirty="0" smtClean="0">
                  <a:ln>
                    <a:noFill/>
                  </a:ln>
                  <a:solidFill>
                    <a:schemeClr val="tx1"/>
                  </a:solidFill>
                  <a:effectLst/>
                  <a:latin typeface="Arial" pitchFamily="34" charset="0"/>
                  <a:cs typeface="Arial" pitchFamily="34" charset="0"/>
                </a:rPr>
                <a:t>الافراد بناء على الاستحقاق وتدريبهم  </a:t>
              </a:r>
              <a:endParaRPr kumimoji="0" lang="ar-EG"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dirty="0" smtClean="0">
                  <a:ln>
                    <a:noFill/>
                  </a:ln>
                  <a:solidFill>
                    <a:schemeClr val="tx1"/>
                  </a:solidFill>
                  <a:effectLst/>
                  <a:latin typeface="Arial" pitchFamily="34" charset="0"/>
                  <a:cs typeface="Arial" pitchFamily="34" charset="0"/>
                </a:rPr>
                <a:t>وأيجاد الية لاستقطاب الخبرات</a:t>
              </a:r>
              <a:endParaRPr kumimoji="0" lang="ar-IQ" altLang="ar-EG"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20000"/>
                </a:spcBef>
                <a:spcAft>
                  <a:spcPct val="0"/>
                </a:spcAft>
                <a:buClrTx/>
                <a:buSzTx/>
                <a:buFontTx/>
                <a:buNone/>
                <a:tabLst/>
              </a:pPr>
              <a:endParaRPr kumimoji="0" lang="en-US" altLang="ar-EG"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eaLnBrk="1" fontAlgn="base" latinLnBrk="0" hangingPunct="1">
                <a:lnSpc>
                  <a:spcPct val="100000"/>
                </a:lnSpc>
                <a:spcBef>
                  <a:spcPct val="20000"/>
                </a:spcBef>
                <a:spcAft>
                  <a:spcPct val="0"/>
                </a:spcAft>
                <a:buClrTx/>
                <a:buSzTx/>
                <a:buFontTx/>
                <a:buNone/>
                <a:tabLst/>
              </a:pPr>
              <a:endParaRPr kumimoji="0" lang="en-US" alt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_s13322"/>
            <p:cNvSpPr>
              <a:spLocks noChangeArrowheads="1" noTextEdit="1"/>
            </p:cNvSpPr>
            <p:nvPr/>
          </p:nvSpPr>
          <p:spPr bwMode="auto">
            <a:xfrm>
              <a:off x="2068" y="1839"/>
              <a:ext cx="1188" cy="1188"/>
            </a:xfrm>
            <a:prstGeom prst="ellipse">
              <a:avLst/>
            </a:prstGeom>
            <a:solidFill>
              <a:srgbClr val="01BD0A">
                <a:alpha val="50000"/>
              </a:srgbClr>
            </a:solidFill>
            <a:ln w="9525">
              <a:solidFill>
                <a:srgbClr val="01BD0A"/>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0" name="_s13323"/>
            <p:cNvSpPr>
              <a:spLocks noChangeArrowheads="1"/>
            </p:cNvSpPr>
            <p:nvPr/>
          </p:nvSpPr>
          <p:spPr bwMode="auto">
            <a:xfrm>
              <a:off x="847" y="2754"/>
              <a:ext cx="115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1638" tIns="30820" rIns="61638" bIns="308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ar-EG" sz="2800" b="1" i="0" u="none" strike="noStrike" cap="none" normalizeH="0" baseline="0" smtClean="0">
                  <a:ln>
                    <a:noFill/>
                  </a:ln>
                  <a:solidFill>
                    <a:schemeClr val="tx1"/>
                  </a:solidFill>
                  <a:effectLst/>
                  <a:latin typeface="Arial" pitchFamily="34" charset="0"/>
                  <a:cs typeface="Arial" pitchFamily="34" charset="0"/>
                </a:rPr>
                <a:t> </a:t>
              </a:r>
              <a:r>
                <a:rPr kumimoji="0" lang="ar-IQ" altLang="ar-EG" sz="2800" b="1" i="0" u="none" strike="noStrike" cap="none" normalizeH="0" baseline="0" smtClean="0">
                  <a:ln>
                    <a:noFill/>
                  </a:ln>
                  <a:solidFill>
                    <a:schemeClr val="tx1"/>
                  </a:solidFill>
                  <a:effectLst/>
                  <a:latin typeface="Arial" pitchFamily="34" charset="0"/>
                  <a:cs typeface="Arial" pitchFamily="34" charset="0"/>
                </a:rPr>
                <a:t>   </a:t>
              </a:r>
              <a:r>
                <a:rPr kumimoji="0" lang="ar-IQ" altLang="ar-EG" sz="2400" b="1" i="0" u="none" strike="noStrike" cap="none" normalizeH="0" baseline="0" smtClean="0">
                  <a:ln>
                    <a:noFill/>
                  </a:ln>
                  <a:solidFill>
                    <a:schemeClr val="tx1"/>
                  </a:solidFill>
                  <a:effectLst/>
                  <a:latin typeface="Arial" pitchFamily="34" charset="0"/>
                  <a:cs typeface="Arial" pitchFamily="34" charset="0"/>
                </a:rPr>
                <a:t>المعرفــــة</a:t>
              </a:r>
            </a:p>
            <a:p>
              <a:pPr marL="0" marR="0" lvl="0" indent="0" algn="r" defTabSz="914400" rtl="1" eaLnBrk="1" fontAlgn="base" latinLnBrk="0" hangingPunct="1">
                <a:lnSpc>
                  <a:spcPct val="100000"/>
                </a:lnSpc>
                <a:spcBef>
                  <a:spcPct val="0"/>
                </a:spcBef>
                <a:spcAft>
                  <a:spcPct val="0"/>
                </a:spcAft>
                <a:buClrTx/>
                <a:buSzTx/>
                <a:buFontTx/>
                <a:buNone/>
                <a:tabLst/>
              </a:pPr>
              <a:r>
                <a:rPr kumimoji="0" lang="ar-IQ" altLang="ar-EG" sz="1600" b="1" i="0" u="none" strike="noStrike" cap="none" normalizeH="0" baseline="0" smtClean="0">
                  <a:ln>
                    <a:noFill/>
                  </a:ln>
                  <a:solidFill>
                    <a:schemeClr val="tx1"/>
                  </a:solidFill>
                  <a:effectLst/>
                  <a:latin typeface="Arial" pitchFamily="34" charset="0"/>
                  <a:cs typeface="Arial" pitchFamily="34" charset="0"/>
                </a:rPr>
                <a:t>      </a:t>
              </a:r>
              <a:r>
                <a:rPr kumimoji="0" lang="ar-IQ" altLang="ar-EG" sz="1800" b="0" i="0" u="none" strike="noStrike" cap="none" normalizeH="0" baseline="0" smtClean="0">
                  <a:ln>
                    <a:noFill/>
                  </a:ln>
                  <a:solidFill>
                    <a:schemeClr val="tx1"/>
                  </a:solidFill>
                  <a:effectLst/>
                  <a:latin typeface="Arial" pitchFamily="34" charset="0"/>
                  <a:cs typeface="Arial" pitchFamily="34" charset="0"/>
                </a:rPr>
                <a:t>حث الموظفين على التمسك </a:t>
              </a:r>
            </a:p>
            <a:p>
              <a:pPr marL="0" marR="0" lvl="0" indent="0" algn="r" defTabSz="914400" rtl="1"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smtClean="0">
                  <a:ln>
                    <a:noFill/>
                  </a:ln>
                  <a:solidFill>
                    <a:schemeClr val="tx1"/>
                  </a:solidFill>
                  <a:effectLst/>
                  <a:latin typeface="Arial" pitchFamily="34" charset="0"/>
                  <a:cs typeface="Arial" pitchFamily="34" charset="0"/>
                </a:rPr>
                <a:t>      ب</a:t>
              </a:r>
              <a:r>
                <a:rPr kumimoji="0" lang="ar-SA" altLang="ar-EG" sz="1800" b="0" i="0" u="none" strike="noStrike" cap="none" normalizeH="0" baseline="0" smtClean="0">
                  <a:ln>
                    <a:noFill/>
                  </a:ln>
                  <a:solidFill>
                    <a:schemeClr val="tx1"/>
                  </a:solidFill>
                  <a:effectLst/>
                  <a:latin typeface="Arial" pitchFamily="34" charset="0"/>
                  <a:cs typeface="Arial" pitchFamily="34" charset="0"/>
                </a:rPr>
                <a:t>أ</a:t>
              </a:r>
              <a:r>
                <a:rPr kumimoji="0" lang="ar-IQ" altLang="ar-EG" sz="1800" b="0" i="0" u="none" strike="noStrike" cap="none" normalizeH="0" baseline="0" smtClean="0">
                  <a:ln>
                    <a:noFill/>
                  </a:ln>
                  <a:solidFill>
                    <a:schemeClr val="tx1"/>
                  </a:solidFill>
                  <a:effectLst/>
                  <a:latin typeface="Arial" pitchFamily="34" charset="0"/>
                  <a:cs typeface="Arial" pitchFamily="34" charset="0"/>
                </a:rPr>
                <a:t>على </a:t>
              </a:r>
              <a:r>
                <a:rPr kumimoji="0" lang="ar-SA" altLang="ar-EG" sz="1800" b="0" i="0" u="none" strike="noStrike" cap="none" normalizeH="0" baseline="0" smtClean="0">
                  <a:ln>
                    <a:noFill/>
                  </a:ln>
                  <a:solidFill>
                    <a:schemeClr val="tx1"/>
                  </a:solidFill>
                  <a:effectLst/>
                  <a:latin typeface="Arial" pitchFamily="34" charset="0"/>
                  <a:cs typeface="Arial" pitchFamily="34" charset="0"/>
                </a:rPr>
                <a:t>درجات</a:t>
              </a:r>
              <a:r>
                <a:rPr kumimoji="0" lang="ar-IQ" altLang="ar-EG" sz="1800" b="0" i="0" u="none" strike="noStrike" cap="none" normalizeH="0" baseline="0" smtClean="0">
                  <a:ln>
                    <a:noFill/>
                  </a:ln>
                  <a:solidFill>
                    <a:schemeClr val="tx1"/>
                  </a:solidFill>
                  <a:effectLst/>
                  <a:latin typeface="Arial" pitchFamily="34" charset="0"/>
                  <a:cs typeface="Arial" pitchFamily="34" charset="0"/>
                </a:rPr>
                <a:t> الشفافية المالية </a:t>
              </a:r>
            </a:p>
            <a:p>
              <a:pPr marL="0" marR="0" lvl="0" indent="0" algn="r" defTabSz="914400" rtl="1" eaLnBrk="1" fontAlgn="base" latinLnBrk="0" hangingPunct="1">
                <a:lnSpc>
                  <a:spcPct val="100000"/>
                </a:lnSpc>
                <a:spcBef>
                  <a:spcPct val="0"/>
                </a:spcBef>
                <a:spcAft>
                  <a:spcPct val="0"/>
                </a:spcAft>
                <a:buClrTx/>
                <a:buSzTx/>
                <a:buFontTx/>
                <a:buNone/>
                <a:tabLst/>
              </a:pPr>
              <a:r>
                <a:rPr kumimoji="0" lang="ar-IQ" altLang="ar-EG" sz="1800" b="0" i="0" u="none" strike="noStrike" cap="none" normalizeH="0" baseline="0" smtClean="0">
                  <a:ln>
                    <a:noFill/>
                  </a:ln>
                  <a:solidFill>
                    <a:schemeClr val="tx1"/>
                  </a:solidFill>
                  <a:effectLst/>
                  <a:latin typeface="Arial" pitchFamily="34" charset="0"/>
                  <a:cs typeface="Arial" pitchFamily="34" charset="0"/>
                </a:rPr>
                <a:t>      والمساءلة ومراقبة النظم المالية</a:t>
              </a: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_s13324"/>
            <p:cNvSpPr>
              <a:spLocks noChangeArrowheads="1" noTextEdit="1"/>
            </p:cNvSpPr>
            <p:nvPr/>
          </p:nvSpPr>
          <p:spPr bwMode="auto">
            <a:xfrm>
              <a:off x="1904" y="1335"/>
              <a:ext cx="1188" cy="1188"/>
            </a:xfrm>
            <a:prstGeom prst="ellipse">
              <a:avLst/>
            </a:prstGeom>
            <a:solidFill>
              <a:srgbClr val="1A0FFF">
                <a:alpha val="50000"/>
              </a:srgbClr>
            </a:solidFill>
            <a:ln w="9525">
              <a:solidFill>
                <a:srgbClr val="1A0FFF"/>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2" name="_s13325"/>
            <p:cNvSpPr>
              <a:spLocks noChangeArrowheads="1"/>
            </p:cNvSpPr>
            <p:nvPr/>
          </p:nvSpPr>
          <p:spPr bwMode="auto">
            <a:xfrm>
              <a:off x="666" y="1412"/>
              <a:ext cx="11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1638" tIns="30820" rIns="61638" bIns="308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ar-IQ" altLang="ar-EG" sz="2800" b="1" i="0" u="none" strike="noStrike" cap="none" normalizeH="0" baseline="0" smtClean="0">
                  <a:ln>
                    <a:noFill/>
                  </a:ln>
                  <a:solidFill>
                    <a:schemeClr val="tx1"/>
                  </a:solidFill>
                  <a:effectLst/>
                  <a:latin typeface="Arial" pitchFamily="34" charset="0"/>
                  <a:cs typeface="Arial" pitchFamily="34" charset="0"/>
                </a:rPr>
                <a:t>العمليــات</a:t>
              </a:r>
              <a:endParaRPr kumimoji="0" lang="en-US" altLang="ar-EG" sz="2800" b="1"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2673" y="2108"/>
              <a:ext cx="629"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ar-EG" sz="3600" b="1" i="0" u="none" strike="noStrike" cap="none" normalizeH="0" baseline="0" smtClean="0">
                  <a:ln>
                    <a:noFill/>
                  </a:ln>
                  <a:solidFill>
                    <a:schemeClr val="bg1"/>
                  </a:solidFill>
                  <a:effectLst/>
                  <a:latin typeface="Arial" pitchFamily="34" charset="0"/>
                  <a:cs typeface="Arial" pitchFamily="34" charset="0"/>
                </a:rPr>
                <a:t>التمي</a:t>
              </a:r>
              <a:r>
                <a:rPr kumimoji="0" lang="ar-IQ" altLang="ar-EG" sz="3600" b="1" i="0" u="none" strike="noStrike" cap="none" normalizeH="0" baseline="0" smtClean="0">
                  <a:ln>
                    <a:noFill/>
                  </a:ln>
                  <a:solidFill>
                    <a:schemeClr val="bg1"/>
                  </a:solidFill>
                  <a:effectLst/>
                  <a:latin typeface="Arial" pitchFamily="34" charset="0"/>
                  <a:cs typeface="Arial" pitchFamily="34" charset="0"/>
                </a:rPr>
                <a:t>ـّ</a:t>
              </a:r>
              <a:r>
                <a:rPr kumimoji="0" lang="ar-SA" altLang="ar-EG" sz="3600" b="1" i="0" u="none" strike="noStrike" cap="none" normalizeH="0" baseline="0" smtClean="0">
                  <a:ln>
                    <a:noFill/>
                  </a:ln>
                  <a:solidFill>
                    <a:schemeClr val="bg1"/>
                  </a:solidFill>
                  <a:effectLst/>
                  <a:latin typeface="Arial" pitchFamily="34" charset="0"/>
                  <a:cs typeface="Arial" pitchFamily="34" charset="0"/>
                </a:rPr>
                <a:t>ز</a:t>
              </a:r>
              <a:endParaRPr kumimoji="0" lang="en-US" altLang="ar-EG" sz="3600" b="1" i="0" u="none" strike="noStrike" cap="none" normalizeH="0" baseline="0" smtClean="0">
                <a:ln>
                  <a:noFill/>
                </a:ln>
                <a:solidFill>
                  <a:schemeClr val="bg1"/>
                </a:solidFill>
                <a:effectLst/>
                <a:latin typeface="Arial" pitchFamily="34" charset="0"/>
                <a:cs typeface="Arial" pitchFamily="34" charset="0"/>
              </a:endParaRPr>
            </a:p>
          </p:txBody>
        </p:sp>
      </p:grpSp>
      <p:sp>
        <p:nvSpPr>
          <p:cNvPr id="5135" name="Text Box 15"/>
          <p:cNvSpPr txBox="1">
            <a:spLocks noChangeArrowheads="1"/>
          </p:cNvSpPr>
          <p:nvPr/>
        </p:nvSpPr>
        <p:spPr bwMode="auto">
          <a:xfrm>
            <a:off x="0" y="3206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3200" b="1" dirty="0">
                <a:solidFill>
                  <a:srgbClr val="000066"/>
                </a:solidFill>
              </a:rPr>
              <a:t>علاقة معيار الماليـــــــة</a:t>
            </a:r>
            <a:r>
              <a:rPr lang="ar-IQ" altLang="en-US" sz="3200" dirty="0">
                <a:solidFill>
                  <a:srgbClr val="000066"/>
                </a:solidFill>
              </a:rPr>
              <a:t> </a:t>
            </a:r>
            <a:r>
              <a:rPr lang="ar-IQ" altLang="en-US" sz="3200" b="1" dirty="0">
                <a:solidFill>
                  <a:srgbClr val="000066"/>
                </a:solidFill>
              </a:rPr>
              <a:t>مع المعايير الاخرى</a:t>
            </a:r>
            <a:endParaRPr lang="en-US" altLang="en-US" sz="3200" b="1" dirty="0">
              <a:solidFill>
                <a:srgbClr val="000066"/>
              </a:solidFill>
            </a:endParaRPr>
          </a:p>
        </p:txBody>
      </p:sp>
      <p:sp>
        <p:nvSpPr>
          <p:cNvPr id="5136" name="Text Box 16"/>
          <p:cNvSpPr txBox="1">
            <a:spLocks noChangeArrowheads="1"/>
          </p:cNvSpPr>
          <p:nvPr/>
        </p:nvSpPr>
        <p:spPr bwMode="auto">
          <a:xfrm>
            <a:off x="6553200" y="3429000"/>
            <a:ext cx="21193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0"/>
              </a:spcBef>
              <a:buClrTx/>
              <a:buFontTx/>
              <a:buNone/>
            </a:pPr>
            <a:r>
              <a:rPr lang="ar-SA" altLang="en-US" sz="1800" dirty="0" smtClean="0">
                <a:cs typeface="Arial" panose="020B0604020202020204" pitchFamily="34" charset="0"/>
              </a:rPr>
              <a:t>بناء </a:t>
            </a:r>
            <a:r>
              <a:rPr lang="ar-SA" altLang="en-US" sz="1800" dirty="0">
                <a:cs typeface="Arial" panose="020B0604020202020204" pitchFamily="34" charset="0"/>
              </a:rPr>
              <a:t>الثقة في القيادة، وتوفير الفرصة للعب دور أكبر في الحكومة</a:t>
            </a:r>
            <a:endParaRPr lang="en-US" altLang="en-US" sz="1800" dirty="0">
              <a:cs typeface="Arial" panose="020B0604020202020204" pitchFamily="34" charset="0"/>
            </a:endParaRPr>
          </a:p>
        </p:txBody>
      </p:sp>
      <p:sp>
        <p:nvSpPr>
          <p:cNvPr id="5137" name="Text Box 17"/>
          <p:cNvSpPr txBox="1">
            <a:spLocks noChangeArrowheads="1"/>
          </p:cNvSpPr>
          <p:nvPr/>
        </p:nvSpPr>
        <p:spPr bwMode="auto">
          <a:xfrm>
            <a:off x="0" y="3429000"/>
            <a:ext cx="259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0"/>
              </a:spcBef>
              <a:buClrTx/>
              <a:buFontTx/>
              <a:buNone/>
            </a:pPr>
            <a:r>
              <a:rPr lang="ar-SA" altLang="en-US" sz="1600" dirty="0">
                <a:cs typeface="Arial" panose="020B0604020202020204" pitchFamily="34" charset="0"/>
              </a:rPr>
              <a:t>التميز في مجال الإدارة المالية يعتمد على وجود عمليات </a:t>
            </a:r>
            <a:r>
              <a:rPr lang="ar-IQ" altLang="en-US" sz="1600" dirty="0">
                <a:cs typeface="Arial" panose="020B0604020202020204" pitchFamily="34" charset="0"/>
              </a:rPr>
              <a:t>بمواصفات </a:t>
            </a:r>
            <a:r>
              <a:rPr lang="ar-SA" altLang="en-US" sz="1600" dirty="0">
                <a:cs typeface="Arial" panose="020B0604020202020204" pitchFamily="34" charset="0"/>
              </a:rPr>
              <a:t>عالمية </a:t>
            </a:r>
            <a:r>
              <a:rPr lang="ar-IQ" altLang="en-US" sz="1600" dirty="0">
                <a:cs typeface="Arial" panose="020B0604020202020204" pitchFamily="34" charset="0"/>
              </a:rPr>
              <a:t>و</a:t>
            </a:r>
            <a:r>
              <a:rPr lang="ar-SA" altLang="en-US" sz="1600" dirty="0">
                <a:cs typeface="Arial" panose="020B0604020202020204" pitchFamily="34" charset="0"/>
              </a:rPr>
              <a:t>أن جميع الموظفين يتبعو</a:t>
            </a:r>
            <a:r>
              <a:rPr lang="ar-IQ" altLang="en-US" sz="1600" dirty="0">
                <a:cs typeface="Arial" panose="020B0604020202020204" pitchFamily="34" charset="0"/>
              </a:rPr>
              <a:t>ه</a:t>
            </a:r>
            <a:r>
              <a:rPr lang="ar-SA" altLang="en-US" sz="1600" dirty="0">
                <a:cs typeface="Arial" panose="020B0604020202020204" pitchFamily="34" charset="0"/>
              </a:rPr>
              <a:t>ا بدقة </a:t>
            </a:r>
            <a:endParaRPr lang="en-US" altLang="en-US" sz="1600" dirty="0">
              <a:cs typeface="Arial" panose="020B0604020202020204" pitchFamily="34" charset="0"/>
            </a:endParaRPr>
          </a:p>
        </p:txBody>
      </p:sp>
      <p:sp>
        <p:nvSpPr>
          <p:cNvPr id="18"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32</a:t>
            </a:fld>
            <a:endParaRPr lang="en-US" altLang="en-US" sz="1400" b="1">
              <a:solidFill>
                <a:srgbClr val="C00000"/>
              </a:solidFill>
            </a:endParaRPr>
          </a:p>
        </p:txBody>
      </p:sp>
    </p:spTree>
    <p:extLst>
      <p:ext uri="{BB962C8B-B14F-4D97-AF65-F5344CB8AC3E}">
        <p14:creationId xmlns:p14="http://schemas.microsoft.com/office/powerpoint/2010/main" val="42772015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AutoShape 2"/>
          <p:cNvSpPr>
            <a:spLocks noChangeArrowheads="1"/>
          </p:cNvSpPr>
          <p:nvPr/>
        </p:nvSpPr>
        <p:spPr bwMode="auto">
          <a:xfrm>
            <a:off x="2390775" y="358775"/>
            <a:ext cx="4868863" cy="696913"/>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7749" name="AutoShape 5"/>
          <p:cNvSpPr>
            <a:spLocks noChangeArrowheads="1"/>
          </p:cNvSpPr>
          <p:nvPr/>
        </p:nvSpPr>
        <p:spPr bwMode="auto">
          <a:xfrm>
            <a:off x="35496" y="1124744"/>
            <a:ext cx="8956104" cy="1191816"/>
          </a:xfrm>
          <a:prstGeom prst="roundRect">
            <a:avLst>
              <a:gd name="adj" fmla="val 16667"/>
            </a:avLst>
          </a:prstGeom>
          <a:noFill/>
          <a:ln w="28575" algn="ctr">
            <a:noFill/>
            <a:round/>
            <a:headEnd/>
            <a:tailEnd/>
          </a:ln>
          <a:effectLst/>
        </p:spPr>
        <p:txBody>
          <a:bodyPr wrap="square">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5- العمليات</a:t>
            </a:r>
          </a:p>
          <a:p>
            <a:pPr>
              <a:defRPr/>
            </a:pPr>
            <a:r>
              <a:rPr lang="ar-EG" b="0" dirty="0">
                <a:solidFill>
                  <a:srgbClr val="000000"/>
                </a:solidFill>
                <a:cs typeface="Arial" charset="0"/>
              </a:rPr>
              <a:t>    </a:t>
            </a:r>
            <a:r>
              <a:rPr lang="ar-EG" b="1" dirty="0">
                <a:solidFill>
                  <a:srgbClr val="000000"/>
                </a:solidFill>
                <a:cs typeface="Arial" charset="0"/>
              </a:rPr>
              <a:t>تدار المؤسسات بمجموعة من الإجراءات </a:t>
            </a:r>
            <a:r>
              <a:rPr lang="ar-EG" b="1" dirty="0" smtClean="0">
                <a:solidFill>
                  <a:srgbClr val="000000"/>
                </a:solidFill>
                <a:cs typeface="Arial" charset="0"/>
              </a:rPr>
              <a:t>والعمليات </a:t>
            </a:r>
            <a:r>
              <a:rPr lang="ar-EG" b="1" dirty="0">
                <a:solidFill>
                  <a:srgbClr val="000000"/>
                </a:solidFill>
                <a:cs typeface="Arial" charset="0"/>
              </a:rPr>
              <a:t>، ويمثل كل إجراء مجموعة من الأنشطة التي تحول المدخلات الى مخرجات . ويهتم هذا المعيار بشكل خاص بتقييم العمليات الأساسية وتحديد فاعلية </a:t>
            </a:r>
            <a:r>
              <a:rPr lang="ar-EG" b="1" dirty="0" smtClean="0">
                <a:solidFill>
                  <a:srgbClr val="000000"/>
                </a:solidFill>
                <a:cs typeface="Arial" charset="0"/>
              </a:rPr>
              <a:t>وكفاءة </a:t>
            </a:r>
            <a:r>
              <a:rPr lang="ar-EG" b="1" dirty="0">
                <a:solidFill>
                  <a:srgbClr val="000000"/>
                </a:solidFill>
                <a:cs typeface="Arial" charset="0"/>
              </a:rPr>
              <a:t>هذه العمليات.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16560"/>
            <a:ext cx="8340725" cy="4352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2"/>
          <p:cNvSpPr>
            <a:spLocks noChangeArrowheads="1"/>
          </p:cNvSpPr>
          <p:nvPr/>
        </p:nvSpPr>
        <p:spPr bwMode="auto">
          <a:xfrm>
            <a:off x="687388" y="339725"/>
            <a:ext cx="1304925"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9"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33</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2009788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checkerboard(down)">
                                      <p:cBhvr>
                                        <p:cTn id="7" dur="500"/>
                                        <p:tgtEl>
                                          <p:spTgt spid="287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49"/>
                                        </p:tgtEl>
                                        <p:attrNameLst>
                                          <p:attrName>style.visibility</p:attrName>
                                        </p:attrNameLst>
                                      </p:cBhvr>
                                      <p:to>
                                        <p:strVal val="visible"/>
                                      </p:to>
                                    </p:set>
                                    <p:animEffect transition="in" filter="dissolve">
                                      <p:cBhvr>
                                        <p:cTn id="17" dur="500"/>
                                        <p:tgtEl>
                                          <p:spTgt spid="287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nimBg="1"/>
      <p:bldP spid="287749"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4"/>
          <p:cNvSpPr>
            <a:spLocks noChangeArrowheads="1"/>
          </p:cNvSpPr>
          <p:nvPr/>
        </p:nvSpPr>
        <p:spPr bwMode="auto">
          <a:xfrm>
            <a:off x="5456238" y="2590800"/>
            <a:ext cx="2925762"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SA" altLang="en-US" sz="1600" b="1">
                <a:solidFill>
                  <a:schemeClr val="dk1"/>
                </a:solidFill>
                <a:latin typeface="Arial" pitchFamily="34" charset="0"/>
              </a:rPr>
              <a:t>ادارة العلاقات مع المتعاملين</a:t>
            </a:r>
            <a:endParaRPr lang="en-US" altLang="en-US" sz="1600" b="1">
              <a:solidFill>
                <a:schemeClr val="dk1"/>
              </a:solidFill>
              <a:latin typeface="Arial" pitchFamily="34" charset="0"/>
            </a:endParaRPr>
          </a:p>
        </p:txBody>
      </p:sp>
      <p:sp>
        <p:nvSpPr>
          <p:cNvPr id="35843" name="AutoShape 46"/>
          <p:cNvSpPr>
            <a:spLocks noChangeArrowheads="1"/>
          </p:cNvSpPr>
          <p:nvPr/>
        </p:nvSpPr>
        <p:spPr bwMode="auto">
          <a:xfrm>
            <a:off x="3230563" y="1371600"/>
            <a:ext cx="2789237" cy="9144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2800" b="1"/>
              <a:t>معيار العمليات</a:t>
            </a:r>
            <a:endParaRPr lang="en-US" altLang="en-US" sz="2800" b="1"/>
          </a:p>
        </p:txBody>
      </p:sp>
      <p:sp>
        <p:nvSpPr>
          <p:cNvPr id="35844" name="AutoShape 36"/>
          <p:cNvSpPr>
            <a:spLocks noChangeArrowheads="1"/>
          </p:cNvSpPr>
          <p:nvPr/>
        </p:nvSpPr>
        <p:spPr bwMode="auto">
          <a:xfrm>
            <a:off x="503238" y="2597150"/>
            <a:ext cx="2925762" cy="685800"/>
          </a:xfrm>
          <a:prstGeom prst="roundRect">
            <a:avLst>
              <a:gd name="adj" fmla="val 16667"/>
            </a:avLst>
          </a:prstGeom>
          <a:ln/>
          <a:extLst/>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ar-IQ" altLang="en-US" sz="1600" b="1">
                <a:solidFill>
                  <a:schemeClr val="dk1"/>
                </a:solidFill>
                <a:latin typeface="Arial" pitchFamily="34" charset="0"/>
              </a:rPr>
              <a:t>إ</a:t>
            </a:r>
            <a:r>
              <a:rPr lang="ar-SA" altLang="en-US" sz="1600" b="1">
                <a:solidFill>
                  <a:schemeClr val="dk1"/>
                </a:solidFill>
                <a:latin typeface="Arial" pitchFamily="34" charset="0"/>
              </a:rPr>
              <a:t>دارة العمليات وتبسيطها</a:t>
            </a:r>
            <a:endParaRPr lang="en-US" altLang="en-US" sz="1600" b="1">
              <a:solidFill>
                <a:schemeClr val="dk1"/>
              </a:solidFill>
              <a:latin typeface="Arial" pitchFamily="34" charset="0"/>
            </a:endParaRPr>
          </a:p>
        </p:txBody>
      </p:sp>
      <p:sp>
        <p:nvSpPr>
          <p:cNvPr id="35845" name="AutoShape 36"/>
          <p:cNvSpPr>
            <a:spLocks noChangeArrowheads="1"/>
          </p:cNvSpPr>
          <p:nvPr/>
        </p:nvSpPr>
        <p:spPr bwMode="auto">
          <a:xfrm>
            <a:off x="762000" y="3530600"/>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تصميم العملية وتقديمها</a:t>
            </a:r>
            <a:endParaRPr lang="en-US" altLang="en-US" sz="1400" b="1"/>
          </a:p>
        </p:txBody>
      </p:sp>
      <p:cxnSp>
        <p:nvCxnSpPr>
          <p:cNvPr id="35846" name="AutoShape 8"/>
          <p:cNvCxnSpPr>
            <a:cxnSpLocks noChangeShapeType="1"/>
            <a:stCxn id="35844" idx="3"/>
            <a:endCxn id="35845" idx="3"/>
          </p:cNvCxnSpPr>
          <p:nvPr/>
        </p:nvCxnSpPr>
        <p:spPr bwMode="auto">
          <a:xfrm flipH="1">
            <a:off x="3033713" y="2940050"/>
            <a:ext cx="395287" cy="917575"/>
          </a:xfrm>
          <a:prstGeom prst="bentConnector3">
            <a:avLst>
              <a:gd name="adj1" fmla="val -57431"/>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35847" name="AutoShape 9"/>
          <p:cNvCxnSpPr>
            <a:cxnSpLocks noChangeShapeType="1"/>
            <a:stCxn id="35844" idx="3"/>
            <a:endCxn id="35848" idx="3"/>
          </p:cNvCxnSpPr>
          <p:nvPr/>
        </p:nvCxnSpPr>
        <p:spPr bwMode="auto">
          <a:xfrm flipH="1">
            <a:off x="3033713" y="2940050"/>
            <a:ext cx="395287" cy="1949450"/>
          </a:xfrm>
          <a:prstGeom prst="bentConnector3">
            <a:avLst>
              <a:gd name="adj1" fmla="val -57431"/>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5848" name="AutoShape 36"/>
          <p:cNvSpPr>
            <a:spLocks noChangeArrowheads="1"/>
          </p:cNvSpPr>
          <p:nvPr/>
        </p:nvSpPr>
        <p:spPr bwMode="auto">
          <a:xfrm>
            <a:off x="762000" y="4562475"/>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تبسيط الاجراءات</a:t>
            </a:r>
            <a:endParaRPr lang="en-US" altLang="en-US" sz="1400" b="1"/>
          </a:p>
        </p:txBody>
      </p:sp>
      <p:cxnSp>
        <p:nvCxnSpPr>
          <p:cNvPr id="35849" name="AutoShape 11"/>
          <p:cNvCxnSpPr>
            <a:cxnSpLocks noChangeShapeType="1"/>
            <a:stCxn id="35843" idx="2"/>
            <a:endCxn id="35844" idx="0"/>
          </p:cNvCxnSpPr>
          <p:nvPr/>
        </p:nvCxnSpPr>
        <p:spPr bwMode="auto">
          <a:xfrm rot="5400000">
            <a:off x="3140869" y="1112044"/>
            <a:ext cx="311150" cy="2659062"/>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35850" name="AutoShape 13"/>
          <p:cNvCxnSpPr>
            <a:cxnSpLocks noChangeShapeType="1"/>
            <a:stCxn id="35843" idx="2"/>
            <a:endCxn id="35842" idx="0"/>
          </p:cNvCxnSpPr>
          <p:nvPr/>
        </p:nvCxnSpPr>
        <p:spPr bwMode="auto">
          <a:xfrm rot="16200000" flipH="1">
            <a:off x="5619750" y="1292225"/>
            <a:ext cx="304800" cy="2292350"/>
          </a:xfrm>
          <a:prstGeom prst="bentConnector3">
            <a:avLst>
              <a:gd name="adj1" fmla="val 50000"/>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5851" name="AutoShape 36"/>
          <p:cNvSpPr>
            <a:spLocks noChangeArrowheads="1"/>
          </p:cNvSpPr>
          <p:nvPr/>
        </p:nvSpPr>
        <p:spPr bwMode="auto">
          <a:xfrm>
            <a:off x="5667375" y="3429000"/>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احتياجات متلقي الخدمة</a:t>
            </a:r>
            <a:endParaRPr lang="en-US" altLang="en-US" sz="1400" b="1"/>
          </a:p>
        </p:txBody>
      </p:sp>
      <p:cxnSp>
        <p:nvCxnSpPr>
          <p:cNvPr id="35852" name="AutoShape 19"/>
          <p:cNvCxnSpPr>
            <a:cxnSpLocks noChangeShapeType="1"/>
            <a:stCxn id="35842" idx="3"/>
            <a:endCxn id="35851" idx="3"/>
          </p:cNvCxnSpPr>
          <p:nvPr/>
        </p:nvCxnSpPr>
        <p:spPr bwMode="auto">
          <a:xfrm flipH="1">
            <a:off x="7939088" y="2933700"/>
            <a:ext cx="442912" cy="822325"/>
          </a:xfrm>
          <a:prstGeom prst="bentConnector3">
            <a:avLst>
              <a:gd name="adj1" fmla="val -51255"/>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cxnSp>
        <p:nvCxnSpPr>
          <p:cNvPr id="35853" name="AutoShape 20"/>
          <p:cNvCxnSpPr>
            <a:cxnSpLocks noChangeShapeType="1"/>
            <a:stCxn id="35842" idx="3"/>
            <a:endCxn id="35854" idx="3"/>
          </p:cNvCxnSpPr>
          <p:nvPr/>
        </p:nvCxnSpPr>
        <p:spPr bwMode="auto">
          <a:xfrm flipH="1">
            <a:off x="7939088" y="2933700"/>
            <a:ext cx="442912" cy="1660525"/>
          </a:xfrm>
          <a:prstGeom prst="bentConnector3">
            <a:avLst>
              <a:gd name="adj1" fmla="val -51255"/>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5854" name="AutoShape 36"/>
          <p:cNvSpPr>
            <a:spLocks noChangeArrowheads="1"/>
          </p:cNvSpPr>
          <p:nvPr/>
        </p:nvSpPr>
        <p:spPr bwMode="auto">
          <a:xfrm>
            <a:off x="5667375" y="4267200"/>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رض</a:t>
            </a:r>
            <a:r>
              <a:rPr lang="ar-EG" altLang="en-US" sz="1400" b="1"/>
              <a:t>ا</a:t>
            </a:r>
            <a:r>
              <a:rPr lang="ar-SA" altLang="en-US" sz="1400" b="1"/>
              <a:t> المتعاملين</a:t>
            </a:r>
            <a:endParaRPr lang="en-US" altLang="en-US" sz="1400" b="1"/>
          </a:p>
        </p:txBody>
      </p:sp>
      <p:cxnSp>
        <p:nvCxnSpPr>
          <p:cNvPr id="35855" name="AutoShape 22"/>
          <p:cNvCxnSpPr>
            <a:cxnSpLocks noChangeShapeType="1"/>
            <a:stCxn id="35842" idx="3"/>
            <a:endCxn id="35856" idx="3"/>
          </p:cNvCxnSpPr>
          <p:nvPr/>
        </p:nvCxnSpPr>
        <p:spPr bwMode="auto">
          <a:xfrm flipH="1">
            <a:off x="7939088" y="2933700"/>
            <a:ext cx="442912" cy="2498725"/>
          </a:xfrm>
          <a:prstGeom prst="bentConnector3">
            <a:avLst>
              <a:gd name="adj1" fmla="val -51255"/>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5856" name="AutoShape 36"/>
          <p:cNvSpPr>
            <a:spLocks noChangeArrowheads="1"/>
          </p:cNvSpPr>
          <p:nvPr/>
        </p:nvSpPr>
        <p:spPr bwMode="auto">
          <a:xfrm>
            <a:off x="5667375" y="5105400"/>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SA" altLang="en-US" sz="1400" b="1"/>
              <a:t>بناء العلاقات مع الموردين</a:t>
            </a:r>
            <a:endParaRPr lang="en-US" altLang="en-US" sz="1400" b="1"/>
          </a:p>
        </p:txBody>
      </p:sp>
      <p:cxnSp>
        <p:nvCxnSpPr>
          <p:cNvPr id="35857" name="AutoShape 24"/>
          <p:cNvCxnSpPr>
            <a:cxnSpLocks noChangeShapeType="1"/>
            <a:stCxn id="35842" idx="3"/>
            <a:endCxn id="35858" idx="3"/>
          </p:cNvCxnSpPr>
          <p:nvPr/>
        </p:nvCxnSpPr>
        <p:spPr bwMode="auto">
          <a:xfrm flipH="1">
            <a:off x="7939088" y="2933700"/>
            <a:ext cx="442912" cy="3336925"/>
          </a:xfrm>
          <a:prstGeom prst="bentConnector3">
            <a:avLst>
              <a:gd name="adj1" fmla="val -51255"/>
            </a:avLst>
          </a:prstGeom>
          <a:noFill/>
          <a:ln w="63500">
            <a:solidFill>
              <a:schemeClr val="bg2"/>
            </a:solidFill>
            <a:miter lim="800000"/>
            <a:headEnd/>
            <a:tailEnd/>
          </a:ln>
          <a:extLst>
            <a:ext uri="{909E8E84-426E-40DD-AFC4-6F175D3DCCD1}">
              <a14:hiddenFill xmlns:a14="http://schemas.microsoft.com/office/drawing/2010/main">
                <a:noFill/>
              </a14:hiddenFill>
            </a:ext>
          </a:extLst>
        </p:spPr>
      </p:cxnSp>
      <p:sp>
        <p:nvSpPr>
          <p:cNvPr id="35858" name="AutoShape 36"/>
          <p:cNvSpPr>
            <a:spLocks noChangeArrowheads="1"/>
          </p:cNvSpPr>
          <p:nvPr/>
        </p:nvSpPr>
        <p:spPr bwMode="auto">
          <a:xfrm>
            <a:off x="5667375" y="5943600"/>
            <a:ext cx="2271713" cy="6524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rtl="1" eaLnBrk="1" hangingPunct="1">
              <a:spcBef>
                <a:spcPct val="0"/>
              </a:spcBef>
              <a:buClrTx/>
              <a:buFontTx/>
              <a:buNone/>
            </a:pPr>
            <a:r>
              <a:rPr lang="ar-IQ" altLang="en-US" sz="1400" b="1"/>
              <a:t>التحسين المستمر</a:t>
            </a:r>
            <a:endParaRPr lang="en-US" altLang="en-US" sz="1400" b="1"/>
          </a:p>
        </p:txBody>
      </p:sp>
      <p:sp>
        <p:nvSpPr>
          <p:cNvPr id="19"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34</a:t>
            </a:fld>
            <a:endParaRPr lang="en-US" altLang="en-US" sz="1400" b="1">
              <a:solidFill>
                <a:srgbClr val="C00000"/>
              </a:solidFill>
            </a:endParaRPr>
          </a:p>
        </p:txBody>
      </p:sp>
    </p:spTree>
    <p:extLst>
      <p:ext uri="{BB962C8B-B14F-4D97-AF65-F5344CB8AC3E}">
        <p14:creationId xmlns:p14="http://schemas.microsoft.com/office/powerpoint/2010/main" val="355522406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martArt Placeholder 5121"/>
          <p:cNvGrpSpPr>
            <a:grpSpLocks/>
          </p:cNvGrpSpPr>
          <p:nvPr/>
        </p:nvGrpSpPr>
        <p:grpSpPr bwMode="auto">
          <a:xfrm>
            <a:off x="687511" y="1509752"/>
            <a:ext cx="8456488" cy="4742090"/>
            <a:chOff x="562" y="503"/>
            <a:chExt cx="4899" cy="2699"/>
          </a:xfrm>
        </p:grpSpPr>
        <p:sp>
          <p:nvSpPr>
            <p:cNvPr id="3" name="_s12292"/>
            <p:cNvSpPr>
              <a:spLocks noChangeArrowheads="1" noTextEdit="1"/>
            </p:cNvSpPr>
            <p:nvPr/>
          </p:nvSpPr>
          <p:spPr bwMode="auto">
            <a:xfrm>
              <a:off x="2263" y="918"/>
              <a:ext cx="1187" cy="1188"/>
            </a:xfrm>
            <a:prstGeom prst="ellipse">
              <a:avLst/>
            </a:prstGeom>
            <a:solidFill>
              <a:srgbClr val="0399FF">
                <a:alpha val="50000"/>
              </a:srgbClr>
            </a:solidFill>
            <a:ln w="9525">
              <a:solidFill>
                <a:srgbClr val="4B595B"/>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4" name="_s12293"/>
            <p:cNvSpPr>
              <a:spLocks noChangeArrowheads="1"/>
            </p:cNvSpPr>
            <p:nvPr/>
          </p:nvSpPr>
          <p:spPr bwMode="auto">
            <a:xfrm>
              <a:off x="2263" y="503"/>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600" b="1" i="0" u="none" strike="noStrike" cap="none" normalizeH="0" baseline="0" smtClean="0">
                  <a:ln>
                    <a:noFill/>
                  </a:ln>
                  <a:solidFill>
                    <a:srgbClr val="990000"/>
                  </a:solidFill>
                  <a:effectLst/>
                  <a:latin typeface="Arial" pitchFamily="34" charset="0"/>
                  <a:cs typeface="Arial" pitchFamily="34" charset="0"/>
                </a:rPr>
                <a:t>العمليـــــــات</a:t>
              </a:r>
              <a:endParaRPr kumimoji="0" lang="en-US" altLang="ar-EG" sz="3600" b="1" i="0" u="none" strike="noStrike" cap="none" normalizeH="0" baseline="0" smtClean="0">
                <a:ln>
                  <a:noFill/>
                </a:ln>
                <a:solidFill>
                  <a:srgbClr val="990000"/>
                </a:solidFill>
                <a:effectLst/>
                <a:latin typeface="Arial" pitchFamily="34" charset="0"/>
                <a:cs typeface="Arial" pitchFamily="34" charset="0"/>
              </a:endParaRPr>
            </a:p>
          </p:txBody>
        </p:sp>
        <p:sp>
          <p:nvSpPr>
            <p:cNvPr id="5" name="_s12294"/>
            <p:cNvSpPr>
              <a:spLocks noChangeArrowheads="1" noTextEdit="1"/>
            </p:cNvSpPr>
            <p:nvPr/>
          </p:nvSpPr>
          <p:spPr bwMode="auto">
            <a:xfrm>
              <a:off x="2692" y="1230"/>
              <a:ext cx="1187" cy="1188"/>
            </a:xfrm>
            <a:prstGeom prst="ellipse">
              <a:avLst/>
            </a:prstGeom>
            <a:solidFill>
              <a:srgbClr val="F60802">
                <a:alpha val="50000"/>
              </a:srgbClr>
            </a:solidFill>
            <a:ln w="9525">
              <a:solidFill>
                <a:srgbClr val="F60802"/>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6" name="_s12295"/>
            <p:cNvSpPr>
              <a:spLocks noChangeArrowheads="1"/>
            </p:cNvSpPr>
            <p:nvPr/>
          </p:nvSpPr>
          <p:spPr bwMode="auto">
            <a:xfrm>
              <a:off x="3963"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2800" b="1" i="0" u="none" strike="noStrike" cap="none" normalizeH="0" baseline="0" smtClean="0">
                  <a:ln>
                    <a:noFill/>
                  </a:ln>
                  <a:solidFill>
                    <a:schemeClr val="tx1"/>
                  </a:solidFill>
                  <a:effectLst/>
                  <a:latin typeface="Arial" pitchFamily="34" charset="0"/>
                  <a:cs typeface="Arial" pitchFamily="34" charset="0"/>
                </a:rPr>
                <a:t>القيادة</a:t>
              </a:r>
              <a:endParaRPr kumimoji="0" lang="en-US" altLang="ar-EG" sz="2800" b="1" i="0" u="none" strike="noStrike" cap="none" normalizeH="0" baseline="0" smtClean="0">
                <a:ln>
                  <a:noFill/>
                </a:ln>
                <a:solidFill>
                  <a:schemeClr val="tx1"/>
                </a:solidFill>
                <a:effectLst/>
                <a:latin typeface="Arial" pitchFamily="34" charset="0"/>
                <a:cs typeface="Arial" pitchFamily="34" charset="0"/>
              </a:endParaRPr>
            </a:p>
          </p:txBody>
        </p:sp>
        <p:sp>
          <p:nvSpPr>
            <p:cNvPr id="7" name="_s12296"/>
            <p:cNvSpPr>
              <a:spLocks noChangeArrowheads="1" noTextEdit="1"/>
            </p:cNvSpPr>
            <p:nvPr/>
          </p:nvSpPr>
          <p:spPr bwMode="auto">
            <a:xfrm>
              <a:off x="2528" y="1734"/>
              <a:ext cx="1187" cy="1188"/>
            </a:xfrm>
            <a:prstGeom prst="ellipse">
              <a:avLst/>
            </a:prstGeom>
            <a:solidFill>
              <a:srgbClr val="F1FD09">
                <a:alpha val="50000"/>
              </a:srgbClr>
            </a:solidFill>
            <a:ln w="9525">
              <a:solidFill>
                <a:srgbClr val="F1FD09"/>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8" name="_s12297"/>
            <p:cNvSpPr>
              <a:spLocks noChangeArrowheads="1"/>
            </p:cNvSpPr>
            <p:nvPr/>
          </p:nvSpPr>
          <p:spPr bwMode="auto">
            <a:xfrm>
              <a:off x="3450" y="2620"/>
              <a:ext cx="187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الافـــراد       </a:t>
              </a:r>
            </a:p>
            <a:p>
              <a:pPr lvl="1" rtl="0" fontAlgn="base">
                <a:spcBef>
                  <a:spcPct val="0"/>
                </a:spcBef>
                <a:spcAft>
                  <a:spcPct val="0"/>
                </a:spcAft>
              </a:pPr>
              <a:r>
                <a:rPr lang="ar-IQ" altLang="ar-EG" dirty="0">
                  <a:latin typeface="Arial" pitchFamily="34" charset="0"/>
                  <a:cs typeface="Arial" pitchFamily="34" charset="0"/>
                </a:rPr>
                <a:t>ترقية وتحفيز الافراد بناءاً على الاستحقاق          </a:t>
              </a:r>
            </a:p>
            <a:p>
              <a:pPr lvl="1" rtl="0" fontAlgn="base">
                <a:spcBef>
                  <a:spcPct val="0"/>
                </a:spcBef>
                <a:spcAft>
                  <a:spcPct val="0"/>
                </a:spcAft>
              </a:pPr>
              <a:r>
                <a:rPr lang="ar-IQ" altLang="ar-EG" dirty="0">
                  <a:latin typeface="Arial" pitchFamily="34" charset="0"/>
                  <a:cs typeface="Arial" pitchFamily="34" charset="0"/>
                </a:rPr>
                <a:t>وتدريبهم وأيجاد الية لاستقطاب الخبرات           </a:t>
              </a:r>
              <a:endParaRPr lang="en-US" altLang="ar-EG"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ar-EG"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_s12298"/>
            <p:cNvSpPr>
              <a:spLocks noChangeArrowheads="1" noTextEdit="1"/>
            </p:cNvSpPr>
            <p:nvPr/>
          </p:nvSpPr>
          <p:spPr bwMode="auto">
            <a:xfrm>
              <a:off x="1998" y="1734"/>
              <a:ext cx="1187" cy="1188"/>
            </a:xfrm>
            <a:prstGeom prst="ellipse">
              <a:avLst/>
            </a:prstGeom>
            <a:solidFill>
              <a:srgbClr val="01BD0A">
                <a:alpha val="50000"/>
              </a:srgbClr>
            </a:solidFill>
            <a:ln w="9525">
              <a:solidFill>
                <a:srgbClr val="01BD0A"/>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0" name="_s12299"/>
            <p:cNvSpPr>
              <a:spLocks noChangeArrowheads="1"/>
            </p:cNvSpPr>
            <p:nvPr/>
          </p:nvSpPr>
          <p:spPr bwMode="auto">
            <a:xfrm>
              <a:off x="985" y="2905"/>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ar-EG" sz="3100" b="1" i="0" u="none" strike="noStrike" cap="none" normalizeH="0" baseline="0" dirty="0" smtClean="0">
                  <a:ln>
                    <a:noFill/>
                  </a:ln>
                  <a:solidFill>
                    <a:schemeClr val="tx1"/>
                  </a:solidFill>
                  <a:effectLst/>
                  <a:latin typeface="Arial" pitchFamily="34" charset="0"/>
                  <a:cs typeface="Arial" pitchFamily="34" charset="0"/>
                </a:rPr>
                <a:t> </a:t>
              </a:r>
              <a:r>
                <a:rPr kumimoji="0" lang="ar-IQ" altLang="ar-EG" sz="3100" b="1" i="0" u="none" strike="noStrike" cap="none" normalizeH="0" baseline="0" dirty="0" smtClean="0">
                  <a:ln>
                    <a:noFill/>
                  </a:ln>
                  <a:solidFill>
                    <a:schemeClr val="tx1"/>
                  </a:solidFill>
                  <a:effectLst/>
                  <a:latin typeface="Arial" pitchFamily="34" charset="0"/>
                  <a:cs typeface="Arial" pitchFamily="34" charset="0"/>
                </a:rPr>
                <a:t>        الماليــــة</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IQ" altLang="ar-EG" sz="1800" b="1" i="0" u="none" strike="noStrike" cap="none" normalizeH="0" baseline="0" dirty="0" smtClean="0">
                  <a:ln>
                    <a:noFill/>
                  </a:ln>
                  <a:solidFill>
                    <a:schemeClr val="tx1"/>
                  </a:solidFill>
                  <a:effectLst/>
                  <a:latin typeface="Arial" pitchFamily="34" charset="0"/>
                  <a:cs typeface="Arial" pitchFamily="34" charset="0"/>
                </a:rPr>
                <a:t>            </a:t>
              </a:r>
              <a:r>
                <a:rPr lang="ar-IQ" altLang="ar-EG" dirty="0">
                  <a:latin typeface="Arial" pitchFamily="34" charset="0"/>
                  <a:cs typeface="Arial" pitchFamily="34" charset="0"/>
                </a:rPr>
                <a:t>حث الموظفين على التمسك ب</a:t>
              </a:r>
              <a:r>
                <a:rPr lang="ar-SA" altLang="ar-EG" dirty="0">
                  <a:latin typeface="Arial" pitchFamily="34" charset="0"/>
                  <a:cs typeface="Arial" pitchFamily="34" charset="0"/>
                </a:rPr>
                <a:t>أ</a:t>
              </a:r>
              <a:r>
                <a:rPr lang="ar-IQ" altLang="ar-EG" dirty="0">
                  <a:latin typeface="Arial" pitchFamily="34" charset="0"/>
                  <a:cs typeface="Arial" pitchFamily="34" charset="0"/>
                </a:rPr>
                <a:t>على </a:t>
              </a:r>
              <a:r>
                <a:rPr lang="ar-SA" altLang="ar-EG" dirty="0">
                  <a:latin typeface="Arial" pitchFamily="34" charset="0"/>
                  <a:cs typeface="Arial" pitchFamily="34" charset="0"/>
                </a:rPr>
                <a:t>درجات</a:t>
              </a:r>
              <a:r>
                <a:rPr lang="ar-IQ" altLang="ar-EG" dirty="0">
                  <a:latin typeface="Arial" pitchFamily="34" charset="0"/>
                  <a:cs typeface="Arial" pitchFamily="34" charset="0"/>
                </a:rPr>
                <a:t> </a:t>
              </a:r>
            </a:p>
            <a:p>
              <a:pPr marL="0" marR="0" lvl="0" indent="0" algn="ctr" defTabSz="914400" rtl="1" eaLnBrk="1" fontAlgn="base" latinLnBrk="0" hangingPunct="1">
                <a:lnSpc>
                  <a:spcPct val="100000"/>
                </a:lnSpc>
                <a:spcBef>
                  <a:spcPct val="0"/>
                </a:spcBef>
                <a:spcAft>
                  <a:spcPct val="0"/>
                </a:spcAft>
                <a:buClrTx/>
                <a:buSzTx/>
                <a:buFontTx/>
                <a:buNone/>
                <a:tabLst/>
              </a:pPr>
              <a:r>
                <a:rPr lang="ar-IQ" altLang="ar-EG" dirty="0">
                  <a:latin typeface="Arial" pitchFamily="34" charset="0"/>
                  <a:cs typeface="Arial" pitchFamily="34" charset="0"/>
                </a:rPr>
                <a:t>         الشفافية المالية والمساءلة ومراقبة النظم المالية</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ar-EG" sz="3100"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_s12300"/>
            <p:cNvSpPr>
              <a:spLocks noChangeArrowheads="1" noTextEdit="1"/>
            </p:cNvSpPr>
            <p:nvPr/>
          </p:nvSpPr>
          <p:spPr bwMode="auto">
            <a:xfrm>
              <a:off x="1834" y="1230"/>
              <a:ext cx="1187" cy="1188"/>
            </a:xfrm>
            <a:prstGeom prst="ellipse">
              <a:avLst/>
            </a:prstGeom>
            <a:solidFill>
              <a:srgbClr val="1A0FFF">
                <a:alpha val="50000"/>
              </a:srgbClr>
            </a:solidFill>
            <a:ln w="9525">
              <a:solidFill>
                <a:srgbClr val="1A0FFF"/>
              </a:solidFill>
              <a:round/>
              <a:headEnd/>
              <a:tailEnd/>
            </a:ln>
          </p:spPr>
          <p:txBody>
            <a:bodyPr vert="horz" wrap="square" lIns="91440" tIns="45720" rIns="91440" bIns="45720" numCol="1" anchor="ctr" anchorCtr="0" compatLnSpc="1">
              <a:prstTxWarp prst="textNoShape">
                <a:avLst/>
              </a:prstTxWarp>
            </a:bodyPr>
            <a:lstStyle/>
            <a:p>
              <a:endParaRPr lang="ar-EG"/>
            </a:p>
          </p:txBody>
        </p:sp>
        <p:sp>
          <p:nvSpPr>
            <p:cNvPr id="12" name="_s12301"/>
            <p:cNvSpPr>
              <a:spLocks noChangeArrowheads="1"/>
            </p:cNvSpPr>
            <p:nvPr/>
          </p:nvSpPr>
          <p:spPr bwMode="auto">
            <a:xfrm>
              <a:off x="562" y="1307"/>
              <a:ext cx="118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6363" tIns="33182" rIns="66363" bIns="3318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ar-IQ" altLang="ar-EG" sz="3100" b="1" i="0" u="none" strike="noStrike" cap="none" normalizeH="0" baseline="0" smtClean="0">
                  <a:ln>
                    <a:noFill/>
                  </a:ln>
                  <a:solidFill>
                    <a:schemeClr val="tx1"/>
                  </a:solidFill>
                  <a:effectLst/>
                  <a:latin typeface="Arial" pitchFamily="34" charset="0"/>
                  <a:cs typeface="Arial" pitchFamily="34" charset="0"/>
                </a:rPr>
                <a:t>المعرفــــــة</a:t>
              </a:r>
              <a:endParaRPr kumimoji="0" lang="en-US" altLang="ar-EG" sz="3100" b="1"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2673" y="2108"/>
              <a:ext cx="7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ar-EG" sz="3600" b="1" i="0" u="none" strike="noStrike" cap="none" normalizeH="0" baseline="0" smtClean="0">
                  <a:ln>
                    <a:noFill/>
                  </a:ln>
                  <a:solidFill>
                    <a:schemeClr val="bg1"/>
                  </a:solidFill>
                  <a:effectLst/>
                  <a:latin typeface="Arial" pitchFamily="34" charset="0"/>
                  <a:cs typeface="Arial" pitchFamily="34" charset="0"/>
                </a:rPr>
                <a:t>التمي</a:t>
              </a:r>
              <a:r>
                <a:rPr kumimoji="0" lang="ar-IQ" altLang="ar-EG" sz="3600" b="1" i="0" u="none" strike="noStrike" cap="none" normalizeH="0" baseline="0" smtClean="0">
                  <a:ln>
                    <a:noFill/>
                  </a:ln>
                  <a:solidFill>
                    <a:schemeClr val="bg1"/>
                  </a:solidFill>
                  <a:effectLst/>
                  <a:latin typeface="Arial" pitchFamily="34" charset="0"/>
                  <a:cs typeface="Arial" pitchFamily="34" charset="0"/>
                </a:rPr>
                <a:t>ـّ</a:t>
              </a:r>
              <a:r>
                <a:rPr kumimoji="0" lang="ar-SA" altLang="ar-EG" sz="3600" b="1" i="0" u="none" strike="noStrike" cap="none" normalizeH="0" baseline="0" smtClean="0">
                  <a:ln>
                    <a:noFill/>
                  </a:ln>
                  <a:solidFill>
                    <a:schemeClr val="bg1"/>
                  </a:solidFill>
                  <a:effectLst/>
                  <a:latin typeface="Arial" pitchFamily="34" charset="0"/>
                  <a:cs typeface="Arial" pitchFamily="34" charset="0"/>
                </a:rPr>
                <a:t>ز</a:t>
              </a:r>
              <a:endParaRPr kumimoji="0" lang="en-US" altLang="ar-EG" sz="3600" b="1" i="0" u="none" strike="noStrike" cap="none" normalizeH="0" baseline="0" smtClean="0">
                <a:ln>
                  <a:noFill/>
                </a:ln>
                <a:solidFill>
                  <a:schemeClr val="bg1"/>
                </a:solidFill>
                <a:effectLst/>
                <a:latin typeface="Arial" pitchFamily="34" charset="0"/>
                <a:cs typeface="Arial" pitchFamily="34" charset="0"/>
              </a:endParaRPr>
            </a:p>
          </p:txBody>
        </p:sp>
        <p:sp>
          <p:nvSpPr>
            <p:cNvPr id="14" name="Text Box 16"/>
            <p:cNvSpPr txBox="1">
              <a:spLocks noChangeArrowheads="1"/>
            </p:cNvSpPr>
            <p:nvPr/>
          </p:nvSpPr>
          <p:spPr bwMode="auto">
            <a:xfrm>
              <a:off x="3563" y="1551"/>
              <a:ext cx="1898"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marL="1143000" indent="-228600" fontAlgn="base">
                <a:spcBef>
                  <a:spcPct val="0"/>
                </a:spcBef>
                <a:spcAft>
                  <a:spcPct val="0"/>
                </a:spcAft>
                <a:defRPr>
                  <a:solidFill>
                    <a:schemeClr val="tx1"/>
                  </a:solidFill>
                  <a:latin typeface="Arial" pitchFamily="34" charset="0"/>
                  <a:cs typeface="Arial" pitchFamily="34" charset="0"/>
                </a:defRPr>
              </a:lvl3pPr>
              <a:lvl4pPr marL="1600200" indent="-228600" fontAlgn="base">
                <a:spcBef>
                  <a:spcPct val="0"/>
                </a:spcBef>
                <a:spcAft>
                  <a:spcPct val="0"/>
                </a:spcAft>
                <a:defRPr>
                  <a:solidFill>
                    <a:schemeClr val="tx1"/>
                  </a:solidFill>
                  <a:latin typeface="Arial" pitchFamily="34" charset="0"/>
                  <a:cs typeface="Arial" pitchFamily="34" charset="0"/>
                </a:defRPr>
              </a:lvl4pPr>
              <a:lvl5pPr marL="2057400" indent="-228600" fontAlgn="base">
                <a:spcBef>
                  <a:spcPct val="0"/>
                </a:spcBef>
                <a:spcAft>
                  <a:spcPct val="0"/>
                </a:spcAft>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457200" marR="0" lvl="1" indent="0" algn="r" defTabSz="914400" rtl="0" eaLnBrk="1" fontAlgn="base" latinLnBrk="0" hangingPunct="1">
                <a:lnSpc>
                  <a:spcPct val="100000"/>
                </a:lnSpc>
                <a:spcBef>
                  <a:spcPct val="0"/>
                </a:spcBef>
                <a:spcAft>
                  <a:spcPct val="0"/>
                </a:spcAft>
                <a:buClrTx/>
                <a:buSzTx/>
                <a:buFontTx/>
                <a:buNone/>
                <a:tabLst/>
              </a:pPr>
              <a:r>
                <a:rPr lang="ar-IQ" altLang="ar-EG" dirty="0"/>
                <a:t>العمل بدون اشراف متواصل ـ تحرير القيادة وتحديد المسؤولية والمسائلة المتعلقة بالموارد</a:t>
              </a:r>
              <a:endParaRPr lang="en-US" altLang="ar-EG" dirty="0"/>
            </a:p>
          </p:txBody>
        </p:sp>
      </p:grpSp>
      <p:sp>
        <p:nvSpPr>
          <p:cNvPr id="4112" name="Text Box 15"/>
          <p:cNvSpPr txBox="1">
            <a:spLocks noChangeArrowheads="1"/>
          </p:cNvSpPr>
          <p:nvPr/>
        </p:nvSpPr>
        <p:spPr bwMode="auto">
          <a:xfrm>
            <a:off x="0" y="3206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None/>
            </a:pPr>
            <a:r>
              <a:rPr lang="ar-IQ" altLang="en-US" sz="3200" b="1" dirty="0">
                <a:solidFill>
                  <a:srgbClr val="000066"/>
                </a:solidFill>
              </a:rPr>
              <a:t>علاقة معيار العمليـــــــات مع المعايير الاخرى</a:t>
            </a:r>
            <a:endParaRPr lang="en-US" altLang="en-US" sz="3200" b="1" dirty="0">
              <a:solidFill>
                <a:srgbClr val="000066"/>
              </a:solidFill>
            </a:endParaRPr>
          </a:p>
        </p:txBody>
      </p:sp>
      <p:sp>
        <p:nvSpPr>
          <p:cNvPr id="4113" name="Text Box 17"/>
          <p:cNvSpPr txBox="1">
            <a:spLocks noChangeArrowheads="1"/>
          </p:cNvSpPr>
          <p:nvPr/>
        </p:nvSpPr>
        <p:spPr bwMode="auto">
          <a:xfrm>
            <a:off x="381000" y="3352800"/>
            <a:ext cx="25066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rtl="1" eaLnBrk="1" hangingPunct="1">
              <a:spcBef>
                <a:spcPct val="0"/>
              </a:spcBef>
              <a:buClrTx/>
              <a:buFontTx/>
              <a:buNone/>
            </a:pPr>
            <a:r>
              <a:rPr lang="ar-IQ" altLang="en-US" sz="1800" dirty="0">
                <a:cs typeface="Arial" panose="020B0604020202020204" pitchFamily="34" charset="0"/>
              </a:rPr>
              <a:t>أستخدام افضل الافكار عن كيفية تحسين الاجراءات ل</a:t>
            </a:r>
            <a:r>
              <a:rPr lang="ar-SA" altLang="en-US" sz="1800" dirty="0">
                <a:cs typeface="Arial" panose="020B0604020202020204" pitchFamily="34" charset="0"/>
              </a:rPr>
              <a:t>أ</a:t>
            </a:r>
            <a:r>
              <a:rPr lang="ar-IQ" altLang="en-US" sz="1800" dirty="0">
                <a:cs typeface="Arial" panose="020B0604020202020204" pitchFamily="34" charset="0"/>
              </a:rPr>
              <a:t>داء الاعم</a:t>
            </a:r>
            <a:r>
              <a:rPr lang="ar-SA" altLang="en-US" sz="1800" dirty="0">
                <a:cs typeface="Arial" panose="020B0604020202020204" pitchFamily="34" charset="0"/>
              </a:rPr>
              <a:t>ا</a:t>
            </a:r>
            <a:r>
              <a:rPr lang="ar-IQ" altLang="en-US" sz="1800" dirty="0">
                <a:cs typeface="Arial" panose="020B0604020202020204" pitchFamily="34" charset="0"/>
              </a:rPr>
              <a:t>ل </a:t>
            </a:r>
            <a:endParaRPr lang="en-US" altLang="en-US" sz="1800" dirty="0">
              <a:cs typeface="Arial" panose="020B0604020202020204" pitchFamily="34" charset="0"/>
            </a:endParaRPr>
          </a:p>
          <a:p>
            <a:pPr algn="r" rtl="1" eaLnBrk="1" hangingPunct="1">
              <a:spcBef>
                <a:spcPct val="0"/>
              </a:spcBef>
              <a:buClrTx/>
              <a:buFontTx/>
              <a:buNone/>
            </a:pPr>
            <a:r>
              <a:rPr lang="ar-IQ" altLang="en-US" sz="1800" dirty="0">
                <a:cs typeface="Arial" panose="020B0604020202020204" pitchFamily="34" charset="0"/>
              </a:rPr>
              <a:t>وتشجيع الابداع والتجربة للتحسن في اسلوب وطريقة الاداء</a:t>
            </a:r>
            <a:endParaRPr lang="en-US" altLang="en-US" sz="1800" dirty="0">
              <a:cs typeface="Arial" panose="020B0604020202020204" pitchFamily="34" charset="0"/>
            </a:endParaRPr>
          </a:p>
        </p:txBody>
      </p:sp>
      <p:sp>
        <p:nvSpPr>
          <p:cNvPr id="18"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35</a:t>
            </a:fld>
            <a:endParaRPr lang="en-US" altLang="en-US" sz="1400" b="1">
              <a:solidFill>
                <a:srgbClr val="C00000"/>
              </a:solidFill>
            </a:endParaRPr>
          </a:p>
        </p:txBody>
      </p:sp>
    </p:spTree>
    <p:extLst>
      <p:ext uri="{BB962C8B-B14F-4D97-AF65-F5344CB8AC3E}">
        <p14:creationId xmlns:p14="http://schemas.microsoft.com/office/powerpoint/2010/main" val="353662868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AutoShape 2"/>
          <p:cNvSpPr>
            <a:spLocks noChangeArrowheads="1"/>
          </p:cNvSpPr>
          <p:nvPr/>
        </p:nvSpPr>
        <p:spPr bwMode="auto">
          <a:xfrm>
            <a:off x="2390775" y="369888"/>
            <a:ext cx="4856163"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89797" name="AutoShape 5"/>
          <p:cNvSpPr>
            <a:spLocks noChangeArrowheads="1"/>
          </p:cNvSpPr>
          <p:nvPr/>
        </p:nvSpPr>
        <p:spPr bwMode="auto">
          <a:xfrm>
            <a:off x="-65088" y="1055688"/>
            <a:ext cx="9251951" cy="1498283"/>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6- النتائج الخاصة بالعملاء </a:t>
            </a:r>
          </a:p>
          <a:p>
            <a:pPr>
              <a:defRPr/>
            </a:pPr>
            <a:r>
              <a:rPr lang="ar-EG" b="0" dirty="0">
                <a:solidFill>
                  <a:srgbClr val="000000"/>
                </a:solidFill>
                <a:cs typeface="Arial" charset="0"/>
              </a:rPr>
              <a:t>         </a:t>
            </a:r>
            <a:r>
              <a:rPr lang="ar-EG" b="1" dirty="0">
                <a:solidFill>
                  <a:srgbClr val="000000"/>
                </a:solidFill>
                <a:cs typeface="Arial" charset="0"/>
              </a:rPr>
              <a:t>يوضح هذا المعيار النتائج التى توصلت إليها المؤسسة لإرضاء المواطنين \ </a:t>
            </a:r>
            <a:r>
              <a:rPr lang="ar-EG" b="1" dirty="0" smtClean="0">
                <a:solidFill>
                  <a:srgbClr val="000000"/>
                </a:solidFill>
                <a:cs typeface="Arial" charset="0"/>
              </a:rPr>
              <a:t>العملاء بشأن </a:t>
            </a:r>
            <a:r>
              <a:rPr lang="ar-EG" b="1" dirty="0">
                <a:solidFill>
                  <a:srgbClr val="000000"/>
                </a:solidFill>
                <a:cs typeface="Arial" charset="0"/>
              </a:rPr>
              <a:t>الخدمات والمنتجات التى تقدمها ، بالإضافة إلى قياس نتائج الأداء  ، وهنا يتم جمع المزيد من المعلومات عن العملاء عن طريق قياس المؤشرات الداخلية والعمل على تحسين تلك المؤشرات التى من شأنها زيادة معدل الرضا عند المواطنين \ العملاء.</a:t>
            </a:r>
          </a:p>
        </p:txBody>
      </p:sp>
      <p:grpSp>
        <p:nvGrpSpPr>
          <p:cNvPr id="2" name="Group 11"/>
          <p:cNvGrpSpPr>
            <a:grpSpLocks/>
          </p:cNvGrpSpPr>
          <p:nvPr/>
        </p:nvGrpSpPr>
        <p:grpSpPr bwMode="auto">
          <a:xfrm>
            <a:off x="1187450" y="2636912"/>
            <a:ext cx="6769100" cy="3320775"/>
            <a:chOff x="1259632" y="1628800"/>
            <a:chExt cx="6768752" cy="2106098"/>
          </a:xfrm>
        </p:grpSpPr>
        <p:sp>
          <p:nvSpPr>
            <p:cNvPr id="4" name="TextBox 3"/>
            <p:cNvSpPr txBox="1">
              <a:spLocks noChangeArrowheads="1"/>
            </p:cNvSpPr>
            <p:nvPr/>
          </p:nvSpPr>
          <p:spPr bwMode="auto">
            <a:xfrm>
              <a:off x="3169297" y="1628800"/>
              <a:ext cx="2949423" cy="860517"/>
            </a:xfrm>
            <a:prstGeom prst="rect">
              <a:avLst/>
            </a:prstGeom>
            <a:solidFill>
              <a:schemeClr val="accent1">
                <a:lumMod val="60000"/>
                <a:lumOff val="40000"/>
              </a:schemeClr>
            </a:solidFill>
            <a:ln w="38100" algn="ctr">
              <a:solidFill>
                <a:srgbClr val="800000"/>
              </a:solidFill>
              <a:miter lim="800000"/>
              <a:headEnd/>
              <a:tailEnd/>
            </a:ln>
            <a:effectLst>
              <a:outerShdw dist="20000" dir="5400000" rotWithShape="0">
                <a:srgbClr val="000000">
                  <a:alpha val="37999"/>
                </a:srgbClr>
              </a:outerShdw>
            </a:effectLst>
          </p:spPr>
          <p:txBody>
            <a:bodyPr>
              <a:spAutoFit/>
            </a:bodyPr>
            <a:lstStyle/>
            <a:p>
              <a:pPr algn="ctr">
                <a:defRPr/>
              </a:pPr>
              <a:r>
                <a:rPr lang="ar-EG" dirty="0">
                  <a:solidFill>
                    <a:srgbClr val="CC0000"/>
                  </a:solidFill>
                  <a:effectLst>
                    <a:outerShdw blurRad="38100" dist="38100" dir="2700000" algn="tl">
                      <a:srgbClr val="000000"/>
                    </a:outerShdw>
                  </a:effectLst>
                  <a:latin typeface="Calibri" pitchFamily="34" charset="0"/>
                  <a:cs typeface="Arial" charset="0"/>
                </a:rPr>
                <a:t>6. نتائج استهداف</a:t>
              </a:r>
            </a:p>
            <a:p>
              <a:pPr algn="ctr">
                <a:defRPr/>
              </a:pPr>
              <a:r>
                <a:rPr lang="ar-EG" dirty="0">
                  <a:solidFill>
                    <a:srgbClr val="CC0000"/>
                  </a:solidFill>
                  <a:effectLst>
                    <a:outerShdw blurRad="38100" dist="38100" dir="2700000" algn="tl">
                      <a:srgbClr val="000000"/>
                    </a:outerShdw>
                  </a:effectLst>
                  <a:latin typeface="Calibri" pitchFamily="34" charset="0"/>
                  <a:cs typeface="Arial" charset="0"/>
                </a:rPr>
                <a:t>المواطنين / العملاء</a:t>
              </a:r>
              <a:endParaRPr lang="en-US" dirty="0">
                <a:solidFill>
                  <a:srgbClr val="CC0000"/>
                </a:solidFill>
                <a:effectLst>
                  <a:outerShdw blurRad="38100" dist="38100" dir="2700000" algn="tl">
                    <a:srgbClr val="000000"/>
                  </a:outerShdw>
                </a:effectLst>
                <a:latin typeface="Calibri" pitchFamily="34" charset="0"/>
                <a:cs typeface="Arial" charset="0"/>
              </a:endParaRPr>
            </a:p>
          </p:txBody>
        </p:sp>
        <p:sp>
          <p:nvSpPr>
            <p:cNvPr id="7" name="TextBox 6"/>
            <p:cNvSpPr txBox="1"/>
            <p:nvPr/>
          </p:nvSpPr>
          <p:spPr>
            <a:xfrm>
              <a:off x="1259632" y="3500661"/>
              <a:ext cx="2951011" cy="234237"/>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2.6 قياس الأداء</a:t>
              </a:r>
              <a:endParaRPr lang="en-US" b="1" dirty="0">
                <a:effectLst>
                  <a:outerShdw blurRad="38100" dist="38100" dir="2700000" algn="tl">
                    <a:srgbClr val="000000"/>
                  </a:outerShdw>
                </a:effectLst>
                <a:latin typeface="Calibri" pitchFamily="34" charset="0"/>
                <a:cs typeface="Arial" charset="0"/>
              </a:endParaRPr>
            </a:p>
          </p:txBody>
        </p:sp>
        <p:sp>
          <p:nvSpPr>
            <p:cNvPr id="8" name="TextBox 7"/>
            <p:cNvSpPr txBox="1"/>
            <p:nvPr/>
          </p:nvSpPr>
          <p:spPr>
            <a:xfrm>
              <a:off x="5077374" y="3500661"/>
              <a:ext cx="2951010" cy="234237"/>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1.6 قياس الرضاء</a:t>
              </a:r>
              <a:endParaRPr lang="en-US" b="1" dirty="0">
                <a:effectLst>
                  <a:outerShdw blurRad="38100" dist="38100" dir="2700000" algn="tl">
                    <a:srgbClr val="000000"/>
                  </a:outerShdw>
                </a:effectLst>
                <a:latin typeface="Calibri" pitchFamily="34" charset="0"/>
                <a:cs typeface="Arial" charset="0"/>
              </a:endParaRPr>
            </a:p>
          </p:txBody>
        </p:sp>
        <p:cxnSp>
          <p:nvCxnSpPr>
            <p:cNvPr id="6" name="Straight Arrow Connector 5"/>
            <p:cNvCxnSpPr/>
            <p:nvPr/>
          </p:nvCxnSpPr>
          <p:spPr>
            <a:xfrm>
              <a:off x="4931331" y="2459150"/>
              <a:ext cx="1657265"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99421" y="2459150"/>
              <a:ext cx="1620754"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AutoShape 2"/>
          <p:cNvSpPr>
            <a:spLocks noChangeArrowheads="1"/>
          </p:cNvSpPr>
          <p:nvPr/>
        </p:nvSpPr>
        <p:spPr bwMode="auto">
          <a:xfrm>
            <a:off x="663575" y="363538"/>
            <a:ext cx="1306513"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36</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345221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checkerboard(down)">
                                      <p:cBhvr>
                                        <p:cTn id="7" dur="500"/>
                                        <p:tgtEl>
                                          <p:spTgt spid="289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fade">
                                      <p:cBhvr>
                                        <p:cTn id="17" dur="1000"/>
                                        <p:tgtEl>
                                          <p:spTgt spid="289797"/>
                                        </p:tgtEl>
                                      </p:cBhvr>
                                    </p:animEffect>
                                    <p:anim calcmode="lin" valueType="num">
                                      <p:cBhvr>
                                        <p:cTn id="18" dur="1000" fill="hold"/>
                                        <p:tgtEl>
                                          <p:spTgt spid="289797"/>
                                        </p:tgtEl>
                                        <p:attrNameLst>
                                          <p:attrName>ppt_x</p:attrName>
                                        </p:attrNameLst>
                                      </p:cBhvr>
                                      <p:tavLst>
                                        <p:tav tm="0">
                                          <p:val>
                                            <p:strVal val="#ppt_x"/>
                                          </p:val>
                                        </p:tav>
                                        <p:tav tm="100000">
                                          <p:val>
                                            <p:strVal val="#ppt_x"/>
                                          </p:val>
                                        </p:tav>
                                      </p:tavLst>
                                    </p:anim>
                                    <p:anim calcmode="lin" valueType="num">
                                      <p:cBhvr>
                                        <p:cTn id="19" dur="1000" fill="hold"/>
                                        <p:tgtEl>
                                          <p:spTgt spid="28979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7" grpId="0"/>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AutoShape 2"/>
          <p:cNvSpPr>
            <a:spLocks noChangeArrowheads="1"/>
          </p:cNvSpPr>
          <p:nvPr/>
        </p:nvSpPr>
        <p:spPr bwMode="auto">
          <a:xfrm>
            <a:off x="2403475" y="414338"/>
            <a:ext cx="4830763"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90821" name="AutoShape 5"/>
          <p:cNvSpPr>
            <a:spLocks noChangeArrowheads="1"/>
          </p:cNvSpPr>
          <p:nvPr/>
        </p:nvSpPr>
        <p:spPr bwMode="auto">
          <a:xfrm>
            <a:off x="-25400" y="1095375"/>
            <a:ext cx="9172575" cy="885349"/>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7- النتائج الخاصة بالموظفين</a:t>
            </a:r>
          </a:p>
          <a:p>
            <a:pPr>
              <a:defRPr/>
            </a:pPr>
            <a:r>
              <a:rPr lang="ar-EG" b="1" dirty="0" smtClean="0">
                <a:solidFill>
                  <a:srgbClr val="000000"/>
                </a:solidFill>
                <a:cs typeface="Arial" charset="0"/>
              </a:rPr>
              <a:t>يوضح </a:t>
            </a:r>
            <a:r>
              <a:rPr lang="ar-EG" b="1" dirty="0">
                <a:solidFill>
                  <a:srgbClr val="000000"/>
                </a:solidFill>
                <a:cs typeface="Arial" charset="0"/>
              </a:rPr>
              <a:t>هذا المعيار النتائج التى حققتها المؤسسة فيما يتعلق بتحفيز العاملين وتحقيق الرضاء الوظيفى وكفاءة أدائهم.</a:t>
            </a:r>
          </a:p>
        </p:txBody>
      </p:sp>
      <p:grpSp>
        <p:nvGrpSpPr>
          <p:cNvPr id="2" name="Group 11"/>
          <p:cNvGrpSpPr>
            <a:grpSpLocks/>
          </p:cNvGrpSpPr>
          <p:nvPr/>
        </p:nvGrpSpPr>
        <p:grpSpPr bwMode="auto">
          <a:xfrm>
            <a:off x="1258888" y="2276872"/>
            <a:ext cx="6696075" cy="3494390"/>
            <a:chOff x="1333022" y="1628800"/>
            <a:chExt cx="6695362" cy="2093085"/>
          </a:xfrm>
        </p:grpSpPr>
        <p:sp>
          <p:nvSpPr>
            <p:cNvPr id="4" name="TextBox 3"/>
            <p:cNvSpPr txBox="1">
              <a:spLocks noChangeArrowheads="1"/>
            </p:cNvSpPr>
            <p:nvPr/>
          </p:nvSpPr>
          <p:spPr bwMode="auto">
            <a:xfrm>
              <a:off x="3167977" y="1628800"/>
              <a:ext cx="2950848" cy="860517"/>
            </a:xfrm>
            <a:prstGeom prst="rect">
              <a:avLst/>
            </a:prstGeom>
            <a:solidFill>
              <a:schemeClr val="accent1">
                <a:lumMod val="60000"/>
                <a:lumOff val="40000"/>
              </a:schemeClr>
            </a:solidFill>
            <a:ln w="38100" algn="ctr">
              <a:solidFill>
                <a:srgbClr val="800000"/>
              </a:solidFill>
              <a:miter lim="800000"/>
              <a:headEnd/>
              <a:tailEnd/>
            </a:ln>
            <a:effectLst>
              <a:outerShdw dist="20000" dir="5400000" rotWithShape="0">
                <a:srgbClr val="000000">
                  <a:alpha val="37999"/>
                </a:srgbClr>
              </a:outerShdw>
            </a:effectLst>
          </p:spPr>
          <p:txBody>
            <a:bodyPr>
              <a:spAutoFit/>
            </a:bodyPr>
            <a:lstStyle/>
            <a:p>
              <a:pPr algn="ctr">
                <a:defRPr/>
              </a:pPr>
              <a:r>
                <a:rPr lang="ar-EG" dirty="0">
                  <a:solidFill>
                    <a:srgbClr val="CC0000"/>
                  </a:solidFill>
                  <a:effectLst>
                    <a:outerShdw blurRad="38100" dist="38100" dir="2700000" algn="tl">
                      <a:srgbClr val="000000"/>
                    </a:outerShdw>
                  </a:effectLst>
                  <a:latin typeface="Calibri" pitchFamily="34" charset="0"/>
                  <a:cs typeface="Arial" charset="0"/>
                </a:rPr>
                <a:t>7. نتائج استهداف</a:t>
              </a:r>
            </a:p>
            <a:p>
              <a:pPr algn="ctr">
                <a:defRPr/>
              </a:pPr>
              <a:r>
                <a:rPr lang="ar-EG" dirty="0">
                  <a:solidFill>
                    <a:srgbClr val="CC0000"/>
                  </a:solidFill>
                  <a:effectLst>
                    <a:outerShdw blurRad="38100" dist="38100" dir="2700000" algn="tl">
                      <a:srgbClr val="000000"/>
                    </a:outerShdw>
                  </a:effectLst>
                  <a:latin typeface="Calibri" pitchFamily="34" charset="0"/>
                  <a:cs typeface="Arial" charset="0"/>
                </a:rPr>
                <a:t>الأفراد (الموظفين)</a:t>
              </a:r>
              <a:endParaRPr lang="en-US" dirty="0">
                <a:solidFill>
                  <a:srgbClr val="CC0000"/>
                </a:solidFill>
                <a:effectLst>
                  <a:outerShdw blurRad="38100" dist="38100" dir="2700000" algn="tl">
                    <a:srgbClr val="000000"/>
                  </a:outerShdw>
                </a:effectLst>
                <a:latin typeface="Calibri" pitchFamily="34" charset="0"/>
                <a:cs typeface="Arial" charset="0"/>
              </a:endParaRPr>
            </a:p>
          </p:txBody>
        </p:sp>
        <p:sp>
          <p:nvSpPr>
            <p:cNvPr id="7" name="TextBox 6"/>
            <p:cNvSpPr txBox="1"/>
            <p:nvPr/>
          </p:nvSpPr>
          <p:spPr>
            <a:xfrm>
              <a:off x="1333022" y="3500661"/>
              <a:ext cx="2950848" cy="221224"/>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2.7 قياس الأداء</a:t>
              </a:r>
              <a:endParaRPr lang="en-US" b="1" dirty="0">
                <a:effectLst>
                  <a:outerShdw blurRad="38100" dist="38100" dir="2700000" algn="tl">
                    <a:srgbClr val="000000"/>
                  </a:outerShdw>
                </a:effectLst>
                <a:latin typeface="Calibri" pitchFamily="34" charset="0"/>
                <a:cs typeface="Arial" charset="0"/>
              </a:endParaRPr>
            </a:p>
          </p:txBody>
        </p:sp>
        <p:sp>
          <p:nvSpPr>
            <p:cNvPr id="8" name="TextBox 7"/>
            <p:cNvSpPr txBox="1"/>
            <p:nvPr/>
          </p:nvSpPr>
          <p:spPr>
            <a:xfrm>
              <a:off x="5077535" y="3500661"/>
              <a:ext cx="2950849" cy="221224"/>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1.7 قياس الرضاء</a:t>
              </a:r>
              <a:endParaRPr lang="en-US" b="1" dirty="0">
                <a:effectLst>
                  <a:outerShdw blurRad="38100" dist="38100" dir="2700000" algn="tl">
                    <a:srgbClr val="000000"/>
                  </a:outerShdw>
                </a:effectLst>
                <a:latin typeface="Calibri" pitchFamily="34" charset="0"/>
                <a:cs typeface="Arial" charset="0"/>
              </a:endParaRPr>
            </a:p>
          </p:txBody>
        </p:sp>
        <p:cxnSp>
          <p:nvCxnSpPr>
            <p:cNvPr id="6" name="Straight Arrow Connector 5"/>
            <p:cNvCxnSpPr/>
            <p:nvPr/>
          </p:nvCxnSpPr>
          <p:spPr>
            <a:xfrm>
              <a:off x="4931501" y="2459150"/>
              <a:ext cx="1657174"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734635" y="2459150"/>
              <a:ext cx="1620665"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AutoShape 2"/>
          <p:cNvSpPr>
            <a:spLocks noChangeArrowheads="1"/>
          </p:cNvSpPr>
          <p:nvPr/>
        </p:nvSpPr>
        <p:spPr bwMode="auto">
          <a:xfrm>
            <a:off x="687388" y="398463"/>
            <a:ext cx="1304925"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37</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46001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checkerboard(down)">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90821"/>
                                        </p:tgtEl>
                                        <p:attrNameLst>
                                          <p:attrName>style.visibility</p:attrName>
                                        </p:attrNameLst>
                                      </p:cBhvr>
                                      <p:to>
                                        <p:strVal val="visible"/>
                                      </p:to>
                                    </p:set>
                                    <p:animEffect transition="in" filter="fade">
                                      <p:cBhvr>
                                        <p:cTn id="17" dur="800" decel="100000"/>
                                        <p:tgtEl>
                                          <p:spTgt spid="290821"/>
                                        </p:tgtEl>
                                      </p:cBhvr>
                                    </p:animEffect>
                                    <p:anim calcmode="lin" valueType="num">
                                      <p:cBhvr>
                                        <p:cTn id="18" dur="800" decel="100000" fill="hold"/>
                                        <p:tgtEl>
                                          <p:spTgt spid="290821"/>
                                        </p:tgtEl>
                                        <p:attrNameLst>
                                          <p:attrName>style.rotation</p:attrName>
                                        </p:attrNameLst>
                                      </p:cBhvr>
                                      <p:tavLst>
                                        <p:tav tm="0">
                                          <p:val>
                                            <p:fltVal val="-90"/>
                                          </p:val>
                                        </p:tav>
                                        <p:tav tm="100000">
                                          <p:val>
                                            <p:fltVal val="0"/>
                                          </p:val>
                                        </p:tav>
                                      </p:tavLst>
                                    </p:anim>
                                    <p:anim calcmode="lin" valueType="num">
                                      <p:cBhvr>
                                        <p:cTn id="19" dur="800" decel="100000" fill="hold"/>
                                        <p:tgtEl>
                                          <p:spTgt spid="290821"/>
                                        </p:tgtEl>
                                        <p:attrNameLst>
                                          <p:attrName>ppt_x</p:attrName>
                                        </p:attrNameLst>
                                      </p:cBhvr>
                                      <p:tavLst>
                                        <p:tav tm="0">
                                          <p:val>
                                            <p:strVal val="#ppt_x+0.4"/>
                                          </p:val>
                                        </p:tav>
                                        <p:tav tm="100000">
                                          <p:val>
                                            <p:strVal val="#ppt_x-0.05"/>
                                          </p:val>
                                        </p:tav>
                                      </p:tavLst>
                                    </p:anim>
                                    <p:anim calcmode="lin" valueType="num">
                                      <p:cBhvr>
                                        <p:cTn id="20" dur="800" decel="100000" fill="hold"/>
                                        <p:tgtEl>
                                          <p:spTgt spid="290821"/>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90821"/>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90821"/>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0" dur="1000" fill="hold"/>
                                        <p:tgtEl>
                                          <p:spTgt spid="2"/>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nimBg="1"/>
      <p:bldP spid="290821"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AutoShape 2"/>
          <p:cNvSpPr>
            <a:spLocks noChangeArrowheads="1"/>
          </p:cNvSpPr>
          <p:nvPr/>
        </p:nvSpPr>
        <p:spPr bwMode="auto">
          <a:xfrm>
            <a:off x="2344738" y="382588"/>
            <a:ext cx="4902200"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91845" name="AutoShape 5"/>
          <p:cNvSpPr>
            <a:spLocks noChangeArrowheads="1"/>
          </p:cNvSpPr>
          <p:nvPr/>
        </p:nvSpPr>
        <p:spPr bwMode="auto">
          <a:xfrm>
            <a:off x="-65088" y="1204288"/>
            <a:ext cx="9251951" cy="1498283"/>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8- نتائج المسئولية المجتمعية</a:t>
            </a:r>
          </a:p>
          <a:p>
            <a:pPr>
              <a:defRPr/>
            </a:pPr>
            <a:r>
              <a:rPr lang="ar-EG" b="0" dirty="0">
                <a:solidFill>
                  <a:srgbClr val="000000"/>
                </a:solidFill>
                <a:cs typeface="Arial" charset="0"/>
              </a:rPr>
              <a:t>         </a:t>
            </a:r>
            <a:r>
              <a:rPr lang="ar-EG" b="1" dirty="0">
                <a:solidFill>
                  <a:srgbClr val="000000"/>
                </a:solidFill>
                <a:cs typeface="Arial" charset="0"/>
              </a:rPr>
              <a:t>تنصب المهمة الرئيسية للمؤسسة على الوفاء باحتياجات وتطلعات المجتمع ، ولذلك </a:t>
            </a:r>
            <a:r>
              <a:rPr lang="ar-EG" b="1" dirty="0" err="1">
                <a:solidFill>
                  <a:srgbClr val="000000"/>
                </a:solidFill>
                <a:cs typeface="Arial" charset="0"/>
              </a:rPr>
              <a:t>ينبغى</a:t>
            </a:r>
            <a:r>
              <a:rPr lang="ar-EG" b="1" dirty="0">
                <a:solidFill>
                  <a:srgbClr val="000000"/>
                </a:solidFill>
                <a:cs typeface="Arial" charset="0"/>
              </a:rPr>
              <a:t> أن تتبنى المؤسسة بجانب مهمتها الرئيسية سلوك مسئول من أجل المساهمة </a:t>
            </a:r>
            <a:r>
              <a:rPr lang="ar-EG" b="1" dirty="0" err="1">
                <a:solidFill>
                  <a:srgbClr val="000000"/>
                </a:solidFill>
                <a:cs typeface="Arial" charset="0"/>
              </a:rPr>
              <a:t>فى</a:t>
            </a:r>
            <a:r>
              <a:rPr lang="ar-EG" b="1" dirty="0">
                <a:solidFill>
                  <a:srgbClr val="000000"/>
                </a:solidFill>
                <a:cs typeface="Arial" charset="0"/>
              </a:rPr>
              <a:t> التنمية المستدامة </a:t>
            </a:r>
            <a:r>
              <a:rPr lang="ar-EG" b="1" dirty="0" err="1">
                <a:solidFill>
                  <a:srgbClr val="000000"/>
                </a:solidFill>
                <a:cs typeface="Arial" charset="0"/>
              </a:rPr>
              <a:t>فى</a:t>
            </a:r>
            <a:r>
              <a:rPr lang="ar-EG" b="1" dirty="0">
                <a:solidFill>
                  <a:srgbClr val="000000"/>
                </a:solidFill>
                <a:cs typeface="Arial" charset="0"/>
              </a:rPr>
              <a:t> عناصرها الاقتصادية والاجتماعية ذات الصلة بالمجتمع ، ومن هنا يجب أن تكون المسئولية المجتمعية جزء لا يتجزأ من إستراتيجية المؤسسة.</a:t>
            </a:r>
          </a:p>
        </p:txBody>
      </p:sp>
      <p:grpSp>
        <p:nvGrpSpPr>
          <p:cNvPr id="2" name="Group 11"/>
          <p:cNvGrpSpPr>
            <a:grpSpLocks/>
          </p:cNvGrpSpPr>
          <p:nvPr/>
        </p:nvGrpSpPr>
        <p:grpSpPr bwMode="auto">
          <a:xfrm>
            <a:off x="1116013" y="2708920"/>
            <a:ext cx="6840537" cy="3336425"/>
            <a:chOff x="1187624" y="1628800"/>
            <a:chExt cx="6840760" cy="2104863"/>
          </a:xfrm>
        </p:grpSpPr>
        <p:sp>
          <p:nvSpPr>
            <p:cNvPr id="4" name="TextBox 3"/>
            <p:cNvSpPr txBox="1">
              <a:spLocks noChangeArrowheads="1"/>
            </p:cNvSpPr>
            <p:nvPr/>
          </p:nvSpPr>
          <p:spPr bwMode="auto">
            <a:xfrm>
              <a:off x="3168889" y="1628800"/>
              <a:ext cx="2951258" cy="860517"/>
            </a:xfrm>
            <a:prstGeom prst="rect">
              <a:avLst/>
            </a:prstGeom>
            <a:solidFill>
              <a:schemeClr val="accent1">
                <a:lumMod val="60000"/>
                <a:lumOff val="40000"/>
              </a:schemeClr>
            </a:solidFill>
            <a:ln w="38100" algn="ctr">
              <a:solidFill>
                <a:srgbClr val="800000"/>
              </a:solidFill>
              <a:miter lim="800000"/>
              <a:headEnd/>
              <a:tailEnd/>
            </a:ln>
            <a:effectLst>
              <a:outerShdw dist="20000" dir="5400000" rotWithShape="0">
                <a:srgbClr val="000000">
                  <a:alpha val="37999"/>
                </a:srgbClr>
              </a:outerShdw>
            </a:effectLst>
          </p:spPr>
          <p:txBody>
            <a:bodyPr>
              <a:spAutoFit/>
            </a:bodyPr>
            <a:lstStyle/>
            <a:p>
              <a:pPr algn="ctr">
                <a:defRPr/>
              </a:pPr>
              <a:r>
                <a:rPr lang="ar-EG">
                  <a:solidFill>
                    <a:srgbClr val="CC0000"/>
                  </a:solidFill>
                  <a:effectLst>
                    <a:outerShdw blurRad="38100" dist="38100" dir="2700000" algn="tl">
                      <a:srgbClr val="000000"/>
                    </a:outerShdw>
                  </a:effectLst>
                  <a:latin typeface="Calibri" pitchFamily="34" charset="0"/>
                  <a:cs typeface="Arial" charset="0"/>
                </a:rPr>
                <a:t>8. نتائج المسئولية</a:t>
              </a:r>
            </a:p>
            <a:p>
              <a:pPr algn="ctr">
                <a:defRPr/>
              </a:pPr>
              <a:r>
                <a:rPr lang="ar-EG">
                  <a:solidFill>
                    <a:srgbClr val="CC0000"/>
                  </a:solidFill>
                  <a:effectLst>
                    <a:outerShdw blurRad="38100" dist="38100" dir="2700000" algn="tl">
                      <a:srgbClr val="000000"/>
                    </a:outerShdw>
                  </a:effectLst>
                  <a:latin typeface="Calibri" pitchFamily="34" charset="0"/>
                  <a:cs typeface="Arial" charset="0"/>
                </a:rPr>
                <a:t>المجتمعية</a:t>
              </a:r>
              <a:endParaRPr lang="en-US">
                <a:solidFill>
                  <a:srgbClr val="CC0000"/>
                </a:solidFill>
                <a:effectLst>
                  <a:outerShdw blurRad="38100" dist="38100" dir="2700000" algn="tl">
                    <a:srgbClr val="000000"/>
                  </a:outerShdw>
                </a:effectLst>
                <a:latin typeface="Calibri" pitchFamily="34" charset="0"/>
                <a:cs typeface="Arial" charset="0"/>
              </a:endParaRPr>
            </a:p>
          </p:txBody>
        </p:sp>
        <p:sp>
          <p:nvSpPr>
            <p:cNvPr id="7" name="TextBox 6"/>
            <p:cNvSpPr txBox="1"/>
            <p:nvPr/>
          </p:nvSpPr>
          <p:spPr>
            <a:xfrm>
              <a:off x="1187624" y="3500661"/>
              <a:ext cx="2951258" cy="233002"/>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2.8 قياس الأداء</a:t>
              </a:r>
              <a:endParaRPr lang="en-US" b="1" dirty="0">
                <a:effectLst>
                  <a:outerShdw blurRad="38100" dist="38100" dir="2700000" algn="tl">
                    <a:srgbClr val="000000"/>
                  </a:outerShdw>
                </a:effectLst>
                <a:latin typeface="Calibri" pitchFamily="34" charset="0"/>
                <a:cs typeface="Arial" charset="0"/>
              </a:endParaRPr>
            </a:p>
          </p:txBody>
        </p:sp>
        <p:sp>
          <p:nvSpPr>
            <p:cNvPr id="8" name="TextBox 7"/>
            <p:cNvSpPr txBox="1"/>
            <p:nvPr/>
          </p:nvSpPr>
          <p:spPr>
            <a:xfrm>
              <a:off x="5077126" y="3500661"/>
              <a:ext cx="2951258" cy="233002"/>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1.8 قياس الرضاء</a:t>
              </a:r>
              <a:endParaRPr lang="en-US" b="1" dirty="0">
                <a:effectLst>
                  <a:outerShdw blurRad="38100" dist="38100" dir="2700000" algn="tl">
                    <a:srgbClr val="000000"/>
                  </a:outerShdw>
                </a:effectLst>
                <a:latin typeface="Calibri" pitchFamily="34" charset="0"/>
                <a:cs typeface="Arial" charset="0"/>
              </a:endParaRPr>
            </a:p>
          </p:txBody>
        </p:sp>
        <p:cxnSp>
          <p:nvCxnSpPr>
            <p:cNvPr id="6" name="Straight Arrow Connector 5"/>
            <p:cNvCxnSpPr/>
            <p:nvPr/>
          </p:nvCxnSpPr>
          <p:spPr>
            <a:xfrm>
              <a:off x="4932658" y="2459150"/>
              <a:ext cx="1655817"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27533" y="2459150"/>
              <a:ext cx="1620891" cy="1041511"/>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AutoShape 2"/>
          <p:cNvSpPr>
            <a:spLocks noChangeArrowheads="1"/>
          </p:cNvSpPr>
          <p:nvPr/>
        </p:nvSpPr>
        <p:spPr bwMode="auto">
          <a:xfrm>
            <a:off x="604838" y="363538"/>
            <a:ext cx="1306512"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38</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135104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checkerboard(down)">
                                      <p:cBhvr>
                                        <p:cTn id="7" dur="500"/>
                                        <p:tgtEl>
                                          <p:spTgt spid="291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291845"/>
                                        </p:tgtEl>
                                        <p:attrNameLst>
                                          <p:attrName>style.visibility</p:attrName>
                                        </p:attrNameLst>
                                      </p:cBhvr>
                                      <p:to>
                                        <p:strVal val="visible"/>
                                      </p:to>
                                    </p:set>
                                    <p:anim calcmode="lin" valueType="num">
                                      <p:cBhvr>
                                        <p:cTn id="17" dur="500" decel="50000" fill="hold">
                                          <p:stCondLst>
                                            <p:cond delay="0"/>
                                          </p:stCondLst>
                                        </p:cTn>
                                        <p:tgtEl>
                                          <p:spTgt spid="29184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9184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91845"/>
                                        </p:tgtEl>
                                        <p:attrNameLst>
                                          <p:attrName>ppt_w</p:attrName>
                                        </p:attrNameLst>
                                      </p:cBhvr>
                                      <p:tavLst>
                                        <p:tav tm="0">
                                          <p:val>
                                            <p:strVal val="#ppt_w*.05"/>
                                          </p:val>
                                        </p:tav>
                                        <p:tav tm="100000">
                                          <p:val>
                                            <p:strVal val="#ppt_w"/>
                                          </p:val>
                                        </p:tav>
                                      </p:tavLst>
                                    </p:anim>
                                    <p:anim calcmode="lin" valueType="num">
                                      <p:cBhvr>
                                        <p:cTn id="20" dur="1000" fill="hold"/>
                                        <p:tgtEl>
                                          <p:spTgt spid="29184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9184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9184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9184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918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nimBg="1"/>
      <p:bldP spid="291845"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AutoShape 2"/>
          <p:cNvSpPr>
            <a:spLocks noChangeArrowheads="1"/>
          </p:cNvSpPr>
          <p:nvPr/>
        </p:nvSpPr>
        <p:spPr bwMode="auto">
          <a:xfrm>
            <a:off x="2520950" y="382588"/>
            <a:ext cx="4776788" cy="696912"/>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dirty="0" smtClean="0">
                <a:solidFill>
                  <a:srgbClr val="FFFF00"/>
                </a:solidFill>
                <a:latin typeface="Times New Roman" pitchFamily="18" charset="0"/>
                <a:cs typeface="Simplified Arabic" pitchFamily="18" charset="-78"/>
              </a:rPr>
              <a:t>معايير </a:t>
            </a:r>
            <a:r>
              <a:rPr lang="ar-EG" altLang="ar-EG" sz="3200" dirty="0">
                <a:solidFill>
                  <a:srgbClr val="FFFF00"/>
                </a:solidFill>
                <a:latin typeface="Times New Roman" pitchFamily="18" charset="0"/>
                <a:cs typeface="Simplified Arabic" pitchFamily="18" charset="-78"/>
              </a:rPr>
              <a:t>تميز الأداء المؤسسى</a:t>
            </a:r>
            <a:endParaRPr lang="en-US" altLang="ar-EG" sz="3200" dirty="0">
              <a:solidFill>
                <a:srgbClr val="FFFF00"/>
              </a:solidFill>
              <a:latin typeface="Times New Roman" pitchFamily="18" charset="0"/>
              <a:cs typeface="Simplified Arabic" pitchFamily="18" charset="-78"/>
            </a:endParaRPr>
          </a:p>
        </p:txBody>
      </p:sp>
      <p:sp>
        <p:nvSpPr>
          <p:cNvPr id="292869" name="AutoShape 5"/>
          <p:cNvSpPr>
            <a:spLocks noChangeArrowheads="1"/>
          </p:cNvSpPr>
          <p:nvPr/>
        </p:nvSpPr>
        <p:spPr bwMode="auto">
          <a:xfrm>
            <a:off x="-65088" y="1124744"/>
            <a:ext cx="9251951" cy="1498283"/>
          </a:xfrm>
          <a:prstGeom prst="roundRect">
            <a:avLst>
              <a:gd name="adj" fmla="val 16667"/>
            </a:avLst>
          </a:prstGeom>
          <a:noFill/>
          <a:ln w="28575" algn="ctr">
            <a:noFill/>
            <a:round/>
            <a:headEnd/>
            <a:tailEnd/>
          </a:ln>
          <a:effectLst/>
        </p:spPr>
        <p:txBody>
          <a:bodyPr>
            <a:spAutoFit/>
          </a:bodyPr>
          <a:lstStyle/>
          <a:p>
            <a:pPr algn="ctr">
              <a:spcBef>
                <a:spcPct val="20000"/>
              </a:spcBef>
              <a:buClr>
                <a:schemeClr val="hlink"/>
              </a:buClr>
              <a:buSzPct val="120000"/>
              <a:defRPr/>
            </a:pPr>
            <a:r>
              <a:rPr lang="ar-EG" sz="2800" b="1" u="sng" dirty="0">
                <a:solidFill>
                  <a:srgbClr val="FF0000"/>
                </a:solidFill>
                <a:effectLst>
                  <a:outerShdw blurRad="38100" dist="38100" dir="2700000" algn="tl">
                    <a:srgbClr val="000000"/>
                  </a:outerShdw>
                </a:effectLst>
                <a:cs typeface="Arial" charset="0"/>
              </a:rPr>
              <a:t>9- نتائج الأداء الرئيسية</a:t>
            </a:r>
          </a:p>
          <a:p>
            <a:pPr>
              <a:defRPr/>
            </a:pPr>
            <a:r>
              <a:rPr lang="ar-EG" b="0" dirty="0">
                <a:solidFill>
                  <a:srgbClr val="000000"/>
                </a:solidFill>
                <a:cs typeface="Arial" charset="0"/>
              </a:rPr>
              <a:t>       </a:t>
            </a:r>
            <a:r>
              <a:rPr lang="ar-EG" b="1" dirty="0">
                <a:solidFill>
                  <a:srgbClr val="000000"/>
                </a:solidFill>
                <a:cs typeface="Arial" charset="0"/>
              </a:rPr>
              <a:t>تتعلق نتائج الأداء الرئيسية بكل ما حددته المؤسسة بأنه </a:t>
            </a:r>
            <a:r>
              <a:rPr lang="ar-EG" b="1" dirty="0" smtClean="0">
                <a:solidFill>
                  <a:srgbClr val="000000"/>
                </a:solidFill>
                <a:cs typeface="Arial" charset="0"/>
              </a:rPr>
              <a:t>ضرورى </a:t>
            </a:r>
            <a:r>
              <a:rPr lang="ar-EG" b="1" dirty="0">
                <a:solidFill>
                  <a:srgbClr val="000000"/>
                </a:solidFill>
                <a:cs typeface="Arial" charset="0"/>
              </a:rPr>
              <a:t>لإنجازات ضخمة لنجاحها على المدى القصير والطويل ، ويركز هذا المعيار على قدرات المؤسسة على تحقيق نتائج الأداء الرئيسية ، ولذلك </a:t>
            </a:r>
            <a:r>
              <a:rPr lang="ar-EG" b="1" dirty="0" smtClean="0">
                <a:solidFill>
                  <a:srgbClr val="000000"/>
                </a:solidFill>
                <a:cs typeface="Arial" charset="0"/>
              </a:rPr>
              <a:t>ينبغى </a:t>
            </a:r>
            <a:r>
              <a:rPr lang="ar-EG" b="1" dirty="0">
                <a:solidFill>
                  <a:srgbClr val="000000"/>
                </a:solidFill>
                <a:cs typeface="Arial" charset="0"/>
              </a:rPr>
              <a:t>على كل مؤسسة من مؤسسات القطاع العام تقييم إلى أى مدى تم تحقيق الأهداف الرئيسية كما هو منصوص عليه فى الخطة الإستراتيجية لها.</a:t>
            </a:r>
          </a:p>
        </p:txBody>
      </p:sp>
      <p:grpSp>
        <p:nvGrpSpPr>
          <p:cNvPr id="2" name="Group 11"/>
          <p:cNvGrpSpPr>
            <a:grpSpLocks/>
          </p:cNvGrpSpPr>
          <p:nvPr/>
        </p:nvGrpSpPr>
        <p:grpSpPr bwMode="auto">
          <a:xfrm>
            <a:off x="1265238" y="2768903"/>
            <a:ext cx="6769100" cy="3620809"/>
            <a:chOff x="1259632" y="1628800"/>
            <a:chExt cx="6768752" cy="2794674"/>
          </a:xfrm>
        </p:grpSpPr>
        <p:sp>
          <p:nvSpPr>
            <p:cNvPr id="4" name="TextBox 3"/>
            <p:cNvSpPr txBox="1">
              <a:spLocks noChangeArrowheads="1"/>
            </p:cNvSpPr>
            <p:nvPr/>
          </p:nvSpPr>
          <p:spPr bwMode="auto">
            <a:xfrm>
              <a:off x="3169296" y="1628800"/>
              <a:ext cx="2949423" cy="860327"/>
            </a:xfrm>
            <a:prstGeom prst="rect">
              <a:avLst/>
            </a:prstGeom>
            <a:solidFill>
              <a:schemeClr val="accent1">
                <a:lumMod val="60000"/>
                <a:lumOff val="40000"/>
              </a:schemeClr>
            </a:solidFill>
            <a:ln w="38100" algn="ctr">
              <a:solidFill>
                <a:srgbClr val="800000"/>
              </a:solidFill>
              <a:miter lim="800000"/>
              <a:headEnd/>
              <a:tailEnd/>
            </a:ln>
            <a:effectLst>
              <a:outerShdw dist="20000" dir="5400000" rotWithShape="0">
                <a:srgbClr val="000000">
                  <a:alpha val="37999"/>
                </a:srgbClr>
              </a:outerShdw>
            </a:effectLst>
          </p:spPr>
          <p:txBody>
            <a:bodyPr>
              <a:spAutoFit/>
            </a:bodyPr>
            <a:lstStyle/>
            <a:p>
              <a:pPr algn="ctr">
                <a:defRPr/>
              </a:pPr>
              <a:r>
                <a:rPr lang="ar-EG">
                  <a:solidFill>
                    <a:srgbClr val="CC0000"/>
                  </a:solidFill>
                  <a:effectLst>
                    <a:outerShdw blurRad="38100" dist="38100" dir="2700000" algn="tl">
                      <a:srgbClr val="000000"/>
                    </a:outerShdw>
                  </a:effectLst>
                  <a:latin typeface="Calibri" pitchFamily="34" charset="0"/>
                  <a:cs typeface="Arial" charset="0"/>
                </a:rPr>
                <a:t>9. نتائج الأداء</a:t>
              </a:r>
              <a:endParaRPr lang="en-US">
                <a:solidFill>
                  <a:srgbClr val="CC0000"/>
                </a:solidFill>
                <a:effectLst>
                  <a:outerShdw blurRad="38100" dist="38100" dir="2700000" algn="tl">
                    <a:srgbClr val="000000"/>
                  </a:outerShdw>
                </a:effectLst>
                <a:latin typeface="Calibri" pitchFamily="34" charset="0"/>
                <a:cs typeface="Arial" charset="0"/>
              </a:endParaRPr>
            </a:p>
            <a:p>
              <a:pPr algn="ctr">
                <a:defRPr/>
              </a:pPr>
              <a:r>
                <a:rPr lang="ar-EG">
                  <a:solidFill>
                    <a:srgbClr val="CC0000"/>
                  </a:solidFill>
                  <a:effectLst>
                    <a:outerShdw blurRad="38100" dist="38100" dir="2700000" algn="tl">
                      <a:srgbClr val="000000"/>
                    </a:outerShdw>
                  </a:effectLst>
                  <a:latin typeface="Calibri" pitchFamily="34" charset="0"/>
                  <a:cs typeface="Arial" charset="0"/>
                </a:rPr>
                <a:t>الرئيسية</a:t>
              </a:r>
            </a:p>
          </p:txBody>
        </p:sp>
        <p:sp>
          <p:nvSpPr>
            <p:cNvPr id="7" name="TextBox 6"/>
            <p:cNvSpPr txBox="1"/>
            <p:nvPr/>
          </p:nvSpPr>
          <p:spPr>
            <a:xfrm>
              <a:off x="1259632" y="3500249"/>
              <a:ext cx="2951010" cy="923225"/>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2.9 النتائج الداخلية </a:t>
              </a:r>
            </a:p>
            <a:p>
              <a:pPr algn="ctr">
                <a:defRPr/>
              </a:pPr>
              <a:r>
                <a:rPr lang="ar-EG" b="1" dirty="0">
                  <a:effectLst>
                    <a:outerShdw blurRad="38100" dist="38100" dir="2700000" algn="tl">
                      <a:srgbClr val="FFFFFF"/>
                    </a:outerShdw>
                  </a:effectLst>
                  <a:latin typeface="Calibri" pitchFamily="34" charset="0"/>
                  <a:cs typeface="Arial" charset="0"/>
                </a:rPr>
                <a:t> ( مستوي الكفاءة )</a:t>
              </a:r>
              <a:endParaRPr lang="en-US" b="1" dirty="0">
                <a:effectLst>
                  <a:outerShdw blurRad="38100" dist="38100" dir="2700000" algn="tl">
                    <a:srgbClr val="FFFFFF"/>
                  </a:outerShdw>
                </a:effectLst>
                <a:latin typeface="Calibri" pitchFamily="34" charset="0"/>
                <a:cs typeface="Arial" charset="0"/>
              </a:endParaRPr>
            </a:p>
            <a:p>
              <a:pPr algn="ctr">
                <a:defRPr/>
              </a:pPr>
              <a:endParaRPr lang="en-US" b="0" dirty="0">
                <a:solidFill>
                  <a:srgbClr val="000000"/>
                </a:solidFill>
                <a:effectLst>
                  <a:outerShdw blurRad="38100" dist="38100" dir="2700000" algn="tl">
                    <a:srgbClr val="FFFFFF"/>
                  </a:outerShdw>
                </a:effectLst>
                <a:latin typeface="Calibri" pitchFamily="34" charset="0"/>
                <a:cs typeface="Arial" charset="0"/>
              </a:endParaRPr>
            </a:p>
          </p:txBody>
        </p:sp>
        <p:cxnSp>
          <p:nvCxnSpPr>
            <p:cNvPr id="6" name="Straight Arrow Connector 5"/>
            <p:cNvCxnSpPr/>
            <p:nvPr/>
          </p:nvCxnSpPr>
          <p:spPr>
            <a:xfrm>
              <a:off x="4931330" y="2460555"/>
              <a:ext cx="1657265" cy="1039694"/>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772441" y="2460555"/>
              <a:ext cx="1620755" cy="1039694"/>
            </a:xfrm>
            <a:prstGeom prst="straightConnector1">
              <a:avLst/>
            </a:prstGeom>
            <a:ln w="444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77373" y="3500249"/>
              <a:ext cx="2951011" cy="923225"/>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a:spAutoFit/>
            </a:bodyPr>
            <a:lstStyle/>
            <a:p>
              <a:pPr algn="ctr">
                <a:defRPr/>
              </a:pPr>
              <a:r>
                <a:rPr lang="ar-EG" b="1" dirty="0">
                  <a:effectLst>
                    <a:outerShdw blurRad="38100" dist="38100" dir="2700000" algn="tl">
                      <a:srgbClr val="000000"/>
                    </a:outerShdw>
                  </a:effectLst>
                  <a:latin typeface="Calibri" pitchFamily="34" charset="0"/>
                  <a:cs typeface="Arial" charset="0"/>
                </a:rPr>
                <a:t>1.9 النتائج الخارجية </a:t>
              </a:r>
            </a:p>
            <a:p>
              <a:pPr algn="ctr">
                <a:defRPr/>
              </a:pPr>
              <a:r>
                <a:rPr lang="ar-EG" b="1" dirty="0">
                  <a:effectLst>
                    <a:outerShdw blurRad="38100" dist="38100" dir="2700000" algn="tl">
                      <a:srgbClr val="FFFFFF"/>
                    </a:outerShdw>
                  </a:effectLst>
                  <a:latin typeface="Calibri" pitchFamily="34" charset="0"/>
                  <a:cs typeface="Arial" charset="0"/>
                </a:rPr>
                <a:t>( المخرجات والنتائج المؤدية لتحقيق الأهداف )</a:t>
              </a:r>
              <a:endParaRPr lang="en-US" b="1" dirty="0">
                <a:effectLst>
                  <a:outerShdw blurRad="38100" dist="38100" dir="2700000" algn="tl">
                    <a:srgbClr val="FFFFFF"/>
                  </a:outerShdw>
                </a:effectLst>
                <a:latin typeface="Calibri" pitchFamily="34" charset="0"/>
                <a:cs typeface="Arial" charset="0"/>
              </a:endParaRPr>
            </a:p>
          </p:txBody>
        </p:sp>
      </p:grpSp>
      <p:sp>
        <p:nvSpPr>
          <p:cNvPr id="12" name="AutoShape 2"/>
          <p:cNvSpPr>
            <a:spLocks noChangeArrowheads="1"/>
          </p:cNvSpPr>
          <p:nvPr/>
        </p:nvSpPr>
        <p:spPr bwMode="auto">
          <a:xfrm>
            <a:off x="733425" y="363538"/>
            <a:ext cx="1306513" cy="701675"/>
          </a:xfrm>
          <a:prstGeom prst="roundRect">
            <a:avLst>
              <a:gd name="adj" fmla="val 16667"/>
            </a:avLst>
          </a:prstGeom>
          <a:gradFill rotWithShape="1">
            <a:gsLst>
              <a:gs pos="0">
                <a:srgbClr val="5D001F"/>
              </a:gs>
              <a:gs pos="50000">
                <a:srgbClr val="990033"/>
              </a:gs>
              <a:gs pos="100000">
                <a:srgbClr val="5D001F"/>
              </a:gs>
            </a:gsLst>
            <a:lin ang="5400000" scaled="1"/>
          </a:gra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a:spAutoFit/>
            <a:flatTx/>
          </a:bodyPr>
          <a:lstStyle>
            <a:lvl1pPr eaLnBrk="0" hangingPunct="0">
              <a:defRPr sz="2400" b="1">
                <a:solidFill>
                  <a:schemeClr val="bg1"/>
                </a:solidFill>
                <a:latin typeface="Tahoma" pitchFamily="34" charset="0"/>
                <a:cs typeface="Arial" pitchFamily="34" charset="0"/>
              </a:defRPr>
            </a:lvl1pPr>
            <a:lvl2pPr marL="742950" indent="-285750" eaLnBrk="0" hangingPunct="0">
              <a:defRPr sz="2400" b="1">
                <a:solidFill>
                  <a:schemeClr val="bg1"/>
                </a:solidFill>
                <a:latin typeface="Tahoma" pitchFamily="34" charset="0"/>
                <a:cs typeface="Arial" pitchFamily="34" charset="0"/>
              </a:defRPr>
            </a:lvl2pPr>
            <a:lvl3pPr marL="1143000" indent="-228600" eaLnBrk="0" hangingPunct="0">
              <a:defRPr sz="2400" b="1">
                <a:solidFill>
                  <a:schemeClr val="bg1"/>
                </a:solidFill>
                <a:latin typeface="Tahoma" pitchFamily="34" charset="0"/>
                <a:cs typeface="Arial" pitchFamily="34" charset="0"/>
              </a:defRPr>
            </a:lvl3pPr>
            <a:lvl4pPr marL="1600200" indent="-228600" eaLnBrk="0" hangingPunct="0">
              <a:defRPr sz="2400" b="1">
                <a:solidFill>
                  <a:schemeClr val="bg1"/>
                </a:solidFill>
                <a:latin typeface="Tahoma" pitchFamily="34" charset="0"/>
                <a:cs typeface="Arial" pitchFamily="34" charset="0"/>
              </a:defRPr>
            </a:lvl4pPr>
            <a:lvl5pPr marL="2057400" indent="-228600" eaLnBrk="0" hangingPunct="0">
              <a:defRPr sz="2400" b="1">
                <a:solidFill>
                  <a:schemeClr val="bg1"/>
                </a:solidFill>
                <a:latin typeface="Tahoma" pitchFamily="34" charset="0"/>
                <a:cs typeface="Arial" pitchFamily="34" charset="0"/>
              </a:defRPr>
            </a:lvl5pPr>
            <a:lvl6pPr marL="2514600" indent="-228600" algn="justLow" eaLnBrk="0" fontAlgn="base" hangingPunct="0">
              <a:spcBef>
                <a:spcPct val="0"/>
              </a:spcBef>
              <a:spcAft>
                <a:spcPct val="0"/>
              </a:spcAft>
              <a:defRPr sz="2400" b="1">
                <a:solidFill>
                  <a:schemeClr val="bg1"/>
                </a:solidFill>
                <a:latin typeface="Tahoma" pitchFamily="34" charset="0"/>
                <a:cs typeface="Arial" pitchFamily="34" charset="0"/>
              </a:defRPr>
            </a:lvl6pPr>
            <a:lvl7pPr marL="2971800" indent="-228600" algn="justLow" eaLnBrk="0" fontAlgn="base" hangingPunct="0">
              <a:spcBef>
                <a:spcPct val="0"/>
              </a:spcBef>
              <a:spcAft>
                <a:spcPct val="0"/>
              </a:spcAft>
              <a:defRPr sz="2400" b="1">
                <a:solidFill>
                  <a:schemeClr val="bg1"/>
                </a:solidFill>
                <a:latin typeface="Tahoma" pitchFamily="34" charset="0"/>
                <a:cs typeface="Arial" pitchFamily="34" charset="0"/>
              </a:defRPr>
            </a:lvl7pPr>
            <a:lvl8pPr marL="3429000" indent="-228600" algn="justLow" eaLnBrk="0" fontAlgn="base" hangingPunct="0">
              <a:spcBef>
                <a:spcPct val="0"/>
              </a:spcBef>
              <a:spcAft>
                <a:spcPct val="0"/>
              </a:spcAft>
              <a:defRPr sz="2400" b="1">
                <a:solidFill>
                  <a:schemeClr val="bg1"/>
                </a:solidFill>
                <a:latin typeface="Tahoma" pitchFamily="34" charset="0"/>
                <a:cs typeface="Arial" pitchFamily="34" charset="0"/>
              </a:defRPr>
            </a:lvl8pPr>
            <a:lvl9pPr marL="3886200" indent="-228600" algn="justLow" eaLnBrk="0" fontAlgn="base" hangingPunct="0">
              <a:spcBef>
                <a:spcPct val="0"/>
              </a:spcBef>
              <a:spcAft>
                <a:spcPct val="0"/>
              </a:spcAft>
              <a:defRPr sz="2400" b="1">
                <a:solidFill>
                  <a:schemeClr val="bg1"/>
                </a:solidFill>
                <a:latin typeface="Tahoma" pitchFamily="34" charset="0"/>
                <a:cs typeface="Arial" pitchFamily="34" charset="0"/>
              </a:defRPr>
            </a:lvl9pPr>
          </a:lstStyle>
          <a:p>
            <a:pPr algn="ctr">
              <a:lnSpc>
                <a:spcPct val="110000"/>
              </a:lnSpc>
              <a:spcBef>
                <a:spcPct val="50000"/>
              </a:spcBef>
            </a:pPr>
            <a:r>
              <a:rPr lang="ar-EG" altLang="ar-EG" sz="3200">
                <a:solidFill>
                  <a:srgbClr val="FFFF00"/>
                </a:solidFill>
                <a:latin typeface="Times New Roman" pitchFamily="18" charset="0"/>
                <a:cs typeface="Simplified Arabic" pitchFamily="18" charset="-78"/>
              </a:rPr>
              <a:t>(تابع)</a:t>
            </a:r>
            <a:endParaRPr lang="en-US" altLang="ar-EG" sz="3200">
              <a:solidFill>
                <a:srgbClr val="FFFF00"/>
              </a:solidFill>
              <a:latin typeface="Times New Roman" pitchFamily="18" charset="0"/>
              <a:cs typeface="Simplified Arabic" pitchFamily="18" charset="-78"/>
            </a:endParaRPr>
          </a:p>
        </p:txBody>
      </p:sp>
      <p:sp>
        <p:nvSpPr>
          <p:cNvPr id="1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39</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113942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checkerboard(down)">
                                      <p:cBhvr>
                                        <p:cTn id="7" dur="500"/>
                                        <p:tgtEl>
                                          <p:spTgt spid="292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8" presetClass="entr" presetSubtype="0" accel="100000" fill="hold" grpId="0" nodeType="clickEffect">
                                  <p:stCondLst>
                                    <p:cond delay="0"/>
                                  </p:stCondLst>
                                  <p:childTnLst>
                                    <p:set>
                                      <p:cBhvr>
                                        <p:cTn id="16" dur="1" fill="hold">
                                          <p:stCondLst>
                                            <p:cond delay="0"/>
                                          </p:stCondLst>
                                        </p:cTn>
                                        <p:tgtEl>
                                          <p:spTgt spid="292869"/>
                                        </p:tgtEl>
                                        <p:attrNameLst>
                                          <p:attrName>style.visibility</p:attrName>
                                        </p:attrNameLst>
                                      </p:cBhvr>
                                      <p:to>
                                        <p:strVal val="visible"/>
                                      </p:to>
                                    </p:set>
                                    <p:anim calcmode="lin" valueType="num">
                                      <p:cBhvr>
                                        <p:cTn id="17" dur="500" fill="hold"/>
                                        <p:tgtEl>
                                          <p:spTgt spid="292869"/>
                                        </p:tgtEl>
                                        <p:attrNameLst>
                                          <p:attrName>ppt_w</p:attrName>
                                        </p:attrNameLst>
                                      </p:cBhvr>
                                      <p:tavLst>
                                        <p:tav tm="0">
                                          <p:val>
                                            <p:strVal val="#ppt_w*2.5"/>
                                          </p:val>
                                        </p:tav>
                                        <p:tav tm="100000">
                                          <p:val>
                                            <p:strVal val="#ppt_w"/>
                                          </p:val>
                                        </p:tav>
                                      </p:tavLst>
                                    </p:anim>
                                    <p:anim calcmode="lin" valueType="num">
                                      <p:cBhvr>
                                        <p:cTn id="18" dur="500" fill="hold"/>
                                        <p:tgtEl>
                                          <p:spTgt spid="292869"/>
                                        </p:tgtEl>
                                        <p:attrNameLst>
                                          <p:attrName>ppt_h</p:attrName>
                                        </p:attrNameLst>
                                      </p:cBhvr>
                                      <p:tavLst>
                                        <p:tav tm="0">
                                          <p:val>
                                            <p:strVal val="#ppt_h*0.01"/>
                                          </p:val>
                                        </p:tav>
                                        <p:tav tm="100000">
                                          <p:val>
                                            <p:strVal val="#ppt_h"/>
                                          </p:val>
                                        </p:tav>
                                      </p:tavLst>
                                    </p:anim>
                                    <p:anim calcmode="lin" valueType="num">
                                      <p:cBhvr>
                                        <p:cTn id="19" dur="500" fill="hold"/>
                                        <p:tgtEl>
                                          <p:spTgt spid="292869"/>
                                        </p:tgtEl>
                                        <p:attrNameLst>
                                          <p:attrName>ppt_x</p:attrName>
                                        </p:attrNameLst>
                                      </p:cBhvr>
                                      <p:tavLst>
                                        <p:tav tm="0">
                                          <p:val>
                                            <p:strVal val="#ppt_x"/>
                                          </p:val>
                                        </p:tav>
                                        <p:tav tm="100000">
                                          <p:val>
                                            <p:strVal val="#ppt_x"/>
                                          </p:val>
                                        </p:tav>
                                      </p:tavLst>
                                    </p:anim>
                                    <p:anim calcmode="lin" valueType="num">
                                      <p:cBhvr>
                                        <p:cTn id="20" dur="500" fill="hold"/>
                                        <p:tgtEl>
                                          <p:spTgt spid="292869"/>
                                        </p:tgtEl>
                                        <p:attrNameLst>
                                          <p:attrName>ppt_y</p:attrName>
                                        </p:attrNameLst>
                                      </p:cBhvr>
                                      <p:tavLst>
                                        <p:tav tm="0">
                                          <p:val>
                                            <p:strVal val="#ppt_h+1"/>
                                          </p:val>
                                        </p:tav>
                                        <p:tav tm="100000">
                                          <p:val>
                                            <p:strVal val="#ppt_y"/>
                                          </p:val>
                                        </p:tav>
                                      </p:tavLst>
                                    </p:anim>
                                    <p:animEffect transition="in" filter="fade">
                                      <p:cBhvr>
                                        <p:cTn id="21" dur="500"/>
                                        <p:tgtEl>
                                          <p:spTgt spid="2928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nimBg="1"/>
      <p:bldP spid="292869"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56792"/>
            <a:ext cx="8928992" cy="5112568"/>
          </a:xfrm>
        </p:spPr>
        <p:txBody>
          <a:bodyPr/>
          <a:lstStyle/>
          <a:p>
            <a:pPr marL="0" lvl="0" indent="0" algn="ctr" fontAlgn="base">
              <a:spcAft>
                <a:spcPct val="0"/>
              </a:spcAft>
              <a:buNone/>
              <a:defRPr/>
            </a:pPr>
            <a: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t/>
            </a:r>
            <a:b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br>
            <a: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t/>
            </a:r>
            <a:b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br>
            <a:endParaRPr lang="ar-EG" dirty="0"/>
          </a:p>
        </p:txBody>
      </p:sp>
      <p:sp>
        <p:nvSpPr>
          <p:cNvPr id="3" name="Content Placeholder 2"/>
          <p:cNvSpPr>
            <a:spLocks noGrp="1"/>
          </p:cNvSpPr>
          <p:nvPr>
            <p:ph sz="quarter" idx="13"/>
          </p:nvPr>
        </p:nvSpPr>
        <p:spPr>
          <a:xfrm>
            <a:off x="611560" y="260648"/>
            <a:ext cx="792088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عناصر العمليه الاداريه</a:t>
            </a:r>
          </a:p>
          <a:p>
            <a:pPr marL="0" indent="0" algn="ctr">
              <a:spcBef>
                <a:spcPct val="0"/>
              </a:spcBef>
              <a:buSzPct val="128000"/>
              <a:buNone/>
            </a:pP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1451981672"/>
              </p:ext>
            </p:extLst>
          </p:nvPr>
        </p:nvGraphicFramePr>
        <p:xfrm>
          <a:off x="539552" y="1268760"/>
          <a:ext cx="8136904"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a:t>
            </a:fld>
            <a:endParaRPr lang="en-US" altLang="en-US" sz="1400" b="1">
              <a:solidFill>
                <a:srgbClr val="C00000"/>
              </a:solidFill>
            </a:endParaRPr>
          </a:p>
        </p:txBody>
      </p:sp>
      <p:sp>
        <p:nvSpPr>
          <p:cNvPr id="26" name="Rectangle 25"/>
          <p:cNvSpPr/>
          <p:nvPr/>
        </p:nvSpPr>
        <p:spPr>
          <a:xfrm>
            <a:off x="765667" y="2276872"/>
            <a:ext cx="2094384" cy="635304"/>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3200" b="1" dirty="0" smtClean="0">
                <a:solidFill>
                  <a:schemeClr val="tx1"/>
                </a:solidFill>
                <a:latin typeface="Arial" panose="020B0604020202020204" pitchFamily="34" charset="0"/>
                <a:cs typeface="Arial" panose="020B0604020202020204" pitchFamily="34" charset="0"/>
              </a:rPr>
              <a:t>الافراد</a:t>
            </a:r>
            <a:endParaRPr lang="ar-EG" sz="3200" b="1" dirty="0">
              <a:solidFill>
                <a:schemeClr val="tx1"/>
              </a:solidFill>
              <a:latin typeface="Arial" panose="020B0604020202020204" pitchFamily="34" charset="0"/>
              <a:cs typeface="Arial" panose="020B0604020202020204" pitchFamily="34" charset="0"/>
            </a:endParaRPr>
          </a:p>
        </p:txBody>
      </p:sp>
      <p:sp>
        <p:nvSpPr>
          <p:cNvPr id="33" name="Rectangle 32"/>
          <p:cNvSpPr/>
          <p:nvPr/>
        </p:nvSpPr>
        <p:spPr>
          <a:xfrm>
            <a:off x="3566064" y="5085184"/>
            <a:ext cx="2094384" cy="72008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3200" b="1" dirty="0" smtClean="0">
                <a:solidFill>
                  <a:schemeClr val="tx1"/>
                </a:solidFill>
                <a:latin typeface="Arial" panose="020B0604020202020204" pitchFamily="34" charset="0"/>
                <a:cs typeface="Arial" panose="020B0604020202020204" pitchFamily="34" charset="0"/>
              </a:rPr>
              <a:t>المجتمع</a:t>
            </a:r>
            <a:endParaRPr lang="ar-EG" b="1"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6444208" y="2276872"/>
            <a:ext cx="2094384" cy="637824"/>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3200" b="1" dirty="0" smtClean="0">
                <a:solidFill>
                  <a:schemeClr val="tx1"/>
                </a:solidFill>
                <a:latin typeface="Arial" panose="020B0604020202020204" pitchFamily="34" charset="0"/>
                <a:cs typeface="Arial" panose="020B0604020202020204" pitchFamily="34" charset="0"/>
              </a:rPr>
              <a:t>المؤسسه</a:t>
            </a:r>
            <a:endParaRPr lang="ar-EG" b="1" dirty="0">
              <a:solidFill>
                <a:schemeClr val="tx1"/>
              </a:solidFill>
              <a:latin typeface="Arial" panose="020B0604020202020204" pitchFamily="34" charset="0"/>
              <a:cs typeface="Arial" panose="020B0604020202020204" pitchFamily="34" charset="0"/>
            </a:endParaRPr>
          </a:p>
        </p:txBody>
      </p:sp>
      <p:pic>
        <p:nvPicPr>
          <p:cNvPr id="44" name="Picture 6" descr="1"/>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5927" t="5908" b="4431"/>
          <a:stretch>
            <a:fillRect/>
          </a:stretch>
        </p:blipFill>
        <p:spPr bwMode="auto">
          <a:xfrm>
            <a:off x="3854996" y="2797723"/>
            <a:ext cx="1512168" cy="137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p:cNvCxnSpPr>
            <a:cxnSpLocks noChangeShapeType="1"/>
          </p:cNvCxnSpPr>
          <p:nvPr/>
        </p:nvCxnSpPr>
        <p:spPr bwMode="auto">
          <a:xfrm>
            <a:off x="2001436" y="2996952"/>
            <a:ext cx="1853560" cy="61976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4570411" y="4172522"/>
            <a:ext cx="10189" cy="76928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H="1">
            <a:off x="5367164" y="3008040"/>
            <a:ext cx="1812165" cy="608672"/>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50" name="Rectangle 49"/>
          <p:cNvSpPr/>
          <p:nvPr/>
        </p:nvSpPr>
        <p:spPr>
          <a:xfrm>
            <a:off x="4433236" y="3195265"/>
            <a:ext cx="360040" cy="579714"/>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4800" b="1" dirty="0" smtClean="0">
                <a:solidFill>
                  <a:srgbClr val="C00000"/>
                </a:solidFill>
                <a:latin typeface="Arial" panose="020B0604020202020204" pitchFamily="34" charset="0"/>
                <a:cs typeface="Arial" panose="020B0604020202020204" pitchFamily="34" charset="0"/>
              </a:rPr>
              <a:t>؟</a:t>
            </a:r>
          </a:p>
        </p:txBody>
      </p:sp>
      <p:sp>
        <p:nvSpPr>
          <p:cNvPr id="14" name="AutoShape 23"/>
          <p:cNvSpPr>
            <a:spLocks noChangeArrowheads="1"/>
          </p:cNvSpPr>
          <p:nvPr/>
        </p:nvSpPr>
        <p:spPr bwMode="auto">
          <a:xfrm>
            <a:off x="1331640" y="3576938"/>
            <a:ext cx="2063303" cy="396081"/>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ar-EG" altLang="en-US" sz="1400" b="1" dirty="0" smtClean="0">
                <a:solidFill>
                  <a:srgbClr val="FFFF00"/>
                </a:solidFill>
              </a:rPr>
              <a:t>تقدير / جذب</a:t>
            </a:r>
            <a:endParaRPr lang="en-US" altLang="en-US" sz="1400" b="1" dirty="0">
              <a:solidFill>
                <a:srgbClr val="FFFF00"/>
              </a:solidFill>
            </a:endParaRPr>
          </a:p>
        </p:txBody>
      </p:sp>
      <p:sp>
        <p:nvSpPr>
          <p:cNvPr id="15" name="AutoShape 23"/>
          <p:cNvSpPr>
            <a:spLocks noChangeArrowheads="1"/>
          </p:cNvSpPr>
          <p:nvPr/>
        </p:nvSpPr>
        <p:spPr bwMode="auto">
          <a:xfrm>
            <a:off x="6012160" y="3557236"/>
            <a:ext cx="2063303" cy="396081"/>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ar-EG" altLang="en-US" sz="1400" b="1" dirty="0" smtClean="0">
                <a:solidFill>
                  <a:srgbClr val="FFFF00"/>
                </a:solidFill>
              </a:rPr>
              <a:t>اهميه / اعتماديه</a:t>
            </a:r>
            <a:endParaRPr lang="en-US" altLang="en-US" sz="1400" b="1" dirty="0">
              <a:solidFill>
                <a:srgbClr val="FFFF00"/>
              </a:solidFill>
            </a:endParaRPr>
          </a:p>
        </p:txBody>
      </p:sp>
      <p:sp>
        <p:nvSpPr>
          <p:cNvPr id="16" name="AutoShape 23"/>
          <p:cNvSpPr>
            <a:spLocks noChangeArrowheads="1"/>
          </p:cNvSpPr>
          <p:nvPr/>
        </p:nvSpPr>
        <p:spPr bwMode="auto">
          <a:xfrm>
            <a:off x="3581604" y="2078831"/>
            <a:ext cx="2063303" cy="396081"/>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ctr" eaLnBrk="1" hangingPunct="1">
              <a:spcBef>
                <a:spcPct val="0"/>
              </a:spcBef>
              <a:buClrTx/>
              <a:buFontTx/>
              <a:buNone/>
            </a:pPr>
            <a:r>
              <a:rPr lang="ar-EG" altLang="en-US" sz="1400" b="1" dirty="0" smtClean="0">
                <a:solidFill>
                  <a:srgbClr val="FFFF00"/>
                </a:solidFill>
              </a:rPr>
              <a:t>انتماء / انتاجيه</a:t>
            </a:r>
            <a:endParaRPr lang="en-US" altLang="en-US" sz="1400" b="1" dirty="0">
              <a:solidFill>
                <a:srgbClr val="FFFF00"/>
              </a:solidFill>
            </a:endParaRPr>
          </a:p>
        </p:txBody>
      </p:sp>
    </p:spTree>
    <p:extLst>
      <p:ext uri="{BB962C8B-B14F-4D97-AF65-F5344CB8AC3E}">
        <p14:creationId xmlns:p14="http://schemas.microsoft.com/office/powerpoint/2010/main" val="384762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844824"/>
            <a:ext cx="8424936" cy="4248472"/>
          </a:xfrm>
        </p:spPr>
        <p:style>
          <a:lnRef idx="2">
            <a:schemeClr val="accent5"/>
          </a:lnRef>
          <a:fillRef idx="1">
            <a:schemeClr val="lt1"/>
          </a:fillRef>
          <a:effectRef idx="0">
            <a:schemeClr val="accent5"/>
          </a:effectRef>
          <a:fontRef idx="minor">
            <a:schemeClr val="dk1"/>
          </a:fontRef>
        </p:style>
        <p:txBody>
          <a:bodyPr>
            <a:normAutofit/>
          </a:bodyPr>
          <a:lstStyle/>
          <a:p>
            <a:pPr algn="r">
              <a:lnSpc>
                <a:spcPct val="200000"/>
              </a:lnSpc>
              <a:buFont typeface="Wingdings" pitchFamily="2" charset="2"/>
              <a:buChar char="q"/>
            </a:pPr>
            <a:r>
              <a:rPr lang="ar-EG" sz="2000" b="1" dirty="0" smtClean="0">
                <a:solidFill>
                  <a:schemeClr val="tx1"/>
                </a:solidFill>
              </a:rPr>
              <a:t>الجهه المسئوله : وزارة التخطيط والمتابعه والاصلاح الاداري</a:t>
            </a:r>
          </a:p>
          <a:p>
            <a:pPr algn="r">
              <a:lnSpc>
                <a:spcPct val="200000"/>
              </a:lnSpc>
              <a:buFont typeface="Wingdings" pitchFamily="2" charset="2"/>
              <a:buChar char="q"/>
            </a:pPr>
            <a:r>
              <a:rPr lang="ar-EG" sz="2000" b="1" dirty="0" smtClean="0">
                <a:solidFill>
                  <a:schemeClr val="tx1"/>
                </a:solidFill>
              </a:rPr>
              <a:t>الاعلان عنه : 10 / 2013</a:t>
            </a:r>
          </a:p>
          <a:p>
            <a:pPr algn="r">
              <a:lnSpc>
                <a:spcPct val="200000"/>
              </a:lnSpc>
              <a:buFont typeface="Wingdings" pitchFamily="2" charset="2"/>
              <a:buChar char="q"/>
            </a:pPr>
            <a:r>
              <a:rPr lang="ar-EG" sz="2000" b="1" dirty="0" smtClean="0">
                <a:solidFill>
                  <a:schemeClr val="tx1"/>
                </a:solidFill>
              </a:rPr>
              <a:t>بدء العمل فعليا : 10 / 2014</a:t>
            </a:r>
          </a:p>
          <a:p>
            <a:pPr algn="r">
              <a:lnSpc>
                <a:spcPct val="200000"/>
              </a:lnSpc>
              <a:buFont typeface="Wingdings" pitchFamily="2" charset="2"/>
              <a:buChar char="q"/>
            </a:pPr>
            <a:r>
              <a:rPr lang="ar-EG" sz="2000" b="1" dirty="0" smtClean="0">
                <a:solidFill>
                  <a:schemeClr val="tx1"/>
                </a:solidFill>
              </a:rPr>
              <a:t>نطاق التطبيق : 10 جهات حكوميه (الجهاز احدهم)</a:t>
            </a:r>
          </a:p>
          <a:p>
            <a:pPr algn="r">
              <a:lnSpc>
                <a:spcPct val="200000"/>
              </a:lnSpc>
              <a:buFont typeface="Wingdings" pitchFamily="2" charset="2"/>
              <a:buChar char="q"/>
            </a:pPr>
            <a:r>
              <a:rPr lang="ar-EG" sz="2000" b="1" dirty="0" smtClean="0">
                <a:solidFill>
                  <a:schemeClr val="tx1"/>
                </a:solidFill>
              </a:rPr>
              <a:t>فترة التنفيذ : 3 سنوات</a:t>
            </a:r>
          </a:p>
        </p:txBody>
      </p:sp>
      <p:sp>
        <p:nvSpPr>
          <p:cNvPr id="2" name="Title 1"/>
          <p:cNvSpPr>
            <a:spLocks noGrp="1"/>
          </p:cNvSpPr>
          <p:nvPr>
            <p:ph type="ctrTitle"/>
          </p:nvPr>
        </p:nvSpPr>
        <p:spPr>
          <a:xfrm>
            <a:off x="1187624" y="404665"/>
            <a:ext cx="6336704" cy="936773"/>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ctr">
              <a:spcAft>
                <a:spcPts val="300"/>
              </a:spcAft>
              <a:buNone/>
            </a:pPr>
            <a:r>
              <a:rPr lang="ar-EG" sz="3600" dirty="0" smtClean="0">
                <a:solidFill>
                  <a:schemeClr val="tx1"/>
                </a:solidFill>
              </a:rPr>
              <a:t>مشروع التقييم الذاتي </a:t>
            </a:r>
            <a:r>
              <a:rPr lang="en-US" sz="3600" dirty="0" smtClean="0">
                <a:solidFill>
                  <a:schemeClr val="tx1"/>
                </a:solidFill>
              </a:rPr>
              <a:t>CAF</a:t>
            </a:r>
            <a:endParaRPr lang="ar-EG" sz="3600" dirty="0">
              <a:solidFill>
                <a:schemeClr val="tx1"/>
              </a:solidFill>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40</a:t>
            </a:fld>
            <a:endParaRPr lang="en-US" altLang="en-US" sz="1400" b="1">
              <a:solidFill>
                <a:srgbClr val="C00000"/>
              </a:solidFill>
            </a:endParaRPr>
          </a:p>
        </p:txBody>
      </p:sp>
    </p:spTree>
    <p:extLst>
      <p:ext uri="{BB962C8B-B14F-4D97-AF65-F5344CB8AC3E}">
        <p14:creationId xmlns:p14="http://schemas.microsoft.com/office/powerpoint/2010/main" val="19046246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332656"/>
            <a:ext cx="8712968" cy="792088"/>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الأهداف والعائد </a:t>
            </a:r>
            <a:r>
              <a:rPr lang="ar-EG" sz="3600" b="1" dirty="0" smtClean="0">
                <a:solidFill>
                  <a:schemeClr val="tx1"/>
                </a:solidFill>
                <a:effectLst>
                  <a:reflection blurRad="6350" stA="55000" endA="300" endPos="45500" dir="5400000" sy="-100000" algn="bl" rotWithShape="0"/>
                </a:effectLst>
              </a:rPr>
              <a:t>المتوقع</a:t>
            </a: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4155326534"/>
              </p:ext>
            </p:extLst>
          </p:nvPr>
        </p:nvGraphicFramePr>
        <p:xfrm>
          <a:off x="611560" y="1412776"/>
          <a:ext cx="813690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41</a:t>
            </a:fld>
            <a:endParaRPr lang="en-US" altLang="en-US" sz="1400" b="1">
              <a:solidFill>
                <a:srgbClr val="C00000"/>
              </a:solidFill>
            </a:endParaRPr>
          </a:p>
        </p:txBody>
      </p:sp>
    </p:spTree>
    <p:extLst>
      <p:ext uri="{BB962C8B-B14F-4D97-AF65-F5344CB8AC3E}">
        <p14:creationId xmlns:p14="http://schemas.microsoft.com/office/powerpoint/2010/main" val="903944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56792"/>
            <a:ext cx="8928992" cy="5112568"/>
          </a:xfrm>
        </p:spPr>
        <p:txBody>
          <a:bodyPr/>
          <a:lstStyle/>
          <a:p>
            <a:pPr marL="0" lvl="0" indent="0" algn="ctr" fontAlgn="base">
              <a:spcAft>
                <a:spcPct val="0"/>
              </a:spcAft>
              <a:buNone/>
              <a:defRPr/>
            </a:pPr>
            <a: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t/>
            </a:r>
            <a:b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br>
            <a: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t/>
            </a:r>
            <a:b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br>
            <a:endParaRPr lang="ar-EG" dirty="0"/>
          </a:p>
        </p:txBody>
      </p:sp>
      <p:sp>
        <p:nvSpPr>
          <p:cNvPr id="3" name="Content Placeholder 2"/>
          <p:cNvSpPr>
            <a:spLocks noGrp="1"/>
          </p:cNvSpPr>
          <p:nvPr>
            <p:ph sz="quarter" idx="13"/>
          </p:nvPr>
        </p:nvSpPr>
        <p:spPr>
          <a:xfrm>
            <a:off x="611560" y="260648"/>
            <a:ext cx="792088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smtClean="0">
                <a:solidFill>
                  <a:schemeClr val="tx1"/>
                </a:solidFill>
                <a:effectLst>
                  <a:reflection blurRad="6350" stA="55000" endA="300" endPos="45500" dir="5400000" sy="-100000" algn="bl" rotWithShape="0"/>
                </a:effectLst>
              </a:rPr>
              <a:t>شركاء العمل</a:t>
            </a:r>
            <a:endParaRPr lang="ar-EG" sz="3600" b="1" dirty="0">
              <a:solidFill>
                <a:schemeClr val="tx1"/>
              </a:solidFill>
              <a:effectLst>
                <a:reflection blurRad="6350" stA="55000" endA="300" endPos="45500" dir="5400000" sy="-100000" algn="bl" rotWithShape="0"/>
              </a:effectLst>
            </a:endParaRPr>
          </a:p>
          <a:p>
            <a:pPr marL="0" indent="0" algn="ctr">
              <a:spcBef>
                <a:spcPct val="0"/>
              </a:spcBef>
              <a:buSzPct val="128000"/>
              <a:buNone/>
            </a:pP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636740863"/>
              </p:ext>
            </p:extLst>
          </p:nvPr>
        </p:nvGraphicFramePr>
        <p:xfrm>
          <a:off x="539552" y="1628800"/>
          <a:ext cx="813690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6732240" y="1700808"/>
            <a:ext cx="1728192" cy="108012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C00000"/>
                </a:solidFill>
              </a:rPr>
              <a:t>وزارة التخطيط والمتابعة والاصلاح الاداري</a:t>
            </a:r>
            <a:endParaRPr lang="ar-EG" b="1" dirty="0">
              <a:solidFill>
                <a:srgbClr val="C00000"/>
              </a:solidFill>
            </a:endParaRPr>
          </a:p>
        </p:txBody>
      </p:sp>
      <p:sp>
        <p:nvSpPr>
          <p:cNvPr id="10" name="Rectangle 9"/>
          <p:cNvSpPr/>
          <p:nvPr/>
        </p:nvSpPr>
        <p:spPr>
          <a:xfrm>
            <a:off x="2555776" y="1700808"/>
            <a:ext cx="2716054" cy="94959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C00000"/>
                </a:solidFill>
              </a:rPr>
              <a:t>البنك الدولى (الممول والراعى)</a:t>
            </a:r>
            <a:endParaRPr lang="ar-EG" b="1" dirty="0">
              <a:solidFill>
                <a:srgbClr val="C00000"/>
              </a:solidFill>
            </a:endParaRPr>
          </a:p>
        </p:txBody>
      </p:sp>
      <p:sp>
        <p:nvSpPr>
          <p:cNvPr id="11" name="Rectangle 10"/>
          <p:cNvSpPr/>
          <p:nvPr/>
        </p:nvSpPr>
        <p:spPr>
          <a:xfrm>
            <a:off x="7020272" y="3451657"/>
            <a:ext cx="1296144" cy="79208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C00000"/>
                </a:solidFill>
              </a:rPr>
              <a:t>المعهد القومى للادارة</a:t>
            </a:r>
            <a:endParaRPr lang="ar-EG" b="1" dirty="0">
              <a:solidFill>
                <a:srgbClr val="C00000"/>
              </a:solidFill>
            </a:endParaRPr>
          </a:p>
        </p:txBody>
      </p:sp>
      <p:sp>
        <p:nvSpPr>
          <p:cNvPr id="12" name="Rectangle 11"/>
          <p:cNvSpPr/>
          <p:nvPr/>
        </p:nvSpPr>
        <p:spPr>
          <a:xfrm>
            <a:off x="5004048" y="3428999"/>
            <a:ext cx="1296144" cy="936105"/>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C00000"/>
                </a:solidFill>
              </a:rPr>
              <a:t>المعهد القومى للجودة</a:t>
            </a:r>
            <a:endParaRPr lang="ar-EG" b="1" dirty="0">
              <a:solidFill>
                <a:srgbClr val="C00000"/>
              </a:solidFill>
            </a:endParaRPr>
          </a:p>
        </p:txBody>
      </p:sp>
      <p:sp>
        <p:nvSpPr>
          <p:cNvPr id="13" name="Rectangle 12"/>
          <p:cNvSpPr/>
          <p:nvPr/>
        </p:nvSpPr>
        <p:spPr>
          <a:xfrm>
            <a:off x="2411760" y="3642476"/>
            <a:ext cx="1728192" cy="924341"/>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C00000"/>
                </a:solidFill>
              </a:rPr>
              <a:t>المعهد الدولى للادارة بهولندا</a:t>
            </a:r>
            <a:endParaRPr lang="ar-EG" b="1" dirty="0">
              <a:solidFill>
                <a:srgbClr val="C00000"/>
              </a:solidFill>
            </a:endParaRPr>
          </a:p>
        </p:txBody>
      </p:sp>
      <p:sp>
        <p:nvSpPr>
          <p:cNvPr id="14" name="Rectangle 13"/>
          <p:cNvSpPr/>
          <p:nvPr/>
        </p:nvSpPr>
        <p:spPr>
          <a:xfrm>
            <a:off x="6727844" y="5013176"/>
            <a:ext cx="1660580" cy="79208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rgbClr val="FF0000"/>
                </a:solidFill>
              </a:rPr>
              <a:t>شركة بلوبز</a:t>
            </a:r>
            <a:endParaRPr lang="ar-EG" b="1" dirty="0">
              <a:solidFill>
                <a:srgbClr val="FF0000"/>
              </a:solidFill>
            </a:endParaRPr>
          </a:p>
        </p:txBody>
      </p:sp>
      <p:sp>
        <p:nvSpPr>
          <p:cNvPr id="15" name="Left-Right Arrow 14"/>
          <p:cNvSpPr/>
          <p:nvPr/>
        </p:nvSpPr>
        <p:spPr>
          <a:xfrm>
            <a:off x="5271830" y="2060848"/>
            <a:ext cx="146041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Down Arrow 15"/>
          <p:cNvSpPr/>
          <p:nvPr/>
        </p:nvSpPr>
        <p:spPr>
          <a:xfrm>
            <a:off x="7524328" y="2780928"/>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7" name="Down Arrow 16"/>
          <p:cNvSpPr/>
          <p:nvPr/>
        </p:nvSpPr>
        <p:spPr>
          <a:xfrm>
            <a:off x="7532712" y="4243744"/>
            <a:ext cx="288032" cy="7694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8" name="Down Arrow 17"/>
          <p:cNvSpPr/>
          <p:nvPr/>
        </p:nvSpPr>
        <p:spPr>
          <a:xfrm rot="2447772">
            <a:off x="6356200" y="2527637"/>
            <a:ext cx="157187" cy="1034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9" name="Down Arrow 18"/>
          <p:cNvSpPr/>
          <p:nvPr/>
        </p:nvSpPr>
        <p:spPr>
          <a:xfrm rot="4107204">
            <a:off x="5153554" y="1441031"/>
            <a:ext cx="148616" cy="3255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42</a:t>
            </a:fld>
            <a:endParaRPr lang="en-US" altLang="en-US" sz="1400" b="1">
              <a:solidFill>
                <a:srgbClr val="C00000"/>
              </a:solidFill>
            </a:endParaRPr>
          </a:p>
        </p:txBody>
      </p:sp>
    </p:spTree>
    <p:extLst>
      <p:ext uri="{BB962C8B-B14F-4D97-AF65-F5344CB8AC3E}">
        <p14:creationId xmlns:p14="http://schemas.microsoft.com/office/powerpoint/2010/main" val="35331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7624" y="260648"/>
            <a:ext cx="640080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smtClean="0">
                <a:solidFill>
                  <a:schemeClr val="tx1"/>
                </a:solidFill>
                <a:effectLst>
                  <a:reflection blurRad="6350" stA="55000" endA="300" endPos="45500" dir="5400000" sy="-100000" algn="bl" rotWithShape="0"/>
                </a:effectLst>
              </a:rPr>
              <a:t>عناصـــر النجـــــاح الحرجه</a:t>
            </a:r>
            <a:endParaRPr lang="ar-EG" sz="3600" b="1" dirty="0">
              <a:solidFill>
                <a:schemeClr val="tx1"/>
              </a:solidFill>
              <a:effectLst>
                <a:reflection blurRad="6350" stA="55000" endA="300" endPos="45500" dir="5400000" sy="-100000" algn="bl" rotWithShape="0"/>
              </a:effectLst>
            </a:endParaRPr>
          </a:p>
        </p:txBody>
      </p:sp>
      <p:graphicFrame>
        <p:nvGraphicFramePr>
          <p:cNvPr id="4" name="Diagram 3"/>
          <p:cNvGraphicFramePr/>
          <p:nvPr>
            <p:extLst>
              <p:ext uri="{D42A27DB-BD31-4B8C-83A1-F6EECF244321}">
                <p14:modId xmlns:p14="http://schemas.microsoft.com/office/powerpoint/2010/main" val="2183563254"/>
              </p:ext>
            </p:extLst>
          </p:nvPr>
        </p:nvGraphicFramePr>
        <p:xfrm>
          <a:off x="539552" y="1484784"/>
          <a:ext cx="813690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43</a:t>
            </a:fld>
            <a:endParaRPr lang="en-US" altLang="en-US" sz="1400" b="1">
              <a:solidFill>
                <a:srgbClr val="C00000"/>
              </a:solidFill>
            </a:endParaRPr>
          </a:p>
        </p:txBody>
      </p:sp>
    </p:spTree>
    <p:extLst>
      <p:ext uri="{BB962C8B-B14F-4D97-AF65-F5344CB8AC3E}">
        <p14:creationId xmlns:p14="http://schemas.microsoft.com/office/powerpoint/2010/main" val="4029244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31640" y="188640"/>
            <a:ext cx="640080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محاور </a:t>
            </a:r>
            <a:r>
              <a:rPr lang="ar-EG" sz="3600" b="1" dirty="0" smtClean="0">
                <a:solidFill>
                  <a:schemeClr val="tx1"/>
                </a:solidFill>
                <a:effectLst>
                  <a:reflection blurRad="6350" stA="55000" endA="300" endPos="45500" dir="5400000" sy="-100000" algn="bl" rotWithShape="0"/>
                </a:effectLst>
              </a:rPr>
              <a:t>عمل</a:t>
            </a: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2285452898"/>
              </p:ext>
            </p:extLst>
          </p:nvPr>
        </p:nvGraphicFramePr>
        <p:xfrm>
          <a:off x="611560" y="1124744"/>
          <a:ext cx="763284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35082" y="4877248"/>
            <a:ext cx="7992888" cy="16480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p:nvSpPr>
        <p:spPr>
          <a:xfrm>
            <a:off x="7020272" y="5085184"/>
            <a:ext cx="1296144"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تدريب</a:t>
            </a:r>
            <a:endParaRPr lang="ar-EG" sz="1400" b="1" dirty="0">
              <a:solidFill>
                <a:srgbClr val="C00000"/>
              </a:solidFill>
            </a:endParaRPr>
          </a:p>
        </p:txBody>
      </p:sp>
      <p:sp>
        <p:nvSpPr>
          <p:cNvPr id="9" name="Rectangle 8"/>
          <p:cNvSpPr/>
          <p:nvPr/>
        </p:nvSpPr>
        <p:spPr>
          <a:xfrm>
            <a:off x="5868144" y="5085184"/>
            <a:ext cx="1080120"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توعية</a:t>
            </a:r>
            <a:endParaRPr lang="ar-EG" sz="1400" b="1" dirty="0">
              <a:solidFill>
                <a:srgbClr val="C00000"/>
              </a:solidFill>
            </a:endParaRPr>
          </a:p>
        </p:txBody>
      </p:sp>
      <p:sp>
        <p:nvSpPr>
          <p:cNvPr id="10" name="Rectangle 9"/>
          <p:cNvSpPr/>
          <p:nvPr/>
        </p:nvSpPr>
        <p:spPr>
          <a:xfrm>
            <a:off x="4283968" y="5085184"/>
            <a:ext cx="1440160" cy="47613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توصيف الوضع الحالى</a:t>
            </a:r>
            <a:endParaRPr lang="ar-EG" sz="1400" b="1" dirty="0">
              <a:solidFill>
                <a:srgbClr val="C00000"/>
              </a:solidFill>
            </a:endParaRPr>
          </a:p>
        </p:txBody>
      </p:sp>
      <p:sp>
        <p:nvSpPr>
          <p:cNvPr id="11" name="Rectangle 10"/>
          <p:cNvSpPr/>
          <p:nvPr/>
        </p:nvSpPr>
        <p:spPr>
          <a:xfrm>
            <a:off x="2483768" y="5013176"/>
            <a:ext cx="165618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تحليل الوضع الحالى واكتشاف المشكلات</a:t>
            </a:r>
            <a:endParaRPr lang="ar-EG" sz="1400" b="1" dirty="0">
              <a:solidFill>
                <a:srgbClr val="C00000"/>
              </a:solidFill>
            </a:endParaRPr>
          </a:p>
        </p:txBody>
      </p:sp>
      <p:sp>
        <p:nvSpPr>
          <p:cNvPr id="12" name="Rectangle 11"/>
          <p:cNvSpPr/>
          <p:nvPr/>
        </p:nvSpPr>
        <p:spPr>
          <a:xfrm>
            <a:off x="755576" y="5013176"/>
            <a:ext cx="1584176" cy="651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نواحي التطوير وتحديد الوضع المستهدف</a:t>
            </a:r>
            <a:endParaRPr lang="ar-EG" sz="1400" b="1" dirty="0">
              <a:solidFill>
                <a:srgbClr val="C00000"/>
              </a:solidFill>
            </a:endParaRPr>
          </a:p>
        </p:txBody>
      </p:sp>
      <p:sp>
        <p:nvSpPr>
          <p:cNvPr id="13" name="Rectangle 12"/>
          <p:cNvSpPr/>
          <p:nvPr/>
        </p:nvSpPr>
        <p:spPr>
          <a:xfrm>
            <a:off x="6300193" y="5781557"/>
            <a:ext cx="2016224" cy="4320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أستقصاءات لجمع البيانات</a:t>
            </a:r>
            <a:endParaRPr lang="ar-EG" sz="1400" b="1" dirty="0">
              <a:solidFill>
                <a:srgbClr val="C00000"/>
              </a:solidFill>
            </a:endParaRPr>
          </a:p>
        </p:txBody>
      </p:sp>
      <p:sp>
        <p:nvSpPr>
          <p:cNvPr id="14" name="Rectangle 13"/>
          <p:cNvSpPr/>
          <p:nvPr/>
        </p:nvSpPr>
        <p:spPr>
          <a:xfrm>
            <a:off x="3851920" y="5777387"/>
            <a:ext cx="2232248" cy="501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التقييم الذاتى وتحليل الفجوة</a:t>
            </a:r>
            <a:endParaRPr lang="ar-EG" sz="1400" b="1" dirty="0">
              <a:solidFill>
                <a:srgbClr val="C00000"/>
              </a:solidFill>
            </a:endParaRPr>
          </a:p>
        </p:txBody>
      </p:sp>
      <p:sp>
        <p:nvSpPr>
          <p:cNvPr id="15" name="Rectangle 14"/>
          <p:cNvSpPr/>
          <p:nvPr/>
        </p:nvSpPr>
        <p:spPr>
          <a:xfrm>
            <a:off x="827584" y="5760899"/>
            <a:ext cx="2736304" cy="40440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1400" b="1" dirty="0" smtClean="0">
                <a:solidFill>
                  <a:srgbClr val="C00000"/>
                </a:solidFill>
              </a:rPr>
              <a:t>قياس التطور باستمرار</a:t>
            </a:r>
            <a:endParaRPr lang="ar-EG" sz="1400" b="1" dirty="0">
              <a:solidFill>
                <a:srgbClr val="C00000"/>
              </a:solidFill>
            </a:endParaRPr>
          </a:p>
        </p:txBody>
      </p:sp>
      <p:sp>
        <p:nvSpPr>
          <p:cNvPr id="21" name="Down Arrow 20"/>
          <p:cNvSpPr/>
          <p:nvPr/>
        </p:nvSpPr>
        <p:spPr>
          <a:xfrm>
            <a:off x="6983729" y="4149080"/>
            <a:ext cx="288571" cy="716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Down Arrow 21"/>
          <p:cNvSpPr/>
          <p:nvPr/>
        </p:nvSpPr>
        <p:spPr>
          <a:xfrm>
            <a:off x="4487239" y="4149080"/>
            <a:ext cx="288571" cy="728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 name="Down Arrow 22"/>
          <p:cNvSpPr/>
          <p:nvPr/>
        </p:nvSpPr>
        <p:spPr>
          <a:xfrm>
            <a:off x="1799422" y="4149080"/>
            <a:ext cx="288571" cy="716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44</a:t>
            </a:fld>
            <a:endParaRPr lang="en-US" altLang="en-US" sz="1400" b="1">
              <a:solidFill>
                <a:srgbClr val="C00000"/>
              </a:solidFill>
            </a:endParaRPr>
          </a:p>
        </p:txBody>
      </p:sp>
    </p:spTree>
    <p:extLst>
      <p:ext uri="{BB962C8B-B14F-4D97-AF65-F5344CB8AC3E}">
        <p14:creationId xmlns:p14="http://schemas.microsoft.com/office/powerpoint/2010/main" val="1544759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7624" y="188640"/>
            <a:ext cx="6669360" cy="720080"/>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هيكل فرق </a:t>
            </a:r>
            <a:r>
              <a:rPr lang="ar-EG" sz="3600" b="1" dirty="0" smtClean="0">
                <a:solidFill>
                  <a:schemeClr val="tx1"/>
                </a:solidFill>
                <a:effectLst>
                  <a:reflection blurRad="6350" stA="55000" endA="300" endPos="45500" dir="5400000" sy="-100000" algn="bl" rotWithShape="0"/>
                </a:effectLst>
              </a:rPr>
              <a:t>العمل</a:t>
            </a:r>
            <a:endParaRPr lang="ar-EG" sz="3600" b="1" dirty="0">
              <a:solidFill>
                <a:schemeClr val="tx1"/>
              </a:solidFill>
              <a:effectLst>
                <a:reflection blurRad="6350" stA="55000" endA="300" endPos="45500" dir="5400000" sy="-100000" algn="bl" rotWithShape="0"/>
              </a:effectLst>
            </a:endParaRPr>
          </a:p>
        </p:txBody>
      </p:sp>
      <p:graphicFrame>
        <p:nvGraphicFramePr>
          <p:cNvPr id="4" name="Diagram 3"/>
          <p:cNvGraphicFramePr/>
          <p:nvPr>
            <p:extLst>
              <p:ext uri="{D42A27DB-BD31-4B8C-83A1-F6EECF244321}">
                <p14:modId xmlns:p14="http://schemas.microsoft.com/office/powerpoint/2010/main" val="3101409874"/>
              </p:ext>
            </p:extLst>
          </p:nvPr>
        </p:nvGraphicFramePr>
        <p:xfrm>
          <a:off x="323528" y="980728"/>
          <a:ext cx="8568952"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45</a:t>
            </a:fld>
            <a:endParaRPr lang="en-US" altLang="en-US" sz="1400" b="1">
              <a:solidFill>
                <a:srgbClr val="C00000"/>
              </a:solidFill>
            </a:endParaRPr>
          </a:p>
        </p:txBody>
      </p:sp>
    </p:spTree>
    <p:extLst>
      <p:ext uri="{BB962C8B-B14F-4D97-AF65-F5344CB8AC3E}">
        <p14:creationId xmlns:p14="http://schemas.microsoft.com/office/powerpoint/2010/main" val="519319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56792"/>
            <a:ext cx="8928992" cy="5112568"/>
          </a:xfrm>
        </p:spPr>
        <p:txBody>
          <a:bodyPr/>
          <a:lstStyle/>
          <a:p>
            <a:pPr marL="0" lvl="0" indent="0" algn="ctr" fontAlgn="base">
              <a:spcAft>
                <a:spcPct val="0"/>
              </a:spcAft>
              <a:buNone/>
              <a:defRPr/>
            </a:pPr>
            <a: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t/>
            </a:r>
            <a:b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br>
            <a: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t/>
            </a:r>
            <a:b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br>
            <a:endParaRPr lang="ar-EG" dirty="0"/>
          </a:p>
        </p:txBody>
      </p:sp>
      <p:sp>
        <p:nvSpPr>
          <p:cNvPr id="3" name="Content Placeholder 2"/>
          <p:cNvSpPr>
            <a:spLocks noGrp="1"/>
          </p:cNvSpPr>
          <p:nvPr>
            <p:ph sz="quarter" idx="13"/>
          </p:nvPr>
        </p:nvSpPr>
        <p:spPr>
          <a:xfrm>
            <a:off x="611560" y="260648"/>
            <a:ext cx="792088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فريق الجودة الشامله</a:t>
            </a:r>
          </a:p>
          <a:p>
            <a:pPr marL="0" indent="0" algn="ctr">
              <a:spcBef>
                <a:spcPct val="0"/>
              </a:spcBef>
              <a:buSzPct val="128000"/>
              <a:buNone/>
            </a:pP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1430699395"/>
              </p:ext>
            </p:extLst>
          </p:nvPr>
        </p:nvGraphicFramePr>
        <p:xfrm>
          <a:off x="539552" y="1196752"/>
          <a:ext cx="8136904"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46</a:t>
            </a:fld>
            <a:endParaRPr lang="en-US" altLang="en-US" sz="1400" b="1">
              <a:solidFill>
                <a:srgbClr val="C00000"/>
              </a:solidFill>
            </a:endParaRPr>
          </a:p>
        </p:txBody>
      </p:sp>
      <p:sp>
        <p:nvSpPr>
          <p:cNvPr id="26" name="Rectangle 25"/>
          <p:cNvSpPr/>
          <p:nvPr/>
        </p:nvSpPr>
        <p:spPr>
          <a:xfrm>
            <a:off x="683568" y="1417582"/>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تكنولوجيا المعلومات (3)</a:t>
            </a:r>
            <a:endParaRPr lang="ar-EG"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3924297" y="4905376"/>
            <a:ext cx="4686303" cy="15479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marL="285750" indent="-285750">
              <a:buFontTx/>
              <a:buChar char="-"/>
            </a:pPr>
            <a:r>
              <a:rPr lang="ar-EG" sz="1700" b="1" dirty="0" smtClean="0">
                <a:solidFill>
                  <a:srgbClr val="C00000"/>
                </a:solidFill>
                <a:latin typeface="Arial" panose="020B0604020202020204" pitchFamily="34" charset="0"/>
                <a:cs typeface="Arial" panose="020B0604020202020204" pitchFamily="34" charset="0"/>
              </a:rPr>
              <a:t>القدرة على التغيير بغرض التطوير والاصرار على تحقيقه</a:t>
            </a:r>
          </a:p>
          <a:p>
            <a:pPr marL="285750" indent="-285750">
              <a:buFontTx/>
              <a:buChar char="-"/>
            </a:pPr>
            <a:r>
              <a:rPr lang="ar-EG" sz="1700" b="1" dirty="0" smtClean="0">
                <a:solidFill>
                  <a:srgbClr val="C00000"/>
                </a:solidFill>
                <a:latin typeface="Arial" panose="020B0604020202020204" pitchFamily="34" charset="0"/>
                <a:cs typeface="Arial" panose="020B0604020202020204" pitchFamily="34" charset="0"/>
              </a:rPr>
              <a:t>القدرة على ايجاد حلول لمواجهه الصعوبات واتخاذ القرارات</a:t>
            </a:r>
          </a:p>
          <a:p>
            <a:pPr marL="285750" indent="-285750">
              <a:buFontTx/>
              <a:buChar char="-"/>
            </a:pPr>
            <a:r>
              <a:rPr lang="ar-EG" sz="1700" b="1" dirty="0" smtClean="0">
                <a:solidFill>
                  <a:srgbClr val="C00000"/>
                </a:solidFill>
                <a:latin typeface="Arial" panose="020B0604020202020204" pitchFamily="34" charset="0"/>
                <a:cs typeface="Arial" panose="020B0604020202020204" pitchFamily="34" charset="0"/>
              </a:rPr>
              <a:t>القدرة على التفكير الابتكاري خارج الصندوق</a:t>
            </a:r>
          </a:p>
          <a:p>
            <a:pPr marL="285750" indent="-285750">
              <a:buFontTx/>
              <a:buChar char="-"/>
            </a:pPr>
            <a:r>
              <a:rPr lang="ar-EG" sz="1700" b="1" dirty="0" smtClean="0">
                <a:solidFill>
                  <a:srgbClr val="C00000"/>
                </a:solidFill>
                <a:latin typeface="Arial" panose="020B0604020202020204" pitchFamily="34" charset="0"/>
                <a:cs typeface="Arial" panose="020B0604020202020204" pitchFamily="34" charset="0"/>
              </a:rPr>
              <a:t>القدرة على التواصل الفعال والتعبير عن الراي والقيادة</a:t>
            </a:r>
          </a:p>
          <a:p>
            <a:pPr marL="285750" indent="-285750">
              <a:buFontTx/>
              <a:buChar char="-"/>
            </a:pPr>
            <a:r>
              <a:rPr lang="ar-EG" sz="1700" b="1" dirty="0" smtClean="0">
                <a:solidFill>
                  <a:srgbClr val="C00000"/>
                </a:solidFill>
                <a:latin typeface="Arial" panose="020B0604020202020204" pitchFamily="34" charset="0"/>
                <a:cs typeface="Arial" panose="020B0604020202020204" pitchFamily="34" charset="0"/>
              </a:rPr>
              <a:t>القدرة على العمل في فريق جماعي وتحمل المسئوليه</a:t>
            </a:r>
          </a:p>
        </p:txBody>
      </p:sp>
      <p:sp>
        <p:nvSpPr>
          <p:cNvPr id="40" name="Rectangle 39"/>
          <p:cNvSpPr/>
          <p:nvPr/>
        </p:nvSpPr>
        <p:spPr>
          <a:xfrm>
            <a:off x="6516216" y="1412776"/>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الاحصاءات السكانيه (2)</a:t>
            </a:r>
            <a:endParaRPr lang="ar-EG" b="1" dirty="0">
              <a:solidFill>
                <a:schemeClr val="tx1"/>
              </a:solidFill>
              <a:latin typeface="Arial" panose="020B0604020202020204" pitchFamily="34" charset="0"/>
              <a:cs typeface="Arial" panose="020B0604020202020204" pitchFamily="34" charset="0"/>
            </a:endParaRPr>
          </a:p>
        </p:txBody>
      </p:sp>
      <p:pic>
        <p:nvPicPr>
          <p:cNvPr id="44" name="Picture 6" descr="1"/>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5927" t="5908" b="4431"/>
          <a:stretch>
            <a:fillRect/>
          </a:stretch>
        </p:blipFill>
        <p:spPr bwMode="auto">
          <a:xfrm>
            <a:off x="3947966" y="2611937"/>
            <a:ext cx="1538141" cy="11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p:cNvCxnSpPr>
            <a:cxnSpLocks noChangeShapeType="1"/>
          </p:cNvCxnSpPr>
          <p:nvPr/>
        </p:nvCxnSpPr>
        <p:spPr bwMode="auto">
          <a:xfrm>
            <a:off x="2850491" y="1653462"/>
            <a:ext cx="1097476" cy="911442"/>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H="1">
            <a:off x="5486109" y="3181778"/>
            <a:ext cx="814083" cy="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H="1">
            <a:off x="5460135" y="1674416"/>
            <a:ext cx="1036362" cy="890488"/>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37" name="Rectangle 36"/>
          <p:cNvSpPr/>
          <p:nvPr/>
        </p:nvSpPr>
        <p:spPr>
          <a:xfrm>
            <a:off x="6383065" y="2924944"/>
            <a:ext cx="2207816"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الاحصاءات الاقتصاديه (2)</a:t>
            </a:r>
            <a:endParaRPr lang="ar-EG" b="1" dirty="0">
              <a:solidFill>
                <a:schemeClr val="tx1"/>
              </a:solidFill>
              <a:latin typeface="Arial" panose="020B0604020202020204" pitchFamily="34" charset="0"/>
              <a:cs typeface="Arial" panose="020B0604020202020204" pitchFamily="34" charset="0"/>
            </a:endParaRPr>
          </a:p>
        </p:txBody>
      </p:sp>
      <p:cxnSp>
        <p:nvCxnSpPr>
          <p:cNvPr id="38" name="Straight Connector 37"/>
          <p:cNvCxnSpPr>
            <a:cxnSpLocks noChangeShapeType="1"/>
          </p:cNvCxnSpPr>
          <p:nvPr/>
        </p:nvCxnSpPr>
        <p:spPr bwMode="auto">
          <a:xfrm>
            <a:off x="2850491" y="3152996"/>
            <a:ext cx="1073806" cy="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48" name="Rectangle 47"/>
          <p:cNvSpPr/>
          <p:nvPr/>
        </p:nvSpPr>
        <p:spPr>
          <a:xfrm>
            <a:off x="661184" y="2924944"/>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الفروع الاقليميه (2)</a:t>
            </a:r>
            <a:endParaRPr lang="ar-EG" b="1" dirty="0">
              <a:solidFill>
                <a:schemeClr val="tx1"/>
              </a:solidFill>
              <a:latin typeface="Arial" panose="020B0604020202020204" pitchFamily="34" charset="0"/>
              <a:cs typeface="Arial" panose="020B0604020202020204" pitchFamily="34" charset="0"/>
            </a:endParaRPr>
          </a:p>
        </p:txBody>
      </p:sp>
      <p:sp>
        <p:nvSpPr>
          <p:cNvPr id="49" name="Rectangle 48"/>
          <p:cNvSpPr/>
          <p:nvPr/>
        </p:nvSpPr>
        <p:spPr>
          <a:xfrm>
            <a:off x="6439781" y="4293096"/>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الامانه العامه (2)</a:t>
            </a:r>
            <a:endParaRPr lang="ar-EG" b="1" dirty="0">
              <a:solidFill>
                <a:schemeClr val="tx1"/>
              </a:solidFill>
              <a:latin typeface="Arial" panose="020B0604020202020204" pitchFamily="34" charset="0"/>
              <a:cs typeface="Arial" panose="020B0604020202020204" pitchFamily="34" charset="0"/>
            </a:endParaRPr>
          </a:p>
        </p:txBody>
      </p:sp>
      <p:sp>
        <p:nvSpPr>
          <p:cNvPr id="52" name="Rectangle 51"/>
          <p:cNvSpPr/>
          <p:nvPr/>
        </p:nvSpPr>
        <p:spPr>
          <a:xfrm>
            <a:off x="4355976" y="2996952"/>
            <a:ext cx="648072" cy="44166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12 عضو</a:t>
            </a:r>
          </a:p>
        </p:txBody>
      </p:sp>
      <p:sp>
        <p:nvSpPr>
          <p:cNvPr id="51" name="Rectangle 50"/>
          <p:cNvSpPr/>
          <p:nvPr/>
        </p:nvSpPr>
        <p:spPr>
          <a:xfrm>
            <a:off x="683568" y="4269968"/>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رئاسه الجهاز (1)</a:t>
            </a:r>
            <a:endParaRPr lang="ar-EG" b="1" dirty="0">
              <a:solidFill>
                <a:schemeClr val="tx1"/>
              </a:solidFill>
              <a:latin typeface="Arial" panose="020B0604020202020204" pitchFamily="34" charset="0"/>
              <a:cs typeface="Arial" panose="020B0604020202020204" pitchFamily="34" charset="0"/>
            </a:endParaRPr>
          </a:p>
        </p:txBody>
      </p:sp>
      <p:cxnSp>
        <p:nvCxnSpPr>
          <p:cNvPr id="53" name="Straight Connector 52"/>
          <p:cNvCxnSpPr>
            <a:cxnSpLocks noChangeShapeType="1"/>
          </p:cNvCxnSpPr>
          <p:nvPr/>
        </p:nvCxnSpPr>
        <p:spPr bwMode="auto">
          <a:xfrm flipH="1" flipV="1">
            <a:off x="5460135" y="3861048"/>
            <a:ext cx="922930" cy="688882"/>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54" name="Straight Connector 53"/>
          <p:cNvCxnSpPr>
            <a:cxnSpLocks noChangeShapeType="1"/>
            <a:stCxn id="51" idx="3"/>
          </p:cNvCxnSpPr>
          <p:nvPr/>
        </p:nvCxnSpPr>
        <p:spPr bwMode="auto">
          <a:xfrm flipV="1">
            <a:off x="2777952" y="3777130"/>
            <a:ext cx="1146345" cy="749672"/>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21" name="Rectangle 20"/>
          <p:cNvSpPr/>
          <p:nvPr/>
        </p:nvSpPr>
        <p:spPr>
          <a:xfrm>
            <a:off x="539552" y="4905376"/>
            <a:ext cx="3291638" cy="15479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marL="285750" indent="-285750">
              <a:buFontTx/>
              <a:buChar char="-"/>
            </a:pPr>
            <a:r>
              <a:rPr lang="ar-EG" sz="1600" b="1" dirty="0">
                <a:solidFill>
                  <a:srgbClr val="C00000"/>
                </a:solidFill>
                <a:latin typeface="Arial" panose="020B0604020202020204" pitchFamily="34" charset="0"/>
                <a:cs typeface="Arial" panose="020B0604020202020204" pitchFamily="34" charset="0"/>
              </a:rPr>
              <a:t>تم ترشيح عدد (27) شخص </a:t>
            </a:r>
            <a:r>
              <a:rPr lang="ar-EG" sz="1600" b="1" dirty="0" smtClean="0">
                <a:solidFill>
                  <a:srgbClr val="C00000"/>
                </a:solidFill>
                <a:latin typeface="Arial" panose="020B0604020202020204" pitchFamily="34" charset="0"/>
                <a:cs typeface="Arial" panose="020B0604020202020204" pitchFamily="34" charset="0"/>
              </a:rPr>
              <a:t>من قبل السادة رؤساء القطاعات </a:t>
            </a:r>
          </a:p>
          <a:p>
            <a:pPr marL="285750" indent="-285750">
              <a:buFontTx/>
              <a:buChar char="-"/>
            </a:pPr>
            <a:r>
              <a:rPr lang="ar-EG" sz="1600" b="1" dirty="0" smtClean="0">
                <a:solidFill>
                  <a:srgbClr val="C00000"/>
                </a:solidFill>
                <a:latin typeface="Arial" panose="020B0604020202020204" pitchFamily="34" charset="0"/>
                <a:cs typeface="Arial" panose="020B0604020202020204" pitchFamily="34" charset="0"/>
              </a:rPr>
              <a:t>تم تصفيتهم </a:t>
            </a:r>
            <a:r>
              <a:rPr lang="ar-EG" sz="1600" b="1" dirty="0">
                <a:solidFill>
                  <a:srgbClr val="C00000"/>
                </a:solidFill>
                <a:latin typeface="Arial" panose="020B0604020202020204" pitchFamily="34" charset="0"/>
                <a:cs typeface="Arial" panose="020B0604020202020204" pitchFamily="34" charset="0"/>
              </a:rPr>
              <a:t>الى (12) بعد اجراء اختبار تحريري من قبل مسئولي الوزارة</a:t>
            </a:r>
          </a:p>
        </p:txBody>
      </p:sp>
    </p:spTree>
    <p:extLst>
      <p:ext uri="{BB962C8B-B14F-4D97-AF65-F5344CB8AC3E}">
        <p14:creationId xmlns:p14="http://schemas.microsoft.com/office/powerpoint/2010/main" val="28803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10000" y="1556792"/>
            <a:ext cx="5400600" cy="5164683"/>
          </a:xfrm>
        </p:spPr>
        <p:style>
          <a:lnRef idx="2">
            <a:schemeClr val="accent5"/>
          </a:lnRef>
          <a:fillRef idx="1">
            <a:schemeClr val="lt1"/>
          </a:fillRef>
          <a:effectRef idx="0">
            <a:schemeClr val="accent5"/>
          </a:effectRef>
          <a:fontRef idx="minor">
            <a:schemeClr val="dk1"/>
          </a:fontRef>
        </p:style>
        <p:txBody>
          <a:bodyPr>
            <a:noAutofit/>
          </a:bodyPr>
          <a:lstStyle/>
          <a:p>
            <a:pPr algn="r">
              <a:lnSpc>
                <a:spcPct val="200000"/>
              </a:lnSpc>
              <a:buFont typeface="Wingdings" pitchFamily="2" charset="2"/>
              <a:buChar char="q"/>
            </a:pPr>
            <a:r>
              <a:rPr lang="ar-EG" sz="1400" b="1" dirty="0" smtClean="0">
                <a:solidFill>
                  <a:schemeClr val="tx1"/>
                </a:solidFill>
              </a:rPr>
              <a:t>اختيار فريق الجودة الشامله ودوائر الجودة</a:t>
            </a:r>
          </a:p>
          <a:p>
            <a:pPr algn="r">
              <a:lnSpc>
                <a:spcPct val="200000"/>
              </a:lnSpc>
              <a:buFont typeface="Wingdings" pitchFamily="2" charset="2"/>
              <a:buChar char="q"/>
            </a:pPr>
            <a:r>
              <a:rPr lang="ar-EG" sz="1400" b="1" dirty="0" smtClean="0">
                <a:solidFill>
                  <a:schemeClr val="tx1"/>
                </a:solidFill>
              </a:rPr>
              <a:t>انشاء وحدة الجودة الشامله وتحديد اختصاصاتها</a:t>
            </a:r>
          </a:p>
          <a:p>
            <a:pPr algn="r">
              <a:lnSpc>
                <a:spcPct val="200000"/>
              </a:lnSpc>
              <a:buFont typeface="Wingdings" pitchFamily="2" charset="2"/>
              <a:buChar char="q"/>
            </a:pPr>
            <a:r>
              <a:rPr lang="ar-EG" sz="1400" b="1" dirty="0" smtClean="0">
                <a:solidFill>
                  <a:schemeClr val="tx1"/>
                </a:solidFill>
              </a:rPr>
              <a:t>عقد ندوات توعيه وتعريف بالمشروع للادارة العليا والقيادات</a:t>
            </a:r>
          </a:p>
          <a:p>
            <a:pPr algn="r">
              <a:lnSpc>
                <a:spcPct val="200000"/>
              </a:lnSpc>
              <a:buFont typeface="Wingdings" pitchFamily="2" charset="2"/>
              <a:buChar char="q"/>
            </a:pPr>
            <a:r>
              <a:rPr lang="ar-EG" sz="1400" b="1" dirty="0" smtClean="0">
                <a:solidFill>
                  <a:schemeClr val="tx1"/>
                </a:solidFill>
              </a:rPr>
              <a:t>تحديد نطاق العمل (ادارات / عمليات)</a:t>
            </a:r>
          </a:p>
          <a:p>
            <a:pPr algn="r">
              <a:lnSpc>
                <a:spcPct val="200000"/>
              </a:lnSpc>
              <a:buFont typeface="Wingdings" pitchFamily="2" charset="2"/>
              <a:buChar char="q"/>
            </a:pPr>
            <a:r>
              <a:rPr lang="ar-EG" sz="1400" b="1" dirty="0" smtClean="0">
                <a:solidFill>
                  <a:schemeClr val="tx1"/>
                </a:solidFill>
              </a:rPr>
              <a:t>تدريب وتأهيل فريق الجودة علميا وعمليا</a:t>
            </a:r>
          </a:p>
          <a:p>
            <a:pPr algn="r">
              <a:lnSpc>
                <a:spcPct val="200000"/>
              </a:lnSpc>
              <a:buFont typeface="Wingdings" pitchFamily="2" charset="2"/>
              <a:buChar char="q"/>
            </a:pPr>
            <a:r>
              <a:rPr lang="ar-EG" sz="1400" b="1" dirty="0" smtClean="0">
                <a:solidFill>
                  <a:srgbClr val="C00000"/>
                </a:solidFill>
              </a:rPr>
              <a:t>التقييم الذاتي وتطبيق معايير التميز الاوروبيه</a:t>
            </a:r>
          </a:p>
          <a:p>
            <a:pPr algn="r">
              <a:lnSpc>
                <a:spcPct val="200000"/>
              </a:lnSpc>
              <a:buFont typeface="Wingdings" pitchFamily="2" charset="2"/>
              <a:buChar char="q"/>
            </a:pPr>
            <a:r>
              <a:rPr lang="ar-EG" sz="1400" b="1" dirty="0" smtClean="0">
                <a:solidFill>
                  <a:srgbClr val="C00000"/>
                </a:solidFill>
              </a:rPr>
              <a:t> تطوير الهياكل التنظيميه والاختصاصات وبطاقات الوصف</a:t>
            </a:r>
          </a:p>
          <a:p>
            <a:pPr algn="r">
              <a:lnSpc>
                <a:spcPct val="200000"/>
              </a:lnSpc>
              <a:buFont typeface="Wingdings" pitchFamily="2" charset="2"/>
              <a:buChar char="q"/>
            </a:pPr>
            <a:r>
              <a:rPr lang="ar-EG" sz="1400" b="1" dirty="0" smtClean="0">
                <a:solidFill>
                  <a:srgbClr val="C00000"/>
                </a:solidFill>
              </a:rPr>
              <a:t>تطوير العمليات وتحديد مؤشرات قياس الاداء</a:t>
            </a:r>
          </a:p>
          <a:p>
            <a:pPr algn="r">
              <a:lnSpc>
                <a:spcPct val="200000"/>
              </a:lnSpc>
              <a:buFont typeface="Wingdings" pitchFamily="2" charset="2"/>
              <a:buChar char="q"/>
            </a:pPr>
            <a:r>
              <a:rPr lang="ar-EG" sz="1400" b="1" dirty="0" smtClean="0">
                <a:solidFill>
                  <a:schemeClr val="tx1"/>
                </a:solidFill>
              </a:rPr>
              <a:t>قياس التطور والعائد (قبل / بعد / التحسن)</a:t>
            </a:r>
          </a:p>
          <a:p>
            <a:pPr algn="r">
              <a:lnSpc>
                <a:spcPct val="200000"/>
              </a:lnSpc>
              <a:buFont typeface="Wingdings" pitchFamily="2" charset="2"/>
              <a:buChar char="q"/>
            </a:pPr>
            <a:r>
              <a:rPr lang="ar-EG" sz="1400" b="1" dirty="0" smtClean="0">
                <a:solidFill>
                  <a:schemeClr val="tx1"/>
                </a:solidFill>
              </a:rPr>
              <a:t>الاستمراريه والتعميم على مستوى الجهاز (ادارات / عمليات)</a:t>
            </a:r>
            <a:endParaRPr lang="ar-EG" sz="1400" b="1" dirty="0">
              <a:solidFill>
                <a:schemeClr val="tx1"/>
              </a:solidFill>
            </a:endParaRPr>
          </a:p>
        </p:txBody>
      </p:sp>
      <p:sp>
        <p:nvSpPr>
          <p:cNvPr id="2" name="Title 1"/>
          <p:cNvSpPr>
            <a:spLocks noGrp="1"/>
          </p:cNvSpPr>
          <p:nvPr>
            <p:ph type="ctrTitle"/>
          </p:nvPr>
        </p:nvSpPr>
        <p:spPr>
          <a:xfrm>
            <a:off x="1187624" y="404665"/>
            <a:ext cx="6336704" cy="936773"/>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ctr">
              <a:spcAft>
                <a:spcPts val="300"/>
              </a:spcAft>
              <a:buNone/>
            </a:pPr>
            <a:r>
              <a:rPr lang="ar-EG" sz="3600" dirty="0" smtClean="0">
                <a:solidFill>
                  <a:schemeClr val="tx1"/>
                </a:solidFill>
              </a:rPr>
              <a:t>خطة العمل</a:t>
            </a:r>
            <a:endParaRPr lang="ar-EG" sz="3600" dirty="0">
              <a:solidFill>
                <a:schemeClr val="tx1"/>
              </a:solidFill>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47</a:t>
            </a:fld>
            <a:endParaRPr lang="en-US" altLang="en-US" sz="1400" b="1">
              <a:solidFill>
                <a:srgbClr val="C00000"/>
              </a:solidFill>
            </a:endParaRPr>
          </a:p>
        </p:txBody>
      </p:sp>
      <p:sp>
        <p:nvSpPr>
          <p:cNvPr id="6" name="Rectangle 5"/>
          <p:cNvSpPr/>
          <p:nvPr/>
        </p:nvSpPr>
        <p:spPr>
          <a:xfrm>
            <a:off x="251520" y="4444660"/>
            <a:ext cx="2088232" cy="114458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l" rtl="0"/>
            <a:r>
              <a:rPr lang="en-US" b="1" dirty="0" smtClean="0">
                <a:solidFill>
                  <a:schemeClr val="tx1"/>
                </a:solidFill>
                <a:latin typeface="Arial" panose="020B0604020202020204" pitchFamily="34" charset="0"/>
                <a:cs typeface="Arial" panose="020B0604020202020204" pitchFamily="34" charset="0"/>
              </a:rPr>
              <a:t>- As Is Situation</a:t>
            </a:r>
          </a:p>
          <a:p>
            <a:pPr algn="l" rtl="0"/>
            <a:r>
              <a:rPr lang="en-US" b="1" dirty="0" smtClean="0">
                <a:solidFill>
                  <a:schemeClr val="tx1"/>
                </a:solidFill>
                <a:latin typeface="Arial" panose="020B0604020202020204" pitchFamily="34" charset="0"/>
                <a:cs typeface="Arial" panose="020B0604020202020204" pitchFamily="34" charset="0"/>
              </a:rPr>
              <a:t>- As Is Analysis</a:t>
            </a:r>
          </a:p>
          <a:p>
            <a:pPr algn="l" rtl="0"/>
            <a:r>
              <a:rPr lang="en-US" b="1" dirty="0" smtClean="0">
                <a:solidFill>
                  <a:schemeClr val="tx1"/>
                </a:solidFill>
                <a:latin typeface="Arial" panose="020B0604020202020204" pitchFamily="34" charset="0"/>
                <a:cs typeface="Arial" panose="020B0604020202020204" pitchFamily="34" charset="0"/>
              </a:rPr>
              <a:t>- To Be Targeted</a:t>
            </a:r>
          </a:p>
          <a:p>
            <a:pPr algn="l" rtl="0"/>
            <a:r>
              <a:rPr lang="en-US" b="1" dirty="0" smtClean="0">
                <a:solidFill>
                  <a:schemeClr val="tx1"/>
                </a:solidFill>
                <a:latin typeface="Arial" panose="020B0604020202020204" pitchFamily="34" charset="0"/>
                <a:cs typeface="Arial" panose="020B0604020202020204" pitchFamily="34" charset="0"/>
              </a:rPr>
              <a:t>- Implementation</a:t>
            </a:r>
            <a:endParaRPr lang="ar-EG" b="1" dirty="0">
              <a:solidFill>
                <a:schemeClr val="tx1"/>
              </a:solidFill>
              <a:latin typeface="Arial" panose="020B0604020202020204" pitchFamily="34" charset="0"/>
              <a:cs typeface="Arial" panose="020B0604020202020204" pitchFamily="34" charset="0"/>
            </a:endParaRPr>
          </a:p>
        </p:txBody>
      </p:sp>
      <p:sp>
        <p:nvSpPr>
          <p:cNvPr id="7" name="Down Arrow 6"/>
          <p:cNvSpPr/>
          <p:nvPr/>
        </p:nvSpPr>
        <p:spPr>
          <a:xfrm rot="16200000" flipH="1">
            <a:off x="2403976" y="4480664"/>
            <a:ext cx="72008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39753891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31640" y="188640"/>
            <a:ext cx="640080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اليات التنفيذ</a:t>
            </a:r>
          </a:p>
        </p:txBody>
      </p:sp>
      <p:graphicFrame>
        <p:nvGraphicFramePr>
          <p:cNvPr id="5" name="Diagram 4"/>
          <p:cNvGraphicFramePr/>
          <p:nvPr>
            <p:extLst>
              <p:ext uri="{D42A27DB-BD31-4B8C-83A1-F6EECF244321}">
                <p14:modId xmlns:p14="http://schemas.microsoft.com/office/powerpoint/2010/main" val="2329099087"/>
              </p:ext>
            </p:extLst>
          </p:nvPr>
        </p:nvGraphicFramePr>
        <p:xfrm>
          <a:off x="611560" y="1124744"/>
          <a:ext cx="763284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3707904" y="4865123"/>
            <a:ext cx="5283696" cy="18442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Tx/>
              <a:buChar char="-"/>
            </a:pPr>
            <a:r>
              <a:rPr lang="ar-EG" sz="1400" b="1" dirty="0" smtClean="0">
                <a:solidFill>
                  <a:schemeClr val="tx1"/>
                </a:solidFill>
              </a:rPr>
              <a:t>عمليات جمع البيانات والمسوح الميدانيه (</a:t>
            </a:r>
            <a:r>
              <a:rPr lang="ar-EG" sz="1400" b="1" dirty="0" smtClean="0">
                <a:solidFill>
                  <a:srgbClr val="C00000"/>
                </a:solidFill>
              </a:rPr>
              <a:t>2</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اصدار نشره / دراسه / كتيب / مجله (</a:t>
            </a:r>
            <a:r>
              <a:rPr lang="ar-EG" sz="1400" b="1" dirty="0" smtClean="0">
                <a:solidFill>
                  <a:srgbClr val="C00000"/>
                </a:solidFill>
              </a:rPr>
              <a:t>7</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الاتاحه المجتمعيه والتسويق المجتمعي (</a:t>
            </a:r>
            <a:r>
              <a:rPr lang="ar-EG" sz="1400" b="1" dirty="0">
                <a:solidFill>
                  <a:srgbClr val="C00000"/>
                </a:solidFill>
              </a:rPr>
              <a:t>3</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تلبيه طلبات المعلومات والخرائط (</a:t>
            </a:r>
            <a:r>
              <a:rPr lang="ar-EG" sz="1400" b="1" dirty="0" smtClean="0">
                <a:solidFill>
                  <a:srgbClr val="C00000"/>
                </a:solidFill>
              </a:rPr>
              <a:t>2</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ماليه واداريه (</a:t>
            </a:r>
            <a:r>
              <a:rPr lang="ar-EG" sz="1400" b="1" dirty="0" smtClean="0">
                <a:solidFill>
                  <a:srgbClr val="C00000"/>
                </a:solidFill>
              </a:rPr>
              <a:t>5</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بناء القدرات والتدريب (</a:t>
            </a:r>
            <a:r>
              <a:rPr lang="ar-EG" sz="1400" b="1" dirty="0" smtClean="0">
                <a:solidFill>
                  <a:srgbClr val="C00000"/>
                </a:solidFill>
              </a:rPr>
              <a:t>5</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المراقبه وتوكيد الجودة (</a:t>
            </a:r>
            <a:r>
              <a:rPr lang="ar-EG" sz="1400" b="1" dirty="0" smtClean="0">
                <a:solidFill>
                  <a:srgbClr val="C00000"/>
                </a:solidFill>
              </a:rPr>
              <a:t>3</a:t>
            </a:r>
            <a:r>
              <a:rPr lang="ar-EG" sz="1400" b="1" dirty="0" smtClean="0">
                <a:solidFill>
                  <a:schemeClr val="tx1"/>
                </a:solidFill>
              </a:rPr>
              <a:t> عمليه)</a:t>
            </a:r>
          </a:p>
          <a:p>
            <a:pPr marL="285750" indent="-285750">
              <a:buFontTx/>
              <a:buChar char="-"/>
            </a:pPr>
            <a:r>
              <a:rPr lang="ar-EG" sz="1400" b="1" dirty="0" smtClean="0">
                <a:solidFill>
                  <a:schemeClr val="tx1"/>
                </a:solidFill>
              </a:rPr>
              <a:t>عمليات التخطيط والتوثيق والمتابعه (</a:t>
            </a:r>
            <a:r>
              <a:rPr lang="ar-EG" sz="1400" b="1" dirty="0" smtClean="0">
                <a:solidFill>
                  <a:srgbClr val="C00000"/>
                </a:solidFill>
              </a:rPr>
              <a:t>3</a:t>
            </a:r>
            <a:r>
              <a:rPr lang="ar-EG" sz="1400" b="1" dirty="0" smtClean="0">
                <a:solidFill>
                  <a:schemeClr val="tx1"/>
                </a:solidFill>
              </a:rPr>
              <a:t> عمليه)</a:t>
            </a:r>
          </a:p>
        </p:txBody>
      </p:sp>
      <p:sp>
        <p:nvSpPr>
          <p:cNvPr id="21" name="Down Arrow 20"/>
          <p:cNvSpPr/>
          <p:nvPr/>
        </p:nvSpPr>
        <p:spPr>
          <a:xfrm>
            <a:off x="6983729" y="4149080"/>
            <a:ext cx="288571" cy="716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Down Arrow 21"/>
          <p:cNvSpPr/>
          <p:nvPr/>
        </p:nvSpPr>
        <p:spPr>
          <a:xfrm>
            <a:off x="4487239" y="4149080"/>
            <a:ext cx="288571" cy="728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 name="Down Arrow 22"/>
          <p:cNvSpPr/>
          <p:nvPr/>
        </p:nvSpPr>
        <p:spPr>
          <a:xfrm>
            <a:off x="1799422" y="4149080"/>
            <a:ext cx="288571" cy="716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smtClean="0">
                <a:solidFill>
                  <a:srgbClr val="C00000"/>
                </a:solidFill>
              </a:rPr>
              <a:pPr algn="r" eaLnBrk="1" hangingPunct="1">
                <a:spcBef>
                  <a:spcPct val="0"/>
                </a:spcBef>
                <a:buClrTx/>
                <a:buFontTx/>
                <a:buNone/>
              </a:pPr>
              <a:t>48</a:t>
            </a:fld>
            <a:endParaRPr lang="en-US" altLang="en-US" sz="1400" b="1" dirty="0">
              <a:solidFill>
                <a:srgbClr val="C00000"/>
              </a:solidFill>
            </a:endParaRPr>
          </a:p>
        </p:txBody>
      </p:sp>
      <p:sp>
        <p:nvSpPr>
          <p:cNvPr id="17" name="Rectangle 16"/>
          <p:cNvSpPr/>
          <p:nvPr/>
        </p:nvSpPr>
        <p:spPr>
          <a:xfrm>
            <a:off x="107504" y="4877248"/>
            <a:ext cx="3024336" cy="18442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Tx/>
              <a:buChar char="-"/>
            </a:pPr>
            <a:r>
              <a:rPr lang="ar-EG" sz="1400" b="1" dirty="0" smtClean="0">
                <a:solidFill>
                  <a:schemeClr val="tx1"/>
                </a:solidFill>
              </a:rPr>
              <a:t>الاحصائيات السكانيه (</a:t>
            </a:r>
            <a:r>
              <a:rPr lang="ar-EG" sz="1400" b="1" dirty="0" smtClean="0">
                <a:solidFill>
                  <a:srgbClr val="C00000"/>
                </a:solidFill>
              </a:rPr>
              <a:t>5</a:t>
            </a:r>
            <a:r>
              <a:rPr lang="ar-EG" sz="1400" b="1" dirty="0" smtClean="0">
                <a:solidFill>
                  <a:schemeClr val="tx1"/>
                </a:solidFill>
              </a:rPr>
              <a:t> ادارة)</a:t>
            </a:r>
          </a:p>
          <a:p>
            <a:pPr marL="285750" indent="-285750">
              <a:buFontTx/>
              <a:buChar char="-"/>
            </a:pPr>
            <a:r>
              <a:rPr lang="ar-EG" sz="1400" b="1" dirty="0" smtClean="0">
                <a:solidFill>
                  <a:schemeClr val="tx1"/>
                </a:solidFill>
              </a:rPr>
              <a:t>الاحصاءات الاقتصاديه (</a:t>
            </a:r>
            <a:r>
              <a:rPr lang="ar-EG" sz="1400" b="1" dirty="0" smtClean="0">
                <a:solidFill>
                  <a:srgbClr val="C00000"/>
                </a:solidFill>
              </a:rPr>
              <a:t>5</a:t>
            </a:r>
            <a:r>
              <a:rPr lang="ar-EG" sz="1400" b="1" dirty="0" smtClean="0">
                <a:solidFill>
                  <a:schemeClr val="tx1"/>
                </a:solidFill>
              </a:rPr>
              <a:t> ادارة)</a:t>
            </a:r>
          </a:p>
          <a:p>
            <a:pPr marL="285750" indent="-285750">
              <a:buFontTx/>
              <a:buChar char="-"/>
            </a:pPr>
            <a:r>
              <a:rPr lang="ar-EG" sz="1400" b="1" dirty="0" smtClean="0">
                <a:solidFill>
                  <a:schemeClr val="tx1"/>
                </a:solidFill>
              </a:rPr>
              <a:t>تكنولوجيا المعلومات (</a:t>
            </a:r>
            <a:r>
              <a:rPr lang="ar-EG" sz="1400" b="1" dirty="0" smtClean="0">
                <a:solidFill>
                  <a:srgbClr val="C00000"/>
                </a:solidFill>
              </a:rPr>
              <a:t>5</a:t>
            </a:r>
            <a:r>
              <a:rPr lang="ar-EG" sz="1400" b="1" dirty="0" smtClean="0">
                <a:solidFill>
                  <a:schemeClr val="tx1"/>
                </a:solidFill>
              </a:rPr>
              <a:t> ادارات)</a:t>
            </a:r>
          </a:p>
          <a:p>
            <a:pPr marL="285750" indent="-285750">
              <a:buFontTx/>
              <a:buChar char="-"/>
            </a:pPr>
            <a:r>
              <a:rPr lang="ar-EG" sz="1400" b="1" dirty="0" smtClean="0">
                <a:solidFill>
                  <a:schemeClr val="tx1"/>
                </a:solidFill>
              </a:rPr>
              <a:t>الفروع الاقليميه (</a:t>
            </a:r>
            <a:r>
              <a:rPr lang="ar-EG" sz="1400" b="1" dirty="0" smtClean="0">
                <a:solidFill>
                  <a:srgbClr val="C00000"/>
                </a:solidFill>
              </a:rPr>
              <a:t>2</a:t>
            </a:r>
            <a:r>
              <a:rPr lang="ar-EG" sz="1400" b="1" dirty="0" smtClean="0">
                <a:solidFill>
                  <a:schemeClr val="tx1"/>
                </a:solidFill>
              </a:rPr>
              <a:t> ادارة)</a:t>
            </a:r>
          </a:p>
          <a:p>
            <a:pPr marL="285750" indent="-285750">
              <a:buFontTx/>
              <a:buChar char="-"/>
            </a:pPr>
            <a:r>
              <a:rPr lang="ar-EG" sz="1400" b="1" dirty="0" smtClean="0">
                <a:solidFill>
                  <a:schemeClr val="tx1"/>
                </a:solidFill>
              </a:rPr>
              <a:t>الامانه العامه (</a:t>
            </a:r>
            <a:r>
              <a:rPr lang="ar-EG" sz="1400" b="1" dirty="0" smtClean="0">
                <a:solidFill>
                  <a:srgbClr val="C00000"/>
                </a:solidFill>
              </a:rPr>
              <a:t>3</a:t>
            </a:r>
            <a:r>
              <a:rPr lang="ar-EG" sz="1400" b="1" dirty="0" smtClean="0">
                <a:solidFill>
                  <a:schemeClr val="tx1"/>
                </a:solidFill>
              </a:rPr>
              <a:t> ادارة)</a:t>
            </a:r>
          </a:p>
          <a:p>
            <a:pPr marL="285750" indent="-285750">
              <a:buFontTx/>
              <a:buChar char="-"/>
            </a:pPr>
            <a:r>
              <a:rPr lang="ar-EG" sz="1400" b="1" dirty="0" smtClean="0">
                <a:solidFill>
                  <a:schemeClr val="tx1"/>
                </a:solidFill>
              </a:rPr>
              <a:t>رئاسه الجهاز (</a:t>
            </a:r>
            <a:r>
              <a:rPr lang="ar-EG" sz="1400" b="1" dirty="0" smtClean="0">
                <a:solidFill>
                  <a:srgbClr val="C00000"/>
                </a:solidFill>
              </a:rPr>
              <a:t>4</a:t>
            </a:r>
            <a:r>
              <a:rPr lang="ar-EG" sz="1400" b="1" dirty="0" smtClean="0">
                <a:solidFill>
                  <a:schemeClr val="tx1"/>
                </a:solidFill>
              </a:rPr>
              <a:t> ادارة)</a:t>
            </a:r>
          </a:p>
        </p:txBody>
      </p:sp>
      <p:sp>
        <p:nvSpPr>
          <p:cNvPr id="18" name="Left-Right Arrow 17"/>
          <p:cNvSpPr/>
          <p:nvPr/>
        </p:nvSpPr>
        <p:spPr>
          <a:xfrm>
            <a:off x="2843808" y="5464696"/>
            <a:ext cx="1116123" cy="9361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7434490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470720" y="228600"/>
            <a:ext cx="281235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000">
                <a:solidFill>
                  <a:schemeClr val="tx1"/>
                </a:solidFill>
              </a:defRPr>
            </a:lvl1pPr>
          </a:lstStyle>
          <a:p>
            <a:r>
              <a:rPr lang="en-US" sz="2400" b="1" dirty="0" smtClean="0">
                <a:solidFill>
                  <a:srgbClr val="FF0000"/>
                </a:solidFill>
              </a:rPr>
              <a:t>Financial Value</a:t>
            </a:r>
            <a:endParaRPr lang="en-US" sz="2400" b="1" dirty="0">
              <a:solidFill>
                <a:srgbClr val="FF0000"/>
              </a:solidFill>
            </a:endParaRPr>
          </a:p>
          <a:p>
            <a:r>
              <a:rPr lang="en-US" sz="1800" dirty="0"/>
              <a:t>income, asset values, liabilities, entitlements, risks to these </a:t>
            </a:r>
          </a:p>
        </p:txBody>
      </p:sp>
      <p:sp>
        <p:nvSpPr>
          <p:cNvPr id="15363" name="Oval 5"/>
          <p:cNvSpPr>
            <a:spLocks noChangeArrowheads="1"/>
          </p:cNvSpPr>
          <p:nvPr/>
        </p:nvSpPr>
        <p:spPr bwMode="auto">
          <a:xfrm>
            <a:off x="3390900" y="1714500"/>
            <a:ext cx="2590800" cy="2286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1" dirty="0"/>
              <a:t>Public </a:t>
            </a:r>
            <a:r>
              <a:rPr lang="en-US" sz="3200" b="1" dirty="0" smtClean="0"/>
              <a:t>Value</a:t>
            </a:r>
          </a:p>
          <a:p>
            <a:pPr algn="ctr"/>
            <a:r>
              <a:rPr lang="en-US" sz="3200" b="1" dirty="0" smtClean="0"/>
              <a:t> </a:t>
            </a:r>
            <a:r>
              <a:rPr lang="en-US" sz="3200" b="1" dirty="0"/>
              <a:t>Types </a:t>
            </a:r>
          </a:p>
        </p:txBody>
      </p:sp>
      <p:sp>
        <p:nvSpPr>
          <p:cNvPr id="15364" name="Rectangle 7"/>
          <p:cNvSpPr>
            <a:spLocks noChangeArrowheads="1"/>
          </p:cNvSpPr>
          <p:nvPr/>
        </p:nvSpPr>
        <p:spPr bwMode="auto">
          <a:xfrm>
            <a:off x="317912" y="2411517"/>
            <a:ext cx="26670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solidFill>
                  <a:srgbClr val="FF0000"/>
                </a:solidFill>
              </a:rPr>
              <a:t>Political Value</a:t>
            </a:r>
          </a:p>
          <a:p>
            <a:pPr algn="ctr"/>
            <a:r>
              <a:rPr lang="en-US" dirty="0">
                <a:solidFill>
                  <a:schemeClr val="tx1"/>
                </a:solidFill>
              </a:rPr>
              <a:t>personal or corporate influence on government &amp; </a:t>
            </a:r>
            <a:r>
              <a:rPr lang="en-US" dirty="0" smtClean="0">
                <a:solidFill>
                  <a:schemeClr val="tx1"/>
                </a:solidFill>
              </a:rPr>
              <a:t>politics</a:t>
            </a:r>
            <a:endParaRPr lang="en-US" dirty="0">
              <a:solidFill>
                <a:schemeClr val="tx1"/>
              </a:solidFill>
            </a:endParaRPr>
          </a:p>
        </p:txBody>
      </p:sp>
      <p:sp>
        <p:nvSpPr>
          <p:cNvPr id="15365" name="Rectangle 8"/>
          <p:cNvSpPr>
            <a:spLocks noChangeArrowheads="1"/>
          </p:cNvSpPr>
          <p:nvPr/>
        </p:nvSpPr>
        <p:spPr bwMode="auto">
          <a:xfrm>
            <a:off x="4267199" y="228600"/>
            <a:ext cx="280100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solidFill>
                  <a:srgbClr val="FF0000"/>
                </a:solidFill>
              </a:rPr>
              <a:t>Social Value</a:t>
            </a:r>
          </a:p>
          <a:p>
            <a:pPr algn="ctr"/>
            <a:r>
              <a:rPr lang="en-US" dirty="0">
                <a:solidFill>
                  <a:schemeClr val="tx1"/>
                </a:solidFill>
              </a:rPr>
              <a:t>family or community relationships, social mobility, status, </a:t>
            </a:r>
            <a:r>
              <a:rPr lang="en-US" dirty="0" smtClean="0">
                <a:solidFill>
                  <a:schemeClr val="tx1"/>
                </a:solidFill>
              </a:rPr>
              <a:t>identity</a:t>
            </a:r>
            <a:endParaRPr lang="en-US" dirty="0">
              <a:solidFill>
                <a:schemeClr val="tx1"/>
              </a:solidFill>
            </a:endParaRPr>
          </a:p>
        </p:txBody>
      </p:sp>
      <p:sp>
        <p:nvSpPr>
          <p:cNvPr id="15367" name="Rectangle 10"/>
          <p:cNvSpPr>
            <a:spLocks noChangeArrowheads="1"/>
          </p:cNvSpPr>
          <p:nvPr/>
        </p:nvSpPr>
        <p:spPr bwMode="auto">
          <a:xfrm>
            <a:off x="3505200" y="4299610"/>
            <a:ext cx="28670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solidFill>
                  <a:srgbClr val="FF0000"/>
                </a:solidFill>
              </a:rPr>
              <a:t>Stewardship Value </a:t>
            </a:r>
          </a:p>
          <a:p>
            <a:pPr algn="ctr"/>
            <a:r>
              <a:rPr lang="en-US" dirty="0">
                <a:solidFill>
                  <a:schemeClr val="tx1"/>
                </a:solidFill>
              </a:rPr>
              <a:t>public’s view of government officials as faithful </a:t>
            </a:r>
            <a:r>
              <a:rPr lang="en-US" dirty="0" smtClean="0">
                <a:solidFill>
                  <a:schemeClr val="tx1"/>
                </a:solidFill>
              </a:rPr>
              <a:t>stewards</a:t>
            </a:r>
            <a:endParaRPr lang="en-US" dirty="0">
              <a:solidFill>
                <a:schemeClr val="tx1"/>
              </a:solidFill>
            </a:endParaRPr>
          </a:p>
        </p:txBody>
      </p:sp>
      <p:sp>
        <p:nvSpPr>
          <p:cNvPr id="15368" name="Rectangle 11"/>
          <p:cNvSpPr>
            <a:spLocks noChangeArrowheads="1"/>
          </p:cNvSpPr>
          <p:nvPr/>
        </p:nvSpPr>
        <p:spPr bwMode="auto">
          <a:xfrm>
            <a:off x="611560" y="4161111"/>
            <a:ext cx="30460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solidFill>
                  <a:srgbClr val="FF0000"/>
                </a:solidFill>
              </a:rPr>
              <a:t>Strategic Value </a:t>
            </a:r>
          </a:p>
          <a:p>
            <a:pPr algn="ctr"/>
            <a:r>
              <a:rPr lang="en-US" dirty="0">
                <a:solidFill>
                  <a:schemeClr val="tx1"/>
                </a:solidFill>
              </a:rPr>
              <a:t>economic or political advantage or opportunities, goals, resources for innovation or </a:t>
            </a:r>
            <a:r>
              <a:rPr lang="en-US" dirty="0" smtClean="0">
                <a:solidFill>
                  <a:schemeClr val="tx1"/>
                </a:solidFill>
              </a:rPr>
              <a:t>planning</a:t>
            </a:r>
            <a:endParaRPr lang="en-US" dirty="0">
              <a:solidFill>
                <a:schemeClr val="tx1"/>
              </a:solidFill>
            </a:endParaRPr>
          </a:p>
        </p:txBody>
      </p:sp>
      <p:sp>
        <p:nvSpPr>
          <p:cNvPr id="15369" name="Rectangle 12"/>
          <p:cNvSpPr>
            <a:spLocks noChangeArrowheads="1"/>
          </p:cNvSpPr>
          <p:nvPr/>
        </p:nvSpPr>
        <p:spPr bwMode="auto">
          <a:xfrm>
            <a:off x="6286319" y="3467100"/>
            <a:ext cx="26781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solidFill>
                  <a:srgbClr val="FF0000"/>
                </a:solidFill>
              </a:rPr>
              <a:t>Ideological Value</a:t>
            </a:r>
            <a:r>
              <a:rPr lang="en-US" sz="2000" b="1" dirty="0">
                <a:solidFill>
                  <a:srgbClr val="FF0000"/>
                </a:solidFill>
              </a:rPr>
              <a:t> </a:t>
            </a:r>
          </a:p>
          <a:p>
            <a:pPr algn="ctr"/>
            <a:r>
              <a:rPr lang="en-US" dirty="0">
                <a:solidFill>
                  <a:schemeClr val="tx1"/>
                </a:solidFill>
              </a:rPr>
              <a:t>alignment of beliefs, moral or ethical values with government actions or </a:t>
            </a:r>
            <a:r>
              <a:rPr lang="en-US" dirty="0" smtClean="0">
                <a:solidFill>
                  <a:schemeClr val="tx1"/>
                </a:solidFill>
              </a:rPr>
              <a:t>outcomes</a:t>
            </a:r>
            <a:endParaRPr lang="en-US" dirty="0">
              <a:solidFill>
                <a:schemeClr val="tx1"/>
              </a:solidFill>
            </a:endParaRPr>
          </a:p>
        </p:txBody>
      </p:sp>
      <p:pic>
        <p:nvPicPr>
          <p:cNvPr id="15370" name="Picture 14" descr="61056391_31343afdc6_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04800"/>
            <a:ext cx="121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8" descr="commun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304800"/>
            <a:ext cx="17430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20" descr="Strategic-Value-of-Human-Resources-150x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40" y="1239882"/>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2" descr="cchs_processedfil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5224365"/>
            <a:ext cx="1007531" cy="68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24" descr="electronic_records_management-post2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4379" y="5592272"/>
            <a:ext cx="1447800" cy="67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bwMode="auto">
          <a:xfrm flipH="1" flipV="1">
            <a:off x="3505200" y="1828800"/>
            <a:ext cx="228600" cy="183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5259779" y="1559534"/>
            <a:ext cx="152400" cy="2270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Rectangle 12"/>
          <p:cNvSpPr>
            <a:spLocks noChangeArrowheads="1"/>
          </p:cNvSpPr>
          <p:nvPr/>
        </p:nvSpPr>
        <p:spPr bwMode="auto">
          <a:xfrm>
            <a:off x="6248400" y="1673040"/>
            <a:ext cx="235604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smtClean="0">
                <a:solidFill>
                  <a:srgbClr val="FF0000"/>
                </a:solidFill>
              </a:rPr>
              <a:t>Quality of Life</a:t>
            </a:r>
            <a:endParaRPr lang="en-US" sz="2400" b="1" dirty="0">
              <a:solidFill>
                <a:srgbClr val="FF0000"/>
              </a:solidFill>
            </a:endParaRPr>
          </a:p>
          <a:p>
            <a:pPr algn="ctr"/>
            <a:r>
              <a:rPr lang="en-US" dirty="0" smtClean="0">
                <a:solidFill>
                  <a:schemeClr val="tx1"/>
                </a:solidFill>
              </a:rPr>
              <a:t>Security, health, recreation, personal liberty</a:t>
            </a:r>
            <a:endParaRPr lang="en-US" dirty="0">
              <a:solidFill>
                <a:schemeClr val="tx1"/>
              </a:solidFill>
            </a:endParaRPr>
          </a:p>
        </p:txBody>
      </p:sp>
      <p:cxnSp>
        <p:nvCxnSpPr>
          <p:cNvPr id="24" name="Straight Arrow Connector 23"/>
          <p:cNvCxnSpPr/>
          <p:nvPr/>
        </p:nvCxnSpPr>
        <p:spPr bwMode="auto">
          <a:xfrm flipH="1">
            <a:off x="3390900" y="3657600"/>
            <a:ext cx="192479" cy="1852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4686300" y="4057650"/>
            <a:ext cx="0" cy="2667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5924550" y="3569225"/>
            <a:ext cx="194458" cy="1150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V="1">
            <a:off x="6021779" y="2411517"/>
            <a:ext cx="226621" cy="1135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flipH="1">
            <a:off x="2971800" y="2717382"/>
            <a:ext cx="31471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Footer Placeholder 1"/>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3E694-DA9B-4FF7-8245-835F3A2C4DE3}" type="slidenum">
              <a:rPr lang="en-US" smtClean="0"/>
              <a:t>49</a:t>
            </a:fld>
            <a:endParaRPr lang="en-US"/>
          </a:p>
        </p:txBody>
      </p:sp>
    </p:spTree>
    <p:extLst>
      <p:ext uri="{BB962C8B-B14F-4D97-AF65-F5344CB8AC3E}">
        <p14:creationId xmlns:p14="http://schemas.microsoft.com/office/powerpoint/2010/main" val="3774578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56792"/>
            <a:ext cx="8928992" cy="5112568"/>
          </a:xfrm>
        </p:spPr>
        <p:txBody>
          <a:bodyPr/>
          <a:lstStyle/>
          <a:p>
            <a:pPr marL="0" lvl="0" indent="0" algn="ctr" fontAlgn="base">
              <a:spcAft>
                <a:spcPct val="0"/>
              </a:spcAft>
              <a:buNone/>
              <a:defRPr/>
            </a:pPr>
            <a: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t/>
            </a:r>
            <a:br>
              <a:rPr lang="ar-EG" sz="2400" dirty="0" smtClean="0">
                <a:solidFill>
                  <a:srgbClr val="C00000"/>
                </a:solidFill>
                <a:effectLst>
                  <a:outerShdw blurRad="38100" dist="38100" dir="2700000" algn="tl">
                    <a:srgbClr val="000000"/>
                  </a:outerShdw>
                </a:effectLst>
                <a:latin typeface="Tahoma" pitchFamily="34" charset="0"/>
                <a:ea typeface="+mn-ea"/>
                <a:cs typeface="Arial" charset="0"/>
              </a:rPr>
            </a:br>
            <a: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t/>
            </a:r>
            <a:br>
              <a:rPr lang="ar-EG" altLang="zh-CN" sz="2400" dirty="0">
                <a:solidFill>
                  <a:srgbClr val="FF0000"/>
                </a:solidFill>
                <a:effectLst>
                  <a:outerShdw blurRad="38100" dist="38100" dir="2700000" algn="tl">
                    <a:srgbClr val="000000"/>
                  </a:outerShdw>
                </a:effectLst>
                <a:latin typeface="Tahoma" pitchFamily="34" charset="0"/>
                <a:ea typeface="+mn-ea"/>
                <a:cs typeface="Arial" charset="0"/>
              </a:rPr>
            </a:br>
            <a:endParaRPr lang="ar-EG" dirty="0"/>
          </a:p>
        </p:txBody>
      </p:sp>
      <p:sp>
        <p:nvSpPr>
          <p:cNvPr id="3" name="Content Placeholder 2"/>
          <p:cNvSpPr>
            <a:spLocks noGrp="1"/>
          </p:cNvSpPr>
          <p:nvPr>
            <p:ph sz="quarter" idx="13"/>
          </p:nvPr>
        </p:nvSpPr>
        <p:spPr>
          <a:xfrm>
            <a:off x="611560" y="260648"/>
            <a:ext cx="7920880" cy="864096"/>
          </a:xfrm>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chorCtr="0">
            <a:normAutofit/>
          </a:bodyPr>
          <a:lstStyle/>
          <a:p>
            <a:pPr marL="0" indent="0" algn="ctr">
              <a:spcBef>
                <a:spcPct val="0"/>
              </a:spcBef>
              <a:buSzPct val="128000"/>
              <a:buNone/>
            </a:pPr>
            <a:r>
              <a:rPr lang="ar-EG" sz="3600" b="1" dirty="0">
                <a:solidFill>
                  <a:schemeClr val="tx1"/>
                </a:solidFill>
                <a:effectLst>
                  <a:reflection blurRad="6350" stA="55000" endA="300" endPos="45500" dir="5400000" sy="-100000" algn="bl" rotWithShape="0"/>
                </a:effectLst>
              </a:rPr>
              <a:t>عناصر العمليه الاداريه</a:t>
            </a:r>
          </a:p>
          <a:p>
            <a:pPr marL="0" indent="0" algn="ctr">
              <a:spcBef>
                <a:spcPct val="0"/>
              </a:spcBef>
              <a:buSzPct val="128000"/>
              <a:buNone/>
            </a:pPr>
            <a:endParaRPr lang="ar-EG" sz="3600" b="1" dirty="0">
              <a:solidFill>
                <a:schemeClr val="tx1"/>
              </a:solidFill>
              <a:effectLst>
                <a:reflection blurRad="6350" stA="55000" endA="300" endPos="45500" dir="5400000" sy="-100000" algn="bl" rotWithShape="0"/>
              </a:effectLst>
            </a:endParaRPr>
          </a:p>
        </p:txBody>
      </p:sp>
      <p:graphicFrame>
        <p:nvGraphicFramePr>
          <p:cNvPr id="5" name="Diagram 4"/>
          <p:cNvGraphicFramePr/>
          <p:nvPr>
            <p:extLst>
              <p:ext uri="{D42A27DB-BD31-4B8C-83A1-F6EECF244321}">
                <p14:modId xmlns:p14="http://schemas.microsoft.com/office/powerpoint/2010/main" val="733851595"/>
              </p:ext>
            </p:extLst>
          </p:nvPr>
        </p:nvGraphicFramePr>
        <p:xfrm>
          <a:off x="539552" y="1268760"/>
          <a:ext cx="8136904"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5</a:t>
            </a:fld>
            <a:endParaRPr lang="en-US" altLang="en-US" sz="1400" b="1">
              <a:solidFill>
                <a:srgbClr val="C00000"/>
              </a:solidFill>
            </a:endParaRPr>
          </a:p>
        </p:txBody>
      </p:sp>
      <p:sp>
        <p:nvSpPr>
          <p:cNvPr id="23" name="Rectangle 22"/>
          <p:cNvSpPr/>
          <p:nvPr/>
        </p:nvSpPr>
        <p:spPr>
          <a:xfrm>
            <a:off x="6732240" y="4800402"/>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موارد واحتياجات</a:t>
            </a:r>
          </a:p>
        </p:txBody>
      </p:sp>
      <p:sp>
        <p:nvSpPr>
          <p:cNvPr id="24" name="Rectangle 23"/>
          <p:cNvSpPr/>
          <p:nvPr/>
        </p:nvSpPr>
        <p:spPr>
          <a:xfrm>
            <a:off x="6732240" y="5507758"/>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لوائح والقوانين / هيكل تنظيمي / اختصاصات</a:t>
            </a:r>
            <a:endParaRPr lang="ar-EG" sz="1400" b="1" dirty="0">
              <a:solidFill>
                <a:srgbClr val="C00000"/>
              </a:solidFill>
              <a:latin typeface="Arial" panose="020B0604020202020204" pitchFamily="34" charset="0"/>
              <a:cs typeface="Arial" panose="020B0604020202020204" pitchFamily="34" charset="0"/>
            </a:endParaRPr>
          </a:p>
        </p:txBody>
      </p:sp>
      <p:sp>
        <p:nvSpPr>
          <p:cNvPr id="25" name="Rectangle 24"/>
          <p:cNvSpPr/>
          <p:nvPr/>
        </p:nvSpPr>
        <p:spPr>
          <a:xfrm>
            <a:off x="899592" y="1957642"/>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توصيف وظيفي</a:t>
            </a:r>
          </a:p>
        </p:txBody>
      </p:sp>
      <p:sp>
        <p:nvSpPr>
          <p:cNvPr id="26" name="Rectangle 25"/>
          <p:cNvSpPr/>
          <p:nvPr/>
        </p:nvSpPr>
        <p:spPr>
          <a:xfrm>
            <a:off x="683568" y="1475172"/>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الافراد</a:t>
            </a:r>
            <a:endParaRPr lang="ar-EG" b="1" dirty="0">
              <a:solidFill>
                <a:schemeClr val="tx1"/>
              </a:solidFill>
              <a:latin typeface="Arial" panose="020B0604020202020204" pitchFamily="34" charset="0"/>
              <a:cs typeface="Arial" panose="020B0604020202020204" pitchFamily="34" charset="0"/>
            </a:endParaRPr>
          </a:p>
        </p:txBody>
      </p:sp>
      <p:sp>
        <p:nvSpPr>
          <p:cNvPr id="27" name="Rectangle 26"/>
          <p:cNvSpPr/>
          <p:nvPr/>
        </p:nvSpPr>
        <p:spPr>
          <a:xfrm>
            <a:off x="899592" y="2664998"/>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مهارات وخبرات ومعارف</a:t>
            </a:r>
            <a:endParaRPr lang="ar-EG" sz="1400" b="1" dirty="0">
              <a:solidFill>
                <a:srgbClr val="C00000"/>
              </a:solidFill>
              <a:latin typeface="Arial" panose="020B0604020202020204" pitchFamily="34" charset="0"/>
              <a:cs typeface="Arial" panose="020B0604020202020204" pitchFamily="34" charset="0"/>
            </a:endParaRPr>
          </a:p>
        </p:txBody>
      </p:sp>
      <p:sp>
        <p:nvSpPr>
          <p:cNvPr id="28" name="Rectangle 27"/>
          <p:cNvSpPr/>
          <p:nvPr/>
        </p:nvSpPr>
        <p:spPr>
          <a:xfrm>
            <a:off x="899592" y="3397802"/>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مهام ودور</a:t>
            </a:r>
          </a:p>
        </p:txBody>
      </p:sp>
      <p:sp>
        <p:nvSpPr>
          <p:cNvPr id="29" name="Rectangle 28"/>
          <p:cNvSpPr/>
          <p:nvPr/>
        </p:nvSpPr>
        <p:spPr>
          <a:xfrm>
            <a:off x="899592" y="4105158"/>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تقييم اداء واثابه</a:t>
            </a:r>
            <a:endParaRPr lang="ar-EG" sz="1400" b="1" dirty="0">
              <a:solidFill>
                <a:srgbClr val="C00000"/>
              </a:solidFill>
              <a:latin typeface="Arial" panose="020B0604020202020204" pitchFamily="34" charset="0"/>
              <a:cs typeface="Arial" panose="020B0604020202020204" pitchFamily="34" charset="0"/>
            </a:endParaRPr>
          </a:p>
        </p:txBody>
      </p:sp>
      <p:sp>
        <p:nvSpPr>
          <p:cNvPr id="30" name="Rectangle 29"/>
          <p:cNvSpPr/>
          <p:nvPr/>
        </p:nvSpPr>
        <p:spPr>
          <a:xfrm>
            <a:off x="899592" y="4837962"/>
            <a:ext cx="1728192" cy="5400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شخصيه تعامل </a:t>
            </a:r>
            <a:r>
              <a:rPr lang="en-US" sz="1400" b="1" dirty="0" smtClean="0">
                <a:solidFill>
                  <a:srgbClr val="C00000"/>
                </a:solidFill>
                <a:latin typeface="Arial" panose="020B0604020202020204" pitchFamily="34" charset="0"/>
                <a:cs typeface="Arial" panose="020B0604020202020204" pitchFamily="34" charset="0"/>
              </a:rPr>
              <a:t>KEY</a:t>
            </a:r>
            <a:endParaRPr lang="ar-EG" sz="1400" b="1" dirty="0" smtClean="0">
              <a:solidFill>
                <a:srgbClr val="C00000"/>
              </a:solidFill>
              <a:latin typeface="Arial" panose="020B0604020202020204" pitchFamily="34" charset="0"/>
              <a:cs typeface="Arial" panose="020B0604020202020204" pitchFamily="34" charset="0"/>
            </a:endParaRPr>
          </a:p>
        </p:txBody>
      </p:sp>
      <p:sp>
        <p:nvSpPr>
          <p:cNvPr id="31" name="Rectangle 30"/>
          <p:cNvSpPr/>
          <p:nvPr/>
        </p:nvSpPr>
        <p:spPr>
          <a:xfrm>
            <a:off x="899592" y="5545318"/>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مكان وبيئه عمل</a:t>
            </a:r>
            <a:endParaRPr lang="ar-EG" sz="1400" b="1" dirty="0">
              <a:solidFill>
                <a:srgbClr val="C00000"/>
              </a:solidFill>
              <a:latin typeface="Arial" panose="020B0604020202020204" pitchFamily="34" charset="0"/>
              <a:cs typeface="Arial" panose="020B0604020202020204" pitchFamily="34" charset="0"/>
            </a:endParaRPr>
          </a:p>
        </p:txBody>
      </p:sp>
      <p:sp>
        <p:nvSpPr>
          <p:cNvPr id="32" name="Rectangle 31"/>
          <p:cNvSpPr/>
          <p:nvPr/>
        </p:nvSpPr>
        <p:spPr>
          <a:xfrm>
            <a:off x="3779912" y="3609020"/>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اهتمامات وطلبات</a:t>
            </a:r>
          </a:p>
        </p:txBody>
      </p:sp>
      <p:sp>
        <p:nvSpPr>
          <p:cNvPr id="33" name="Rectangle 32"/>
          <p:cNvSpPr/>
          <p:nvPr/>
        </p:nvSpPr>
        <p:spPr>
          <a:xfrm>
            <a:off x="3563888" y="3131356"/>
            <a:ext cx="2094384" cy="5136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المجتمع</a:t>
            </a:r>
            <a:endParaRPr lang="ar-EG" b="1" dirty="0">
              <a:solidFill>
                <a:schemeClr val="tx1"/>
              </a:solidFill>
              <a:latin typeface="Arial" panose="020B0604020202020204" pitchFamily="34" charset="0"/>
              <a:cs typeface="Arial" panose="020B0604020202020204" pitchFamily="34" charset="0"/>
            </a:endParaRPr>
          </a:p>
        </p:txBody>
      </p:sp>
      <p:sp>
        <p:nvSpPr>
          <p:cNvPr id="34" name="Rectangle 33"/>
          <p:cNvSpPr/>
          <p:nvPr/>
        </p:nvSpPr>
        <p:spPr>
          <a:xfrm>
            <a:off x="3779912" y="4316376"/>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عملاء وشركاء ومنافسين</a:t>
            </a:r>
            <a:endParaRPr lang="ar-EG" sz="1400" b="1" dirty="0">
              <a:solidFill>
                <a:srgbClr val="C00000"/>
              </a:solidFill>
              <a:latin typeface="Arial" panose="020B0604020202020204" pitchFamily="34" charset="0"/>
              <a:cs typeface="Arial" panose="020B0604020202020204" pitchFamily="34" charset="0"/>
            </a:endParaRPr>
          </a:p>
        </p:txBody>
      </p:sp>
      <p:sp>
        <p:nvSpPr>
          <p:cNvPr id="35" name="Rectangle 34"/>
          <p:cNvSpPr/>
          <p:nvPr/>
        </p:nvSpPr>
        <p:spPr>
          <a:xfrm>
            <a:off x="3779912" y="5016760"/>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تغذيه عكسيه وصورة ذهنيه وتأثيرات خارجيه</a:t>
            </a:r>
          </a:p>
        </p:txBody>
      </p:sp>
      <p:sp>
        <p:nvSpPr>
          <p:cNvPr id="36" name="Rectangle 35"/>
          <p:cNvSpPr/>
          <p:nvPr/>
        </p:nvSpPr>
        <p:spPr>
          <a:xfrm>
            <a:off x="3779912" y="5724116"/>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مسئوليه مجتمعيه وتأثير مجتمعي</a:t>
            </a:r>
            <a:endParaRPr lang="ar-EG" sz="1400" b="1" dirty="0">
              <a:solidFill>
                <a:srgbClr val="C00000"/>
              </a:solidFill>
              <a:latin typeface="Arial" panose="020B0604020202020204" pitchFamily="34" charset="0"/>
              <a:cs typeface="Arial" panose="020B0604020202020204" pitchFamily="34" charset="0"/>
            </a:endParaRPr>
          </a:p>
        </p:txBody>
      </p:sp>
      <p:sp>
        <p:nvSpPr>
          <p:cNvPr id="39" name="Rectangle 38"/>
          <p:cNvSpPr/>
          <p:nvPr/>
        </p:nvSpPr>
        <p:spPr>
          <a:xfrm>
            <a:off x="6732240" y="1988840"/>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رؤيه / رساله / مهمه</a:t>
            </a:r>
          </a:p>
        </p:txBody>
      </p:sp>
      <p:sp>
        <p:nvSpPr>
          <p:cNvPr id="40" name="Rectangle 39"/>
          <p:cNvSpPr/>
          <p:nvPr/>
        </p:nvSpPr>
        <p:spPr>
          <a:xfrm>
            <a:off x="6516216" y="1475172"/>
            <a:ext cx="2094384" cy="513668"/>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b="1" dirty="0" smtClean="0">
                <a:solidFill>
                  <a:schemeClr val="tx1"/>
                </a:solidFill>
                <a:latin typeface="Arial" panose="020B0604020202020204" pitchFamily="34" charset="0"/>
                <a:cs typeface="Arial" panose="020B0604020202020204" pitchFamily="34" charset="0"/>
              </a:rPr>
              <a:t>المؤسسه</a:t>
            </a:r>
            <a:endParaRPr lang="ar-EG" b="1" dirty="0">
              <a:solidFill>
                <a:schemeClr val="tx1"/>
              </a:solidFill>
              <a:latin typeface="Arial" panose="020B0604020202020204" pitchFamily="34" charset="0"/>
              <a:cs typeface="Arial" panose="020B0604020202020204" pitchFamily="34" charset="0"/>
            </a:endParaRPr>
          </a:p>
        </p:txBody>
      </p:sp>
      <p:sp>
        <p:nvSpPr>
          <p:cNvPr id="41" name="Rectangle 40"/>
          <p:cNvSpPr/>
          <p:nvPr/>
        </p:nvSpPr>
        <p:spPr>
          <a:xfrm>
            <a:off x="6732240" y="2660192"/>
            <a:ext cx="1728192" cy="579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اهداف كميه / سياسات</a:t>
            </a:r>
            <a:endParaRPr lang="ar-EG" sz="1400" b="1" dirty="0">
              <a:solidFill>
                <a:srgbClr val="C00000"/>
              </a:solidFill>
              <a:latin typeface="Arial" panose="020B0604020202020204" pitchFamily="34" charset="0"/>
              <a:cs typeface="Arial" panose="020B0604020202020204" pitchFamily="34" charset="0"/>
            </a:endParaRPr>
          </a:p>
        </p:txBody>
      </p:sp>
      <p:sp>
        <p:nvSpPr>
          <p:cNvPr id="42" name="Rectangle 41"/>
          <p:cNvSpPr/>
          <p:nvPr/>
        </p:nvSpPr>
        <p:spPr>
          <a:xfrm>
            <a:off x="6732240" y="3392996"/>
            <a:ext cx="1728192" cy="54006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مشروعات / مخرجات / خدمات / مدخلات</a:t>
            </a:r>
          </a:p>
        </p:txBody>
      </p:sp>
      <p:sp>
        <p:nvSpPr>
          <p:cNvPr id="43" name="Rectangle 42"/>
          <p:cNvSpPr/>
          <p:nvPr/>
        </p:nvSpPr>
        <p:spPr>
          <a:xfrm>
            <a:off x="6732240" y="4100352"/>
            <a:ext cx="1728192" cy="579176"/>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1400" b="1" dirty="0" smtClean="0">
                <a:solidFill>
                  <a:srgbClr val="C00000"/>
                </a:solidFill>
                <a:latin typeface="Arial" panose="020B0604020202020204" pitchFamily="34" charset="0"/>
                <a:cs typeface="Arial" panose="020B0604020202020204" pitchFamily="34" charset="0"/>
              </a:rPr>
              <a:t>عمليات / اجراءات / قيود</a:t>
            </a:r>
            <a:endParaRPr lang="ar-EG" sz="1400" b="1" dirty="0">
              <a:solidFill>
                <a:srgbClr val="C00000"/>
              </a:solidFill>
              <a:latin typeface="Arial" panose="020B0604020202020204" pitchFamily="34" charset="0"/>
              <a:cs typeface="Arial" panose="020B0604020202020204" pitchFamily="34" charset="0"/>
            </a:endParaRPr>
          </a:p>
        </p:txBody>
      </p:sp>
      <p:pic>
        <p:nvPicPr>
          <p:cNvPr id="44" name="Picture 6" descr="1"/>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5927" t="5908" b="4431"/>
          <a:stretch>
            <a:fillRect/>
          </a:stretch>
        </p:blipFill>
        <p:spPr bwMode="auto">
          <a:xfrm>
            <a:off x="3947967" y="1417582"/>
            <a:ext cx="1512168" cy="137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p:cNvCxnSpPr>
            <a:cxnSpLocks noChangeShapeType="1"/>
          </p:cNvCxnSpPr>
          <p:nvPr/>
        </p:nvCxnSpPr>
        <p:spPr bwMode="auto">
          <a:xfrm>
            <a:off x="2850491" y="1653462"/>
            <a:ext cx="1853560" cy="61976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4693862" y="2273222"/>
            <a:ext cx="10189" cy="769280"/>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H="1">
            <a:off x="4704051" y="1664550"/>
            <a:ext cx="1812165" cy="608672"/>
          </a:xfrm>
          <a:prstGeom prst="line">
            <a:avLst/>
          </a:prstGeom>
          <a:noFill/>
          <a:ln w="50800" cap="sq" algn="ctr">
            <a:solidFill>
              <a:schemeClr val="tx2"/>
            </a:solidFill>
            <a:round/>
            <a:headEnd type="oval" w="med" len="med"/>
            <a:tailEnd/>
          </a:ln>
          <a:extLst>
            <a:ext uri="{909E8E84-426E-40DD-AFC4-6F175D3DCCD1}">
              <a14:hiddenFill xmlns:a14="http://schemas.microsoft.com/office/drawing/2010/main">
                <a:noFill/>
              </a14:hiddenFill>
            </a:ext>
          </a:extLst>
        </p:spPr>
      </p:cxnSp>
      <p:sp>
        <p:nvSpPr>
          <p:cNvPr id="50" name="Rectangle 49"/>
          <p:cNvSpPr/>
          <p:nvPr/>
        </p:nvSpPr>
        <p:spPr>
          <a:xfrm>
            <a:off x="4518936" y="1693508"/>
            <a:ext cx="360040" cy="579714"/>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1" anchor="ctr"/>
          <a:lstStyle/>
          <a:p>
            <a:pPr algn="ctr"/>
            <a:r>
              <a:rPr lang="ar-EG" sz="4800" b="1" dirty="0" smtClean="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7615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virbcdn.com/_f/files/resize_1024x1365/08/FileItem-253785-Iceberg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
            <a:ext cx="8229600" cy="6172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a:xfrm>
            <a:off x="6972300" y="5848350"/>
            <a:ext cx="2133600" cy="476250"/>
          </a:xfrm>
        </p:spPr>
        <p:txBody>
          <a:bodyPr/>
          <a:lstStyle/>
          <a:p>
            <a:pPr>
              <a:defRPr/>
            </a:pPr>
            <a:fld id="{DB02AA6C-63CD-4B8A-861C-FB2D5FA50D23}" type="slidenum">
              <a:rPr lang="en-US" altLang="ko-KR" smtClean="0">
                <a:solidFill>
                  <a:srgbClr val="003366"/>
                </a:solidFill>
              </a:rPr>
              <a:pPr>
                <a:defRPr/>
              </a:pPr>
              <a:t>50</a:t>
            </a:fld>
            <a:endParaRPr lang="en-US" altLang="ko-KR" dirty="0">
              <a:solidFill>
                <a:srgbClr val="003366"/>
              </a:solidFill>
            </a:endParaRPr>
          </a:p>
        </p:txBody>
      </p:sp>
    </p:spTree>
    <p:extLst>
      <p:ext uri="{BB962C8B-B14F-4D97-AF65-F5344CB8AC3E}">
        <p14:creationId xmlns:p14="http://schemas.microsoft.com/office/powerpoint/2010/main" val="9253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13868400" cy="960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3"/>
          <p:cNvSpPr txBox="1">
            <a:spLocks noGrp="1"/>
          </p:cNvSpPr>
          <p:nvPr/>
        </p:nvSpPr>
        <p:spPr bwMode="auto">
          <a:xfrm>
            <a:off x="7467600" y="57150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89DA4F0-8279-41F0-9B8B-EDDD733F05E3}" type="slidenum">
              <a:rPr lang="ar-SA" altLang="en-US" sz="1400"/>
              <a:pPr algn="r" eaLnBrk="1" hangingPunct="1">
                <a:spcBef>
                  <a:spcPct val="0"/>
                </a:spcBef>
                <a:buClrTx/>
                <a:buFontTx/>
                <a:buNone/>
              </a:pPr>
              <a:t>51</a:t>
            </a:fld>
            <a:endParaRPr lang="en-US" altLang="en-US" sz="1400" dirty="0"/>
          </a:p>
        </p:txBody>
      </p:sp>
    </p:spTree>
    <p:extLst>
      <p:ext uri="{BB962C8B-B14F-4D97-AF65-F5344CB8AC3E}">
        <p14:creationId xmlns:p14="http://schemas.microsoft.com/office/powerpoint/2010/main" val="27365196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ChangeArrowheads="1"/>
          </p:cNvSpPr>
          <p:nvPr>
            <p:ph type="title"/>
          </p:nvPr>
        </p:nvSpPr>
        <p:spPr>
          <a:xfrm>
            <a:off x="471488" y="2835274"/>
            <a:ext cx="8229600" cy="2321917"/>
          </a:xfrm>
        </p:spPr>
        <p:txBody>
          <a:bodyPr/>
          <a:lstStyle/>
          <a:p>
            <a:pPr marL="0" indent="0" algn="ctr" eaLnBrk="1" hangingPunct="1">
              <a:buNone/>
              <a:defRPr/>
            </a:pPr>
            <a:r>
              <a:rPr lang="ar-EG" sz="4000" b="1" dirty="0" smtClean="0">
                <a:solidFill>
                  <a:srgbClr val="CC0000"/>
                </a:solidFill>
              </a:rPr>
              <a:t>شكــــــــــــــــــــــــــــــــــــــــــراً</a:t>
            </a:r>
            <a:br>
              <a:rPr lang="ar-EG" sz="4000" b="1" dirty="0" smtClean="0">
                <a:solidFill>
                  <a:srgbClr val="CC0000"/>
                </a:solidFill>
              </a:rPr>
            </a:br>
            <a:r>
              <a:rPr lang="en-US" sz="4000" b="1" dirty="0" smtClean="0">
                <a:solidFill>
                  <a:srgbClr val="CC0000"/>
                </a:solidFill>
              </a:rPr>
              <a:t/>
            </a:r>
            <a:br>
              <a:rPr lang="en-US" sz="4000" b="1" dirty="0" smtClean="0">
                <a:solidFill>
                  <a:srgbClr val="CC0000"/>
                </a:solidFill>
              </a:rPr>
            </a:br>
            <a:r>
              <a:rPr lang="ar-EG" sz="4000" b="1" dirty="0" smtClean="0">
                <a:solidFill>
                  <a:srgbClr val="CC0000"/>
                </a:solidFill>
              </a:rPr>
              <a:t>لحسن الاستماع </a:t>
            </a:r>
            <a:endParaRPr lang="en-US" sz="4000" b="1" dirty="0" smtClean="0">
              <a:solidFill>
                <a:srgbClr val="CC0000"/>
              </a:solidFill>
            </a:endParaRPr>
          </a:p>
        </p:txBody>
      </p:sp>
      <p:pic>
        <p:nvPicPr>
          <p:cNvPr id="32771" name="Picture 2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838" y="190500"/>
            <a:ext cx="12207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52</a:t>
            </a:fld>
            <a:endParaRPr lang="en-US" altLang="en-US" sz="1400" b="1">
              <a:solidFill>
                <a:srgbClr val="C00000"/>
              </a:solidFill>
            </a:endParaRPr>
          </a:p>
        </p:txBody>
      </p:sp>
    </p:spTree>
    <p:custDataLst>
      <p:tags r:id="rId1"/>
    </p:custDataLst>
    <p:extLst>
      <p:ext uri="{BB962C8B-B14F-4D97-AF65-F5344CB8AC3E}">
        <p14:creationId xmlns:p14="http://schemas.microsoft.com/office/powerpoint/2010/main" val="270725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556793"/>
            <a:ext cx="8784976" cy="5004344"/>
          </a:xfrm>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algn="r">
              <a:lnSpc>
                <a:spcPct val="200000"/>
              </a:lnSpc>
              <a:buFont typeface="Wingdings" pitchFamily="2" charset="2"/>
              <a:buChar char="q"/>
            </a:pPr>
            <a:r>
              <a:rPr lang="ar-EG" sz="2000" b="1" dirty="0" smtClean="0">
                <a:solidFill>
                  <a:srgbClr val="FF0000"/>
                </a:solidFill>
              </a:rPr>
              <a:t>تعدد الهياكل التنظيميه </a:t>
            </a:r>
            <a:r>
              <a:rPr lang="ar-EG" sz="1600" b="1" dirty="0" smtClean="0">
                <a:solidFill>
                  <a:schemeClr val="tx1"/>
                </a:solidFill>
              </a:rPr>
              <a:t>(رسميه / فعليه / موازيه) </a:t>
            </a:r>
          </a:p>
          <a:p>
            <a:pPr algn="r">
              <a:lnSpc>
                <a:spcPct val="200000"/>
              </a:lnSpc>
              <a:buFont typeface="Wingdings" pitchFamily="2" charset="2"/>
              <a:buChar char="q"/>
            </a:pPr>
            <a:r>
              <a:rPr lang="ar-EG" sz="1600" b="1" dirty="0">
                <a:solidFill>
                  <a:schemeClr val="tx1"/>
                </a:solidFill>
              </a:rPr>
              <a:t> </a:t>
            </a:r>
            <a:r>
              <a:rPr lang="ar-EG" sz="2000" b="1" dirty="0">
                <a:solidFill>
                  <a:srgbClr val="FF0000"/>
                </a:solidFill>
              </a:rPr>
              <a:t>عدم ملائمه الهياكل التنظيميه لتحقيق الاهداف </a:t>
            </a:r>
            <a:r>
              <a:rPr lang="ar-EG" sz="1600" b="1" dirty="0" smtClean="0">
                <a:solidFill>
                  <a:schemeClr val="tx1"/>
                </a:solidFill>
              </a:rPr>
              <a:t>(جزر منعزله وليس خطوط انتاج متكامله / شخصنه الهكيل / عدم وجود نقاط مراقبه الجودة </a:t>
            </a:r>
            <a:r>
              <a:rPr lang="en-US" sz="1600" b="1" dirty="0" smtClean="0">
                <a:solidFill>
                  <a:schemeClr val="tx1"/>
                </a:solidFill>
              </a:rPr>
              <a:t>Check &amp; Balance</a:t>
            </a:r>
            <a:r>
              <a:rPr lang="ar-EG" sz="1600" b="1" dirty="0" smtClean="0">
                <a:solidFill>
                  <a:schemeClr val="tx1"/>
                </a:solidFill>
              </a:rPr>
              <a:t>/ عدم مواكبه الهيكل للمتغيرات)</a:t>
            </a:r>
          </a:p>
          <a:p>
            <a:pPr algn="r">
              <a:lnSpc>
                <a:spcPct val="200000"/>
              </a:lnSpc>
              <a:buFont typeface="Wingdings" pitchFamily="2" charset="2"/>
              <a:buChar char="q"/>
            </a:pPr>
            <a:r>
              <a:rPr lang="ar-EG" sz="1600" b="1" dirty="0">
                <a:solidFill>
                  <a:srgbClr val="FF0000"/>
                </a:solidFill>
              </a:rPr>
              <a:t> </a:t>
            </a:r>
            <a:r>
              <a:rPr lang="ar-EG" sz="2000" b="1" dirty="0">
                <a:solidFill>
                  <a:srgbClr val="FF0000"/>
                </a:solidFill>
              </a:rPr>
              <a:t>تضارب المهام والاختصاصات </a:t>
            </a:r>
            <a:r>
              <a:rPr lang="ar-EG" sz="1600" b="1" dirty="0">
                <a:solidFill>
                  <a:schemeClr val="tx1"/>
                </a:solidFill>
              </a:rPr>
              <a:t>(تكراريه الادوار / ضياع بعض </a:t>
            </a:r>
            <a:r>
              <a:rPr lang="ar-EG" sz="1600" b="1" dirty="0" smtClean="0">
                <a:solidFill>
                  <a:schemeClr val="tx1"/>
                </a:solidFill>
              </a:rPr>
              <a:t>المهام / تشتت العاملين)</a:t>
            </a:r>
            <a:endParaRPr lang="ar-EG" sz="1600" b="1" dirty="0">
              <a:solidFill>
                <a:schemeClr val="tx1"/>
              </a:solidFill>
            </a:endParaRPr>
          </a:p>
          <a:p>
            <a:pPr algn="r">
              <a:lnSpc>
                <a:spcPct val="200000"/>
              </a:lnSpc>
              <a:buFont typeface="Wingdings" pitchFamily="2" charset="2"/>
              <a:buChar char="q"/>
            </a:pPr>
            <a:r>
              <a:rPr lang="ar-EG" sz="2000" b="1" dirty="0">
                <a:solidFill>
                  <a:srgbClr val="FF0000"/>
                </a:solidFill>
              </a:rPr>
              <a:t>عدم وجود مؤشرات وأليات لقياس الاداء </a:t>
            </a:r>
            <a:r>
              <a:rPr lang="ar-EG" sz="1600" b="1" dirty="0">
                <a:solidFill>
                  <a:schemeClr val="tx1"/>
                </a:solidFill>
              </a:rPr>
              <a:t>(اعتبار الاداء الطبيعي </a:t>
            </a:r>
            <a:r>
              <a:rPr lang="ar-EG" sz="1600" b="1" dirty="0" smtClean="0">
                <a:solidFill>
                  <a:schemeClr val="tx1"/>
                </a:solidFill>
              </a:rPr>
              <a:t>انجاز / تباين رأي المستفيد)</a:t>
            </a:r>
          </a:p>
          <a:p>
            <a:pPr algn="r">
              <a:lnSpc>
                <a:spcPct val="200000"/>
              </a:lnSpc>
              <a:buFont typeface="Wingdings" pitchFamily="2" charset="2"/>
              <a:buChar char="q"/>
            </a:pPr>
            <a:r>
              <a:rPr lang="ar-EG" sz="2000" b="1" dirty="0">
                <a:solidFill>
                  <a:srgbClr val="FF0000"/>
                </a:solidFill>
              </a:rPr>
              <a:t>عدم وجود رغبه في التوثيق وتبادل المعرفه </a:t>
            </a:r>
            <a:r>
              <a:rPr lang="ar-EG" sz="1600" b="1" dirty="0" smtClean="0">
                <a:solidFill>
                  <a:schemeClr val="tx1"/>
                </a:solidFill>
              </a:rPr>
              <a:t>(تكرار الوقوع في نفس الاخطأء / المعاملات الشفهيه / نسبه نجاح نقل المعلومه من شخص لاخر / صعوبه المتابعه / تنامي قوة الافراد)</a:t>
            </a:r>
          </a:p>
          <a:p>
            <a:pPr algn="r">
              <a:lnSpc>
                <a:spcPct val="200000"/>
              </a:lnSpc>
              <a:buFont typeface="Wingdings" pitchFamily="2" charset="2"/>
              <a:buChar char="q"/>
            </a:pPr>
            <a:r>
              <a:rPr lang="ar-EG" sz="2000" b="1" dirty="0">
                <a:solidFill>
                  <a:srgbClr val="FF0000"/>
                </a:solidFill>
              </a:rPr>
              <a:t>التباعد بين </a:t>
            </a:r>
            <a:r>
              <a:rPr lang="ar-EG" sz="2000" b="1" dirty="0" smtClean="0">
                <a:solidFill>
                  <a:srgbClr val="FF0000"/>
                </a:solidFill>
              </a:rPr>
              <a:t>المتوقع </a:t>
            </a:r>
            <a:r>
              <a:rPr lang="ar-EG" sz="2000" b="1" dirty="0">
                <a:solidFill>
                  <a:srgbClr val="FF0000"/>
                </a:solidFill>
              </a:rPr>
              <a:t>والمخطط والمنفذ</a:t>
            </a:r>
            <a:r>
              <a:rPr lang="ar-EG" sz="1600" b="1" dirty="0" smtClean="0">
                <a:solidFill>
                  <a:srgbClr val="FF0000"/>
                </a:solidFill>
              </a:rPr>
              <a:t> </a:t>
            </a:r>
            <a:r>
              <a:rPr lang="ar-EG" sz="1600" b="1" dirty="0" smtClean="0">
                <a:solidFill>
                  <a:schemeClr val="tx1"/>
                </a:solidFill>
              </a:rPr>
              <a:t>(سوء تخطيط / صعوبه التنفيذ / تباين نتائج / صعوبه التقييم/ اختلال تقدير الاولويات / عدم التركيز على رعبات المستفيد / ضعف اليات الترويج والتسويق)</a:t>
            </a:r>
            <a:endParaRPr lang="ar-EG" sz="1600" b="1" dirty="0">
              <a:solidFill>
                <a:schemeClr val="tx1"/>
              </a:solidFill>
            </a:endParaRPr>
          </a:p>
        </p:txBody>
      </p:sp>
      <p:sp>
        <p:nvSpPr>
          <p:cNvPr id="2" name="Title 1"/>
          <p:cNvSpPr>
            <a:spLocks noGrp="1"/>
          </p:cNvSpPr>
          <p:nvPr>
            <p:ph type="ctrTitle"/>
          </p:nvPr>
        </p:nvSpPr>
        <p:spPr>
          <a:xfrm>
            <a:off x="1043608" y="404665"/>
            <a:ext cx="7056784" cy="936773"/>
          </a:xfrm>
        </p:spPr>
        <p:style>
          <a:lnRef idx="1">
            <a:schemeClr val="accent2"/>
          </a:lnRef>
          <a:fillRef idx="2">
            <a:schemeClr val="accent2"/>
          </a:fillRef>
          <a:effectRef idx="1">
            <a:schemeClr val="accent2"/>
          </a:effectRef>
          <a:fontRef idx="minor">
            <a:schemeClr val="dk1"/>
          </a:fontRef>
        </p:style>
        <p:txBody>
          <a:bodyPr>
            <a:normAutofit fontScale="90000"/>
          </a:bodyPr>
          <a:lstStyle/>
          <a:p>
            <a:pPr marL="0" indent="0" algn="ctr">
              <a:spcAft>
                <a:spcPts val="300"/>
              </a:spcAft>
              <a:buNone/>
            </a:pPr>
            <a:r>
              <a:rPr lang="ar-EG" sz="3600" dirty="0" smtClean="0">
                <a:solidFill>
                  <a:schemeClr val="tx1"/>
                </a:solidFill>
              </a:rPr>
              <a:t>ابرز مظاهر الخلل الاداري </a:t>
            </a:r>
            <a:r>
              <a:rPr lang="ar-EG" sz="3600" dirty="0" smtClean="0">
                <a:solidFill>
                  <a:schemeClr val="tx1"/>
                </a:solidFill>
              </a:rPr>
              <a:t>الحكومي</a:t>
            </a:r>
            <a:br>
              <a:rPr lang="ar-EG" sz="3600" dirty="0" smtClean="0">
                <a:solidFill>
                  <a:schemeClr val="tx1"/>
                </a:solidFill>
              </a:rPr>
            </a:br>
            <a:r>
              <a:rPr lang="ar-EG" sz="2200" dirty="0" smtClean="0">
                <a:solidFill>
                  <a:srgbClr val="C00000"/>
                </a:solidFill>
              </a:rPr>
              <a:t>اسباب الفشل الاداري : </a:t>
            </a:r>
            <a:r>
              <a:rPr lang="ar-EG" sz="2200" dirty="0" smtClean="0">
                <a:solidFill>
                  <a:srgbClr val="C00000"/>
                </a:solidFill>
              </a:rPr>
              <a:t>بيتر دراكر / سانج</a:t>
            </a:r>
            <a:endParaRPr lang="ar-EG" sz="3600" dirty="0">
              <a:solidFill>
                <a:srgbClr val="C00000"/>
              </a:solidFill>
            </a:endParaRPr>
          </a:p>
        </p:txBody>
      </p:sp>
      <p:sp>
        <p:nvSpPr>
          <p:cNvPr id="5" name="Slide Number Placeholder 3"/>
          <p:cNvSpPr txBox="1">
            <a:spLocks noGrp="1"/>
          </p:cNvSpPr>
          <p:nvPr/>
        </p:nvSpPr>
        <p:spPr bwMode="auto">
          <a:xfrm>
            <a:off x="8382000" y="6537325"/>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6</a:t>
            </a:fld>
            <a:endParaRPr lang="en-US" altLang="en-US" sz="1400" b="1">
              <a:solidFill>
                <a:srgbClr val="C00000"/>
              </a:solidFill>
            </a:endParaRPr>
          </a:p>
        </p:txBody>
      </p:sp>
    </p:spTree>
    <p:extLst>
      <p:ext uri="{BB962C8B-B14F-4D97-AF65-F5344CB8AC3E}">
        <p14:creationId xmlns:p14="http://schemas.microsoft.com/office/powerpoint/2010/main" val="1106157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556793"/>
            <a:ext cx="8424936" cy="5004344"/>
          </a:xfrm>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algn="r">
              <a:lnSpc>
                <a:spcPct val="200000"/>
              </a:lnSpc>
              <a:buFont typeface="Wingdings" pitchFamily="2" charset="2"/>
              <a:buChar char="q"/>
            </a:pPr>
            <a:r>
              <a:rPr lang="ar-EG" sz="2000" b="1" dirty="0" smtClean="0">
                <a:solidFill>
                  <a:srgbClr val="FF0000"/>
                </a:solidFill>
              </a:rPr>
              <a:t>طول فترة تنفيذ العمليات </a:t>
            </a:r>
            <a:r>
              <a:rPr lang="ar-EG" sz="1600" b="1" dirty="0" smtClean="0">
                <a:solidFill>
                  <a:schemeClr val="tx1"/>
                </a:solidFill>
              </a:rPr>
              <a:t>(تكرار الاجراءات / التكدس في نقطة / الفرديه في العمل / عدم تأهيل البديل / عدم تصعيد المشكله </a:t>
            </a:r>
            <a:r>
              <a:rPr lang="en-US" sz="1600" b="1" dirty="0" smtClean="0">
                <a:solidFill>
                  <a:schemeClr val="tx1"/>
                </a:solidFill>
              </a:rPr>
              <a:t>Escalation</a:t>
            </a:r>
            <a:r>
              <a:rPr lang="ar-EG" sz="1600" b="1" dirty="0" smtClean="0">
                <a:solidFill>
                  <a:schemeClr val="tx1"/>
                </a:solidFill>
              </a:rPr>
              <a:t> / تعدد القرارات / عدم وجود خطة بديله </a:t>
            </a:r>
            <a:r>
              <a:rPr lang="en-US" sz="1600" b="1" dirty="0" smtClean="0">
                <a:solidFill>
                  <a:schemeClr val="tx1"/>
                </a:solidFill>
              </a:rPr>
              <a:t>Plan B</a:t>
            </a:r>
            <a:r>
              <a:rPr lang="ar-EG" sz="1600" b="1" dirty="0" smtClean="0">
                <a:solidFill>
                  <a:schemeClr val="tx1"/>
                </a:solidFill>
              </a:rPr>
              <a:t>)</a:t>
            </a:r>
          </a:p>
          <a:p>
            <a:pPr algn="r">
              <a:lnSpc>
                <a:spcPct val="200000"/>
              </a:lnSpc>
              <a:buFont typeface="Wingdings" pitchFamily="2" charset="2"/>
              <a:buChar char="q"/>
            </a:pPr>
            <a:r>
              <a:rPr lang="ar-EG" sz="1600" b="1" dirty="0">
                <a:solidFill>
                  <a:schemeClr val="tx1"/>
                </a:solidFill>
              </a:rPr>
              <a:t> </a:t>
            </a:r>
            <a:r>
              <a:rPr lang="ar-EG" sz="2000" b="1" dirty="0" smtClean="0">
                <a:solidFill>
                  <a:srgbClr val="FF0000"/>
                </a:solidFill>
              </a:rPr>
              <a:t>روتينيه الاداء </a:t>
            </a:r>
            <a:r>
              <a:rPr lang="en-US" sz="2000" b="1" dirty="0" smtClean="0">
                <a:solidFill>
                  <a:srgbClr val="FF0000"/>
                </a:solidFill>
              </a:rPr>
              <a:t>Business As Usual</a:t>
            </a:r>
            <a:r>
              <a:rPr lang="ar-EG" sz="1600" b="1" dirty="0" smtClean="0">
                <a:solidFill>
                  <a:schemeClr val="tx1"/>
                </a:solidFill>
              </a:rPr>
              <a:t>(التسلسل الهرمي المقيد / عدم تشجيع الابتكار والتفكير الابداعي / تحجيم الاداء بالعائد المالي / تراجع عامل الوقت / تراجع عامل الجودة / جمود اللوائح والقوانين / التركيز على الاجراءات دون النتائج / ضعف اليات المحاسبه / اعتياد العمل الدوري / عدم الحاجه لتعلم الجديد / التركيز على المنصب دون الاداء / محاربه المبدعين والخوف منهم)</a:t>
            </a:r>
          </a:p>
          <a:p>
            <a:pPr algn="r">
              <a:lnSpc>
                <a:spcPct val="200000"/>
              </a:lnSpc>
              <a:buFont typeface="Wingdings" pitchFamily="2" charset="2"/>
              <a:buChar char="q"/>
            </a:pPr>
            <a:r>
              <a:rPr lang="ar-EG" sz="2000" b="1" dirty="0" smtClean="0">
                <a:solidFill>
                  <a:srgbClr val="FF0000"/>
                </a:solidFill>
              </a:rPr>
              <a:t>ضعف القدرات الاداريه </a:t>
            </a:r>
            <a:r>
              <a:rPr lang="ar-EG" sz="1600" b="1" dirty="0" smtClean="0">
                <a:solidFill>
                  <a:schemeClr val="tx1"/>
                </a:solidFill>
              </a:rPr>
              <a:t>(خلط الادوار / الاهتمام بالتفاصيل / التعلم بالممارسه والتجربه / عدم التأهيل العلمي والعملي / سوء الاختيار / عدم القدرة على تحديد الاولويات / ضعف المهارات القياديه / عدم الاطلاع على الجديد والتجارب الناجحه / الاسراف في استخدام الصلاحيات والجزاءات / عدم الرغبه في تفويض السلطات / الاهتمام بالشكليات دون  المضمون / شخصنه المعاملات)</a:t>
            </a:r>
          </a:p>
        </p:txBody>
      </p:sp>
      <p:sp>
        <p:nvSpPr>
          <p:cNvPr id="2" name="Title 1"/>
          <p:cNvSpPr>
            <a:spLocks noGrp="1"/>
          </p:cNvSpPr>
          <p:nvPr>
            <p:ph type="ctrTitle"/>
          </p:nvPr>
        </p:nvSpPr>
        <p:spPr>
          <a:xfrm>
            <a:off x="1043608" y="404665"/>
            <a:ext cx="7056784" cy="936773"/>
          </a:xfrm>
        </p:spPr>
        <p:style>
          <a:lnRef idx="1">
            <a:schemeClr val="accent2"/>
          </a:lnRef>
          <a:fillRef idx="2">
            <a:schemeClr val="accent2"/>
          </a:fillRef>
          <a:effectRef idx="1">
            <a:schemeClr val="accent2"/>
          </a:effectRef>
          <a:fontRef idx="minor">
            <a:schemeClr val="dk1"/>
          </a:fontRef>
        </p:style>
        <p:txBody>
          <a:bodyPr>
            <a:normAutofit fontScale="90000"/>
          </a:bodyPr>
          <a:lstStyle/>
          <a:p>
            <a:pPr marL="0" indent="0" algn="ctr">
              <a:spcAft>
                <a:spcPts val="300"/>
              </a:spcAft>
              <a:buNone/>
            </a:pPr>
            <a:r>
              <a:rPr lang="ar-EG" sz="3600" dirty="0" smtClean="0">
                <a:solidFill>
                  <a:schemeClr val="tx1"/>
                </a:solidFill>
              </a:rPr>
              <a:t>ابرز مظاهر الخلل الاداري الحكومي</a:t>
            </a:r>
            <a:endParaRPr lang="ar-EG" sz="3600" dirty="0">
              <a:solidFill>
                <a:schemeClr val="tx1"/>
              </a:solidFill>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7</a:t>
            </a:fld>
            <a:endParaRPr lang="en-US" altLang="en-US" sz="1400" b="1">
              <a:solidFill>
                <a:srgbClr val="C00000"/>
              </a:solidFill>
            </a:endParaRPr>
          </a:p>
        </p:txBody>
      </p:sp>
    </p:spTree>
    <p:extLst>
      <p:ext uri="{BB962C8B-B14F-4D97-AF65-F5344CB8AC3E}">
        <p14:creationId xmlns:p14="http://schemas.microsoft.com/office/powerpoint/2010/main" val="1985572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664" y="1556792"/>
            <a:ext cx="8424936" cy="5004345"/>
          </a:xfrm>
        </p:spPr>
        <p:style>
          <a:lnRef idx="2">
            <a:schemeClr val="accent5"/>
          </a:lnRef>
          <a:fillRef idx="1">
            <a:schemeClr val="lt1"/>
          </a:fillRef>
          <a:effectRef idx="0">
            <a:schemeClr val="accent5"/>
          </a:effectRef>
          <a:fontRef idx="minor">
            <a:schemeClr val="dk1"/>
          </a:fontRef>
        </p:style>
        <p:txBody>
          <a:bodyPr>
            <a:normAutofit fontScale="92500"/>
          </a:bodyPr>
          <a:lstStyle/>
          <a:p>
            <a:pPr algn="r">
              <a:lnSpc>
                <a:spcPct val="200000"/>
              </a:lnSpc>
              <a:buFont typeface="Wingdings" pitchFamily="2" charset="2"/>
              <a:buChar char="q"/>
            </a:pPr>
            <a:r>
              <a:rPr lang="ar-EG" sz="2000" b="1" dirty="0" smtClean="0">
                <a:solidFill>
                  <a:srgbClr val="FF0000"/>
                </a:solidFill>
              </a:rPr>
              <a:t>سوء استخدام الموارد البشريه </a:t>
            </a:r>
            <a:r>
              <a:rPr lang="ar-EG" sz="1600" b="1" dirty="0" smtClean="0">
                <a:solidFill>
                  <a:schemeClr val="tx1"/>
                </a:solidFill>
              </a:rPr>
              <a:t>(تضارب المهمه مع التخصص الدراسي / تعارض متطلبات الوظيفه مع المهارات والامكانيات / تعارض المهمه الفعليه مع الوصف الوظيفي / عدم موضوعيه التقييم / عدم توزيع الاعباء بعداله / عدم توزان الموارد مع حجم الاعمال / استنزاف المميزين / عدم التوازن بين متطلبات العمل وتطلعات العاملين / عدم التوازن بين العمل والحياه الاجتماعيه </a:t>
            </a:r>
            <a:r>
              <a:rPr lang="en-US" sz="1600" b="1" dirty="0" smtClean="0">
                <a:solidFill>
                  <a:schemeClr val="tx1"/>
                </a:solidFill>
              </a:rPr>
              <a:t>work Life Balance</a:t>
            </a:r>
            <a:r>
              <a:rPr lang="ar-EG" sz="1600" b="1" dirty="0" smtClean="0">
                <a:solidFill>
                  <a:schemeClr val="tx1"/>
                </a:solidFill>
              </a:rPr>
              <a:t>)</a:t>
            </a:r>
          </a:p>
          <a:p>
            <a:pPr algn="r">
              <a:lnSpc>
                <a:spcPct val="200000"/>
              </a:lnSpc>
              <a:buFont typeface="Wingdings" pitchFamily="2" charset="2"/>
              <a:buChar char="q"/>
            </a:pPr>
            <a:r>
              <a:rPr lang="ar-EG" sz="1600" b="1" dirty="0">
                <a:solidFill>
                  <a:schemeClr val="tx1"/>
                </a:solidFill>
              </a:rPr>
              <a:t> </a:t>
            </a:r>
            <a:r>
              <a:rPr lang="ar-EG" sz="2000" b="1" dirty="0" smtClean="0">
                <a:solidFill>
                  <a:srgbClr val="FF0000"/>
                </a:solidFill>
              </a:rPr>
              <a:t>سوء استخدام الموارد الماليه والماديه </a:t>
            </a:r>
            <a:r>
              <a:rPr lang="ar-EG" sz="1600" b="1" dirty="0" smtClean="0">
                <a:solidFill>
                  <a:schemeClr val="tx1"/>
                </a:solidFill>
              </a:rPr>
              <a:t>(عدم الاقتناع بالتمييز الايجابي / ضعف العائد على الاستثمار </a:t>
            </a:r>
            <a:r>
              <a:rPr lang="en-US" sz="1600" b="1" dirty="0" smtClean="0">
                <a:solidFill>
                  <a:schemeClr val="tx1"/>
                </a:solidFill>
              </a:rPr>
              <a:t>ROI</a:t>
            </a:r>
            <a:r>
              <a:rPr lang="ar-EG" sz="1600" b="1" dirty="0" smtClean="0">
                <a:solidFill>
                  <a:schemeClr val="tx1"/>
                </a:solidFill>
              </a:rPr>
              <a:t> / ضعف العائد على المجتمع </a:t>
            </a:r>
            <a:r>
              <a:rPr lang="en-US" sz="1600" b="1" dirty="0" smtClean="0">
                <a:solidFill>
                  <a:schemeClr val="tx1"/>
                </a:solidFill>
              </a:rPr>
              <a:t>Public Value</a:t>
            </a:r>
            <a:r>
              <a:rPr lang="ar-EG" sz="1600" b="1" dirty="0" smtClean="0">
                <a:solidFill>
                  <a:schemeClr val="tx1"/>
                </a:solidFill>
              </a:rPr>
              <a:t> / التركيز على الحلول العاجله للازمات دون الحلول المستديمه / تعارض اوجه الانفاق مع تحقيق الاهداف </a:t>
            </a:r>
            <a:r>
              <a:rPr lang="en-US" sz="1600" b="1" dirty="0" smtClean="0">
                <a:solidFill>
                  <a:schemeClr val="tx1"/>
                </a:solidFill>
              </a:rPr>
              <a:t>Performance Based Budget</a:t>
            </a:r>
            <a:r>
              <a:rPr lang="ar-EG" sz="1600" b="1" dirty="0" smtClean="0">
                <a:solidFill>
                  <a:schemeClr val="tx1"/>
                </a:solidFill>
              </a:rPr>
              <a:t>/ عدم جاذبيه بيئه العمل المكانيه / ضعف مخصصات الصيانه / عدم الاهتمام بسلسله الموردين </a:t>
            </a:r>
            <a:r>
              <a:rPr lang="en-US" sz="1600" b="1" dirty="0" smtClean="0">
                <a:solidFill>
                  <a:schemeClr val="tx1"/>
                </a:solidFill>
              </a:rPr>
              <a:t>Supply Chain</a:t>
            </a:r>
            <a:r>
              <a:rPr lang="ar-EG" sz="1600" b="1" dirty="0" smtClean="0">
                <a:solidFill>
                  <a:schemeClr val="tx1"/>
                </a:solidFill>
              </a:rPr>
              <a:t> / الخلط بين الوظائف الرئيسيه والمساعدة) </a:t>
            </a:r>
          </a:p>
        </p:txBody>
      </p:sp>
      <p:sp>
        <p:nvSpPr>
          <p:cNvPr id="2" name="Title 1"/>
          <p:cNvSpPr>
            <a:spLocks noGrp="1"/>
          </p:cNvSpPr>
          <p:nvPr>
            <p:ph type="ctrTitle"/>
          </p:nvPr>
        </p:nvSpPr>
        <p:spPr>
          <a:xfrm>
            <a:off x="1043608" y="404665"/>
            <a:ext cx="7056784" cy="936773"/>
          </a:xfrm>
        </p:spPr>
        <p:style>
          <a:lnRef idx="1">
            <a:schemeClr val="accent2"/>
          </a:lnRef>
          <a:fillRef idx="2">
            <a:schemeClr val="accent2"/>
          </a:fillRef>
          <a:effectRef idx="1">
            <a:schemeClr val="accent2"/>
          </a:effectRef>
          <a:fontRef idx="minor">
            <a:schemeClr val="dk1"/>
          </a:fontRef>
        </p:style>
        <p:txBody>
          <a:bodyPr>
            <a:normAutofit fontScale="90000"/>
          </a:bodyPr>
          <a:lstStyle/>
          <a:p>
            <a:pPr marL="0" indent="0" algn="ctr">
              <a:spcAft>
                <a:spcPts val="300"/>
              </a:spcAft>
              <a:buNone/>
            </a:pPr>
            <a:r>
              <a:rPr lang="ar-EG" sz="3600" dirty="0" smtClean="0">
                <a:solidFill>
                  <a:schemeClr val="tx1"/>
                </a:solidFill>
              </a:rPr>
              <a:t>ابرز مظاهر الخلل الاداري الحكومي</a:t>
            </a:r>
            <a:endParaRPr lang="ar-EG" sz="3600" dirty="0">
              <a:solidFill>
                <a:schemeClr val="tx1"/>
              </a:solidFill>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8</a:t>
            </a:fld>
            <a:endParaRPr lang="en-US" altLang="en-US" sz="1400" b="1">
              <a:solidFill>
                <a:srgbClr val="C00000"/>
              </a:solidFill>
            </a:endParaRPr>
          </a:p>
        </p:txBody>
      </p:sp>
    </p:spTree>
    <p:extLst>
      <p:ext uri="{BB962C8B-B14F-4D97-AF65-F5344CB8AC3E}">
        <p14:creationId xmlns:p14="http://schemas.microsoft.com/office/powerpoint/2010/main" val="253337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664" y="1340767"/>
            <a:ext cx="8562800" cy="5220369"/>
          </a:xfrm>
        </p:spPr>
        <p:style>
          <a:lnRef idx="2">
            <a:schemeClr val="accent5"/>
          </a:lnRef>
          <a:fillRef idx="1">
            <a:schemeClr val="lt1"/>
          </a:fillRef>
          <a:effectRef idx="0">
            <a:schemeClr val="accent5"/>
          </a:effectRef>
          <a:fontRef idx="minor">
            <a:schemeClr val="dk1"/>
          </a:fontRef>
        </p:style>
        <p:txBody>
          <a:bodyPr>
            <a:noAutofit/>
          </a:bodyPr>
          <a:lstStyle/>
          <a:p>
            <a:pPr algn="r">
              <a:lnSpc>
                <a:spcPct val="200000"/>
              </a:lnSpc>
              <a:buFont typeface="Wingdings" pitchFamily="2" charset="2"/>
              <a:buChar char="q"/>
            </a:pPr>
            <a:r>
              <a:rPr lang="ar-EG" sz="1600" b="1" dirty="0" smtClean="0">
                <a:solidFill>
                  <a:srgbClr val="FF0000"/>
                </a:solidFill>
              </a:rPr>
              <a:t>مرادفات لمعنى واحد </a:t>
            </a:r>
            <a:r>
              <a:rPr lang="ar-EG" sz="1600" b="1" dirty="0" smtClean="0">
                <a:solidFill>
                  <a:schemeClr val="tx1"/>
                </a:solidFill>
              </a:rPr>
              <a:t>: الاصلاح الاداري (</a:t>
            </a:r>
            <a:r>
              <a:rPr lang="en-US" sz="1600" b="1" dirty="0" smtClean="0">
                <a:solidFill>
                  <a:schemeClr val="tx1"/>
                </a:solidFill>
              </a:rPr>
              <a:t>Administrative Reform</a:t>
            </a:r>
            <a:r>
              <a:rPr lang="ar-EG" sz="1600" b="1" dirty="0" smtClean="0">
                <a:solidFill>
                  <a:schemeClr val="tx1"/>
                </a:solidFill>
              </a:rPr>
              <a:t>) / التطوير المؤسسي (</a:t>
            </a:r>
            <a:r>
              <a:rPr lang="en-US" sz="1600" b="1" dirty="0" smtClean="0">
                <a:solidFill>
                  <a:schemeClr val="tx1"/>
                </a:solidFill>
              </a:rPr>
              <a:t>Organizational Development</a:t>
            </a:r>
            <a:r>
              <a:rPr lang="ar-EG" sz="1600" b="1" dirty="0" smtClean="0">
                <a:solidFill>
                  <a:schemeClr val="tx1"/>
                </a:solidFill>
              </a:rPr>
              <a:t>) / مر اكز التميز (</a:t>
            </a:r>
            <a:r>
              <a:rPr lang="en-US" sz="1600" b="1" dirty="0" smtClean="0">
                <a:solidFill>
                  <a:schemeClr val="tx1"/>
                </a:solidFill>
              </a:rPr>
              <a:t>Center of Excellency</a:t>
            </a:r>
            <a:r>
              <a:rPr lang="ar-EG" sz="1600" b="1" dirty="0" smtClean="0">
                <a:solidFill>
                  <a:schemeClr val="tx1"/>
                </a:solidFill>
              </a:rPr>
              <a:t>)</a:t>
            </a:r>
          </a:p>
          <a:p>
            <a:pPr algn="r">
              <a:lnSpc>
                <a:spcPct val="200000"/>
              </a:lnSpc>
              <a:buFont typeface="Wingdings" pitchFamily="2" charset="2"/>
              <a:buChar char="q"/>
            </a:pPr>
            <a:r>
              <a:rPr lang="ar-EG" sz="1600" b="1" dirty="0" smtClean="0">
                <a:solidFill>
                  <a:srgbClr val="FF0000"/>
                </a:solidFill>
              </a:rPr>
              <a:t>ما لا </a:t>
            </a:r>
            <a:r>
              <a:rPr lang="ar-EG" sz="1600" b="1" dirty="0" smtClean="0">
                <a:solidFill>
                  <a:schemeClr val="tx1"/>
                </a:solidFill>
              </a:rPr>
              <a:t>يقاس </a:t>
            </a:r>
            <a:r>
              <a:rPr lang="ar-EG" sz="1600" b="1" dirty="0" smtClean="0">
                <a:solidFill>
                  <a:srgbClr val="FF0000"/>
                </a:solidFill>
              </a:rPr>
              <a:t>لا</a:t>
            </a:r>
            <a:r>
              <a:rPr lang="ar-EG" sz="1600" b="1" dirty="0" smtClean="0">
                <a:solidFill>
                  <a:schemeClr val="tx1"/>
                </a:solidFill>
              </a:rPr>
              <a:t> يدار (</a:t>
            </a:r>
            <a:r>
              <a:rPr lang="en-US" sz="1600" b="1" dirty="0" smtClean="0">
                <a:solidFill>
                  <a:schemeClr val="tx1"/>
                </a:solidFill>
              </a:rPr>
              <a:t>KPI / MBO</a:t>
            </a:r>
            <a:r>
              <a:rPr lang="ar-EG" sz="1600" b="1" dirty="0" smtClean="0">
                <a:solidFill>
                  <a:schemeClr val="tx1"/>
                </a:solidFill>
              </a:rPr>
              <a:t>)</a:t>
            </a:r>
          </a:p>
          <a:p>
            <a:pPr algn="r">
              <a:lnSpc>
                <a:spcPct val="200000"/>
              </a:lnSpc>
              <a:buFont typeface="Wingdings" pitchFamily="2" charset="2"/>
              <a:buChar char="q"/>
            </a:pPr>
            <a:r>
              <a:rPr lang="ar-EG" sz="1600" b="1" dirty="0" smtClean="0">
                <a:solidFill>
                  <a:srgbClr val="FF0000"/>
                </a:solidFill>
              </a:rPr>
              <a:t>ما لا </a:t>
            </a:r>
            <a:r>
              <a:rPr lang="ar-EG" sz="1600" b="1" dirty="0" smtClean="0">
                <a:solidFill>
                  <a:schemeClr val="tx1"/>
                </a:solidFill>
              </a:rPr>
              <a:t>يدرك كله </a:t>
            </a:r>
            <a:r>
              <a:rPr lang="ar-EG" sz="1600" b="1" dirty="0" smtClean="0">
                <a:solidFill>
                  <a:srgbClr val="FF0000"/>
                </a:solidFill>
              </a:rPr>
              <a:t>لا </a:t>
            </a:r>
            <a:r>
              <a:rPr lang="ar-EG" sz="1600" b="1" dirty="0" smtClean="0">
                <a:solidFill>
                  <a:schemeClr val="tx1"/>
                </a:solidFill>
              </a:rPr>
              <a:t>يترك كله </a:t>
            </a:r>
            <a:r>
              <a:rPr lang="ar-EG" sz="1600" b="1" dirty="0">
                <a:solidFill>
                  <a:schemeClr val="tx1"/>
                </a:solidFill>
              </a:rPr>
              <a:t>(من الافضل ان تصل متأخرا على الا تصل ابد)</a:t>
            </a:r>
          </a:p>
          <a:p>
            <a:pPr algn="r">
              <a:lnSpc>
                <a:spcPct val="200000"/>
              </a:lnSpc>
              <a:buFont typeface="Wingdings" pitchFamily="2" charset="2"/>
              <a:buChar char="q"/>
            </a:pPr>
            <a:r>
              <a:rPr lang="ar-EG" sz="1600" b="1" dirty="0" smtClean="0">
                <a:solidFill>
                  <a:srgbClr val="FF0000"/>
                </a:solidFill>
              </a:rPr>
              <a:t>الاولويات</a:t>
            </a:r>
            <a:r>
              <a:rPr lang="ar-EG" sz="1600" b="1" dirty="0" smtClean="0">
                <a:solidFill>
                  <a:schemeClr val="tx1"/>
                </a:solidFill>
              </a:rPr>
              <a:t> تحددها الاهميه والعائد (</a:t>
            </a:r>
            <a:r>
              <a:rPr lang="en-US" sz="1600" b="1" dirty="0" smtClean="0">
                <a:solidFill>
                  <a:schemeClr val="tx1"/>
                </a:solidFill>
              </a:rPr>
              <a:t>Public Values / ROI</a:t>
            </a:r>
            <a:r>
              <a:rPr lang="ar-EG" sz="1600" b="1" dirty="0" smtClean="0">
                <a:solidFill>
                  <a:schemeClr val="tx1"/>
                </a:solidFill>
              </a:rPr>
              <a:t>)</a:t>
            </a:r>
          </a:p>
          <a:p>
            <a:pPr algn="r">
              <a:lnSpc>
                <a:spcPct val="200000"/>
              </a:lnSpc>
              <a:buFont typeface="Wingdings" pitchFamily="2" charset="2"/>
              <a:buChar char="q"/>
            </a:pPr>
            <a:r>
              <a:rPr lang="ar-EG" sz="1600" b="1" dirty="0" smtClean="0">
                <a:solidFill>
                  <a:srgbClr val="FF0000"/>
                </a:solidFill>
              </a:rPr>
              <a:t>لن</a:t>
            </a:r>
            <a:r>
              <a:rPr lang="ar-EG" sz="1600" b="1" dirty="0" smtClean="0">
                <a:solidFill>
                  <a:schemeClr val="tx1"/>
                </a:solidFill>
              </a:rPr>
              <a:t> تصل الى ما تريد </a:t>
            </a:r>
            <a:r>
              <a:rPr lang="ar-EG" sz="1600" b="1" dirty="0" smtClean="0">
                <a:solidFill>
                  <a:srgbClr val="FF0000"/>
                </a:solidFill>
              </a:rPr>
              <a:t>الا اذا </a:t>
            </a:r>
            <a:r>
              <a:rPr lang="ar-EG" sz="1600" b="1" dirty="0" smtClean="0">
                <a:solidFill>
                  <a:schemeClr val="tx1"/>
                </a:solidFill>
              </a:rPr>
              <a:t>عرفت اين انت الان وماهو الطريق (</a:t>
            </a:r>
            <a:r>
              <a:rPr lang="en-US" sz="1600" b="1" dirty="0" smtClean="0">
                <a:solidFill>
                  <a:schemeClr val="tx1"/>
                </a:solidFill>
              </a:rPr>
              <a:t>Strategic Planning</a:t>
            </a:r>
            <a:r>
              <a:rPr lang="ar-EG" sz="1600" b="1" dirty="0" smtClean="0">
                <a:solidFill>
                  <a:schemeClr val="tx1"/>
                </a:solidFill>
              </a:rPr>
              <a:t>)</a:t>
            </a:r>
          </a:p>
          <a:p>
            <a:pPr algn="r">
              <a:lnSpc>
                <a:spcPct val="200000"/>
              </a:lnSpc>
              <a:buFont typeface="Wingdings" pitchFamily="2" charset="2"/>
              <a:buChar char="q"/>
            </a:pPr>
            <a:r>
              <a:rPr lang="ar-EG" sz="1600" b="1" dirty="0" smtClean="0">
                <a:solidFill>
                  <a:srgbClr val="FF0000"/>
                </a:solidFill>
              </a:rPr>
              <a:t>لن</a:t>
            </a:r>
            <a:r>
              <a:rPr lang="ar-EG" sz="1600" b="1" dirty="0" smtClean="0">
                <a:solidFill>
                  <a:schemeClr val="tx1"/>
                </a:solidFill>
              </a:rPr>
              <a:t> تحل مشكله من مجرد معرفه مظاهرها </a:t>
            </a:r>
            <a:r>
              <a:rPr lang="ar-EG" sz="1600" b="1" dirty="0" smtClean="0">
                <a:solidFill>
                  <a:srgbClr val="FF0000"/>
                </a:solidFill>
              </a:rPr>
              <a:t>وانما</a:t>
            </a:r>
            <a:r>
              <a:rPr lang="ar-EG" sz="1600" b="1" dirty="0" smtClean="0">
                <a:solidFill>
                  <a:schemeClr val="tx1"/>
                </a:solidFill>
              </a:rPr>
              <a:t> من خلال اسبابها ومسبباتها (</a:t>
            </a:r>
            <a:r>
              <a:rPr lang="en-US" sz="1600" b="1" dirty="0" smtClean="0">
                <a:solidFill>
                  <a:schemeClr val="tx1"/>
                </a:solidFill>
              </a:rPr>
              <a:t>Iceberg</a:t>
            </a:r>
            <a:r>
              <a:rPr lang="ar-EG" sz="1600" b="1" dirty="0" smtClean="0">
                <a:solidFill>
                  <a:schemeClr val="tx1"/>
                </a:solidFill>
              </a:rPr>
              <a:t>)</a:t>
            </a:r>
          </a:p>
          <a:p>
            <a:pPr algn="r">
              <a:lnSpc>
                <a:spcPct val="200000"/>
              </a:lnSpc>
              <a:buFont typeface="Wingdings" pitchFamily="2" charset="2"/>
              <a:buChar char="q"/>
            </a:pPr>
            <a:r>
              <a:rPr lang="ar-EG" sz="1600" b="1" dirty="0" smtClean="0">
                <a:solidFill>
                  <a:srgbClr val="FF0000"/>
                </a:solidFill>
              </a:rPr>
              <a:t>ما لم </a:t>
            </a:r>
            <a:r>
              <a:rPr lang="ar-EG" sz="1600" b="1" dirty="0" smtClean="0">
                <a:solidFill>
                  <a:schemeClr val="tx1"/>
                </a:solidFill>
              </a:rPr>
              <a:t>توثق اخطائك </a:t>
            </a:r>
            <a:r>
              <a:rPr lang="ar-EG" sz="1600" b="1" dirty="0" smtClean="0">
                <a:solidFill>
                  <a:srgbClr val="FF0000"/>
                </a:solidFill>
              </a:rPr>
              <a:t>سيقع</a:t>
            </a:r>
            <a:r>
              <a:rPr lang="ar-EG" sz="1600" b="1" dirty="0" smtClean="0">
                <a:solidFill>
                  <a:schemeClr val="tx1"/>
                </a:solidFill>
              </a:rPr>
              <a:t> فيها الاخرون ثانيه (</a:t>
            </a:r>
            <a:r>
              <a:rPr lang="en-US" sz="1600" b="1" dirty="0" smtClean="0">
                <a:solidFill>
                  <a:schemeClr val="tx1"/>
                </a:solidFill>
              </a:rPr>
              <a:t>Documentation for knowledge Sharing</a:t>
            </a:r>
            <a:r>
              <a:rPr lang="ar-EG" sz="1600" b="1" dirty="0" smtClean="0">
                <a:solidFill>
                  <a:schemeClr val="tx1"/>
                </a:solidFill>
              </a:rPr>
              <a:t>)</a:t>
            </a:r>
          </a:p>
          <a:p>
            <a:pPr algn="r">
              <a:lnSpc>
                <a:spcPct val="200000"/>
              </a:lnSpc>
              <a:buFont typeface="Wingdings" pitchFamily="2" charset="2"/>
              <a:buChar char="q"/>
            </a:pPr>
            <a:r>
              <a:rPr lang="ar-EG" sz="1600" b="1" dirty="0" smtClean="0">
                <a:solidFill>
                  <a:schemeClr val="tx1"/>
                </a:solidFill>
              </a:rPr>
              <a:t>تقاس </a:t>
            </a:r>
            <a:r>
              <a:rPr lang="ar-EG" sz="1600" b="1" dirty="0" smtClean="0">
                <a:solidFill>
                  <a:srgbClr val="FF0000"/>
                </a:solidFill>
              </a:rPr>
              <a:t>قوة العمليه </a:t>
            </a:r>
            <a:r>
              <a:rPr lang="ar-EG" sz="1600" b="1" dirty="0" smtClean="0">
                <a:solidFill>
                  <a:schemeClr val="tx1"/>
                </a:solidFill>
              </a:rPr>
              <a:t>باضغف حلقه فيها واضعف اجراء بها</a:t>
            </a:r>
          </a:p>
        </p:txBody>
      </p:sp>
      <p:sp>
        <p:nvSpPr>
          <p:cNvPr id="2" name="Title 1"/>
          <p:cNvSpPr>
            <a:spLocks noGrp="1"/>
          </p:cNvSpPr>
          <p:nvPr>
            <p:ph type="ctrTitle"/>
          </p:nvPr>
        </p:nvSpPr>
        <p:spPr>
          <a:xfrm>
            <a:off x="1187624" y="404665"/>
            <a:ext cx="6336704" cy="648071"/>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ctr">
              <a:spcAft>
                <a:spcPts val="300"/>
              </a:spcAft>
              <a:buNone/>
            </a:pPr>
            <a:r>
              <a:rPr lang="ar-EG" sz="3600" dirty="0" smtClean="0">
                <a:solidFill>
                  <a:schemeClr val="tx1"/>
                </a:solidFill>
              </a:rPr>
              <a:t>خلاصات اداريه</a:t>
            </a:r>
            <a:endParaRPr lang="ar-EG" sz="3600" dirty="0">
              <a:solidFill>
                <a:schemeClr val="tx1"/>
              </a:solidFill>
            </a:endParaRPr>
          </a:p>
        </p:txBody>
      </p:sp>
      <p:sp>
        <p:nvSpPr>
          <p:cNvPr id="5" name="Slide Number Placeholder 3"/>
          <p:cNvSpPr txBox="1">
            <a:spLocks noGrp="1"/>
          </p:cNvSpPr>
          <p:nvPr/>
        </p:nvSpPr>
        <p:spPr bwMode="auto">
          <a:xfrm>
            <a:off x="8229600" y="6400800"/>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50000"/>
              </a:spcBef>
              <a:buClr>
                <a:srgbClr val="002A6C"/>
              </a:buClr>
              <a:buFont typeface="Wingdings" pitchFamily="2" charset="2"/>
              <a:buChar char="§"/>
              <a:defRPr sz="2200">
                <a:solidFill>
                  <a:schemeClr val="tx1"/>
                </a:solidFill>
                <a:latin typeface="Arial" pitchFamily="34" charset="0"/>
              </a:defRPr>
            </a:lvl1pPr>
            <a:lvl2pPr marL="742950" indent="-285750" algn="l" eaLnBrk="0" hangingPunct="0">
              <a:spcBef>
                <a:spcPct val="50000"/>
              </a:spcBef>
              <a:buClr>
                <a:srgbClr val="C2113A"/>
              </a:buClr>
              <a:buFont typeface="Times" pitchFamily="18" charset="0"/>
              <a:buChar char="–"/>
              <a:defRPr sz="2000">
                <a:solidFill>
                  <a:schemeClr val="tx1"/>
                </a:solidFill>
                <a:latin typeface="Arial" pitchFamily="34" charset="0"/>
              </a:defRPr>
            </a:lvl2pPr>
            <a:lvl3pPr marL="1143000" indent="-228600" algn="l" eaLnBrk="0" hangingPunct="0">
              <a:spcBef>
                <a:spcPct val="50000"/>
              </a:spcBef>
              <a:buChar char="•"/>
              <a:defRPr sz="2400">
                <a:solidFill>
                  <a:schemeClr val="tx1"/>
                </a:solidFill>
                <a:latin typeface="Arial" pitchFamily="34" charset="0"/>
              </a:defRPr>
            </a:lvl3pPr>
            <a:lvl4pPr marL="1600200" indent="-228600" algn="l" eaLnBrk="0" hangingPunct="0">
              <a:spcBef>
                <a:spcPct val="50000"/>
              </a:spcBef>
              <a:buChar char="–"/>
              <a:defRPr sz="1600">
                <a:solidFill>
                  <a:schemeClr val="tx1"/>
                </a:solidFill>
                <a:latin typeface="Arial" pitchFamily="34" charset="0"/>
              </a:defRPr>
            </a:lvl4pPr>
            <a:lvl5pPr marL="2057400" indent="-228600" algn="l" eaLnBrk="0" hangingPunct="0">
              <a:spcBef>
                <a:spcPct val="50000"/>
              </a:spcBef>
              <a:buChar char="»"/>
              <a:defRPr sz="1600">
                <a:solidFill>
                  <a:schemeClr val="tx1"/>
                </a:solidFill>
                <a:latin typeface="Arial" pitchFamily="34" charset="0"/>
              </a:defRPr>
            </a:lvl5pPr>
            <a:lvl6pPr marL="2514600" indent="-228600" algn="l" rtl="0" eaLnBrk="0" fontAlgn="base" hangingPunct="0">
              <a:spcBef>
                <a:spcPct val="50000"/>
              </a:spcBef>
              <a:spcAft>
                <a:spcPct val="0"/>
              </a:spcAft>
              <a:buChar char="»"/>
              <a:defRPr sz="1600">
                <a:solidFill>
                  <a:schemeClr val="tx1"/>
                </a:solidFill>
                <a:latin typeface="Arial" pitchFamily="34" charset="0"/>
              </a:defRPr>
            </a:lvl6pPr>
            <a:lvl7pPr marL="2971800" indent="-228600" algn="l" rtl="0" eaLnBrk="0" fontAlgn="base" hangingPunct="0">
              <a:spcBef>
                <a:spcPct val="50000"/>
              </a:spcBef>
              <a:spcAft>
                <a:spcPct val="0"/>
              </a:spcAft>
              <a:buChar char="»"/>
              <a:defRPr sz="1600">
                <a:solidFill>
                  <a:schemeClr val="tx1"/>
                </a:solidFill>
                <a:latin typeface="Arial" pitchFamily="34" charset="0"/>
              </a:defRPr>
            </a:lvl7pPr>
            <a:lvl8pPr marL="3429000" indent="-228600" algn="l" rtl="0" eaLnBrk="0" fontAlgn="base" hangingPunct="0">
              <a:spcBef>
                <a:spcPct val="50000"/>
              </a:spcBef>
              <a:spcAft>
                <a:spcPct val="0"/>
              </a:spcAft>
              <a:buChar char="»"/>
              <a:defRPr sz="1600">
                <a:solidFill>
                  <a:schemeClr val="tx1"/>
                </a:solidFill>
                <a:latin typeface="Arial" pitchFamily="34" charset="0"/>
              </a:defRPr>
            </a:lvl8pPr>
            <a:lvl9pPr marL="3886200" indent="-228600" algn="l" rtl="0" eaLnBrk="0" fontAlgn="base" hangingPunct="0">
              <a:spcBef>
                <a:spcPct val="50000"/>
              </a:spcBef>
              <a:spcAft>
                <a:spcPct val="0"/>
              </a:spcAft>
              <a:buChar char="»"/>
              <a:defRPr sz="1600">
                <a:solidFill>
                  <a:schemeClr val="tx1"/>
                </a:solidFill>
                <a:latin typeface="Arial" pitchFamily="34" charset="0"/>
              </a:defRPr>
            </a:lvl9pPr>
          </a:lstStyle>
          <a:p>
            <a:pPr algn="r" eaLnBrk="1" hangingPunct="1">
              <a:spcBef>
                <a:spcPct val="0"/>
              </a:spcBef>
              <a:buClrTx/>
              <a:buFontTx/>
              <a:buNone/>
            </a:pPr>
            <a:fld id="{AEE7B635-051C-4C41-9C49-D3604FF8D554}" type="slidenum">
              <a:rPr lang="ar-SA" altLang="en-US" sz="1400" b="1">
                <a:solidFill>
                  <a:srgbClr val="C00000"/>
                </a:solidFill>
              </a:rPr>
              <a:pPr algn="r" eaLnBrk="1" hangingPunct="1">
                <a:spcBef>
                  <a:spcPct val="0"/>
                </a:spcBef>
                <a:buClrTx/>
                <a:buFontTx/>
                <a:buNone/>
              </a:pPr>
              <a:t>9</a:t>
            </a:fld>
            <a:endParaRPr lang="en-US" altLang="en-US" sz="1400" b="1">
              <a:solidFill>
                <a:srgbClr val="C00000"/>
              </a:solidFill>
            </a:endParaRPr>
          </a:p>
        </p:txBody>
      </p:sp>
    </p:spTree>
    <p:extLst>
      <p:ext uri="{BB962C8B-B14F-4D97-AF65-F5344CB8AC3E}">
        <p14:creationId xmlns:p14="http://schemas.microsoft.com/office/powerpoint/2010/main" val="2609643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10.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11.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2.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3.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4.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5.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6.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7.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8.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ags/tag9.xml><?xml version="1.0" encoding="utf-8"?>
<p:tagLst xmlns:a="http://schemas.openxmlformats.org/drawingml/2006/main" xmlns:r="http://schemas.openxmlformats.org/officeDocument/2006/relationships" xmlns:p="http://schemas.openxmlformats.org/presentationml/2006/main">
  <p:tag name="POWER3D TRANSITION" val="OnEdge.p3d 7"/>
  <p:tag name="POWER3D OPTIONS" val="Medium "/>
  <p:tag name="POWER3D SOUND" val="On Edge"/>
  <p:tag name="POWER3D CRC" val="cabaada70104"/>
</p:tagLst>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1031</TotalTime>
  <Words>3101</Words>
  <Application>Microsoft Office PowerPoint</Application>
  <PresentationFormat>On-screen Show (4:3)</PresentationFormat>
  <Paragraphs>528</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Slipstream</vt:lpstr>
      <vt:lpstr>م. صلاح شحاته نصار مستشار رئيس الجهاز لتكنولوجيا المعلومات</vt:lpstr>
      <vt:lpstr>تهدف الدولة الى الاصلاح الاداري للأجهزة الحكومية ورفع كفاءتها بتبنى تطبيق النموذج الاوروبى كأحد نماذج التقييم الذاتى( (CAF لتحقيق الجودة الشاملة من خلال تحفيز العاملين وتفعيل استراتيجية روح الفريق واتاحة الفرصة للمشاركة فى فرق مراقبة الجودة وتحسين الاداء للوصول الى التميز والريادة في تحقيق كفاءة اعلى في تنفيذ وتقديم الخدمات والمخرجات الحكوميه وزيادة عدد ورضا العملاء منها.</vt:lpstr>
      <vt:lpstr>الهدف من العرض</vt:lpstr>
      <vt:lpstr>  </vt:lpstr>
      <vt:lpstr>  </vt:lpstr>
      <vt:lpstr>ابرز مظاهر الخلل الاداري الحكومي اسباب الفشل الاداري : بيتر دراكر / سانج</vt:lpstr>
      <vt:lpstr>ابرز مظاهر الخلل الاداري الحكومي</vt:lpstr>
      <vt:lpstr>ابرز مظاهر الخلل الاداري الحكومي</vt:lpstr>
      <vt:lpstr>خلاصات اداريه</vt:lpstr>
      <vt:lpstr>خلاصات اداريه</vt:lpstr>
      <vt:lpstr>التطوير المؤسسي</vt:lpstr>
      <vt:lpstr>التطوير المؤسسي</vt:lpstr>
      <vt:lpstr>PowerPoint Presentation</vt:lpstr>
      <vt:lpstr> مفهوم الجودة Quality Control / Quality Assurance  تلبية احتياجات ومتطلبات العميل من خلال التطوير والتحسين المستمر للعمليات الإنتاجية لكسب رضاء العميل ، وتحسين نوعية المنتجات ، ورفع مستوى أداء العمال ، وتقليل التكاليف والوقت والجهد.   </vt:lpstr>
      <vt:lpstr> مفهوم الجودة الشاملةTQM  Total Quality Management  أسلوب القيادة الذى ينشئ فلسفة تنظيمية فعالة وثقافة تساعد على تحقيق أعلى درجات الجودة الممكنة فى مختلف أنشطة المؤسسة لإرضاء كافة أصحاب المصالح.   </vt:lpstr>
      <vt:lpstr> مفهوم مراكز التميز Center of Excellency  التنفيذ والتطبيق الفعال لنظام الجودة الشاملة وتحويلها إلى ممارسة فى كافة أنشطة العمل بداية من وضع الرؤية والأهداف والتخطيط الاستراتيجى وحسن استغلال الموارد وتوافرها ، وحسن التنسيق والترابط  حتى تحقيق النتائج ورضاء جميع المعنيين بما يضمن النمو والتحسين المستمر والمنافسة المحلية والعالمية .   </vt:lpstr>
      <vt:lpstr>PowerPoint Presentation</vt:lpstr>
      <vt:lpstr>   </vt:lpstr>
      <vt:lpstr>مفهوم التقييم الذاتىCAF  Common Assessment Framework  آداة شاملة لادارة الجودة وحافز للارتقاء بالمؤسسات حيث انه بداية لاستراتيجية تطوير طويلة المدى ، فالتقييم الذاتى يزيد من مصداقية برنامج التطوير ويمثل عائد استثمار سريع لكل من الوقت والتدريب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مشروع التقييم الذاتي CAF</vt:lpstr>
      <vt:lpstr>PowerPoint Presentation</vt:lpstr>
      <vt:lpstr>  </vt:lpstr>
      <vt:lpstr>PowerPoint Presentation</vt:lpstr>
      <vt:lpstr>PowerPoint Presentation</vt:lpstr>
      <vt:lpstr>PowerPoint Presentation</vt:lpstr>
      <vt:lpstr>  </vt:lpstr>
      <vt:lpstr>خطة العمل</vt:lpstr>
      <vt:lpstr>PowerPoint Presentation</vt:lpstr>
      <vt:lpstr>PowerPoint Presentation</vt:lpstr>
      <vt:lpstr>PowerPoint Presentation</vt:lpstr>
      <vt:lpstr>PowerPoint Presentation</vt:lpstr>
      <vt:lpstr>شكــــــــــــــــــــــــــــــــــــــــــراً  لحسن الاستماع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الهدف من العرض</dc:title>
  <dc:creator>ahmed</dc:creator>
  <cp:lastModifiedBy>salah Shehata Nassar</cp:lastModifiedBy>
  <cp:revision>543</cp:revision>
  <cp:lastPrinted>2015-12-09T12:15:54Z</cp:lastPrinted>
  <dcterms:created xsi:type="dcterms:W3CDTF">2015-11-28T09:31:51Z</dcterms:created>
  <dcterms:modified xsi:type="dcterms:W3CDTF">2015-12-15T06:34:21Z</dcterms:modified>
</cp:coreProperties>
</file>