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B73E-50EC-4991-AFE6-2F191D9D46F5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8FA1-B226-491A-B184-77FCA8A29F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B73E-50EC-4991-AFE6-2F191D9D46F5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8FA1-B226-491A-B184-77FCA8A29F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B73E-50EC-4991-AFE6-2F191D9D46F5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8FA1-B226-491A-B184-77FCA8A29F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B73E-50EC-4991-AFE6-2F191D9D46F5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8FA1-B226-491A-B184-77FCA8A29F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B73E-50EC-4991-AFE6-2F191D9D46F5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8FA1-B226-491A-B184-77FCA8A29F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B73E-50EC-4991-AFE6-2F191D9D46F5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8FA1-B226-491A-B184-77FCA8A29F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B73E-50EC-4991-AFE6-2F191D9D46F5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8FA1-B226-491A-B184-77FCA8A29F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B73E-50EC-4991-AFE6-2F191D9D46F5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8FA1-B226-491A-B184-77FCA8A29F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B73E-50EC-4991-AFE6-2F191D9D46F5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8FA1-B226-491A-B184-77FCA8A29F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B73E-50EC-4991-AFE6-2F191D9D46F5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8FA1-B226-491A-B184-77FCA8A29F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B73E-50EC-4991-AFE6-2F191D9D46F5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8FA1-B226-491A-B184-77FCA8A29F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5B73E-50EC-4991-AFE6-2F191D9D46F5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C8FA1-B226-491A-B184-77FCA8A29F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public_5\E\رباب\نتيجة مسابقة شهر رمضان تسليم\مسابقة شهر رمضان _ وليد\سؤال 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1196752"/>
            <a:ext cx="2538913" cy="2448272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accent1"/>
            </a:solidFill>
          </a:ln>
        </p:spPr>
      </p:pic>
      <p:pic>
        <p:nvPicPr>
          <p:cNvPr id="2050" name="Picture 2" descr="\\public_5\E\رباب\نتيجة مسابقة شهر رمضان تسليم\مسابقة شهر رمضان _ وليد\سؤال 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1196752"/>
            <a:ext cx="2430880" cy="24654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2051" name="Picture 3" descr="\\public_5\E\رباب\نتيجة مسابقة شهر رمضان تسليم\مسابقة شهر رمضان _ وليد\سؤال 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1196752"/>
            <a:ext cx="3124597" cy="25807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2052" name="Picture 4" descr="\\public_5\E\رباب\نتيجة مسابقة شهر رمضان تسليم\مسابقة شهر رمضان _ وليد\سؤال 4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0152" y="3933056"/>
            <a:ext cx="2958232" cy="23762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2053" name="Picture 5" descr="\\public_5\E\رباب\نتيجة مسابقة شهر رمضان تسليم\مسابقة شهر رمضان _ وليد\سؤال 5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19872" y="3933056"/>
            <a:ext cx="2364562" cy="2281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2054" name="Picture 6" descr="\\public_5\E\رباب\نتيجة مسابقة شهر رمضان تسليم\مسابقة شهر رمضان _ وليد\سؤال 6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520" y="3933056"/>
            <a:ext cx="3136540" cy="23590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971600" y="476672"/>
            <a:ext cx="6912768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sz="4000" dirty="0" smtClean="0">
                <a:cs typeface="Sultan bold" pitchFamily="2" charset="-78"/>
              </a:rPr>
              <a:t>اسئلة مسابقة اروي والتعداد </a:t>
            </a:r>
            <a:endParaRPr lang="en-US" sz="4000" dirty="0">
              <a:cs typeface="Sultan bold" pitchFamily="2" charset="-78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812360" y="2852936"/>
            <a:ext cx="720080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48064" y="3068960"/>
            <a:ext cx="720080" cy="14401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835696" y="5301208"/>
            <a:ext cx="1368152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60032" y="5301208"/>
            <a:ext cx="792088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948264" y="5013176"/>
            <a:ext cx="1656184" cy="28803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11760" y="2996952"/>
            <a:ext cx="720080" cy="14401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\\public_5\E\رباب\نتيجة مسابقة شهر رمضان تسليم\مسابقة شهر رمضان _ وليد\سؤال 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260648"/>
            <a:ext cx="2594322" cy="22322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3075" name="Picture 3" descr="\\public_5\E\رباب\نتيجة مسابقة شهر رمضان تسليم\مسابقة شهر رمضان _ وليد\سؤال 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260648"/>
            <a:ext cx="2798281" cy="22322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3076" name="Picture 4" descr="\\public_5\E\رباب\نتيجة مسابقة شهر رمضان تسليم\مسابقة شهر رمضان _ وليد\سؤال 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260648"/>
            <a:ext cx="2664296" cy="22322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3077" name="Picture 5" descr="\\public_5\E\رباب\نتيجة مسابقة شهر رمضان تسليم\مسابقة شهر رمضان _ وليد\سؤال 1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3212976"/>
            <a:ext cx="2664296" cy="22425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3078" name="Picture 6" descr="\\public_5\E\رباب\نتيجة مسابقة شهر رمضان تسليم\مسابقة شهر رمضان _ وليد\سؤال 1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59832" y="3212976"/>
            <a:ext cx="2994240" cy="22612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3079" name="Picture 7" descr="\\public_5\E\رباب\نتيجة مسابقة شهر رمضان تسليم\مسابقة شهر رمضان _ وليد\سؤال 1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511" y="3212976"/>
            <a:ext cx="2710701" cy="22322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8" name="Oval 7"/>
          <p:cNvSpPr/>
          <p:nvPr/>
        </p:nvSpPr>
        <p:spPr>
          <a:xfrm>
            <a:off x="7812360" y="1556792"/>
            <a:ext cx="792088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48064" y="1772816"/>
            <a:ext cx="720080" cy="14401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79712" y="4509120"/>
            <a:ext cx="720080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79912" y="5085184"/>
            <a:ext cx="2160240" cy="28803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763688" y="1772816"/>
            <a:ext cx="1008112" cy="14401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020272" y="4509120"/>
            <a:ext cx="1872208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\\public_5\E\رباب\نتيجة مسابقة شهر رمضان تسليم\مسابقة شهر رمضان _ وليد\سؤال 1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260648"/>
            <a:ext cx="3030827" cy="22322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4099" name="Picture 3" descr="\\public_5\E\رباب\نتيجة مسابقة شهر رمضان تسليم\مسابقة شهر رمضان _ وليد\سؤال 1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260648"/>
            <a:ext cx="2448272" cy="22322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4100" name="Picture 4" descr="\\public_5\E\رباب\نتيجة مسابقة شهر رمضان تسليم\مسابقة شهر رمضان _ وليد\سؤال 1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260648"/>
            <a:ext cx="2808312" cy="22322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4101" name="Picture 5" descr="\\public_5\E\رباب\نتيجة مسابقة شهر رمضان تسليم\مسابقة شهر رمضان _ وليد\سؤال 1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2996952"/>
            <a:ext cx="3092375" cy="23176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4102" name="Picture 6" descr="\\public_5\E\رباب\نتيجة مسابقة شهر رمضان تسليم\مسابقة شهر رمضان _ وليد\سؤال 17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59832" y="2996952"/>
            <a:ext cx="2727573" cy="23762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4103" name="Picture 7" descr="\\public_5\E\رباب\نتيجة مسابقة شهر رمضان تسليم\مسابقة شهر رمضان _ وليد\سؤال 18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520" y="2996952"/>
            <a:ext cx="2587725" cy="23762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8" name="Oval 7"/>
          <p:cNvSpPr/>
          <p:nvPr/>
        </p:nvSpPr>
        <p:spPr>
          <a:xfrm>
            <a:off x="1835696" y="4797152"/>
            <a:ext cx="936104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16016" y="4509120"/>
            <a:ext cx="1008112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84368" y="4437112"/>
            <a:ext cx="720080" cy="14401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23728" y="1628800"/>
            <a:ext cx="720080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596336" y="2132856"/>
            <a:ext cx="1080120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16016" y="1844824"/>
            <a:ext cx="792088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\\public_5\E\رباب\نتيجة مسابقة شهر رمضان تسليم\مسابقة شهر رمضان _ وليد\سؤال 1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260648"/>
            <a:ext cx="2771800" cy="24482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123" name="Picture 3" descr="\\public_5\E\رباب\نتيجة مسابقة شهر رمضان تسليم\مسابقة شهر رمضان _ وليد\سؤال 2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260649"/>
            <a:ext cx="2736304" cy="24482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124" name="Picture 4" descr="C:\Users\rabab_m\Desktop\2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260648"/>
            <a:ext cx="2780729" cy="24482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125" name="Picture 5" descr="\\public_5\E\رباب\نتيجة مسابقة شهر رمضان تسليم\مسابقة شهر رمضان _ وليد\سؤال 2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3717032"/>
            <a:ext cx="2777133" cy="23637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126" name="Picture 6" descr="C:\Users\rabab_m\Desktop\سؤال 2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9872" y="3717032"/>
            <a:ext cx="2622996" cy="23188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127" name="Picture 7" descr="C:\Users\rabab_m\Desktop\24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520" y="3717032"/>
            <a:ext cx="2915792" cy="23042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\\public_5\E\رباب\نتيجة مسابقة شهر رمضان تسليم\مسابقة شهر رمضان _ وليد\سؤال 2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404664"/>
            <a:ext cx="2762275" cy="20990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147" name="Picture 3" descr="\\public_5\E\رباب\نتيجة مسابقة شهر رمضان تسليم\مسابقة شهر رمضان _ وليد\سؤال 2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9657" y="332656"/>
            <a:ext cx="2765186" cy="2088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148" name="Picture 4" descr="\\public_5\E\رباب\نتيجة مسابقة شهر رمضان تسليم\مسابقة شهر رمضان _ وليد\سؤال 2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32656"/>
            <a:ext cx="2567081" cy="2160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149" name="Picture 5" descr="C:\Users\rabab_m\Desktop\2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160" y="2852936"/>
            <a:ext cx="2952328" cy="2212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150" name="Picture 6" descr="C:\Users\rabab_m\Desktop\29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41762" y="2780928"/>
            <a:ext cx="2880319" cy="23042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151" name="Picture 7" descr="C:\Users\rabab_m\Desktop\30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3528" y="2780928"/>
            <a:ext cx="2396631" cy="23042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8" name="Oval 7"/>
          <p:cNvSpPr/>
          <p:nvPr/>
        </p:nvSpPr>
        <p:spPr>
          <a:xfrm>
            <a:off x="1403648" y="1772816"/>
            <a:ext cx="1512168" cy="14401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884368" y="2204864"/>
            <a:ext cx="720080" cy="28803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04048" y="1844824"/>
            <a:ext cx="720080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04048" y="4293096"/>
            <a:ext cx="720080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835696" y="4581128"/>
            <a:ext cx="864096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956376" y="4725144"/>
            <a:ext cx="936104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</Words>
  <Application>Microsoft Office PowerPoint</Application>
  <PresentationFormat>On-screen Show (4:3)</PresentationFormat>
  <Paragraphs>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rabab_m</dc:creator>
  <cp:lastModifiedBy>rabab_m</cp:lastModifiedBy>
  <cp:revision>11</cp:revision>
  <dcterms:created xsi:type="dcterms:W3CDTF">2016-10-11T08:48:47Z</dcterms:created>
  <dcterms:modified xsi:type="dcterms:W3CDTF">2016-10-11T12:46:38Z</dcterms:modified>
</cp:coreProperties>
</file>