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notesSlides/notesSlide19.xml" ContentType="application/vnd.openxmlformats-officedocument.presentationml.notesSlid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diagrams/layout8.xml" ContentType="application/vnd.openxmlformats-officedocument.drawingml.diagramLayout+xml"/>
  <Override PartName="/ppt/notesSlides/notesSlide17.xml" ContentType="application/vnd.openxmlformats-officedocument.presentationml.notesSlide+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diagrams/drawing8.xml" ContentType="application/vnd.ms-office.drawingml.diagramDrawing+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notesSlides/notesSlide10.xml" ContentType="application/vnd.openxmlformats-officedocument.presentationml.notesSlid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2" r:id="rId1"/>
  </p:sldMasterIdLst>
  <p:notesMasterIdLst>
    <p:notesMasterId r:id="rId29"/>
  </p:notesMasterIdLst>
  <p:handoutMasterIdLst>
    <p:handoutMasterId r:id="rId30"/>
  </p:handoutMasterIdLst>
  <p:sldIdLst>
    <p:sldId id="669" r:id="rId2"/>
    <p:sldId id="411" r:id="rId3"/>
    <p:sldId id="699" r:id="rId4"/>
    <p:sldId id="700" r:id="rId5"/>
    <p:sldId id="701" r:id="rId6"/>
    <p:sldId id="702" r:id="rId7"/>
    <p:sldId id="703" r:id="rId8"/>
    <p:sldId id="704" r:id="rId9"/>
    <p:sldId id="705" r:id="rId10"/>
    <p:sldId id="706" r:id="rId11"/>
    <p:sldId id="707" r:id="rId12"/>
    <p:sldId id="708" r:id="rId13"/>
    <p:sldId id="709" r:id="rId14"/>
    <p:sldId id="710" r:id="rId15"/>
    <p:sldId id="711" r:id="rId16"/>
    <p:sldId id="712" r:id="rId17"/>
    <p:sldId id="713" r:id="rId18"/>
    <p:sldId id="714" r:id="rId19"/>
    <p:sldId id="715" r:id="rId20"/>
    <p:sldId id="716" r:id="rId21"/>
    <p:sldId id="717" r:id="rId22"/>
    <p:sldId id="718" r:id="rId23"/>
    <p:sldId id="719" r:id="rId24"/>
    <p:sldId id="720" r:id="rId25"/>
    <p:sldId id="721" r:id="rId26"/>
    <p:sldId id="722" r:id="rId27"/>
    <p:sldId id="685" r:id="rId28"/>
  </p:sldIdLst>
  <p:sldSz cx="9144000" cy="6858000" type="screen4x3"/>
  <p:notesSz cx="6858000" cy="9650413"/>
  <p:defaultTextStyle>
    <a:defPPr>
      <a:defRPr lang="ar-EG"/>
    </a:defPPr>
    <a:lvl1pPr algn="r" rtl="1" fontAlgn="base">
      <a:spcBef>
        <a:spcPct val="0"/>
      </a:spcBef>
      <a:spcAft>
        <a:spcPct val="0"/>
      </a:spcAft>
      <a:defRPr kern="1200">
        <a:solidFill>
          <a:schemeClr val="tx1"/>
        </a:solidFill>
        <a:latin typeface="Tw Cen MT" pitchFamily="34" charset="0"/>
        <a:ea typeface="+mn-ea"/>
        <a:cs typeface="Arial" pitchFamily="34" charset="0"/>
      </a:defRPr>
    </a:lvl1pPr>
    <a:lvl2pPr marL="457200" algn="r" rtl="1" fontAlgn="base">
      <a:spcBef>
        <a:spcPct val="0"/>
      </a:spcBef>
      <a:spcAft>
        <a:spcPct val="0"/>
      </a:spcAft>
      <a:defRPr kern="1200">
        <a:solidFill>
          <a:schemeClr val="tx1"/>
        </a:solidFill>
        <a:latin typeface="Tw Cen MT" pitchFamily="34" charset="0"/>
        <a:ea typeface="+mn-ea"/>
        <a:cs typeface="Arial" pitchFamily="34" charset="0"/>
      </a:defRPr>
    </a:lvl2pPr>
    <a:lvl3pPr marL="914400" algn="r" rtl="1" fontAlgn="base">
      <a:spcBef>
        <a:spcPct val="0"/>
      </a:spcBef>
      <a:spcAft>
        <a:spcPct val="0"/>
      </a:spcAft>
      <a:defRPr kern="1200">
        <a:solidFill>
          <a:schemeClr val="tx1"/>
        </a:solidFill>
        <a:latin typeface="Tw Cen MT" pitchFamily="34" charset="0"/>
        <a:ea typeface="+mn-ea"/>
        <a:cs typeface="Arial" pitchFamily="34" charset="0"/>
      </a:defRPr>
    </a:lvl3pPr>
    <a:lvl4pPr marL="1371600" algn="r" rtl="1" fontAlgn="base">
      <a:spcBef>
        <a:spcPct val="0"/>
      </a:spcBef>
      <a:spcAft>
        <a:spcPct val="0"/>
      </a:spcAft>
      <a:defRPr kern="1200">
        <a:solidFill>
          <a:schemeClr val="tx1"/>
        </a:solidFill>
        <a:latin typeface="Tw Cen MT" pitchFamily="34" charset="0"/>
        <a:ea typeface="+mn-ea"/>
        <a:cs typeface="Arial" pitchFamily="34" charset="0"/>
      </a:defRPr>
    </a:lvl4pPr>
    <a:lvl5pPr marL="1828800" algn="r" rtl="1" fontAlgn="base">
      <a:spcBef>
        <a:spcPct val="0"/>
      </a:spcBef>
      <a:spcAft>
        <a:spcPct val="0"/>
      </a:spcAft>
      <a:defRPr kern="1200">
        <a:solidFill>
          <a:schemeClr val="tx1"/>
        </a:solidFill>
        <a:latin typeface="Tw Cen MT" pitchFamily="34" charset="0"/>
        <a:ea typeface="+mn-ea"/>
        <a:cs typeface="Arial" pitchFamily="34" charset="0"/>
      </a:defRPr>
    </a:lvl5pPr>
    <a:lvl6pPr marL="2286000" algn="r" defTabSz="914400" rtl="1" eaLnBrk="1" latinLnBrk="0" hangingPunct="1">
      <a:defRPr kern="1200">
        <a:solidFill>
          <a:schemeClr val="tx1"/>
        </a:solidFill>
        <a:latin typeface="Tw Cen MT" pitchFamily="34" charset="0"/>
        <a:ea typeface="+mn-ea"/>
        <a:cs typeface="Arial" pitchFamily="34" charset="0"/>
      </a:defRPr>
    </a:lvl6pPr>
    <a:lvl7pPr marL="2743200" algn="r" defTabSz="914400" rtl="1" eaLnBrk="1" latinLnBrk="0" hangingPunct="1">
      <a:defRPr kern="1200">
        <a:solidFill>
          <a:schemeClr val="tx1"/>
        </a:solidFill>
        <a:latin typeface="Tw Cen MT" pitchFamily="34" charset="0"/>
        <a:ea typeface="+mn-ea"/>
        <a:cs typeface="Arial" pitchFamily="34" charset="0"/>
      </a:defRPr>
    </a:lvl7pPr>
    <a:lvl8pPr marL="3200400" algn="r" defTabSz="914400" rtl="1" eaLnBrk="1" latinLnBrk="0" hangingPunct="1">
      <a:defRPr kern="1200">
        <a:solidFill>
          <a:schemeClr val="tx1"/>
        </a:solidFill>
        <a:latin typeface="Tw Cen MT" pitchFamily="34" charset="0"/>
        <a:ea typeface="+mn-ea"/>
        <a:cs typeface="Arial" pitchFamily="34" charset="0"/>
      </a:defRPr>
    </a:lvl8pPr>
    <a:lvl9pPr marL="3657600" algn="r" defTabSz="914400" rtl="1" eaLnBrk="1" latinLnBrk="0" hangingPunct="1">
      <a:defRPr kern="1200">
        <a:solidFill>
          <a:schemeClr val="tx1"/>
        </a:solidFill>
        <a:latin typeface="Tw Cen MT"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996633"/>
    <a:srgbClr val="660066"/>
    <a:srgbClr val="009900"/>
    <a:srgbClr val="660033"/>
    <a:srgbClr val="008080"/>
    <a:srgbClr val="BBD2E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588" autoAdjust="0"/>
    <p:restoredTop sz="90860" autoAdjust="0"/>
  </p:normalViewPr>
  <p:slideViewPr>
    <p:cSldViewPr>
      <p:cViewPr>
        <p:scale>
          <a:sx n="60" d="100"/>
          <a:sy n="60" d="100"/>
        </p:scale>
        <p:origin x="-2220" y="-6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B3A92-56A9-42C8-BB9A-93588FD27D60}" type="doc">
      <dgm:prSet loTypeId="urn:microsoft.com/office/officeart/2005/8/layout/list1" loCatId="list" qsTypeId="urn:microsoft.com/office/officeart/2005/8/quickstyle/simple3" qsCatId="simple" csTypeId="urn:microsoft.com/office/officeart/2005/8/colors/accent0_3" csCatId="mainScheme" phldr="1"/>
      <dgm:spPr/>
      <dgm:t>
        <a:bodyPr/>
        <a:lstStyle/>
        <a:p>
          <a:pPr rtl="1"/>
          <a:endParaRPr lang="ar-EG"/>
        </a:p>
      </dgm:t>
    </dgm:pt>
    <dgm:pt modelId="{64D3C8D6-7D16-4EF1-98ED-2628BA6D3FC3}" type="pres">
      <dgm:prSet presAssocID="{6F6B3A92-56A9-42C8-BB9A-93588FD27D60}" presName="linear" presStyleCnt="0">
        <dgm:presLayoutVars>
          <dgm:dir/>
          <dgm:animLvl val="lvl"/>
          <dgm:resizeHandles val="exact"/>
        </dgm:presLayoutVars>
      </dgm:prSet>
      <dgm:spPr/>
      <dgm:t>
        <a:bodyPr/>
        <a:lstStyle/>
        <a:p>
          <a:pPr rtl="1"/>
          <a:endParaRPr lang="ar-EG"/>
        </a:p>
      </dgm:t>
    </dgm:pt>
  </dgm:ptLst>
  <dgm:cxnLst>
    <dgm:cxn modelId="{4241D201-9306-4502-BB86-C0F7EB617375}" type="presOf" srcId="{6F6B3A92-56A9-42C8-BB9A-93588FD27D60}" destId="{64D3C8D6-7D16-4EF1-98ED-2628BA6D3FC3}" srcOrd="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A14840-BFF5-4A91-9421-E73944370DA6}" type="doc">
      <dgm:prSet loTypeId="urn:microsoft.com/office/officeart/2005/8/layout/list1" loCatId="list" qsTypeId="urn:microsoft.com/office/officeart/2005/8/quickstyle/3d2" qsCatId="3D" csTypeId="urn:microsoft.com/office/officeart/2005/8/colors/accent1_3" csCatId="accent1" phldr="1"/>
      <dgm:spPr/>
      <dgm:t>
        <a:bodyPr/>
        <a:lstStyle/>
        <a:p>
          <a:pPr rtl="1"/>
          <a:endParaRPr lang="ar-EG"/>
        </a:p>
      </dgm:t>
    </dgm:pt>
    <dgm:pt modelId="{4C5D07CE-7FA3-4395-B233-29D5FC86BBCC}">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إدامة وتحسين النظام</a:t>
          </a:r>
          <a:endParaRPr lang="ar-EG" altLang="en-US" sz="3200" dirty="0" smtClean="0">
            <a:solidFill>
              <a:schemeClr val="tx1"/>
            </a:solidFill>
            <a:latin typeface="Traditional Arabic" pitchFamily="18" charset="-78"/>
            <a:ea typeface="+mn-ea"/>
            <a:cs typeface="Sultan bold" pitchFamily="2" charset="-78"/>
          </a:endParaRPr>
        </a:p>
      </dgm:t>
    </dgm:pt>
    <dgm:pt modelId="{DFEB7DB1-DED2-4788-A86D-35E43655CA59}" type="parTrans" cxnId="{85AE86DB-1E98-469C-8963-AC991DE48E51}">
      <dgm:prSet/>
      <dgm:spPr/>
      <dgm:t>
        <a:bodyPr/>
        <a:lstStyle/>
        <a:p>
          <a:pPr rtl="1"/>
          <a:endParaRPr lang="ar-EG" sz="3200">
            <a:cs typeface="Sultan bold" pitchFamily="2" charset="-78"/>
          </a:endParaRPr>
        </a:p>
      </dgm:t>
    </dgm:pt>
    <dgm:pt modelId="{E59CF807-8F0D-484A-8FDC-D889425979BB}" type="sibTrans" cxnId="{85AE86DB-1E98-469C-8963-AC991DE48E51}">
      <dgm:prSet/>
      <dgm:spPr/>
      <dgm:t>
        <a:bodyPr/>
        <a:lstStyle/>
        <a:p>
          <a:pPr rtl="1"/>
          <a:endParaRPr lang="ar-EG" sz="3200">
            <a:cs typeface="Sultan bold" pitchFamily="2" charset="-78"/>
          </a:endParaRPr>
        </a:p>
      </dgm:t>
    </dgm:pt>
    <dgm:pt modelId="{A999DBDF-2A3A-4FDF-99D9-520F52753D17}">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تنفيذ التدقيق الداخلي بانتظام</a:t>
          </a:r>
          <a:endParaRPr lang="ar-EG" altLang="en-US" sz="3200" dirty="0" smtClean="0">
            <a:solidFill>
              <a:schemeClr val="tx1"/>
            </a:solidFill>
            <a:latin typeface="Traditional Arabic" pitchFamily="18" charset="-78"/>
            <a:ea typeface="+mn-ea"/>
            <a:cs typeface="Sultan bold" pitchFamily="2" charset="-78"/>
          </a:endParaRPr>
        </a:p>
      </dgm:t>
    </dgm:pt>
    <dgm:pt modelId="{3CC3C9FD-6FE4-4B26-9C8C-C38BC59B42BA}" type="parTrans" cxnId="{37800E2B-5771-4296-962D-05B5BE0EBA10}">
      <dgm:prSet/>
      <dgm:spPr/>
      <dgm:t>
        <a:bodyPr/>
        <a:lstStyle/>
        <a:p>
          <a:pPr rtl="1"/>
          <a:endParaRPr lang="ar-EG" sz="3200">
            <a:cs typeface="Sultan bold" pitchFamily="2" charset="-78"/>
          </a:endParaRPr>
        </a:p>
      </dgm:t>
    </dgm:pt>
    <dgm:pt modelId="{513369A1-6ADC-4FAD-9D86-4C0070EE10AD}" type="sibTrans" cxnId="{37800E2B-5771-4296-962D-05B5BE0EBA10}">
      <dgm:prSet/>
      <dgm:spPr/>
      <dgm:t>
        <a:bodyPr/>
        <a:lstStyle/>
        <a:p>
          <a:pPr rtl="1"/>
          <a:endParaRPr lang="ar-EG" sz="3200">
            <a:cs typeface="Sultan bold" pitchFamily="2" charset="-78"/>
          </a:endParaRPr>
        </a:p>
      </dgm:t>
    </dgm:pt>
    <dgm:pt modelId="{9B2D856C-51D3-4D97-90C7-60470F7374FA}">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تنفيذ التدقيق الخارجي كل </a:t>
          </a:r>
          <a:r>
            <a:rPr lang="ar-JO" altLang="en-US" sz="3000" b="1" dirty="0" smtClean="0">
              <a:solidFill>
                <a:schemeClr val="tx1"/>
              </a:solidFill>
              <a:latin typeface="Times New Roman" pitchFamily="18" charset="0"/>
              <a:ea typeface="+mn-ea"/>
              <a:cs typeface="Times New Roman" pitchFamily="18" charset="0"/>
            </a:rPr>
            <a:t>6</a:t>
          </a:r>
          <a:r>
            <a:rPr lang="ar-JO" altLang="en-US" sz="2800" dirty="0" smtClean="0">
              <a:solidFill>
                <a:schemeClr val="tx1"/>
              </a:solidFill>
              <a:latin typeface="Traditional Arabic" pitchFamily="18" charset="-78"/>
              <a:ea typeface="+mn-ea"/>
              <a:cs typeface="Sultan bold" pitchFamily="2" charset="-78"/>
            </a:rPr>
            <a:t> </a:t>
          </a:r>
          <a:r>
            <a:rPr lang="ar-JO" altLang="en-US" sz="3200" dirty="0" smtClean="0">
              <a:solidFill>
                <a:schemeClr val="tx1"/>
              </a:solidFill>
              <a:latin typeface="Traditional Arabic" pitchFamily="18" charset="-78"/>
              <a:ea typeface="+mn-ea"/>
              <a:cs typeface="Sultan bold" pitchFamily="2" charset="-78"/>
            </a:rPr>
            <a:t>شه</a:t>
          </a:r>
          <a:r>
            <a:rPr lang="ar-EG" altLang="en-US" sz="3200" dirty="0" smtClean="0">
              <a:solidFill>
                <a:schemeClr val="tx1"/>
              </a:solidFill>
              <a:latin typeface="Traditional Arabic" pitchFamily="18" charset="-78"/>
              <a:ea typeface="+mn-ea"/>
              <a:cs typeface="Sultan bold" pitchFamily="2" charset="-78"/>
            </a:rPr>
            <a:t>ور</a:t>
          </a:r>
        </a:p>
      </dgm:t>
    </dgm:pt>
    <dgm:pt modelId="{E764187F-9B75-455C-A4DC-69863D56BDB9}" type="parTrans" cxnId="{C685232C-E9A3-4E22-914D-EE50B29A492F}">
      <dgm:prSet/>
      <dgm:spPr/>
      <dgm:t>
        <a:bodyPr/>
        <a:lstStyle/>
        <a:p>
          <a:pPr rtl="1"/>
          <a:endParaRPr lang="ar-EG" sz="3200">
            <a:cs typeface="Sultan bold" pitchFamily="2" charset="-78"/>
          </a:endParaRPr>
        </a:p>
      </dgm:t>
    </dgm:pt>
    <dgm:pt modelId="{C836A799-AA98-40E2-B84E-CD61D0766964}" type="sibTrans" cxnId="{C685232C-E9A3-4E22-914D-EE50B29A492F}">
      <dgm:prSet/>
      <dgm:spPr/>
      <dgm:t>
        <a:bodyPr/>
        <a:lstStyle/>
        <a:p>
          <a:pPr rtl="1"/>
          <a:endParaRPr lang="ar-EG" sz="3200">
            <a:cs typeface="Sultan bold" pitchFamily="2" charset="-78"/>
          </a:endParaRPr>
        </a:p>
      </dgm:t>
    </dgm:pt>
    <dgm:pt modelId="{8F62548A-00B8-4801-9F2C-61EB43A02465}" type="pres">
      <dgm:prSet presAssocID="{D2A14840-BFF5-4A91-9421-E73944370DA6}" presName="linear" presStyleCnt="0">
        <dgm:presLayoutVars>
          <dgm:dir val="rev"/>
          <dgm:animLvl val="lvl"/>
          <dgm:resizeHandles val="exact"/>
        </dgm:presLayoutVars>
      </dgm:prSet>
      <dgm:spPr/>
      <dgm:t>
        <a:bodyPr/>
        <a:lstStyle/>
        <a:p>
          <a:pPr rtl="1"/>
          <a:endParaRPr lang="ar-EG"/>
        </a:p>
      </dgm:t>
    </dgm:pt>
    <dgm:pt modelId="{DB9CFAE7-D7D3-4542-87AA-981B3A3B1273}" type="pres">
      <dgm:prSet presAssocID="{4C5D07CE-7FA3-4395-B233-29D5FC86BBCC}" presName="parentLin" presStyleCnt="0"/>
      <dgm:spPr/>
    </dgm:pt>
    <dgm:pt modelId="{78C8CC1C-3418-424E-A82C-FAC2D5778B5A}" type="pres">
      <dgm:prSet presAssocID="{4C5D07CE-7FA3-4395-B233-29D5FC86BBCC}" presName="parentLeftMargin" presStyleLbl="node1" presStyleIdx="0" presStyleCnt="3"/>
      <dgm:spPr/>
      <dgm:t>
        <a:bodyPr/>
        <a:lstStyle/>
        <a:p>
          <a:pPr rtl="1"/>
          <a:endParaRPr lang="ar-EG"/>
        </a:p>
      </dgm:t>
    </dgm:pt>
    <dgm:pt modelId="{B5055349-BF49-455B-BC2B-A8C6E82E8D5F}" type="pres">
      <dgm:prSet presAssocID="{4C5D07CE-7FA3-4395-B233-29D5FC86BBCC}" presName="parentText" presStyleLbl="node1" presStyleIdx="0" presStyleCnt="3" custScaleX="124439" custScaleY="133932">
        <dgm:presLayoutVars>
          <dgm:chMax val="0"/>
          <dgm:bulletEnabled val="1"/>
        </dgm:presLayoutVars>
      </dgm:prSet>
      <dgm:spPr/>
      <dgm:t>
        <a:bodyPr/>
        <a:lstStyle/>
        <a:p>
          <a:pPr rtl="1"/>
          <a:endParaRPr lang="ar-EG"/>
        </a:p>
      </dgm:t>
    </dgm:pt>
    <dgm:pt modelId="{A6126B7E-8B5A-4CFD-AEBC-A219C212D18A}" type="pres">
      <dgm:prSet presAssocID="{4C5D07CE-7FA3-4395-B233-29D5FC86BBCC}" presName="negativeSpace" presStyleCnt="0"/>
      <dgm:spPr/>
    </dgm:pt>
    <dgm:pt modelId="{A8163EB2-C0D1-4626-8ED6-15269DEA37E4}" type="pres">
      <dgm:prSet presAssocID="{4C5D07CE-7FA3-4395-B233-29D5FC86BBCC}" presName="childText" presStyleLbl="conFgAcc1" presStyleIdx="0" presStyleCnt="3">
        <dgm:presLayoutVars>
          <dgm:bulletEnabled val="1"/>
        </dgm:presLayoutVars>
      </dgm:prSet>
      <dgm:spPr>
        <a:ln w="28575">
          <a:solidFill>
            <a:schemeClr val="accent1"/>
          </a:solidFill>
        </a:ln>
      </dgm:spPr>
    </dgm:pt>
    <dgm:pt modelId="{DA641DB1-951B-48AE-A113-EB848F285F70}" type="pres">
      <dgm:prSet presAssocID="{E59CF807-8F0D-484A-8FDC-D889425979BB}" presName="spaceBetweenRectangles" presStyleCnt="0"/>
      <dgm:spPr/>
    </dgm:pt>
    <dgm:pt modelId="{9C4161B9-5F35-44D8-9CC0-47C3133EE968}" type="pres">
      <dgm:prSet presAssocID="{A999DBDF-2A3A-4FDF-99D9-520F52753D17}" presName="parentLin" presStyleCnt="0"/>
      <dgm:spPr/>
    </dgm:pt>
    <dgm:pt modelId="{75EA3EE8-6667-485F-8732-F4D522B8EB54}" type="pres">
      <dgm:prSet presAssocID="{A999DBDF-2A3A-4FDF-99D9-520F52753D17}" presName="parentLeftMargin" presStyleLbl="node1" presStyleIdx="0" presStyleCnt="3"/>
      <dgm:spPr/>
      <dgm:t>
        <a:bodyPr/>
        <a:lstStyle/>
        <a:p>
          <a:pPr rtl="1"/>
          <a:endParaRPr lang="ar-EG"/>
        </a:p>
      </dgm:t>
    </dgm:pt>
    <dgm:pt modelId="{276A0BEB-51EA-4EB7-A32D-72E688110952}" type="pres">
      <dgm:prSet presAssocID="{A999DBDF-2A3A-4FDF-99D9-520F52753D17}" presName="parentText" presStyleLbl="node1" presStyleIdx="1" presStyleCnt="3" custScaleX="124439" custScaleY="125128">
        <dgm:presLayoutVars>
          <dgm:chMax val="0"/>
          <dgm:bulletEnabled val="1"/>
        </dgm:presLayoutVars>
      </dgm:prSet>
      <dgm:spPr/>
      <dgm:t>
        <a:bodyPr/>
        <a:lstStyle/>
        <a:p>
          <a:pPr rtl="1"/>
          <a:endParaRPr lang="ar-EG"/>
        </a:p>
      </dgm:t>
    </dgm:pt>
    <dgm:pt modelId="{421DC7D8-CB30-44EB-9BC9-9C8F343689AB}" type="pres">
      <dgm:prSet presAssocID="{A999DBDF-2A3A-4FDF-99D9-520F52753D17}" presName="negativeSpace" presStyleCnt="0"/>
      <dgm:spPr/>
    </dgm:pt>
    <dgm:pt modelId="{1364C8FB-083F-4A52-8459-69C3D7D4AEAF}" type="pres">
      <dgm:prSet presAssocID="{A999DBDF-2A3A-4FDF-99D9-520F52753D17}" presName="childText" presStyleLbl="conFgAcc1" presStyleIdx="1" presStyleCnt="3">
        <dgm:presLayoutVars>
          <dgm:bulletEnabled val="1"/>
        </dgm:presLayoutVars>
      </dgm:prSet>
      <dgm:spPr>
        <a:ln w="28575">
          <a:solidFill>
            <a:srgbClr val="006600"/>
          </a:solidFill>
        </a:ln>
      </dgm:spPr>
    </dgm:pt>
    <dgm:pt modelId="{D0DDF43B-B018-44B0-AF86-909FF2641F15}" type="pres">
      <dgm:prSet presAssocID="{513369A1-6ADC-4FAD-9D86-4C0070EE10AD}" presName="spaceBetweenRectangles" presStyleCnt="0"/>
      <dgm:spPr/>
    </dgm:pt>
    <dgm:pt modelId="{25189DFD-2434-43CF-8A4D-F27AC98D1F36}" type="pres">
      <dgm:prSet presAssocID="{9B2D856C-51D3-4D97-90C7-60470F7374FA}" presName="parentLin" presStyleCnt="0"/>
      <dgm:spPr/>
    </dgm:pt>
    <dgm:pt modelId="{92221415-B142-4F84-9762-3402B5C24B06}" type="pres">
      <dgm:prSet presAssocID="{9B2D856C-51D3-4D97-90C7-60470F7374FA}" presName="parentLeftMargin" presStyleLbl="node1" presStyleIdx="1" presStyleCnt="3"/>
      <dgm:spPr/>
      <dgm:t>
        <a:bodyPr/>
        <a:lstStyle/>
        <a:p>
          <a:pPr rtl="1"/>
          <a:endParaRPr lang="ar-EG"/>
        </a:p>
      </dgm:t>
    </dgm:pt>
    <dgm:pt modelId="{8BCC261C-FDBB-4343-9AA6-4E41C74F15C3}" type="pres">
      <dgm:prSet presAssocID="{9B2D856C-51D3-4D97-90C7-60470F7374FA}" presName="parentText" presStyleLbl="node1" presStyleIdx="2" presStyleCnt="3" custScaleX="124439" custScaleY="138396">
        <dgm:presLayoutVars>
          <dgm:chMax val="0"/>
          <dgm:bulletEnabled val="1"/>
        </dgm:presLayoutVars>
      </dgm:prSet>
      <dgm:spPr/>
      <dgm:t>
        <a:bodyPr/>
        <a:lstStyle/>
        <a:p>
          <a:pPr rtl="1"/>
          <a:endParaRPr lang="ar-EG"/>
        </a:p>
      </dgm:t>
    </dgm:pt>
    <dgm:pt modelId="{6BB06816-9470-4BD0-8552-E44D53CB3EA6}" type="pres">
      <dgm:prSet presAssocID="{9B2D856C-51D3-4D97-90C7-60470F7374FA}" presName="negativeSpace" presStyleCnt="0"/>
      <dgm:spPr/>
    </dgm:pt>
    <dgm:pt modelId="{27CFCF2A-B9D4-4C37-BBE1-0275CF439B26}" type="pres">
      <dgm:prSet presAssocID="{9B2D856C-51D3-4D97-90C7-60470F7374FA}" presName="childText" presStyleLbl="conFgAcc1" presStyleIdx="2" presStyleCnt="3">
        <dgm:presLayoutVars>
          <dgm:bulletEnabled val="1"/>
        </dgm:presLayoutVars>
      </dgm:prSet>
      <dgm:spPr>
        <a:ln w="28575">
          <a:solidFill>
            <a:srgbClr val="002060"/>
          </a:solidFill>
        </a:ln>
      </dgm:spPr>
    </dgm:pt>
  </dgm:ptLst>
  <dgm:cxnLst>
    <dgm:cxn modelId="{1B89BF48-EAEB-4007-8018-617E216C0313}" type="presOf" srcId="{9B2D856C-51D3-4D97-90C7-60470F7374FA}" destId="{92221415-B142-4F84-9762-3402B5C24B06}" srcOrd="0" destOrd="0" presId="urn:microsoft.com/office/officeart/2005/8/layout/list1"/>
    <dgm:cxn modelId="{37800E2B-5771-4296-962D-05B5BE0EBA10}" srcId="{D2A14840-BFF5-4A91-9421-E73944370DA6}" destId="{A999DBDF-2A3A-4FDF-99D9-520F52753D17}" srcOrd="1" destOrd="0" parTransId="{3CC3C9FD-6FE4-4B26-9C8C-C38BC59B42BA}" sibTransId="{513369A1-6ADC-4FAD-9D86-4C0070EE10AD}"/>
    <dgm:cxn modelId="{3D2D6B90-AC46-48F9-9154-9A159BFA973A}" type="presOf" srcId="{4C5D07CE-7FA3-4395-B233-29D5FC86BBCC}" destId="{78C8CC1C-3418-424E-A82C-FAC2D5778B5A}" srcOrd="0" destOrd="0" presId="urn:microsoft.com/office/officeart/2005/8/layout/list1"/>
    <dgm:cxn modelId="{C685232C-E9A3-4E22-914D-EE50B29A492F}" srcId="{D2A14840-BFF5-4A91-9421-E73944370DA6}" destId="{9B2D856C-51D3-4D97-90C7-60470F7374FA}" srcOrd="2" destOrd="0" parTransId="{E764187F-9B75-455C-A4DC-69863D56BDB9}" sibTransId="{C836A799-AA98-40E2-B84E-CD61D0766964}"/>
    <dgm:cxn modelId="{85AE86DB-1E98-469C-8963-AC991DE48E51}" srcId="{D2A14840-BFF5-4A91-9421-E73944370DA6}" destId="{4C5D07CE-7FA3-4395-B233-29D5FC86BBCC}" srcOrd="0" destOrd="0" parTransId="{DFEB7DB1-DED2-4788-A86D-35E43655CA59}" sibTransId="{E59CF807-8F0D-484A-8FDC-D889425979BB}"/>
    <dgm:cxn modelId="{B83B90E2-1AD8-442A-A62F-C9C51D5ABD2C}" type="presOf" srcId="{A999DBDF-2A3A-4FDF-99D9-520F52753D17}" destId="{75EA3EE8-6667-485F-8732-F4D522B8EB54}" srcOrd="0" destOrd="0" presId="urn:microsoft.com/office/officeart/2005/8/layout/list1"/>
    <dgm:cxn modelId="{59D59B63-0BDE-4883-B9BD-7A338C9B540B}" type="presOf" srcId="{A999DBDF-2A3A-4FDF-99D9-520F52753D17}" destId="{276A0BEB-51EA-4EB7-A32D-72E688110952}" srcOrd="1" destOrd="0" presId="urn:microsoft.com/office/officeart/2005/8/layout/list1"/>
    <dgm:cxn modelId="{63D42FB1-0DA4-403B-8F05-0766986A39EC}" type="presOf" srcId="{4C5D07CE-7FA3-4395-B233-29D5FC86BBCC}" destId="{B5055349-BF49-455B-BC2B-A8C6E82E8D5F}" srcOrd="1" destOrd="0" presId="urn:microsoft.com/office/officeart/2005/8/layout/list1"/>
    <dgm:cxn modelId="{5079C9BA-A3E7-4DBC-84EB-B9B7EEC0257F}" type="presOf" srcId="{D2A14840-BFF5-4A91-9421-E73944370DA6}" destId="{8F62548A-00B8-4801-9F2C-61EB43A02465}" srcOrd="0" destOrd="0" presId="urn:microsoft.com/office/officeart/2005/8/layout/list1"/>
    <dgm:cxn modelId="{71F8A3AE-2E2E-40A2-9EE3-DC7F164FAAAA}" type="presOf" srcId="{9B2D856C-51D3-4D97-90C7-60470F7374FA}" destId="{8BCC261C-FDBB-4343-9AA6-4E41C74F15C3}" srcOrd="1" destOrd="0" presId="urn:microsoft.com/office/officeart/2005/8/layout/list1"/>
    <dgm:cxn modelId="{4EACCD29-D739-4DFC-A7A7-28D742A46309}" type="presParOf" srcId="{8F62548A-00B8-4801-9F2C-61EB43A02465}" destId="{DB9CFAE7-D7D3-4542-87AA-981B3A3B1273}" srcOrd="0" destOrd="0" presId="urn:microsoft.com/office/officeart/2005/8/layout/list1"/>
    <dgm:cxn modelId="{D141F13D-0A0D-4A9F-BB20-10F67DED9C24}" type="presParOf" srcId="{DB9CFAE7-D7D3-4542-87AA-981B3A3B1273}" destId="{78C8CC1C-3418-424E-A82C-FAC2D5778B5A}" srcOrd="0" destOrd="0" presId="urn:microsoft.com/office/officeart/2005/8/layout/list1"/>
    <dgm:cxn modelId="{B11061AA-FF65-4DFD-852E-98B469463559}" type="presParOf" srcId="{DB9CFAE7-D7D3-4542-87AA-981B3A3B1273}" destId="{B5055349-BF49-455B-BC2B-A8C6E82E8D5F}" srcOrd="1" destOrd="0" presId="urn:microsoft.com/office/officeart/2005/8/layout/list1"/>
    <dgm:cxn modelId="{181992D9-9E95-47DD-A23C-7DE6C6EFF5FB}" type="presParOf" srcId="{8F62548A-00B8-4801-9F2C-61EB43A02465}" destId="{A6126B7E-8B5A-4CFD-AEBC-A219C212D18A}" srcOrd="1" destOrd="0" presId="urn:microsoft.com/office/officeart/2005/8/layout/list1"/>
    <dgm:cxn modelId="{4BFE8A57-70C3-4A65-B4AC-D3B6D252AF8B}" type="presParOf" srcId="{8F62548A-00B8-4801-9F2C-61EB43A02465}" destId="{A8163EB2-C0D1-4626-8ED6-15269DEA37E4}" srcOrd="2" destOrd="0" presId="urn:microsoft.com/office/officeart/2005/8/layout/list1"/>
    <dgm:cxn modelId="{8DAD0C3C-434B-4941-A323-5C11B128220F}" type="presParOf" srcId="{8F62548A-00B8-4801-9F2C-61EB43A02465}" destId="{DA641DB1-951B-48AE-A113-EB848F285F70}" srcOrd="3" destOrd="0" presId="urn:microsoft.com/office/officeart/2005/8/layout/list1"/>
    <dgm:cxn modelId="{C3342FB3-A17C-4984-8B4F-E3D556DE1D1F}" type="presParOf" srcId="{8F62548A-00B8-4801-9F2C-61EB43A02465}" destId="{9C4161B9-5F35-44D8-9CC0-47C3133EE968}" srcOrd="4" destOrd="0" presId="urn:microsoft.com/office/officeart/2005/8/layout/list1"/>
    <dgm:cxn modelId="{518834F7-C014-4326-B58E-B3E98FE37BF6}" type="presParOf" srcId="{9C4161B9-5F35-44D8-9CC0-47C3133EE968}" destId="{75EA3EE8-6667-485F-8732-F4D522B8EB54}" srcOrd="0" destOrd="0" presId="urn:microsoft.com/office/officeart/2005/8/layout/list1"/>
    <dgm:cxn modelId="{DFE65DD9-9133-4D0D-A289-9435D1872F99}" type="presParOf" srcId="{9C4161B9-5F35-44D8-9CC0-47C3133EE968}" destId="{276A0BEB-51EA-4EB7-A32D-72E688110952}" srcOrd="1" destOrd="0" presId="urn:microsoft.com/office/officeart/2005/8/layout/list1"/>
    <dgm:cxn modelId="{52A12175-D177-4814-8184-6A1FF3B322E1}" type="presParOf" srcId="{8F62548A-00B8-4801-9F2C-61EB43A02465}" destId="{421DC7D8-CB30-44EB-9BC9-9C8F343689AB}" srcOrd="5" destOrd="0" presId="urn:microsoft.com/office/officeart/2005/8/layout/list1"/>
    <dgm:cxn modelId="{3E3FDF2F-C26A-4C92-8C5E-81FD946D0CFF}" type="presParOf" srcId="{8F62548A-00B8-4801-9F2C-61EB43A02465}" destId="{1364C8FB-083F-4A52-8459-69C3D7D4AEAF}" srcOrd="6" destOrd="0" presId="urn:microsoft.com/office/officeart/2005/8/layout/list1"/>
    <dgm:cxn modelId="{77DC1019-1F3F-4B8D-BA6E-19455F2F9ED2}" type="presParOf" srcId="{8F62548A-00B8-4801-9F2C-61EB43A02465}" destId="{D0DDF43B-B018-44B0-AF86-909FF2641F15}" srcOrd="7" destOrd="0" presId="urn:microsoft.com/office/officeart/2005/8/layout/list1"/>
    <dgm:cxn modelId="{EDED4949-983F-47F2-872A-4FC39AD62A69}" type="presParOf" srcId="{8F62548A-00B8-4801-9F2C-61EB43A02465}" destId="{25189DFD-2434-43CF-8A4D-F27AC98D1F36}" srcOrd="8" destOrd="0" presId="urn:microsoft.com/office/officeart/2005/8/layout/list1"/>
    <dgm:cxn modelId="{D0C5306B-3664-4A09-B30A-E8E0A0C42B93}" type="presParOf" srcId="{25189DFD-2434-43CF-8A4D-F27AC98D1F36}" destId="{92221415-B142-4F84-9762-3402B5C24B06}" srcOrd="0" destOrd="0" presId="urn:microsoft.com/office/officeart/2005/8/layout/list1"/>
    <dgm:cxn modelId="{5DC00B6C-B231-4C93-B05B-0A39F84B7E8A}" type="presParOf" srcId="{25189DFD-2434-43CF-8A4D-F27AC98D1F36}" destId="{8BCC261C-FDBB-4343-9AA6-4E41C74F15C3}" srcOrd="1" destOrd="0" presId="urn:microsoft.com/office/officeart/2005/8/layout/list1"/>
    <dgm:cxn modelId="{2BDB9363-8C26-464D-91FC-218F43BD7FB5}" type="presParOf" srcId="{8F62548A-00B8-4801-9F2C-61EB43A02465}" destId="{6BB06816-9470-4BD0-8552-E44D53CB3EA6}" srcOrd="9" destOrd="0" presId="urn:microsoft.com/office/officeart/2005/8/layout/list1"/>
    <dgm:cxn modelId="{17232634-65C8-4F5E-B6EB-82F4283326D3}" type="presParOf" srcId="{8F62548A-00B8-4801-9F2C-61EB43A02465}" destId="{27CFCF2A-B9D4-4C37-BBE1-0275CF439B26}"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F567FE5-2631-4FA3-9DAB-FB3ACDA6B0B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pPr rtl="1"/>
          <a:endParaRPr lang="ar-EG"/>
        </a:p>
      </dgm:t>
    </dgm:pt>
    <dgm:pt modelId="{31A35656-C7F9-4A51-ABBC-2744441D1B1A}">
      <dgm:prSet phldrT="[Text]" phldr="1"/>
      <dgm:spPr>
        <a:solidFill>
          <a:srgbClr val="C00000"/>
        </a:solidFill>
      </dgm:spPr>
      <dgm:t>
        <a:bodyPr/>
        <a:lstStyle/>
        <a:p>
          <a:pPr rtl="1"/>
          <a:endParaRPr lang="ar-EG" dirty="0">
            <a:solidFill>
              <a:srgbClr val="C00000"/>
            </a:solidFill>
          </a:endParaRPr>
        </a:p>
      </dgm:t>
    </dgm:pt>
    <dgm:pt modelId="{3AB45552-100A-45FC-AE33-1229ECC04878}" type="parTrans" cxnId="{5BDE6F82-5979-46C3-9AF4-B68183163A60}">
      <dgm:prSet/>
      <dgm:spPr/>
      <dgm:t>
        <a:bodyPr/>
        <a:lstStyle/>
        <a:p>
          <a:pPr rtl="1"/>
          <a:endParaRPr lang="ar-EG"/>
        </a:p>
      </dgm:t>
    </dgm:pt>
    <dgm:pt modelId="{48D467AD-3F29-44E4-BD43-8DF9D45970D7}" type="sibTrans" cxnId="{5BDE6F82-5979-46C3-9AF4-B68183163A60}">
      <dgm:prSet/>
      <dgm:spPr/>
      <dgm:t>
        <a:bodyPr/>
        <a:lstStyle/>
        <a:p>
          <a:pPr rtl="1"/>
          <a:endParaRPr lang="ar-EG"/>
        </a:p>
      </dgm:t>
    </dgm:pt>
    <dgm:pt modelId="{DA7D69C1-E9D0-40EC-98D8-74FEC9EB5261}">
      <dgm:prSet phldrT="[Text]" custT="1"/>
      <dgm:spPr/>
      <dgm:t>
        <a:bodyPr/>
        <a:lstStyle/>
        <a:p>
          <a:pPr marL="177800" indent="-177800" rtl="1"/>
          <a:r>
            <a:rPr lang="ar-SA" altLang="en-US" sz="3600" dirty="0" smtClean="0">
              <a:latin typeface="Traditional Arabic" pitchFamily="18" charset="-78"/>
              <a:ea typeface="+mn-ea"/>
              <a:cs typeface="Sultan bold" pitchFamily="2" charset="-78"/>
            </a:rPr>
            <a:t>أولاً</a:t>
          </a:r>
          <a:r>
            <a:rPr lang="ar-EG" altLang="en-US" sz="3600" dirty="0" smtClean="0">
              <a:latin typeface="Traditional Arabic" pitchFamily="18" charset="-78"/>
              <a:ea typeface="+mn-ea"/>
              <a:cs typeface="Sultan bold" pitchFamily="2" charset="-78"/>
            </a:rPr>
            <a:t>: </a:t>
          </a:r>
          <a:r>
            <a:rPr lang="ar-SA" altLang="en-US" sz="3600" dirty="0" smtClean="0">
              <a:latin typeface="Traditional Arabic" pitchFamily="18" charset="-78"/>
              <a:ea typeface="+mn-ea"/>
              <a:cs typeface="Sultan bold" pitchFamily="2" charset="-78"/>
            </a:rPr>
            <a:t>خل</a:t>
          </a:r>
          <a:r>
            <a:rPr lang="ar-EG" altLang="en-US" sz="3600" dirty="0" smtClean="0">
              <a:latin typeface="Traditional Arabic" pitchFamily="18" charset="-78"/>
              <a:ea typeface="+mn-ea"/>
              <a:cs typeface="Sultan bold" pitchFamily="2" charset="-78"/>
            </a:rPr>
            <a:t>ــــــــ</a:t>
          </a:r>
          <a:r>
            <a:rPr lang="ar-SA" altLang="en-US" sz="3600" dirty="0" smtClean="0">
              <a:latin typeface="Traditional Arabic" pitchFamily="18" charset="-78"/>
              <a:ea typeface="+mn-ea"/>
              <a:cs typeface="Sultan bold" pitchFamily="2" charset="-78"/>
            </a:rPr>
            <a:t>ق من</a:t>
          </a:r>
          <a:r>
            <a:rPr lang="ar-EG" altLang="en-US" sz="3600" dirty="0" smtClean="0">
              <a:latin typeface="Traditional Arabic" pitchFamily="18" charset="-78"/>
              <a:ea typeface="+mn-ea"/>
              <a:cs typeface="Sultan bold" pitchFamily="2" charset="-78"/>
            </a:rPr>
            <a:t>ـــــــ</a:t>
          </a:r>
          <a:r>
            <a:rPr lang="ar-SA" altLang="en-US" sz="3600" dirty="0" err="1" smtClean="0">
              <a:latin typeface="Traditional Arabic" pitchFamily="18" charset="-78"/>
              <a:ea typeface="+mn-ea"/>
              <a:cs typeface="Sultan bold" pitchFamily="2" charset="-78"/>
            </a:rPr>
            <a:t>اخ</a:t>
          </a:r>
          <a:r>
            <a:rPr lang="ar-SA" altLang="en-US" sz="3600" dirty="0" smtClean="0">
              <a:latin typeface="Traditional Arabic" pitchFamily="18" charset="-78"/>
              <a:ea typeface="+mn-ea"/>
              <a:cs typeface="Sultan bold" pitchFamily="2" charset="-78"/>
            </a:rPr>
            <a:t> </a:t>
          </a:r>
          <a:r>
            <a:rPr lang="ar-SA" altLang="en-US" sz="3600" dirty="0" err="1" smtClean="0">
              <a:latin typeface="Traditional Arabic" pitchFamily="18" charset="-78"/>
              <a:ea typeface="+mn-ea"/>
              <a:cs typeface="Sultan bold" pitchFamily="2" charset="-78"/>
            </a:rPr>
            <a:t>للتغيي</a:t>
          </a:r>
          <a:r>
            <a:rPr lang="ar-EG" altLang="en-US" sz="3600" dirty="0" smtClean="0">
              <a:latin typeface="Traditional Arabic" pitchFamily="18" charset="-78"/>
              <a:ea typeface="+mn-ea"/>
              <a:cs typeface="Sultan bold" pitchFamily="2" charset="-78"/>
            </a:rPr>
            <a:t>ــــ</a:t>
          </a:r>
          <a:r>
            <a:rPr lang="ar-SA" altLang="en-US" sz="3600" dirty="0" smtClean="0">
              <a:latin typeface="Traditional Arabic" pitchFamily="18" charset="-78"/>
              <a:ea typeface="+mn-ea"/>
              <a:cs typeface="Sultan bold" pitchFamily="2" charset="-78"/>
            </a:rPr>
            <a:t>ر</a:t>
          </a:r>
          <a:endParaRPr lang="ar-EG" altLang="en-US" sz="3600" dirty="0" smtClean="0">
            <a:latin typeface="Traditional Arabic" pitchFamily="18" charset="-78"/>
            <a:ea typeface="+mn-ea"/>
            <a:cs typeface="Sultan bold" pitchFamily="2" charset="-78"/>
          </a:endParaRPr>
        </a:p>
      </dgm:t>
    </dgm:pt>
    <dgm:pt modelId="{F48A55D6-8960-4184-9BAC-4FBDE9486E84}" type="parTrans" cxnId="{8A7040E4-D7DB-4CD1-8628-2D373831C54F}">
      <dgm:prSet/>
      <dgm:spPr/>
      <dgm:t>
        <a:bodyPr/>
        <a:lstStyle/>
        <a:p>
          <a:pPr rtl="1"/>
          <a:endParaRPr lang="ar-EG"/>
        </a:p>
      </dgm:t>
    </dgm:pt>
    <dgm:pt modelId="{AAA8E5A3-B517-4541-B965-3C8A6FD281B7}" type="sibTrans" cxnId="{8A7040E4-D7DB-4CD1-8628-2D373831C54F}">
      <dgm:prSet/>
      <dgm:spPr/>
      <dgm:t>
        <a:bodyPr/>
        <a:lstStyle/>
        <a:p>
          <a:pPr rtl="1"/>
          <a:endParaRPr lang="ar-EG"/>
        </a:p>
      </dgm:t>
    </dgm:pt>
    <dgm:pt modelId="{F430DE18-D24C-4311-9F17-0C4B0D904381}">
      <dgm:prSet phldrT="[Text]" phldr="1"/>
      <dgm:spPr>
        <a:solidFill>
          <a:srgbClr val="004376"/>
        </a:solidFill>
        <a:ln>
          <a:solidFill>
            <a:srgbClr val="0070C0"/>
          </a:solidFill>
        </a:ln>
      </dgm:spPr>
      <dgm:t>
        <a:bodyPr/>
        <a:lstStyle/>
        <a:p>
          <a:pPr rtl="1"/>
          <a:endParaRPr lang="ar-EG" dirty="0">
            <a:solidFill>
              <a:srgbClr val="004376"/>
            </a:solidFill>
          </a:endParaRPr>
        </a:p>
      </dgm:t>
    </dgm:pt>
    <dgm:pt modelId="{BD175534-D1D2-4441-8637-223F660709E7}" type="parTrans" cxnId="{CE90343C-345A-44B2-BA62-7A2CB694B499}">
      <dgm:prSet/>
      <dgm:spPr/>
      <dgm:t>
        <a:bodyPr/>
        <a:lstStyle/>
        <a:p>
          <a:pPr rtl="1"/>
          <a:endParaRPr lang="ar-EG"/>
        </a:p>
      </dgm:t>
    </dgm:pt>
    <dgm:pt modelId="{F1E12C27-09BF-42B5-ADBF-97F90A97CA5F}" type="sibTrans" cxnId="{CE90343C-345A-44B2-BA62-7A2CB694B499}">
      <dgm:prSet/>
      <dgm:spPr/>
      <dgm:t>
        <a:bodyPr/>
        <a:lstStyle/>
        <a:p>
          <a:pPr rtl="1"/>
          <a:endParaRPr lang="ar-EG"/>
        </a:p>
      </dgm:t>
    </dgm:pt>
    <dgm:pt modelId="{4403D2BE-B5FE-4595-9DF1-06D8D8F29F78}">
      <dgm:prSet phldrT="[Text]" custT="1"/>
      <dgm:spPr>
        <a:ln>
          <a:solidFill>
            <a:srgbClr val="0070C0"/>
          </a:solidFill>
        </a:ln>
      </dgm:spPr>
      <dgm:t>
        <a:bodyPr/>
        <a:lstStyle/>
        <a:p>
          <a:pPr rtl="1"/>
          <a:r>
            <a:rPr lang="ar-SA" altLang="en-US" sz="3600" dirty="0" smtClean="0">
              <a:latin typeface="Traditional Arabic" pitchFamily="18" charset="-78"/>
              <a:ea typeface="+mn-ea"/>
              <a:cs typeface="Sultan bold" pitchFamily="2" charset="-78"/>
            </a:rPr>
            <a:t>ثانياً</a:t>
          </a:r>
          <a:r>
            <a:rPr lang="ar-EG" altLang="en-US" sz="3600" dirty="0" smtClean="0">
              <a:latin typeface="Traditional Arabic" pitchFamily="18" charset="-78"/>
              <a:ea typeface="+mn-ea"/>
              <a:cs typeface="Sultan bold" pitchFamily="2" charset="-78"/>
            </a:rPr>
            <a:t>: </a:t>
          </a:r>
          <a:r>
            <a:rPr lang="ar-SA" altLang="en-US" sz="3600" dirty="0" smtClean="0">
              <a:latin typeface="Traditional Arabic" pitchFamily="18" charset="-78"/>
              <a:ea typeface="+mn-ea"/>
              <a:cs typeface="Sultan bold" pitchFamily="2" charset="-78"/>
            </a:rPr>
            <a:t>إشراك وتمكين الجهاز بأكمله</a:t>
          </a:r>
          <a:endParaRPr lang="ar-EG" sz="3600" dirty="0"/>
        </a:p>
      </dgm:t>
    </dgm:pt>
    <dgm:pt modelId="{741656C3-2601-4477-BA8E-E6311D5DFEE8}" type="parTrans" cxnId="{BA82C356-906D-4F4A-BB96-9AAB561CD1A1}">
      <dgm:prSet/>
      <dgm:spPr/>
      <dgm:t>
        <a:bodyPr/>
        <a:lstStyle/>
        <a:p>
          <a:pPr rtl="1"/>
          <a:endParaRPr lang="ar-EG"/>
        </a:p>
      </dgm:t>
    </dgm:pt>
    <dgm:pt modelId="{7BC2771A-7EE2-454A-8A5B-F5023C803F49}" type="sibTrans" cxnId="{BA82C356-906D-4F4A-BB96-9AAB561CD1A1}">
      <dgm:prSet/>
      <dgm:spPr/>
      <dgm:t>
        <a:bodyPr/>
        <a:lstStyle/>
        <a:p>
          <a:pPr rtl="1"/>
          <a:endParaRPr lang="ar-EG"/>
        </a:p>
      </dgm:t>
    </dgm:pt>
    <dgm:pt modelId="{37EB162E-B5F6-4163-BD4E-936B861F8469}">
      <dgm:prSet phldrT="[Text]" phldr="1"/>
      <dgm:spPr>
        <a:solidFill>
          <a:srgbClr val="CCCCFF"/>
        </a:solidFill>
        <a:ln>
          <a:solidFill>
            <a:schemeClr val="tx1">
              <a:lumMod val="75000"/>
              <a:lumOff val="25000"/>
            </a:schemeClr>
          </a:solidFill>
        </a:ln>
      </dgm:spPr>
      <dgm:t>
        <a:bodyPr/>
        <a:lstStyle/>
        <a:p>
          <a:pPr rtl="1"/>
          <a:endParaRPr lang="ar-EG" dirty="0">
            <a:solidFill>
              <a:srgbClr val="CCCCFF"/>
            </a:solidFill>
          </a:endParaRPr>
        </a:p>
      </dgm:t>
    </dgm:pt>
    <dgm:pt modelId="{DB004614-D990-4AED-9E9F-0DCC26561A34}" type="parTrans" cxnId="{14303B6E-93C9-4D4C-B68F-15B09C9A6E1B}">
      <dgm:prSet/>
      <dgm:spPr/>
      <dgm:t>
        <a:bodyPr/>
        <a:lstStyle/>
        <a:p>
          <a:pPr rtl="1"/>
          <a:endParaRPr lang="ar-EG"/>
        </a:p>
      </dgm:t>
    </dgm:pt>
    <dgm:pt modelId="{27DA8114-D3F0-4598-916D-4169D546ABD8}" type="sibTrans" cxnId="{14303B6E-93C9-4D4C-B68F-15B09C9A6E1B}">
      <dgm:prSet/>
      <dgm:spPr/>
      <dgm:t>
        <a:bodyPr/>
        <a:lstStyle/>
        <a:p>
          <a:pPr rtl="1"/>
          <a:endParaRPr lang="ar-EG"/>
        </a:p>
      </dgm:t>
    </dgm:pt>
    <dgm:pt modelId="{519C1A5B-7E92-45F0-A6EF-2A367C0F750E}">
      <dgm:prSet phldrT="[Text]" custT="1"/>
      <dgm:spPr>
        <a:ln>
          <a:solidFill>
            <a:schemeClr val="tx1">
              <a:lumMod val="75000"/>
              <a:lumOff val="25000"/>
            </a:schemeClr>
          </a:solidFill>
        </a:ln>
      </dgm:spPr>
      <dgm:t>
        <a:bodyPr/>
        <a:lstStyle/>
        <a:p>
          <a:pPr rtl="1"/>
          <a:r>
            <a:rPr lang="ar-SA" altLang="en-US" sz="3600" dirty="0" smtClean="0">
              <a:latin typeface="Traditional Arabic" pitchFamily="18" charset="-78"/>
              <a:ea typeface="+mn-ea"/>
              <a:cs typeface="Sultan bold" pitchFamily="2" charset="-78"/>
            </a:rPr>
            <a:t>ثالثاً</a:t>
          </a:r>
          <a:r>
            <a:rPr lang="ar-EG" altLang="en-US" sz="3600" dirty="0" smtClean="0">
              <a:latin typeface="Traditional Arabic" pitchFamily="18" charset="-78"/>
              <a:ea typeface="+mn-ea"/>
              <a:cs typeface="Sultan bold" pitchFamily="2" charset="-78"/>
            </a:rPr>
            <a:t>: </a:t>
          </a:r>
          <a:r>
            <a:rPr lang="ar-SA" altLang="en-US" sz="3600" dirty="0" smtClean="0">
              <a:latin typeface="Traditional Arabic" pitchFamily="18" charset="-78"/>
              <a:ea typeface="+mn-ea"/>
              <a:cs typeface="Sultan bold" pitchFamily="2" charset="-78"/>
            </a:rPr>
            <a:t>تنفي</a:t>
          </a:r>
          <a:r>
            <a:rPr lang="ar-EG" altLang="en-US" sz="3600" dirty="0" smtClean="0">
              <a:latin typeface="Traditional Arabic" pitchFamily="18" charset="-78"/>
              <a:ea typeface="+mn-ea"/>
              <a:cs typeface="Sultan bold" pitchFamily="2" charset="-78"/>
            </a:rPr>
            <a:t>ـــــ</a:t>
          </a:r>
          <a:r>
            <a:rPr lang="ar-SA" altLang="en-US" sz="3600" dirty="0" smtClean="0">
              <a:latin typeface="Traditional Arabic" pitchFamily="18" charset="-78"/>
              <a:ea typeface="+mn-ea"/>
              <a:cs typeface="Sultan bold" pitchFamily="2" charset="-78"/>
            </a:rPr>
            <a:t>ذ </a:t>
          </a:r>
          <a:r>
            <a:rPr lang="ar-SA" altLang="en-US" sz="3600" dirty="0" err="1" smtClean="0">
              <a:latin typeface="Traditional Arabic" pitchFamily="18" charset="-78"/>
              <a:ea typeface="+mn-ea"/>
              <a:cs typeface="Sultan bold" pitchFamily="2" charset="-78"/>
            </a:rPr>
            <a:t>التغ</a:t>
          </a:r>
          <a:r>
            <a:rPr lang="ar-EG" altLang="en-US" sz="3600" dirty="0" smtClean="0">
              <a:latin typeface="Traditional Arabic" pitchFamily="18" charset="-78"/>
              <a:ea typeface="+mn-ea"/>
              <a:cs typeface="Sultan bold" pitchFamily="2" charset="-78"/>
            </a:rPr>
            <a:t>ــــ</a:t>
          </a:r>
          <a:r>
            <a:rPr lang="ar-SA" altLang="en-US" sz="3600" dirty="0" err="1" smtClean="0">
              <a:latin typeface="Traditional Arabic" pitchFamily="18" charset="-78"/>
              <a:ea typeface="+mn-ea"/>
              <a:cs typeface="Sultan bold" pitchFamily="2" charset="-78"/>
            </a:rPr>
            <a:t>يير</a:t>
          </a:r>
          <a:r>
            <a:rPr lang="ar-SA" altLang="en-US" sz="3600" dirty="0" smtClean="0">
              <a:latin typeface="Traditional Arabic" pitchFamily="18" charset="-78"/>
              <a:ea typeface="+mn-ea"/>
              <a:cs typeface="Sultan bold" pitchFamily="2" charset="-78"/>
            </a:rPr>
            <a:t> </a:t>
          </a:r>
          <a:r>
            <a:rPr lang="ar-SA" altLang="en-US" sz="3600" dirty="0" err="1" smtClean="0">
              <a:latin typeface="Traditional Arabic" pitchFamily="18" charset="-78"/>
              <a:ea typeface="+mn-ea"/>
              <a:cs typeface="Sultan bold" pitchFamily="2" charset="-78"/>
            </a:rPr>
            <a:t>وإدامت</a:t>
          </a:r>
          <a:r>
            <a:rPr lang="ar-EG" altLang="en-US" sz="3600" dirty="0" smtClean="0">
              <a:latin typeface="Traditional Arabic" pitchFamily="18" charset="-78"/>
              <a:ea typeface="+mn-ea"/>
              <a:cs typeface="Sultan bold" pitchFamily="2" charset="-78"/>
            </a:rPr>
            <a:t>ــــ</a:t>
          </a:r>
          <a:r>
            <a:rPr lang="ar-SA" altLang="en-US" sz="3600" dirty="0" smtClean="0">
              <a:latin typeface="Traditional Arabic" pitchFamily="18" charset="-78"/>
              <a:ea typeface="+mn-ea"/>
              <a:cs typeface="Sultan bold" pitchFamily="2" charset="-78"/>
            </a:rPr>
            <a:t>ه</a:t>
          </a:r>
          <a:endParaRPr lang="ar-EG" sz="3600" dirty="0"/>
        </a:p>
      </dgm:t>
    </dgm:pt>
    <dgm:pt modelId="{68D8808A-F896-412A-A7B4-44C5064BADC5}" type="parTrans" cxnId="{43646D3C-F8FF-4092-B27D-ADCC8E380008}">
      <dgm:prSet/>
      <dgm:spPr/>
      <dgm:t>
        <a:bodyPr/>
        <a:lstStyle/>
        <a:p>
          <a:pPr rtl="1"/>
          <a:endParaRPr lang="ar-EG"/>
        </a:p>
      </dgm:t>
    </dgm:pt>
    <dgm:pt modelId="{36CD9513-9725-4B40-96E6-7CCF70680416}" type="sibTrans" cxnId="{43646D3C-F8FF-4092-B27D-ADCC8E380008}">
      <dgm:prSet/>
      <dgm:spPr/>
      <dgm:t>
        <a:bodyPr/>
        <a:lstStyle/>
        <a:p>
          <a:pPr rtl="1"/>
          <a:endParaRPr lang="ar-EG"/>
        </a:p>
      </dgm:t>
    </dgm:pt>
    <dgm:pt modelId="{12643BB8-A4E3-49E3-BCCA-1436022041CD}" type="pres">
      <dgm:prSet presAssocID="{CF567FE5-2631-4FA3-9DAB-FB3ACDA6B0B5}" presName="linearFlow" presStyleCnt="0">
        <dgm:presLayoutVars>
          <dgm:dir/>
          <dgm:animLvl val="lvl"/>
          <dgm:resizeHandles val="exact"/>
        </dgm:presLayoutVars>
      </dgm:prSet>
      <dgm:spPr/>
      <dgm:t>
        <a:bodyPr/>
        <a:lstStyle/>
        <a:p>
          <a:pPr rtl="1"/>
          <a:endParaRPr lang="ar-EG"/>
        </a:p>
      </dgm:t>
    </dgm:pt>
    <dgm:pt modelId="{832957BE-8D3E-40AE-94F8-D4AC15D5B56D}" type="pres">
      <dgm:prSet presAssocID="{31A35656-C7F9-4A51-ABBC-2744441D1B1A}" presName="composite" presStyleCnt="0"/>
      <dgm:spPr/>
    </dgm:pt>
    <dgm:pt modelId="{48357313-9A08-45FE-9B18-51CFC2998C34}" type="pres">
      <dgm:prSet presAssocID="{31A35656-C7F9-4A51-ABBC-2744441D1B1A}" presName="parentText" presStyleLbl="alignNode1" presStyleIdx="0" presStyleCnt="3">
        <dgm:presLayoutVars>
          <dgm:chMax val="1"/>
          <dgm:bulletEnabled val="1"/>
        </dgm:presLayoutVars>
      </dgm:prSet>
      <dgm:spPr/>
      <dgm:t>
        <a:bodyPr/>
        <a:lstStyle/>
        <a:p>
          <a:pPr rtl="1"/>
          <a:endParaRPr lang="ar-EG"/>
        </a:p>
      </dgm:t>
    </dgm:pt>
    <dgm:pt modelId="{5ACFCF67-D04A-41BC-98D3-8031229B9ED0}" type="pres">
      <dgm:prSet presAssocID="{31A35656-C7F9-4A51-ABBC-2744441D1B1A}" presName="descendantText" presStyleLbl="alignAcc1" presStyleIdx="0" presStyleCnt="3" custLinFactNeighborX="930">
        <dgm:presLayoutVars>
          <dgm:bulletEnabled val="1"/>
        </dgm:presLayoutVars>
      </dgm:prSet>
      <dgm:spPr/>
      <dgm:t>
        <a:bodyPr/>
        <a:lstStyle/>
        <a:p>
          <a:pPr rtl="1"/>
          <a:endParaRPr lang="ar-EG"/>
        </a:p>
      </dgm:t>
    </dgm:pt>
    <dgm:pt modelId="{804BD990-5788-4F29-BADC-23ABE16B02B0}" type="pres">
      <dgm:prSet presAssocID="{48D467AD-3F29-44E4-BD43-8DF9D45970D7}" presName="sp" presStyleCnt="0"/>
      <dgm:spPr/>
    </dgm:pt>
    <dgm:pt modelId="{994B9FA9-7D9D-4558-BBCD-91D61B2273E4}" type="pres">
      <dgm:prSet presAssocID="{F430DE18-D24C-4311-9F17-0C4B0D904381}" presName="composite" presStyleCnt="0"/>
      <dgm:spPr/>
    </dgm:pt>
    <dgm:pt modelId="{A33A242B-8B27-40D8-9E8F-951E6792B6E9}" type="pres">
      <dgm:prSet presAssocID="{F430DE18-D24C-4311-9F17-0C4B0D904381}" presName="parentText" presStyleLbl="alignNode1" presStyleIdx="1" presStyleCnt="3">
        <dgm:presLayoutVars>
          <dgm:chMax val="1"/>
          <dgm:bulletEnabled val="1"/>
        </dgm:presLayoutVars>
      </dgm:prSet>
      <dgm:spPr/>
      <dgm:t>
        <a:bodyPr/>
        <a:lstStyle/>
        <a:p>
          <a:pPr rtl="1"/>
          <a:endParaRPr lang="ar-EG"/>
        </a:p>
      </dgm:t>
    </dgm:pt>
    <dgm:pt modelId="{98BE1090-B723-437C-8F73-830476CA868C}" type="pres">
      <dgm:prSet presAssocID="{F430DE18-D24C-4311-9F17-0C4B0D904381}" presName="descendantText" presStyleLbl="alignAcc1" presStyleIdx="1" presStyleCnt="3">
        <dgm:presLayoutVars>
          <dgm:bulletEnabled val="1"/>
        </dgm:presLayoutVars>
      </dgm:prSet>
      <dgm:spPr/>
      <dgm:t>
        <a:bodyPr/>
        <a:lstStyle/>
        <a:p>
          <a:pPr rtl="1"/>
          <a:endParaRPr lang="ar-EG"/>
        </a:p>
      </dgm:t>
    </dgm:pt>
    <dgm:pt modelId="{E8336C28-1513-4AA1-B334-6187F1ED2655}" type="pres">
      <dgm:prSet presAssocID="{F1E12C27-09BF-42B5-ADBF-97F90A97CA5F}" presName="sp" presStyleCnt="0"/>
      <dgm:spPr/>
    </dgm:pt>
    <dgm:pt modelId="{5EA615C5-B933-4867-A8DE-7E161FB81983}" type="pres">
      <dgm:prSet presAssocID="{37EB162E-B5F6-4163-BD4E-936B861F8469}" presName="composite" presStyleCnt="0"/>
      <dgm:spPr/>
    </dgm:pt>
    <dgm:pt modelId="{97513148-7FBE-4FA5-A804-EC53FA44C102}" type="pres">
      <dgm:prSet presAssocID="{37EB162E-B5F6-4163-BD4E-936B861F8469}" presName="parentText" presStyleLbl="alignNode1" presStyleIdx="2" presStyleCnt="3">
        <dgm:presLayoutVars>
          <dgm:chMax val="1"/>
          <dgm:bulletEnabled val="1"/>
        </dgm:presLayoutVars>
      </dgm:prSet>
      <dgm:spPr/>
      <dgm:t>
        <a:bodyPr/>
        <a:lstStyle/>
        <a:p>
          <a:pPr rtl="1"/>
          <a:endParaRPr lang="ar-EG"/>
        </a:p>
      </dgm:t>
    </dgm:pt>
    <dgm:pt modelId="{808D29F3-C72D-4954-8092-93C282E764F3}" type="pres">
      <dgm:prSet presAssocID="{37EB162E-B5F6-4163-BD4E-936B861F8469}" presName="descendantText" presStyleLbl="alignAcc1" presStyleIdx="2" presStyleCnt="3">
        <dgm:presLayoutVars>
          <dgm:bulletEnabled val="1"/>
        </dgm:presLayoutVars>
      </dgm:prSet>
      <dgm:spPr/>
      <dgm:t>
        <a:bodyPr/>
        <a:lstStyle/>
        <a:p>
          <a:pPr rtl="1"/>
          <a:endParaRPr lang="ar-EG"/>
        </a:p>
      </dgm:t>
    </dgm:pt>
  </dgm:ptLst>
  <dgm:cxnLst>
    <dgm:cxn modelId="{9D50F40E-8CC6-4389-A9D0-68C213B5797C}" type="presOf" srcId="{F430DE18-D24C-4311-9F17-0C4B0D904381}" destId="{A33A242B-8B27-40D8-9E8F-951E6792B6E9}" srcOrd="0" destOrd="0" presId="urn:microsoft.com/office/officeart/2005/8/layout/chevron2"/>
    <dgm:cxn modelId="{8A7040E4-D7DB-4CD1-8628-2D373831C54F}" srcId="{31A35656-C7F9-4A51-ABBC-2744441D1B1A}" destId="{DA7D69C1-E9D0-40EC-98D8-74FEC9EB5261}" srcOrd="0" destOrd="0" parTransId="{F48A55D6-8960-4184-9BAC-4FBDE9486E84}" sibTransId="{AAA8E5A3-B517-4541-B965-3C8A6FD281B7}"/>
    <dgm:cxn modelId="{4469E241-2745-4CD4-B319-AB954469C261}" type="presOf" srcId="{4403D2BE-B5FE-4595-9DF1-06D8D8F29F78}" destId="{98BE1090-B723-437C-8F73-830476CA868C}" srcOrd="0" destOrd="0" presId="urn:microsoft.com/office/officeart/2005/8/layout/chevron2"/>
    <dgm:cxn modelId="{4B6874C3-0426-44F5-8BBF-2E7CE2D4D812}" type="presOf" srcId="{DA7D69C1-E9D0-40EC-98D8-74FEC9EB5261}" destId="{5ACFCF67-D04A-41BC-98D3-8031229B9ED0}" srcOrd="0" destOrd="0" presId="urn:microsoft.com/office/officeart/2005/8/layout/chevron2"/>
    <dgm:cxn modelId="{8C004237-CAD2-4F5F-9CF4-398F9DA7ECE9}" type="presOf" srcId="{37EB162E-B5F6-4163-BD4E-936B861F8469}" destId="{97513148-7FBE-4FA5-A804-EC53FA44C102}" srcOrd="0" destOrd="0" presId="urn:microsoft.com/office/officeart/2005/8/layout/chevron2"/>
    <dgm:cxn modelId="{BA82C356-906D-4F4A-BB96-9AAB561CD1A1}" srcId="{F430DE18-D24C-4311-9F17-0C4B0D904381}" destId="{4403D2BE-B5FE-4595-9DF1-06D8D8F29F78}" srcOrd="0" destOrd="0" parTransId="{741656C3-2601-4477-BA8E-E6311D5DFEE8}" sibTransId="{7BC2771A-7EE2-454A-8A5B-F5023C803F49}"/>
    <dgm:cxn modelId="{7A6E064D-B104-49A4-BD9C-E289C8A62E0A}" type="presOf" srcId="{31A35656-C7F9-4A51-ABBC-2744441D1B1A}" destId="{48357313-9A08-45FE-9B18-51CFC2998C34}" srcOrd="0" destOrd="0" presId="urn:microsoft.com/office/officeart/2005/8/layout/chevron2"/>
    <dgm:cxn modelId="{DF4AD711-CF0A-4CF3-931A-0B956662E030}" type="presOf" srcId="{CF567FE5-2631-4FA3-9DAB-FB3ACDA6B0B5}" destId="{12643BB8-A4E3-49E3-BCCA-1436022041CD}" srcOrd="0" destOrd="0" presId="urn:microsoft.com/office/officeart/2005/8/layout/chevron2"/>
    <dgm:cxn modelId="{CE90343C-345A-44B2-BA62-7A2CB694B499}" srcId="{CF567FE5-2631-4FA3-9DAB-FB3ACDA6B0B5}" destId="{F430DE18-D24C-4311-9F17-0C4B0D904381}" srcOrd="1" destOrd="0" parTransId="{BD175534-D1D2-4441-8637-223F660709E7}" sibTransId="{F1E12C27-09BF-42B5-ADBF-97F90A97CA5F}"/>
    <dgm:cxn modelId="{43646D3C-F8FF-4092-B27D-ADCC8E380008}" srcId="{37EB162E-B5F6-4163-BD4E-936B861F8469}" destId="{519C1A5B-7E92-45F0-A6EF-2A367C0F750E}" srcOrd="0" destOrd="0" parTransId="{68D8808A-F896-412A-A7B4-44C5064BADC5}" sibTransId="{36CD9513-9725-4B40-96E6-7CCF70680416}"/>
    <dgm:cxn modelId="{14303B6E-93C9-4D4C-B68F-15B09C9A6E1B}" srcId="{CF567FE5-2631-4FA3-9DAB-FB3ACDA6B0B5}" destId="{37EB162E-B5F6-4163-BD4E-936B861F8469}" srcOrd="2" destOrd="0" parTransId="{DB004614-D990-4AED-9E9F-0DCC26561A34}" sibTransId="{27DA8114-D3F0-4598-916D-4169D546ABD8}"/>
    <dgm:cxn modelId="{5BDE6F82-5979-46C3-9AF4-B68183163A60}" srcId="{CF567FE5-2631-4FA3-9DAB-FB3ACDA6B0B5}" destId="{31A35656-C7F9-4A51-ABBC-2744441D1B1A}" srcOrd="0" destOrd="0" parTransId="{3AB45552-100A-45FC-AE33-1229ECC04878}" sibTransId="{48D467AD-3F29-44E4-BD43-8DF9D45970D7}"/>
    <dgm:cxn modelId="{6CD53D12-A100-485F-92E6-2250DD5928EC}" type="presOf" srcId="{519C1A5B-7E92-45F0-A6EF-2A367C0F750E}" destId="{808D29F3-C72D-4954-8092-93C282E764F3}" srcOrd="0" destOrd="0" presId="urn:microsoft.com/office/officeart/2005/8/layout/chevron2"/>
    <dgm:cxn modelId="{589D434C-0B0D-4A6E-8392-E2BFA2FDB13B}" type="presParOf" srcId="{12643BB8-A4E3-49E3-BCCA-1436022041CD}" destId="{832957BE-8D3E-40AE-94F8-D4AC15D5B56D}" srcOrd="0" destOrd="0" presId="urn:microsoft.com/office/officeart/2005/8/layout/chevron2"/>
    <dgm:cxn modelId="{546E5DC1-00C2-41F1-ADDF-4BD79E41EFD9}" type="presParOf" srcId="{832957BE-8D3E-40AE-94F8-D4AC15D5B56D}" destId="{48357313-9A08-45FE-9B18-51CFC2998C34}" srcOrd="0" destOrd="0" presId="urn:microsoft.com/office/officeart/2005/8/layout/chevron2"/>
    <dgm:cxn modelId="{309694E3-2F13-4F1C-87F5-0D0DBEF29DDE}" type="presParOf" srcId="{832957BE-8D3E-40AE-94F8-D4AC15D5B56D}" destId="{5ACFCF67-D04A-41BC-98D3-8031229B9ED0}" srcOrd="1" destOrd="0" presId="urn:microsoft.com/office/officeart/2005/8/layout/chevron2"/>
    <dgm:cxn modelId="{D02B707B-0C72-4B21-A4DE-8E8CCFBAACC7}" type="presParOf" srcId="{12643BB8-A4E3-49E3-BCCA-1436022041CD}" destId="{804BD990-5788-4F29-BADC-23ABE16B02B0}" srcOrd="1" destOrd="0" presId="urn:microsoft.com/office/officeart/2005/8/layout/chevron2"/>
    <dgm:cxn modelId="{B966ADB2-0EEA-4B7F-990E-2398B704068E}" type="presParOf" srcId="{12643BB8-A4E3-49E3-BCCA-1436022041CD}" destId="{994B9FA9-7D9D-4558-BBCD-91D61B2273E4}" srcOrd="2" destOrd="0" presId="urn:microsoft.com/office/officeart/2005/8/layout/chevron2"/>
    <dgm:cxn modelId="{AEB25C40-062E-473D-BE31-6AE188A49C8B}" type="presParOf" srcId="{994B9FA9-7D9D-4558-BBCD-91D61B2273E4}" destId="{A33A242B-8B27-40D8-9E8F-951E6792B6E9}" srcOrd="0" destOrd="0" presId="urn:microsoft.com/office/officeart/2005/8/layout/chevron2"/>
    <dgm:cxn modelId="{41C5AE4A-E307-4CB9-9E27-951B2A9C78FD}" type="presParOf" srcId="{994B9FA9-7D9D-4558-BBCD-91D61B2273E4}" destId="{98BE1090-B723-437C-8F73-830476CA868C}" srcOrd="1" destOrd="0" presId="urn:microsoft.com/office/officeart/2005/8/layout/chevron2"/>
    <dgm:cxn modelId="{991010B3-61AA-4949-8C71-466624E8FEA8}" type="presParOf" srcId="{12643BB8-A4E3-49E3-BCCA-1436022041CD}" destId="{E8336C28-1513-4AA1-B334-6187F1ED2655}" srcOrd="3" destOrd="0" presId="urn:microsoft.com/office/officeart/2005/8/layout/chevron2"/>
    <dgm:cxn modelId="{63A6DAFD-4823-459E-8E65-E8772744AEC2}" type="presParOf" srcId="{12643BB8-A4E3-49E3-BCCA-1436022041CD}" destId="{5EA615C5-B933-4867-A8DE-7E161FB81983}" srcOrd="4" destOrd="0" presId="urn:microsoft.com/office/officeart/2005/8/layout/chevron2"/>
    <dgm:cxn modelId="{A329B6A2-BE8C-4AE6-8243-9EADEF450D16}" type="presParOf" srcId="{5EA615C5-B933-4867-A8DE-7E161FB81983}" destId="{97513148-7FBE-4FA5-A804-EC53FA44C102}" srcOrd="0" destOrd="0" presId="urn:microsoft.com/office/officeart/2005/8/layout/chevron2"/>
    <dgm:cxn modelId="{6E498293-9FF5-46E3-8861-DC34D1EAB2A6}" type="presParOf" srcId="{5EA615C5-B933-4867-A8DE-7E161FB81983}" destId="{808D29F3-C72D-4954-8092-93C282E764F3}"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A14840-BFF5-4A91-9421-E73944370DA6}" type="doc">
      <dgm:prSet loTypeId="urn:microsoft.com/office/officeart/2005/8/layout/list1" loCatId="list" qsTypeId="urn:microsoft.com/office/officeart/2005/8/quickstyle/3d2" qsCatId="3D" csTypeId="urn:microsoft.com/office/officeart/2005/8/colors/accent1_3" csCatId="accent1" phldr="1"/>
      <dgm:spPr/>
      <dgm:t>
        <a:bodyPr/>
        <a:lstStyle/>
        <a:p>
          <a:pPr rtl="1"/>
          <a:endParaRPr lang="ar-EG"/>
        </a:p>
      </dgm:t>
    </dgm:pt>
    <dgm:pt modelId="{4C5D07CE-7FA3-4395-B233-29D5FC86BBCC}">
      <dgm:prSet phldrT="[Tex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زيادة القدرة التنافسية </a:t>
          </a:r>
          <a:endParaRPr lang="ar-EG" altLang="en-US" sz="2700" b="0" dirty="0">
            <a:solidFill>
              <a:schemeClr val="tx1"/>
            </a:solidFill>
            <a:latin typeface="Traditional Arabic" pitchFamily="18" charset="-78"/>
            <a:ea typeface="+mn-ea"/>
            <a:cs typeface="Sultan bold" pitchFamily="2" charset="-78"/>
          </a:endParaRPr>
        </a:p>
      </dgm:t>
    </dgm:pt>
    <dgm:pt modelId="{DFEB7DB1-DED2-4788-A86D-35E43655CA59}" type="parTrans" cxnId="{85AE86DB-1E98-469C-8963-AC991DE48E51}">
      <dgm:prSet/>
      <dgm:spPr/>
      <dgm:t>
        <a:bodyPr/>
        <a:lstStyle/>
        <a:p>
          <a:pPr rtl="1"/>
          <a:endParaRPr lang="ar-EG" sz="3200">
            <a:cs typeface="Sultan bold" pitchFamily="2" charset="-78"/>
          </a:endParaRPr>
        </a:p>
      </dgm:t>
    </dgm:pt>
    <dgm:pt modelId="{E59CF807-8F0D-484A-8FDC-D889425979BB}" type="sibTrans" cxnId="{85AE86DB-1E98-469C-8963-AC991DE48E51}">
      <dgm:prSet/>
      <dgm:spPr/>
      <dgm:t>
        <a:bodyPr/>
        <a:lstStyle/>
        <a:p>
          <a:pPr rtl="1"/>
          <a:endParaRPr lang="ar-EG" sz="3200">
            <a:cs typeface="Sultan bold" pitchFamily="2" charset="-78"/>
          </a:endParaRPr>
        </a:p>
      </dgm:t>
    </dgm:pt>
    <dgm:pt modelId="{A999DBDF-2A3A-4FDF-99D9-520F52753D17}">
      <dgm:prSet phldrT="[Tex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وجود دليل إرشادي للإجراءات الإدارية</a:t>
          </a:r>
          <a:endParaRPr lang="ar-EG" altLang="en-US" sz="2700" b="0" dirty="0">
            <a:solidFill>
              <a:schemeClr val="tx1"/>
            </a:solidFill>
            <a:latin typeface="Traditional Arabic" pitchFamily="18" charset="-78"/>
            <a:ea typeface="+mn-ea"/>
            <a:cs typeface="Sultan bold" pitchFamily="2" charset="-78"/>
          </a:endParaRPr>
        </a:p>
      </dgm:t>
    </dgm:pt>
    <dgm:pt modelId="{3CC3C9FD-6FE4-4B26-9C8C-C38BC59B42BA}" type="parTrans" cxnId="{37800E2B-5771-4296-962D-05B5BE0EBA10}">
      <dgm:prSet/>
      <dgm:spPr/>
      <dgm:t>
        <a:bodyPr/>
        <a:lstStyle/>
        <a:p>
          <a:pPr rtl="1"/>
          <a:endParaRPr lang="ar-EG" sz="3200">
            <a:cs typeface="Sultan bold" pitchFamily="2" charset="-78"/>
          </a:endParaRPr>
        </a:p>
      </dgm:t>
    </dgm:pt>
    <dgm:pt modelId="{513369A1-6ADC-4FAD-9D86-4C0070EE10AD}" type="sibTrans" cxnId="{37800E2B-5771-4296-962D-05B5BE0EBA10}">
      <dgm:prSet/>
      <dgm:spPr/>
      <dgm:t>
        <a:bodyPr/>
        <a:lstStyle/>
        <a:p>
          <a:pPr rtl="1"/>
          <a:endParaRPr lang="ar-EG" sz="3200">
            <a:cs typeface="Sultan bold" pitchFamily="2" charset="-78"/>
          </a:endParaRPr>
        </a:p>
      </dgm:t>
    </dgm:pt>
    <dgm:pt modelId="{9B2D856C-51D3-4D97-90C7-60470F7374FA}">
      <dgm:prSet phldrT="[Tex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رفع مستوى الأداء وزيادة فعاليتهم</a:t>
          </a:r>
          <a:endParaRPr lang="ar-EG" altLang="en-US" sz="2700" b="0" dirty="0">
            <a:solidFill>
              <a:schemeClr val="tx1"/>
            </a:solidFill>
            <a:latin typeface="Traditional Arabic" pitchFamily="18" charset="-78"/>
            <a:ea typeface="+mn-ea"/>
            <a:cs typeface="Sultan bold" pitchFamily="2" charset="-78"/>
          </a:endParaRPr>
        </a:p>
      </dgm:t>
    </dgm:pt>
    <dgm:pt modelId="{E764187F-9B75-455C-A4DC-69863D56BDB9}" type="parTrans" cxnId="{C685232C-E9A3-4E22-914D-EE50B29A492F}">
      <dgm:prSet/>
      <dgm:spPr/>
      <dgm:t>
        <a:bodyPr/>
        <a:lstStyle/>
        <a:p>
          <a:pPr rtl="1"/>
          <a:endParaRPr lang="ar-EG" sz="3200">
            <a:cs typeface="Sultan bold" pitchFamily="2" charset="-78"/>
          </a:endParaRPr>
        </a:p>
      </dgm:t>
    </dgm:pt>
    <dgm:pt modelId="{C836A799-AA98-40E2-B84E-CD61D0766964}" type="sibTrans" cxnId="{C685232C-E9A3-4E22-914D-EE50B29A492F}">
      <dgm:prSet/>
      <dgm:spPr/>
      <dgm:t>
        <a:bodyPr/>
        <a:lstStyle/>
        <a:p>
          <a:pPr rtl="1"/>
          <a:endParaRPr lang="ar-EG" sz="3200">
            <a:cs typeface="Sultan bold" pitchFamily="2" charset="-78"/>
          </a:endParaRPr>
        </a:p>
      </dgm:t>
    </dgm:pt>
    <dgm:pt modelId="{C281581D-8456-4307-A931-29A309BEE65D}">
      <dgm:prSet custT="1"/>
      <dgm:spPr>
        <a:solidFill>
          <a:schemeClr val="bg1"/>
        </a:solidFill>
        <a:ln>
          <a:solidFill>
            <a:schemeClr val="tx1"/>
          </a:solidFill>
        </a:ln>
      </dgm:spPr>
      <dgm:t>
        <a:bodyPr/>
        <a:lstStyle/>
        <a:p>
          <a:pPr rtl="1"/>
          <a:r>
            <a:rPr lang="ar-EG" altLang="en-US" sz="2700" dirty="0" smtClean="0">
              <a:solidFill>
                <a:schemeClr val="tx1"/>
              </a:solidFill>
              <a:latin typeface="Traditional Arabic" pitchFamily="18" charset="-78"/>
              <a:ea typeface="+mn-ea"/>
              <a:cs typeface="Sultan bold" pitchFamily="2" charset="-78"/>
            </a:rPr>
            <a:t>بناء علاقة قوية مع العملاء</a:t>
          </a:r>
          <a:endParaRPr lang="ar-EG" sz="2700" dirty="0">
            <a:solidFill>
              <a:schemeClr val="tx1"/>
            </a:solidFill>
            <a:cs typeface="Sultan bold" pitchFamily="2" charset="-78"/>
          </a:endParaRPr>
        </a:p>
      </dgm:t>
    </dgm:pt>
    <dgm:pt modelId="{9F42492B-D9A9-478C-8F54-D30473C8E0D8}" type="parTrans" cxnId="{C91B7FE5-F927-475C-B8CF-526763F0C46F}">
      <dgm:prSet/>
      <dgm:spPr/>
      <dgm:t>
        <a:bodyPr/>
        <a:lstStyle/>
        <a:p>
          <a:pPr rtl="1"/>
          <a:endParaRPr lang="ar-EG" sz="3200">
            <a:cs typeface="Sultan bold" pitchFamily="2" charset="-78"/>
          </a:endParaRPr>
        </a:p>
      </dgm:t>
    </dgm:pt>
    <dgm:pt modelId="{138D8ECE-621D-40C1-AA4B-D9529FE56553}" type="sibTrans" cxnId="{C91B7FE5-F927-475C-B8CF-526763F0C46F}">
      <dgm:prSet/>
      <dgm:spPr/>
      <dgm:t>
        <a:bodyPr/>
        <a:lstStyle/>
        <a:p>
          <a:pPr rtl="1"/>
          <a:endParaRPr lang="ar-EG" sz="3200">
            <a:cs typeface="Sultan bold" pitchFamily="2" charset="-78"/>
          </a:endParaRPr>
        </a:p>
      </dgm:t>
    </dgm:pt>
    <dgm:pt modelId="{3A5B0AA7-C10D-4E8A-8CAB-BA038273DA77}">
      <dgm:prSe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تمكين الجهاز من التقييم الذاتي </a:t>
          </a:r>
          <a:endParaRPr lang="en-US" altLang="en-US" sz="2700" b="0" dirty="0">
            <a:solidFill>
              <a:schemeClr val="tx1"/>
            </a:solidFill>
            <a:latin typeface="Traditional Arabic" pitchFamily="18" charset="-78"/>
            <a:ea typeface="+mn-ea"/>
            <a:cs typeface="Sultan bold" pitchFamily="2" charset="-78"/>
          </a:endParaRPr>
        </a:p>
      </dgm:t>
    </dgm:pt>
    <dgm:pt modelId="{CC69C9B5-AE57-4DC0-8923-19B94ED2FEA0}" type="parTrans" cxnId="{A2E1B747-D7DE-4C80-88D8-41757870E2F4}">
      <dgm:prSet/>
      <dgm:spPr/>
      <dgm:t>
        <a:bodyPr/>
        <a:lstStyle/>
        <a:p>
          <a:pPr rtl="1"/>
          <a:endParaRPr lang="ar-EG" sz="2000"/>
        </a:p>
      </dgm:t>
    </dgm:pt>
    <dgm:pt modelId="{F8004915-1F49-46A8-A4BA-9B31226DA07A}" type="sibTrans" cxnId="{A2E1B747-D7DE-4C80-88D8-41757870E2F4}">
      <dgm:prSet/>
      <dgm:spPr/>
      <dgm:t>
        <a:bodyPr/>
        <a:lstStyle/>
        <a:p>
          <a:pPr rtl="1"/>
          <a:endParaRPr lang="ar-EG" sz="2000"/>
        </a:p>
      </dgm:t>
    </dgm:pt>
    <dgm:pt modelId="{34E50AC1-61BB-47B4-81E7-3F7941242B5E}">
      <dgm:prSet custT="1"/>
      <dgm:spPr>
        <a:solidFill>
          <a:schemeClr val="bg1"/>
        </a:solidFill>
        <a:ln>
          <a:solidFill>
            <a:schemeClr val="tx1"/>
          </a:solidFill>
        </a:ln>
      </dgm:spPr>
      <dgm:t>
        <a:bodyPr/>
        <a:lstStyle/>
        <a:p>
          <a:pPr rtl="1"/>
          <a:r>
            <a:rPr lang="ar-EG" altLang="en-US" sz="2600" b="0" dirty="0" smtClean="0">
              <a:solidFill>
                <a:schemeClr val="tx1"/>
              </a:solidFill>
              <a:latin typeface="Traditional Arabic" pitchFamily="18" charset="-78"/>
              <a:ea typeface="+mn-ea"/>
              <a:cs typeface="Sultan bold" pitchFamily="2" charset="-78"/>
            </a:rPr>
            <a:t>وضوح المسئوليات الإدارية والصلاحيات </a:t>
          </a:r>
          <a:endParaRPr lang="en-US" altLang="en-US" sz="2600" b="0" dirty="0">
            <a:solidFill>
              <a:schemeClr val="tx1"/>
            </a:solidFill>
            <a:latin typeface="Traditional Arabic" pitchFamily="18" charset="-78"/>
            <a:ea typeface="+mn-ea"/>
            <a:cs typeface="Sultan bold" pitchFamily="2" charset="-78"/>
          </a:endParaRPr>
        </a:p>
      </dgm:t>
    </dgm:pt>
    <dgm:pt modelId="{AB88CC22-56C7-4CFC-BD26-A01109A84F5B}" type="parTrans" cxnId="{40020156-F37E-4787-B031-06FB9F1442C8}">
      <dgm:prSet/>
      <dgm:spPr/>
      <dgm:t>
        <a:bodyPr/>
        <a:lstStyle/>
        <a:p>
          <a:pPr rtl="1"/>
          <a:endParaRPr lang="ar-EG" sz="2000"/>
        </a:p>
      </dgm:t>
    </dgm:pt>
    <dgm:pt modelId="{53014B98-5007-4999-BE72-0A3B0A4DA171}" type="sibTrans" cxnId="{40020156-F37E-4787-B031-06FB9F1442C8}">
      <dgm:prSet/>
      <dgm:spPr/>
      <dgm:t>
        <a:bodyPr/>
        <a:lstStyle/>
        <a:p>
          <a:pPr rtl="1"/>
          <a:endParaRPr lang="ar-EG" sz="2000"/>
        </a:p>
      </dgm:t>
    </dgm:pt>
    <dgm:pt modelId="{8F62548A-00B8-4801-9F2C-61EB43A02465}" type="pres">
      <dgm:prSet presAssocID="{D2A14840-BFF5-4A91-9421-E73944370DA6}" presName="linear" presStyleCnt="0">
        <dgm:presLayoutVars>
          <dgm:dir val="rev"/>
          <dgm:animLvl val="lvl"/>
          <dgm:resizeHandles val="exact"/>
        </dgm:presLayoutVars>
      </dgm:prSet>
      <dgm:spPr/>
      <dgm:t>
        <a:bodyPr/>
        <a:lstStyle/>
        <a:p>
          <a:pPr rtl="1"/>
          <a:endParaRPr lang="ar-EG"/>
        </a:p>
      </dgm:t>
    </dgm:pt>
    <dgm:pt modelId="{DB9CFAE7-D7D3-4542-87AA-981B3A3B1273}" type="pres">
      <dgm:prSet presAssocID="{4C5D07CE-7FA3-4395-B233-29D5FC86BBCC}" presName="parentLin" presStyleCnt="0"/>
      <dgm:spPr/>
    </dgm:pt>
    <dgm:pt modelId="{78C8CC1C-3418-424E-A82C-FAC2D5778B5A}" type="pres">
      <dgm:prSet presAssocID="{4C5D07CE-7FA3-4395-B233-29D5FC86BBCC}" presName="parentLeftMargin" presStyleLbl="node1" presStyleIdx="0" presStyleCnt="6"/>
      <dgm:spPr/>
      <dgm:t>
        <a:bodyPr/>
        <a:lstStyle/>
        <a:p>
          <a:pPr rtl="1"/>
          <a:endParaRPr lang="ar-EG"/>
        </a:p>
      </dgm:t>
    </dgm:pt>
    <dgm:pt modelId="{B5055349-BF49-455B-BC2B-A8C6E82E8D5F}" type="pres">
      <dgm:prSet presAssocID="{4C5D07CE-7FA3-4395-B233-29D5FC86BBCC}" presName="parentText" presStyleLbl="node1" presStyleIdx="0" presStyleCnt="6" custScaleX="128235" custScaleY="133932" custLinFactNeighborX="6388" custLinFactNeighborY="-1399">
        <dgm:presLayoutVars>
          <dgm:chMax val="0"/>
          <dgm:bulletEnabled val="1"/>
        </dgm:presLayoutVars>
      </dgm:prSet>
      <dgm:spPr/>
      <dgm:t>
        <a:bodyPr/>
        <a:lstStyle/>
        <a:p>
          <a:pPr rtl="1"/>
          <a:endParaRPr lang="ar-EG"/>
        </a:p>
      </dgm:t>
    </dgm:pt>
    <dgm:pt modelId="{A6126B7E-8B5A-4CFD-AEBC-A219C212D18A}" type="pres">
      <dgm:prSet presAssocID="{4C5D07CE-7FA3-4395-B233-29D5FC86BBCC}" presName="negativeSpace" presStyleCnt="0"/>
      <dgm:spPr/>
    </dgm:pt>
    <dgm:pt modelId="{A8163EB2-C0D1-4626-8ED6-15269DEA37E4}" type="pres">
      <dgm:prSet presAssocID="{4C5D07CE-7FA3-4395-B233-29D5FC86BBCC}" presName="childText" presStyleLbl="conFgAcc1" presStyleIdx="0" presStyleCnt="6">
        <dgm:presLayoutVars>
          <dgm:bulletEnabled val="1"/>
        </dgm:presLayoutVars>
      </dgm:prSet>
      <dgm:spPr>
        <a:ln w="28575">
          <a:solidFill>
            <a:schemeClr val="accent1"/>
          </a:solidFill>
        </a:ln>
      </dgm:spPr>
    </dgm:pt>
    <dgm:pt modelId="{DA641DB1-951B-48AE-A113-EB848F285F70}" type="pres">
      <dgm:prSet presAssocID="{E59CF807-8F0D-484A-8FDC-D889425979BB}" presName="spaceBetweenRectangles" presStyleCnt="0"/>
      <dgm:spPr/>
    </dgm:pt>
    <dgm:pt modelId="{9C4161B9-5F35-44D8-9CC0-47C3133EE968}" type="pres">
      <dgm:prSet presAssocID="{A999DBDF-2A3A-4FDF-99D9-520F52753D17}" presName="parentLin" presStyleCnt="0"/>
      <dgm:spPr/>
    </dgm:pt>
    <dgm:pt modelId="{75EA3EE8-6667-485F-8732-F4D522B8EB54}" type="pres">
      <dgm:prSet presAssocID="{A999DBDF-2A3A-4FDF-99D9-520F52753D17}" presName="parentLeftMargin" presStyleLbl="node1" presStyleIdx="0" presStyleCnt="6"/>
      <dgm:spPr/>
      <dgm:t>
        <a:bodyPr/>
        <a:lstStyle/>
        <a:p>
          <a:pPr rtl="1"/>
          <a:endParaRPr lang="ar-EG"/>
        </a:p>
      </dgm:t>
    </dgm:pt>
    <dgm:pt modelId="{276A0BEB-51EA-4EB7-A32D-72E688110952}" type="pres">
      <dgm:prSet presAssocID="{A999DBDF-2A3A-4FDF-99D9-520F52753D17}" presName="parentText" presStyleLbl="node1" presStyleIdx="1" presStyleCnt="6" custScaleX="128235" custScaleY="125128">
        <dgm:presLayoutVars>
          <dgm:chMax val="0"/>
          <dgm:bulletEnabled val="1"/>
        </dgm:presLayoutVars>
      </dgm:prSet>
      <dgm:spPr/>
      <dgm:t>
        <a:bodyPr/>
        <a:lstStyle/>
        <a:p>
          <a:pPr rtl="1"/>
          <a:endParaRPr lang="ar-EG"/>
        </a:p>
      </dgm:t>
    </dgm:pt>
    <dgm:pt modelId="{421DC7D8-CB30-44EB-9BC9-9C8F343689AB}" type="pres">
      <dgm:prSet presAssocID="{A999DBDF-2A3A-4FDF-99D9-520F52753D17}" presName="negativeSpace" presStyleCnt="0"/>
      <dgm:spPr/>
    </dgm:pt>
    <dgm:pt modelId="{1364C8FB-083F-4A52-8459-69C3D7D4AEAF}" type="pres">
      <dgm:prSet presAssocID="{A999DBDF-2A3A-4FDF-99D9-520F52753D17}" presName="childText" presStyleLbl="conFgAcc1" presStyleIdx="1" presStyleCnt="6">
        <dgm:presLayoutVars>
          <dgm:bulletEnabled val="1"/>
        </dgm:presLayoutVars>
      </dgm:prSet>
      <dgm:spPr>
        <a:ln w="28575">
          <a:solidFill>
            <a:srgbClr val="006600"/>
          </a:solidFill>
        </a:ln>
      </dgm:spPr>
    </dgm:pt>
    <dgm:pt modelId="{D0DDF43B-B018-44B0-AF86-909FF2641F15}" type="pres">
      <dgm:prSet presAssocID="{513369A1-6ADC-4FAD-9D86-4C0070EE10AD}" presName="spaceBetweenRectangles" presStyleCnt="0"/>
      <dgm:spPr/>
    </dgm:pt>
    <dgm:pt modelId="{25189DFD-2434-43CF-8A4D-F27AC98D1F36}" type="pres">
      <dgm:prSet presAssocID="{9B2D856C-51D3-4D97-90C7-60470F7374FA}" presName="parentLin" presStyleCnt="0"/>
      <dgm:spPr/>
    </dgm:pt>
    <dgm:pt modelId="{92221415-B142-4F84-9762-3402B5C24B06}" type="pres">
      <dgm:prSet presAssocID="{9B2D856C-51D3-4D97-90C7-60470F7374FA}" presName="parentLeftMargin" presStyleLbl="node1" presStyleIdx="1" presStyleCnt="6"/>
      <dgm:spPr/>
      <dgm:t>
        <a:bodyPr/>
        <a:lstStyle/>
        <a:p>
          <a:pPr rtl="1"/>
          <a:endParaRPr lang="ar-EG"/>
        </a:p>
      </dgm:t>
    </dgm:pt>
    <dgm:pt modelId="{8BCC261C-FDBB-4343-9AA6-4E41C74F15C3}" type="pres">
      <dgm:prSet presAssocID="{9B2D856C-51D3-4D97-90C7-60470F7374FA}" presName="parentText" presStyleLbl="node1" presStyleIdx="2" presStyleCnt="6" custScaleX="128235" custScaleY="138396">
        <dgm:presLayoutVars>
          <dgm:chMax val="0"/>
          <dgm:bulletEnabled val="1"/>
        </dgm:presLayoutVars>
      </dgm:prSet>
      <dgm:spPr/>
      <dgm:t>
        <a:bodyPr/>
        <a:lstStyle/>
        <a:p>
          <a:pPr rtl="1"/>
          <a:endParaRPr lang="ar-EG"/>
        </a:p>
      </dgm:t>
    </dgm:pt>
    <dgm:pt modelId="{6BB06816-9470-4BD0-8552-E44D53CB3EA6}" type="pres">
      <dgm:prSet presAssocID="{9B2D856C-51D3-4D97-90C7-60470F7374FA}" presName="negativeSpace" presStyleCnt="0"/>
      <dgm:spPr/>
    </dgm:pt>
    <dgm:pt modelId="{27CFCF2A-B9D4-4C37-BBE1-0275CF439B26}" type="pres">
      <dgm:prSet presAssocID="{9B2D856C-51D3-4D97-90C7-60470F7374FA}" presName="childText" presStyleLbl="conFgAcc1" presStyleIdx="2" presStyleCnt="6">
        <dgm:presLayoutVars>
          <dgm:bulletEnabled val="1"/>
        </dgm:presLayoutVars>
      </dgm:prSet>
      <dgm:spPr>
        <a:ln w="28575">
          <a:solidFill>
            <a:srgbClr val="002060"/>
          </a:solidFill>
        </a:ln>
      </dgm:spPr>
    </dgm:pt>
    <dgm:pt modelId="{A526E2E6-0E90-437E-AACE-1CD0764E204C}" type="pres">
      <dgm:prSet presAssocID="{C836A799-AA98-40E2-B84E-CD61D0766964}" presName="spaceBetweenRectangles" presStyleCnt="0"/>
      <dgm:spPr/>
    </dgm:pt>
    <dgm:pt modelId="{4A7AD187-D06E-43EF-BBBC-8F90EF2342DE}" type="pres">
      <dgm:prSet presAssocID="{34E50AC1-61BB-47B4-81E7-3F7941242B5E}" presName="parentLin" presStyleCnt="0"/>
      <dgm:spPr/>
    </dgm:pt>
    <dgm:pt modelId="{AEBF734A-3E41-47CF-8794-7C064838CBFD}" type="pres">
      <dgm:prSet presAssocID="{34E50AC1-61BB-47B4-81E7-3F7941242B5E}" presName="parentLeftMargin" presStyleLbl="node1" presStyleIdx="2" presStyleCnt="6"/>
      <dgm:spPr/>
      <dgm:t>
        <a:bodyPr/>
        <a:lstStyle/>
        <a:p>
          <a:pPr rtl="1"/>
          <a:endParaRPr lang="ar-EG"/>
        </a:p>
      </dgm:t>
    </dgm:pt>
    <dgm:pt modelId="{F4710C1B-568D-4DDB-977B-A452E15913BC}" type="pres">
      <dgm:prSet presAssocID="{34E50AC1-61BB-47B4-81E7-3F7941242B5E}" presName="parentText" presStyleLbl="node1" presStyleIdx="3" presStyleCnt="6" custScaleX="128235" custScaleY="128406">
        <dgm:presLayoutVars>
          <dgm:chMax val="0"/>
          <dgm:bulletEnabled val="1"/>
        </dgm:presLayoutVars>
      </dgm:prSet>
      <dgm:spPr/>
      <dgm:t>
        <a:bodyPr/>
        <a:lstStyle/>
        <a:p>
          <a:pPr rtl="1"/>
          <a:endParaRPr lang="ar-EG"/>
        </a:p>
      </dgm:t>
    </dgm:pt>
    <dgm:pt modelId="{336B6EC3-E239-478C-8745-C17CCF362B1E}" type="pres">
      <dgm:prSet presAssocID="{34E50AC1-61BB-47B4-81E7-3F7941242B5E}" presName="negativeSpace" presStyleCnt="0"/>
      <dgm:spPr/>
    </dgm:pt>
    <dgm:pt modelId="{7F6E9E5E-49E4-4BB9-A6DF-173014671E9E}" type="pres">
      <dgm:prSet presAssocID="{34E50AC1-61BB-47B4-81E7-3F7941242B5E}" presName="childText" presStyleLbl="conFgAcc1" presStyleIdx="3" presStyleCnt="6">
        <dgm:presLayoutVars>
          <dgm:bulletEnabled val="1"/>
        </dgm:presLayoutVars>
      </dgm:prSet>
      <dgm:spPr>
        <a:ln w="28575">
          <a:solidFill>
            <a:srgbClr val="7030A0"/>
          </a:solidFill>
        </a:ln>
      </dgm:spPr>
      <dgm:t>
        <a:bodyPr/>
        <a:lstStyle/>
        <a:p>
          <a:pPr rtl="1"/>
          <a:endParaRPr lang="ar-EG"/>
        </a:p>
      </dgm:t>
    </dgm:pt>
    <dgm:pt modelId="{3378A3A9-37A3-41E2-9A8D-1245A6C065A0}" type="pres">
      <dgm:prSet presAssocID="{53014B98-5007-4999-BE72-0A3B0A4DA171}" presName="spaceBetweenRectangles" presStyleCnt="0"/>
      <dgm:spPr/>
    </dgm:pt>
    <dgm:pt modelId="{D61680BE-0588-4500-B59C-B68F677210CD}" type="pres">
      <dgm:prSet presAssocID="{3A5B0AA7-C10D-4E8A-8CAB-BA038273DA77}" presName="parentLin" presStyleCnt="0"/>
      <dgm:spPr/>
    </dgm:pt>
    <dgm:pt modelId="{16891666-59DE-45ED-989C-B804918EFDD2}" type="pres">
      <dgm:prSet presAssocID="{3A5B0AA7-C10D-4E8A-8CAB-BA038273DA77}" presName="parentLeftMargin" presStyleLbl="node1" presStyleIdx="3" presStyleCnt="6"/>
      <dgm:spPr/>
      <dgm:t>
        <a:bodyPr/>
        <a:lstStyle/>
        <a:p>
          <a:pPr rtl="1"/>
          <a:endParaRPr lang="ar-EG"/>
        </a:p>
      </dgm:t>
    </dgm:pt>
    <dgm:pt modelId="{E1B3B37C-6DEA-47CC-98B2-1203B00AB60E}" type="pres">
      <dgm:prSet presAssocID="{3A5B0AA7-C10D-4E8A-8CAB-BA038273DA77}" presName="parentText" presStyleLbl="node1" presStyleIdx="4" presStyleCnt="6" custScaleX="128235" custScaleY="127758">
        <dgm:presLayoutVars>
          <dgm:chMax val="0"/>
          <dgm:bulletEnabled val="1"/>
        </dgm:presLayoutVars>
      </dgm:prSet>
      <dgm:spPr/>
      <dgm:t>
        <a:bodyPr/>
        <a:lstStyle/>
        <a:p>
          <a:pPr rtl="1"/>
          <a:endParaRPr lang="ar-EG"/>
        </a:p>
      </dgm:t>
    </dgm:pt>
    <dgm:pt modelId="{83051DF7-42AE-43C3-945C-9B35B3E22B0C}" type="pres">
      <dgm:prSet presAssocID="{3A5B0AA7-C10D-4E8A-8CAB-BA038273DA77}" presName="negativeSpace" presStyleCnt="0"/>
      <dgm:spPr/>
    </dgm:pt>
    <dgm:pt modelId="{23508305-DE2A-4C02-97BC-2638826A40E3}" type="pres">
      <dgm:prSet presAssocID="{3A5B0AA7-C10D-4E8A-8CAB-BA038273DA77}" presName="childText" presStyleLbl="conFgAcc1" presStyleIdx="4" presStyleCnt="6">
        <dgm:presLayoutVars>
          <dgm:bulletEnabled val="1"/>
        </dgm:presLayoutVars>
      </dgm:prSet>
      <dgm:spPr>
        <a:ln w="28575">
          <a:solidFill>
            <a:srgbClr val="FFC000"/>
          </a:solidFill>
        </a:ln>
      </dgm:spPr>
    </dgm:pt>
    <dgm:pt modelId="{E5DC7343-13B9-4DA6-B788-1D4F77ABBD1E}" type="pres">
      <dgm:prSet presAssocID="{F8004915-1F49-46A8-A4BA-9B31226DA07A}" presName="spaceBetweenRectangles" presStyleCnt="0"/>
      <dgm:spPr/>
    </dgm:pt>
    <dgm:pt modelId="{48ACDCEB-B7EC-4B94-B5AD-72BA26045D3D}" type="pres">
      <dgm:prSet presAssocID="{C281581D-8456-4307-A931-29A309BEE65D}" presName="parentLin" presStyleCnt="0"/>
      <dgm:spPr/>
    </dgm:pt>
    <dgm:pt modelId="{B1FB80A8-74D5-4B38-A67B-1A1D4E971CBD}" type="pres">
      <dgm:prSet presAssocID="{C281581D-8456-4307-A931-29A309BEE65D}" presName="parentLeftMargin" presStyleLbl="node1" presStyleIdx="4" presStyleCnt="6"/>
      <dgm:spPr/>
      <dgm:t>
        <a:bodyPr/>
        <a:lstStyle/>
        <a:p>
          <a:pPr rtl="1"/>
          <a:endParaRPr lang="ar-EG"/>
        </a:p>
      </dgm:t>
    </dgm:pt>
    <dgm:pt modelId="{064D38A0-BA80-45E6-97B2-5D5C40187890}" type="pres">
      <dgm:prSet presAssocID="{C281581D-8456-4307-A931-29A309BEE65D}" presName="parentText" presStyleLbl="node1" presStyleIdx="5" presStyleCnt="6" custScaleX="128235" custScaleY="127758">
        <dgm:presLayoutVars>
          <dgm:chMax val="0"/>
          <dgm:bulletEnabled val="1"/>
        </dgm:presLayoutVars>
      </dgm:prSet>
      <dgm:spPr/>
      <dgm:t>
        <a:bodyPr/>
        <a:lstStyle/>
        <a:p>
          <a:pPr rtl="1"/>
          <a:endParaRPr lang="ar-EG"/>
        </a:p>
      </dgm:t>
    </dgm:pt>
    <dgm:pt modelId="{729631CE-B84D-4B1F-8AE4-8D183121EFEA}" type="pres">
      <dgm:prSet presAssocID="{C281581D-8456-4307-A931-29A309BEE65D}" presName="negativeSpace" presStyleCnt="0"/>
      <dgm:spPr/>
    </dgm:pt>
    <dgm:pt modelId="{9D16162A-C258-4373-B39C-375C1C8A525D}" type="pres">
      <dgm:prSet presAssocID="{C281581D-8456-4307-A931-29A309BEE65D}" presName="childText" presStyleLbl="conFgAcc1" presStyleIdx="5" presStyleCnt="6">
        <dgm:presLayoutVars>
          <dgm:bulletEnabled val="1"/>
        </dgm:presLayoutVars>
      </dgm:prSet>
      <dgm:spPr>
        <a:ln w="28575">
          <a:solidFill>
            <a:srgbClr val="996633"/>
          </a:solidFill>
        </a:ln>
      </dgm:spPr>
    </dgm:pt>
  </dgm:ptLst>
  <dgm:cxnLst>
    <dgm:cxn modelId="{92B2A0D1-D5EF-458A-A74F-B2E242239288}" type="presOf" srcId="{C281581D-8456-4307-A931-29A309BEE65D}" destId="{B1FB80A8-74D5-4B38-A67B-1A1D4E971CBD}" srcOrd="0" destOrd="0" presId="urn:microsoft.com/office/officeart/2005/8/layout/list1"/>
    <dgm:cxn modelId="{C91B7FE5-F927-475C-B8CF-526763F0C46F}" srcId="{D2A14840-BFF5-4A91-9421-E73944370DA6}" destId="{C281581D-8456-4307-A931-29A309BEE65D}" srcOrd="5" destOrd="0" parTransId="{9F42492B-D9A9-478C-8F54-D30473C8E0D8}" sibTransId="{138D8ECE-621D-40C1-AA4B-D9529FE56553}"/>
    <dgm:cxn modelId="{D4BEC4AD-2E5F-4C02-A468-B4186BEB842D}" type="presOf" srcId="{D2A14840-BFF5-4A91-9421-E73944370DA6}" destId="{8F62548A-00B8-4801-9F2C-61EB43A02465}" srcOrd="0" destOrd="0" presId="urn:microsoft.com/office/officeart/2005/8/layout/list1"/>
    <dgm:cxn modelId="{40020156-F37E-4787-B031-06FB9F1442C8}" srcId="{D2A14840-BFF5-4A91-9421-E73944370DA6}" destId="{34E50AC1-61BB-47B4-81E7-3F7941242B5E}" srcOrd="3" destOrd="0" parTransId="{AB88CC22-56C7-4CFC-BD26-A01109A84F5B}" sibTransId="{53014B98-5007-4999-BE72-0A3B0A4DA171}"/>
    <dgm:cxn modelId="{18227A4A-028F-4579-98F9-7BD21752D0DF}" type="presOf" srcId="{A999DBDF-2A3A-4FDF-99D9-520F52753D17}" destId="{276A0BEB-51EA-4EB7-A32D-72E688110952}" srcOrd="1" destOrd="0" presId="urn:microsoft.com/office/officeart/2005/8/layout/list1"/>
    <dgm:cxn modelId="{C7C28A4F-595A-4609-ABA5-1B7CB101F9D9}" type="presOf" srcId="{9B2D856C-51D3-4D97-90C7-60470F7374FA}" destId="{8BCC261C-FDBB-4343-9AA6-4E41C74F15C3}" srcOrd="1" destOrd="0" presId="urn:microsoft.com/office/officeart/2005/8/layout/list1"/>
    <dgm:cxn modelId="{DD9CD312-25B1-4CFE-9F30-A3A538B6FBD2}" type="presOf" srcId="{3A5B0AA7-C10D-4E8A-8CAB-BA038273DA77}" destId="{E1B3B37C-6DEA-47CC-98B2-1203B00AB60E}" srcOrd="1" destOrd="0" presId="urn:microsoft.com/office/officeart/2005/8/layout/list1"/>
    <dgm:cxn modelId="{662E7AA7-A9F9-470F-9508-9648F5FED141}" type="presOf" srcId="{A999DBDF-2A3A-4FDF-99D9-520F52753D17}" destId="{75EA3EE8-6667-485F-8732-F4D522B8EB54}" srcOrd="0" destOrd="0" presId="urn:microsoft.com/office/officeart/2005/8/layout/list1"/>
    <dgm:cxn modelId="{79BDEC54-D951-4ED5-A207-7F7CF0C16BD4}" type="presOf" srcId="{34E50AC1-61BB-47B4-81E7-3F7941242B5E}" destId="{AEBF734A-3E41-47CF-8794-7C064838CBFD}" srcOrd="0" destOrd="0" presId="urn:microsoft.com/office/officeart/2005/8/layout/list1"/>
    <dgm:cxn modelId="{E3B110D1-9E53-47DC-BF9F-550143BC0AD2}" type="presOf" srcId="{3A5B0AA7-C10D-4E8A-8CAB-BA038273DA77}" destId="{16891666-59DE-45ED-989C-B804918EFDD2}" srcOrd="0" destOrd="0" presId="urn:microsoft.com/office/officeart/2005/8/layout/list1"/>
    <dgm:cxn modelId="{85AE86DB-1E98-469C-8963-AC991DE48E51}" srcId="{D2A14840-BFF5-4A91-9421-E73944370DA6}" destId="{4C5D07CE-7FA3-4395-B233-29D5FC86BBCC}" srcOrd="0" destOrd="0" parTransId="{DFEB7DB1-DED2-4788-A86D-35E43655CA59}" sibTransId="{E59CF807-8F0D-484A-8FDC-D889425979BB}"/>
    <dgm:cxn modelId="{C2F506D3-E4AD-4FDD-9BA4-02104F34AE8D}" type="presOf" srcId="{9B2D856C-51D3-4D97-90C7-60470F7374FA}" destId="{92221415-B142-4F84-9762-3402B5C24B06}" srcOrd="0" destOrd="0" presId="urn:microsoft.com/office/officeart/2005/8/layout/list1"/>
    <dgm:cxn modelId="{C685232C-E9A3-4E22-914D-EE50B29A492F}" srcId="{D2A14840-BFF5-4A91-9421-E73944370DA6}" destId="{9B2D856C-51D3-4D97-90C7-60470F7374FA}" srcOrd="2" destOrd="0" parTransId="{E764187F-9B75-455C-A4DC-69863D56BDB9}" sibTransId="{C836A799-AA98-40E2-B84E-CD61D0766964}"/>
    <dgm:cxn modelId="{A2E1B747-D7DE-4C80-88D8-41757870E2F4}" srcId="{D2A14840-BFF5-4A91-9421-E73944370DA6}" destId="{3A5B0AA7-C10D-4E8A-8CAB-BA038273DA77}" srcOrd="4" destOrd="0" parTransId="{CC69C9B5-AE57-4DC0-8923-19B94ED2FEA0}" sibTransId="{F8004915-1F49-46A8-A4BA-9B31226DA07A}"/>
    <dgm:cxn modelId="{FAF1BDD1-1B4C-4447-AE86-D16E102AFF2F}" type="presOf" srcId="{4C5D07CE-7FA3-4395-B233-29D5FC86BBCC}" destId="{78C8CC1C-3418-424E-A82C-FAC2D5778B5A}" srcOrd="0" destOrd="0" presId="urn:microsoft.com/office/officeart/2005/8/layout/list1"/>
    <dgm:cxn modelId="{6084B311-43F3-4B84-B3D3-F438BE50A035}" type="presOf" srcId="{4C5D07CE-7FA3-4395-B233-29D5FC86BBCC}" destId="{B5055349-BF49-455B-BC2B-A8C6E82E8D5F}" srcOrd="1" destOrd="0" presId="urn:microsoft.com/office/officeart/2005/8/layout/list1"/>
    <dgm:cxn modelId="{71A55EFD-0EEE-42F2-BB0F-F775741310FC}" type="presOf" srcId="{34E50AC1-61BB-47B4-81E7-3F7941242B5E}" destId="{F4710C1B-568D-4DDB-977B-A452E15913BC}" srcOrd="1" destOrd="0" presId="urn:microsoft.com/office/officeart/2005/8/layout/list1"/>
    <dgm:cxn modelId="{8908C25D-77D5-487C-BBE8-0F0C1E438903}" type="presOf" srcId="{C281581D-8456-4307-A931-29A309BEE65D}" destId="{064D38A0-BA80-45E6-97B2-5D5C40187890}" srcOrd="1" destOrd="0" presId="urn:microsoft.com/office/officeart/2005/8/layout/list1"/>
    <dgm:cxn modelId="{37800E2B-5771-4296-962D-05B5BE0EBA10}" srcId="{D2A14840-BFF5-4A91-9421-E73944370DA6}" destId="{A999DBDF-2A3A-4FDF-99D9-520F52753D17}" srcOrd="1" destOrd="0" parTransId="{3CC3C9FD-6FE4-4B26-9C8C-C38BC59B42BA}" sibTransId="{513369A1-6ADC-4FAD-9D86-4C0070EE10AD}"/>
    <dgm:cxn modelId="{3D826469-B853-4BCA-A638-8CBCE2364E6A}" type="presParOf" srcId="{8F62548A-00B8-4801-9F2C-61EB43A02465}" destId="{DB9CFAE7-D7D3-4542-87AA-981B3A3B1273}" srcOrd="0" destOrd="0" presId="urn:microsoft.com/office/officeart/2005/8/layout/list1"/>
    <dgm:cxn modelId="{717A3BD3-1DB2-4A8D-B7AD-51A510A367F1}" type="presParOf" srcId="{DB9CFAE7-D7D3-4542-87AA-981B3A3B1273}" destId="{78C8CC1C-3418-424E-A82C-FAC2D5778B5A}" srcOrd="0" destOrd="0" presId="urn:microsoft.com/office/officeart/2005/8/layout/list1"/>
    <dgm:cxn modelId="{6D4F0615-C04C-4326-B038-7F6064AD94FD}" type="presParOf" srcId="{DB9CFAE7-D7D3-4542-87AA-981B3A3B1273}" destId="{B5055349-BF49-455B-BC2B-A8C6E82E8D5F}" srcOrd="1" destOrd="0" presId="urn:microsoft.com/office/officeart/2005/8/layout/list1"/>
    <dgm:cxn modelId="{C2D2D8D4-6C3A-4205-A7D1-704B22E144C3}" type="presParOf" srcId="{8F62548A-00B8-4801-9F2C-61EB43A02465}" destId="{A6126B7E-8B5A-4CFD-AEBC-A219C212D18A}" srcOrd="1" destOrd="0" presId="urn:microsoft.com/office/officeart/2005/8/layout/list1"/>
    <dgm:cxn modelId="{E3F2DB8C-C1D3-4DDD-AC24-66C800C9881C}" type="presParOf" srcId="{8F62548A-00B8-4801-9F2C-61EB43A02465}" destId="{A8163EB2-C0D1-4626-8ED6-15269DEA37E4}" srcOrd="2" destOrd="0" presId="urn:microsoft.com/office/officeart/2005/8/layout/list1"/>
    <dgm:cxn modelId="{B1CB0F1F-9DDE-45BB-9064-F39960410820}" type="presParOf" srcId="{8F62548A-00B8-4801-9F2C-61EB43A02465}" destId="{DA641DB1-951B-48AE-A113-EB848F285F70}" srcOrd="3" destOrd="0" presId="urn:microsoft.com/office/officeart/2005/8/layout/list1"/>
    <dgm:cxn modelId="{8A7CB2B3-6D73-4689-AECB-BB59D08A25E8}" type="presParOf" srcId="{8F62548A-00B8-4801-9F2C-61EB43A02465}" destId="{9C4161B9-5F35-44D8-9CC0-47C3133EE968}" srcOrd="4" destOrd="0" presId="urn:microsoft.com/office/officeart/2005/8/layout/list1"/>
    <dgm:cxn modelId="{5D979B9B-3EC2-4E08-8F94-65B052476E14}" type="presParOf" srcId="{9C4161B9-5F35-44D8-9CC0-47C3133EE968}" destId="{75EA3EE8-6667-485F-8732-F4D522B8EB54}" srcOrd="0" destOrd="0" presId="urn:microsoft.com/office/officeart/2005/8/layout/list1"/>
    <dgm:cxn modelId="{478F984F-8CEE-4DBB-A2C0-C88BD4CD54B1}" type="presParOf" srcId="{9C4161B9-5F35-44D8-9CC0-47C3133EE968}" destId="{276A0BEB-51EA-4EB7-A32D-72E688110952}" srcOrd="1" destOrd="0" presId="urn:microsoft.com/office/officeart/2005/8/layout/list1"/>
    <dgm:cxn modelId="{F075F5B1-A40C-4264-81D8-DD3DAEFAC2E6}" type="presParOf" srcId="{8F62548A-00B8-4801-9F2C-61EB43A02465}" destId="{421DC7D8-CB30-44EB-9BC9-9C8F343689AB}" srcOrd="5" destOrd="0" presId="urn:microsoft.com/office/officeart/2005/8/layout/list1"/>
    <dgm:cxn modelId="{B75EC664-C17A-4B33-945E-04280411B9B8}" type="presParOf" srcId="{8F62548A-00B8-4801-9F2C-61EB43A02465}" destId="{1364C8FB-083F-4A52-8459-69C3D7D4AEAF}" srcOrd="6" destOrd="0" presId="urn:microsoft.com/office/officeart/2005/8/layout/list1"/>
    <dgm:cxn modelId="{DD526851-42AB-4BE2-97ED-D53D168F1CB6}" type="presParOf" srcId="{8F62548A-00B8-4801-9F2C-61EB43A02465}" destId="{D0DDF43B-B018-44B0-AF86-909FF2641F15}" srcOrd="7" destOrd="0" presId="urn:microsoft.com/office/officeart/2005/8/layout/list1"/>
    <dgm:cxn modelId="{6622790B-9DA1-4A33-AA93-53D571B93351}" type="presParOf" srcId="{8F62548A-00B8-4801-9F2C-61EB43A02465}" destId="{25189DFD-2434-43CF-8A4D-F27AC98D1F36}" srcOrd="8" destOrd="0" presId="urn:microsoft.com/office/officeart/2005/8/layout/list1"/>
    <dgm:cxn modelId="{742C5368-7C53-4C63-937A-8220EC4453C7}" type="presParOf" srcId="{25189DFD-2434-43CF-8A4D-F27AC98D1F36}" destId="{92221415-B142-4F84-9762-3402B5C24B06}" srcOrd="0" destOrd="0" presId="urn:microsoft.com/office/officeart/2005/8/layout/list1"/>
    <dgm:cxn modelId="{58C70189-5BF7-4972-97F5-72A4AE109536}" type="presParOf" srcId="{25189DFD-2434-43CF-8A4D-F27AC98D1F36}" destId="{8BCC261C-FDBB-4343-9AA6-4E41C74F15C3}" srcOrd="1" destOrd="0" presId="urn:microsoft.com/office/officeart/2005/8/layout/list1"/>
    <dgm:cxn modelId="{3270981D-9DE6-40A3-B9BE-E9CB1A66D3D0}" type="presParOf" srcId="{8F62548A-00B8-4801-9F2C-61EB43A02465}" destId="{6BB06816-9470-4BD0-8552-E44D53CB3EA6}" srcOrd="9" destOrd="0" presId="urn:microsoft.com/office/officeart/2005/8/layout/list1"/>
    <dgm:cxn modelId="{F7A64530-18B5-41A5-9634-9356FB2429D2}" type="presParOf" srcId="{8F62548A-00B8-4801-9F2C-61EB43A02465}" destId="{27CFCF2A-B9D4-4C37-BBE1-0275CF439B26}" srcOrd="10" destOrd="0" presId="urn:microsoft.com/office/officeart/2005/8/layout/list1"/>
    <dgm:cxn modelId="{CDB14E71-C6FE-4E93-9925-C38965DD57AC}" type="presParOf" srcId="{8F62548A-00B8-4801-9F2C-61EB43A02465}" destId="{A526E2E6-0E90-437E-AACE-1CD0764E204C}" srcOrd="11" destOrd="0" presId="urn:microsoft.com/office/officeart/2005/8/layout/list1"/>
    <dgm:cxn modelId="{5F06A6E7-8F91-4F32-9863-F61050BB3E8A}" type="presParOf" srcId="{8F62548A-00B8-4801-9F2C-61EB43A02465}" destId="{4A7AD187-D06E-43EF-BBBC-8F90EF2342DE}" srcOrd="12" destOrd="0" presId="urn:microsoft.com/office/officeart/2005/8/layout/list1"/>
    <dgm:cxn modelId="{C7194ACD-AD59-4530-8A88-3E53EAA79093}" type="presParOf" srcId="{4A7AD187-D06E-43EF-BBBC-8F90EF2342DE}" destId="{AEBF734A-3E41-47CF-8794-7C064838CBFD}" srcOrd="0" destOrd="0" presId="urn:microsoft.com/office/officeart/2005/8/layout/list1"/>
    <dgm:cxn modelId="{AB085391-105E-4959-B7A3-3341D67CB2D5}" type="presParOf" srcId="{4A7AD187-D06E-43EF-BBBC-8F90EF2342DE}" destId="{F4710C1B-568D-4DDB-977B-A452E15913BC}" srcOrd="1" destOrd="0" presId="urn:microsoft.com/office/officeart/2005/8/layout/list1"/>
    <dgm:cxn modelId="{A61FC53A-A9E9-4D6B-9F36-43C4468A77FE}" type="presParOf" srcId="{8F62548A-00B8-4801-9F2C-61EB43A02465}" destId="{336B6EC3-E239-478C-8745-C17CCF362B1E}" srcOrd="13" destOrd="0" presId="urn:microsoft.com/office/officeart/2005/8/layout/list1"/>
    <dgm:cxn modelId="{22A41649-A3D0-47F2-82BF-70BC4D1EBB91}" type="presParOf" srcId="{8F62548A-00B8-4801-9F2C-61EB43A02465}" destId="{7F6E9E5E-49E4-4BB9-A6DF-173014671E9E}" srcOrd="14" destOrd="0" presId="urn:microsoft.com/office/officeart/2005/8/layout/list1"/>
    <dgm:cxn modelId="{AC1BD2A3-B709-4E1F-8384-3A4EC5326279}" type="presParOf" srcId="{8F62548A-00B8-4801-9F2C-61EB43A02465}" destId="{3378A3A9-37A3-41E2-9A8D-1245A6C065A0}" srcOrd="15" destOrd="0" presId="urn:microsoft.com/office/officeart/2005/8/layout/list1"/>
    <dgm:cxn modelId="{67046441-B1C1-4F2A-B426-322ED9DB93A9}" type="presParOf" srcId="{8F62548A-00B8-4801-9F2C-61EB43A02465}" destId="{D61680BE-0588-4500-B59C-B68F677210CD}" srcOrd="16" destOrd="0" presId="urn:microsoft.com/office/officeart/2005/8/layout/list1"/>
    <dgm:cxn modelId="{D966FBE5-0376-490C-ADF3-DBDAF9959E53}" type="presParOf" srcId="{D61680BE-0588-4500-B59C-B68F677210CD}" destId="{16891666-59DE-45ED-989C-B804918EFDD2}" srcOrd="0" destOrd="0" presId="urn:microsoft.com/office/officeart/2005/8/layout/list1"/>
    <dgm:cxn modelId="{E65EEFBB-EE16-4219-B514-FC344DF87548}" type="presParOf" srcId="{D61680BE-0588-4500-B59C-B68F677210CD}" destId="{E1B3B37C-6DEA-47CC-98B2-1203B00AB60E}" srcOrd="1" destOrd="0" presId="urn:microsoft.com/office/officeart/2005/8/layout/list1"/>
    <dgm:cxn modelId="{A7642982-C7A5-4CFF-B0AB-B7C94DE477F0}" type="presParOf" srcId="{8F62548A-00B8-4801-9F2C-61EB43A02465}" destId="{83051DF7-42AE-43C3-945C-9B35B3E22B0C}" srcOrd="17" destOrd="0" presId="urn:microsoft.com/office/officeart/2005/8/layout/list1"/>
    <dgm:cxn modelId="{D6310EAF-501E-4F68-9E3E-88F7B89A20ED}" type="presParOf" srcId="{8F62548A-00B8-4801-9F2C-61EB43A02465}" destId="{23508305-DE2A-4C02-97BC-2638826A40E3}" srcOrd="18" destOrd="0" presId="urn:microsoft.com/office/officeart/2005/8/layout/list1"/>
    <dgm:cxn modelId="{FB1D4F59-723D-47FB-9444-280560D9CC4C}" type="presParOf" srcId="{8F62548A-00B8-4801-9F2C-61EB43A02465}" destId="{E5DC7343-13B9-4DA6-B788-1D4F77ABBD1E}" srcOrd="19" destOrd="0" presId="urn:microsoft.com/office/officeart/2005/8/layout/list1"/>
    <dgm:cxn modelId="{94401F18-8740-4D66-BC66-796F80C87044}" type="presParOf" srcId="{8F62548A-00B8-4801-9F2C-61EB43A02465}" destId="{48ACDCEB-B7EC-4B94-B5AD-72BA26045D3D}" srcOrd="20" destOrd="0" presId="urn:microsoft.com/office/officeart/2005/8/layout/list1"/>
    <dgm:cxn modelId="{9C374AFE-0BE5-4EF1-B4A3-61510C20F56F}" type="presParOf" srcId="{48ACDCEB-B7EC-4B94-B5AD-72BA26045D3D}" destId="{B1FB80A8-74D5-4B38-A67B-1A1D4E971CBD}" srcOrd="0" destOrd="0" presId="urn:microsoft.com/office/officeart/2005/8/layout/list1"/>
    <dgm:cxn modelId="{B64498FC-8589-4DA9-B854-722DF7C59B38}" type="presParOf" srcId="{48ACDCEB-B7EC-4B94-B5AD-72BA26045D3D}" destId="{064D38A0-BA80-45E6-97B2-5D5C40187890}" srcOrd="1" destOrd="0" presId="urn:microsoft.com/office/officeart/2005/8/layout/list1"/>
    <dgm:cxn modelId="{4CAF55C6-9AAB-4244-8310-4FB1397284AE}" type="presParOf" srcId="{8F62548A-00B8-4801-9F2C-61EB43A02465}" destId="{729631CE-B84D-4B1F-8AE4-8D183121EFEA}" srcOrd="21" destOrd="0" presId="urn:microsoft.com/office/officeart/2005/8/layout/list1"/>
    <dgm:cxn modelId="{F27EF7B4-E6F5-4B3D-97EC-3B9C0036D611}" type="presParOf" srcId="{8F62548A-00B8-4801-9F2C-61EB43A02465}" destId="{9D16162A-C258-4373-B39C-375C1C8A525D}" srcOrd="22"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A14840-BFF5-4A91-9421-E73944370DA6}" type="doc">
      <dgm:prSet loTypeId="urn:microsoft.com/office/officeart/2005/8/layout/list1" loCatId="list" qsTypeId="urn:microsoft.com/office/officeart/2005/8/quickstyle/3d2" qsCatId="3D" csTypeId="urn:microsoft.com/office/officeart/2005/8/colors/accent1_3" csCatId="accent1" phldr="1"/>
      <dgm:spPr/>
      <dgm:t>
        <a:bodyPr/>
        <a:lstStyle/>
        <a:p>
          <a:pPr rtl="1"/>
          <a:endParaRPr lang="ar-EG"/>
        </a:p>
      </dgm:t>
    </dgm:pt>
    <dgm:pt modelId="{4C5D07CE-7FA3-4395-B233-29D5FC86BBCC}">
      <dgm:prSet phldrT="[Tex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التقليل من الإجراءات الروتينية</a:t>
          </a:r>
          <a:endParaRPr lang="ar-EG" altLang="en-US" sz="2700" b="0" dirty="0">
            <a:solidFill>
              <a:schemeClr val="tx1"/>
            </a:solidFill>
            <a:latin typeface="Traditional Arabic" pitchFamily="18" charset="-78"/>
            <a:ea typeface="+mn-ea"/>
            <a:cs typeface="Sultan bold" pitchFamily="2" charset="-78"/>
          </a:endParaRPr>
        </a:p>
      </dgm:t>
    </dgm:pt>
    <dgm:pt modelId="{DFEB7DB1-DED2-4788-A86D-35E43655CA59}" type="parTrans" cxnId="{85AE86DB-1E98-469C-8963-AC991DE48E51}">
      <dgm:prSet/>
      <dgm:spPr/>
      <dgm:t>
        <a:bodyPr/>
        <a:lstStyle/>
        <a:p>
          <a:pPr rtl="1"/>
          <a:endParaRPr lang="ar-EG" sz="3200">
            <a:cs typeface="Sultan bold" pitchFamily="2" charset="-78"/>
          </a:endParaRPr>
        </a:p>
      </dgm:t>
    </dgm:pt>
    <dgm:pt modelId="{E59CF807-8F0D-484A-8FDC-D889425979BB}" type="sibTrans" cxnId="{85AE86DB-1E98-469C-8963-AC991DE48E51}">
      <dgm:prSet/>
      <dgm:spPr/>
      <dgm:t>
        <a:bodyPr/>
        <a:lstStyle/>
        <a:p>
          <a:pPr rtl="1"/>
          <a:endParaRPr lang="ar-EG" sz="3200">
            <a:cs typeface="Sultan bold" pitchFamily="2" charset="-78"/>
          </a:endParaRPr>
        </a:p>
      </dgm:t>
    </dgm:pt>
    <dgm:pt modelId="{A999DBDF-2A3A-4FDF-99D9-520F52753D17}">
      <dgm:prSet phldrT="[Tex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تحفيز الموظفين على العمل</a:t>
          </a:r>
          <a:endParaRPr lang="ar-EG" altLang="en-US" sz="2700" b="0" dirty="0">
            <a:solidFill>
              <a:schemeClr val="tx1"/>
            </a:solidFill>
            <a:latin typeface="Traditional Arabic" pitchFamily="18" charset="-78"/>
            <a:ea typeface="+mn-ea"/>
            <a:cs typeface="Sultan bold" pitchFamily="2" charset="-78"/>
          </a:endParaRPr>
        </a:p>
      </dgm:t>
    </dgm:pt>
    <dgm:pt modelId="{3CC3C9FD-6FE4-4B26-9C8C-C38BC59B42BA}" type="parTrans" cxnId="{37800E2B-5771-4296-962D-05B5BE0EBA10}">
      <dgm:prSet/>
      <dgm:spPr/>
      <dgm:t>
        <a:bodyPr/>
        <a:lstStyle/>
        <a:p>
          <a:pPr rtl="1"/>
          <a:endParaRPr lang="ar-EG" sz="3200">
            <a:cs typeface="Sultan bold" pitchFamily="2" charset="-78"/>
          </a:endParaRPr>
        </a:p>
      </dgm:t>
    </dgm:pt>
    <dgm:pt modelId="{513369A1-6ADC-4FAD-9D86-4C0070EE10AD}" type="sibTrans" cxnId="{37800E2B-5771-4296-962D-05B5BE0EBA10}">
      <dgm:prSet/>
      <dgm:spPr/>
      <dgm:t>
        <a:bodyPr/>
        <a:lstStyle/>
        <a:p>
          <a:pPr rtl="1"/>
          <a:endParaRPr lang="ar-EG" sz="3200">
            <a:cs typeface="Sultan bold" pitchFamily="2" charset="-78"/>
          </a:endParaRPr>
        </a:p>
      </dgm:t>
    </dgm:pt>
    <dgm:pt modelId="{9B2D856C-51D3-4D97-90C7-60470F7374FA}">
      <dgm:prSet phldrT="[Tex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رفع الروح المعنوية لدى الموظفين</a:t>
          </a:r>
          <a:endParaRPr lang="ar-EG" altLang="en-US" sz="2700" b="0" dirty="0">
            <a:solidFill>
              <a:schemeClr val="tx1"/>
            </a:solidFill>
            <a:latin typeface="Traditional Arabic" pitchFamily="18" charset="-78"/>
            <a:ea typeface="+mn-ea"/>
            <a:cs typeface="Sultan bold" pitchFamily="2" charset="-78"/>
          </a:endParaRPr>
        </a:p>
      </dgm:t>
    </dgm:pt>
    <dgm:pt modelId="{E764187F-9B75-455C-A4DC-69863D56BDB9}" type="parTrans" cxnId="{C685232C-E9A3-4E22-914D-EE50B29A492F}">
      <dgm:prSet/>
      <dgm:spPr/>
      <dgm:t>
        <a:bodyPr/>
        <a:lstStyle/>
        <a:p>
          <a:pPr rtl="1"/>
          <a:endParaRPr lang="ar-EG" sz="3200">
            <a:cs typeface="Sultan bold" pitchFamily="2" charset="-78"/>
          </a:endParaRPr>
        </a:p>
      </dgm:t>
    </dgm:pt>
    <dgm:pt modelId="{C836A799-AA98-40E2-B84E-CD61D0766964}" type="sibTrans" cxnId="{C685232C-E9A3-4E22-914D-EE50B29A492F}">
      <dgm:prSet/>
      <dgm:spPr/>
      <dgm:t>
        <a:bodyPr/>
        <a:lstStyle/>
        <a:p>
          <a:pPr rtl="1"/>
          <a:endParaRPr lang="ar-EG" sz="3200">
            <a:cs typeface="Sultan bold" pitchFamily="2" charset="-78"/>
          </a:endParaRPr>
        </a:p>
      </dgm:t>
    </dgm:pt>
    <dgm:pt modelId="{C281581D-8456-4307-A931-29A309BEE65D}">
      <dgm:prSet custT="1"/>
      <dgm:spPr>
        <a:solidFill>
          <a:schemeClr val="bg1"/>
        </a:solidFill>
        <a:ln>
          <a:solidFill>
            <a:schemeClr val="tx1"/>
          </a:solidFill>
        </a:ln>
      </dgm:spPr>
      <dgm:t>
        <a:bodyPr/>
        <a:lstStyle/>
        <a:p>
          <a:pPr rtl="1"/>
          <a:r>
            <a:rPr lang="ar-EG" sz="2700" dirty="0" smtClean="0">
              <a:solidFill>
                <a:schemeClr val="tx1"/>
              </a:solidFill>
              <a:cs typeface="Sultan bold" pitchFamily="2" charset="-78"/>
            </a:rPr>
            <a:t>التحسين المستمر فى العمل</a:t>
          </a:r>
          <a:endParaRPr lang="ar-EG" sz="2700" dirty="0">
            <a:solidFill>
              <a:schemeClr val="tx1"/>
            </a:solidFill>
            <a:cs typeface="Sultan bold" pitchFamily="2" charset="-78"/>
          </a:endParaRPr>
        </a:p>
      </dgm:t>
    </dgm:pt>
    <dgm:pt modelId="{9F42492B-D9A9-478C-8F54-D30473C8E0D8}" type="parTrans" cxnId="{C91B7FE5-F927-475C-B8CF-526763F0C46F}">
      <dgm:prSet/>
      <dgm:spPr/>
      <dgm:t>
        <a:bodyPr/>
        <a:lstStyle/>
        <a:p>
          <a:pPr rtl="1"/>
          <a:endParaRPr lang="ar-EG" sz="3200">
            <a:cs typeface="Sultan bold" pitchFamily="2" charset="-78"/>
          </a:endParaRPr>
        </a:p>
      </dgm:t>
    </dgm:pt>
    <dgm:pt modelId="{138D8ECE-621D-40C1-AA4B-D9529FE56553}" type="sibTrans" cxnId="{C91B7FE5-F927-475C-B8CF-526763F0C46F}">
      <dgm:prSet/>
      <dgm:spPr/>
      <dgm:t>
        <a:bodyPr/>
        <a:lstStyle/>
        <a:p>
          <a:pPr rtl="1"/>
          <a:endParaRPr lang="ar-EG" sz="3200">
            <a:cs typeface="Sultan bold" pitchFamily="2" charset="-78"/>
          </a:endParaRPr>
        </a:p>
      </dgm:t>
    </dgm:pt>
    <dgm:pt modelId="{3A5B0AA7-C10D-4E8A-8CAB-BA038273DA77}">
      <dgm:prSe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توثيق جميع الإجراءات </a:t>
          </a:r>
          <a:endParaRPr lang="en-US" altLang="en-US" sz="2700" b="0" dirty="0">
            <a:solidFill>
              <a:schemeClr val="tx1"/>
            </a:solidFill>
            <a:latin typeface="Traditional Arabic" pitchFamily="18" charset="-78"/>
            <a:ea typeface="+mn-ea"/>
            <a:cs typeface="Sultan bold" pitchFamily="2" charset="-78"/>
          </a:endParaRPr>
        </a:p>
      </dgm:t>
    </dgm:pt>
    <dgm:pt modelId="{CC69C9B5-AE57-4DC0-8923-19B94ED2FEA0}" type="parTrans" cxnId="{A2E1B747-D7DE-4C80-88D8-41757870E2F4}">
      <dgm:prSet/>
      <dgm:spPr/>
      <dgm:t>
        <a:bodyPr/>
        <a:lstStyle/>
        <a:p>
          <a:pPr rtl="1"/>
          <a:endParaRPr lang="ar-EG" sz="2000"/>
        </a:p>
      </dgm:t>
    </dgm:pt>
    <dgm:pt modelId="{F8004915-1F49-46A8-A4BA-9B31226DA07A}" type="sibTrans" cxnId="{A2E1B747-D7DE-4C80-88D8-41757870E2F4}">
      <dgm:prSet/>
      <dgm:spPr/>
      <dgm:t>
        <a:bodyPr/>
        <a:lstStyle/>
        <a:p>
          <a:pPr rtl="1"/>
          <a:endParaRPr lang="ar-EG" sz="2000"/>
        </a:p>
      </dgm:t>
    </dgm:pt>
    <dgm:pt modelId="{34E50AC1-61BB-47B4-81E7-3F7941242B5E}">
      <dgm:prSet custT="1"/>
      <dgm:spPr>
        <a:solidFill>
          <a:schemeClr val="bg1"/>
        </a:solidFill>
        <a:ln>
          <a:solidFill>
            <a:schemeClr val="tx1"/>
          </a:solidFill>
        </a:ln>
      </dgm:spPr>
      <dgm:t>
        <a:bodyPr/>
        <a:lstStyle/>
        <a:p>
          <a:pPr rtl="1"/>
          <a:r>
            <a:rPr lang="ar-EG" altLang="en-US" sz="2700" b="0" dirty="0" smtClean="0">
              <a:solidFill>
                <a:schemeClr val="tx1"/>
              </a:solidFill>
              <a:latin typeface="Traditional Arabic" pitchFamily="18" charset="-78"/>
              <a:ea typeface="+mn-ea"/>
              <a:cs typeface="Sultan bold" pitchFamily="2" charset="-78"/>
            </a:rPr>
            <a:t>تعزيز ثقافة الجودة لدى العاملين</a:t>
          </a:r>
          <a:endParaRPr lang="en-US" altLang="en-US" sz="2700" b="0" dirty="0">
            <a:solidFill>
              <a:schemeClr val="tx1"/>
            </a:solidFill>
            <a:latin typeface="Traditional Arabic" pitchFamily="18" charset="-78"/>
            <a:ea typeface="+mn-ea"/>
            <a:cs typeface="Sultan bold" pitchFamily="2" charset="-78"/>
          </a:endParaRPr>
        </a:p>
      </dgm:t>
    </dgm:pt>
    <dgm:pt modelId="{AB88CC22-56C7-4CFC-BD26-A01109A84F5B}" type="parTrans" cxnId="{40020156-F37E-4787-B031-06FB9F1442C8}">
      <dgm:prSet/>
      <dgm:spPr/>
      <dgm:t>
        <a:bodyPr/>
        <a:lstStyle/>
        <a:p>
          <a:pPr rtl="1"/>
          <a:endParaRPr lang="ar-EG" sz="2000"/>
        </a:p>
      </dgm:t>
    </dgm:pt>
    <dgm:pt modelId="{53014B98-5007-4999-BE72-0A3B0A4DA171}" type="sibTrans" cxnId="{40020156-F37E-4787-B031-06FB9F1442C8}">
      <dgm:prSet/>
      <dgm:spPr/>
      <dgm:t>
        <a:bodyPr/>
        <a:lstStyle/>
        <a:p>
          <a:pPr rtl="1"/>
          <a:endParaRPr lang="ar-EG" sz="2000"/>
        </a:p>
      </dgm:t>
    </dgm:pt>
    <dgm:pt modelId="{8F62548A-00B8-4801-9F2C-61EB43A02465}" type="pres">
      <dgm:prSet presAssocID="{D2A14840-BFF5-4A91-9421-E73944370DA6}" presName="linear" presStyleCnt="0">
        <dgm:presLayoutVars>
          <dgm:dir val="rev"/>
          <dgm:animLvl val="lvl"/>
          <dgm:resizeHandles val="exact"/>
        </dgm:presLayoutVars>
      </dgm:prSet>
      <dgm:spPr/>
      <dgm:t>
        <a:bodyPr/>
        <a:lstStyle/>
        <a:p>
          <a:pPr rtl="1"/>
          <a:endParaRPr lang="ar-EG"/>
        </a:p>
      </dgm:t>
    </dgm:pt>
    <dgm:pt modelId="{DB9CFAE7-D7D3-4542-87AA-981B3A3B1273}" type="pres">
      <dgm:prSet presAssocID="{4C5D07CE-7FA3-4395-B233-29D5FC86BBCC}" presName="parentLin" presStyleCnt="0"/>
      <dgm:spPr/>
    </dgm:pt>
    <dgm:pt modelId="{78C8CC1C-3418-424E-A82C-FAC2D5778B5A}" type="pres">
      <dgm:prSet presAssocID="{4C5D07CE-7FA3-4395-B233-29D5FC86BBCC}" presName="parentLeftMargin" presStyleLbl="node1" presStyleIdx="0" presStyleCnt="6"/>
      <dgm:spPr/>
      <dgm:t>
        <a:bodyPr/>
        <a:lstStyle/>
        <a:p>
          <a:pPr rtl="1"/>
          <a:endParaRPr lang="ar-EG"/>
        </a:p>
      </dgm:t>
    </dgm:pt>
    <dgm:pt modelId="{B5055349-BF49-455B-BC2B-A8C6E82E8D5F}" type="pres">
      <dgm:prSet presAssocID="{4C5D07CE-7FA3-4395-B233-29D5FC86BBCC}" presName="parentText" presStyleLbl="node1" presStyleIdx="0" presStyleCnt="6" custScaleX="127138" custScaleY="133932" custLinFactNeighborX="6388" custLinFactNeighborY="-1399">
        <dgm:presLayoutVars>
          <dgm:chMax val="0"/>
          <dgm:bulletEnabled val="1"/>
        </dgm:presLayoutVars>
      </dgm:prSet>
      <dgm:spPr/>
      <dgm:t>
        <a:bodyPr/>
        <a:lstStyle/>
        <a:p>
          <a:pPr rtl="1"/>
          <a:endParaRPr lang="ar-EG"/>
        </a:p>
      </dgm:t>
    </dgm:pt>
    <dgm:pt modelId="{A6126B7E-8B5A-4CFD-AEBC-A219C212D18A}" type="pres">
      <dgm:prSet presAssocID="{4C5D07CE-7FA3-4395-B233-29D5FC86BBCC}" presName="negativeSpace" presStyleCnt="0"/>
      <dgm:spPr/>
    </dgm:pt>
    <dgm:pt modelId="{A8163EB2-C0D1-4626-8ED6-15269DEA37E4}" type="pres">
      <dgm:prSet presAssocID="{4C5D07CE-7FA3-4395-B233-29D5FC86BBCC}" presName="childText" presStyleLbl="conFgAcc1" presStyleIdx="0" presStyleCnt="6">
        <dgm:presLayoutVars>
          <dgm:bulletEnabled val="1"/>
        </dgm:presLayoutVars>
      </dgm:prSet>
      <dgm:spPr>
        <a:ln w="28575">
          <a:solidFill>
            <a:schemeClr val="accent1"/>
          </a:solidFill>
        </a:ln>
      </dgm:spPr>
    </dgm:pt>
    <dgm:pt modelId="{DA641DB1-951B-48AE-A113-EB848F285F70}" type="pres">
      <dgm:prSet presAssocID="{E59CF807-8F0D-484A-8FDC-D889425979BB}" presName="spaceBetweenRectangles" presStyleCnt="0"/>
      <dgm:spPr/>
    </dgm:pt>
    <dgm:pt modelId="{9C4161B9-5F35-44D8-9CC0-47C3133EE968}" type="pres">
      <dgm:prSet presAssocID="{A999DBDF-2A3A-4FDF-99D9-520F52753D17}" presName="parentLin" presStyleCnt="0"/>
      <dgm:spPr/>
    </dgm:pt>
    <dgm:pt modelId="{75EA3EE8-6667-485F-8732-F4D522B8EB54}" type="pres">
      <dgm:prSet presAssocID="{A999DBDF-2A3A-4FDF-99D9-520F52753D17}" presName="parentLeftMargin" presStyleLbl="node1" presStyleIdx="0" presStyleCnt="6"/>
      <dgm:spPr/>
      <dgm:t>
        <a:bodyPr/>
        <a:lstStyle/>
        <a:p>
          <a:pPr rtl="1"/>
          <a:endParaRPr lang="ar-EG"/>
        </a:p>
      </dgm:t>
    </dgm:pt>
    <dgm:pt modelId="{276A0BEB-51EA-4EB7-A32D-72E688110952}" type="pres">
      <dgm:prSet presAssocID="{A999DBDF-2A3A-4FDF-99D9-520F52753D17}" presName="parentText" presStyleLbl="node1" presStyleIdx="1" presStyleCnt="6" custScaleX="127138" custScaleY="125128">
        <dgm:presLayoutVars>
          <dgm:chMax val="0"/>
          <dgm:bulletEnabled val="1"/>
        </dgm:presLayoutVars>
      </dgm:prSet>
      <dgm:spPr/>
      <dgm:t>
        <a:bodyPr/>
        <a:lstStyle/>
        <a:p>
          <a:pPr rtl="1"/>
          <a:endParaRPr lang="ar-EG"/>
        </a:p>
      </dgm:t>
    </dgm:pt>
    <dgm:pt modelId="{421DC7D8-CB30-44EB-9BC9-9C8F343689AB}" type="pres">
      <dgm:prSet presAssocID="{A999DBDF-2A3A-4FDF-99D9-520F52753D17}" presName="negativeSpace" presStyleCnt="0"/>
      <dgm:spPr/>
    </dgm:pt>
    <dgm:pt modelId="{1364C8FB-083F-4A52-8459-69C3D7D4AEAF}" type="pres">
      <dgm:prSet presAssocID="{A999DBDF-2A3A-4FDF-99D9-520F52753D17}" presName="childText" presStyleLbl="conFgAcc1" presStyleIdx="1" presStyleCnt="6">
        <dgm:presLayoutVars>
          <dgm:bulletEnabled val="1"/>
        </dgm:presLayoutVars>
      </dgm:prSet>
      <dgm:spPr>
        <a:ln w="28575">
          <a:solidFill>
            <a:srgbClr val="006600"/>
          </a:solidFill>
        </a:ln>
      </dgm:spPr>
    </dgm:pt>
    <dgm:pt modelId="{D0DDF43B-B018-44B0-AF86-909FF2641F15}" type="pres">
      <dgm:prSet presAssocID="{513369A1-6ADC-4FAD-9D86-4C0070EE10AD}" presName="spaceBetweenRectangles" presStyleCnt="0"/>
      <dgm:spPr/>
    </dgm:pt>
    <dgm:pt modelId="{25189DFD-2434-43CF-8A4D-F27AC98D1F36}" type="pres">
      <dgm:prSet presAssocID="{9B2D856C-51D3-4D97-90C7-60470F7374FA}" presName="parentLin" presStyleCnt="0"/>
      <dgm:spPr/>
    </dgm:pt>
    <dgm:pt modelId="{92221415-B142-4F84-9762-3402B5C24B06}" type="pres">
      <dgm:prSet presAssocID="{9B2D856C-51D3-4D97-90C7-60470F7374FA}" presName="parentLeftMargin" presStyleLbl="node1" presStyleIdx="1" presStyleCnt="6"/>
      <dgm:spPr/>
      <dgm:t>
        <a:bodyPr/>
        <a:lstStyle/>
        <a:p>
          <a:pPr rtl="1"/>
          <a:endParaRPr lang="ar-EG"/>
        </a:p>
      </dgm:t>
    </dgm:pt>
    <dgm:pt modelId="{8BCC261C-FDBB-4343-9AA6-4E41C74F15C3}" type="pres">
      <dgm:prSet presAssocID="{9B2D856C-51D3-4D97-90C7-60470F7374FA}" presName="parentText" presStyleLbl="node1" presStyleIdx="2" presStyleCnt="6" custScaleX="127138" custScaleY="138396">
        <dgm:presLayoutVars>
          <dgm:chMax val="0"/>
          <dgm:bulletEnabled val="1"/>
        </dgm:presLayoutVars>
      </dgm:prSet>
      <dgm:spPr/>
      <dgm:t>
        <a:bodyPr/>
        <a:lstStyle/>
        <a:p>
          <a:pPr rtl="1"/>
          <a:endParaRPr lang="ar-EG"/>
        </a:p>
      </dgm:t>
    </dgm:pt>
    <dgm:pt modelId="{6BB06816-9470-4BD0-8552-E44D53CB3EA6}" type="pres">
      <dgm:prSet presAssocID="{9B2D856C-51D3-4D97-90C7-60470F7374FA}" presName="negativeSpace" presStyleCnt="0"/>
      <dgm:spPr/>
    </dgm:pt>
    <dgm:pt modelId="{27CFCF2A-B9D4-4C37-BBE1-0275CF439B26}" type="pres">
      <dgm:prSet presAssocID="{9B2D856C-51D3-4D97-90C7-60470F7374FA}" presName="childText" presStyleLbl="conFgAcc1" presStyleIdx="2" presStyleCnt="6">
        <dgm:presLayoutVars>
          <dgm:bulletEnabled val="1"/>
        </dgm:presLayoutVars>
      </dgm:prSet>
      <dgm:spPr>
        <a:ln w="28575">
          <a:solidFill>
            <a:srgbClr val="002060"/>
          </a:solidFill>
        </a:ln>
      </dgm:spPr>
    </dgm:pt>
    <dgm:pt modelId="{A526E2E6-0E90-437E-AACE-1CD0764E204C}" type="pres">
      <dgm:prSet presAssocID="{C836A799-AA98-40E2-B84E-CD61D0766964}" presName="spaceBetweenRectangles" presStyleCnt="0"/>
      <dgm:spPr/>
    </dgm:pt>
    <dgm:pt modelId="{4A7AD187-D06E-43EF-BBBC-8F90EF2342DE}" type="pres">
      <dgm:prSet presAssocID="{34E50AC1-61BB-47B4-81E7-3F7941242B5E}" presName="parentLin" presStyleCnt="0"/>
      <dgm:spPr/>
    </dgm:pt>
    <dgm:pt modelId="{AEBF734A-3E41-47CF-8794-7C064838CBFD}" type="pres">
      <dgm:prSet presAssocID="{34E50AC1-61BB-47B4-81E7-3F7941242B5E}" presName="parentLeftMargin" presStyleLbl="node1" presStyleIdx="2" presStyleCnt="6"/>
      <dgm:spPr/>
      <dgm:t>
        <a:bodyPr/>
        <a:lstStyle/>
        <a:p>
          <a:pPr rtl="1"/>
          <a:endParaRPr lang="ar-EG"/>
        </a:p>
      </dgm:t>
    </dgm:pt>
    <dgm:pt modelId="{F4710C1B-568D-4DDB-977B-A452E15913BC}" type="pres">
      <dgm:prSet presAssocID="{34E50AC1-61BB-47B4-81E7-3F7941242B5E}" presName="parentText" presStyleLbl="node1" presStyleIdx="3" presStyleCnt="6" custScaleX="127138" custScaleY="128406">
        <dgm:presLayoutVars>
          <dgm:chMax val="0"/>
          <dgm:bulletEnabled val="1"/>
        </dgm:presLayoutVars>
      </dgm:prSet>
      <dgm:spPr/>
      <dgm:t>
        <a:bodyPr/>
        <a:lstStyle/>
        <a:p>
          <a:pPr rtl="1"/>
          <a:endParaRPr lang="ar-EG"/>
        </a:p>
      </dgm:t>
    </dgm:pt>
    <dgm:pt modelId="{336B6EC3-E239-478C-8745-C17CCF362B1E}" type="pres">
      <dgm:prSet presAssocID="{34E50AC1-61BB-47B4-81E7-3F7941242B5E}" presName="negativeSpace" presStyleCnt="0"/>
      <dgm:spPr/>
    </dgm:pt>
    <dgm:pt modelId="{7F6E9E5E-49E4-4BB9-A6DF-173014671E9E}" type="pres">
      <dgm:prSet presAssocID="{34E50AC1-61BB-47B4-81E7-3F7941242B5E}" presName="childText" presStyleLbl="conFgAcc1" presStyleIdx="3" presStyleCnt="6">
        <dgm:presLayoutVars>
          <dgm:bulletEnabled val="1"/>
        </dgm:presLayoutVars>
      </dgm:prSet>
      <dgm:spPr>
        <a:ln w="28575">
          <a:solidFill>
            <a:srgbClr val="7030A0"/>
          </a:solidFill>
        </a:ln>
      </dgm:spPr>
      <dgm:t>
        <a:bodyPr/>
        <a:lstStyle/>
        <a:p>
          <a:pPr rtl="1"/>
          <a:endParaRPr lang="ar-EG"/>
        </a:p>
      </dgm:t>
    </dgm:pt>
    <dgm:pt modelId="{3378A3A9-37A3-41E2-9A8D-1245A6C065A0}" type="pres">
      <dgm:prSet presAssocID="{53014B98-5007-4999-BE72-0A3B0A4DA171}" presName="spaceBetweenRectangles" presStyleCnt="0"/>
      <dgm:spPr/>
    </dgm:pt>
    <dgm:pt modelId="{D61680BE-0588-4500-B59C-B68F677210CD}" type="pres">
      <dgm:prSet presAssocID="{3A5B0AA7-C10D-4E8A-8CAB-BA038273DA77}" presName="parentLin" presStyleCnt="0"/>
      <dgm:spPr/>
    </dgm:pt>
    <dgm:pt modelId="{16891666-59DE-45ED-989C-B804918EFDD2}" type="pres">
      <dgm:prSet presAssocID="{3A5B0AA7-C10D-4E8A-8CAB-BA038273DA77}" presName="parentLeftMargin" presStyleLbl="node1" presStyleIdx="3" presStyleCnt="6"/>
      <dgm:spPr/>
      <dgm:t>
        <a:bodyPr/>
        <a:lstStyle/>
        <a:p>
          <a:pPr rtl="1"/>
          <a:endParaRPr lang="ar-EG"/>
        </a:p>
      </dgm:t>
    </dgm:pt>
    <dgm:pt modelId="{E1B3B37C-6DEA-47CC-98B2-1203B00AB60E}" type="pres">
      <dgm:prSet presAssocID="{3A5B0AA7-C10D-4E8A-8CAB-BA038273DA77}" presName="parentText" presStyleLbl="node1" presStyleIdx="4" presStyleCnt="6" custScaleX="127138" custScaleY="127758">
        <dgm:presLayoutVars>
          <dgm:chMax val="0"/>
          <dgm:bulletEnabled val="1"/>
        </dgm:presLayoutVars>
      </dgm:prSet>
      <dgm:spPr/>
      <dgm:t>
        <a:bodyPr/>
        <a:lstStyle/>
        <a:p>
          <a:pPr rtl="1"/>
          <a:endParaRPr lang="ar-EG"/>
        </a:p>
      </dgm:t>
    </dgm:pt>
    <dgm:pt modelId="{83051DF7-42AE-43C3-945C-9B35B3E22B0C}" type="pres">
      <dgm:prSet presAssocID="{3A5B0AA7-C10D-4E8A-8CAB-BA038273DA77}" presName="negativeSpace" presStyleCnt="0"/>
      <dgm:spPr/>
    </dgm:pt>
    <dgm:pt modelId="{23508305-DE2A-4C02-97BC-2638826A40E3}" type="pres">
      <dgm:prSet presAssocID="{3A5B0AA7-C10D-4E8A-8CAB-BA038273DA77}" presName="childText" presStyleLbl="conFgAcc1" presStyleIdx="4" presStyleCnt="6">
        <dgm:presLayoutVars>
          <dgm:bulletEnabled val="1"/>
        </dgm:presLayoutVars>
      </dgm:prSet>
      <dgm:spPr>
        <a:ln w="28575">
          <a:solidFill>
            <a:srgbClr val="FFC000"/>
          </a:solidFill>
        </a:ln>
      </dgm:spPr>
    </dgm:pt>
    <dgm:pt modelId="{E5DC7343-13B9-4DA6-B788-1D4F77ABBD1E}" type="pres">
      <dgm:prSet presAssocID="{F8004915-1F49-46A8-A4BA-9B31226DA07A}" presName="spaceBetweenRectangles" presStyleCnt="0"/>
      <dgm:spPr/>
    </dgm:pt>
    <dgm:pt modelId="{48ACDCEB-B7EC-4B94-B5AD-72BA26045D3D}" type="pres">
      <dgm:prSet presAssocID="{C281581D-8456-4307-A931-29A309BEE65D}" presName="parentLin" presStyleCnt="0"/>
      <dgm:spPr/>
    </dgm:pt>
    <dgm:pt modelId="{B1FB80A8-74D5-4B38-A67B-1A1D4E971CBD}" type="pres">
      <dgm:prSet presAssocID="{C281581D-8456-4307-A931-29A309BEE65D}" presName="parentLeftMargin" presStyleLbl="node1" presStyleIdx="4" presStyleCnt="6"/>
      <dgm:spPr/>
      <dgm:t>
        <a:bodyPr/>
        <a:lstStyle/>
        <a:p>
          <a:pPr rtl="1"/>
          <a:endParaRPr lang="ar-EG"/>
        </a:p>
      </dgm:t>
    </dgm:pt>
    <dgm:pt modelId="{064D38A0-BA80-45E6-97B2-5D5C40187890}" type="pres">
      <dgm:prSet presAssocID="{C281581D-8456-4307-A931-29A309BEE65D}" presName="parentText" presStyleLbl="node1" presStyleIdx="5" presStyleCnt="6" custScaleX="127138" custScaleY="127758">
        <dgm:presLayoutVars>
          <dgm:chMax val="0"/>
          <dgm:bulletEnabled val="1"/>
        </dgm:presLayoutVars>
      </dgm:prSet>
      <dgm:spPr/>
      <dgm:t>
        <a:bodyPr/>
        <a:lstStyle/>
        <a:p>
          <a:pPr rtl="1"/>
          <a:endParaRPr lang="ar-EG"/>
        </a:p>
      </dgm:t>
    </dgm:pt>
    <dgm:pt modelId="{729631CE-B84D-4B1F-8AE4-8D183121EFEA}" type="pres">
      <dgm:prSet presAssocID="{C281581D-8456-4307-A931-29A309BEE65D}" presName="negativeSpace" presStyleCnt="0"/>
      <dgm:spPr/>
    </dgm:pt>
    <dgm:pt modelId="{9D16162A-C258-4373-B39C-375C1C8A525D}" type="pres">
      <dgm:prSet presAssocID="{C281581D-8456-4307-A931-29A309BEE65D}" presName="childText" presStyleLbl="conFgAcc1" presStyleIdx="5" presStyleCnt="6">
        <dgm:presLayoutVars>
          <dgm:bulletEnabled val="1"/>
        </dgm:presLayoutVars>
      </dgm:prSet>
      <dgm:spPr>
        <a:ln w="28575">
          <a:solidFill>
            <a:srgbClr val="996633"/>
          </a:solidFill>
        </a:ln>
      </dgm:spPr>
    </dgm:pt>
  </dgm:ptLst>
  <dgm:cxnLst>
    <dgm:cxn modelId="{3E43B742-6FFA-459C-B531-2B551DDAF53F}" type="presOf" srcId="{9B2D856C-51D3-4D97-90C7-60470F7374FA}" destId="{92221415-B142-4F84-9762-3402B5C24B06}" srcOrd="0" destOrd="0" presId="urn:microsoft.com/office/officeart/2005/8/layout/list1"/>
    <dgm:cxn modelId="{C91B7FE5-F927-475C-B8CF-526763F0C46F}" srcId="{D2A14840-BFF5-4A91-9421-E73944370DA6}" destId="{C281581D-8456-4307-A931-29A309BEE65D}" srcOrd="5" destOrd="0" parTransId="{9F42492B-D9A9-478C-8F54-D30473C8E0D8}" sibTransId="{138D8ECE-621D-40C1-AA4B-D9529FE56553}"/>
    <dgm:cxn modelId="{42B1D8E4-4E5B-4557-9C9A-9DDA32A74E0C}" type="presOf" srcId="{C281581D-8456-4307-A931-29A309BEE65D}" destId="{064D38A0-BA80-45E6-97B2-5D5C40187890}" srcOrd="1" destOrd="0" presId="urn:microsoft.com/office/officeart/2005/8/layout/list1"/>
    <dgm:cxn modelId="{40020156-F37E-4787-B031-06FB9F1442C8}" srcId="{D2A14840-BFF5-4A91-9421-E73944370DA6}" destId="{34E50AC1-61BB-47B4-81E7-3F7941242B5E}" srcOrd="3" destOrd="0" parTransId="{AB88CC22-56C7-4CFC-BD26-A01109A84F5B}" sibTransId="{53014B98-5007-4999-BE72-0A3B0A4DA171}"/>
    <dgm:cxn modelId="{4BF01BD4-921B-444F-8AA1-19A77E9756E8}" type="presOf" srcId="{A999DBDF-2A3A-4FDF-99D9-520F52753D17}" destId="{75EA3EE8-6667-485F-8732-F4D522B8EB54}" srcOrd="0" destOrd="0" presId="urn:microsoft.com/office/officeart/2005/8/layout/list1"/>
    <dgm:cxn modelId="{5C273A65-1E65-4DB2-83AC-0DFC648A3BA2}" type="presOf" srcId="{C281581D-8456-4307-A931-29A309BEE65D}" destId="{B1FB80A8-74D5-4B38-A67B-1A1D4E971CBD}" srcOrd="0" destOrd="0" presId="urn:microsoft.com/office/officeart/2005/8/layout/list1"/>
    <dgm:cxn modelId="{F08CC491-8E37-4C82-BAF4-F32F03CF1B94}" type="presOf" srcId="{9B2D856C-51D3-4D97-90C7-60470F7374FA}" destId="{8BCC261C-FDBB-4343-9AA6-4E41C74F15C3}" srcOrd="1" destOrd="0" presId="urn:microsoft.com/office/officeart/2005/8/layout/list1"/>
    <dgm:cxn modelId="{DF670300-04E3-40A3-AF04-21E2F49A1AED}" type="presOf" srcId="{3A5B0AA7-C10D-4E8A-8CAB-BA038273DA77}" destId="{E1B3B37C-6DEA-47CC-98B2-1203B00AB60E}" srcOrd="1" destOrd="0" presId="urn:microsoft.com/office/officeart/2005/8/layout/list1"/>
    <dgm:cxn modelId="{74A70E6F-6988-4D2E-9916-4177BF3A4EFD}" type="presOf" srcId="{A999DBDF-2A3A-4FDF-99D9-520F52753D17}" destId="{276A0BEB-51EA-4EB7-A32D-72E688110952}" srcOrd="1" destOrd="0" presId="urn:microsoft.com/office/officeart/2005/8/layout/list1"/>
    <dgm:cxn modelId="{85AE86DB-1E98-469C-8963-AC991DE48E51}" srcId="{D2A14840-BFF5-4A91-9421-E73944370DA6}" destId="{4C5D07CE-7FA3-4395-B233-29D5FC86BBCC}" srcOrd="0" destOrd="0" parTransId="{DFEB7DB1-DED2-4788-A86D-35E43655CA59}" sibTransId="{E59CF807-8F0D-484A-8FDC-D889425979BB}"/>
    <dgm:cxn modelId="{C685232C-E9A3-4E22-914D-EE50B29A492F}" srcId="{D2A14840-BFF5-4A91-9421-E73944370DA6}" destId="{9B2D856C-51D3-4D97-90C7-60470F7374FA}" srcOrd="2" destOrd="0" parTransId="{E764187F-9B75-455C-A4DC-69863D56BDB9}" sibTransId="{C836A799-AA98-40E2-B84E-CD61D0766964}"/>
    <dgm:cxn modelId="{A2E1B747-D7DE-4C80-88D8-41757870E2F4}" srcId="{D2A14840-BFF5-4A91-9421-E73944370DA6}" destId="{3A5B0AA7-C10D-4E8A-8CAB-BA038273DA77}" srcOrd="4" destOrd="0" parTransId="{CC69C9B5-AE57-4DC0-8923-19B94ED2FEA0}" sibTransId="{F8004915-1F49-46A8-A4BA-9B31226DA07A}"/>
    <dgm:cxn modelId="{D351A347-018D-4985-BEE9-2A1A7E21CBCD}" type="presOf" srcId="{3A5B0AA7-C10D-4E8A-8CAB-BA038273DA77}" destId="{16891666-59DE-45ED-989C-B804918EFDD2}" srcOrd="0" destOrd="0" presId="urn:microsoft.com/office/officeart/2005/8/layout/list1"/>
    <dgm:cxn modelId="{ACD0AC89-0027-4691-AD05-4D4C44ABE26E}" type="presOf" srcId="{D2A14840-BFF5-4A91-9421-E73944370DA6}" destId="{8F62548A-00B8-4801-9F2C-61EB43A02465}" srcOrd="0" destOrd="0" presId="urn:microsoft.com/office/officeart/2005/8/layout/list1"/>
    <dgm:cxn modelId="{37800E2B-5771-4296-962D-05B5BE0EBA10}" srcId="{D2A14840-BFF5-4A91-9421-E73944370DA6}" destId="{A999DBDF-2A3A-4FDF-99D9-520F52753D17}" srcOrd="1" destOrd="0" parTransId="{3CC3C9FD-6FE4-4B26-9C8C-C38BC59B42BA}" sibTransId="{513369A1-6ADC-4FAD-9D86-4C0070EE10AD}"/>
    <dgm:cxn modelId="{68DFA852-3226-4C2A-B414-F4879EF9CA93}" type="presOf" srcId="{34E50AC1-61BB-47B4-81E7-3F7941242B5E}" destId="{F4710C1B-568D-4DDB-977B-A452E15913BC}" srcOrd="1" destOrd="0" presId="urn:microsoft.com/office/officeart/2005/8/layout/list1"/>
    <dgm:cxn modelId="{41FF1A2B-25C7-431D-B43B-D79DB7A720B5}" type="presOf" srcId="{4C5D07CE-7FA3-4395-B233-29D5FC86BBCC}" destId="{78C8CC1C-3418-424E-A82C-FAC2D5778B5A}" srcOrd="0" destOrd="0" presId="urn:microsoft.com/office/officeart/2005/8/layout/list1"/>
    <dgm:cxn modelId="{B9107E3E-7AE3-419D-9966-CCE6C0B24291}" type="presOf" srcId="{34E50AC1-61BB-47B4-81E7-3F7941242B5E}" destId="{AEBF734A-3E41-47CF-8794-7C064838CBFD}" srcOrd="0" destOrd="0" presId="urn:microsoft.com/office/officeart/2005/8/layout/list1"/>
    <dgm:cxn modelId="{0A4C0490-447F-4E03-B1CD-B01557EEEA40}" type="presOf" srcId="{4C5D07CE-7FA3-4395-B233-29D5FC86BBCC}" destId="{B5055349-BF49-455B-BC2B-A8C6E82E8D5F}" srcOrd="1" destOrd="0" presId="urn:microsoft.com/office/officeart/2005/8/layout/list1"/>
    <dgm:cxn modelId="{7CA0B106-9670-4CFD-9134-107DBF8510BA}" type="presParOf" srcId="{8F62548A-00B8-4801-9F2C-61EB43A02465}" destId="{DB9CFAE7-D7D3-4542-87AA-981B3A3B1273}" srcOrd="0" destOrd="0" presId="urn:microsoft.com/office/officeart/2005/8/layout/list1"/>
    <dgm:cxn modelId="{43651079-301B-4F0F-8A96-6E5D7F6DABFC}" type="presParOf" srcId="{DB9CFAE7-D7D3-4542-87AA-981B3A3B1273}" destId="{78C8CC1C-3418-424E-A82C-FAC2D5778B5A}" srcOrd="0" destOrd="0" presId="urn:microsoft.com/office/officeart/2005/8/layout/list1"/>
    <dgm:cxn modelId="{A6F06278-AF2F-473C-BBF8-8DB7F294815C}" type="presParOf" srcId="{DB9CFAE7-D7D3-4542-87AA-981B3A3B1273}" destId="{B5055349-BF49-455B-BC2B-A8C6E82E8D5F}" srcOrd="1" destOrd="0" presId="urn:microsoft.com/office/officeart/2005/8/layout/list1"/>
    <dgm:cxn modelId="{5DF92AA4-A227-4127-9931-E153ECB45D5D}" type="presParOf" srcId="{8F62548A-00B8-4801-9F2C-61EB43A02465}" destId="{A6126B7E-8B5A-4CFD-AEBC-A219C212D18A}" srcOrd="1" destOrd="0" presId="urn:microsoft.com/office/officeart/2005/8/layout/list1"/>
    <dgm:cxn modelId="{FB586ED0-2646-406F-9E17-6C097E91717A}" type="presParOf" srcId="{8F62548A-00B8-4801-9F2C-61EB43A02465}" destId="{A8163EB2-C0D1-4626-8ED6-15269DEA37E4}" srcOrd="2" destOrd="0" presId="urn:microsoft.com/office/officeart/2005/8/layout/list1"/>
    <dgm:cxn modelId="{8C7E27A6-39EA-4D3B-89C3-48DB5DE128D9}" type="presParOf" srcId="{8F62548A-00B8-4801-9F2C-61EB43A02465}" destId="{DA641DB1-951B-48AE-A113-EB848F285F70}" srcOrd="3" destOrd="0" presId="urn:microsoft.com/office/officeart/2005/8/layout/list1"/>
    <dgm:cxn modelId="{03B05E9A-BA64-4BCB-BA18-834F4ACF2138}" type="presParOf" srcId="{8F62548A-00B8-4801-9F2C-61EB43A02465}" destId="{9C4161B9-5F35-44D8-9CC0-47C3133EE968}" srcOrd="4" destOrd="0" presId="urn:microsoft.com/office/officeart/2005/8/layout/list1"/>
    <dgm:cxn modelId="{4ACCEBE7-473C-4725-B9DA-7E38E9875772}" type="presParOf" srcId="{9C4161B9-5F35-44D8-9CC0-47C3133EE968}" destId="{75EA3EE8-6667-485F-8732-F4D522B8EB54}" srcOrd="0" destOrd="0" presId="urn:microsoft.com/office/officeart/2005/8/layout/list1"/>
    <dgm:cxn modelId="{05231544-D871-4944-A619-A34B247F0901}" type="presParOf" srcId="{9C4161B9-5F35-44D8-9CC0-47C3133EE968}" destId="{276A0BEB-51EA-4EB7-A32D-72E688110952}" srcOrd="1" destOrd="0" presId="urn:microsoft.com/office/officeart/2005/8/layout/list1"/>
    <dgm:cxn modelId="{62BC50E6-46EA-42E9-B0B9-7994261F888C}" type="presParOf" srcId="{8F62548A-00B8-4801-9F2C-61EB43A02465}" destId="{421DC7D8-CB30-44EB-9BC9-9C8F343689AB}" srcOrd="5" destOrd="0" presId="urn:microsoft.com/office/officeart/2005/8/layout/list1"/>
    <dgm:cxn modelId="{C0CA691E-B44B-4811-BFE6-268F5A68833F}" type="presParOf" srcId="{8F62548A-00B8-4801-9F2C-61EB43A02465}" destId="{1364C8FB-083F-4A52-8459-69C3D7D4AEAF}" srcOrd="6" destOrd="0" presId="urn:microsoft.com/office/officeart/2005/8/layout/list1"/>
    <dgm:cxn modelId="{18D113B8-38E5-48B2-AF7B-BAE9DC06E641}" type="presParOf" srcId="{8F62548A-00B8-4801-9F2C-61EB43A02465}" destId="{D0DDF43B-B018-44B0-AF86-909FF2641F15}" srcOrd="7" destOrd="0" presId="urn:microsoft.com/office/officeart/2005/8/layout/list1"/>
    <dgm:cxn modelId="{FFF53B1F-01E3-4190-8D0A-447333CF919E}" type="presParOf" srcId="{8F62548A-00B8-4801-9F2C-61EB43A02465}" destId="{25189DFD-2434-43CF-8A4D-F27AC98D1F36}" srcOrd="8" destOrd="0" presId="urn:microsoft.com/office/officeart/2005/8/layout/list1"/>
    <dgm:cxn modelId="{023D91D9-6426-4080-ACFB-2CED5E8AC153}" type="presParOf" srcId="{25189DFD-2434-43CF-8A4D-F27AC98D1F36}" destId="{92221415-B142-4F84-9762-3402B5C24B06}" srcOrd="0" destOrd="0" presId="urn:microsoft.com/office/officeart/2005/8/layout/list1"/>
    <dgm:cxn modelId="{A50FD430-DFB9-4025-B212-233E0C96C1AB}" type="presParOf" srcId="{25189DFD-2434-43CF-8A4D-F27AC98D1F36}" destId="{8BCC261C-FDBB-4343-9AA6-4E41C74F15C3}" srcOrd="1" destOrd="0" presId="urn:microsoft.com/office/officeart/2005/8/layout/list1"/>
    <dgm:cxn modelId="{E3A9A67C-FCCA-4352-9EE8-0DA1AA6E906C}" type="presParOf" srcId="{8F62548A-00B8-4801-9F2C-61EB43A02465}" destId="{6BB06816-9470-4BD0-8552-E44D53CB3EA6}" srcOrd="9" destOrd="0" presId="urn:microsoft.com/office/officeart/2005/8/layout/list1"/>
    <dgm:cxn modelId="{DBF4DED1-B0D2-4E0C-AE7C-37B4B771988E}" type="presParOf" srcId="{8F62548A-00B8-4801-9F2C-61EB43A02465}" destId="{27CFCF2A-B9D4-4C37-BBE1-0275CF439B26}" srcOrd="10" destOrd="0" presId="urn:microsoft.com/office/officeart/2005/8/layout/list1"/>
    <dgm:cxn modelId="{513C2612-80F4-476E-B7C3-EC9E9B0017F4}" type="presParOf" srcId="{8F62548A-00B8-4801-9F2C-61EB43A02465}" destId="{A526E2E6-0E90-437E-AACE-1CD0764E204C}" srcOrd="11" destOrd="0" presId="urn:microsoft.com/office/officeart/2005/8/layout/list1"/>
    <dgm:cxn modelId="{F16A86C2-1D6E-4727-99D8-D4347DF4D419}" type="presParOf" srcId="{8F62548A-00B8-4801-9F2C-61EB43A02465}" destId="{4A7AD187-D06E-43EF-BBBC-8F90EF2342DE}" srcOrd="12" destOrd="0" presId="urn:microsoft.com/office/officeart/2005/8/layout/list1"/>
    <dgm:cxn modelId="{2355FE5B-3638-444E-B338-85813DB7B07C}" type="presParOf" srcId="{4A7AD187-D06E-43EF-BBBC-8F90EF2342DE}" destId="{AEBF734A-3E41-47CF-8794-7C064838CBFD}" srcOrd="0" destOrd="0" presId="urn:microsoft.com/office/officeart/2005/8/layout/list1"/>
    <dgm:cxn modelId="{4E1CB998-07F7-40AA-AE55-EDE32DA8F941}" type="presParOf" srcId="{4A7AD187-D06E-43EF-BBBC-8F90EF2342DE}" destId="{F4710C1B-568D-4DDB-977B-A452E15913BC}" srcOrd="1" destOrd="0" presId="urn:microsoft.com/office/officeart/2005/8/layout/list1"/>
    <dgm:cxn modelId="{BFD3DFA6-D849-4A01-948A-23E4B63F50C3}" type="presParOf" srcId="{8F62548A-00B8-4801-9F2C-61EB43A02465}" destId="{336B6EC3-E239-478C-8745-C17CCF362B1E}" srcOrd="13" destOrd="0" presId="urn:microsoft.com/office/officeart/2005/8/layout/list1"/>
    <dgm:cxn modelId="{B7BD6901-9E73-4066-8C67-342A4ED41AF4}" type="presParOf" srcId="{8F62548A-00B8-4801-9F2C-61EB43A02465}" destId="{7F6E9E5E-49E4-4BB9-A6DF-173014671E9E}" srcOrd="14" destOrd="0" presId="urn:microsoft.com/office/officeart/2005/8/layout/list1"/>
    <dgm:cxn modelId="{4726DBD2-C987-40F3-AE59-C49A667AAC53}" type="presParOf" srcId="{8F62548A-00B8-4801-9F2C-61EB43A02465}" destId="{3378A3A9-37A3-41E2-9A8D-1245A6C065A0}" srcOrd="15" destOrd="0" presId="urn:microsoft.com/office/officeart/2005/8/layout/list1"/>
    <dgm:cxn modelId="{9A81DD81-E11A-448E-9A87-BF52E888150A}" type="presParOf" srcId="{8F62548A-00B8-4801-9F2C-61EB43A02465}" destId="{D61680BE-0588-4500-B59C-B68F677210CD}" srcOrd="16" destOrd="0" presId="urn:microsoft.com/office/officeart/2005/8/layout/list1"/>
    <dgm:cxn modelId="{0A8D703C-47CF-4BEA-9ED2-214034DC0052}" type="presParOf" srcId="{D61680BE-0588-4500-B59C-B68F677210CD}" destId="{16891666-59DE-45ED-989C-B804918EFDD2}" srcOrd="0" destOrd="0" presId="urn:microsoft.com/office/officeart/2005/8/layout/list1"/>
    <dgm:cxn modelId="{8D998ADA-258F-47A3-86E1-6C1AA5EAAEE4}" type="presParOf" srcId="{D61680BE-0588-4500-B59C-B68F677210CD}" destId="{E1B3B37C-6DEA-47CC-98B2-1203B00AB60E}" srcOrd="1" destOrd="0" presId="urn:microsoft.com/office/officeart/2005/8/layout/list1"/>
    <dgm:cxn modelId="{94E90FDA-341F-41EF-B796-7095834381D3}" type="presParOf" srcId="{8F62548A-00B8-4801-9F2C-61EB43A02465}" destId="{83051DF7-42AE-43C3-945C-9B35B3E22B0C}" srcOrd="17" destOrd="0" presId="urn:microsoft.com/office/officeart/2005/8/layout/list1"/>
    <dgm:cxn modelId="{AF8CE411-A1B5-4F13-8B07-D96AD9448849}" type="presParOf" srcId="{8F62548A-00B8-4801-9F2C-61EB43A02465}" destId="{23508305-DE2A-4C02-97BC-2638826A40E3}" srcOrd="18" destOrd="0" presId="urn:microsoft.com/office/officeart/2005/8/layout/list1"/>
    <dgm:cxn modelId="{B905686C-1DE9-42F3-B262-9CEC1D080BAE}" type="presParOf" srcId="{8F62548A-00B8-4801-9F2C-61EB43A02465}" destId="{E5DC7343-13B9-4DA6-B788-1D4F77ABBD1E}" srcOrd="19" destOrd="0" presId="urn:microsoft.com/office/officeart/2005/8/layout/list1"/>
    <dgm:cxn modelId="{1F8A7509-DE9B-4013-BD5B-A9A76C8512DF}" type="presParOf" srcId="{8F62548A-00B8-4801-9F2C-61EB43A02465}" destId="{48ACDCEB-B7EC-4B94-B5AD-72BA26045D3D}" srcOrd="20" destOrd="0" presId="urn:microsoft.com/office/officeart/2005/8/layout/list1"/>
    <dgm:cxn modelId="{57BCB4DA-B407-473F-ACDC-AE17012411F0}" type="presParOf" srcId="{48ACDCEB-B7EC-4B94-B5AD-72BA26045D3D}" destId="{B1FB80A8-74D5-4B38-A67B-1A1D4E971CBD}" srcOrd="0" destOrd="0" presId="urn:microsoft.com/office/officeart/2005/8/layout/list1"/>
    <dgm:cxn modelId="{7947D0EB-C319-4ADE-88EB-A6B7C28B12A0}" type="presParOf" srcId="{48ACDCEB-B7EC-4B94-B5AD-72BA26045D3D}" destId="{064D38A0-BA80-45E6-97B2-5D5C40187890}" srcOrd="1" destOrd="0" presId="urn:microsoft.com/office/officeart/2005/8/layout/list1"/>
    <dgm:cxn modelId="{F17BDE25-4848-4DB8-A0A1-63DCAEDDA427}" type="presParOf" srcId="{8F62548A-00B8-4801-9F2C-61EB43A02465}" destId="{729631CE-B84D-4B1F-8AE4-8D183121EFEA}" srcOrd="21" destOrd="0" presId="urn:microsoft.com/office/officeart/2005/8/layout/list1"/>
    <dgm:cxn modelId="{1A41A267-EF5B-4802-A0E8-2A7AB8540E86}" type="presParOf" srcId="{8F62548A-00B8-4801-9F2C-61EB43A02465}" destId="{9D16162A-C258-4373-B39C-375C1C8A525D}" srcOrd="22" destOrd="0" presId="urn:microsoft.com/office/officeart/2005/8/layout/list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4C5EAE5-ADC2-4CA5-A9C0-8505A52ADC7F}" type="doc">
      <dgm:prSet loTypeId="urn:microsoft.com/office/officeart/2005/8/layout/cycle6" loCatId="cycle" qsTypeId="urn:microsoft.com/office/officeart/2005/8/quickstyle/simple1" qsCatId="simple" csTypeId="urn:microsoft.com/office/officeart/2005/8/colors/accent1_2" csCatId="accent1" phldr="1"/>
      <dgm:spPr/>
      <dgm:t>
        <a:bodyPr/>
        <a:lstStyle/>
        <a:p>
          <a:pPr rtl="1"/>
          <a:endParaRPr lang="ar-EG"/>
        </a:p>
      </dgm:t>
    </dgm:pt>
    <dgm:pt modelId="{E0D4F26E-2330-4216-9ECF-DC0732291884}">
      <dgm:prSet phldrT="[Text]" custT="1">
        <dgm:style>
          <a:lnRef idx="1">
            <a:schemeClr val="accent1"/>
          </a:lnRef>
          <a:fillRef idx="3">
            <a:schemeClr val="accent1"/>
          </a:fillRef>
          <a:effectRef idx="2">
            <a:schemeClr val="accent1"/>
          </a:effectRef>
          <a:fontRef idx="minor">
            <a:schemeClr val="lt1"/>
          </a:fontRef>
        </dgm:style>
      </dgm:prSet>
      <dgm:spPr>
        <a:solidFill>
          <a:schemeClr val="bg1">
            <a:lumMod val="85000"/>
          </a:schemeClr>
        </a:solidFill>
        <a:ln w="28575">
          <a:solidFill>
            <a:srgbClr val="002060"/>
          </a:solidFill>
        </a:ln>
        <a:scene3d>
          <a:camera prst="orthographicFront" fov="0">
            <a:rot lat="0" lon="0" rev="0"/>
          </a:camera>
          <a:lightRig rig="threePt" dir="t">
            <a:rot lat="0" lon="0" rev="0"/>
          </a:lightRig>
        </a:scene3d>
        <a:sp3d contourW="9525" prstMaterial="matte">
          <a:bevelT/>
          <a:contourClr>
            <a:schemeClr val="accent1">
              <a:shade val="70000"/>
              <a:satMod val="105000"/>
            </a:schemeClr>
          </a:contourClr>
        </a:sp3d>
      </dgm:spPr>
      <dgm:t>
        <a:bodyPr/>
        <a:lstStyle/>
        <a:p>
          <a:pPr rtl="1"/>
          <a:r>
            <a:rPr lang="ar-JO" sz="2800" dirty="0" smtClean="0">
              <a:solidFill>
                <a:srgbClr val="C00000"/>
              </a:solidFill>
              <a:latin typeface="Traditional Arabic" pitchFamily="18" charset="-78"/>
              <a:ea typeface="+mn-ea"/>
              <a:cs typeface="Sultan bold" pitchFamily="2" charset="-78"/>
            </a:rPr>
            <a:t>مقاومة التغيير</a:t>
          </a:r>
          <a:endParaRPr lang="ar-EG" sz="2800" dirty="0">
            <a:solidFill>
              <a:srgbClr val="C00000"/>
            </a:solidFill>
            <a:cs typeface="Sultan bold" pitchFamily="2" charset="-78"/>
          </a:endParaRPr>
        </a:p>
      </dgm:t>
    </dgm:pt>
    <dgm:pt modelId="{B7E20EC0-EEA5-4941-A4CB-5C5DD0D90F97}" type="parTrans" cxnId="{CA4AA834-6FAB-4E00-AE18-D0FC929897B6}">
      <dgm:prSet/>
      <dgm:spPr/>
      <dgm:t>
        <a:bodyPr/>
        <a:lstStyle/>
        <a:p>
          <a:pPr rtl="1"/>
          <a:endParaRPr lang="ar-EG" sz="2800">
            <a:cs typeface="Sultan bold" pitchFamily="2" charset="-78"/>
          </a:endParaRPr>
        </a:p>
      </dgm:t>
    </dgm:pt>
    <dgm:pt modelId="{7ADA7E82-396D-4C3B-9046-7C6B21EA6FAF}" type="sibTrans" cxnId="{CA4AA834-6FAB-4E00-AE18-D0FC929897B6}">
      <dgm:prSet/>
      <dgm:spPr>
        <a:ln w="28575"/>
      </dgm:spPr>
      <dgm:t>
        <a:bodyPr/>
        <a:lstStyle/>
        <a:p>
          <a:pPr rtl="1"/>
          <a:endParaRPr lang="ar-EG" sz="2800">
            <a:cs typeface="Sultan bold" pitchFamily="2" charset="-78"/>
          </a:endParaRPr>
        </a:p>
      </dgm:t>
    </dgm:pt>
    <dgm:pt modelId="{BB0A1E62-3D58-478A-AE62-EBC078B51D77}">
      <dgm:prSet phldrT="[Text]" custT="1"/>
      <dgm:spPr>
        <a:solidFill>
          <a:schemeClr val="bg1">
            <a:lumMod val="85000"/>
          </a:schemeClr>
        </a:solidFill>
        <a:ln>
          <a:solidFill>
            <a:schemeClr val="tx1">
              <a:lumMod val="75000"/>
              <a:lumOff val="25000"/>
            </a:schemeClr>
          </a:solidFill>
        </a:ln>
        <a:scene3d>
          <a:camera prst="orthographicFront"/>
          <a:lightRig rig="threePt" dir="t"/>
        </a:scene3d>
        <a:sp3d>
          <a:bevelT/>
        </a:sp3d>
      </dgm:spPr>
      <dgm:t>
        <a:bodyPr/>
        <a:lstStyle/>
        <a:p>
          <a:pPr rtl="1"/>
          <a:r>
            <a:rPr lang="ar-JO" sz="2800" dirty="0" smtClean="0">
              <a:solidFill>
                <a:srgbClr val="0000CC"/>
              </a:solidFill>
              <a:latin typeface="Traditional Arabic" pitchFamily="18" charset="-78"/>
              <a:ea typeface="+mn-ea"/>
              <a:cs typeface="Sultan bold" pitchFamily="2" charset="-78"/>
            </a:rPr>
            <a:t>صعوبة ضبط الوثائق</a:t>
          </a:r>
          <a:endParaRPr lang="ar-EG" sz="2800" dirty="0">
            <a:solidFill>
              <a:srgbClr val="0000CC"/>
            </a:solidFill>
            <a:cs typeface="Sultan bold" pitchFamily="2" charset="-78"/>
          </a:endParaRPr>
        </a:p>
      </dgm:t>
    </dgm:pt>
    <dgm:pt modelId="{97BF1A5D-D9EA-43DD-82EE-64CD15A0EA3A}" type="parTrans" cxnId="{06B2D5C0-3BBF-4F89-B7A3-137ABF9AE218}">
      <dgm:prSet/>
      <dgm:spPr/>
      <dgm:t>
        <a:bodyPr/>
        <a:lstStyle/>
        <a:p>
          <a:pPr rtl="1"/>
          <a:endParaRPr lang="ar-EG" sz="2800">
            <a:cs typeface="Sultan bold" pitchFamily="2" charset="-78"/>
          </a:endParaRPr>
        </a:p>
      </dgm:t>
    </dgm:pt>
    <dgm:pt modelId="{31070E7A-BEE9-4039-BE36-5179944FFCAD}" type="sibTrans" cxnId="{06B2D5C0-3BBF-4F89-B7A3-137ABF9AE218}">
      <dgm:prSet/>
      <dgm:spPr>
        <a:ln w="28575">
          <a:solidFill>
            <a:schemeClr val="tx1"/>
          </a:solidFill>
        </a:ln>
      </dgm:spPr>
      <dgm:t>
        <a:bodyPr/>
        <a:lstStyle/>
        <a:p>
          <a:pPr rtl="1"/>
          <a:endParaRPr lang="ar-EG" sz="2800">
            <a:cs typeface="Sultan bold" pitchFamily="2" charset="-78"/>
          </a:endParaRPr>
        </a:p>
      </dgm:t>
    </dgm:pt>
    <dgm:pt modelId="{C5B616B4-DEA4-4454-91BD-AE3B9609CF5E}">
      <dgm:prSet phldrT="[Text]" custT="1"/>
      <dgm:spPr>
        <a:solidFill>
          <a:schemeClr val="bg1">
            <a:lumMod val="85000"/>
          </a:schemeClr>
        </a:solidFill>
        <a:ln w="28575">
          <a:solidFill>
            <a:srgbClr val="660066"/>
          </a:solidFill>
          <a:prstDash val="solid"/>
        </a:ln>
        <a:scene3d>
          <a:camera prst="orthographicFront"/>
          <a:lightRig rig="threePt" dir="t"/>
        </a:scene3d>
        <a:sp3d>
          <a:bevelT/>
        </a:sp3d>
      </dgm:spPr>
      <dgm:t>
        <a:bodyPr/>
        <a:lstStyle/>
        <a:p>
          <a:pPr rtl="1"/>
          <a:r>
            <a:rPr lang="ar-JO" sz="2800" dirty="0" smtClean="0">
              <a:solidFill>
                <a:srgbClr val="006600"/>
              </a:solidFill>
              <a:latin typeface="Traditional Arabic" pitchFamily="18" charset="-78"/>
              <a:ea typeface="+mn-ea"/>
              <a:cs typeface="Sultan bold" pitchFamily="2" charset="-78"/>
            </a:rPr>
            <a:t>الحساسية </a:t>
          </a:r>
          <a:r>
            <a:rPr lang="ar-EG" sz="2800" dirty="0" smtClean="0">
              <a:solidFill>
                <a:srgbClr val="006600"/>
              </a:solidFill>
              <a:latin typeface="Traditional Arabic" pitchFamily="18" charset="-78"/>
              <a:ea typeface="+mn-ea"/>
              <a:cs typeface="Sultan bold" pitchFamily="2" charset="-78"/>
            </a:rPr>
            <a:t>في </a:t>
          </a:r>
          <a:r>
            <a:rPr lang="ar-JO" sz="2800" dirty="0" smtClean="0">
              <a:solidFill>
                <a:srgbClr val="006600"/>
              </a:solidFill>
              <a:latin typeface="Traditional Arabic" pitchFamily="18" charset="-78"/>
              <a:ea typeface="+mn-ea"/>
              <a:cs typeface="Sultan bold" pitchFamily="2" charset="-78"/>
            </a:rPr>
            <a:t>حالات عدم المطابقة</a:t>
          </a:r>
          <a:endParaRPr lang="ar-EG" sz="2800" dirty="0">
            <a:solidFill>
              <a:srgbClr val="006600"/>
            </a:solidFill>
            <a:cs typeface="Sultan bold" pitchFamily="2" charset="-78"/>
          </a:endParaRPr>
        </a:p>
      </dgm:t>
    </dgm:pt>
    <dgm:pt modelId="{F060F85F-2297-4E85-AAF9-88A8FA52B8A5}" type="parTrans" cxnId="{D4C5EC6C-EF82-4A14-B8E1-8E23A31E6963}">
      <dgm:prSet/>
      <dgm:spPr/>
      <dgm:t>
        <a:bodyPr/>
        <a:lstStyle/>
        <a:p>
          <a:pPr rtl="1"/>
          <a:endParaRPr lang="ar-EG" sz="2800">
            <a:cs typeface="Sultan bold" pitchFamily="2" charset="-78"/>
          </a:endParaRPr>
        </a:p>
      </dgm:t>
    </dgm:pt>
    <dgm:pt modelId="{576B116F-D433-464D-828C-7A39E8761DB9}" type="sibTrans" cxnId="{D4C5EC6C-EF82-4A14-B8E1-8E23A31E6963}">
      <dgm:prSet/>
      <dgm:spPr>
        <a:ln w="28575">
          <a:solidFill>
            <a:schemeClr val="tx1"/>
          </a:solidFill>
        </a:ln>
      </dgm:spPr>
      <dgm:t>
        <a:bodyPr/>
        <a:lstStyle/>
        <a:p>
          <a:pPr rtl="1"/>
          <a:endParaRPr lang="ar-EG" sz="2800">
            <a:cs typeface="Sultan bold" pitchFamily="2" charset="-78"/>
          </a:endParaRPr>
        </a:p>
      </dgm:t>
    </dgm:pt>
    <dgm:pt modelId="{DDF9D35A-4544-445A-BAA4-49CE4372EFF9}">
      <dgm:prSet phldrT="[Text]" custT="1"/>
      <dgm:spPr>
        <a:solidFill>
          <a:schemeClr val="bg1">
            <a:lumMod val="85000"/>
          </a:schemeClr>
        </a:solidFill>
        <a:ln w="28575">
          <a:solidFill>
            <a:srgbClr val="FFC000"/>
          </a:solidFill>
        </a:ln>
        <a:scene3d>
          <a:camera prst="orthographicFront"/>
          <a:lightRig rig="threePt" dir="t"/>
        </a:scene3d>
        <a:sp3d>
          <a:bevelT/>
        </a:sp3d>
      </dgm:spPr>
      <dgm:t>
        <a:bodyPr/>
        <a:lstStyle/>
        <a:p>
          <a:pPr rtl="1"/>
          <a:r>
            <a:rPr lang="ar-JO" sz="2800" dirty="0" smtClean="0">
              <a:solidFill>
                <a:schemeClr val="accent5">
                  <a:lumMod val="50000"/>
                </a:schemeClr>
              </a:solidFill>
              <a:latin typeface="Traditional Arabic" pitchFamily="18" charset="-78"/>
              <a:ea typeface="+mn-ea"/>
              <a:cs typeface="Sultan bold" pitchFamily="2" charset="-78"/>
            </a:rPr>
            <a:t>عدم وجود طاقم متفرغ</a:t>
          </a:r>
          <a:endParaRPr lang="ar-EG" sz="2800" dirty="0">
            <a:solidFill>
              <a:schemeClr val="accent5">
                <a:lumMod val="50000"/>
              </a:schemeClr>
            </a:solidFill>
            <a:cs typeface="Sultan bold" pitchFamily="2" charset="-78"/>
          </a:endParaRPr>
        </a:p>
      </dgm:t>
    </dgm:pt>
    <dgm:pt modelId="{60912655-4599-40AD-A756-8CC3DEEF2142}" type="parTrans" cxnId="{6DF471A8-E421-41CC-8A20-AEB6D559CD7B}">
      <dgm:prSet/>
      <dgm:spPr/>
      <dgm:t>
        <a:bodyPr/>
        <a:lstStyle/>
        <a:p>
          <a:pPr rtl="1"/>
          <a:endParaRPr lang="ar-EG" sz="2800">
            <a:cs typeface="Sultan bold" pitchFamily="2" charset="-78"/>
          </a:endParaRPr>
        </a:p>
      </dgm:t>
    </dgm:pt>
    <dgm:pt modelId="{2B152109-8DCA-40CF-88EE-29DC2D309906}" type="sibTrans" cxnId="{6DF471A8-E421-41CC-8A20-AEB6D559CD7B}">
      <dgm:prSet/>
      <dgm:spPr>
        <a:ln w="28575">
          <a:solidFill>
            <a:schemeClr val="tx1"/>
          </a:solidFill>
        </a:ln>
      </dgm:spPr>
      <dgm:t>
        <a:bodyPr/>
        <a:lstStyle/>
        <a:p>
          <a:pPr rtl="1"/>
          <a:endParaRPr lang="ar-EG" sz="2800">
            <a:cs typeface="Sultan bold" pitchFamily="2" charset="-78"/>
          </a:endParaRPr>
        </a:p>
      </dgm:t>
    </dgm:pt>
    <dgm:pt modelId="{53ED3BB4-191F-4129-95B0-716B9F73A7EB}">
      <dgm:prSet phldrT="[Text]" custT="1"/>
      <dgm:spPr>
        <a:solidFill>
          <a:schemeClr val="bg1">
            <a:lumMod val="85000"/>
          </a:schemeClr>
        </a:solidFill>
        <a:ln w="28575">
          <a:solidFill>
            <a:srgbClr val="006600"/>
          </a:solidFill>
          <a:prstDash val="solid"/>
        </a:ln>
        <a:scene3d>
          <a:camera prst="orthographicFront"/>
          <a:lightRig rig="threePt" dir="t"/>
        </a:scene3d>
        <a:sp3d>
          <a:bevelT/>
        </a:sp3d>
      </dgm:spPr>
      <dgm:t>
        <a:bodyPr/>
        <a:lstStyle/>
        <a:p>
          <a:pPr rtl="1"/>
          <a:r>
            <a:rPr lang="ar-JO" sz="2800" dirty="0" smtClean="0">
              <a:solidFill>
                <a:srgbClr val="660066"/>
              </a:solidFill>
              <a:latin typeface="Traditional Arabic" pitchFamily="18" charset="-78"/>
              <a:ea typeface="+mn-ea"/>
              <a:cs typeface="Sultan bold" pitchFamily="2" charset="-78"/>
            </a:rPr>
            <a:t>ندرة وثائق المواصفة</a:t>
          </a:r>
          <a:endParaRPr lang="ar-EG" sz="2800" dirty="0">
            <a:solidFill>
              <a:srgbClr val="660066"/>
            </a:solidFill>
            <a:cs typeface="Sultan bold" pitchFamily="2" charset="-78"/>
          </a:endParaRPr>
        </a:p>
      </dgm:t>
    </dgm:pt>
    <dgm:pt modelId="{A28832ED-2E65-4AFB-B892-C75C1718C6E4}" type="parTrans" cxnId="{0AB86530-8F0C-490E-952B-0B1176C4345C}">
      <dgm:prSet/>
      <dgm:spPr/>
      <dgm:t>
        <a:bodyPr/>
        <a:lstStyle/>
        <a:p>
          <a:pPr rtl="1"/>
          <a:endParaRPr lang="ar-EG" sz="2800">
            <a:cs typeface="Sultan bold" pitchFamily="2" charset="-78"/>
          </a:endParaRPr>
        </a:p>
      </dgm:t>
    </dgm:pt>
    <dgm:pt modelId="{40ACA6FB-E29D-4B5C-850B-41B03A117AF2}" type="sibTrans" cxnId="{0AB86530-8F0C-490E-952B-0B1176C4345C}">
      <dgm:prSet/>
      <dgm:spPr>
        <a:solidFill>
          <a:schemeClr val="bg2">
            <a:lumMod val="75000"/>
          </a:schemeClr>
        </a:solidFill>
        <a:ln w="28575">
          <a:solidFill>
            <a:schemeClr val="tx1"/>
          </a:solidFill>
        </a:ln>
      </dgm:spPr>
      <dgm:t>
        <a:bodyPr/>
        <a:lstStyle/>
        <a:p>
          <a:pPr rtl="1"/>
          <a:endParaRPr lang="ar-EG" sz="2800">
            <a:cs typeface="Sultan bold" pitchFamily="2" charset="-78"/>
          </a:endParaRPr>
        </a:p>
      </dgm:t>
    </dgm:pt>
    <dgm:pt modelId="{FCEDD405-B522-4DDF-8D11-C462D194598F}" type="pres">
      <dgm:prSet presAssocID="{44C5EAE5-ADC2-4CA5-A9C0-8505A52ADC7F}" presName="cycle" presStyleCnt="0">
        <dgm:presLayoutVars>
          <dgm:dir/>
          <dgm:resizeHandles val="exact"/>
        </dgm:presLayoutVars>
      </dgm:prSet>
      <dgm:spPr/>
      <dgm:t>
        <a:bodyPr/>
        <a:lstStyle/>
        <a:p>
          <a:pPr rtl="1"/>
          <a:endParaRPr lang="ar-EG"/>
        </a:p>
      </dgm:t>
    </dgm:pt>
    <dgm:pt modelId="{BE796848-DA60-49E9-8730-F2586D9634CE}" type="pres">
      <dgm:prSet presAssocID="{E0D4F26E-2330-4216-9ECF-DC0732291884}" presName="node" presStyleLbl="node1" presStyleIdx="0" presStyleCnt="5" custScaleX="97290">
        <dgm:presLayoutVars>
          <dgm:bulletEnabled val="1"/>
        </dgm:presLayoutVars>
      </dgm:prSet>
      <dgm:spPr/>
      <dgm:t>
        <a:bodyPr/>
        <a:lstStyle/>
        <a:p>
          <a:pPr rtl="1"/>
          <a:endParaRPr lang="ar-EG"/>
        </a:p>
      </dgm:t>
    </dgm:pt>
    <dgm:pt modelId="{D8CDC257-B7C1-410F-BEA9-F709452E3DE4}" type="pres">
      <dgm:prSet presAssocID="{E0D4F26E-2330-4216-9ECF-DC0732291884}" presName="spNode" presStyleCnt="0"/>
      <dgm:spPr/>
    </dgm:pt>
    <dgm:pt modelId="{2C38E1DD-D3FB-4D8F-94E0-30F5A034BBB7}" type="pres">
      <dgm:prSet presAssocID="{7ADA7E82-396D-4C3B-9046-7C6B21EA6FAF}" presName="sibTrans" presStyleLbl="sibTrans1D1" presStyleIdx="0" presStyleCnt="5"/>
      <dgm:spPr/>
      <dgm:t>
        <a:bodyPr/>
        <a:lstStyle/>
        <a:p>
          <a:pPr rtl="1"/>
          <a:endParaRPr lang="ar-EG"/>
        </a:p>
      </dgm:t>
    </dgm:pt>
    <dgm:pt modelId="{106FA12A-26E1-4081-8812-25E68EA051EE}" type="pres">
      <dgm:prSet presAssocID="{BB0A1E62-3D58-478A-AE62-EBC078B51D77}" presName="node" presStyleLbl="node1" presStyleIdx="1" presStyleCnt="5" custScaleX="104288" custRadScaleRad="103375" custRadScaleInc="-2737">
        <dgm:presLayoutVars>
          <dgm:bulletEnabled val="1"/>
        </dgm:presLayoutVars>
      </dgm:prSet>
      <dgm:spPr/>
      <dgm:t>
        <a:bodyPr/>
        <a:lstStyle/>
        <a:p>
          <a:pPr rtl="1"/>
          <a:endParaRPr lang="ar-EG"/>
        </a:p>
      </dgm:t>
    </dgm:pt>
    <dgm:pt modelId="{3894BA08-0ED1-4B1B-9A35-45FAE626A034}" type="pres">
      <dgm:prSet presAssocID="{BB0A1E62-3D58-478A-AE62-EBC078B51D77}" presName="spNode" presStyleCnt="0"/>
      <dgm:spPr/>
    </dgm:pt>
    <dgm:pt modelId="{6FC8A5DC-A7C3-49C0-B57B-4AD99344D70C}" type="pres">
      <dgm:prSet presAssocID="{31070E7A-BEE9-4039-BE36-5179944FFCAD}" presName="sibTrans" presStyleLbl="sibTrans1D1" presStyleIdx="1" presStyleCnt="5"/>
      <dgm:spPr/>
      <dgm:t>
        <a:bodyPr/>
        <a:lstStyle/>
        <a:p>
          <a:pPr rtl="1"/>
          <a:endParaRPr lang="ar-EG"/>
        </a:p>
      </dgm:t>
    </dgm:pt>
    <dgm:pt modelId="{16F0360E-E63D-4D3F-9B2C-87B466451E67}" type="pres">
      <dgm:prSet presAssocID="{C5B616B4-DEA4-4454-91BD-AE3B9609CF5E}" presName="node" presStyleLbl="node1" presStyleIdx="2" presStyleCnt="5" custScaleX="151498" custRadScaleRad="100429" custRadScaleInc="-86974">
        <dgm:presLayoutVars>
          <dgm:bulletEnabled val="1"/>
        </dgm:presLayoutVars>
      </dgm:prSet>
      <dgm:spPr/>
      <dgm:t>
        <a:bodyPr/>
        <a:lstStyle/>
        <a:p>
          <a:pPr rtl="1"/>
          <a:endParaRPr lang="ar-EG"/>
        </a:p>
      </dgm:t>
    </dgm:pt>
    <dgm:pt modelId="{10C7DD97-5464-426B-A55C-87983E4501CA}" type="pres">
      <dgm:prSet presAssocID="{C5B616B4-DEA4-4454-91BD-AE3B9609CF5E}" presName="spNode" presStyleCnt="0"/>
      <dgm:spPr/>
    </dgm:pt>
    <dgm:pt modelId="{75050650-B096-4F1A-A23E-E430C57EBC2D}" type="pres">
      <dgm:prSet presAssocID="{576B116F-D433-464D-828C-7A39E8761DB9}" presName="sibTrans" presStyleLbl="sibTrans1D1" presStyleIdx="2" presStyleCnt="5"/>
      <dgm:spPr/>
      <dgm:t>
        <a:bodyPr/>
        <a:lstStyle/>
        <a:p>
          <a:pPr rtl="1"/>
          <a:endParaRPr lang="ar-EG"/>
        </a:p>
      </dgm:t>
    </dgm:pt>
    <dgm:pt modelId="{FC9BF56A-6CA4-41B1-8725-E4F01ADA17B2}" type="pres">
      <dgm:prSet presAssocID="{DDF9D35A-4544-445A-BAA4-49CE4372EFF9}" presName="node" presStyleLbl="node1" presStyleIdx="3" presStyleCnt="5" custScaleX="106694" custRadScaleRad="93196" custRadScaleInc="61919">
        <dgm:presLayoutVars>
          <dgm:bulletEnabled val="1"/>
        </dgm:presLayoutVars>
      </dgm:prSet>
      <dgm:spPr/>
      <dgm:t>
        <a:bodyPr/>
        <a:lstStyle/>
        <a:p>
          <a:pPr rtl="1"/>
          <a:endParaRPr lang="ar-EG"/>
        </a:p>
      </dgm:t>
    </dgm:pt>
    <dgm:pt modelId="{8455A705-F84A-4E81-BCE8-15C7186C7CD8}" type="pres">
      <dgm:prSet presAssocID="{DDF9D35A-4544-445A-BAA4-49CE4372EFF9}" presName="spNode" presStyleCnt="0"/>
      <dgm:spPr/>
    </dgm:pt>
    <dgm:pt modelId="{54E06F7C-6224-41A3-90B9-F3F8BF51E3DD}" type="pres">
      <dgm:prSet presAssocID="{2B152109-8DCA-40CF-88EE-29DC2D309906}" presName="sibTrans" presStyleLbl="sibTrans1D1" presStyleIdx="3" presStyleCnt="5"/>
      <dgm:spPr/>
      <dgm:t>
        <a:bodyPr/>
        <a:lstStyle/>
        <a:p>
          <a:pPr rtl="1"/>
          <a:endParaRPr lang="ar-EG"/>
        </a:p>
      </dgm:t>
    </dgm:pt>
    <dgm:pt modelId="{310D8CFD-C4A4-449A-BC72-2AEE530877D7}" type="pres">
      <dgm:prSet presAssocID="{53ED3BB4-191F-4129-95B0-716B9F73A7EB}" presName="node" presStyleLbl="node1" presStyleIdx="4" presStyleCnt="5" custScaleX="114106">
        <dgm:presLayoutVars>
          <dgm:bulletEnabled val="1"/>
        </dgm:presLayoutVars>
      </dgm:prSet>
      <dgm:spPr/>
      <dgm:t>
        <a:bodyPr/>
        <a:lstStyle/>
        <a:p>
          <a:pPr rtl="1"/>
          <a:endParaRPr lang="ar-EG"/>
        </a:p>
      </dgm:t>
    </dgm:pt>
    <dgm:pt modelId="{FE986259-82BD-4967-A993-AD0FC3562FD9}" type="pres">
      <dgm:prSet presAssocID="{53ED3BB4-191F-4129-95B0-716B9F73A7EB}" presName="spNode" presStyleCnt="0"/>
      <dgm:spPr/>
    </dgm:pt>
    <dgm:pt modelId="{A7B81335-D465-4686-AA84-344C417F5F40}" type="pres">
      <dgm:prSet presAssocID="{40ACA6FB-E29D-4B5C-850B-41B03A117AF2}" presName="sibTrans" presStyleLbl="sibTrans1D1" presStyleIdx="4" presStyleCnt="5"/>
      <dgm:spPr/>
      <dgm:t>
        <a:bodyPr/>
        <a:lstStyle/>
        <a:p>
          <a:pPr rtl="1"/>
          <a:endParaRPr lang="ar-EG"/>
        </a:p>
      </dgm:t>
    </dgm:pt>
  </dgm:ptLst>
  <dgm:cxnLst>
    <dgm:cxn modelId="{0AB86530-8F0C-490E-952B-0B1176C4345C}" srcId="{44C5EAE5-ADC2-4CA5-A9C0-8505A52ADC7F}" destId="{53ED3BB4-191F-4129-95B0-716B9F73A7EB}" srcOrd="4" destOrd="0" parTransId="{A28832ED-2E65-4AFB-B892-C75C1718C6E4}" sibTransId="{40ACA6FB-E29D-4B5C-850B-41B03A117AF2}"/>
    <dgm:cxn modelId="{5FEA86DA-3D73-41BC-9D06-3A490D9F1621}" type="presOf" srcId="{C5B616B4-DEA4-4454-91BD-AE3B9609CF5E}" destId="{16F0360E-E63D-4D3F-9B2C-87B466451E67}" srcOrd="0" destOrd="0" presId="urn:microsoft.com/office/officeart/2005/8/layout/cycle6"/>
    <dgm:cxn modelId="{1521FAA1-DB14-4491-9C65-2E0B6292C0A4}" type="presOf" srcId="{576B116F-D433-464D-828C-7A39E8761DB9}" destId="{75050650-B096-4F1A-A23E-E430C57EBC2D}" srcOrd="0" destOrd="0" presId="urn:microsoft.com/office/officeart/2005/8/layout/cycle6"/>
    <dgm:cxn modelId="{FE18A83F-C0E5-4008-A0BC-8C1B8D10721B}" type="presOf" srcId="{31070E7A-BEE9-4039-BE36-5179944FFCAD}" destId="{6FC8A5DC-A7C3-49C0-B57B-4AD99344D70C}" srcOrd="0" destOrd="0" presId="urn:microsoft.com/office/officeart/2005/8/layout/cycle6"/>
    <dgm:cxn modelId="{CA4AA834-6FAB-4E00-AE18-D0FC929897B6}" srcId="{44C5EAE5-ADC2-4CA5-A9C0-8505A52ADC7F}" destId="{E0D4F26E-2330-4216-9ECF-DC0732291884}" srcOrd="0" destOrd="0" parTransId="{B7E20EC0-EEA5-4941-A4CB-5C5DD0D90F97}" sibTransId="{7ADA7E82-396D-4C3B-9046-7C6B21EA6FAF}"/>
    <dgm:cxn modelId="{ABBABD61-FB2A-425C-BE2A-6B6694B4B32E}" type="presOf" srcId="{DDF9D35A-4544-445A-BAA4-49CE4372EFF9}" destId="{FC9BF56A-6CA4-41B1-8725-E4F01ADA17B2}" srcOrd="0" destOrd="0" presId="urn:microsoft.com/office/officeart/2005/8/layout/cycle6"/>
    <dgm:cxn modelId="{892CEF49-69E3-488B-B443-0292E2BE312A}" type="presOf" srcId="{53ED3BB4-191F-4129-95B0-716B9F73A7EB}" destId="{310D8CFD-C4A4-449A-BC72-2AEE530877D7}" srcOrd="0" destOrd="0" presId="urn:microsoft.com/office/officeart/2005/8/layout/cycle6"/>
    <dgm:cxn modelId="{D4C5EC6C-EF82-4A14-B8E1-8E23A31E6963}" srcId="{44C5EAE5-ADC2-4CA5-A9C0-8505A52ADC7F}" destId="{C5B616B4-DEA4-4454-91BD-AE3B9609CF5E}" srcOrd="2" destOrd="0" parTransId="{F060F85F-2297-4E85-AAF9-88A8FA52B8A5}" sibTransId="{576B116F-D433-464D-828C-7A39E8761DB9}"/>
    <dgm:cxn modelId="{6DF471A8-E421-41CC-8A20-AEB6D559CD7B}" srcId="{44C5EAE5-ADC2-4CA5-A9C0-8505A52ADC7F}" destId="{DDF9D35A-4544-445A-BAA4-49CE4372EFF9}" srcOrd="3" destOrd="0" parTransId="{60912655-4599-40AD-A756-8CC3DEEF2142}" sibTransId="{2B152109-8DCA-40CF-88EE-29DC2D309906}"/>
    <dgm:cxn modelId="{1DFCFF24-3858-4B46-B3E6-ED08BEC5D51A}" type="presOf" srcId="{BB0A1E62-3D58-478A-AE62-EBC078B51D77}" destId="{106FA12A-26E1-4081-8812-25E68EA051EE}" srcOrd="0" destOrd="0" presId="urn:microsoft.com/office/officeart/2005/8/layout/cycle6"/>
    <dgm:cxn modelId="{802FFFC6-3980-43AD-936A-8989B26DF7A3}" type="presOf" srcId="{7ADA7E82-396D-4C3B-9046-7C6B21EA6FAF}" destId="{2C38E1DD-D3FB-4D8F-94E0-30F5A034BBB7}" srcOrd="0" destOrd="0" presId="urn:microsoft.com/office/officeart/2005/8/layout/cycle6"/>
    <dgm:cxn modelId="{06B2D5C0-3BBF-4F89-B7A3-137ABF9AE218}" srcId="{44C5EAE5-ADC2-4CA5-A9C0-8505A52ADC7F}" destId="{BB0A1E62-3D58-478A-AE62-EBC078B51D77}" srcOrd="1" destOrd="0" parTransId="{97BF1A5D-D9EA-43DD-82EE-64CD15A0EA3A}" sibTransId="{31070E7A-BEE9-4039-BE36-5179944FFCAD}"/>
    <dgm:cxn modelId="{7968D9F8-BFF5-4331-8020-6672B599EB46}" type="presOf" srcId="{44C5EAE5-ADC2-4CA5-A9C0-8505A52ADC7F}" destId="{FCEDD405-B522-4DDF-8D11-C462D194598F}" srcOrd="0" destOrd="0" presId="urn:microsoft.com/office/officeart/2005/8/layout/cycle6"/>
    <dgm:cxn modelId="{C039E815-3605-4C2A-A000-2F32F81D326A}" type="presOf" srcId="{2B152109-8DCA-40CF-88EE-29DC2D309906}" destId="{54E06F7C-6224-41A3-90B9-F3F8BF51E3DD}" srcOrd="0" destOrd="0" presId="urn:microsoft.com/office/officeart/2005/8/layout/cycle6"/>
    <dgm:cxn modelId="{F667C3EF-68C9-41B0-97C7-7C14CF618E34}" type="presOf" srcId="{E0D4F26E-2330-4216-9ECF-DC0732291884}" destId="{BE796848-DA60-49E9-8730-F2586D9634CE}" srcOrd="0" destOrd="0" presId="urn:microsoft.com/office/officeart/2005/8/layout/cycle6"/>
    <dgm:cxn modelId="{9094A538-BD4C-43D4-AA59-1F38B21A6944}" type="presOf" srcId="{40ACA6FB-E29D-4B5C-850B-41B03A117AF2}" destId="{A7B81335-D465-4686-AA84-344C417F5F40}" srcOrd="0" destOrd="0" presId="urn:microsoft.com/office/officeart/2005/8/layout/cycle6"/>
    <dgm:cxn modelId="{0136B97B-7BB4-4749-B604-F604B29A7E43}" type="presParOf" srcId="{FCEDD405-B522-4DDF-8D11-C462D194598F}" destId="{BE796848-DA60-49E9-8730-F2586D9634CE}" srcOrd="0" destOrd="0" presId="urn:microsoft.com/office/officeart/2005/8/layout/cycle6"/>
    <dgm:cxn modelId="{4BF81D85-EFFD-43D2-B1EA-C0776CA3E28D}" type="presParOf" srcId="{FCEDD405-B522-4DDF-8D11-C462D194598F}" destId="{D8CDC257-B7C1-410F-BEA9-F709452E3DE4}" srcOrd="1" destOrd="0" presId="urn:microsoft.com/office/officeart/2005/8/layout/cycle6"/>
    <dgm:cxn modelId="{A8E8E4DC-7FAA-424D-AE37-F450E4BD74C2}" type="presParOf" srcId="{FCEDD405-B522-4DDF-8D11-C462D194598F}" destId="{2C38E1DD-D3FB-4D8F-94E0-30F5A034BBB7}" srcOrd="2" destOrd="0" presId="urn:microsoft.com/office/officeart/2005/8/layout/cycle6"/>
    <dgm:cxn modelId="{FDD83B88-1F83-4A15-B74E-C9252EC857DA}" type="presParOf" srcId="{FCEDD405-B522-4DDF-8D11-C462D194598F}" destId="{106FA12A-26E1-4081-8812-25E68EA051EE}" srcOrd="3" destOrd="0" presId="urn:microsoft.com/office/officeart/2005/8/layout/cycle6"/>
    <dgm:cxn modelId="{55DF9830-D72B-4A37-9CD4-6E40847D0EA4}" type="presParOf" srcId="{FCEDD405-B522-4DDF-8D11-C462D194598F}" destId="{3894BA08-0ED1-4B1B-9A35-45FAE626A034}" srcOrd="4" destOrd="0" presId="urn:microsoft.com/office/officeart/2005/8/layout/cycle6"/>
    <dgm:cxn modelId="{65622205-8166-4345-9337-E4E51230F4D3}" type="presParOf" srcId="{FCEDD405-B522-4DDF-8D11-C462D194598F}" destId="{6FC8A5DC-A7C3-49C0-B57B-4AD99344D70C}" srcOrd="5" destOrd="0" presId="urn:microsoft.com/office/officeart/2005/8/layout/cycle6"/>
    <dgm:cxn modelId="{71DCF800-CD67-4264-AC92-13E7B497C440}" type="presParOf" srcId="{FCEDD405-B522-4DDF-8D11-C462D194598F}" destId="{16F0360E-E63D-4D3F-9B2C-87B466451E67}" srcOrd="6" destOrd="0" presId="urn:microsoft.com/office/officeart/2005/8/layout/cycle6"/>
    <dgm:cxn modelId="{B6E8FEAF-4AE6-415E-B811-E5A3A7E05609}" type="presParOf" srcId="{FCEDD405-B522-4DDF-8D11-C462D194598F}" destId="{10C7DD97-5464-426B-A55C-87983E4501CA}" srcOrd="7" destOrd="0" presId="urn:microsoft.com/office/officeart/2005/8/layout/cycle6"/>
    <dgm:cxn modelId="{37C7C91C-5D6A-4F35-8396-9F40E072A4A0}" type="presParOf" srcId="{FCEDD405-B522-4DDF-8D11-C462D194598F}" destId="{75050650-B096-4F1A-A23E-E430C57EBC2D}" srcOrd="8" destOrd="0" presId="urn:microsoft.com/office/officeart/2005/8/layout/cycle6"/>
    <dgm:cxn modelId="{11169B52-2A99-48EE-8FFE-3B25082B680D}" type="presParOf" srcId="{FCEDD405-B522-4DDF-8D11-C462D194598F}" destId="{FC9BF56A-6CA4-41B1-8725-E4F01ADA17B2}" srcOrd="9" destOrd="0" presId="urn:microsoft.com/office/officeart/2005/8/layout/cycle6"/>
    <dgm:cxn modelId="{53C2C98A-2ADC-434D-8E23-8253DE876140}" type="presParOf" srcId="{FCEDD405-B522-4DDF-8D11-C462D194598F}" destId="{8455A705-F84A-4E81-BCE8-15C7186C7CD8}" srcOrd="10" destOrd="0" presId="urn:microsoft.com/office/officeart/2005/8/layout/cycle6"/>
    <dgm:cxn modelId="{4AFAAF28-069F-4F55-9F90-58E9F7EB58E0}" type="presParOf" srcId="{FCEDD405-B522-4DDF-8D11-C462D194598F}" destId="{54E06F7C-6224-41A3-90B9-F3F8BF51E3DD}" srcOrd="11" destOrd="0" presId="urn:microsoft.com/office/officeart/2005/8/layout/cycle6"/>
    <dgm:cxn modelId="{19F70411-7C1D-466D-941E-E622871A2DAF}" type="presParOf" srcId="{FCEDD405-B522-4DDF-8D11-C462D194598F}" destId="{310D8CFD-C4A4-449A-BC72-2AEE530877D7}" srcOrd="12" destOrd="0" presId="urn:microsoft.com/office/officeart/2005/8/layout/cycle6"/>
    <dgm:cxn modelId="{F419CB5C-48F0-4DF9-BA16-B254C27E6C64}" type="presParOf" srcId="{FCEDD405-B522-4DDF-8D11-C462D194598F}" destId="{FE986259-82BD-4967-A993-AD0FC3562FD9}" srcOrd="13" destOrd="0" presId="urn:microsoft.com/office/officeart/2005/8/layout/cycle6"/>
    <dgm:cxn modelId="{88E23307-F935-4392-9147-AC7EBEFAE10E}" type="presParOf" srcId="{FCEDD405-B522-4DDF-8D11-C462D194598F}" destId="{A7B81335-D465-4686-AA84-344C417F5F40}" srcOrd="14" destOrd="0" presId="urn:microsoft.com/office/officeart/2005/8/layout/cycle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B3A92-56A9-42C8-BB9A-93588FD27D60}" type="doc">
      <dgm:prSet loTypeId="urn:microsoft.com/office/officeart/2005/8/layout/list1" loCatId="list" qsTypeId="urn:microsoft.com/office/officeart/2005/8/quickstyle/simple3" qsCatId="simple" csTypeId="urn:microsoft.com/office/officeart/2005/8/colors/accent0_3" csCatId="mainScheme" phldr="1"/>
      <dgm:spPr/>
      <dgm:t>
        <a:bodyPr/>
        <a:lstStyle/>
        <a:p>
          <a:pPr rtl="1"/>
          <a:endParaRPr lang="ar-EG"/>
        </a:p>
      </dgm:t>
    </dgm:pt>
    <dgm:pt modelId="{64D3C8D6-7D16-4EF1-98ED-2628BA6D3FC3}" type="pres">
      <dgm:prSet presAssocID="{6F6B3A92-56A9-42C8-BB9A-93588FD27D60}" presName="linear" presStyleCnt="0">
        <dgm:presLayoutVars>
          <dgm:dir/>
          <dgm:animLvl val="lvl"/>
          <dgm:resizeHandles val="exact"/>
        </dgm:presLayoutVars>
      </dgm:prSet>
      <dgm:spPr/>
      <dgm:t>
        <a:bodyPr/>
        <a:lstStyle/>
        <a:p>
          <a:pPr rtl="1"/>
          <a:endParaRPr lang="ar-EG"/>
        </a:p>
      </dgm:t>
    </dgm:pt>
  </dgm:ptLst>
  <dgm:cxnLst>
    <dgm:cxn modelId="{82A4918D-7EB2-42CC-A437-48553C349649}" type="presOf" srcId="{6F6B3A92-56A9-42C8-BB9A-93588FD27D60}" destId="{64D3C8D6-7D16-4EF1-98ED-2628BA6D3FC3}" srcOrd="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0DDA0A-DF3B-4E81-8EC9-30B095418809}" type="doc">
      <dgm:prSet loTypeId="urn:microsoft.com/office/officeart/2005/8/layout/cycle1" loCatId="cycle" qsTypeId="urn:microsoft.com/office/officeart/2005/8/quickstyle/simple5" qsCatId="simple" csTypeId="urn:microsoft.com/office/officeart/2005/8/colors/accent1_2" csCatId="accent1" phldr="1"/>
      <dgm:spPr/>
      <dgm:t>
        <a:bodyPr/>
        <a:lstStyle/>
        <a:p>
          <a:pPr rtl="1"/>
          <a:endParaRPr lang="ar-EG"/>
        </a:p>
      </dgm:t>
    </dgm:pt>
    <dgm:pt modelId="{748B7B9F-AB3E-4E46-975C-2894841EA4EE}">
      <dgm:prSet phldrT="[Text]" custT="1"/>
      <dgm:spPr>
        <a:solidFill>
          <a:schemeClr val="accent2">
            <a:lumMod val="40000"/>
            <a:lumOff val="60000"/>
          </a:schemeClr>
        </a:solidFill>
      </dgm:spPr>
      <dgm:t>
        <a:bodyPr/>
        <a:lstStyle/>
        <a:p>
          <a:pPr rtl="1"/>
          <a:r>
            <a:rPr lang="ar-EG" sz="2400" dirty="0" smtClean="0">
              <a:cs typeface="Sultan bold" pitchFamily="2" charset="-78"/>
            </a:rPr>
            <a:t>دليل الجودة </a:t>
          </a:r>
          <a:endParaRPr lang="ar-EG" sz="2400" dirty="0">
            <a:cs typeface="Sultan bold" pitchFamily="2" charset="-78"/>
          </a:endParaRPr>
        </a:p>
      </dgm:t>
    </dgm:pt>
    <dgm:pt modelId="{3E0F5D75-3739-4EAB-9CC0-DB94F86C2851}" type="parTrans" cxnId="{A815E2F3-3116-4031-86A3-5EDE370F3386}">
      <dgm:prSet/>
      <dgm:spPr/>
      <dgm:t>
        <a:bodyPr/>
        <a:lstStyle/>
        <a:p>
          <a:pPr rtl="1"/>
          <a:endParaRPr lang="ar-EG" sz="2400">
            <a:cs typeface="Sultan bold" pitchFamily="2" charset="-78"/>
          </a:endParaRPr>
        </a:p>
      </dgm:t>
    </dgm:pt>
    <dgm:pt modelId="{C06295AA-70B6-4CAC-8655-6B598C1F5F9E}" type="sibTrans" cxnId="{A815E2F3-3116-4031-86A3-5EDE370F3386}">
      <dgm:prSet/>
      <dgm:spPr/>
      <dgm:t>
        <a:bodyPr/>
        <a:lstStyle/>
        <a:p>
          <a:pPr rtl="1"/>
          <a:endParaRPr lang="ar-EG" sz="2400">
            <a:cs typeface="Sultan bold" pitchFamily="2" charset="-78"/>
          </a:endParaRPr>
        </a:p>
      </dgm:t>
    </dgm:pt>
    <dgm:pt modelId="{4F8EE4AA-6068-47B6-A704-808A2CCB60CE}">
      <dgm:prSet phldrT="[Text]" custT="1"/>
      <dgm:spPr/>
      <dgm:t>
        <a:bodyPr/>
        <a:lstStyle/>
        <a:p>
          <a:pPr rtl="1"/>
          <a:r>
            <a:rPr lang="ar-EG" sz="2400" dirty="0" smtClean="0">
              <a:cs typeface="Sultan bold" pitchFamily="2" charset="-78"/>
            </a:rPr>
            <a:t>تعلميات العمل</a:t>
          </a:r>
          <a:endParaRPr lang="ar-EG" sz="2400" dirty="0">
            <a:cs typeface="Sultan bold" pitchFamily="2" charset="-78"/>
          </a:endParaRPr>
        </a:p>
      </dgm:t>
    </dgm:pt>
    <dgm:pt modelId="{7F300558-22FE-4309-916F-B9B7C59FDDF9}" type="parTrans" cxnId="{F4FE2941-067F-4053-B0F4-22A02209C2AD}">
      <dgm:prSet/>
      <dgm:spPr/>
      <dgm:t>
        <a:bodyPr/>
        <a:lstStyle/>
        <a:p>
          <a:pPr rtl="1"/>
          <a:endParaRPr lang="ar-EG" sz="2400">
            <a:cs typeface="Sultan bold" pitchFamily="2" charset="-78"/>
          </a:endParaRPr>
        </a:p>
      </dgm:t>
    </dgm:pt>
    <dgm:pt modelId="{8596E763-E76E-4CD3-B949-0E97F1E3D88D}" type="sibTrans" cxnId="{F4FE2941-067F-4053-B0F4-22A02209C2AD}">
      <dgm:prSet/>
      <dgm:spPr/>
      <dgm:t>
        <a:bodyPr/>
        <a:lstStyle/>
        <a:p>
          <a:pPr rtl="1"/>
          <a:endParaRPr lang="ar-EG" sz="2400">
            <a:cs typeface="Sultan bold" pitchFamily="2" charset="-78"/>
          </a:endParaRPr>
        </a:p>
      </dgm:t>
    </dgm:pt>
    <dgm:pt modelId="{8C517948-C8DC-4170-A0DC-B27B1F6E7A50}">
      <dgm:prSet phldrT="[Text]" custT="1"/>
      <dgm:spPr/>
      <dgm:t>
        <a:bodyPr/>
        <a:lstStyle/>
        <a:p>
          <a:pPr rtl="1"/>
          <a:r>
            <a:rPr lang="ar-EG" sz="2400" dirty="0" smtClean="0">
              <a:cs typeface="Sultan bold" pitchFamily="2" charset="-78"/>
            </a:rPr>
            <a:t>خطط الجودة </a:t>
          </a:r>
          <a:endParaRPr lang="ar-EG" sz="2400" dirty="0">
            <a:cs typeface="Sultan bold" pitchFamily="2" charset="-78"/>
          </a:endParaRPr>
        </a:p>
      </dgm:t>
    </dgm:pt>
    <dgm:pt modelId="{E9763BC9-D5E1-4C47-B0E5-6EC2BE2DA9C8}" type="parTrans" cxnId="{8C24D279-4DF1-413F-9990-BBAD13E3BCBE}">
      <dgm:prSet/>
      <dgm:spPr/>
      <dgm:t>
        <a:bodyPr/>
        <a:lstStyle/>
        <a:p>
          <a:pPr rtl="1"/>
          <a:endParaRPr lang="ar-EG" sz="2400">
            <a:cs typeface="Sultan bold" pitchFamily="2" charset="-78"/>
          </a:endParaRPr>
        </a:p>
      </dgm:t>
    </dgm:pt>
    <dgm:pt modelId="{14768123-5583-44D9-BA4E-0C92CAF66A9E}" type="sibTrans" cxnId="{8C24D279-4DF1-413F-9990-BBAD13E3BCBE}">
      <dgm:prSet/>
      <dgm:spPr/>
      <dgm:t>
        <a:bodyPr/>
        <a:lstStyle/>
        <a:p>
          <a:pPr rtl="1"/>
          <a:endParaRPr lang="ar-EG" sz="2400">
            <a:cs typeface="Sultan bold" pitchFamily="2" charset="-78"/>
          </a:endParaRPr>
        </a:p>
      </dgm:t>
    </dgm:pt>
    <dgm:pt modelId="{E6C1B728-7595-4313-A5DC-7F14907A56DB}">
      <dgm:prSet phldrT="[Text]" custT="1"/>
      <dgm:spPr/>
      <dgm:t>
        <a:bodyPr/>
        <a:lstStyle/>
        <a:p>
          <a:pPr rtl="1"/>
          <a:r>
            <a:rPr lang="ar-EG" sz="2400" dirty="0" smtClean="0">
              <a:cs typeface="Sultan bold" pitchFamily="2" charset="-78"/>
            </a:rPr>
            <a:t>تحديد السلطات والمسؤليات</a:t>
          </a:r>
          <a:endParaRPr lang="ar-EG" sz="2400" dirty="0">
            <a:cs typeface="Sultan bold" pitchFamily="2" charset="-78"/>
          </a:endParaRPr>
        </a:p>
      </dgm:t>
    </dgm:pt>
    <dgm:pt modelId="{64A67375-9837-45D3-8305-48C4F7F8539F}" type="parTrans" cxnId="{366DB89F-7DA6-464F-9727-03908B51FF90}">
      <dgm:prSet/>
      <dgm:spPr/>
      <dgm:t>
        <a:bodyPr/>
        <a:lstStyle/>
        <a:p>
          <a:pPr rtl="1"/>
          <a:endParaRPr lang="ar-EG" sz="2400">
            <a:cs typeface="Sultan bold" pitchFamily="2" charset="-78"/>
          </a:endParaRPr>
        </a:p>
      </dgm:t>
    </dgm:pt>
    <dgm:pt modelId="{A79CFE63-95DB-4982-BFF4-933EBA27D5E1}" type="sibTrans" cxnId="{366DB89F-7DA6-464F-9727-03908B51FF90}">
      <dgm:prSet/>
      <dgm:spPr/>
      <dgm:t>
        <a:bodyPr/>
        <a:lstStyle/>
        <a:p>
          <a:pPr rtl="1"/>
          <a:endParaRPr lang="ar-EG" sz="2400">
            <a:cs typeface="Sultan bold" pitchFamily="2" charset="-78"/>
          </a:endParaRPr>
        </a:p>
      </dgm:t>
    </dgm:pt>
    <dgm:pt modelId="{701D266B-3BB4-48BC-88FD-48C2D8BEF806}">
      <dgm:prSet phldrT="[Text]" custT="1"/>
      <dgm:spPr/>
      <dgm:t>
        <a:bodyPr/>
        <a:lstStyle/>
        <a:p>
          <a:pPr rtl="1"/>
          <a:r>
            <a:rPr lang="ar-EG" sz="2400" dirty="0" smtClean="0">
              <a:cs typeface="Sultan bold" pitchFamily="2" charset="-78"/>
            </a:rPr>
            <a:t>القياس والدقيق</a:t>
          </a:r>
          <a:endParaRPr lang="ar-EG" sz="2400" dirty="0">
            <a:cs typeface="Sultan bold" pitchFamily="2" charset="-78"/>
          </a:endParaRPr>
        </a:p>
      </dgm:t>
    </dgm:pt>
    <dgm:pt modelId="{B496C1A0-8F5D-4D53-8999-93FFE4B87C9D}" type="parTrans" cxnId="{E1D6A280-6588-4BB3-B66F-C767BBE847DB}">
      <dgm:prSet/>
      <dgm:spPr/>
      <dgm:t>
        <a:bodyPr/>
        <a:lstStyle/>
        <a:p>
          <a:pPr rtl="1"/>
          <a:endParaRPr lang="ar-EG" sz="2400">
            <a:cs typeface="Sultan bold" pitchFamily="2" charset="-78"/>
          </a:endParaRPr>
        </a:p>
      </dgm:t>
    </dgm:pt>
    <dgm:pt modelId="{030BA836-3584-41D9-BB1C-9C0148846C7B}" type="sibTrans" cxnId="{E1D6A280-6588-4BB3-B66F-C767BBE847DB}">
      <dgm:prSet/>
      <dgm:spPr/>
      <dgm:t>
        <a:bodyPr/>
        <a:lstStyle/>
        <a:p>
          <a:pPr rtl="1"/>
          <a:endParaRPr lang="ar-EG" sz="2400">
            <a:cs typeface="Sultan bold" pitchFamily="2" charset="-78"/>
          </a:endParaRPr>
        </a:p>
      </dgm:t>
    </dgm:pt>
    <dgm:pt modelId="{A2E9FA53-758A-446A-AC7B-C8844CCF4E53}">
      <dgm:prSet phldrT="[Text]" custT="1"/>
      <dgm:spPr/>
      <dgm:t>
        <a:bodyPr/>
        <a:lstStyle/>
        <a:p>
          <a:pPr rtl="1"/>
          <a:r>
            <a:rPr lang="ar-EG" sz="2400" dirty="0" smtClean="0">
              <a:cs typeface="Sultan bold" pitchFamily="2" charset="-78"/>
            </a:rPr>
            <a:t>الإجرات</a:t>
          </a:r>
          <a:endParaRPr lang="ar-EG" sz="2400" dirty="0">
            <a:cs typeface="Sultan bold" pitchFamily="2" charset="-78"/>
          </a:endParaRPr>
        </a:p>
      </dgm:t>
    </dgm:pt>
    <dgm:pt modelId="{26D810A5-B0E1-484E-8F28-7A6ACC31FCBA}" type="parTrans" cxnId="{D84658D7-34EB-4583-BC65-3A2B220BE4DC}">
      <dgm:prSet/>
      <dgm:spPr/>
      <dgm:t>
        <a:bodyPr/>
        <a:lstStyle/>
        <a:p>
          <a:pPr rtl="1"/>
          <a:endParaRPr lang="ar-EG" sz="2400">
            <a:cs typeface="Sultan bold" pitchFamily="2" charset="-78"/>
          </a:endParaRPr>
        </a:p>
      </dgm:t>
    </dgm:pt>
    <dgm:pt modelId="{BDEB74BD-B1EF-4269-A804-54EBCC50B46A}" type="sibTrans" cxnId="{D84658D7-34EB-4583-BC65-3A2B220BE4DC}">
      <dgm:prSet/>
      <dgm:spPr/>
      <dgm:t>
        <a:bodyPr/>
        <a:lstStyle/>
        <a:p>
          <a:pPr rtl="1"/>
          <a:endParaRPr lang="ar-EG" sz="2400">
            <a:cs typeface="Sultan bold" pitchFamily="2" charset="-78"/>
          </a:endParaRPr>
        </a:p>
      </dgm:t>
    </dgm:pt>
    <dgm:pt modelId="{C9B62012-BCAD-4303-A19F-1EF5E5EF83A2}" type="pres">
      <dgm:prSet presAssocID="{A80DDA0A-DF3B-4E81-8EC9-30B095418809}" presName="cycle" presStyleCnt="0">
        <dgm:presLayoutVars>
          <dgm:dir/>
          <dgm:resizeHandles val="exact"/>
        </dgm:presLayoutVars>
      </dgm:prSet>
      <dgm:spPr/>
      <dgm:t>
        <a:bodyPr/>
        <a:lstStyle/>
        <a:p>
          <a:pPr rtl="1"/>
          <a:endParaRPr lang="ar-EG"/>
        </a:p>
      </dgm:t>
    </dgm:pt>
    <dgm:pt modelId="{328959E1-122E-4382-A2B3-3B01548AD373}" type="pres">
      <dgm:prSet presAssocID="{748B7B9F-AB3E-4E46-975C-2894841EA4EE}" presName="dummy" presStyleCnt="0"/>
      <dgm:spPr/>
    </dgm:pt>
    <dgm:pt modelId="{06F3E41D-B116-44B6-A7D2-AB9F271D0C5E}" type="pres">
      <dgm:prSet presAssocID="{748B7B9F-AB3E-4E46-975C-2894841EA4EE}" presName="node" presStyleLbl="revTx" presStyleIdx="0" presStyleCnt="6">
        <dgm:presLayoutVars>
          <dgm:bulletEnabled val="1"/>
        </dgm:presLayoutVars>
      </dgm:prSet>
      <dgm:spPr>
        <a:prstGeom prst="ellipse">
          <a:avLst/>
        </a:prstGeom>
      </dgm:spPr>
      <dgm:t>
        <a:bodyPr/>
        <a:lstStyle/>
        <a:p>
          <a:pPr rtl="1"/>
          <a:endParaRPr lang="ar-EG"/>
        </a:p>
      </dgm:t>
    </dgm:pt>
    <dgm:pt modelId="{1288B7CF-90E5-4FC3-A2A9-FDF600160A3B}" type="pres">
      <dgm:prSet presAssocID="{C06295AA-70B6-4CAC-8655-6B598C1F5F9E}" presName="sibTrans" presStyleLbl="node1" presStyleIdx="0" presStyleCnt="6"/>
      <dgm:spPr/>
      <dgm:t>
        <a:bodyPr/>
        <a:lstStyle/>
        <a:p>
          <a:pPr rtl="1"/>
          <a:endParaRPr lang="ar-EG"/>
        </a:p>
      </dgm:t>
    </dgm:pt>
    <dgm:pt modelId="{AED00110-74D6-461F-A0EB-27E20D144D6D}" type="pres">
      <dgm:prSet presAssocID="{A2E9FA53-758A-446A-AC7B-C8844CCF4E53}" presName="dummy" presStyleCnt="0"/>
      <dgm:spPr/>
    </dgm:pt>
    <dgm:pt modelId="{AF32CA54-7485-4CB4-A3AE-255FCC7964E7}" type="pres">
      <dgm:prSet presAssocID="{A2E9FA53-758A-446A-AC7B-C8844CCF4E53}" presName="node" presStyleLbl="revTx" presStyleIdx="1" presStyleCnt="6">
        <dgm:presLayoutVars>
          <dgm:bulletEnabled val="1"/>
        </dgm:presLayoutVars>
      </dgm:prSet>
      <dgm:spPr/>
      <dgm:t>
        <a:bodyPr/>
        <a:lstStyle/>
        <a:p>
          <a:pPr rtl="1"/>
          <a:endParaRPr lang="ar-EG"/>
        </a:p>
      </dgm:t>
    </dgm:pt>
    <dgm:pt modelId="{8646ADA9-6C2D-4DC3-99D5-D2280667F7D1}" type="pres">
      <dgm:prSet presAssocID="{BDEB74BD-B1EF-4269-A804-54EBCC50B46A}" presName="sibTrans" presStyleLbl="node1" presStyleIdx="1" presStyleCnt="6"/>
      <dgm:spPr/>
      <dgm:t>
        <a:bodyPr/>
        <a:lstStyle/>
        <a:p>
          <a:pPr rtl="1"/>
          <a:endParaRPr lang="ar-EG"/>
        </a:p>
      </dgm:t>
    </dgm:pt>
    <dgm:pt modelId="{40D16FD1-9301-4B7E-A416-1BDA6BE6640D}" type="pres">
      <dgm:prSet presAssocID="{4F8EE4AA-6068-47B6-A704-808A2CCB60CE}" presName="dummy" presStyleCnt="0"/>
      <dgm:spPr/>
    </dgm:pt>
    <dgm:pt modelId="{2F3C3C03-DAEA-4476-A438-458105320778}" type="pres">
      <dgm:prSet presAssocID="{4F8EE4AA-6068-47B6-A704-808A2CCB60CE}" presName="node" presStyleLbl="revTx" presStyleIdx="2" presStyleCnt="6">
        <dgm:presLayoutVars>
          <dgm:bulletEnabled val="1"/>
        </dgm:presLayoutVars>
      </dgm:prSet>
      <dgm:spPr/>
      <dgm:t>
        <a:bodyPr/>
        <a:lstStyle/>
        <a:p>
          <a:pPr rtl="1"/>
          <a:endParaRPr lang="ar-EG"/>
        </a:p>
      </dgm:t>
    </dgm:pt>
    <dgm:pt modelId="{9F161518-4D05-4345-A6CE-1F0D9ACA1EA7}" type="pres">
      <dgm:prSet presAssocID="{8596E763-E76E-4CD3-B949-0E97F1E3D88D}" presName="sibTrans" presStyleLbl="node1" presStyleIdx="2" presStyleCnt="6"/>
      <dgm:spPr/>
      <dgm:t>
        <a:bodyPr/>
        <a:lstStyle/>
        <a:p>
          <a:pPr rtl="1"/>
          <a:endParaRPr lang="ar-EG"/>
        </a:p>
      </dgm:t>
    </dgm:pt>
    <dgm:pt modelId="{18335612-EA82-42A1-B97C-4F3CE71F85B1}" type="pres">
      <dgm:prSet presAssocID="{8C517948-C8DC-4170-A0DC-B27B1F6E7A50}" presName="dummy" presStyleCnt="0"/>
      <dgm:spPr/>
    </dgm:pt>
    <dgm:pt modelId="{5F58032D-5DB9-48B6-A242-9A63DCCAC01B}" type="pres">
      <dgm:prSet presAssocID="{8C517948-C8DC-4170-A0DC-B27B1F6E7A50}" presName="node" presStyleLbl="revTx" presStyleIdx="3" presStyleCnt="6">
        <dgm:presLayoutVars>
          <dgm:bulletEnabled val="1"/>
        </dgm:presLayoutVars>
      </dgm:prSet>
      <dgm:spPr/>
      <dgm:t>
        <a:bodyPr/>
        <a:lstStyle/>
        <a:p>
          <a:pPr rtl="1"/>
          <a:endParaRPr lang="ar-EG"/>
        </a:p>
      </dgm:t>
    </dgm:pt>
    <dgm:pt modelId="{AED6497B-181A-4937-9F3C-CCDE6C95A1CF}" type="pres">
      <dgm:prSet presAssocID="{14768123-5583-44D9-BA4E-0C92CAF66A9E}" presName="sibTrans" presStyleLbl="node1" presStyleIdx="3" presStyleCnt="6"/>
      <dgm:spPr/>
      <dgm:t>
        <a:bodyPr/>
        <a:lstStyle/>
        <a:p>
          <a:pPr rtl="1"/>
          <a:endParaRPr lang="ar-EG"/>
        </a:p>
      </dgm:t>
    </dgm:pt>
    <dgm:pt modelId="{D0137F14-1772-4613-8F82-5F71A163E3D8}" type="pres">
      <dgm:prSet presAssocID="{E6C1B728-7595-4313-A5DC-7F14907A56DB}" presName="dummy" presStyleCnt="0"/>
      <dgm:spPr/>
    </dgm:pt>
    <dgm:pt modelId="{9842459E-DD4F-4C40-802B-5B45267289AA}" type="pres">
      <dgm:prSet presAssocID="{E6C1B728-7595-4313-A5DC-7F14907A56DB}" presName="node" presStyleLbl="revTx" presStyleIdx="4" presStyleCnt="6">
        <dgm:presLayoutVars>
          <dgm:bulletEnabled val="1"/>
        </dgm:presLayoutVars>
      </dgm:prSet>
      <dgm:spPr/>
      <dgm:t>
        <a:bodyPr/>
        <a:lstStyle/>
        <a:p>
          <a:pPr rtl="1"/>
          <a:endParaRPr lang="ar-EG"/>
        </a:p>
      </dgm:t>
    </dgm:pt>
    <dgm:pt modelId="{CA34A04B-D328-4D33-ABBC-373995C29774}" type="pres">
      <dgm:prSet presAssocID="{A79CFE63-95DB-4982-BFF4-933EBA27D5E1}" presName="sibTrans" presStyleLbl="node1" presStyleIdx="4" presStyleCnt="6"/>
      <dgm:spPr/>
      <dgm:t>
        <a:bodyPr/>
        <a:lstStyle/>
        <a:p>
          <a:pPr rtl="1"/>
          <a:endParaRPr lang="ar-EG"/>
        </a:p>
      </dgm:t>
    </dgm:pt>
    <dgm:pt modelId="{F7B8B65A-F348-41E4-A7EC-CEAF4BB49773}" type="pres">
      <dgm:prSet presAssocID="{701D266B-3BB4-48BC-88FD-48C2D8BEF806}" presName="dummy" presStyleCnt="0"/>
      <dgm:spPr/>
    </dgm:pt>
    <dgm:pt modelId="{C7F54700-5C17-4B0E-BB7A-BE4FE7C83476}" type="pres">
      <dgm:prSet presAssocID="{701D266B-3BB4-48BC-88FD-48C2D8BEF806}" presName="node" presStyleLbl="revTx" presStyleIdx="5" presStyleCnt="6">
        <dgm:presLayoutVars>
          <dgm:bulletEnabled val="1"/>
        </dgm:presLayoutVars>
      </dgm:prSet>
      <dgm:spPr/>
      <dgm:t>
        <a:bodyPr/>
        <a:lstStyle/>
        <a:p>
          <a:pPr rtl="1"/>
          <a:endParaRPr lang="ar-EG"/>
        </a:p>
      </dgm:t>
    </dgm:pt>
    <dgm:pt modelId="{E6FAB911-CF01-4DAF-8D74-0C601EEF6663}" type="pres">
      <dgm:prSet presAssocID="{030BA836-3584-41D9-BB1C-9C0148846C7B}" presName="sibTrans" presStyleLbl="node1" presStyleIdx="5" presStyleCnt="6" custScaleX="124829"/>
      <dgm:spPr/>
      <dgm:t>
        <a:bodyPr/>
        <a:lstStyle/>
        <a:p>
          <a:pPr rtl="1"/>
          <a:endParaRPr lang="ar-EG"/>
        </a:p>
      </dgm:t>
    </dgm:pt>
  </dgm:ptLst>
  <dgm:cxnLst>
    <dgm:cxn modelId="{95419B95-F456-41F5-8F8C-9B20CA32FA01}" type="presOf" srcId="{14768123-5583-44D9-BA4E-0C92CAF66A9E}" destId="{AED6497B-181A-4937-9F3C-CCDE6C95A1CF}" srcOrd="0" destOrd="0" presId="urn:microsoft.com/office/officeart/2005/8/layout/cycle1"/>
    <dgm:cxn modelId="{13E6D8D0-ECC7-4F4E-BF87-69DD7CF7E289}" type="presOf" srcId="{8C517948-C8DC-4170-A0DC-B27B1F6E7A50}" destId="{5F58032D-5DB9-48B6-A242-9A63DCCAC01B}" srcOrd="0" destOrd="0" presId="urn:microsoft.com/office/officeart/2005/8/layout/cycle1"/>
    <dgm:cxn modelId="{DA708FA7-FA99-440D-928C-880CF5122C1D}" type="presOf" srcId="{A79CFE63-95DB-4982-BFF4-933EBA27D5E1}" destId="{CA34A04B-D328-4D33-ABBC-373995C29774}" srcOrd="0" destOrd="0" presId="urn:microsoft.com/office/officeart/2005/8/layout/cycle1"/>
    <dgm:cxn modelId="{F4FE2941-067F-4053-B0F4-22A02209C2AD}" srcId="{A80DDA0A-DF3B-4E81-8EC9-30B095418809}" destId="{4F8EE4AA-6068-47B6-A704-808A2CCB60CE}" srcOrd="2" destOrd="0" parTransId="{7F300558-22FE-4309-916F-B9B7C59FDDF9}" sibTransId="{8596E763-E76E-4CD3-B949-0E97F1E3D88D}"/>
    <dgm:cxn modelId="{FE204655-8883-4FE5-9904-92BF050A497B}" type="presOf" srcId="{4F8EE4AA-6068-47B6-A704-808A2CCB60CE}" destId="{2F3C3C03-DAEA-4476-A438-458105320778}" srcOrd="0" destOrd="0" presId="urn:microsoft.com/office/officeart/2005/8/layout/cycle1"/>
    <dgm:cxn modelId="{E1D6A280-6588-4BB3-B66F-C767BBE847DB}" srcId="{A80DDA0A-DF3B-4E81-8EC9-30B095418809}" destId="{701D266B-3BB4-48BC-88FD-48C2D8BEF806}" srcOrd="5" destOrd="0" parTransId="{B496C1A0-8F5D-4D53-8999-93FFE4B87C9D}" sibTransId="{030BA836-3584-41D9-BB1C-9C0148846C7B}"/>
    <dgm:cxn modelId="{2CEF2586-96DC-4F49-BBB9-586A8D6E2CD5}" type="presOf" srcId="{A2E9FA53-758A-446A-AC7B-C8844CCF4E53}" destId="{AF32CA54-7485-4CB4-A3AE-255FCC7964E7}" srcOrd="0" destOrd="0" presId="urn:microsoft.com/office/officeart/2005/8/layout/cycle1"/>
    <dgm:cxn modelId="{0989A702-A28B-4C2F-82C7-2351A71AE8D5}" type="presOf" srcId="{C06295AA-70B6-4CAC-8655-6B598C1F5F9E}" destId="{1288B7CF-90E5-4FC3-A2A9-FDF600160A3B}" srcOrd="0" destOrd="0" presId="urn:microsoft.com/office/officeart/2005/8/layout/cycle1"/>
    <dgm:cxn modelId="{5F442238-100D-49B7-84D0-CFC8FC65688A}" type="presOf" srcId="{E6C1B728-7595-4313-A5DC-7F14907A56DB}" destId="{9842459E-DD4F-4C40-802B-5B45267289AA}" srcOrd="0" destOrd="0" presId="urn:microsoft.com/office/officeart/2005/8/layout/cycle1"/>
    <dgm:cxn modelId="{8C24D279-4DF1-413F-9990-BBAD13E3BCBE}" srcId="{A80DDA0A-DF3B-4E81-8EC9-30B095418809}" destId="{8C517948-C8DC-4170-A0DC-B27B1F6E7A50}" srcOrd="3" destOrd="0" parTransId="{E9763BC9-D5E1-4C47-B0E5-6EC2BE2DA9C8}" sibTransId="{14768123-5583-44D9-BA4E-0C92CAF66A9E}"/>
    <dgm:cxn modelId="{4EF78B74-B6E1-4EAE-94FF-E7A5E9AE4B16}" type="presOf" srcId="{A80DDA0A-DF3B-4E81-8EC9-30B095418809}" destId="{C9B62012-BCAD-4303-A19F-1EF5E5EF83A2}" srcOrd="0" destOrd="0" presId="urn:microsoft.com/office/officeart/2005/8/layout/cycle1"/>
    <dgm:cxn modelId="{366DB89F-7DA6-464F-9727-03908B51FF90}" srcId="{A80DDA0A-DF3B-4E81-8EC9-30B095418809}" destId="{E6C1B728-7595-4313-A5DC-7F14907A56DB}" srcOrd="4" destOrd="0" parTransId="{64A67375-9837-45D3-8305-48C4F7F8539F}" sibTransId="{A79CFE63-95DB-4982-BFF4-933EBA27D5E1}"/>
    <dgm:cxn modelId="{57FDEE1A-287A-4767-9CA6-9BCECF7760D9}" type="presOf" srcId="{030BA836-3584-41D9-BB1C-9C0148846C7B}" destId="{E6FAB911-CF01-4DAF-8D74-0C601EEF6663}" srcOrd="0" destOrd="0" presId="urn:microsoft.com/office/officeart/2005/8/layout/cycle1"/>
    <dgm:cxn modelId="{D84658D7-34EB-4583-BC65-3A2B220BE4DC}" srcId="{A80DDA0A-DF3B-4E81-8EC9-30B095418809}" destId="{A2E9FA53-758A-446A-AC7B-C8844CCF4E53}" srcOrd="1" destOrd="0" parTransId="{26D810A5-B0E1-484E-8F28-7A6ACC31FCBA}" sibTransId="{BDEB74BD-B1EF-4269-A804-54EBCC50B46A}"/>
    <dgm:cxn modelId="{83885011-47C4-46A3-AC3D-CDFDC6563791}" type="presOf" srcId="{BDEB74BD-B1EF-4269-A804-54EBCC50B46A}" destId="{8646ADA9-6C2D-4DC3-99D5-D2280667F7D1}" srcOrd="0" destOrd="0" presId="urn:microsoft.com/office/officeart/2005/8/layout/cycle1"/>
    <dgm:cxn modelId="{AA1F7E2E-BFF5-493D-9E80-CB8BB8DAAB2D}" type="presOf" srcId="{748B7B9F-AB3E-4E46-975C-2894841EA4EE}" destId="{06F3E41D-B116-44B6-A7D2-AB9F271D0C5E}" srcOrd="0" destOrd="0" presId="urn:microsoft.com/office/officeart/2005/8/layout/cycle1"/>
    <dgm:cxn modelId="{A815E2F3-3116-4031-86A3-5EDE370F3386}" srcId="{A80DDA0A-DF3B-4E81-8EC9-30B095418809}" destId="{748B7B9F-AB3E-4E46-975C-2894841EA4EE}" srcOrd="0" destOrd="0" parTransId="{3E0F5D75-3739-4EAB-9CC0-DB94F86C2851}" sibTransId="{C06295AA-70B6-4CAC-8655-6B598C1F5F9E}"/>
    <dgm:cxn modelId="{CF1A0329-1A75-489A-851C-DD95B73FA73D}" type="presOf" srcId="{701D266B-3BB4-48BC-88FD-48C2D8BEF806}" destId="{C7F54700-5C17-4B0E-BB7A-BE4FE7C83476}" srcOrd="0" destOrd="0" presId="urn:microsoft.com/office/officeart/2005/8/layout/cycle1"/>
    <dgm:cxn modelId="{89A9577D-938C-4A85-A98D-A87E49DCBF4C}" type="presOf" srcId="{8596E763-E76E-4CD3-B949-0E97F1E3D88D}" destId="{9F161518-4D05-4345-A6CE-1F0D9ACA1EA7}" srcOrd="0" destOrd="0" presId="urn:microsoft.com/office/officeart/2005/8/layout/cycle1"/>
    <dgm:cxn modelId="{18FB51ED-CB86-47C0-ADDD-0AF21D83797B}" type="presParOf" srcId="{C9B62012-BCAD-4303-A19F-1EF5E5EF83A2}" destId="{328959E1-122E-4382-A2B3-3B01548AD373}" srcOrd="0" destOrd="0" presId="urn:microsoft.com/office/officeart/2005/8/layout/cycle1"/>
    <dgm:cxn modelId="{1BC7389A-44CE-4D34-B98F-1779D13BB07F}" type="presParOf" srcId="{C9B62012-BCAD-4303-A19F-1EF5E5EF83A2}" destId="{06F3E41D-B116-44B6-A7D2-AB9F271D0C5E}" srcOrd="1" destOrd="0" presId="urn:microsoft.com/office/officeart/2005/8/layout/cycle1"/>
    <dgm:cxn modelId="{2C4B2319-96A4-443E-A85D-D7EAD1CB2025}" type="presParOf" srcId="{C9B62012-BCAD-4303-A19F-1EF5E5EF83A2}" destId="{1288B7CF-90E5-4FC3-A2A9-FDF600160A3B}" srcOrd="2" destOrd="0" presId="urn:microsoft.com/office/officeart/2005/8/layout/cycle1"/>
    <dgm:cxn modelId="{E925FEA9-0AAB-402A-A61D-6BFC8F1355D9}" type="presParOf" srcId="{C9B62012-BCAD-4303-A19F-1EF5E5EF83A2}" destId="{AED00110-74D6-461F-A0EB-27E20D144D6D}" srcOrd="3" destOrd="0" presId="urn:microsoft.com/office/officeart/2005/8/layout/cycle1"/>
    <dgm:cxn modelId="{D9DAFDB6-E768-4A43-BC4F-FBDD5F225546}" type="presParOf" srcId="{C9B62012-BCAD-4303-A19F-1EF5E5EF83A2}" destId="{AF32CA54-7485-4CB4-A3AE-255FCC7964E7}" srcOrd="4" destOrd="0" presId="urn:microsoft.com/office/officeart/2005/8/layout/cycle1"/>
    <dgm:cxn modelId="{FBB75AE0-586E-40DD-9E37-1FCAB39C352C}" type="presParOf" srcId="{C9B62012-BCAD-4303-A19F-1EF5E5EF83A2}" destId="{8646ADA9-6C2D-4DC3-99D5-D2280667F7D1}" srcOrd="5" destOrd="0" presId="urn:microsoft.com/office/officeart/2005/8/layout/cycle1"/>
    <dgm:cxn modelId="{8F962E88-A9CC-4950-BBBB-0D183928E20F}" type="presParOf" srcId="{C9B62012-BCAD-4303-A19F-1EF5E5EF83A2}" destId="{40D16FD1-9301-4B7E-A416-1BDA6BE6640D}" srcOrd="6" destOrd="0" presId="urn:microsoft.com/office/officeart/2005/8/layout/cycle1"/>
    <dgm:cxn modelId="{4F799964-2F47-4D63-BAEA-10A99200AF79}" type="presParOf" srcId="{C9B62012-BCAD-4303-A19F-1EF5E5EF83A2}" destId="{2F3C3C03-DAEA-4476-A438-458105320778}" srcOrd="7" destOrd="0" presId="urn:microsoft.com/office/officeart/2005/8/layout/cycle1"/>
    <dgm:cxn modelId="{4B256CA7-559C-43D8-BC00-B84A81B334CA}" type="presParOf" srcId="{C9B62012-BCAD-4303-A19F-1EF5E5EF83A2}" destId="{9F161518-4D05-4345-A6CE-1F0D9ACA1EA7}" srcOrd="8" destOrd="0" presId="urn:microsoft.com/office/officeart/2005/8/layout/cycle1"/>
    <dgm:cxn modelId="{93D571BC-3EFE-45D4-8399-109223582424}" type="presParOf" srcId="{C9B62012-BCAD-4303-A19F-1EF5E5EF83A2}" destId="{18335612-EA82-42A1-B97C-4F3CE71F85B1}" srcOrd="9" destOrd="0" presId="urn:microsoft.com/office/officeart/2005/8/layout/cycle1"/>
    <dgm:cxn modelId="{68540028-AF3C-4F8E-84DE-D78E0FF63032}" type="presParOf" srcId="{C9B62012-BCAD-4303-A19F-1EF5E5EF83A2}" destId="{5F58032D-5DB9-48B6-A242-9A63DCCAC01B}" srcOrd="10" destOrd="0" presId="urn:microsoft.com/office/officeart/2005/8/layout/cycle1"/>
    <dgm:cxn modelId="{4B79A1BB-C6F2-4E78-A2CC-E00C1BB773FA}" type="presParOf" srcId="{C9B62012-BCAD-4303-A19F-1EF5E5EF83A2}" destId="{AED6497B-181A-4937-9F3C-CCDE6C95A1CF}" srcOrd="11" destOrd="0" presId="urn:microsoft.com/office/officeart/2005/8/layout/cycle1"/>
    <dgm:cxn modelId="{5560AC48-2E50-4A5F-9387-579717FE42A5}" type="presParOf" srcId="{C9B62012-BCAD-4303-A19F-1EF5E5EF83A2}" destId="{D0137F14-1772-4613-8F82-5F71A163E3D8}" srcOrd="12" destOrd="0" presId="urn:microsoft.com/office/officeart/2005/8/layout/cycle1"/>
    <dgm:cxn modelId="{2DD3BD50-B615-47F7-AA43-F83D8C419216}" type="presParOf" srcId="{C9B62012-BCAD-4303-A19F-1EF5E5EF83A2}" destId="{9842459E-DD4F-4C40-802B-5B45267289AA}" srcOrd="13" destOrd="0" presId="urn:microsoft.com/office/officeart/2005/8/layout/cycle1"/>
    <dgm:cxn modelId="{9598B968-676F-4641-A057-9AE25C2D1E92}" type="presParOf" srcId="{C9B62012-BCAD-4303-A19F-1EF5E5EF83A2}" destId="{CA34A04B-D328-4D33-ABBC-373995C29774}" srcOrd="14" destOrd="0" presId="urn:microsoft.com/office/officeart/2005/8/layout/cycle1"/>
    <dgm:cxn modelId="{72DB4503-0B81-4D36-90D0-107F5BAAB4E7}" type="presParOf" srcId="{C9B62012-BCAD-4303-A19F-1EF5E5EF83A2}" destId="{F7B8B65A-F348-41E4-A7EC-CEAF4BB49773}" srcOrd="15" destOrd="0" presId="urn:microsoft.com/office/officeart/2005/8/layout/cycle1"/>
    <dgm:cxn modelId="{F07DBC9D-4358-493C-919B-58C1B4A47E70}" type="presParOf" srcId="{C9B62012-BCAD-4303-A19F-1EF5E5EF83A2}" destId="{C7F54700-5C17-4B0E-BB7A-BE4FE7C83476}" srcOrd="16" destOrd="0" presId="urn:microsoft.com/office/officeart/2005/8/layout/cycle1"/>
    <dgm:cxn modelId="{B6215262-C5DF-4A3F-8765-F079E7C00F15}" type="presParOf" srcId="{C9B62012-BCAD-4303-A19F-1EF5E5EF83A2}" destId="{E6FAB911-CF01-4DAF-8D74-0C601EEF6663}" srcOrd="17"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4FA635-2A64-428F-B7D1-FE988BC462A8}" type="doc">
      <dgm:prSet loTypeId="urn:microsoft.com/office/officeart/2005/8/layout/process4" loCatId="list" qsTypeId="urn:microsoft.com/office/officeart/2005/8/quickstyle/simple2" qsCatId="simple" csTypeId="urn:microsoft.com/office/officeart/2005/8/colors/colorful2" csCatId="colorful" phldr="1"/>
      <dgm:spPr/>
      <dgm:t>
        <a:bodyPr/>
        <a:lstStyle/>
        <a:p>
          <a:pPr rtl="1"/>
          <a:endParaRPr lang="ar-EG"/>
        </a:p>
      </dgm:t>
    </dgm:pt>
    <dgm:pt modelId="{DE239196-F6DD-4858-AA0F-826064558175}">
      <dgm:prSet phldrT="[Text]" custT="1"/>
      <dgm:spPr/>
      <dgm:t>
        <a:bodyPr/>
        <a:lstStyle/>
        <a:p>
          <a:pPr rtl="1"/>
          <a:r>
            <a:rPr lang="ar-EG" sz="3000" dirty="0" smtClean="0">
              <a:solidFill>
                <a:schemeClr val="tx1"/>
              </a:solidFill>
              <a:cs typeface="Sultan bold" pitchFamily="2" charset="-78"/>
            </a:rPr>
            <a:t>1- التركيز على العميل</a:t>
          </a:r>
          <a:endParaRPr lang="ar-EG" sz="3000" dirty="0">
            <a:solidFill>
              <a:schemeClr val="tx1"/>
            </a:solidFill>
            <a:cs typeface="Sultan bold" pitchFamily="2" charset="-78"/>
          </a:endParaRPr>
        </a:p>
      </dgm:t>
    </dgm:pt>
    <dgm:pt modelId="{2B9E66F2-C307-41EE-9525-1BC73135FF8C}" type="parTrans" cxnId="{A3484A19-EF08-492F-98B1-A50832E8A140}">
      <dgm:prSet/>
      <dgm:spPr/>
      <dgm:t>
        <a:bodyPr/>
        <a:lstStyle/>
        <a:p>
          <a:pPr rtl="1"/>
          <a:endParaRPr lang="ar-EG" sz="2000">
            <a:cs typeface="Sultan bold" pitchFamily="2" charset="-78"/>
          </a:endParaRPr>
        </a:p>
      </dgm:t>
    </dgm:pt>
    <dgm:pt modelId="{EB0EAC38-3094-4465-8AD8-414F7E77E8AD}" type="sibTrans" cxnId="{A3484A19-EF08-492F-98B1-A50832E8A140}">
      <dgm:prSet/>
      <dgm:spPr/>
      <dgm:t>
        <a:bodyPr/>
        <a:lstStyle/>
        <a:p>
          <a:pPr rtl="1"/>
          <a:endParaRPr lang="ar-EG" sz="2000">
            <a:cs typeface="Sultan bold" pitchFamily="2" charset="-78"/>
          </a:endParaRPr>
        </a:p>
      </dgm:t>
    </dgm:pt>
    <dgm:pt modelId="{A69E5257-A090-4C90-A047-3C290CB3B699}">
      <dgm:prSet phldrT="[Text]" custT="1"/>
      <dgm:spPr/>
      <dgm:t>
        <a:bodyPr/>
        <a:lstStyle/>
        <a:p>
          <a:pPr rtl="1"/>
          <a:r>
            <a:rPr lang="ar-SA" altLang="ar-EG" sz="2500" b="1" dirty="0" smtClean="0">
              <a:solidFill>
                <a:schemeClr val="tx1"/>
              </a:solidFill>
              <a:cs typeface="Sultan bold" pitchFamily="2" charset="-78"/>
            </a:rPr>
            <a:t>فهم إحتياجات </a:t>
          </a:r>
          <a:r>
            <a:rPr lang="ar-EG" altLang="ar-EG" sz="2500" b="1" dirty="0" smtClean="0">
              <a:solidFill>
                <a:schemeClr val="tx1"/>
              </a:solidFill>
              <a:cs typeface="Sultan bold" pitchFamily="2" charset="-78"/>
            </a:rPr>
            <a:t>العميل </a:t>
          </a:r>
          <a:r>
            <a:rPr lang="ar-SA" altLang="ar-EG" sz="2500" b="1" dirty="0" smtClean="0">
              <a:solidFill>
                <a:schemeClr val="tx1"/>
              </a:solidFill>
              <a:cs typeface="Sultan bold" pitchFamily="2" charset="-78"/>
            </a:rPr>
            <a:t>وتلبية احتياجاته، والعمل على تجاوز توقعاته</a:t>
          </a:r>
          <a:r>
            <a:rPr lang="ar-EG" altLang="ar-EG" sz="2500" b="1" dirty="0" smtClean="0">
              <a:solidFill>
                <a:schemeClr val="tx1"/>
              </a:solidFill>
              <a:cs typeface="Sultan bold" pitchFamily="2" charset="-78"/>
            </a:rPr>
            <a:t>.</a:t>
          </a:r>
          <a:endParaRPr lang="ar-EG" sz="2500" dirty="0">
            <a:cs typeface="Sultan bold" pitchFamily="2" charset="-78"/>
          </a:endParaRPr>
        </a:p>
      </dgm:t>
    </dgm:pt>
    <dgm:pt modelId="{8F3DD1F6-6296-429B-94E8-86D6C1914EB9}" type="parTrans" cxnId="{4FFFD6CC-6075-4894-9D52-187C26EF4DE2}">
      <dgm:prSet/>
      <dgm:spPr/>
      <dgm:t>
        <a:bodyPr/>
        <a:lstStyle/>
        <a:p>
          <a:pPr rtl="1"/>
          <a:endParaRPr lang="ar-EG" sz="2000">
            <a:cs typeface="Sultan bold" pitchFamily="2" charset="-78"/>
          </a:endParaRPr>
        </a:p>
      </dgm:t>
    </dgm:pt>
    <dgm:pt modelId="{B12820B9-EDBE-44E6-B57E-37B903CDA59A}" type="sibTrans" cxnId="{4FFFD6CC-6075-4894-9D52-187C26EF4DE2}">
      <dgm:prSet/>
      <dgm:spPr/>
      <dgm:t>
        <a:bodyPr/>
        <a:lstStyle/>
        <a:p>
          <a:pPr rtl="1"/>
          <a:endParaRPr lang="ar-EG" sz="2000">
            <a:cs typeface="Sultan bold" pitchFamily="2" charset="-78"/>
          </a:endParaRPr>
        </a:p>
      </dgm:t>
    </dgm:pt>
    <dgm:pt modelId="{FDB54E70-E2BF-430E-8F5F-2561976F7C46}">
      <dgm:prSet phldrT="[Text]" custT="1"/>
      <dgm:spPr/>
      <dgm:t>
        <a:bodyPr/>
        <a:lstStyle/>
        <a:p>
          <a:pPr rtl="1"/>
          <a:r>
            <a:rPr lang="ar-EG" altLang="ar-EG" sz="3000" b="0" dirty="0" smtClean="0">
              <a:solidFill>
                <a:schemeClr val="tx1"/>
              </a:solidFill>
              <a:cs typeface="Sultan bold" pitchFamily="2" charset="-78"/>
            </a:rPr>
            <a:t>2- </a:t>
          </a:r>
          <a:r>
            <a:rPr lang="ar-SA" altLang="ar-EG" sz="3000" b="0" dirty="0" smtClean="0">
              <a:solidFill>
                <a:schemeClr val="tx1"/>
              </a:solidFill>
              <a:cs typeface="Sultan bold" pitchFamily="2" charset="-78"/>
            </a:rPr>
            <a:t>القي</a:t>
          </a:r>
          <a:r>
            <a:rPr lang="ar-EG" altLang="ar-EG" sz="3000" b="0" dirty="0" smtClean="0">
              <a:solidFill>
                <a:schemeClr val="tx1"/>
              </a:solidFill>
              <a:cs typeface="Sultan bold" pitchFamily="2" charset="-78"/>
            </a:rPr>
            <a:t>ــــــــ</a:t>
          </a:r>
          <a:r>
            <a:rPr lang="ar-SA" altLang="ar-EG" sz="3000" b="0" dirty="0" smtClean="0">
              <a:solidFill>
                <a:schemeClr val="tx1"/>
              </a:solidFill>
              <a:cs typeface="Sultan bold" pitchFamily="2" charset="-78"/>
            </a:rPr>
            <a:t>ادة</a:t>
          </a:r>
          <a:endParaRPr lang="ar-EG" sz="3000" b="0" dirty="0">
            <a:cs typeface="Sultan bold" pitchFamily="2" charset="-78"/>
          </a:endParaRPr>
        </a:p>
      </dgm:t>
    </dgm:pt>
    <dgm:pt modelId="{B82A14CF-87F9-48AC-A4A0-3A09026D7DF3}" type="parTrans" cxnId="{C340F222-F6E5-49A1-B1FA-A2013696D86E}">
      <dgm:prSet/>
      <dgm:spPr/>
      <dgm:t>
        <a:bodyPr/>
        <a:lstStyle/>
        <a:p>
          <a:pPr rtl="1"/>
          <a:endParaRPr lang="ar-EG" sz="2000">
            <a:cs typeface="Sultan bold" pitchFamily="2" charset="-78"/>
          </a:endParaRPr>
        </a:p>
      </dgm:t>
    </dgm:pt>
    <dgm:pt modelId="{8D486B94-9AB6-46A8-9677-9F8AB454439C}" type="sibTrans" cxnId="{C340F222-F6E5-49A1-B1FA-A2013696D86E}">
      <dgm:prSet/>
      <dgm:spPr/>
      <dgm:t>
        <a:bodyPr/>
        <a:lstStyle/>
        <a:p>
          <a:pPr rtl="1"/>
          <a:endParaRPr lang="ar-EG" sz="2000">
            <a:cs typeface="Sultan bold" pitchFamily="2" charset="-78"/>
          </a:endParaRPr>
        </a:p>
      </dgm:t>
    </dgm:pt>
    <dgm:pt modelId="{CE09FAC8-0788-4EDF-BEDA-257CDD7B6C9D}">
      <dgm:prSet phldrT="[Text]" custT="1"/>
      <dgm:spPr/>
      <dgm:t>
        <a:bodyPr/>
        <a:lstStyle/>
        <a:p>
          <a:pPr rtl="1"/>
          <a:r>
            <a:rPr lang="ar-SA" altLang="ar-EG" sz="2500" b="1" dirty="0" smtClean="0">
              <a:solidFill>
                <a:schemeClr val="tx1"/>
              </a:solidFill>
              <a:cs typeface="Sultan bold" pitchFamily="2" charset="-78"/>
            </a:rPr>
            <a:t>عليها أن تخلق بيئة عمل ملائمة لتحقيق أهداف المؤسسة وسياسة الجودة</a:t>
          </a:r>
          <a:endParaRPr lang="ar-EG" sz="2500" dirty="0">
            <a:cs typeface="Sultan bold" pitchFamily="2" charset="-78"/>
          </a:endParaRPr>
        </a:p>
      </dgm:t>
    </dgm:pt>
    <dgm:pt modelId="{74810D45-336E-4F82-AC35-F803ABDE5F53}" type="parTrans" cxnId="{1EEFF0CA-F27D-448C-87B9-9720548C9E22}">
      <dgm:prSet/>
      <dgm:spPr/>
      <dgm:t>
        <a:bodyPr/>
        <a:lstStyle/>
        <a:p>
          <a:pPr rtl="1"/>
          <a:endParaRPr lang="ar-EG" sz="2000">
            <a:cs typeface="Sultan bold" pitchFamily="2" charset="-78"/>
          </a:endParaRPr>
        </a:p>
      </dgm:t>
    </dgm:pt>
    <dgm:pt modelId="{1F0B7435-F175-4EFC-B6E8-22C05509B30D}" type="sibTrans" cxnId="{1EEFF0CA-F27D-448C-87B9-9720548C9E22}">
      <dgm:prSet/>
      <dgm:spPr/>
      <dgm:t>
        <a:bodyPr/>
        <a:lstStyle/>
        <a:p>
          <a:pPr rtl="1"/>
          <a:endParaRPr lang="ar-EG" sz="2000">
            <a:cs typeface="Sultan bold" pitchFamily="2" charset="-78"/>
          </a:endParaRPr>
        </a:p>
      </dgm:t>
    </dgm:pt>
    <dgm:pt modelId="{0E26677D-8040-4A61-A174-D6C1078B8542}">
      <dgm:prSet phldrT="[Text]" custT="1"/>
      <dgm:spPr/>
      <dgm:t>
        <a:bodyPr/>
        <a:lstStyle/>
        <a:p>
          <a:pPr rtl="1"/>
          <a:r>
            <a:rPr lang="ar-EG" altLang="ar-EG" sz="3000" b="1" dirty="0" smtClean="0">
              <a:solidFill>
                <a:schemeClr val="tx1"/>
              </a:solidFill>
              <a:cs typeface="Sultan bold" pitchFamily="2" charset="-78"/>
            </a:rPr>
            <a:t>3- إ</a:t>
          </a:r>
          <a:r>
            <a:rPr lang="ar-SA" altLang="ar-EG" sz="3000" b="1" dirty="0" smtClean="0">
              <a:solidFill>
                <a:schemeClr val="tx1"/>
              </a:solidFill>
              <a:cs typeface="Sultan bold" pitchFamily="2" charset="-78"/>
            </a:rPr>
            <a:t>ش</a:t>
          </a:r>
          <a:r>
            <a:rPr lang="ar-EG" altLang="ar-EG" sz="3000" b="1" dirty="0" smtClean="0">
              <a:solidFill>
                <a:schemeClr val="tx1"/>
              </a:solidFill>
              <a:cs typeface="Sultan bold" pitchFamily="2" charset="-78"/>
            </a:rPr>
            <a:t>ـــ</a:t>
          </a:r>
          <a:r>
            <a:rPr lang="ar-SA" altLang="ar-EG" sz="3000" b="1" dirty="0" smtClean="0">
              <a:solidFill>
                <a:schemeClr val="tx1"/>
              </a:solidFill>
              <a:cs typeface="Sultan bold" pitchFamily="2" charset="-78"/>
            </a:rPr>
            <a:t>راك الع</a:t>
          </a:r>
          <a:r>
            <a:rPr lang="ar-EG" altLang="ar-EG" sz="3000" b="1" dirty="0" smtClean="0">
              <a:solidFill>
                <a:schemeClr val="tx1"/>
              </a:solidFill>
              <a:cs typeface="Sultan bold" pitchFamily="2" charset="-78"/>
            </a:rPr>
            <a:t>ــــــ</a:t>
          </a:r>
          <a:r>
            <a:rPr lang="ar-SA" altLang="ar-EG" sz="3000" b="1" dirty="0" smtClean="0">
              <a:solidFill>
                <a:schemeClr val="tx1"/>
              </a:solidFill>
              <a:cs typeface="Sultan bold" pitchFamily="2" charset="-78"/>
            </a:rPr>
            <a:t>املين</a:t>
          </a:r>
          <a:endParaRPr lang="ar-EG" sz="3000" dirty="0">
            <a:cs typeface="Sultan bold" pitchFamily="2" charset="-78"/>
          </a:endParaRPr>
        </a:p>
      </dgm:t>
    </dgm:pt>
    <dgm:pt modelId="{2BF66E07-BF8B-4623-B0C8-B8D7625CC634}" type="parTrans" cxnId="{9C56A6BB-7A5C-4A6E-94BA-4BE963D40AFF}">
      <dgm:prSet/>
      <dgm:spPr/>
      <dgm:t>
        <a:bodyPr/>
        <a:lstStyle/>
        <a:p>
          <a:pPr rtl="1"/>
          <a:endParaRPr lang="ar-EG" sz="2000">
            <a:cs typeface="Sultan bold" pitchFamily="2" charset="-78"/>
          </a:endParaRPr>
        </a:p>
      </dgm:t>
    </dgm:pt>
    <dgm:pt modelId="{AAEAA8E9-89D1-4074-B36C-17967AFF9538}" type="sibTrans" cxnId="{9C56A6BB-7A5C-4A6E-94BA-4BE963D40AFF}">
      <dgm:prSet/>
      <dgm:spPr/>
      <dgm:t>
        <a:bodyPr/>
        <a:lstStyle/>
        <a:p>
          <a:pPr rtl="1"/>
          <a:endParaRPr lang="ar-EG" sz="2000">
            <a:cs typeface="Sultan bold" pitchFamily="2" charset="-78"/>
          </a:endParaRPr>
        </a:p>
      </dgm:t>
    </dgm:pt>
    <dgm:pt modelId="{8C5A4CAB-4C7E-48A6-8A31-7D0CA029CBF9}">
      <dgm:prSet/>
      <dgm:spPr/>
      <dgm:t>
        <a:bodyPr/>
        <a:lstStyle/>
        <a:p>
          <a:pPr rtl="1"/>
          <a:r>
            <a:rPr lang="ar-JO" altLang="ar-EG" b="1" dirty="0" smtClean="0">
              <a:solidFill>
                <a:schemeClr val="tx1"/>
              </a:solidFill>
              <a:cs typeface="Sultan bold" pitchFamily="2" charset="-78"/>
            </a:rPr>
            <a:t>هم روح وجوهر المنظمة وإشراكهم جميعا بمختلف مستوياتهم يوحد الجهود ويضمن الفعالية</a:t>
          </a:r>
          <a:endParaRPr lang="ar-EG" dirty="0"/>
        </a:p>
      </dgm:t>
    </dgm:pt>
    <dgm:pt modelId="{9473FA1B-E424-4B8F-9E8A-35AEBA6E1C5F}" type="parTrans" cxnId="{35B7748F-7CD7-48FB-8786-2B1C600F811B}">
      <dgm:prSet/>
      <dgm:spPr/>
      <dgm:t>
        <a:bodyPr/>
        <a:lstStyle/>
        <a:p>
          <a:pPr rtl="1"/>
          <a:endParaRPr lang="ar-EG"/>
        </a:p>
      </dgm:t>
    </dgm:pt>
    <dgm:pt modelId="{9A01330B-04BC-41AA-9C92-783A286D627D}" type="sibTrans" cxnId="{35B7748F-7CD7-48FB-8786-2B1C600F811B}">
      <dgm:prSet/>
      <dgm:spPr/>
      <dgm:t>
        <a:bodyPr/>
        <a:lstStyle/>
        <a:p>
          <a:pPr rtl="1"/>
          <a:endParaRPr lang="ar-EG"/>
        </a:p>
      </dgm:t>
    </dgm:pt>
    <dgm:pt modelId="{A576B54B-8028-408F-9EEB-75ADF1BA6118}" type="pres">
      <dgm:prSet presAssocID="{5C4FA635-2A64-428F-B7D1-FE988BC462A8}" presName="Name0" presStyleCnt="0">
        <dgm:presLayoutVars>
          <dgm:dir/>
          <dgm:animLvl val="lvl"/>
          <dgm:resizeHandles val="exact"/>
        </dgm:presLayoutVars>
      </dgm:prSet>
      <dgm:spPr/>
      <dgm:t>
        <a:bodyPr/>
        <a:lstStyle/>
        <a:p>
          <a:pPr rtl="1"/>
          <a:endParaRPr lang="ar-EG"/>
        </a:p>
      </dgm:t>
    </dgm:pt>
    <dgm:pt modelId="{553BF475-A10B-4DBB-A9C3-BDAE61CF1B54}" type="pres">
      <dgm:prSet presAssocID="{0E26677D-8040-4A61-A174-D6C1078B8542}" presName="boxAndChildren" presStyleCnt="0"/>
      <dgm:spPr/>
    </dgm:pt>
    <dgm:pt modelId="{CF9302CA-FF0A-4A8E-BEDF-486E72B11316}" type="pres">
      <dgm:prSet presAssocID="{0E26677D-8040-4A61-A174-D6C1078B8542}" presName="parentTextBox" presStyleLbl="node1" presStyleIdx="0" presStyleCnt="3"/>
      <dgm:spPr/>
      <dgm:t>
        <a:bodyPr/>
        <a:lstStyle/>
        <a:p>
          <a:pPr rtl="1"/>
          <a:endParaRPr lang="ar-EG"/>
        </a:p>
      </dgm:t>
    </dgm:pt>
    <dgm:pt modelId="{D22B7ED3-2D4F-4D06-8691-A8A79539E4E9}" type="pres">
      <dgm:prSet presAssocID="{0E26677D-8040-4A61-A174-D6C1078B8542}" presName="entireBox" presStyleLbl="node1" presStyleIdx="0" presStyleCnt="3"/>
      <dgm:spPr/>
      <dgm:t>
        <a:bodyPr/>
        <a:lstStyle/>
        <a:p>
          <a:pPr rtl="1"/>
          <a:endParaRPr lang="ar-EG"/>
        </a:p>
      </dgm:t>
    </dgm:pt>
    <dgm:pt modelId="{8EED1AAE-6C81-45C1-A19E-E9BFD5192BF4}" type="pres">
      <dgm:prSet presAssocID="{0E26677D-8040-4A61-A174-D6C1078B8542}" presName="descendantBox" presStyleCnt="0"/>
      <dgm:spPr/>
    </dgm:pt>
    <dgm:pt modelId="{E0B187AD-959D-49D4-82A8-93E40923074B}" type="pres">
      <dgm:prSet presAssocID="{8C5A4CAB-4C7E-48A6-8A31-7D0CA029CBF9}" presName="childTextBox" presStyleLbl="fgAccFollowNode1" presStyleIdx="0" presStyleCnt="3">
        <dgm:presLayoutVars>
          <dgm:bulletEnabled val="1"/>
        </dgm:presLayoutVars>
      </dgm:prSet>
      <dgm:spPr/>
      <dgm:t>
        <a:bodyPr/>
        <a:lstStyle/>
        <a:p>
          <a:pPr rtl="1"/>
          <a:endParaRPr lang="ar-EG"/>
        </a:p>
      </dgm:t>
    </dgm:pt>
    <dgm:pt modelId="{0A0BFB69-AD5C-46A4-A7A4-05CBA8DD527A}" type="pres">
      <dgm:prSet presAssocID="{8D486B94-9AB6-46A8-9677-9F8AB454439C}" presName="sp" presStyleCnt="0"/>
      <dgm:spPr/>
    </dgm:pt>
    <dgm:pt modelId="{DC7CDEC6-8EB6-43C6-AB23-0E4CD6617DD2}" type="pres">
      <dgm:prSet presAssocID="{FDB54E70-E2BF-430E-8F5F-2561976F7C46}" presName="arrowAndChildren" presStyleCnt="0"/>
      <dgm:spPr/>
    </dgm:pt>
    <dgm:pt modelId="{1878650C-B2E7-4C4A-872F-656103C759D6}" type="pres">
      <dgm:prSet presAssocID="{FDB54E70-E2BF-430E-8F5F-2561976F7C46}" presName="parentTextArrow" presStyleLbl="node1" presStyleIdx="0" presStyleCnt="3"/>
      <dgm:spPr/>
      <dgm:t>
        <a:bodyPr/>
        <a:lstStyle/>
        <a:p>
          <a:pPr rtl="1"/>
          <a:endParaRPr lang="ar-EG"/>
        </a:p>
      </dgm:t>
    </dgm:pt>
    <dgm:pt modelId="{A8905665-EF85-469E-BA3C-3AE03FB24C10}" type="pres">
      <dgm:prSet presAssocID="{FDB54E70-E2BF-430E-8F5F-2561976F7C46}" presName="arrow" presStyleLbl="node1" presStyleIdx="1" presStyleCnt="3"/>
      <dgm:spPr/>
      <dgm:t>
        <a:bodyPr/>
        <a:lstStyle/>
        <a:p>
          <a:pPr rtl="1"/>
          <a:endParaRPr lang="ar-EG"/>
        </a:p>
      </dgm:t>
    </dgm:pt>
    <dgm:pt modelId="{EDCEE013-55C7-48A5-90DC-2D1060E59187}" type="pres">
      <dgm:prSet presAssocID="{FDB54E70-E2BF-430E-8F5F-2561976F7C46}" presName="descendantArrow" presStyleCnt="0"/>
      <dgm:spPr/>
    </dgm:pt>
    <dgm:pt modelId="{DF56C034-1F23-41AD-98F8-7B09133DA11E}" type="pres">
      <dgm:prSet presAssocID="{CE09FAC8-0788-4EDF-BEDA-257CDD7B6C9D}" presName="childTextArrow" presStyleLbl="fgAccFollowNode1" presStyleIdx="1" presStyleCnt="3">
        <dgm:presLayoutVars>
          <dgm:bulletEnabled val="1"/>
        </dgm:presLayoutVars>
      </dgm:prSet>
      <dgm:spPr/>
      <dgm:t>
        <a:bodyPr/>
        <a:lstStyle/>
        <a:p>
          <a:pPr rtl="1"/>
          <a:endParaRPr lang="ar-EG"/>
        </a:p>
      </dgm:t>
    </dgm:pt>
    <dgm:pt modelId="{F7261A24-DF76-4CB1-9310-3E59732331A1}" type="pres">
      <dgm:prSet presAssocID="{EB0EAC38-3094-4465-8AD8-414F7E77E8AD}" presName="sp" presStyleCnt="0"/>
      <dgm:spPr/>
    </dgm:pt>
    <dgm:pt modelId="{1BF91691-3B3E-4EAD-A471-EB4F4676AE7D}" type="pres">
      <dgm:prSet presAssocID="{DE239196-F6DD-4858-AA0F-826064558175}" presName="arrowAndChildren" presStyleCnt="0"/>
      <dgm:spPr/>
    </dgm:pt>
    <dgm:pt modelId="{04C07ADD-EB45-444E-8D0C-B0132B515D28}" type="pres">
      <dgm:prSet presAssocID="{DE239196-F6DD-4858-AA0F-826064558175}" presName="parentTextArrow" presStyleLbl="node1" presStyleIdx="1" presStyleCnt="3"/>
      <dgm:spPr/>
      <dgm:t>
        <a:bodyPr/>
        <a:lstStyle/>
        <a:p>
          <a:pPr rtl="1"/>
          <a:endParaRPr lang="ar-EG"/>
        </a:p>
      </dgm:t>
    </dgm:pt>
    <dgm:pt modelId="{4B7446A9-1EBA-4896-AA2A-479440EA9051}" type="pres">
      <dgm:prSet presAssocID="{DE239196-F6DD-4858-AA0F-826064558175}" presName="arrow" presStyleLbl="node1" presStyleIdx="2" presStyleCnt="3"/>
      <dgm:spPr/>
      <dgm:t>
        <a:bodyPr/>
        <a:lstStyle/>
        <a:p>
          <a:pPr rtl="1"/>
          <a:endParaRPr lang="ar-EG"/>
        </a:p>
      </dgm:t>
    </dgm:pt>
    <dgm:pt modelId="{6BB42D69-4C7B-4C92-A02A-8EFDEA4EEC98}" type="pres">
      <dgm:prSet presAssocID="{DE239196-F6DD-4858-AA0F-826064558175}" presName="descendantArrow" presStyleCnt="0"/>
      <dgm:spPr/>
    </dgm:pt>
    <dgm:pt modelId="{304CD2E6-0BA7-48D5-AACB-6FB8529F585E}" type="pres">
      <dgm:prSet presAssocID="{A69E5257-A090-4C90-A047-3C290CB3B699}" presName="childTextArrow" presStyleLbl="fgAccFollowNode1" presStyleIdx="2" presStyleCnt="3">
        <dgm:presLayoutVars>
          <dgm:bulletEnabled val="1"/>
        </dgm:presLayoutVars>
      </dgm:prSet>
      <dgm:spPr/>
      <dgm:t>
        <a:bodyPr/>
        <a:lstStyle/>
        <a:p>
          <a:pPr rtl="1"/>
          <a:endParaRPr lang="ar-EG"/>
        </a:p>
      </dgm:t>
    </dgm:pt>
  </dgm:ptLst>
  <dgm:cxnLst>
    <dgm:cxn modelId="{6D515583-0356-45BE-9614-8BFFE51AC8F3}" type="presOf" srcId="{CE09FAC8-0788-4EDF-BEDA-257CDD7B6C9D}" destId="{DF56C034-1F23-41AD-98F8-7B09133DA11E}" srcOrd="0" destOrd="0" presId="urn:microsoft.com/office/officeart/2005/8/layout/process4"/>
    <dgm:cxn modelId="{C340F222-F6E5-49A1-B1FA-A2013696D86E}" srcId="{5C4FA635-2A64-428F-B7D1-FE988BC462A8}" destId="{FDB54E70-E2BF-430E-8F5F-2561976F7C46}" srcOrd="1" destOrd="0" parTransId="{B82A14CF-87F9-48AC-A4A0-3A09026D7DF3}" sibTransId="{8D486B94-9AB6-46A8-9677-9F8AB454439C}"/>
    <dgm:cxn modelId="{1EEFF0CA-F27D-448C-87B9-9720548C9E22}" srcId="{FDB54E70-E2BF-430E-8F5F-2561976F7C46}" destId="{CE09FAC8-0788-4EDF-BEDA-257CDD7B6C9D}" srcOrd="0" destOrd="0" parTransId="{74810D45-336E-4F82-AC35-F803ABDE5F53}" sibTransId="{1F0B7435-F175-4EFC-B6E8-22C05509B30D}"/>
    <dgm:cxn modelId="{3183CA5F-C456-4F21-8569-B958FD0E12F8}" type="presOf" srcId="{FDB54E70-E2BF-430E-8F5F-2561976F7C46}" destId="{1878650C-B2E7-4C4A-872F-656103C759D6}" srcOrd="0" destOrd="0" presId="urn:microsoft.com/office/officeart/2005/8/layout/process4"/>
    <dgm:cxn modelId="{7D0F10F4-725C-4B57-8663-8057C89B8E84}" type="presOf" srcId="{A69E5257-A090-4C90-A047-3C290CB3B699}" destId="{304CD2E6-0BA7-48D5-AACB-6FB8529F585E}" srcOrd="0" destOrd="0" presId="urn:microsoft.com/office/officeart/2005/8/layout/process4"/>
    <dgm:cxn modelId="{1D94F440-B46F-4497-BC3C-6C17D47DC6E8}" type="presOf" srcId="{8C5A4CAB-4C7E-48A6-8A31-7D0CA029CBF9}" destId="{E0B187AD-959D-49D4-82A8-93E40923074B}" srcOrd="0" destOrd="0" presId="urn:microsoft.com/office/officeart/2005/8/layout/process4"/>
    <dgm:cxn modelId="{9F6E3743-B359-4536-80A5-DE04BF902257}" type="presOf" srcId="{0E26677D-8040-4A61-A174-D6C1078B8542}" destId="{CF9302CA-FF0A-4A8E-BEDF-486E72B11316}" srcOrd="0" destOrd="0" presId="urn:microsoft.com/office/officeart/2005/8/layout/process4"/>
    <dgm:cxn modelId="{98034903-E453-46EC-95FA-45C841BCED4D}" type="presOf" srcId="{FDB54E70-E2BF-430E-8F5F-2561976F7C46}" destId="{A8905665-EF85-469E-BA3C-3AE03FB24C10}" srcOrd="1" destOrd="0" presId="urn:microsoft.com/office/officeart/2005/8/layout/process4"/>
    <dgm:cxn modelId="{D2D255EA-9290-46E2-A603-E0B8C11F92DE}" type="presOf" srcId="{5C4FA635-2A64-428F-B7D1-FE988BC462A8}" destId="{A576B54B-8028-408F-9EEB-75ADF1BA6118}" srcOrd="0" destOrd="0" presId="urn:microsoft.com/office/officeart/2005/8/layout/process4"/>
    <dgm:cxn modelId="{9C56A6BB-7A5C-4A6E-94BA-4BE963D40AFF}" srcId="{5C4FA635-2A64-428F-B7D1-FE988BC462A8}" destId="{0E26677D-8040-4A61-A174-D6C1078B8542}" srcOrd="2" destOrd="0" parTransId="{2BF66E07-BF8B-4623-B0C8-B8D7625CC634}" sibTransId="{AAEAA8E9-89D1-4074-B36C-17967AFF9538}"/>
    <dgm:cxn modelId="{35B7748F-7CD7-48FB-8786-2B1C600F811B}" srcId="{0E26677D-8040-4A61-A174-D6C1078B8542}" destId="{8C5A4CAB-4C7E-48A6-8A31-7D0CA029CBF9}" srcOrd="0" destOrd="0" parTransId="{9473FA1B-E424-4B8F-9E8A-35AEBA6E1C5F}" sibTransId="{9A01330B-04BC-41AA-9C92-783A286D627D}"/>
    <dgm:cxn modelId="{D1C51C79-52BF-449C-AEBA-DFFFB7C66D48}" type="presOf" srcId="{0E26677D-8040-4A61-A174-D6C1078B8542}" destId="{D22B7ED3-2D4F-4D06-8691-A8A79539E4E9}" srcOrd="1" destOrd="0" presId="urn:microsoft.com/office/officeart/2005/8/layout/process4"/>
    <dgm:cxn modelId="{A3484A19-EF08-492F-98B1-A50832E8A140}" srcId="{5C4FA635-2A64-428F-B7D1-FE988BC462A8}" destId="{DE239196-F6DD-4858-AA0F-826064558175}" srcOrd="0" destOrd="0" parTransId="{2B9E66F2-C307-41EE-9525-1BC73135FF8C}" sibTransId="{EB0EAC38-3094-4465-8AD8-414F7E77E8AD}"/>
    <dgm:cxn modelId="{B6904A19-3E24-4C72-97F4-9689A720C620}" type="presOf" srcId="{DE239196-F6DD-4858-AA0F-826064558175}" destId="{04C07ADD-EB45-444E-8D0C-B0132B515D28}" srcOrd="0" destOrd="0" presId="urn:microsoft.com/office/officeart/2005/8/layout/process4"/>
    <dgm:cxn modelId="{4FFFD6CC-6075-4894-9D52-187C26EF4DE2}" srcId="{DE239196-F6DD-4858-AA0F-826064558175}" destId="{A69E5257-A090-4C90-A047-3C290CB3B699}" srcOrd="0" destOrd="0" parTransId="{8F3DD1F6-6296-429B-94E8-86D6C1914EB9}" sibTransId="{B12820B9-EDBE-44E6-B57E-37B903CDA59A}"/>
    <dgm:cxn modelId="{9C718BE4-C1A0-493E-B62C-C8BA5F037F1B}" type="presOf" srcId="{DE239196-F6DD-4858-AA0F-826064558175}" destId="{4B7446A9-1EBA-4896-AA2A-479440EA9051}" srcOrd="1" destOrd="0" presId="urn:microsoft.com/office/officeart/2005/8/layout/process4"/>
    <dgm:cxn modelId="{AF8E30AC-30A3-4FCE-814C-F99DCF516FFF}" type="presParOf" srcId="{A576B54B-8028-408F-9EEB-75ADF1BA6118}" destId="{553BF475-A10B-4DBB-A9C3-BDAE61CF1B54}" srcOrd="0" destOrd="0" presId="urn:microsoft.com/office/officeart/2005/8/layout/process4"/>
    <dgm:cxn modelId="{569867EB-48E0-4FCB-91CD-7A0735476733}" type="presParOf" srcId="{553BF475-A10B-4DBB-A9C3-BDAE61CF1B54}" destId="{CF9302CA-FF0A-4A8E-BEDF-486E72B11316}" srcOrd="0" destOrd="0" presId="urn:microsoft.com/office/officeart/2005/8/layout/process4"/>
    <dgm:cxn modelId="{88349DC0-5052-47A1-80DE-A5C11FA64D2F}" type="presParOf" srcId="{553BF475-A10B-4DBB-A9C3-BDAE61CF1B54}" destId="{D22B7ED3-2D4F-4D06-8691-A8A79539E4E9}" srcOrd="1" destOrd="0" presId="urn:microsoft.com/office/officeart/2005/8/layout/process4"/>
    <dgm:cxn modelId="{B93EC97A-2481-475C-9F6B-81F806FC5F42}" type="presParOf" srcId="{553BF475-A10B-4DBB-A9C3-BDAE61CF1B54}" destId="{8EED1AAE-6C81-45C1-A19E-E9BFD5192BF4}" srcOrd="2" destOrd="0" presId="urn:microsoft.com/office/officeart/2005/8/layout/process4"/>
    <dgm:cxn modelId="{13600822-AF36-48DC-9B85-E53EDED125D5}" type="presParOf" srcId="{8EED1AAE-6C81-45C1-A19E-E9BFD5192BF4}" destId="{E0B187AD-959D-49D4-82A8-93E40923074B}" srcOrd="0" destOrd="0" presId="urn:microsoft.com/office/officeart/2005/8/layout/process4"/>
    <dgm:cxn modelId="{98650CA7-8237-4291-A648-D76C6C3C9949}" type="presParOf" srcId="{A576B54B-8028-408F-9EEB-75ADF1BA6118}" destId="{0A0BFB69-AD5C-46A4-A7A4-05CBA8DD527A}" srcOrd="1" destOrd="0" presId="urn:microsoft.com/office/officeart/2005/8/layout/process4"/>
    <dgm:cxn modelId="{DDE0D8F0-0926-40C7-B5A1-ED4230B0D9E5}" type="presParOf" srcId="{A576B54B-8028-408F-9EEB-75ADF1BA6118}" destId="{DC7CDEC6-8EB6-43C6-AB23-0E4CD6617DD2}" srcOrd="2" destOrd="0" presId="urn:microsoft.com/office/officeart/2005/8/layout/process4"/>
    <dgm:cxn modelId="{50AA5727-BCF4-41EE-8EFB-0744E5E5BAA6}" type="presParOf" srcId="{DC7CDEC6-8EB6-43C6-AB23-0E4CD6617DD2}" destId="{1878650C-B2E7-4C4A-872F-656103C759D6}" srcOrd="0" destOrd="0" presId="urn:microsoft.com/office/officeart/2005/8/layout/process4"/>
    <dgm:cxn modelId="{106CEC8E-FE3C-4DE3-864D-DE38F2CE62EA}" type="presParOf" srcId="{DC7CDEC6-8EB6-43C6-AB23-0E4CD6617DD2}" destId="{A8905665-EF85-469E-BA3C-3AE03FB24C10}" srcOrd="1" destOrd="0" presId="urn:microsoft.com/office/officeart/2005/8/layout/process4"/>
    <dgm:cxn modelId="{2A9A8F3F-9DBF-4A57-9081-7F8C04EBDC0C}" type="presParOf" srcId="{DC7CDEC6-8EB6-43C6-AB23-0E4CD6617DD2}" destId="{EDCEE013-55C7-48A5-90DC-2D1060E59187}" srcOrd="2" destOrd="0" presId="urn:microsoft.com/office/officeart/2005/8/layout/process4"/>
    <dgm:cxn modelId="{2B7BDB3E-C765-40D2-B004-84A13CD7DAAB}" type="presParOf" srcId="{EDCEE013-55C7-48A5-90DC-2D1060E59187}" destId="{DF56C034-1F23-41AD-98F8-7B09133DA11E}" srcOrd="0" destOrd="0" presId="urn:microsoft.com/office/officeart/2005/8/layout/process4"/>
    <dgm:cxn modelId="{DF79A1FF-75FE-4E81-9E32-C3FE8A71836E}" type="presParOf" srcId="{A576B54B-8028-408F-9EEB-75ADF1BA6118}" destId="{F7261A24-DF76-4CB1-9310-3E59732331A1}" srcOrd="3" destOrd="0" presId="urn:microsoft.com/office/officeart/2005/8/layout/process4"/>
    <dgm:cxn modelId="{A434F0B6-25FD-4D2A-A565-443932FA8416}" type="presParOf" srcId="{A576B54B-8028-408F-9EEB-75ADF1BA6118}" destId="{1BF91691-3B3E-4EAD-A471-EB4F4676AE7D}" srcOrd="4" destOrd="0" presId="urn:microsoft.com/office/officeart/2005/8/layout/process4"/>
    <dgm:cxn modelId="{0BF7EB93-49BE-4EFB-BDC4-7049CFC88811}" type="presParOf" srcId="{1BF91691-3B3E-4EAD-A471-EB4F4676AE7D}" destId="{04C07ADD-EB45-444E-8D0C-B0132B515D28}" srcOrd="0" destOrd="0" presId="urn:microsoft.com/office/officeart/2005/8/layout/process4"/>
    <dgm:cxn modelId="{AF62DA5B-045C-416C-9CD5-72302FF44E5D}" type="presParOf" srcId="{1BF91691-3B3E-4EAD-A471-EB4F4676AE7D}" destId="{4B7446A9-1EBA-4896-AA2A-479440EA9051}" srcOrd="1" destOrd="0" presId="urn:microsoft.com/office/officeart/2005/8/layout/process4"/>
    <dgm:cxn modelId="{7D798F70-95D0-4A0D-A56C-1A1BF9FF9DFE}" type="presParOf" srcId="{1BF91691-3B3E-4EAD-A471-EB4F4676AE7D}" destId="{6BB42D69-4C7B-4C92-A02A-8EFDEA4EEC98}" srcOrd="2" destOrd="0" presId="urn:microsoft.com/office/officeart/2005/8/layout/process4"/>
    <dgm:cxn modelId="{E4E60560-89B8-4A29-B973-6573B80155A0}" type="presParOf" srcId="{6BB42D69-4C7B-4C92-A02A-8EFDEA4EEC98}" destId="{304CD2E6-0BA7-48D5-AACB-6FB8529F585E}"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4FA635-2A64-428F-B7D1-FE988BC462A8}" type="doc">
      <dgm:prSet loTypeId="urn:microsoft.com/office/officeart/2005/8/layout/process4" loCatId="list" qsTypeId="urn:microsoft.com/office/officeart/2005/8/quickstyle/simple2" qsCatId="simple" csTypeId="urn:microsoft.com/office/officeart/2005/8/colors/colorful2" csCatId="colorful" phldr="1"/>
      <dgm:spPr/>
      <dgm:t>
        <a:bodyPr/>
        <a:lstStyle/>
        <a:p>
          <a:pPr rtl="1"/>
          <a:endParaRPr lang="ar-EG"/>
        </a:p>
      </dgm:t>
    </dgm:pt>
    <dgm:pt modelId="{DE239196-F6DD-4858-AA0F-826064558175}">
      <dgm:prSet phldrT="[Text]" custT="1">
        <dgm:style>
          <a:lnRef idx="1">
            <a:schemeClr val="accent6"/>
          </a:lnRef>
          <a:fillRef idx="2">
            <a:schemeClr val="accent6"/>
          </a:fillRef>
          <a:effectRef idx="1">
            <a:schemeClr val="accent6"/>
          </a:effectRef>
          <a:fontRef idx="minor">
            <a:schemeClr val="dk1"/>
          </a:fontRef>
        </dgm:style>
      </dgm:prSet>
      <dgm:spPr/>
      <dgm:t>
        <a:bodyPr/>
        <a:lstStyle/>
        <a:p>
          <a:pPr rtl="1"/>
          <a:r>
            <a:rPr lang="en-US" sz="3000" dirty="0" smtClean="0">
              <a:solidFill>
                <a:schemeClr val="tx1"/>
              </a:solidFill>
              <a:cs typeface="Sultan bold" pitchFamily="2" charset="-78"/>
            </a:rPr>
            <a:t>  </a:t>
          </a:r>
          <a:r>
            <a:rPr lang="ar-EG" sz="3000" dirty="0" smtClean="0">
              <a:solidFill>
                <a:schemeClr val="tx1"/>
              </a:solidFill>
              <a:cs typeface="Sultan bold" pitchFamily="2" charset="-78"/>
            </a:rPr>
            <a:t> 4 - </a:t>
          </a:r>
          <a:r>
            <a:rPr lang="ar-SA" altLang="ar-EG" sz="3000" b="1" dirty="0" smtClean="0">
              <a:solidFill>
                <a:schemeClr val="tx1"/>
              </a:solidFill>
              <a:cs typeface="Sultan bold" pitchFamily="2" charset="-78"/>
            </a:rPr>
            <a:t>منهاج العملية</a:t>
          </a:r>
          <a:endParaRPr lang="ar-EG" sz="3000" dirty="0">
            <a:solidFill>
              <a:schemeClr val="tx1"/>
            </a:solidFill>
            <a:cs typeface="Sultan bold" pitchFamily="2" charset="-78"/>
          </a:endParaRPr>
        </a:p>
      </dgm:t>
    </dgm:pt>
    <dgm:pt modelId="{2B9E66F2-C307-41EE-9525-1BC73135FF8C}" type="parTrans" cxnId="{A3484A19-EF08-492F-98B1-A50832E8A140}">
      <dgm:prSet/>
      <dgm:spPr/>
      <dgm:t>
        <a:bodyPr/>
        <a:lstStyle/>
        <a:p>
          <a:pPr rtl="1"/>
          <a:endParaRPr lang="ar-EG" sz="2000">
            <a:cs typeface="Sultan bold" pitchFamily="2" charset="-78"/>
          </a:endParaRPr>
        </a:p>
      </dgm:t>
    </dgm:pt>
    <dgm:pt modelId="{EB0EAC38-3094-4465-8AD8-414F7E77E8AD}" type="sibTrans" cxnId="{A3484A19-EF08-492F-98B1-A50832E8A140}">
      <dgm:prSet/>
      <dgm:spPr/>
      <dgm:t>
        <a:bodyPr/>
        <a:lstStyle/>
        <a:p>
          <a:pPr rtl="1"/>
          <a:endParaRPr lang="ar-EG" sz="2000">
            <a:cs typeface="Sultan bold" pitchFamily="2" charset="-78"/>
          </a:endParaRPr>
        </a:p>
      </dgm:t>
    </dgm:pt>
    <dgm:pt modelId="{A69E5257-A090-4C90-A047-3C290CB3B699}">
      <dgm:prSet phldrT="[Text]" custT="1"/>
      <dgm:spPr/>
      <dgm:t>
        <a:bodyPr/>
        <a:lstStyle/>
        <a:p>
          <a:pPr rtl="1"/>
          <a:r>
            <a:rPr lang="ar-SA" altLang="ar-EG" sz="2500" b="1" dirty="0" smtClean="0">
              <a:solidFill>
                <a:schemeClr val="tx1"/>
              </a:solidFill>
              <a:cs typeface="Sultan bold" pitchFamily="2" charset="-78"/>
            </a:rPr>
            <a:t>الاعتراف بأن إن</a:t>
          </a:r>
          <a:r>
            <a:rPr lang="ar-EG" altLang="ar-EG" sz="2500" b="1" dirty="0" smtClean="0">
              <a:solidFill>
                <a:schemeClr val="tx1"/>
              </a:solidFill>
              <a:cs typeface="Sultan bold" pitchFamily="2" charset="-78"/>
            </a:rPr>
            <a:t>ـ</a:t>
          </a:r>
          <a:r>
            <a:rPr lang="ar-SA" altLang="ar-EG" sz="2500" b="1" dirty="0" smtClean="0">
              <a:solidFill>
                <a:schemeClr val="tx1"/>
              </a:solidFill>
              <a:cs typeface="Sultan bold" pitchFamily="2" charset="-78"/>
            </a:rPr>
            <a:t>جازات المؤسسة تتم من خلال إدارة العمليات والفعاليات والموارد بكفاءة</a:t>
          </a:r>
          <a:r>
            <a:rPr lang="ar-EG" altLang="ar-EG" sz="2500" b="1" dirty="0" smtClean="0">
              <a:solidFill>
                <a:schemeClr val="tx1"/>
              </a:solidFill>
              <a:cs typeface="Sultan bold" pitchFamily="2" charset="-78"/>
            </a:rPr>
            <a:t> .</a:t>
          </a:r>
          <a:endParaRPr lang="ar-EG" sz="2500" dirty="0">
            <a:cs typeface="Sultan bold" pitchFamily="2" charset="-78"/>
          </a:endParaRPr>
        </a:p>
      </dgm:t>
    </dgm:pt>
    <dgm:pt modelId="{8F3DD1F6-6296-429B-94E8-86D6C1914EB9}" type="parTrans" cxnId="{4FFFD6CC-6075-4894-9D52-187C26EF4DE2}">
      <dgm:prSet/>
      <dgm:spPr/>
      <dgm:t>
        <a:bodyPr/>
        <a:lstStyle/>
        <a:p>
          <a:pPr rtl="1"/>
          <a:endParaRPr lang="ar-EG" sz="2000">
            <a:cs typeface="Sultan bold" pitchFamily="2" charset="-78"/>
          </a:endParaRPr>
        </a:p>
      </dgm:t>
    </dgm:pt>
    <dgm:pt modelId="{B12820B9-EDBE-44E6-B57E-37B903CDA59A}" type="sibTrans" cxnId="{4FFFD6CC-6075-4894-9D52-187C26EF4DE2}">
      <dgm:prSet/>
      <dgm:spPr/>
      <dgm:t>
        <a:bodyPr/>
        <a:lstStyle/>
        <a:p>
          <a:pPr rtl="1"/>
          <a:endParaRPr lang="ar-EG" sz="2000">
            <a:cs typeface="Sultan bold" pitchFamily="2" charset="-78"/>
          </a:endParaRPr>
        </a:p>
      </dgm:t>
    </dgm:pt>
    <dgm:pt modelId="{FDB54E70-E2BF-430E-8F5F-2561976F7C46}">
      <dgm:prSet phldrT="[Text]" custT="1">
        <dgm:style>
          <a:lnRef idx="1">
            <a:schemeClr val="accent4"/>
          </a:lnRef>
          <a:fillRef idx="2">
            <a:schemeClr val="accent4"/>
          </a:fillRef>
          <a:effectRef idx="1">
            <a:schemeClr val="accent4"/>
          </a:effectRef>
          <a:fontRef idx="minor">
            <a:schemeClr val="dk1"/>
          </a:fontRef>
        </dgm:style>
      </dgm:prSet>
      <dgm:spPr/>
      <dgm:t>
        <a:bodyPr/>
        <a:lstStyle/>
        <a:p>
          <a:pPr rtl="1"/>
          <a:r>
            <a:rPr lang="ar-EG" altLang="ar-EG" sz="3000" b="1" dirty="0" smtClean="0">
              <a:solidFill>
                <a:schemeClr val="tx1"/>
              </a:solidFill>
              <a:cs typeface="Sultan bold" pitchFamily="2" charset="-78"/>
            </a:rPr>
            <a:t>5 - </a:t>
          </a:r>
          <a:r>
            <a:rPr lang="ar-JO" altLang="ar-EG" sz="3000" b="1" dirty="0" smtClean="0">
              <a:solidFill>
                <a:schemeClr val="tx1"/>
              </a:solidFill>
              <a:cs typeface="Sultan bold" pitchFamily="2" charset="-78"/>
            </a:rPr>
            <a:t>إتباع منهاج النظام في الادارة</a:t>
          </a:r>
          <a:endParaRPr lang="ar-EG" sz="3000" b="0" dirty="0">
            <a:cs typeface="Sultan bold" pitchFamily="2" charset="-78"/>
          </a:endParaRPr>
        </a:p>
      </dgm:t>
    </dgm:pt>
    <dgm:pt modelId="{B82A14CF-87F9-48AC-A4A0-3A09026D7DF3}" type="parTrans" cxnId="{C340F222-F6E5-49A1-B1FA-A2013696D86E}">
      <dgm:prSet/>
      <dgm:spPr/>
      <dgm:t>
        <a:bodyPr/>
        <a:lstStyle/>
        <a:p>
          <a:pPr rtl="1"/>
          <a:endParaRPr lang="ar-EG" sz="2000">
            <a:cs typeface="Sultan bold" pitchFamily="2" charset="-78"/>
          </a:endParaRPr>
        </a:p>
      </dgm:t>
    </dgm:pt>
    <dgm:pt modelId="{8D486B94-9AB6-46A8-9677-9F8AB454439C}" type="sibTrans" cxnId="{C340F222-F6E5-49A1-B1FA-A2013696D86E}">
      <dgm:prSet/>
      <dgm:spPr/>
      <dgm:t>
        <a:bodyPr/>
        <a:lstStyle/>
        <a:p>
          <a:pPr rtl="1"/>
          <a:endParaRPr lang="ar-EG" sz="2000">
            <a:cs typeface="Sultan bold" pitchFamily="2" charset="-78"/>
          </a:endParaRPr>
        </a:p>
      </dgm:t>
    </dgm:pt>
    <dgm:pt modelId="{CE09FAC8-0788-4EDF-BEDA-257CDD7B6C9D}">
      <dgm:prSet phldrT="[Text]" custT="1"/>
      <dgm:spPr/>
      <dgm:t>
        <a:bodyPr/>
        <a:lstStyle/>
        <a:p>
          <a:pPr rtl="1"/>
          <a:r>
            <a:rPr lang="ar-SA" altLang="ar-EG" sz="2500" b="1" dirty="0" smtClean="0">
              <a:solidFill>
                <a:schemeClr val="tx1"/>
              </a:solidFill>
              <a:cs typeface="Sultan bold" pitchFamily="2" charset="-78"/>
            </a:rPr>
            <a:t>العمليات المتداخلة التي تحكم عمل المؤسسة</a:t>
          </a:r>
          <a:r>
            <a:rPr lang="en-US" altLang="ar-EG" sz="2500" b="1" dirty="0" smtClean="0">
              <a:solidFill>
                <a:schemeClr val="tx1"/>
              </a:solidFill>
              <a:cs typeface="Sultan bold" pitchFamily="2" charset="-78"/>
            </a:rPr>
            <a:t> </a:t>
          </a:r>
          <a:r>
            <a:rPr lang="ar-SA" altLang="ar-EG" sz="2500" b="1" dirty="0" smtClean="0">
              <a:solidFill>
                <a:schemeClr val="tx1"/>
              </a:solidFill>
              <a:cs typeface="Sultan bold" pitchFamily="2" charset="-78"/>
            </a:rPr>
            <a:t> تعمل ضمن نظام محكم ومتناسق</a:t>
          </a:r>
          <a:r>
            <a:rPr lang="ar-EG" altLang="ar-EG" sz="2500" b="1" dirty="0" smtClean="0">
              <a:solidFill>
                <a:schemeClr val="tx1"/>
              </a:solidFill>
              <a:cs typeface="Sultan bold" pitchFamily="2" charset="-78"/>
            </a:rPr>
            <a:t>.</a:t>
          </a:r>
          <a:endParaRPr lang="ar-EG" sz="2500" dirty="0">
            <a:cs typeface="Sultan bold" pitchFamily="2" charset="-78"/>
          </a:endParaRPr>
        </a:p>
      </dgm:t>
    </dgm:pt>
    <dgm:pt modelId="{74810D45-336E-4F82-AC35-F803ABDE5F53}" type="parTrans" cxnId="{1EEFF0CA-F27D-448C-87B9-9720548C9E22}">
      <dgm:prSet/>
      <dgm:spPr/>
      <dgm:t>
        <a:bodyPr/>
        <a:lstStyle/>
        <a:p>
          <a:pPr rtl="1"/>
          <a:endParaRPr lang="ar-EG" sz="2000">
            <a:cs typeface="Sultan bold" pitchFamily="2" charset="-78"/>
          </a:endParaRPr>
        </a:p>
      </dgm:t>
    </dgm:pt>
    <dgm:pt modelId="{1F0B7435-F175-4EFC-B6E8-22C05509B30D}" type="sibTrans" cxnId="{1EEFF0CA-F27D-448C-87B9-9720548C9E22}">
      <dgm:prSet/>
      <dgm:spPr/>
      <dgm:t>
        <a:bodyPr/>
        <a:lstStyle/>
        <a:p>
          <a:pPr rtl="1"/>
          <a:endParaRPr lang="ar-EG" sz="2000">
            <a:cs typeface="Sultan bold" pitchFamily="2" charset="-78"/>
          </a:endParaRPr>
        </a:p>
      </dgm:t>
    </dgm:pt>
    <dgm:pt modelId="{0E26677D-8040-4A61-A174-D6C1078B8542}">
      <dgm:prSet phldrT="[Text]" custT="1"/>
      <dgm:spPr/>
      <dgm:t>
        <a:bodyPr/>
        <a:lstStyle/>
        <a:p>
          <a:pPr rtl="1"/>
          <a:r>
            <a:rPr lang="ar-SA" altLang="ar-EG" sz="3000" b="1" dirty="0" smtClean="0">
              <a:solidFill>
                <a:schemeClr val="tx1"/>
              </a:solidFill>
              <a:cs typeface="Sultan bold" pitchFamily="2" charset="-78"/>
            </a:rPr>
            <a:t>6</a:t>
          </a:r>
          <a:r>
            <a:rPr lang="ar-EG" altLang="ar-EG" sz="3000" b="1" dirty="0" smtClean="0">
              <a:solidFill>
                <a:schemeClr val="tx1"/>
              </a:solidFill>
              <a:cs typeface="Sultan bold" pitchFamily="2" charset="-78"/>
            </a:rPr>
            <a:t>- </a:t>
          </a:r>
          <a:r>
            <a:rPr lang="ar-SA" altLang="ar-EG" sz="3000" b="1" dirty="0" smtClean="0">
              <a:solidFill>
                <a:schemeClr val="tx1"/>
              </a:solidFill>
              <a:cs typeface="Sultan bold" pitchFamily="2" charset="-78"/>
            </a:rPr>
            <a:t> </a:t>
          </a:r>
          <a:r>
            <a:rPr lang="ar-JO" altLang="ar-EG" sz="3000" b="1" dirty="0" smtClean="0">
              <a:solidFill>
                <a:schemeClr val="tx1"/>
              </a:solidFill>
              <a:cs typeface="Sultan bold" pitchFamily="2" charset="-78"/>
            </a:rPr>
            <a:t>التحسين والتطوير المستمر</a:t>
          </a:r>
          <a:r>
            <a:rPr lang="ar-SA" altLang="ar-EG" sz="3000" b="1" dirty="0" smtClean="0">
              <a:solidFill>
                <a:schemeClr val="tx1"/>
              </a:solidFill>
              <a:cs typeface="Sultan bold" pitchFamily="2" charset="-78"/>
            </a:rPr>
            <a:t> </a:t>
          </a:r>
          <a:endParaRPr lang="ar-EG" sz="3000" dirty="0">
            <a:cs typeface="Sultan bold" pitchFamily="2" charset="-78"/>
          </a:endParaRPr>
        </a:p>
      </dgm:t>
    </dgm:pt>
    <dgm:pt modelId="{2BF66E07-BF8B-4623-B0C8-B8D7625CC634}" type="parTrans" cxnId="{9C56A6BB-7A5C-4A6E-94BA-4BE963D40AFF}">
      <dgm:prSet/>
      <dgm:spPr/>
      <dgm:t>
        <a:bodyPr/>
        <a:lstStyle/>
        <a:p>
          <a:pPr rtl="1"/>
          <a:endParaRPr lang="ar-EG" sz="2000">
            <a:cs typeface="Sultan bold" pitchFamily="2" charset="-78"/>
          </a:endParaRPr>
        </a:p>
      </dgm:t>
    </dgm:pt>
    <dgm:pt modelId="{AAEAA8E9-89D1-4074-B36C-17967AFF9538}" type="sibTrans" cxnId="{9C56A6BB-7A5C-4A6E-94BA-4BE963D40AFF}">
      <dgm:prSet/>
      <dgm:spPr/>
      <dgm:t>
        <a:bodyPr/>
        <a:lstStyle/>
        <a:p>
          <a:pPr rtl="1"/>
          <a:endParaRPr lang="ar-EG" sz="2000">
            <a:cs typeface="Sultan bold" pitchFamily="2" charset="-78"/>
          </a:endParaRPr>
        </a:p>
      </dgm:t>
    </dgm:pt>
    <dgm:pt modelId="{8C5A4CAB-4C7E-48A6-8A31-7D0CA029CBF9}">
      <dgm:prSet custT="1">
        <dgm:style>
          <a:lnRef idx="1">
            <a:schemeClr val="dk1"/>
          </a:lnRef>
          <a:fillRef idx="2">
            <a:schemeClr val="dk1"/>
          </a:fillRef>
          <a:effectRef idx="1">
            <a:schemeClr val="dk1"/>
          </a:effectRef>
          <a:fontRef idx="minor">
            <a:schemeClr val="dk1"/>
          </a:fontRef>
        </dgm:style>
      </dgm:prSet>
      <dgm:spPr/>
      <dgm:t>
        <a:bodyPr/>
        <a:lstStyle/>
        <a:p>
          <a:pPr rtl="1"/>
          <a:r>
            <a:rPr lang="ar-SA" altLang="ar-EG" sz="2500" b="1" dirty="0" smtClean="0">
              <a:solidFill>
                <a:schemeClr val="tx1"/>
              </a:solidFill>
              <a:cs typeface="Sultan bold" pitchFamily="2" charset="-78"/>
            </a:rPr>
            <a:t>التحسين والتطوير المستمر يجب أن يكون هدف دائم للمؤسسة والعاملين ولإدارة العمليات والنظام والمنتجات والخدمات</a:t>
          </a:r>
          <a:endParaRPr lang="ar-EG" sz="2500" dirty="0"/>
        </a:p>
      </dgm:t>
    </dgm:pt>
    <dgm:pt modelId="{9473FA1B-E424-4B8F-9E8A-35AEBA6E1C5F}" type="parTrans" cxnId="{35B7748F-7CD7-48FB-8786-2B1C600F811B}">
      <dgm:prSet/>
      <dgm:spPr/>
      <dgm:t>
        <a:bodyPr/>
        <a:lstStyle/>
        <a:p>
          <a:pPr rtl="1"/>
          <a:endParaRPr lang="ar-EG"/>
        </a:p>
      </dgm:t>
    </dgm:pt>
    <dgm:pt modelId="{9A01330B-04BC-41AA-9C92-783A286D627D}" type="sibTrans" cxnId="{35B7748F-7CD7-48FB-8786-2B1C600F811B}">
      <dgm:prSet/>
      <dgm:spPr/>
      <dgm:t>
        <a:bodyPr/>
        <a:lstStyle/>
        <a:p>
          <a:pPr rtl="1"/>
          <a:endParaRPr lang="ar-EG"/>
        </a:p>
      </dgm:t>
    </dgm:pt>
    <dgm:pt modelId="{A576B54B-8028-408F-9EEB-75ADF1BA6118}" type="pres">
      <dgm:prSet presAssocID="{5C4FA635-2A64-428F-B7D1-FE988BC462A8}" presName="Name0" presStyleCnt="0">
        <dgm:presLayoutVars>
          <dgm:dir/>
          <dgm:animLvl val="lvl"/>
          <dgm:resizeHandles val="exact"/>
        </dgm:presLayoutVars>
      </dgm:prSet>
      <dgm:spPr/>
      <dgm:t>
        <a:bodyPr/>
        <a:lstStyle/>
        <a:p>
          <a:pPr rtl="1"/>
          <a:endParaRPr lang="ar-EG"/>
        </a:p>
      </dgm:t>
    </dgm:pt>
    <dgm:pt modelId="{553BF475-A10B-4DBB-A9C3-BDAE61CF1B54}" type="pres">
      <dgm:prSet presAssocID="{0E26677D-8040-4A61-A174-D6C1078B8542}" presName="boxAndChildren" presStyleCnt="0"/>
      <dgm:spPr/>
    </dgm:pt>
    <dgm:pt modelId="{CF9302CA-FF0A-4A8E-BEDF-486E72B11316}" type="pres">
      <dgm:prSet presAssocID="{0E26677D-8040-4A61-A174-D6C1078B8542}" presName="parentTextBox" presStyleLbl="node1" presStyleIdx="0" presStyleCnt="3"/>
      <dgm:spPr/>
      <dgm:t>
        <a:bodyPr/>
        <a:lstStyle/>
        <a:p>
          <a:pPr rtl="1"/>
          <a:endParaRPr lang="ar-EG"/>
        </a:p>
      </dgm:t>
    </dgm:pt>
    <dgm:pt modelId="{D22B7ED3-2D4F-4D06-8691-A8A79539E4E9}" type="pres">
      <dgm:prSet presAssocID="{0E26677D-8040-4A61-A174-D6C1078B8542}" presName="entireBox" presStyleLbl="node1" presStyleIdx="0" presStyleCnt="3"/>
      <dgm:spPr/>
      <dgm:t>
        <a:bodyPr/>
        <a:lstStyle/>
        <a:p>
          <a:pPr rtl="1"/>
          <a:endParaRPr lang="ar-EG"/>
        </a:p>
      </dgm:t>
    </dgm:pt>
    <dgm:pt modelId="{8EED1AAE-6C81-45C1-A19E-E9BFD5192BF4}" type="pres">
      <dgm:prSet presAssocID="{0E26677D-8040-4A61-A174-D6C1078B8542}" presName="descendantBox" presStyleCnt="0"/>
      <dgm:spPr/>
    </dgm:pt>
    <dgm:pt modelId="{E0B187AD-959D-49D4-82A8-93E40923074B}" type="pres">
      <dgm:prSet presAssocID="{8C5A4CAB-4C7E-48A6-8A31-7D0CA029CBF9}" presName="childTextBox" presStyleLbl="fgAccFollowNode1" presStyleIdx="0" presStyleCnt="3">
        <dgm:presLayoutVars>
          <dgm:bulletEnabled val="1"/>
        </dgm:presLayoutVars>
      </dgm:prSet>
      <dgm:spPr/>
      <dgm:t>
        <a:bodyPr/>
        <a:lstStyle/>
        <a:p>
          <a:pPr rtl="1"/>
          <a:endParaRPr lang="ar-EG"/>
        </a:p>
      </dgm:t>
    </dgm:pt>
    <dgm:pt modelId="{0A0BFB69-AD5C-46A4-A7A4-05CBA8DD527A}" type="pres">
      <dgm:prSet presAssocID="{8D486B94-9AB6-46A8-9677-9F8AB454439C}" presName="sp" presStyleCnt="0"/>
      <dgm:spPr/>
    </dgm:pt>
    <dgm:pt modelId="{DC7CDEC6-8EB6-43C6-AB23-0E4CD6617DD2}" type="pres">
      <dgm:prSet presAssocID="{FDB54E70-E2BF-430E-8F5F-2561976F7C46}" presName="arrowAndChildren" presStyleCnt="0"/>
      <dgm:spPr/>
    </dgm:pt>
    <dgm:pt modelId="{1878650C-B2E7-4C4A-872F-656103C759D6}" type="pres">
      <dgm:prSet presAssocID="{FDB54E70-E2BF-430E-8F5F-2561976F7C46}" presName="parentTextArrow" presStyleLbl="node1" presStyleIdx="0" presStyleCnt="3"/>
      <dgm:spPr/>
      <dgm:t>
        <a:bodyPr/>
        <a:lstStyle/>
        <a:p>
          <a:pPr rtl="1"/>
          <a:endParaRPr lang="ar-EG"/>
        </a:p>
      </dgm:t>
    </dgm:pt>
    <dgm:pt modelId="{A8905665-EF85-469E-BA3C-3AE03FB24C10}" type="pres">
      <dgm:prSet presAssocID="{FDB54E70-E2BF-430E-8F5F-2561976F7C46}" presName="arrow" presStyleLbl="node1" presStyleIdx="1" presStyleCnt="3"/>
      <dgm:spPr/>
      <dgm:t>
        <a:bodyPr/>
        <a:lstStyle/>
        <a:p>
          <a:pPr rtl="1"/>
          <a:endParaRPr lang="ar-EG"/>
        </a:p>
      </dgm:t>
    </dgm:pt>
    <dgm:pt modelId="{EDCEE013-55C7-48A5-90DC-2D1060E59187}" type="pres">
      <dgm:prSet presAssocID="{FDB54E70-E2BF-430E-8F5F-2561976F7C46}" presName="descendantArrow" presStyleCnt="0"/>
      <dgm:spPr/>
    </dgm:pt>
    <dgm:pt modelId="{DF56C034-1F23-41AD-98F8-7B09133DA11E}" type="pres">
      <dgm:prSet presAssocID="{CE09FAC8-0788-4EDF-BEDA-257CDD7B6C9D}" presName="childTextArrow" presStyleLbl="fgAccFollowNode1" presStyleIdx="1" presStyleCnt="3">
        <dgm:presLayoutVars>
          <dgm:bulletEnabled val="1"/>
        </dgm:presLayoutVars>
      </dgm:prSet>
      <dgm:spPr/>
      <dgm:t>
        <a:bodyPr/>
        <a:lstStyle/>
        <a:p>
          <a:pPr rtl="1"/>
          <a:endParaRPr lang="ar-EG"/>
        </a:p>
      </dgm:t>
    </dgm:pt>
    <dgm:pt modelId="{F7261A24-DF76-4CB1-9310-3E59732331A1}" type="pres">
      <dgm:prSet presAssocID="{EB0EAC38-3094-4465-8AD8-414F7E77E8AD}" presName="sp" presStyleCnt="0"/>
      <dgm:spPr/>
    </dgm:pt>
    <dgm:pt modelId="{1BF91691-3B3E-4EAD-A471-EB4F4676AE7D}" type="pres">
      <dgm:prSet presAssocID="{DE239196-F6DD-4858-AA0F-826064558175}" presName="arrowAndChildren" presStyleCnt="0"/>
      <dgm:spPr/>
    </dgm:pt>
    <dgm:pt modelId="{04C07ADD-EB45-444E-8D0C-B0132B515D28}" type="pres">
      <dgm:prSet presAssocID="{DE239196-F6DD-4858-AA0F-826064558175}" presName="parentTextArrow" presStyleLbl="node1" presStyleIdx="1" presStyleCnt="3"/>
      <dgm:spPr/>
      <dgm:t>
        <a:bodyPr/>
        <a:lstStyle/>
        <a:p>
          <a:pPr rtl="1"/>
          <a:endParaRPr lang="ar-EG"/>
        </a:p>
      </dgm:t>
    </dgm:pt>
    <dgm:pt modelId="{4B7446A9-1EBA-4896-AA2A-479440EA9051}" type="pres">
      <dgm:prSet presAssocID="{DE239196-F6DD-4858-AA0F-826064558175}" presName="arrow" presStyleLbl="node1" presStyleIdx="2" presStyleCnt="3"/>
      <dgm:spPr/>
      <dgm:t>
        <a:bodyPr/>
        <a:lstStyle/>
        <a:p>
          <a:pPr rtl="1"/>
          <a:endParaRPr lang="ar-EG"/>
        </a:p>
      </dgm:t>
    </dgm:pt>
    <dgm:pt modelId="{6BB42D69-4C7B-4C92-A02A-8EFDEA4EEC98}" type="pres">
      <dgm:prSet presAssocID="{DE239196-F6DD-4858-AA0F-826064558175}" presName="descendantArrow" presStyleCnt="0"/>
      <dgm:spPr/>
    </dgm:pt>
    <dgm:pt modelId="{304CD2E6-0BA7-48D5-AACB-6FB8529F585E}" type="pres">
      <dgm:prSet presAssocID="{A69E5257-A090-4C90-A047-3C290CB3B699}" presName="childTextArrow" presStyleLbl="fgAccFollowNode1" presStyleIdx="2" presStyleCnt="3">
        <dgm:presLayoutVars>
          <dgm:bulletEnabled val="1"/>
        </dgm:presLayoutVars>
      </dgm:prSet>
      <dgm:spPr/>
      <dgm:t>
        <a:bodyPr/>
        <a:lstStyle/>
        <a:p>
          <a:pPr rtl="1"/>
          <a:endParaRPr lang="ar-EG"/>
        </a:p>
      </dgm:t>
    </dgm:pt>
  </dgm:ptLst>
  <dgm:cxnLst>
    <dgm:cxn modelId="{C340F222-F6E5-49A1-B1FA-A2013696D86E}" srcId="{5C4FA635-2A64-428F-B7D1-FE988BC462A8}" destId="{FDB54E70-E2BF-430E-8F5F-2561976F7C46}" srcOrd="1" destOrd="0" parTransId="{B82A14CF-87F9-48AC-A4A0-3A09026D7DF3}" sibTransId="{8D486B94-9AB6-46A8-9677-9F8AB454439C}"/>
    <dgm:cxn modelId="{1EEFF0CA-F27D-448C-87B9-9720548C9E22}" srcId="{FDB54E70-E2BF-430E-8F5F-2561976F7C46}" destId="{CE09FAC8-0788-4EDF-BEDA-257CDD7B6C9D}" srcOrd="0" destOrd="0" parTransId="{74810D45-336E-4F82-AC35-F803ABDE5F53}" sibTransId="{1F0B7435-F175-4EFC-B6E8-22C05509B30D}"/>
    <dgm:cxn modelId="{97EA76EA-8009-4525-90B8-304C14B85652}" type="presOf" srcId="{CE09FAC8-0788-4EDF-BEDA-257CDD7B6C9D}" destId="{DF56C034-1F23-41AD-98F8-7B09133DA11E}" srcOrd="0" destOrd="0" presId="urn:microsoft.com/office/officeart/2005/8/layout/process4"/>
    <dgm:cxn modelId="{D629521F-49E5-484A-9C7D-B291FF2E43C7}" type="presOf" srcId="{FDB54E70-E2BF-430E-8F5F-2561976F7C46}" destId="{1878650C-B2E7-4C4A-872F-656103C759D6}" srcOrd="0" destOrd="0" presId="urn:microsoft.com/office/officeart/2005/8/layout/process4"/>
    <dgm:cxn modelId="{41B79FF5-3903-4BC6-AAF3-F1FADE908309}" type="presOf" srcId="{5C4FA635-2A64-428F-B7D1-FE988BC462A8}" destId="{A576B54B-8028-408F-9EEB-75ADF1BA6118}" srcOrd="0" destOrd="0" presId="urn:microsoft.com/office/officeart/2005/8/layout/process4"/>
    <dgm:cxn modelId="{5E2FDD5F-E05D-4D74-8C93-E12BCFDF4CA7}" type="presOf" srcId="{FDB54E70-E2BF-430E-8F5F-2561976F7C46}" destId="{A8905665-EF85-469E-BA3C-3AE03FB24C10}" srcOrd="1" destOrd="0" presId="urn:microsoft.com/office/officeart/2005/8/layout/process4"/>
    <dgm:cxn modelId="{97E20C66-297C-49A6-A2D5-442477B0168B}" type="presOf" srcId="{DE239196-F6DD-4858-AA0F-826064558175}" destId="{04C07ADD-EB45-444E-8D0C-B0132B515D28}" srcOrd="0" destOrd="0" presId="urn:microsoft.com/office/officeart/2005/8/layout/process4"/>
    <dgm:cxn modelId="{9C56A6BB-7A5C-4A6E-94BA-4BE963D40AFF}" srcId="{5C4FA635-2A64-428F-B7D1-FE988BC462A8}" destId="{0E26677D-8040-4A61-A174-D6C1078B8542}" srcOrd="2" destOrd="0" parTransId="{2BF66E07-BF8B-4623-B0C8-B8D7625CC634}" sibTransId="{AAEAA8E9-89D1-4074-B36C-17967AFF9538}"/>
    <dgm:cxn modelId="{82AD92B5-7C56-4B38-ACDA-F317E53A09B9}" type="presOf" srcId="{0E26677D-8040-4A61-A174-D6C1078B8542}" destId="{CF9302CA-FF0A-4A8E-BEDF-486E72B11316}" srcOrd="0" destOrd="0" presId="urn:microsoft.com/office/officeart/2005/8/layout/process4"/>
    <dgm:cxn modelId="{35B7748F-7CD7-48FB-8786-2B1C600F811B}" srcId="{0E26677D-8040-4A61-A174-D6C1078B8542}" destId="{8C5A4CAB-4C7E-48A6-8A31-7D0CA029CBF9}" srcOrd="0" destOrd="0" parTransId="{9473FA1B-E424-4B8F-9E8A-35AEBA6E1C5F}" sibTransId="{9A01330B-04BC-41AA-9C92-783A286D627D}"/>
    <dgm:cxn modelId="{39F44074-3FA4-451B-BB2C-10A8DA6D1AF6}" type="presOf" srcId="{8C5A4CAB-4C7E-48A6-8A31-7D0CA029CBF9}" destId="{E0B187AD-959D-49D4-82A8-93E40923074B}" srcOrd="0" destOrd="0" presId="urn:microsoft.com/office/officeart/2005/8/layout/process4"/>
    <dgm:cxn modelId="{C9320D87-66E5-494A-B2D6-1066A6023D58}" type="presOf" srcId="{DE239196-F6DD-4858-AA0F-826064558175}" destId="{4B7446A9-1EBA-4896-AA2A-479440EA9051}" srcOrd="1" destOrd="0" presId="urn:microsoft.com/office/officeart/2005/8/layout/process4"/>
    <dgm:cxn modelId="{A3484A19-EF08-492F-98B1-A50832E8A140}" srcId="{5C4FA635-2A64-428F-B7D1-FE988BC462A8}" destId="{DE239196-F6DD-4858-AA0F-826064558175}" srcOrd="0" destOrd="0" parTransId="{2B9E66F2-C307-41EE-9525-1BC73135FF8C}" sibTransId="{EB0EAC38-3094-4465-8AD8-414F7E77E8AD}"/>
    <dgm:cxn modelId="{77F93AF5-C456-46EB-B34A-42C5F4DF4F01}" type="presOf" srcId="{0E26677D-8040-4A61-A174-D6C1078B8542}" destId="{D22B7ED3-2D4F-4D06-8691-A8A79539E4E9}" srcOrd="1" destOrd="0" presId="urn:microsoft.com/office/officeart/2005/8/layout/process4"/>
    <dgm:cxn modelId="{4FFFD6CC-6075-4894-9D52-187C26EF4DE2}" srcId="{DE239196-F6DD-4858-AA0F-826064558175}" destId="{A69E5257-A090-4C90-A047-3C290CB3B699}" srcOrd="0" destOrd="0" parTransId="{8F3DD1F6-6296-429B-94E8-86D6C1914EB9}" sibTransId="{B12820B9-EDBE-44E6-B57E-37B903CDA59A}"/>
    <dgm:cxn modelId="{665F1F25-67B9-4A9E-B60C-AE00FA64C665}" type="presOf" srcId="{A69E5257-A090-4C90-A047-3C290CB3B699}" destId="{304CD2E6-0BA7-48D5-AACB-6FB8529F585E}" srcOrd="0" destOrd="0" presId="urn:microsoft.com/office/officeart/2005/8/layout/process4"/>
    <dgm:cxn modelId="{63F7D7A5-0C45-4D84-A8CF-7C39CA484B47}" type="presParOf" srcId="{A576B54B-8028-408F-9EEB-75ADF1BA6118}" destId="{553BF475-A10B-4DBB-A9C3-BDAE61CF1B54}" srcOrd="0" destOrd="0" presId="urn:microsoft.com/office/officeart/2005/8/layout/process4"/>
    <dgm:cxn modelId="{EF973641-C506-4BB4-9E50-3F873640DB64}" type="presParOf" srcId="{553BF475-A10B-4DBB-A9C3-BDAE61CF1B54}" destId="{CF9302CA-FF0A-4A8E-BEDF-486E72B11316}" srcOrd="0" destOrd="0" presId="urn:microsoft.com/office/officeart/2005/8/layout/process4"/>
    <dgm:cxn modelId="{51E6A50E-234F-4FDA-A23E-3BCDD4A52CCA}" type="presParOf" srcId="{553BF475-A10B-4DBB-A9C3-BDAE61CF1B54}" destId="{D22B7ED3-2D4F-4D06-8691-A8A79539E4E9}" srcOrd="1" destOrd="0" presId="urn:microsoft.com/office/officeart/2005/8/layout/process4"/>
    <dgm:cxn modelId="{B044F84E-5B9A-444A-8A2C-270C13C1675E}" type="presParOf" srcId="{553BF475-A10B-4DBB-A9C3-BDAE61CF1B54}" destId="{8EED1AAE-6C81-45C1-A19E-E9BFD5192BF4}" srcOrd="2" destOrd="0" presId="urn:microsoft.com/office/officeart/2005/8/layout/process4"/>
    <dgm:cxn modelId="{B4A606F1-2898-4C22-BAE9-E511F8FAB7A0}" type="presParOf" srcId="{8EED1AAE-6C81-45C1-A19E-E9BFD5192BF4}" destId="{E0B187AD-959D-49D4-82A8-93E40923074B}" srcOrd="0" destOrd="0" presId="urn:microsoft.com/office/officeart/2005/8/layout/process4"/>
    <dgm:cxn modelId="{433F5083-227B-4105-8167-6353999D3FFE}" type="presParOf" srcId="{A576B54B-8028-408F-9EEB-75ADF1BA6118}" destId="{0A0BFB69-AD5C-46A4-A7A4-05CBA8DD527A}" srcOrd="1" destOrd="0" presId="urn:microsoft.com/office/officeart/2005/8/layout/process4"/>
    <dgm:cxn modelId="{290CA0B8-0A51-44CC-9FF2-2D9F8BC89E21}" type="presParOf" srcId="{A576B54B-8028-408F-9EEB-75ADF1BA6118}" destId="{DC7CDEC6-8EB6-43C6-AB23-0E4CD6617DD2}" srcOrd="2" destOrd="0" presId="urn:microsoft.com/office/officeart/2005/8/layout/process4"/>
    <dgm:cxn modelId="{C8B514BF-1BAD-496E-A062-CF55BE0F740A}" type="presParOf" srcId="{DC7CDEC6-8EB6-43C6-AB23-0E4CD6617DD2}" destId="{1878650C-B2E7-4C4A-872F-656103C759D6}" srcOrd="0" destOrd="0" presId="urn:microsoft.com/office/officeart/2005/8/layout/process4"/>
    <dgm:cxn modelId="{CD5664A7-A6DC-43A5-948C-5C316B080491}" type="presParOf" srcId="{DC7CDEC6-8EB6-43C6-AB23-0E4CD6617DD2}" destId="{A8905665-EF85-469E-BA3C-3AE03FB24C10}" srcOrd="1" destOrd="0" presId="urn:microsoft.com/office/officeart/2005/8/layout/process4"/>
    <dgm:cxn modelId="{A6AAF637-14C2-49C2-A9C4-8310DAFF0964}" type="presParOf" srcId="{DC7CDEC6-8EB6-43C6-AB23-0E4CD6617DD2}" destId="{EDCEE013-55C7-48A5-90DC-2D1060E59187}" srcOrd="2" destOrd="0" presId="urn:microsoft.com/office/officeart/2005/8/layout/process4"/>
    <dgm:cxn modelId="{0F18A1CB-7DB7-4662-843E-C6C45D1909F9}" type="presParOf" srcId="{EDCEE013-55C7-48A5-90DC-2D1060E59187}" destId="{DF56C034-1F23-41AD-98F8-7B09133DA11E}" srcOrd="0" destOrd="0" presId="urn:microsoft.com/office/officeart/2005/8/layout/process4"/>
    <dgm:cxn modelId="{6533E9D8-01B4-41AA-A2DF-3CE98AC13583}" type="presParOf" srcId="{A576B54B-8028-408F-9EEB-75ADF1BA6118}" destId="{F7261A24-DF76-4CB1-9310-3E59732331A1}" srcOrd="3" destOrd="0" presId="urn:microsoft.com/office/officeart/2005/8/layout/process4"/>
    <dgm:cxn modelId="{4E8F2A6B-7AFE-45EF-B96B-7541880C1525}" type="presParOf" srcId="{A576B54B-8028-408F-9EEB-75ADF1BA6118}" destId="{1BF91691-3B3E-4EAD-A471-EB4F4676AE7D}" srcOrd="4" destOrd="0" presId="urn:microsoft.com/office/officeart/2005/8/layout/process4"/>
    <dgm:cxn modelId="{98BC7F1A-B5F2-4F35-894C-AF8C2A6104A0}" type="presParOf" srcId="{1BF91691-3B3E-4EAD-A471-EB4F4676AE7D}" destId="{04C07ADD-EB45-444E-8D0C-B0132B515D28}" srcOrd="0" destOrd="0" presId="urn:microsoft.com/office/officeart/2005/8/layout/process4"/>
    <dgm:cxn modelId="{9546CD09-2F2A-444C-8EA3-26BCF7975FA9}" type="presParOf" srcId="{1BF91691-3B3E-4EAD-A471-EB4F4676AE7D}" destId="{4B7446A9-1EBA-4896-AA2A-479440EA9051}" srcOrd="1" destOrd="0" presId="urn:microsoft.com/office/officeart/2005/8/layout/process4"/>
    <dgm:cxn modelId="{E785DD61-FC07-4788-B2A7-0C9094A2C333}" type="presParOf" srcId="{1BF91691-3B3E-4EAD-A471-EB4F4676AE7D}" destId="{6BB42D69-4C7B-4C92-A02A-8EFDEA4EEC98}" srcOrd="2" destOrd="0" presId="urn:microsoft.com/office/officeart/2005/8/layout/process4"/>
    <dgm:cxn modelId="{8E822F89-1B56-46A3-963C-94EC50DF3FE2}" type="presParOf" srcId="{6BB42D69-4C7B-4C92-A02A-8EFDEA4EEC98}" destId="{304CD2E6-0BA7-48D5-AACB-6FB8529F585E}"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4FA635-2A64-428F-B7D1-FE988BC462A8}" type="doc">
      <dgm:prSet loTypeId="urn:microsoft.com/office/officeart/2005/8/layout/process4" loCatId="list" qsTypeId="urn:microsoft.com/office/officeart/2005/8/quickstyle/simple2" qsCatId="simple" csTypeId="urn:microsoft.com/office/officeart/2005/8/colors/colorful2" csCatId="colorful" phldr="1"/>
      <dgm:spPr/>
      <dgm:t>
        <a:bodyPr/>
        <a:lstStyle/>
        <a:p>
          <a:pPr rtl="1"/>
          <a:endParaRPr lang="ar-EG"/>
        </a:p>
      </dgm:t>
    </dgm:pt>
    <dgm:pt modelId="{DE239196-F6DD-4858-AA0F-826064558175}">
      <dgm:prSet phldrT="[Text]" custT="1">
        <dgm:style>
          <a:lnRef idx="1">
            <a:schemeClr val="accent1"/>
          </a:lnRef>
          <a:fillRef idx="2">
            <a:schemeClr val="accent1"/>
          </a:fillRef>
          <a:effectRef idx="1">
            <a:schemeClr val="accent1"/>
          </a:effectRef>
          <a:fontRef idx="minor">
            <a:schemeClr val="dk1"/>
          </a:fontRef>
        </dgm:style>
      </dgm:prSet>
      <dgm:spPr/>
      <dgm:t>
        <a:bodyPr/>
        <a:lstStyle/>
        <a:p>
          <a:pPr rtl="1"/>
          <a:r>
            <a:rPr lang="ar-EG" altLang="ar-EG" sz="3000" b="1" dirty="0" smtClean="0">
              <a:solidFill>
                <a:schemeClr val="tx1"/>
              </a:solidFill>
              <a:cs typeface="Sultan bold" pitchFamily="2" charset="-78"/>
            </a:rPr>
            <a:t> 7 - </a:t>
          </a:r>
          <a:r>
            <a:rPr lang="ar-SA" altLang="ar-EG" sz="3000" b="1" dirty="0" smtClean="0">
              <a:solidFill>
                <a:schemeClr val="tx1"/>
              </a:solidFill>
              <a:cs typeface="Sultan bold" pitchFamily="2" charset="-78"/>
            </a:rPr>
            <a:t> </a:t>
          </a:r>
          <a:r>
            <a:rPr lang="ar-JO" altLang="ar-EG" sz="3000" b="1" dirty="0" smtClean="0">
              <a:solidFill>
                <a:schemeClr val="tx1"/>
              </a:solidFill>
              <a:cs typeface="Sultan bold" pitchFamily="2" charset="-78"/>
            </a:rPr>
            <a:t>منهاج الواقعية في اتخاذ القرارات</a:t>
          </a:r>
          <a:endParaRPr lang="ar-EG" sz="3000" dirty="0">
            <a:solidFill>
              <a:schemeClr val="tx1"/>
            </a:solidFill>
            <a:cs typeface="Sultan bold" pitchFamily="2" charset="-78"/>
          </a:endParaRPr>
        </a:p>
      </dgm:t>
    </dgm:pt>
    <dgm:pt modelId="{2B9E66F2-C307-41EE-9525-1BC73135FF8C}" type="parTrans" cxnId="{A3484A19-EF08-492F-98B1-A50832E8A140}">
      <dgm:prSet/>
      <dgm:spPr/>
      <dgm:t>
        <a:bodyPr/>
        <a:lstStyle/>
        <a:p>
          <a:pPr rtl="1"/>
          <a:endParaRPr lang="ar-EG" sz="2000">
            <a:cs typeface="Sultan bold" pitchFamily="2" charset="-78"/>
          </a:endParaRPr>
        </a:p>
      </dgm:t>
    </dgm:pt>
    <dgm:pt modelId="{EB0EAC38-3094-4465-8AD8-414F7E77E8AD}" type="sibTrans" cxnId="{A3484A19-EF08-492F-98B1-A50832E8A140}">
      <dgm:prSet/>
      <dgm:spPr/>
      <dgm:t>
        <a:bodyPr/>
        <a:lstStyle/>
        <a:p>
          <a:pPr rtl="1"/>
          <a:endParaRPr lang="ar-EG" sz="2000">
            <a:cs typeface="Sultan bold" pitchFamily="2" charset="-78"/>
          </a:endParaRPr>
        </a:p>
      </dgm:t>
    </dgm:pt>
    <dgm:pt modelId="{FDB54E70-E2BF-430E-8F5F-2561976F7C46}">
      <dgm:prSet phldrT="[Text]" custT="1">
        <dgm:style>
          <a:lnRef idx="3">
            <a:schemeClr val="lt1"/>
          </a:lnRef>
          <a:fillRef idx="1">
            <a:schemeClr val="accent5"/>
          </a:fillRef>
          <a:effectRef idx="1">
            <a:schemeClr val="accent5"/>
          </a:effectRef>
          <a:fontRef idx="minor">
            <a:schemeClr val="lt1"/>
          </a:fontRef>
        </dgm:style>
      </dgm:prSet>
      <dgm:spPr/>
      <dgm:t>
        <a:bodyPr/>
        <a:lstStyle/>
        <a:p>
          <a:pPr rtl="1"/>
          <a:r>
            <a:rPr lang="ar-JO" altLang="ar-EG" sz="3000" b="1" dirty="0" smtClean="0">
              <a:solidFill>
                <a:schemeClr val="tx1"/>
              </a:solidFill>
              <a:cs typeface="Sultan bold" pitchFamily="2" charset="-78"/>
            </a:rPr>
            <a:t>8. المنفعة المتبادلة في العلاقة مع الموردين</a:t>
          </a:r>
          <a:endParaRPr lang="ar-EG" sz="3000" b="0" dirty="0">
            <a:cs typeface="Sultan bold" pitchFamily="2" charset="-78"/>
          </a:endParaRPr>
        </a:p>
      </dgm:t>
    </dgm:pt>
    <dgm:pt modelId="{B82A14CF-87F9-48AC-A4A0-3A09026D7DF3}" type="parTrans" cxnId="{C340F222-F6E5-49A1-B1FA-A2013696D86E}">
      <dgm:prSet/>
      <dgm:spPr/>
      <dgm:t>
        <a:bodyPr/>
        <a:lstStyle/>
        <a:p>
          <a:pPr rtl="1"/>
          <a:endParaRPr lang="ar-EG" sz="2000">
            <a:cs typeface="Sultan bold" pitchFamily="2" charset="-78"/>
          </a:endParaRPr>
        </a:p>
      </dgm:t>
    </dgm:pt>
    <dgm:pt modelId="{8D486B94-9AB6-46A8-9677-9F8AB454439C}" type="sibTrans" cxnId="{C340F222-F6E5-49A1-B1FA-A2013696D86E}">
      <dgm:prSet/>
      <dgm:spPr/>
      <dgm:t>
        <a:bodyPr/>
        <a:lstStyle/>
        <a:p>
          <a:pPr rtl="1"/>
          <a:endParaRPr lang="ar-EG" sz="2000">
            <a:cs typeface="Sultan bold" pitchFamily="2" charset="-78"/>
          </a:endParaRPr>
        </a:p>
      </dgm:t>
    </dgm:pt>
    <dgm:pt modelId="{CE09FAC8-0788-4EDF-BEDA-257CDD7B6C9D}">
      <dgm:prSet phldrT="[Text]" custT="1"/>
      <dgm:spPr/>
      <dgm:t>
        <a:bodyPr/>
        <a:lstStyle/>
        <a:p>
          <a:pPr rtl="1"/>
          <a:r>
            <a:rPr lang="ar-SA" altLang="ar-EG" sz="2500" b="1" dirty="0" smtClean="0">
              <a:solidFill>
                <a:schemeClr val="tx1"/>
              </a:solidFill>
              <a:cs typeface="Sultan bold" pitchFamily="2" charset="-78"/>
            </a:rPr>
            <a:t>العلاقة بين المؤسسة والموردين هي علاقة منفعة متبادلة يتم فيها الاستفادة من الموارد ومن المعرفة المتوفرة لدى كلا الطرفين</a:t>
          </a:r>
          <a:r>
            <a:rPr lang="ar-EG" altLang="ar-EG" sz="2500" b="1" dirty="0" smtClean="0">
              <a:solidFill>
                <a:schemeClr val="tx1"/>
              </a:solidFill>
              <a:cs typeface="Sultan bold" pitchFamily="2" charset="-78"/>
            </a:rPr>
            <a:t>.</a:t>
          </a:r>
          <a:endParaRPr lang="ar-EG" sz="2500" dirty="0">
            <a:cs typeface="Sultan bold" pitchFamily="2" charset="-78"/>
          </a:endParaRPr>
        </a:p>
      </dgm:t>
    </dgm:pt>
    <dgm:pt modelId="{74810D45-336E-4F82-AC35-F803ABDE5F53}" type="parTrans" cxnId="{1EEFF0CA-F27D-448C-87B9-9720548C9E22}">
      <dgm:prSet/>
      <dgm:spPr/>
      <dgm:t>
        <a:bodyPr/>
        <a:lstStyle/>
        <a:p>
          <a:pPr rtl="1"/>
          <a:endParaRPr lang="ar-EG" sz="2000">
            <a:cs typeface="Sultan bold" pitchFamily="2" charset="-78"/>
          </a:endParaRPr>
        </a:p>
      </dgm:t>
    </dgm:pt>
    <dgm:pt modelId="{1F0B7435-F175-4EFC-B6E8-22C05509B30D}" type="sibTrans" cxnId="{1EEFF0CA-F27D-448C-87B9-9720548C9E22}">
      <dgm:prSet/>
      <dgm:spPr/>
      <dgm:t>
        <a:bodyPr/>
        <a:lstStyle/>
        <a:p>
          <a:pPr rtl="1"/>
          <a:endParaRPr lang="ar-EG" sz="2000">
            <a:cs typeface="Sultan bold" pitchFamily="2" charset="-78"/>
          </a:endParaRPr>
        </a:p>
      </dgm:t>
    </dgm:pt>
    <dgm:pt modelId="{8C528583-3AFA-47DC-9141-C00967D4F9FB}">
      <dgm:prSet/>
      <dgm:spPr/>
      <dgm:t>
        <a:bodyPr/>
        <a:lstStyle/>
        <a:p>
          <a:pPr rtl="1"/>
          <a:r>
            <a:rPr lang="ar-SA" altLang="ar-EG" b="1" dirty="0" smtClean="0">
              <a:solidFill>
                <a:schemeClr val="tx1"/>
              </a:solidFill>
              <a:cs typeface="Sultan bold" pitchFamily="2" charset="-78"/>
            </a:rPr>
            <a:t>يجب أن تستند القرارات في المؤسسة على التحليل الدقيق والواقعي والموثوق به للبيانات والمعلومات</a:t>
          </a:r>
          <a:r>
            <a:rPr lang="ar-EG" altLang="ar-EG" b="1" dirty="0" smtClean="0">
              <a:solidFill>
                <a:schemeClr val="tx1"/>
              </a:solidFill>
              <a:cs typeface="Sultan bold" pitchFamily="2" charset="-78"/>
            </a:rPr>
            <a:t>.</a:t>
          </a:r>
          <a:endParaRPr lang="ar-EG" dirty="0"/>
        </a:p>
      </dgm:t>
    </dgm:pt>
    <dgm:pt modelId="{19385B46-1AD0-4F23-9851-70278418AE46}" type="parTrans" cxnId="{E4416B41-1ABC-466D-B79F-FD8952596110}">
      <dgm:prSet/>
      <dgm:spPr/>
      <dgm:t>
        <a:bodyPr/>
        <a:lstStyle/>
        <a:p>
          <a:pPr rtl="1"/>
          <a:endParaRPr lang="ar-EG"/>
        </a:p>
      </dgm:t>
    </dgm:pt>
    <dgm:pt modelId="{4652F5CC-E4F1-4FFB-BDDB-676E2101D8A7}" type="sibTrans" cxnId="{E4416B41-1ABC-466D-B79F-FD8952596110}">
      <dgm:prSet/>
      <dgm:spPr/>
      <dgm:t>
        <a:bodyPr/>
        <a:lstStyle/>
        <a:p>
          <a:pPr rtl="1"/>
          <a:endParaRPr lang="ar-EG"/>
        </a:p>
      </dgm:t>
    </dgm:pt>
    <dgm:pt modelId="{A576B54B-8028-408F-9EEB-75ADF1BA6118}" type="pres">
      <dgm:prSet presAssocID="{5C4FA635-2A64-428F-B7D1-FE988BC462A8}" presName="Name0" presStyleCnt="0">
        <dgm:presLayoutVars>
          <dgm:dir/>
          <dgm:animLvl val="lvl"/>
          <dgm:resizeHandles val="exact"/>
        </dgm:presLayoutVars>
      </dgm:prSet>
      <dgm:spPr/>
      <dgm:t>
        <a:bodyPr/>
        <a:lstStyle/>
        <a:p>
          <a:pPr rtl="1"/>
          <a:endParaRPr lang="ar-EG"/>
        </a:p>
      </dgm:t>
    </dgm:pt>
    <dgm:pt modelId="{53B769B6-56F8-41B8-B0AF-7CA9CD53768C}" type="pres">
      <dgm:prSet presAssocID="{FDB54E70-E2BF-430E-8F5F-2561976F7C46}" presName="boxAndChildren" presStyleCnt="0"/>
      <dgm:spPr/>
    </dgm:pt>
    <dgm:pt modelId="{40CCEEB2-B9B2-4095-8105-732BA199B278}" type="pres">
      <dgm:prSet presAssocID="{FDB54E70-E2BF-430E-8F5F-2561976F7C46}" presName="parentTextBox" presStyleLbl="node1" presStyleIdx="0" presStyleCnt="2"/>
      <dgm:spPr/>
      <dgm:t>
        <a:bodyPr/>
        <a:lstStyle/>
        <a:p>
          <a:pPr rtl="1"/>
          <a:endParaRPr lang="ar-EG"/>
        </a:p>
      </dgm:t>
    </dgm:pt>
    <dgm:pt modelId="{4D742CBF-DA6D-42B7-BFD9-4939E6C45148}" type="pres">
      <dgm:prSet presAssocID="{FDB54E70-E2BF-430E-8F5F-2561976F7C46}" presName="entireBox" presStyleLbl="node1" presStyleIdx="0" presStyleCnt="2"/>
      <dgm:spPr/>
      <dgm:t>
        <a:bodyPr/>
        <a:lstStyle/>
        <a:p>
          <a:pPr rtl="1"/>
          <a:endParaRPr lang="ar-EG"/>
        </a:p>
      </dgm:t>
    </dgm:pt>
    <dgm:pt modelId="{49F920E6-2C61-421C-925E-C4E8D3B0561F}" type="pres">
      <dgm:prSet presAssocID="{FDB54E70-E2BF-430E-8F5F-2561976F7C46}" presName="descendantBox" presStyleCnt="0"/>
      <dgm:spPr/>
    </dgm:pt>
    <dgm:pt modelId="{0537F67B-2F08-43DB-AFBA-CDD98BD5BA74}" type="pres">
      <dgm:prSet presAssocID="{CE09FAC8-0788-4EDF-BEDA-257CDD7B6C9D}" presName="childTextBox" presStyleLbl="fgAccFollowNode1" presStyleIdx="0" presStyleCnt="2">
        <dgm:presLayoutVars>
          <dgm:bulletEnabled val="1"/>
        </dgm:presLayoutVars>
      </dgm:prSet>
      <dgm:spPr/>
      <dgm:t>
        <a:bodyPr/>
        <a:lstStyle/>
        <a:p>
          <a:pPr rtl="1"/>
          <a:endParaRPr lang="ar-EG"/>
        </a:p>
      </dgm:t>
    </dgm:pt>
    <dgm:pt modelId="{F7261A24-DF76-4CB1-9310-3E59732331A1}" type="pres">
      <dgm:prSet presAssocID="{EB0EAC38-3094-4465-8AD8-414F7E77E8AD}" presName="sp" presStyleCnt="0"/>
      <dgm:spPr/>
    </dgm:pt>
    <dgm:pt modelId="{1BF91691-3B3E-4EAD-A471-EB4F4676AE7D}" type="pres">
      <dgm:prSet presAssocID="{DE239196-F6DD-4858-AA0F-826064558175}" presName="arrowAndChildren" presStyleCnt="0"/>
      <dgm:spPr/>
    </dgm:pt>
    <dgm:pt modelId="{04C07ADD-EB45-444E-8D0C-B0132B515D28}" type="pres">
      <dgm:prSet presAssocID="{DE239196-F6DD-4858-AA0F-826064558175}" presName="parentTextArrow" presStyleLbl="node1" presStyleIdx="0" presStyleCnt="2"/>
      <dgm:spPr/>
      <dgm:t>
        <a:bodyPr/>
        <a:lstStyle/>
        <a:p>
          <a:pPr rtl="1"/>
          <a:endParaRPr lang="ar-EG"/>
        </a:p>
      </dgm:t>
    </dgm:pt>
    <dgm:pt modelId="{4B7446A9-1EBA-4896-AA2A-479440EA9051}" type="pres">
      <dgm:prSet presAssocID="{DE239196-F6DD-4858-AA0F-826064558175}" presName="arrow" presStyleLbl="node1" presStyleIdx="1" presStyleCnt="2"/>
      <dgm:spPr/>
      <dgm:t>
        <a:bodyPr/>
        <a:lstStyle/>
        <a:p>
          <a:pPr rtl="1"/>
          <a:endParaRPr lang="ar-EG"/>
        </a:p>
      </dgm:t>
    </dgm:pt>
    <dgm:pt modelId="{6BB42D69-4C7B-4C92-A02A-8EFDEA4EEC98}" type="pres">
      <dgm:prSet presAssocID="{DE239196-F6DD-4858-AA0F-826064558175}" presName="descendantArrow" presStyleCnt="0"/>
      <dgm:spPr/>
    </dgm:pt>
    <dgm:pt modelId="{E5E6DDCD-CA91-4414-B5E7-A496631AFDB9}" type="pres">
      <dgm:prSet presAssocID="{8C528583-3AFA-47DC-9141-C00967D4F9FB}" presName="childTextArrow" presStyleLbl="fgAccFollowNode1" presStyleIdx="1" presStyleCnt="2">
        <dgm:presLayoutVars>
          <dgm:bulletEnabled val="1"/>
        </dgm:presLayoutVars>
      </dgm:prSet>
      <dgm:spPr/>
      <dgm:t>
        <a:bodyPr/>
        <a:lstStyle/>
        <a:p>
          <a:pPr rtl="1"/>
          <a:endParaRPr lang="ar-EG"/>
        </a:p>
      </dgm:t>
    </dgm:pt>
  </dgm:ptLst>
  <dgm:cxnLst>
    <dgm:cxn modelId="{C340F222-F6E5-49A1-B1FA-A2013696D86E}" srcId="{5C4FA635-2A64-428F-B7D1-FE988BC462A8}" destId="{FDB54E70-E2BF-430E-8F5F-2561976F7C46}" srcOrd="1" destOrd="0" parTransId="{B82A14CF-87F9-48AC-A4A0-3A09026D7DF3}" sibTransId="{8D486B94-9AB6-46A8-9677-9F8AB454439C}"/>
    <dgm:cxn modelId="{304E5774-F093-46DF-9C0B-2AD7FD4514FD}" type="presOf" srcId="{5C4FA635-2A64-428F-B7D1-FE988BC462A8}" destId="{A576B54B-8028-408F-9EEB-75ADF1BA6118}" srcOrd="0" destOrd="0" presId="urn:microsoft.com/office/officeart/2005/8/layout/process4"/>
    <dgm:cxn modelId="{A3484A19-EF08-492F-98B1-A50832E8A140}" srcId="{5C4FA635-2A64-428F-B7D1-FE988BC462A8}" destId="{DE239196-F6DD-4858-AA0F-826064558175}" srcOrd="0" destOrd="0" parTransId="{2B9E66F2-C307-41EE-9525-1BC73135FF8C}" sibTransId="{EB0EAC38-3094-4465-8AD8-414F7E77E8AD}"/>
    <dgm:cxn modelId="{7CB16660-ACE6-41A2-AD62-861041DFFA0B}" type="presOf" srcId="{CE09FAC8-0788-4EDF-BEDA-257CDD7B6C9D}" destId="{0537F67B-2F08-43DB-AFBA-CDD98BD5BA74}" srcOrd="0" destOrd="0" presId="urn:microsoft.com/office/officeart/2005/8/layout/process4"/>
    <dgm:cxn modelId="{ECBB8B62-E85B-4E39-AD11-1BFA4E85E45D}" type="presOf" srcId="{DE239196-F6DD-4858-AA0F-826064558175}" destId="{04C07ADD-EB45-444E-8D0C-B0132B515D28}" srcOrd="0" destOrd="0" presId="urn:microsoft.com/office/officeart/2005/8/layout/process4"/>
    <dgm:cxn modelId="{38B326B7-13C5-462D-8747-5841C0E18ED1}" type="presOf" srcId="{DE239196-F6DD-4858-AA0F-826064558175}" destId="{4B7446A9-1EBA-4896-AA2A-479440EA9051}" srcOrd="1" destOrd="0" presId="urn:microsoft.com/office/officeart/2005/8/layout/process4"/>
    <dgm:cxn modelId="{7C9F0AF4-810F-4F3C-8818-69FDA5630890}" type="presOf" srcId="{FDB54E70-E2BF-430E-8F5F-2561976F7C46}" destId="{40CCEEB2-B9B2-4095-8105-732BA199B278}" srcOrd="0" destOrd="0" presId="urn:microsoft.com/office/officeart/2005/8/layout/process4"/>
    <dgm:cxn modelId="{40C22E84-D868-4181-B466-E779C078003E}" type="presOf" srcId="{FDB54E70-E2BF-430E-8F5F-2561976F7C46}" destId="{4D742CBF-DA6D-42B7-BFD9-4939E6C45148}" srcOrd="1" destOrd="0" presId="urn:microsoft.com/office/officeart/2005/8/layout/process4"/>
    <dgm:cxn modelId="{1EEFF0CA-F27D-448C-87B9-9720548C9E22}" srcId="{FDB54E70-E2BF-430E-8F5F-2561976F7C46}" destId="{CE09FAC8-0788-4EDF-BEDA-257CDD7B6C9D}" srcOrd="0" destOrd="0" parTransId="{74810D45-336E-4F82-AC35-F803ABDE5F53}" sibTransId="{1F0B7435-F175-4EFC-B6E8-22C05509B30D}"/>
    <dgm:cxn modelId="{89B5247E-7880-4AC3-815B-F5CAB73A6D49}" type="presOf" srcId="{8C528583-3AFA-47DC-9141-C00967D4F9FB}" destId="{E5E6DDCD-CA91-4414-B5E7-A496631AFDB9}" srcOrd="0" destOrd="0" presId="urn:microsoft.com/office/officeart/2005/8/layout/process4"/>
    <dgm:cxn modelId="{E4416B41-1ABC-466D-B79F-FD8952596110}" srcId="{DE239196-F6DD-4858-AA0F-826064558175}" destId="{8C528583-3AFA-47DC-9141-C00967D4F9FB}" srcOrd="0" destOrd="0" parTransId="{19385B46-1AD0-4F23-9851-70278418AE46}" sibTransId="{4652F5CC-E4F1-4FFB-BDDB-676E2101D8A7}"/>
    <dgm:cxn modelId="{C1811C8A-5A79-4FBC-8705-5E348979D370}" type="presParOf" srcId="{A576B54B-8028-408F-9EEB-75ADF1BA6118}" destId="{53B769B6-56F8-41B8-B0AF-7CA9CD53768C}" srcOrd="0" destOrd="0" presId="urn:microsoft.com/office/officeart/2005/8/layout/process4"/>
    <dgm:cxn modelId="{BF6F84D5-43F5-453C-B9C2-A275282179AD}" type="presParOf" srcId="{53B769B6-56F8-41B8-B0AF-7CA9CD53768C}" destId="{40CCEEB2-B9B2-4095-8105-732BA199B278}" srcOrd="0" destOrd="0" presId="urn:microsoft.com/office/officeart/2005/8/layout/process4"/>
    <dgm:cxn modelId="{59AF58D4-343B-42A4-9C2B-897D073C6BF5}" type="presParOf" srcId="{53B769B6-56F8-41B8-B0AF-7CA9CD53768C}" destId="{4D742CBF-DA6D-42B7-BFD9-4939E6C45148}" srcOrd="1" destOrd="0" presId="urn:microsoft.com/office/officeart/2005/8/layout/process4"/>
    <dgm:cxn modelId="{F8FFF949-0635-4AAF-BA46-9783492AE7E6}" type="presParOf" srcId="{53B769B6-56F8-41B8-B0AF-7CA9CD53768C}" destId="{49F920E6-2C61-421C-925E-C4E8D3B0561F}" srcOrd="2" destOrd="0" presId="urn:microsoft.com/office/officeart/2005/8/layout/process4"/>
    <dgm:cxn modelId="{533B01AD-166E-4913-8179-4943977C3D2B}" type="presParOf" srcId="{49F920E6-2C61-421C-925E-C4E8D3B0561F}" destId="{0537F67B-2F08-43DB-AFBA-CDD98BD5BA74}" srcOrd="0" destOrd="0" presId="urn:microsoft.com/office/officeart/2005/8/layout/process4"/>
    <dgm:cxn modelId="{BF85F12D-C0DF-4AC6-AEA1-24405DDF583B}" type="presParOf" srcId="{A576B54B-8028-408F-9EEB-75ADF1BA6118}" destId="{F7261A24-DF76-4CB1-9310-3E59732331A1}" srcOrd="1" destOrd="0" presId="urn:microsoft.com/office/officeart/2005/8/layout/process4"/>
    <dgm:cxn modelId="{7994AC1F-0C4B-4D85-A002-91A4EFAF6147}" type="presParOf" srcId="{A576B54B-8028-408F-9EEB-75ADF1BA6118}" destId="{1BF91691-3B3E-4EAD-A471-EB4F4676AE7D}" srcOrd="2" destOrd="0" presId="urn:microsoft.com/office/officeart/2005/8/layout/process4"/>
    <dgm:cxn modelId="{3207F358-606F-42D3-99B8-BDEF5D281C44}" type="presParOf" srcId="{1BF91691-3B3E-4EAD-A471-EB4F4676AE7D}" destId="{04C07ADD-EB45-444E-8D0C-B0132B515D28}" srcOrd="0" destOrd="0" presId="urn:microsoft.com/office/officeart/2005/8/layout/process4"/>
    <dgm:cxn modelId="{C7129BC1-018E-4329-BE11-C3C4AC4B3002}" type="presParOf" srcId="{1BF91691-3B3E-4EAD-A471-EB4F4676AE7D}" destId="{4B7446A9-1EBA-4896-AA2A-479440EA9051}" srcOrd="1" destOrd="0" presId="urn:microsoft.com/office/officeart/2005/8/layout/process4"/>
    <dgm:cxn modelId="{A8A90741-A957-4EAC-AE27-60DB04D0CF24}" type="presParOf" srcId="{1BF91691-3B3E-4EAD-A471-EB4F4676AE7D}" destId="{6BB42D69-4C7B-4C92-A02A-8EFDEA4EEC98}" srcOrd="2" destOrd="0" presId="urn:microsoft.com/office/officeart/2005/8/layout/process4"/>
    <dgm:cxn modelId="{E8A7C266-7AAB-4017-A423-85E788AA2DB8}" type="presParOf" srcId="{6BB42D69-4C7B-4C92-A02A-8EFDEA4EEC98}" destId="{E5E6DDCD-CA91-4414-B5E7-A496631AFDB9}"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A14840-BFF5-4A91-9421-E73944370DA6}" type="doc">
      <dgm:prSet loTypeId="urn:microsoft.com/office/officeart/2005/8/layout/list1" loCatId="list" qsTypeId="urn:microsoft.com/office/officeart/2005/8/quickstyle/3d2" qsCatId="3D" csTypeId="urn:microsoft.com/office/officeart/2005/8/colors/accent1_3" csCatId="accent1" phldr="1"/>
      <dgm:spPr/>
      <dgm:t>
        <a:bodyPr/>
        <a:lstStyle/>
        <a:p>
          <a:pPr rtl="1"/>
          <a:endParaRPr lang="ar-EG"/>
        </a:p>
      </dgm:t>
    </dgm:pt>
    <dgm:pt modelId="{4C5D07CE-7FA3-4395-B233-29D5FC86BBCC}">
      <dgm:prSet phldrT="[Text]" custT="1"/>
      <dgm:spPr>
        <a:solidFill>
          <a:schemeClr val="bg1"/>
        </a:solidFill>
        <a:ln>
          <a:solidFill>
            <a:schemeClr val="tx1"/>
          </a:solidFill>
        </a:ln>
      </dgm:spPr>
      <dgm:t>
        <a:bodyPr/>
        <a:lstStyle/>
        <a:p>
          <a:pPr rtl="1"/>
          <a:r>
            <a:rPr lang="ar-EG" sz="3200" dirty="0" smtClean="0">
              <a:solidFill>
                <a:schemeClr val="tx1"/>
              </a:solidFill>
              <a:cs typeface="Sultan bold" pitchFamily="2" charset="-78"/>
            </a:rPr>
            <a:t>الفكـــــــــرة</a:t>
          </a:r>
          <a:endParaRPr lang="ar-EG" sz="3200" dirty="0">
            <a:solidFill>
              <a:schemeClr val="tx1"/>
            </a:solidFill>
            <a:cs typeface="Sultan bold" pitchFamily="2" charset="-78"/>
          </a:endParaRPr>
        </a:p>
      </dgm:t>
    </dgm:pt>
    <dgm:pt modelId="{DFEB7DB1-DED2-4788-A86D-35E43655CA59}" type="parTrans" cxnId="{85AE86DB-1E98-469C-8963-AC991DE48E51}">
      <dgm:prSet/>
      <dgm:spPr/>
      <dgm:t>
        <a:bodyPr/>
        <a:lstStyle/>
        <a:p>
          <a:pPr rtl="1"/>
          <a:endParaRPr lang="ar-EG" sz="3200">
            <a:cs typeface="Sultan bold" pitchFamily="2" charset="-78"/>
          </a:endParaRPr>
        </a:p>
      </dgm:t>
    </dgm:pt>
    <dgm:pt modelId="{E59CF807-8F0D-484A-8FDC-D889425979BB}" type="sibTrans" cxnId="{85AE86DB-1E98-469C-8963-AC991DE48E51}">
      <dgm:prSet/>
      <dgm:spPr/>
      <dgm:t>
        <a:bodyPr/>
        <a:lstStyle/>
        <a:p>
          <a:pPr rtl="1"/>
          <a:endParaRPr lang="ar-EG" sz="3200">
            <a:cs typeface="Sultan bold" pitchFamily="2" charset="-78"/>
          </a:endParaRPr>
        </a:p>
      </dgm:t>
    </dgm:pt>
    <dgm:pt modelId="{A999DBDF-2A3A-4FDF-99D9-520F52753D17}">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تشكيل فريق لدراسة الجدوى</a:t>
          </a:r>
          <a:endParaRPr lang="ar-EG" sz="3200" dirty="0">
            <a:solidFill>
              <a:schemeClr val="tx1"/>
            </a:solidFill>
            <a:cs typeface="Sultan bold" pitchFamily="2" charset="-78"/>
          </a:endParaRPr>
        </a:p>
      </dgm:t>
    </dgm:pt>
    <dgm:pt modelId="{3CC3C9FD-6FE4-4B26-9C8C-C38BC59B42BA}" type="parTrans" cxnId="{37800E2B-5771-4296-962D-05B5BE0EBA10}">
      <dgm:prSet/>
      <dgm:spPr/>
      <dgm:t>
        <a:bodyPr/>
        <a:lstStyle/>
        <a:p>
          <a:pPr rtl="1"/>
          <a:endParaRPr lang="ar-EG" sz="3200">
            <a:cs typeface="Sultan bold" pitchFamily="2" charset="-78"/>
          </a:endParaRPr>
        </a:p>
      </dgm:t>
    </dgm:pt>
    <dgm:pt modelId="{513369A1-6ADC-4FAD-9D86-4C0070EE10AD}" type="sibTrans" cxnId="{37800E2B-5771-4296-962D-05B5BE0EBA10}">
      <dgm:prSet/>
      <dgm:spPr/>
      <dgm:t>
        <a:bodyPr/>
        <a:lstStyle/>
        <a:p>
          <a:pPr rtl="1"/>
          <a:endParaRPr lang="ar-EG" sz="3200">
            <a:cs typeface="Sultan bold" pitchFamily="2" charset="-78"/>
          </a:endParaRPr>
        </a:p>
      </dgm:t>
    </dgm:pt>
    <dgm:pt modelId="{9B2D856C-51D3-4D97-90C7-60470F7374FA}">
      <dgm:prSet phldrT="[Text]" custT="1"/>
      <dgm:spPr>
        <a:solidFill>
          <a:schemeClr val="bg1"/>
        </a:solidFill>
        <a:ln>
          <a:solidFill>
            <a:schemeClr val="tx1"/>
          </a:solidFill>
        </a:ln>
      </dgm:spPr>
      <dgm:t>
        <a:bodyPr/>
        <a:lstStyle/>
        <a:p>
          <a:pPr rtl="1"/>
          <a:r>
            <a:rPr lang="ar-JO" altLang="en-US" sz="3200" dirty="0" err="1" smtClean="0">
              <a:solidFill>
                <a:schemeClr val="tx1"/>
              </a:solidFill>
              <a:latin typeface="Traditional Arabic" pitchFamily="18" charset="-78"/>
              <a:ea typeface="+mn-ea"/>
              <a:cs typeface="Sultan bold" pitchFamily="2" charset="-78"/>
            </a:rPr>
            <a:t>إتخ</a:t>
          </a:r>
          <a:r>
            <a:rPr lang="ar-EG" altLang="en-US" sz="3200" dirty="0" smtClean="0">
              <a:solidFill>
                <a:schemeClr val="tx1"/>
              </a:solidFill>
              <a:latin typeface="Traditional Arabic" pitchFamily="18" charset="-78"/>
              <a:ea typeface="+mn-ea"/>
              <a:cs typeface="Sultan bold" pitchFamily="2" charset="-78"/>
            </a:rPr>
            <a:t>ـــ</a:t>
          </a:r>
          <a:r>
            <a:rPr lang="ar-JO" altLang="en-US" sz="3200" dirty="0" smtClean="0">
              <a:solidFill>
                <a:schemeClr val="tx1"/>
              </a:solidFill>
              <a:latin typeface="Traditional Arabic" pitchFamily="18" charset="-78"/>
              <a:ea typeface="+mn-ea"/>
              <a:cs typeface="Sultan bold" pitchFamily="2" charset="-78"/>
            </a:rPr>
            <a:t>اذ ق</a:t>
          </a:r>
          <a:r>
            <a:rPr lang="ar-EG" altLang="en-US" sz="3200" dirty="0" smtClean="0">
              <a:solidFill>
                <a:schemeClr val="tx1"/>
              </a:solidFill>
              <a:latin typeface="Traditional Arabic" pitchFamily="18" charset="-78"/>
              <a:ea typeface="+mn-ea"/>
              <a:cs typeface="Sultan bold" pitchFamily="2" charset="-78"/>
            </a:rPr>
            <a:t>ــــ</a:t>
          </a:r>
          <a:r>
            <a:rPr lang="ar-JO" altLang="en-US" sz="3200" dirty="0" err="1" smtClean="0">
              <a:solidFill>
                <a:schemeClr val="tx1"/>
              </a:solidFill>
              <a:latin typeface="Traditional Arabic" pitchFamily="18" charset="-78"/>
              <a:ea typeface="+mn-ea"/>
              <a:cs typeface="Sultan bold" pitchFamily="2" charset="-78"/>
            </a:rPr>
            <a:t>رار</a:t>
          </a:r>
          <a:r>
            <a:rPr lang="ar-JO" altLang="en-US" sz="3200" dirty="0" smtClean="0">
              <a:solidFill>
                <a:schemeClr val="tx1"/>
              </a:solidFill>
              <a:latin typeface="Traditional Arabic" pitchFamily="18" charset="-78"/>
              <a:ea typeface="+mn-ea"/>
              <a:cs typeface="Sultan bold" pitchFamily="2" charset="-78"/>
            </a:rPr>
            <a:t> </a:t>
          </a:r>
          <a:r>
            <a:rPr lang="ar-JO" altLang="en-US" sz="3200" dirty="0" err="1" smtClean="0">
              <a:solidFill>
                <a:schemeClr val="tx1"/>
              </a:solidFill>
              <a:latin typeface="Traditional Arabic" pitchFamily="18" charset="-78"/>
              <a:ea typeface="+mn-ea"/>
              <a:cs typeface="Sultan bold" pitchFamily="2" charset="-78"/>
            </a:rPr>
            <a:t>بالتطبي</a:t>
          </a:r>
          <a:r>
            <a:rPr lang="ar-EG" altLang="en-US" sz="3200" dirty="0" smtClean="0">
              <a:solidFill>
                <a:schemeClr val="tx1"/>
              </a:solidFill>
              <a:latin typeface="Traditional Arabic" pitchFamily="18" charset="-78"/>
              <a:ea typeface="+mn-ea"/>
              <a:cs typeface="Sultan bold" pitchFamily="2" charset="-78"/>
            </a:rPr>
            <a:t>ـــ</a:t>
          </a:r>
          <a:r>
            <a:rPr lang="ar-JO" altLang="en-US" sz="3200" dirty="0" smtClean="0">
              <a:solidFill>
                <a:schemeClr val="tx1"/>
              </a:solidFill>
              <a:latin typeface="Traditional Arabic" pitchFamily="18" charset="-78"/>
              <a:ea typeface="+mn-ea"/>
              <a:cs typeface="Sultan bold" pitchFamily="2" charset="-78"/>
            </a:rPr>
            <a:t>ق</a:t>
          </a:r>
          <a:endParaRPr lang="ar-EG" sz="3200" dirty="0">
            <a:solidFill>
              <a:schemeClr val="tx1"/>
            </a:solidFill>
            <a:cs typeface="Sultan bold" pitchFamily="2" charset="-78"/>
          </a:endParaRPr>
        </a:p>
      </dgm:t>
    </dgm:pt>
    <dgm:pt modelId="{E764187F-9B75-455C-A4DC-69863D56BDB9}" type="parTrans" cxnId="{C685232C-E9A3-4E22-914D-EE50B29A492F}">
      <dgm:prSet/>
      <dgm:spPr/>
      <dgm:t>
        <a:bodyPr/>
        <a:lstStyle/>
        <a:p>
          <a:pPr rtl="1"/>
          <a:endParaRPr lang="ar-EG" sz="3200">
            <a:cs typeface="Sultan bold" pitchFamily="2" charset="-78"/>
          </a:endParaRPr>
        </a:p>
      </dgm:t>
    </dgm:pt>
    <dgm:pt modelId="{C836A799-AA98-40E2-B84E-CD61D0766964}" type="sibTrans" cxnId="{C685232C-E9A3-4E22-914D-EE50B29A492F}">
      <dgm:prSet/>
      <dgm:spPr/>
      <dgm:t>
        <a:bodyPr/>
        <a:lstStyle/>
        <a:p>
          <a:pPr rtl="1"/>
          <a:endParaRPr lang="ar-EG" sz="3200">
            <a:cs typeface="Sultan bold" pitchFamily="2" charset="-78"/>
          </a:endParaRPr>
        </a:p>
      </dgm:t>
    </dgm:pt>
    <dgm:pt modelId="{C281581D-8456-4307-A931-29A309BEE65D}">
      <dgm:prSe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تحلي</a:t>
          </a:r>
          <a:r>
            <a:rPr lang="ar-EG" altLang="en-US" sz="3200" dirty="0" smtClean="0">
              <a:solidFill>
                <a:schemeClr val="tx1"/>
              </a:solidFill>
              <a:latin typeface="Traditional Arabic" pitchFamily="18" charset="-78"/>
              <a:ea typeface="+mn-ea"/>
              <a:cs typeface="Sultan bold" pitchFamily="2" charset="-78"/>
            </a:rPr>
            <a:t>ـــــــ</a:t>
          </a:r>
          <a:r>
            <a:rPr lang="ar-JO" altLang="en-US" sz="3200" dirty="0" smtClean="0">
              <a:solidFill>
                <a:schemeClr val="tx1"/>
              </a:solidFill>
              <a:latin typeface="Traditional Arabic" pitchFamily="18" charset="-78"/>
              <a:ea typeface="+mn-ea"/>
              <a:cs typeface="Sultan bold" pitchFamily="2" charset="-78"/>
            </a:rPr>
            <a:t>ل الفج</a:t>
          </a:r>
          <a:r>
            <a:rPr lang="ar-EG" altLang="en-US" sz="3200" dirty="0" smtClean="0">
              <a:solidFill>
                <a:schemeClr val="tx1"/>
              </a:solidFill>
              <a:latin typeface="Traditional Arabic" pitchFamily="18" charset="-78"/>
              <a:ea typeface="+mn-ea"/>
              <a:cs typeface="Sultan bold" pitchFamily="2" charset="-78"/>
            </a:rPr>
            <a:t>ـــــــــ</a:t>
          </a:r>
          <a:r>
            <a:rPr lang="ar-JO" altLang="en-US" sz="3200" dirty="0" smtClean="0">
              <a:solidFill>
                <a:schemeClr val="tx1"/>
              </a:solidFill>
              <a:latin typeface="Traditional Arabic" pitchFamily="18" charset="-78"/>
              <a:ea typeface="+mn-ea"/>
              <a:cs typeface="Sultan bold" pitchFamily="2" charset="-78"/>
            </a:rPr>
            <a:t>وات</a:t>
          </a:r>
          <a:endParaRPr lang="ar-EG" sz="3200" dirty="0">
            <a:solidFill>
              <a:schemeClr val="tx1"/>
            </a:solidFill>
            <a:cs typeface="Sultan bold" pitchFamily="2" charset="-78"/>
          </a:endParaRPr>
        </a:p>
      </dgm:t>
    </dgm:pt>
    <dgm:pt modelId="{9F42492B-D9A9-478C-8F54-D30473C8E0D8}" type="parTrans" cxnId="{C91B7FE5-F927-475C-B8CF-526763F0C46F}">
      <dgm:prSet/>
      <dgm:spPr/>
      <dgm:t>
        <a:bodyPr/>
        <a:lstStyle/>
        <a:p>
          <a:pPr rtl="1"/>
          <a:endParaRPr lang="ar-EG" sz="3200">
            <a:cs typeface="Sultan bold" pitchFamily="2" charset="-78"/>
          </a:endParaRPr>
        </a:p>
      </dgm:t>
    </dgm:pt>
    <dgm:pt modelId="{138D8ECE-621D-40C1-AA4B-D9529FE56553}" type="sibTrans" cxnId="{C91B7FE5-F927-475C-B8CF-526763F0C46F}">
      <dgm:prSet/>
      <dgm:spPr/>
      <dgm:t>
        <a:bodyPr/>
        <a:lstStyle/>
        <a:p>
          <a:pPr rtl="1"/>
          <a:endParaRPr lang="ar-EG" sz="3200">
            <a:cs typeface="Sultan bold" pitchFamily="2" charset="-78"/>
          </a:endParaRPr>
        </a:p>
      </dgm:t>
    </dgm:pt>
    <dgm:pt modelId="{3A5B0AA7-C10D-4E8A-8CAB-BA038273DA77}">
      <dgm:prSe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دورة </a:t>
          </a:r>
          <a:r>
            <a:rPr lang="ar-SA" altLang="en-US" sz="3200" dirty="0" smtClean="0">
              <a:solidFill>
                <a:schemeClr val="tx1"/>
              </a:solidFill>
              <a:latin typeface="Traditional Arabic" pitchFamily="18" charset="-78"/>
              <a:ea typeface="+mn-ea"/>
              <a:cs typeface="Sultan bold" pitchFamily="2" charset="-78"/>
            </a:rPr>
            <a:t>حول تحليل الفج</a:t>
          </a:r>
          <a:r>
            <a:rPr lang="ar-EG" altLang="en-US" sz="3200" dirty="0" smtClean="0">
              <a:solidFill>
                <a:schemeClr val="tx1"/>
              </a:solidFill>
              <a:latin typeface="Traditional Arabic" pitchFamily="18" charset="-78"/>
              <a:ea typeface="+mn-ea"/>
              <a:cs typeface="Sultan bold" pitchFamily="2" charset="-78"/>
            </a:rPr>
            <a:t>ـــ</a:t>
          </a:r>
          <a:r>
            <a:rPr lang="ar-SA" altLang="en-US" sz="3200" dirty="0" smtClean="0">
              <a:solidFill>
                <a:schemeClr val="tx1"/>
              </a:solidFill>
              <a:latin typeface="Traditional Arabic" pitchFamily="18" charset="-78"/>
              <a:ea typeface="+mn-ea"/>
              <a:cs typeface="Sultan bold" pitchFamily="2" charset="-78"/>
            </a:rPr>
            <a:t>وات</a:t>
          </a:r>
          <a:endParaRPr lang="en-US" altLang="en-US" sz="3200" dirty="0">
            <a:solidFill>
              <a:schemeClr val="tx1"/>
            </a:solidFill>
            <a:latin typeface="Traditional Arabic" pitchFamily="18" charset="-78"/>
            <a:ea typeface="+mn-ea"/>
            <a:cs typeface="Sultan bold" pitchFamily="2" charset="-78"/>
          </a:endParaRPr>
        </a:p>
      </dgm:t>
    </dgm:pt>
    <dgm:pt modelId="{CC69C9B5-AE57-4DC0-8923-19B94ED2FEA0}" type="parTrans" cxnId="{A2E1B747-D7DE-4C80-88D8-41757870E2F4}">
      <dgm:prSet/>
      <dgm:spPr/>
      <dgm:t>
        <a:bodyPr/>
        <a:lstStyle/>
        <a:p>
          <a:pPr rtl="1"/>
          <a:endParaRPr lang="ar-EG" sz="2000"/>
        </a:p>
      </dgm:t>
    </dgm:pt>
    <dgm:pt modelId="{F8004915-1F49-46A8-A4BA-9B31226DA07A}" type="sibTrans" cxnId="{A2E1B747-D7DE-4C80-88D8-41757870E2F4}">
      <dgm:prSet/>
      <dgm:spPr/>
      <dgm:t>
        <a:bodyPr/>
        <a:lstStyle/>
        <a:p>
          <a:pPr rtl="1"/>
          <a:endParaRPr lang="ar-EG" sz="2000"/>
        </a:p>
      </dgm:t>
    </dgm:pt>
    <dgm:pt modelId="{34E50AC1-61BB-47B4-81E7-3F7941242B5E}">
      <dgm:prSet custT="1"/>
      <dgm:spPr>
        <a:solidFill>
          <a:schemeClr val="bg1"/>
        </a:solidFill>
        <a:ln>
          <a:solidFill>
            <a:schemeClr val="tx1"/>
          </a:solidFill>
        </a:ln>
      </dgm:spPr>
      <dgm:t>
        <a:bodyPr/>
        <a:lstStyle/>
        <a:p>
          <a:pPr rtl="1"/>
          <a:r>
            <a:rPr lang="ar-JO" altLang="en-US" sz="3200" dirty="0" smtClean="0">
              <a:solidFill>
                <a:schemeClr val="tx1"/>
              </a:solidFill>
              <a:cs typeface="Sultan bold" pitchFamily="2" charset="-78"/>
            </a:rPr>
            <a:t>دورة </a:t>
          </a:r>
          <a:r>
            <a:rPr lang="ar-SA" altLang="en-US" sz="3200" dirty="0" smtClean="0">
              <a:solidFill>
                <a:schemeClr val="tx1"/>
              </a:solidFill>
              <a:cs typeface="Sultan bold" pitchFamily="2" charset="-78"/>
            </a:rPr>
            <a:t>حول متطلبات المواصفة</a:t>
          </a:r>
          <a:endParaRPr lang="en-US" altLang="en-US" sz="3200" dirty="0">
            <a:solidFill>
              <a:schemeClr val="tx1"/>
            </a:solidFill>
            <a:cs typeface="Sultan bold" pitchFamily="2" charset="-78"/>
          </a:endParaRPr>
        </a:p>
      </dgm:t>
    </dgm:pt>
    <dgm:pt modelId="{AB88CC22-56C7-4CFC-BD26-A01109A84F5B}" type="parTrans" cxnId="{40020156-F37E-4787-B031-06FB9F1442C8}">
      <dgm:prSet/>
      <dgm:spPr/>
      <dgm:t>
        <a:bodyPr/>
        <a:lstStyle/>
        <a:p>
          <a:pPr rtl="1"/>
          <a:endParaRPr lang="ar-EG" sz="2000"/>
        </a:p>
      </dgm:t>
    </dgm:pt>
    <dgm:pt modelId="{53014B98-5007-4999-BE72-0A3B0A4DA171}" type="sibTrans" cxnId="{40020156-F37E-4787-B031-06FB9F1442C8}">
      <dgm:prSet/>
      <dgm:spPr/>
      <dgm:t>
        <a:bodyPr/>
        <a:lstStyle/>
        <a:p>
          <a:pPr rtl="1"/>
          <a:endParaRPr lang="ar-EG" sz="2000"/>
        </a:p>
      </dgm:t>
    </dgm:pt>
    <dgm:pt modelId="{8F62548A-00B8-4801-9F2C-61EB43A02465}" type="pres">
      <dgm:prSet presAssocID="{D2A14840-BFF5-4A91-9421-E73944370DA6}" presName="linear" presStyleCnt="0">
        <dgm:presLayoutVars>
          <dgm:dir val="rev"/>
          <dgm:animLvl val="lvl"/>
          <dgm:resizeHandles val="exact"/>
        </dgm:presLayoutVars>
      </dgm:prSet>
      <dgm:spPr/>
      <dgm:t>
        <a:bodyPr/>
        <a:lstStyle/>
        <a:p>
          <a:pPr rtl="1"/>
          <a:endParaRPr lang="ar-EG"/>
        </a:p>
      </dgm:t>
    </dgm:pt>
    <dgm:pt modelId="{DB9CFAE7-D7D3-4542-87AA-981B3A3B1273}" type="pres">
      <dgm:prSet presAssocID="{4C5D07CE-7FA3-4395-B233-29D5FC86BBCC}" presName="parentLin" presStyleCnt="0"/>
      <dgm:spPr/>
    </dgm:pt>
    <dgm:pt modelId="{78C8CC1C-3418-424E-A82C-FAC2D5778B5A}" type="pres">
      <dgm:prSet presAssocID="{4C5D07CE-7FA3-4395-B233-29D5FC86BBCC}" presName="parentLeftMargin" presStyleLbl="node1" presStyleIdx="0" presStyleCnt="6"/>
      <dgm:spPr/>
      <dgm:t>
        <a:bodyPr/>
        <a:lstStyle/>
        <a:p>
          <a:pPr rtl="1"/>
          <a:endParaRPr lang="ar-EG"/>
        </a:p>
      </dgm:t>
    </dgm:pt>
    <dgm:pt modelId="{B5055349-BF49-455B-BC2B-A8C6E82E8D5F}" type="pres">
      <dgm:prSet presAssocID="{4C5D07CE-7FA3-4395-B233-29D5FC86BBCC}" presName="parentText" presStyleLbl="node1" presStyleIdx="0" presStyleCnt="6" custScaleX="124439" custScaleY="133932">
        <dgm:presLayoutVars>
          <dgm:chMax val="0"/>
          <dgm:bulletEnabled val="1"/>
        </dgm:presLayoutVars>
      </dgm:prSet>
      <dgm:spPr/>
      <dgm:t>
        <a:bodyPr/>
        <a:lstStyle/>
        <a:p>
          <a:pPr rtl="1"/>
          <a:endParaRPr lang="ar-EG"/>
        </a:p>
      </dgm:t>
    </dgm:pt>
    <dgm:pt modelId="{A6126B7E-8B5A-4CFD-AEBC-A219C212D18A}" type="pres">
      <dgm:prSet presAssocID="{4C5D07CE-7FA3-4395-B233-29D5FC86BBCC}" presName="negativeSpace" presStyleCnt="0"/>
      <dgm:spPr/>
    </dgm:pt>
    <dgm:pt modelId="{A8163EB2-C0D1-4626-8ED6-15269DEA37E4}" type="pres">
      <dgm:prSet presAssocID="{4C5D07CE-7FA3-4395-B233-29D5FC86BBCC}" presName="childText" presStyleLbl="conFgAcc1" presStyleIdx="0" presStyleCnt="6">
        <dgm:presLayoutVars>
          <dgm:bulletEnabled val="1"/>
        </dgm:presLayoutVars>
      </dgm:prSet>
      <dgm:spPr>
        <a:ln w="28575">
          <a:solidFill>
            <a:schemeClr val="accent1"/>
          </a:solidFill>
        </a:ln>
      </dgm:spPr>
    </dgm:pt>
    <dgm:pt modelId="{DA641DB1-951B-48AE-A113-EB848F285F70}" type="pres">
      <dgm:prSet presAssocID="{E59CF807-8F0D-484A-8FDC-D889425979BB}" presName="spaceBetweenRectangles" presStyleCnt="0"/>
      <dgm:spPr/>
    </dgm:pt>
    <dgm:pt modelId="{9C4161B9-5F35-44D8-9CC0-47C3133EE968}" type="pres">
      <dgm:prSet presAssocID="{A999DBDF-2A3A-4FDF-99D9-520F52753D17}" presName="parentLin" presStyleCnt="0"/>
      <dgm:spPr/>
    </dgm:pt>
    <dgm:pt modelId="{75EA3EE8-6667-485F-8732-F4D522B8EB54}" type="pres">
      <dgm:prSet presAssocID="{A999DBDF-2A3A-4FDF-99D9-520F52753D17}" presName="parentLeftMargin" presStyleLbl="node1" presStyleIdx="0" presStyleCnt="6"/>
      <dgm:spPr/>
      <dgm:t>
        <a:bodyPr/>
        <a:lstStyle/>
        <a:p>
          <a:pPr rtl="1"/>
          <a:endParaRPr lang="ar-EG"/>
        </a:p>
      </dgm:t>
    </dgm:pt>
    <dgm:pt modelId="{276A0BEB-51EA-4EB7-A32D-72E688110952}" type="pres">
      <dgm:prSet presAssocID="{A999DBDF-2A3A-4FDF-99D9-520F52753D17}" presName="parentText" presStyleLbl="node1" presStyleIdx="1" presStyleCnt="6" custScaleX="124439" custScaleY="125128">
        <dgm:presLayoutVars>
          <dgm:chMax val="0"/>
          <dgm:bulletEnabled val="1"/>
        </dgm:presLayoutVars>
      </dgm:prSet>
      <dgm:spPr/>
      <dgm:t>
        <a:bodyPr/>
        <a:lstStyle/>
        <a:p>
          <a:pPr rtl="1"/>
          <a:endParaRPr lang="ar-EG"/>
        </a:p>
      </dgm:t>
    </dgm:pt>
    <dgm:pt modelId="{421DC7D8-CB30-44EB-9BC9-9C8F343689AB}" type="pres">
      <dgm:prSet presAssocID="{A999DBDF-2A3A-4FDF-99D9-520F52753D17}" presName="negativeSpace" presStyleCnt="0"/>
      <dgm:spPr/>
    </dgm:pt>
    <dgm:pt modelId="{1364C8FB-083F-4A52-8459-69C3D7D4AEAF}" type="pres">
      <dgm:prSet presAssocID="{A999DBDF-2A3A-4FDF-99D9-520F52753D17}" presName="childText" presStyleLbl="conFgAcc1" presStyleIdx="1" presStyleCnt="6">
        <dgm:presLayoutVars>
          <dgm:bulletEnabled val="1"/>
        </dgm:presLayoutVars>
      </dgm:prSet>
      <dgm:spPr>
        <a:ln w="28575">
          <a:solidFill>
            <a:srgbClr val="006600"/>
          </a:solidFill>
        </a:ln>
      </dgm:spPr>
    </dgm:pt>
    <dgm:pt modelId="{D0DDF43B-B018-44B0-AF86-909FF2641F15}" type="pres">
      <dgm:prSet presAssocID="{513369A1-6ADC-4FAD-9D86-4C0070EE10AD}" presName="spaceBetweenRectangles" presStyleCnt="0"/>
      <dgm:spPr/>
    </dgm:pt>
    <dgm:pt modelId="{25189DFD-2434-43CF-8A4D-F27AC98D1F36}" type="pres">
      <dgm:prSet presAssocID="{9B2D856C-51D3-4D97-90C7-60470F7374FA}" presName="parentLin" presStyleCnt="0"/>
      <dgm:spPr/>
    </dgm:pt>
    <dgm:pt modelId="{92221415-B142-4F84-9762-3402B5C24B06}" type="pres">
      <dgm:prSet presAssocID="{9B2D856C-51D3-4D97-90C7-60470F7374FA}" presName="parentLeftMargin" presStyleLbl="node1" presStyleIdx="1" presStyleCnt="6"/>
      <dgm:spPr/>
      <dgm:t>
        <a:bodyPr/>
        <a:lstStyle/>
        <a:p>
          <a:pPr rtl="1"/>
          <a:endParaRPr lang="ar-EG"/>
        </a:p>
      </dgm:t>
    </dgm:pt>
    <dgm:pt modelId="{8BCC261C-FDBB-4343-9AA6-4E41C74F15C3}" type="pres">
      <dgm:prSet presAssocID="{9B2D856C-51D3-4D97-90C7-60470F7374FA}" presName="parentText" presStyleLbl="node1" presStyleIdx="2" presStyleCnt="6" custScaleX="124439" custScaleY="138396">
        <dgm:presLayoutVars>
          <dgm:chMax val="0"/>
          <dgm:bulletEnabled val="1"/>
        </dgm:presLayoutVars>
      </dgm:prSet>
      <dgm:spPr/>
      <dgm:t>
        <a:bodyPr/>
        <a:lstStyle/>
        <a:p>
          <a:pPr rtl="1"/>
          <a:endParaRPr lang="ar-EG"/>
        </a:p>
      </dgm:t>
    </dgm:pt>
    <dgm:pt modelId="{6BB06816-9470-4BD0-8552-E44D53CB3EA6}" type="pres">
      <dgm:prSet presAssocID="{9B2D856C-51D3-4D97-90C7-60470F7374FA}" presName="negativeSpace" presStyleCnt="0"/>
      <dgm:spPr/>
    </dgm:pt>
    <dgm:pt modelId="{27CFCF2A-B9D4-4C37-BBE1-0275CF439B26}" type="pres">
      <dgm:prSet presAssocID="{9B2D856C-51D3-4D97-90C7-60470F7374FA}" presName="childText" presStyleLbl="conFgAcc1" presStyleIdx="2" presStyleCnt="6">
        <dgm:presLayoutVars>
          <dgm:bulletEnabled val="1"/>
        </dgm:presLayoutVars>
      </dgm:prSet>
      <dgm:spPr>
        <a:ln w="28575">
          <a:solidFill>
            <a:srgbClr val="002060"/>
          </a:solidFill>
        </a:ln>
      </dgm:spPr>
    </dgm:pt>
    <dgm:pt modelId="{A526E2E6-0E90-437E-AACE-1CD0764E204C}" type="pres">
      <dgm:prSet presAssocID="{C836A799-AA98-40E2-B84E-CD61D0766964}" presName="spaceBetweenRectangles" presStyleCnt="0"/>
      <dgm:spPr/>
    </dgm:pt>
    <dgm:pt modelId="{4A7AD187-D06E-43EF-BBBC-8F90EF2342DE}" type="pres">
      <dgm:prSet presAssocID="{34E50AC1-61BB-47B4-81E7-3F7941242B5E}" presName="parentLin" presStyleCnt="0"/>
      <dgm:spPr/>
    </dgm:pt>
    <dgm:pt modelId="{AEBF734A-3E41-47CF-8794-7C064838CBFD}" type="pres">
      <dgm:prSet presAssocID="{34E50AC1-61BB-47B4-81E7-3F7941242B5E}" presName="parentLeftMargin" presStyleLbl="node1" presStyleIdx="2" presStyleCnt="6"/>
      <dgm:spPr/>
      <dgm:t>
        <a:bodyPr/>
        <a:lstStyle/>
        <a:p>
          <a:pPr rtl="1"/>
          <a:endParaRPr lang="ar-EG"/>
        </a:p>
      </dgm:t>
    </dgm:pt>
    <dgm:pt modelId="{F4710C1B-568D-4DDB-977B-A452E15913BC}" type="pres">
      <dgm:prSet presAssocID="{34E50AC1-61BB-47B4-81E7-3F7941242B5E}" presName="parentText" presStyleLbl="node1" presStyleIdx="3" presStyleCnt="6" custScaleX="124439" custScaleY="128406">
        <dgm:presLayoutVars>
          <dgm:chMax val="0"/>
          <dgm:bulletEnabled val="1"/>
        </dgm:presLayoutVars>
      </dgm:prSet>
      <dgm:spPr/>
      <dgm:t>
        <a:bodyPr/>
        <a:lstStyle/>
        <a:p>
          <a:pPr rtl="1"/>
          <a:endParaRPr lang="ar-EG"/>
        </a:p>
      </dgm:t>
    </dgm:pt>
    <dgm:pt modelId="{336B6EC3-E239-478C-8745-C17CCF362B1E}" type="pres">
      <dgm:prSet presAssocID="{34E50AC1-61BB-47B4-81E7-3F7941242B5E}" presName="negativeSpace" presStyleCnt="0"/>
      <dgm:spPr/>
    </dgm:pt>
    <dgm:pt modelId="{7F6E9E5E-49E4-4BB9-A6DF-173014671E9E}" type="pres">
      <dgm:prSet presAssocID="{34E50AC1-61BB-47B4-81E7-3F7941242B5E}" presName="childText" presStyleLbl="conFgAcc1" presStyleIdx="3" presStyleCnt="6">
        <dgm:presLayoutVars>
          <dgm:bulletEnabled val="1"/>
        </dgm:presLayoutVars>
      </dgm:prSet>
      <dgm:spPr>
        <a:ln w="28575">
          <a:solidFill>
            <a:srgbClr val="7030A0"/>
          </a:solidFill>
        </a:ln>
      </dgm:spPr>
      <dgm:t>
        <a:bodyPr/>
        <a:lstStyle/>
        <a:p>
          <a:pPr rtl="1"/>
          <a:endParaRPr lang="ar-EG"/>
        </a:p>
      </dgm:t>
    </dgm:pt>
    <dgm:pt modelId="{3378A3A9-37A3-41E2-9A8D-1245A6C065A0}" type="pres">
      <dgm:prSet presAssocID="{53014B98-5007-4999-BE72-0A3B0A4DA171}" presName="spaceBetweenRectangles" presStyleCnt="0"/>
      <dgm:spPr/>
    </dgm:pt>
    <dgm:pt modelId="{D61680BE-0588-4500-B59C-B68F677210CD}" type="pres">
      <dgm:prSet presAssocID="{3A5B0AA7-C10D-4E8A-8CAB-BA038273DA77}" presName="parentLin" presStyleCnt="0"/>
      <dgm:spPr/>
    </dgm:pt>
    <dgm:pt modelId="{16891666-59DE-45ED-989C-B804918EFDD2}" type="pres">
      <dgm:prSet presAssocID="{3A5B0AA7-C10D-4E8A-8CAB-BA038273DA77}" presName="parentLeftMargin" presStyleLbl="node1" presStyleIdx="3" presStyleCnt="6"/>
      <dgm:spPr/>
      <dgm:t>
        <a:bodyPr/>
        <a:lstStyle/>
        <a:p>
          <a:pPr rtl="1"/>
          <a:endParaRPr lang="ar-EG"/>
        </a:p>
      </dgm:t>
    </dgm:pt>
    <dgm:pt modelId="{E1B3B37C-6DEA-47CC-98B2-1203B00AB60E}" type="pres">
      <dgm:prSet presAssocID="{3A5B0AA7-C10D-4E8A-8CAB-BA038273DA77}" presName="parentText" presStyleLbl="node1" presStyleIdx="4" presStyleCnt="6" custScaleX="124439" custScaleY="127758">
        <dgm:presLayoutVars>
          <dgm:chMax val="0"/>
          <dgm:bulletEnabled val="1"/>
        </dgm:presLayoutVars>
      </dgm:prSet>
      <dgm:spPr/>
      <dgm:t>
        <a:bodyPr/>
        <a:lstStyle/>
        <a:p>
          <a:pPr rtl="1"/>
          <a:endParaRPr lang="ar-EG"/>
        </a:p>
      </dgm:t>
    </dgm:pt>
    <dgm:pt modelId="{83051DF7-42AE-43C3-945C-9B35B3E22B0C}" type="pres">
      <dgm:prSet presAssocID="{3A5B0AA7-C10D-4E8A-8CAB-BA038273DA77}" presName="negativeSpace" presStyleCnt="0"/>
      <dgm:spPr/>
    </dgm:pt>
    <dgm:pt modelId="{23508305-DE2A-4C02-97BC-2638826A40E3}" type="pres">
      <dgm:prSet presAssocID="{3A5B0AA7-C10D-4E8A-8CAB-BA038273DA77}" presName="childText" presStyleLbl="conFgAcc1" presStyleIdx="4" presStyleCnt="6">
        <dgm:presLayoutVars>
          <dgm:bulletEnabled val="1"/>
        </dgm:presLayoutVars>
      </dgm:prSet>
      <dgm:spPr>
        <a:ln w="28575">
          <a:solidFill>
            <a:srgbClr val="FFC000"/>
          </a:solidFill>
        </a:ln>
      </dgm:spPr>
    </dgm:pt>
    <dgm:pt modelId="{E5DC7343-13B9-4DA6-B788-1D4F77ABBD1E}" type="pres">
      <dgm:prSet presAssocID="{F8004915-1F49-46A8-A4BA-9B31226DA07A}" presName="spaceBetweenRectangles" presStyleCnt="0"/>
      <dgm:spPr/>
    </dgm:pt>
    <dgm:pt modelId="{48ACDCEB-B7EC-4B94-B5AD-72BA26045D3D}" type="pres">
      <dgm:prSet presAssocID="{C281581D-8456-4307-A931-29A309BEE65D}" presName="parentLin" presStyleCnt="0"/>
      <dgm:spPr/>
    </dgm:pt>
    <dgm:pt modelId="{B1FB80A8-74D5-4B38-A67B-1A1D4E971CBD}" type="pres">
      <dgm:prSet presAssocID="{C281581D-8456-4307-A931-29A309BEE65D}" presName="parentLeftMargin" presStyleLbl="node1" presStyleIdx="4" presStyleCnt="6"/>
      <dgm:spPr/>
      <dgm:t>
        <a:bodyPr/>
        <a:lstStyle/>
        <a:p>
          <a:pPr rtl="1"/>
          <a:endParaRPr lang="ar-EG"/>
        </a:p>
      </dgm:t>
    </dgm:pt>
    <dgm:pt modelId="{064D38A0-BA80-45E6-97B2-5D5C40187890}" type="pres">
      <dgm:prSet presAssocID="{C281581D-8456-4307-A931-29A309BEE65D}" presName="parentText" presStyleLbl="node1" presStyleIdx="5" presStyleCnt="6" custScaleX="124439" custScaleY="127758">
        <dgm:presLayoutVars>
          <dgm:chMax val="0"/>
          <dgm:bulletEnabled val="1"/>
        </dgm:presLayoutVars>
      </dgm:prSet>
      <dgm:spPr/>
      <dgm:t>
        <a:bodyPr/>
        <a:lstStyle/>
        <a:p>
          <a:pPr rtl="1"/>
          <a:endParaRPr lang="ar-EG"/>
        </a:p>
      </dgm:t>
    </dgm:pt>
    <dgm:pt modelId="{729631CE-B84D-4B1F-8AE4-8D183121EFEA}" type="pres">
      <dgm:prSet presAssocID="{C281581D-8456-4307-A931-29A309BEE65D}" presName="negativeSpace" presStyleCnt="0"/>
      <dgm:spPr/>
    </dgm:pt>
    <dgm:pt modelId="{9D16162A-C258-4373-B39C-375C1C8A525D}" type="pres">
      <dgm:prSet presAssocID="{C281581D-8456-4307-A931-29A309BEE65D}" presName="childText" presStyleLbl="conFgAcc1" presStyleIdx="5" presStyleCnt="6">
        <dgm:presLayoutVars>
          <dgm:bulletEnabled val="1"/>
        </dgm:presLayoutVars>
      </dgm:prSet>
      <dgm:spPr>
        <a:ln w="28575">
          <a:solidFill>
            <a:srgbClr val="996633"/>
          </a:solidFill>
        </a:ln>
      </dgm:spPr>
    </dgm:pt>
  </dgm:ptLst>
  <dgm:cxnLst>
    <dgm:cxn modelId="{3B966481-8201-49FA-84F3-859A3DF329E9}" type="presOf" srcId="{4C5D07CE-7FA3-4395-B233-29D5FC86BBCC}" destId="{78C8CC1C-3418-424E-A82C-FAC2D5778B5A}" srcOrd="0" destOrd="0" presId="urn:microsoft.com/office/officeart/2005/8/layout/list1"/>
    <dgm:cxn modelId="{F7C7CAAE-2F2E-4351-8FF5-ADF91284695B}" type="presOf" srcId="{A999DBDF-2A3A-4FDF-99D9-520F52753D17}" destId="{75EA3EE8-6667-485F-8732-F4D522B8EB54}" srcOrd="0" destOrd="0" presId="urn:microsoft.com/office/officeart/2005/8/layout/list1"/>
    <dgm:cxn modelId="{3B419F5D-3B90-41F6-A297-5444CECB2A61}" type="presOf" srcId="{C281581D-8456-4307-A931-29A309BEE65D}" destId="{064D38A0-BA80-45E6-97B2-5D5C40187890}" srcOrd="1" destOrd="0" presId="urn:microsoft.com/office/officeart/2005/8/layout/list1"/>
    <dgm:cxn modelId="{C91B7FE5-F927-475C-B8CF-526763F0C46F}" srcId="{D2A14840-BFF5-4A91-9421-E73944370DA6}" destId="{C281581D-8456-4307-A931-29A309BEE65D}" srcOrd="5" destOrd="0" parTransId="{9F42492B-D9A9-478C-8F54-D30473C8E0D8}" sibTransId="{138D8ECE-621D-40C1-AA4B-D9529FE56553}"/>
    <dgm:cxn modelId="{D5F0A9CE-8774-4BFB-B74A-F59DC11C4697}" type="presOf" srcId="{D2A14840-BFF5-4A91-9421-E73944370DA6}" destId="{8F62548A-00B8-4801-9F2C-61EB43A02465}" srcOrd="0" destOrd="0" presId="urn:microsoft.com/office/officeart/2005/8/layout/list1"/>
    <dgm:cxn modelId="{40020156-F37E-4787-B031-06FB9F1442C8}" srcId="{D2A14840-BFF5-4A91-9421-E73944370DA6}" destId="{34E50AC1-61BB-47B4-81E7-3F7941242B5E}" srcOrd="3" destOrd="0" parTransId="{AB88CC22-56C7-4CFC-BD26-A01109A84F5B}" sibTransId="{53014B98-5007-4999-BE72-0A3B0A4DA171}"/>
    <dgm:cxn modelId="{A49C48EF-D977-4310-81FA-3A9BB33EB8D7}" type="presOf" srcId="{34E50AC1-61BB-47B4-81E7-3F7941242B5E}" destId="{AEBF734A-3E41-47CF-8794-7C064838CBFD}" srcOrd="0" destOrd="0" presId="urn:microsoft.com/office/officeart/2005/8/layout/list1"/>
    <dgm:cxn modelId="{277790E0-FC91-480A-8933-1D33BFD6FE3A}" type="presOf" srcId="{9B2D856C-51D3-4D97-90C7-60470F7374FA}" destId="{8BCC261C-FDBB-4343-9AA6-4E41C74F15C3}" srcOrd="1" destOrd="0" presId="urn:microsoft.com/office/officeart/2005/8/layout/list1"/>
    <dgm:cxn modelId="{96D880A2-5420-432A-BABB-A10DDF89F3E8}" type="presOf" srcId="{34E50AC1-61BB-47B4-81E7-3F7941242B5E}" destId="{F4710C1B-568D-4DDB-977B-A452E15913BC}" srcOrd="1" destOrd="0" presId="urn:microsoft.com/office/officeart/2005/8/layout/list1"/>
    <dgm:cxn modelId="{3FFF77F0-23E5-4FCD-A44E-F59193D3F253}" type="presOf" srcId="{3A5B0AA7-C10D-4E8A-8CAB-BA038273DA77}" destId="{16891666-59DE-45ED-989C-B804918EFDD2}" srcOrd="0" destOrd="0" presId="urn:microsoft.com/office/officeart/2005/8/layout/list1"/>
    <dgm:cxn modelId="{073F9E32-A8A9-4571-B0A3-CC392F6EC9A9}" type="presOf" srcId="{A999DBDF-2A3A-4FDF-99D9-520F52753D17}" destId="{276A0BEB-51EA-4EB7-A32D-72E688110952}" srcOrd="1" destOrd="0" presId="urn:microsoft.com/office/officeart/2005/8/layout/list1"/>
    <dgm:cxn modelId="{85AE86DB-1E98-469C-8963-AC991DE48E51}" srcId="{D2A14840-BFF5-4A91-9421-E73944370DA6}" destId="{4C5D07CE-7FA3-4395-B233-29D5FC86BBCC}" srcOrd="0" destOrd="0" parTransId="{DFEB7DB1-DED2-4788-A86D-35E43655CA59}" sibTransId="{E59CF807-8F0D-484A-8FDC-D889425979BB}"/>
    <dgm:cxn modelId="{C685232C-E9A3-4E22-914D-EE50B29A492F}" srcId="{D2A14840-BFF5-4A91-9421-E73944370DA6}" destId="{9B2D856C-51D3-4D97-90C7-60470F7374FA}" srcOrd="2" destOrd="0" parTransId="{E764187F-9B75-455C-A4DC-69863D56BDB9}" sibTransId="{C836A799-AA98-40E2-B84E-CD61D0766964}"/>
    <dgm:cxn modelId="{A2E1B747-D7DE-4C80-88D8-41757870E2F4}" srcId="{D2A14840-BFF5-4A91-9421-E73944370DA6}" destId="{3A5B0AA7-C10D-4E8A-8CAB-BA038273DA77}" srcOrd="4" destOrd="0" parTransId="{CC69C9B5-AE57-4DC0-8923-19B94ED2FEA0}" sibTransId="{F8004915-1F49-46A8-A4BA-9B31226DA07A}"/>
    <dgm:cxn modelId="{F340220D-7C88-4223-A9EF-870FEDEF2CA7}" type="presOf" srcId="{3A5B0AA7-C10D-4E8A-8CAB-BA038273DA77}" destId="{E1B3B37C-6DEA-47CC-98B2-1203B00AB60E}" srcOrd="1" destOrd="0" presId="urn:microsoft.com/office/officeart/2005/8/layout/list1"/>
    <dgm:cxn modelId="{EA81F37B-D160-41E7-AF21-0C8B046DE97F}" type="presOf" srcId="{9B2D856C-51D3-4D97-90C7-60470F7374FA}" destId="{92221415-B142-4F84-9762-3402B5C24B06}" srcOrd="0" destOrd="0" presId="urn:microsoft.com/office/officeart/2005/8/layout/list1"/>
    <dgm:cxn modelId="{37800E2B-5771-4296-962D-05B5BE0EBA10}" srcId="{D2A14840-BFF5-4A91-9421-E73944370DA6}" destId="{A999DBDF-2A3A-4FDF-99D9-520F52753D17}" srcOrd="1" destOrd="0" parTransId="{3CC3C9FD-6FE4-4B26-9C8C-C38BC59B42BA}" sibTransId="{513369A1-6ADC-4FAD-9D86-4C0070EE10AD}"/>
    <dgm:cxn modelId="{4D87A801-01D5-4391-A539-2B1221088BA0}" type="presOf" srcId="{C281581D-8456-4307-A931-29A309BEE65D}" destId="{B1FB80A8-74D5-4B38-A67B-1A1D4E971CBD}" srcOrd="0" destOrd="0" presId="urn:microsoft.com/office/officeart/2005/8/layout/list1"/>
    <dgm:cxn modelId="{FAEC51F4-3BA8-41CA-872B-0A514B7B6EC9}" type="presOf" srcId="{4C5D07CE-7FA3-4395-B233-29D5FC86BBCC}" destId="{B5055349-BF49-455B-BC2B-A8C6E82E8D5F}" srcOrd="1" destOrd="0" presId="urn:microsoft.com/office/officeart/2005/8/layout/list1"/>
    <dgm:cxn modelId="{9CB09A0E-990C-471E-9837-EFF5D966D89B}" type="presParOf" srcId="{8F62548A-00B8-4801-9F2C-61EB43A02465}" destId="{DB9CFAE7-D7D3-4542-87AA-981B3A3B1273}" srcOrd="0" destOrd="0" presId="urn:microsoft.com/office/officeart/2005/8/layout/list1"/>
    <dgm:cxn modelId="{3F735E9A-902D-4F97-A4E6-F2E8653E086D}" type="presParOf" srcId="{DB9CFAE7-D7D3-4542-87AA-981B3A3B1273}" destId="{78C8CC1C-3418-424E-A82C-FAC2D5778B5A}" srcOrd="0" destOrd="0" presId="urn:microsoft.com/office/officeart/2005/8/layout/list1"/>
    <dgm:cxn modelId="{1DF2E141-C9FB-4CF7-8C7A-F25210148E69}" type="presParOf" srcId="{DB9CFAE7-D7D3-4542-87AA-981B3A3B1273}" destId="{B5055349-BF49-455B-BC2B-A8C6E82E8D5F}" srcOrd="1" destOrd="0" presId="urn:microsoft.com/office/officeart/2005/8/layout/list1"/>
    <dgm:cxn modelId="{D6BBFCC2-5CF9-40A1-A2B1-C9E8B30B5B1F}" type="presParOf" srcId="{8F62548A-00B8-4801-9F2C-61EB43A02465}" destId="{A6126B7E-8B5A-4CFD-AEBC-A219C212D18A}" srcOrd="1" destOrd="0" presId="urn:microsoft.com/office/officeart/2005/8/layout/list1"/>
    <dgm:cxn modelId="{25387D8B-B2ED-4924-AA53-C6C504A974D8}" type="presParOf" srcId="{8F62548A-00B8-4801-9F2C-61EB43A02465}" destId="{A8163EB2-C0D1-4626-8ED6-15269DEA37E4}" srcOrd="2" destOrd="0" presId="urn:microsoft.com/office/officeart/2005/8/layout/list1"/>
    <dgm:cxn modelId="{06171A19-810B-4349-945A-43AB0F7F9772}" type="presParOf" srcId="{8F62548A-00B8-4801-9F2C-61EB43A02465}" destId="{DA641DB1-951B-48AE-A113-EB848F285F70}" srcOrd="3" destOrd="0" presId="urn:microsoft.com/office/officeart/2005/8/layout/list1"/>
    <dgm:cxn modelId="{5A7385C3-F80A-4EAF-B294-2974AA90A751}" type="presParOf" srcId="{8F62548A-00B8-4801-9F2C-61EB43A02465}" destId="{9C4161B9-5F35-44D8-9CC0-47C3133EE968}" srcOrd="4" destOrd="0" presId="urn:microsoft.com/office/officeart/2005/8/layout/list1"/>
    <dgm:cxn modelId="{30A573F4-C98B-4DB1-AFD2-D1C90B244E80}" type="presParOf" srcId="{9C4161B9-5F35-44D8-9CC0-47C3133EE968}" destId="{75EA3EE8-6667-485F-8732-F4D522B8EB54}" srcOrd="0" destOrd="0" presId="urn:microsoft.com/office/officeart/2005/8/layout/list1"/>
    <dgm:cxn modelId="{B0325123-1CAD-46E8-8F9D-4BF221A48BF1}" type="presParOf" srcId="{9C4161B9-5F35-44D8-9CC0-47C3133EE968}" destId="{276A0BEB-51EA-4EB7-A32D-72E688110952}" srcOrd="1" destOrd="0" presId="urn:microsoft.com/office/officeart/2005/8/layout/list1"/>
    <dgm:cxn modelId="{86EB6550-A618-4340-951A-EEC87E49BFFF}" type="presParOf" srcId="{8F62548A-00B8-4801-9F2C-61EB43A02465}" destId="{421DC7D8-CB30-44EB-9BC9-9C8F343689AB}" srcOrd="5" destOrd="0" presId="urn:microsoft.com/office/officeart/2005/8/layout/list1"/>
    <dgm:cxn modelId="{341D0F50-E3F2-47F6-B3BB-DB11B4D6B5F9}" type="presParOf" srcId="{8F62548A-00B8-4801-9F2C-61EB43A02465}" destId="{1364C8FB-083F-4A52-8459-69C3D7D4AEAF}" srcOrd="6" destOrd="0" presId="urn:microsoft.com/office/officeart/2005/8/layout/list1"/>
    <dgm:cxn modelId="{E59311F0-85C3-4804-B2F8-DEF5C376FBF8}" type="presParOf" srcId="{8F62548A-00B8-4801-9F2C-61EB43A02465}" destId="{D0DDF43B-B018-44B0-AF86-909FF2641F15}" srcOrd="7" destOrd="0" presId="urn:microsoft.com/office/officeart/2005/8/layout/list1"/>
    <dgm:cxn modelId="{3BD3B99F-C013-4EBE-964C-669686CFBE72}" type="presParOf" srcId="{8F62548A-00B8-4801-9F2C-61EB43A02465}" destId="{25189DFD-2434-43CF-8A4D-F27AC98D1F36}" srcOrd="8" destOrd="0" presId="urn:microsoft.com/office/officeart/2005/8/layout/list1"/>
    <dgm:cxn modelId="{C5B0A3E2-808E-4A09-98C4-52FA896E1F03}" type="presParOf" srcId="{25189DFD-2434-43CF-8A4D-F27AC98D1F36}" destId="{92221415-B142-4F84-9762-3402B5C24B06}" srcOrd="0" destOrd="0" presId="urn:microsoft.com/office/officeart/2005/8/layout/list1"/>
    <dgm:cxn modelId="{02CE995C-90A3-4230-A186-D73E0F8346B4}" type="presParOf" srcId="{25189DFD-2434-43CF-8A4D-F27AC98D1F36}" destId="{8BCC261C-FDBB-4343-9AA6-4E41C74F15C3}" srcOrd="1" destOrd="0" presId="urn:microsoft.com/office/officeart/2005/8/layout/list1"/>
    <dgm:cxn modelId="{4A31429C-EB2C-44C8-B8C4-FF60F5F8E97D}" type="presParOf" srcId="{8F62548A-00B8-4801-9F2C-61EB43A02465}" destId="{6BB06816-9470-4BD0-8552-E44D53CB3EA6}" srcOrd="9" destOrd="0" presId="urn:microsoft.com/office/officeart/2005/8/layout/list1"/>
    <dgm:cxn modelId="{33DD3412-A85E-4D7F-B885-8CC268C47364}" type="presParOf" srcId="{8F62548A-00B8-4801-9F2C-61EB43A02465}" destId="{27CFCF2A-B9D4-4C37-BBE1-0275CF439B26}" srcOrd="10" destOrd="0" presId="urn:microsoft.com/office/officeart/2005/8/layout/list1"/>
    <dgm:cxn modelId="{93F4170F-A0D1-45DC-B60E-4BCE89A2E6B7}" type="presParOf" srcId="{8F62548A-00B8-4801-9F2C-61EB43A02465}" destId="{A526E2E6-0E90-437E-AACE-1CD0764E204C}" srcOrd="11" destOrd="0" presId="urn:microsoft.com/office/officeart/2005/8/layout/list1"/>
    <dgm:cxn modelId="{A8C1F467-AFFB-4AA8-9BD0-6D9F4D5F5DC3}" type="presParOf" srcId="{8F62548A-00B8-4801-9F2C-61EB43A02465}" destId="{4A7AD187-D06E-43EF-BBBC-8F90EF2342DE}" srcOrd="12" destOrd="0" presId="urn:microsoft.com/office/officeart/2005/8/layout/list1"/>
    <dgm:cxn modelId="{28BC8E84-F7E1-49AA-8EB8-4D644C738FB5}" type="presParOf" srcId="{4A7AD187-D06E-43EF-BBBC-8F90EF2342DE}" destId="{AEBF734A-3E41-47CF-8794-7C064838CBFD}" srcOrd="0" destOrd="0" presId="urn:microsoft.com/office/officeart/2005/8/layout/list1"/>
    <dgm:cxn modelId="{82CED838-FED2-4F20-A443-3A6449D2C744}" type="presParOf" srcId="{4A7AD187-D06E-43EF-BBBC-8F90EF2342DE}" destId="{F4710C1B-568D-4DDB-977B-A452E15913BC}" srcOrd="1" destOrd="0" presId="urn:microsoft.com/office/officeart/2005/8/layout/list1"/>
    <dgm:cxn modelId="{3B497291-BE9C-48EE-B507-AFD3D625A529}" type="presParOf" srcId="{8F62548A-00B8-4801-9F2C-61EB43A02465}" destId="{336B6EC3-E239-478C-8745-C17CCF362B1E}" srcOrd="13" destOrd="0" presId="urn:microsoft.com/office/officeart/2005/8/layout/list1"/>
    <dgm:cxn modelId="{0F4EA6A9-ECD5-458C-B830-8135B3430239}" type="presParOf" srcId="{8F62548A-00B8-4801-9F2C-61EB43A02465}" destId="{7F6E9E5E-49E4-4BB9-A6DF-173014671E9E}" srcOrd="14" destOrd="0" presId="urn:microsoft.com/office/officeart/2005/8/layout/list1"/>
    <dgm:cxn modelId="{671FE3EF-DE89-499A-BBEE-A4C11145C71D}" type="presParOf" srcId="{8F62548A-00B8-4801-9F2C-61EB43A02465}" destId="{3378A3A9-37A3-41E2-9A8D-1245A6C065A0}" srcOrd="15" destOrd="0" presId="urn:microsoft.com/office/officeart/2005/8/layout/list1"/>
    <dgm:cxn modelId="{879B835A-2CFF-4005-8E08-DBD7624896CA}" type="presParOf" srcId="{8F62548A-00B8-4801-9F2C-61EB43A02465}" destId="{D61680BE-0588-4500-B59C-B68F677210CD}" srcOrd="16" destOrd="0" presId="urn:microsoft.com/office/officeart/2005/8/layout/list1"/>
    <dgm:cxn modelId="{C3D19532-93EA-485F-9D39-06D3ACBD8B6A}" type="presParOf" srcId="{D61680BE-0588-4500-B59C-B68F677210CD}" destId="{16891666-59DE-45ED-989C-B804918EFDD2}" srcOrd="0" destOrd="0" presId="urn:microsoft.com/office/officeart/2005/8/layout/list1"/>
    <dgm:cxn modelId="{FD28D1E3-3C05-45D2-A2DB-6E7F0B1335AB}" type="presParOf" srcId="{D61680BE-0588-4500-B59C-B68F677210CD}" destId="{E1B3B37C-6DEA-47CC-98B2-1203B00AB60E}" srcOrd="1" destOrd="0" presId="urn:microsoft.com/office/officeart/2005/8/layout/list1"/>
    <dgm:cxn modelId="{5F4D31B1-986E-4602-9C8A-834645FAB727}" type="presParOf" srcId="{8F62548A-00B8-4801-9F2C-61EB43A02465}" destId="{83051DF7-42AE-43C3-945C-9B35B3E22B0C}" srcOrd="17" destOrd="0" presId="urn:microsoft.com/office/officeart/2005/8/layout/list1"/>
    <dgm:cxn modelId="{DA5D2434-1A02-421C-840C-F99BFF6BB18F}" type="presParOf" srcId="{8F62548A-00B8-4801-9F2C-61EB43A02465}" destId="{23508305-DE2A-4C02-97BC-2638826A40E3}" srcOrd="18" destOrd="0" presId="urn:microsoft.com/office/officeart/2005/8/layout/list1"/>
    <dgm:cxn modelId="{84F0A564-F103-4DFA-9C60-5431A012635D}" type="presParOf" srcId="{8F62548A-00B8-4801-9F2C-61EB43A02465}" destId="{E5DC7343-13B9-4DA6-B788-1D4F77ABBD1E}" srcOrd="19" destOrd="0" presId="urn:microsoft.com/office/officeart/2005/8/layout/list1"/>
    <dgm:cxn modelId="{02BE8259-BC94-4607-8659-058FF1FBFEE2}" type="presParOf" srcId="{8F62548A-00B8-4801-9F2C-61EB43A02465}" destId="{48ACDCEB-B7EC-4B94-B5AD-72BA26045D3D}" srcOrd="20" destOrd="0" presId="urn:microsoft.com/office/officeart/2005/8/layout/list1"/>
    <dgm:cxn modelId="{ADB3C35F-6567-4519-AA50-8CF9DBC8159A}" type="presParOf" srcId="{48ACDCEB-B7EC-4B94-B5AD-72BA26045D3D}" destId="{B1FB80A8-74D5-4B38-A67B-1A1D4E971CBD}" srcOrd="0" destOrd="0" presId="urn:microsoft.com/office/officeart/2005/8/layout/list1"/>
    <dgm:cxn modelId="{9A7ABFFA-493A-41F0-BD6F-9ECAA08F034E}" type="presParOf" srcId="{48ACDCEB-B7EC-4B94-B5AD-72BA26045D3D}" destId="{064D38A0-BA80-45E6-97B2-5D5C40187890}" srcOrd="1" destOrd="0" presId="urn:microsoft.com/office/officeart/2005/8/layout/list1"/>
    <dgm:cxn modelId="{CFD861CE-33BA-4D2E-8E29-1841B0D1D17C}" type="presParOf" srcId="{8F62548A-00B8-4801-9F2C-61EB43A02465}" destId="{729631CE-B84D-4B1F-8AE4-8D183121EFEA}" srcOrd="21" destOrd="0" presId="urn:microsoft.com/office/officeart/2005/8/layout/list1"/>
    <dgm:cxn modelId="{62B42FF3-B656-4F44-8909-8BB1A42290CD}" type="presParOf" srcId="{8F62548A-00B8-4801-9F2C-61EB43A02465}" destId="{9D16162A-C258-4373-B39C-375C1C8A525D}" srcOrd="22" destOrd="0" presId="urn:microsoft.com/office/officeart/2005/8/layout/list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2A14840-BFF5-4A91-9421-E73944370DA6}" type="doc">
      <dgm:prSet loTypeId="urn:microsoft.com/office/officeart/2005/8/layout/list1" loCatId="list" qsTypeId="urn:microsoft.com/office/officeart/2005/8/quickstyle/3d2" qsCatId="3D" csTypeId="urn:microsoft.com/office/officeart/2005/8/colors/accent1_3" csCatId="accent1" phldr="1"/>
      <dgm:spPr/>
      <dgm:t>
        <a:bodyPr/>
        <a:lstStyle/>
        <a:p>
          <a:pPr rtl="1"/>
          <a:endParaRPr lang="ar-EG"/>
        </a:p>
      </dgm:t>
    </dgm:pt>
    <dgm:pt modelId="{4C5D07CE-7FA3-4395-B233-29D5FC86BBCC}">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تشكيل لجنة لتطبيق النظام</a:t>
          </a:r>
          <a:endParaRPr lang="ar-EG" altLang="en-US" sz="3200" dirty="0" smtClean="0">
            <a:solidFill>
              <a:schemeClr val="tx1"/>
            </a:solidFill>
            <a:latin typeface="Traditional Arabic" pitchFamily="18" charset="-78"/>
            <a:ea typeface="+mn-ea"/>
            <a:cs typeface="Sultan bold" pitchFamily="2" charset="-78"/>
          </a:endParaRPr>
        </a:p>
      </dgm:t>
    </dgm:pt>
    <dgm:pt modelId="{DFEB7DB1-DED2-4788-A86D-35E43655CA59}" type="parTrans" cxnId="{85AE86DB-1E98-469C-8963-AC991DE48E51}">
      <dgm:prSet/>
      <dgm:spPr/>
      <dgm:t>
        <a:bodyPr/>
        <a:lstStyle/>
        <a:p>
          <a:pPr rtl="1"/>
          <a:endParaRPr lang="ar-EG" sz="3200">
            <a:cs typeface="Sultan bold" pitchFamily="2" charset="-78"/>
          </a:endParaRPr>
        </a:p>
      </dgm:t>
    </dgm:pt>
    <dgm:pt modelId="{E59CF807-8F0D-484A-8FDC-D889425979BB}" type="sibTrans" cxnId="{85AE86DB-1E98-469C-8963-AC991DE48E51}">
      <dgm:prSet/>
      <dgm:spPr/>
      <dgm:t>
        <a:bodyPr/>
        <a:lstStyle/>
        <a:p>
          <a:pPr rtl="1"/>
          <a:endParaRPr lang="ar-EG" sz="3200">
            <a:cs typeface="Sultan bold" pitchFamily="2" charset="-78"/>
          </a:endParaRPr>
        </a:p>
      </dgm:t>
    </dgm:pt>
    <dgm:pt modelId="{A999DBDF-2A3A-4FDF-99D9-520F52753D17}">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دورة </a:t>
          </a:r>
          <a:r>
            <a:rPr lang="ar-JO" altLang="en-US" sz="3200" dirty="0" err="1" smtClean="0">
              <a:solidFill>
                <a:schemeClr val="tx1"/>
              </a:solidFill>
              <a:latin typeface="Traditional Arabic" pitchFamily="18" charset="-78"/>
              <a:ea typeface="+mn-ea"/>
              <a:cs typeface="Sultan bold" pitchFamily="2" charset="-78"/>
            </a:rPr>
            <a:t>نُظ</a:t>
          </a:r>
          <a:r>
            <a:rPr lang="ar-EG" altLang="en-US" sz="3200" dirty="0" smtClean="0">
              <a:solidFill>
                <a:schemeClr val="tx1"/>
              </a:solidFill>
              <a:latin typeface="Traditional Arabic" pitchFamily="18" charset="-78"/>
              <a:ea typeface="+mn-ea"/>
              <a:cs typeface="Sultan bold" pitchFamily="2" charset="-78"/>
            </a:rPr>
            <a:t>ــــ</a:t>
          </a:r>
          <a:r>
            <a:rPr lang="ar-JO" altLang="en-US" sz="3200" dirty="0" smtClean="0">
              <a:solidFill>
                <a:schemeClr val="tx1"/>
              </a:solidFill>
              <a:latin typeface="Traditional Arabic" pitchFamily="18" charset="-78"/>
              <a:ea typeface="+mn-ea"/>
              <a:cs typeface="Sultan bold" pitchFamily="2" charset="-78"/>
            </a:rPr>
            <a:t>م </a:t>
          </a:r>
          <a:r>
            <a:rPr lang="ar-EG" altLang="en-US" sz="3200" dirty="0" smtClean="0">
              <a:solidFill>
                <a:schemeClr val="tx1"/>
              </a:solidFill>
              <a:latin typeface="Traditional Arabic" pitchFamily="18" charset="-78"/>
              <a:ea typeface="+mn-ea"/>
              <a:cs typeface="Sultan bold" pitchFamily="2" charset="-78"/>
            </a:rPr>
            <a:t> إدارة </a:t>
          </a:r>
          <a:r>
            <a:rPr lang="ar-JO" altLang="en-US" sz="3200" dirty="0" smtClean="0">
              <a:solidFill>
                <a:schemeClr val="tx1"/>
              </a:solidFill>
              <a:latin typeface="Traditional Arabic" pitchFamily="18" charset="-78"/>
              <a:ea typeface="+mn-ea"/>
              <a:cs typeface="Sultan bold" pitchFamily="2" charset="-78"/>
            </a:rPr>
            <a:t>الج</a:t>
          </a:r>
          <a:r>
            <a:rPr lang="ar-EG" altLang="en-US" sz="3200" dirty="0" smtClean="0">
              <a:solidFill>
                <a:schemeClr val="tx1"/>
              </a:solidFill>
              <a:latin typeface="Traditional Arabic" pitchFamily="18" charset="-78"/>
              <a:ea typeface="+mn-ea"/>
              <a:cs typeface="Sultan bold" pitchFamily="2" charset="-78"/>
            </a:rPr>
            <a:t>ــــــ</a:t>
          </a:r>
          <a:r>
            <a:rPr lang="ar-JO" altLang="en-US" sz="3200" dirty="0" err="1" smtClean="0">
              <a:solidFill>
                <a:schemeClr val="tx1"/>
              </a:solidFill>
              <a:latin typeface="Traditional Arabic" pitchFamily="18" charset="-78"/>
              <a:ea typeface="+mn-ea"/>
              <a:cs typeface="Sultan bold" pitchFamily="2" charset="-78"/>
            </a:rPr>
            <a:t>ودة</a:t>
          </a:r>
          <a:endParaRPr lang="ar-EG" altLang="en-US" sz="3200" dirty="0" smtClean="0">
            <a:solidFill>
              <a:schemeClr val="tx1"/>
            </a:solidFill>
            <a:latin typeface="Traditional Arabic" pitchFamily="18" charset="-78"/>
            <a:ea typeface="+mn-ea"/>
            <a:cs typeface="Sultan bold" pitchFamily="2" charset="-78"/>
          </a:endParaRPr>
        </a:p>
      </dgm:t>
    </dgm:pt>
    <dgm:pt modelId="{3CC3C9FD-6FE4-4B26-9C8C-C38BC59B42BA}" type="parTrans" cxnId="{37800E2B-5771-4296-962D-05B5BE0EBA10}">
      <dgm:prSet/>
      <dgm:spPr/>
      <dgm:t>
        <a:bodyPr/>
        <a:lstStyle/>
        <a:p>
          <a:pPr rtl="1"/>
          <a:endParaRPr lang="ar-EG" sz="3200">
            <a:cs typeface="Sultan bold" pitchFamily="2" charset="-78"/>
          </a:endParaRPr>
        </a:p>
      </dgm:t>
    </dgm:pt>
    <dgm:pt modelId="{513369A1-6ADC-4FAD-9D86-4C0070EE10AD}" type="sibTrans" cxnId="{37800E2B-5771-4296-962D-05B5BE0EBA10}">
      <dgm:prSet/>
      <dgm:spPr/>
      <dgm:t>
        <a:bodyPr/>
        <a:lstStyle/>
        <a:p>
          <a:pPr rtl="1"/>
          <a:endParaRPr lang="ar-EG" sz="3200">
            <a:cs typeface="Sultan bold" pitchFamily="2" charset="-78"/>
          </a:endParaRPr>
        </a:p>
      </dgm:t>
    </dgm:pt>
    <dgm:pt modelId="{9B2D856C-51D3-4D97-90C7-60470F7374FA}">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دورة تدقيق داخلي معتمدة من </a:t>
          </a:r>
          <a:r>
            <a:rPr lang="ar-JO" altLang="en-US" sz="3200" dirty="0" err="1" smtClean="0">
              <a:solidFill>
                <a:schemeClr val="tx1"/>
              </a:solidFill>
              <a:latin typeface="Traditional Arabic" pitchFamily="18" charset="-78"/>
              <a:ea typeface="+mn-ea"/>
              <a:cs typeface="Sultan bold" pitchFamily="2" charset="-78"/>
            </a:rPr>
            <a:t>لويدز</a:t>
          </a:r>
          <a:endParaRPr lang="ar-EG" altLang="en-US" sz="3200" dirty="0" smtClean="0">
            <a:solidFill>
              <a:schemeClr val="tx1"/>
            </a:solidFill>
            <a:latin typeface="Traditional Arabic" pitchFamily="18" charset="-78"/>
            <a:ea typeface="+mn-ea"/>
            <a:cs typeface="Sultan bold" pitchFamily="2" charset="-78"/>
          </a:endParaRPr>
        </a:p>
      </dgm:t>
    </dgm:pt>
    <dgm:pt modelId="{E764187F-9B75-455C-A4DC-69863D56BDB9}" type="parTrans" cxnId="{C685232C-E9A3-4E22-914D-EE50B29A492F}">
      <dgm:prSet/>
      <dgm:spPr/>
      <dgm:t>
        <a:bodyPr/>
        <a:lstStyle/>
        <a:p>
          <a:pPr rtl="1"/>
          <a:endParaRPr lang="ar-EG" sz="3200">
            <a:cs typeface="Sultan bold" pitchFamily="2" charset="-78"/>
          </a:endParaRPr>
        </a:p>
      </dgm:t>
    </dgm:pt>
    <dgm:pt modelId="{C836A799-AA98-40E2-B84E-CD61D0766964}" type="sibTrans" cxnId="{C685232C-E9A3-4E22-914D-EE50B29A492F}">
      <dgm:prSet/>
      <dgm:spPr/>
      <dgm:t>
        <a:bodyPr/>
        <a:lstStyle/>
        <a:p>
          <a:pPr rtl="1"/>
          <a:endParaRPr lang="ar-EG" sz="3200">
            <a:cs typeface="Sultan bold" pitchFamily="2" charset="-78"/>
          </a:endParaRPr>
        </a:p>
      </dgm:t>
    </dgm:pt>
    <dgm:pt modelId="{34E50AC1-61BB-47B4-81E7-3F7941242B5E}">
      <dgm:prSe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إعداد مسودة إجراءات نُظم الجودة</a:t>
          </a:r>
          <a:endParaRPr lang="en-US" altLang="en-US" sz="3200" dirty="0">
            <a:solidFill>
              <a:schemeClr val="tx1"/>
            </a:solidFill>
            <a:latin typeface="Traditional Arabic" pitchFamily="18" charset="-78"/>
            <a:ea typeface="+mn-ea"/>
            <a:cs typeface="Sultan bold" pitchFamily="2" charset="-78"/>
          </a:endParaRPr>
        </a:p>
      </dgm:t>
    </dgm:pt>
    <dgm:pt modelId="{AB88CC22-56C7-4CFC-BD26-A01109A84F5B}" type="parTrans" cxnId="{40020156-F37E-4787-B031-06FB9F1442C8}">
      <dgm:prSet/>
      <dgm:spPr/>
      <dgm:t>
        <a:bodyPr/>
        <a:lstStyle/>
        <a:p>
          <a:pPr rtl="1"/>
          <a:endParaRPr lang="ar-EG" sz="2000"/>
        </a:p>
      </dgm:t>
    </dgm:pt>
    <dgm:pt modelId="{53014B98-5007-4999-BE72-0A3B0A4DA171}" type="sibTrans" cxnId="{40020156-F37E-4787-B031-06FB9F1442C8}">
      <dgm:prSet/>
      <dgm:spPr/>
      <dgm:t>
        <a:bodyPr/>
        <a:lstStyle/>
        <a:p>
          <a:pPr rtl="1"/>
          <a:endParaRPr lang="ar-EG" sz="2000"/>
        </a:p>
      </dgm:t>
    </dgm:pt>
    <dgm:pt modelId="{8F62548A-00B8-4801-9F2C-61EB43A02465}" type="pres">
      <dgm:prSet presAssocID="{D2A14840-BFF5-4A91-9421-E73944370DA6}" presName="linear" presStyleCnt="0">
        <dgm:presLayoutVars>
          <dgm:dir val="rev"/>
          <dgm:animLvl val="lvl"/>
          <dgm:resizeHandles val="exact"/>
        </dgm:presLayoutVars>
      </dgm:prSet>
      <dgm:spPr/>
      <dgm:t>
        <a:bodyPr/>
        <a:lstStyle/>
        <a:p>
          <a:pPr rtl="1"/>
          <a:endParaRPr lang="ar-EG"/>
        </a:p>
      </dgm:t>
    </dgm:pt>
    <dgm:pt modelId="{DB9CFAE7-D7D3-4542-87AA-981B3A3B1273}" type="pres">
      <dgm:prSet presAssocID="{4C5D07CE-7FA3-4395-B233-29D5FC86BBCC}" presName="parentLin" presStyleCnt="0"/>
      <dgm:spPr/>
    </dgm:pt>
    <dgm:pt modelId="{78C8CC1C-3418-424E-A82C-FAC2D5778B5A}" type="pres">
      <dgm:prSet presAssocID="{4C5D07CE-7FA3-4395-B233-29D5FC86BBCC}" presName="parentLeftMargin" presStyleLbl="node1" presStyleIdx="0" presStyleCnt="4"/>
      <dgm:spPr/>
      <dgm:t>
        <a:bodyPr/>
        <a:lstStyle/>
        <a:p>
          <a:pPr rtl="1"/>
          <a:endParaRPr lang="ar-EG"/>
        </a:p>
      </dgm:t>
    </dgm:pt>
    <dgm:pt modelId="{B5055349-BF49-455B-BC2B-A8C6E82E8D5F}" type="pres">
      <dgm:prSet presAssocID="{4C5D07CE-7FA3-4395-B233-29D5FC86BBCC}" presName="parentText" presStyleLbl="node1" presStyleIdx="0" presStyleCnt="4" custScaleX="124439" custScaleY="133932">
        <dgm:presLayoutVars>
          <dgm:chMax val="0"/>
          <dgm:bulletEnabled val="1"/>
        </dgm:presLayoutVars>
      </dgm:prSet>
      <dgm:spPr/>
      <dgm:t>
        <a:bodyPr/>
        <a:lstStyle/>
        <a:p>
          <a:pPr rtl="1"/>
          <a:endParaRPr lang="ar-EG"/>
        </a:p>
      </dgm:t>
    </dgm:pt>
    <dgm:pt modelId="{A6126B7E-8B5A-4CFD-AEBC-A219C212D18A}" type="pres">
      <dgm:prSet presAssocID="{4C5D07CE-7FA3-4395-B233-29D5FC86BBCC}" presName="negativeSpace" presStyleCnt="0"/>
      <dgm:spPr/>
    </dgm:pt>
    <dgm:pt modelId="{A8163EB2-C0D1-4626-8ED6-15269DEA37E4}" type="pres">
      <dgm:prSet presAssocID="{4C5D07CE-7FA3-4395-B233-29D5FC86BBCC}" presName="childText" presStyleLbl="conFgAcc1" presStyleIdx="0" presStyleCnt="4">
        <dgm:presLayoutVars>
          <dgm:bulletEnabled val="1"/>
        </dgm:presLayoutVars>
      </dgm:prSet>
      <dgm:spPr>
        <a:ln w="28575">
          <a:solidFill>
            <a:schemeClr val="accent1"/>
          </a:solidFill>
        </a:ln>
      </dgm:spPr>
    </dgm:pt>
    <dgm:pt modelId="{DA641DB1-951B-48AE-A113-EB848F285F70}" type="pres">
      <dgm:prSet presAssocID="{E59CF807-8F0D-484A-8FDC-D889425979BB}" presName="spaceBetweenRectangles" presStyleCnt="0"/>
      <dgm:spPr/>
    </dgm:pt>
    <dgm:pt modelId="{9C4161B9-5F35-44D8-9CC0-47C3133EE968}" type="pres">
      <dgm:prSet presAssocID="{A999DBDF-2A3A-4FDF-99D9-520F52753D17}" presName="parentLin" presStyleCnt="0"/>
      <dgm:spPr/>
    </dgm:pt>
    <dgm:pt modelId="{75EA3EE8-6667-485F-8732-F4D522B8EB54}" type="pres">
      <dgm:prSet presAssocID="{A999DBDF-2A3A-4FDF-99D9-520F52753D17}" presName="parentLeftMargin" presStyleLbl="node1" presStyleIdx="0" presStyleCnt="4"/>
      <dgm:spPr/>
      <dgm:t>
        <a:bodyPr/>
        <a:lstStyle/>
        <a:p>
          <a:pPr rtl="1"/>
          <a:endParaRPr lang="ar-EG"/>
        </a:p>
      </dgm:t>
    </dgm:pt>
    <dgm:pt modelId="{276A0BEB-51EA-4EB7-A32D-72E688110952}" type="pres">
      <dgm:prSet presAssocID="{A999DBDF-2A3A-4FDF-99D9-520F52753D17}" presName="parentText" presStyleLbl="node1" presStyleIdx="1" presStyleCnt="4" custScaleX="124439" custScaleY="125128">
        <dgm:presLayoutVars>
          <dgm:chMax val="0"/>
          <dgm:bulletEnabled val="1"/>
        </dgm:presLayoutVars>
      </dgm:prSet>
      <dgm:spPr/>
      <dgm:t>
        <a:bodyPr/>
        <a:lstStyle/>
        <a:p>
          <a:pPr rtl="1"/>
          <a:endParaRPr lang="ar-EG"/>
        </a:p>
      </dgm:t>
    </dgm:pt>
    <dgm:pt modelId="{421DC7D8-CB30-44EB-9BC9-9C8F343689AB}" type="pres">
      <dgm:prSet presAssocID="{A999DBDF-2A3A-4FDF-99D9-520F52753D17}" presName="negativeSpace" presStyleCnt="0"/>
      <dgm:spPr/>
    </dgm:pt>
    <dgm:pt modelId="{1364C8FB-083F-4A52-8459-69C3D7D4AEAF}" type="pres">
      <dgm:prSet presAssocID="{A999DBDF-2A3A-4FDF-99D9-520F52753D17}" presName="childText" presStyleLbl="conFgAcc1" presStyleIdx="1" presStyleCnt="4">
        <dgm:presLayoutVars>
          <dgm:bulletEnabled val="1"/>
        </dgm:presLayoutVars>
      </dgm:prSet>
      <dgm:spPr>
        <a:ln w="28575">
          <a:solidFill>
            <a:srgbClr val="006600"/>
          </a:solidFill>
        </a:ln>
      </dgm:spPr>
    </dgm:pt>
    <dgm:pt modelId="{D0DDF43B-B018-44B0-AF86-909FF2641F15}" type="pres">
      <dgm:prSet presAssocID="{513369A1-6ADC-4FAD-9D86-4C0070EE10AD}" presName="spaceBetweenRectangles" presStyleCnt="0"/>
      <dgm:spPr/>
    </dgm:pt>
    <dgm:pt modelId="{25189DFD-2434-43CF-8A4D-F27AC98D1F36}" type="pres">
      <dgm:prSet presAssocID="{9B2D856C-51D3-4D97-90C7-60470F7374FA}" presName="parentLin" presStyleCnt="0"/>
      <dgm:spPr/>
    </dgm:pt>
    <dgm:pt modelId="{92221415-B142-4F84-9762-3402B5C24B06}" type="pres">
      <dgm:prSet presAssocID="{9B2D856C-51D3-4D97-90C7-60470F7374FA}" presName="parentLeftMargin" presStyleLbl="node1" presStyleIdx="1" presStyleCnt="4"/>
      <dgm:spPr/>
      <dgm:t>
        <a:bodyPr/>
        <a:lstStyle/>
        <a:p>
          <a:pPr rtl="1"/>
          <a:endParaRPr lang="ar-EG"/>
        </a:p>
      </dgm:t>
    </dgm:pt>
    <dgm:pt modelId="{8BCC261C-FDBB-4343-9AA6-4E41C74F15C3}" type="pres">
      <dgm:prSet presAssocID="{9B2D856C-51D3-4D97-90C7-60470F7374FA}" presName="parentText" presStyleLbl="node1" presStyleIdx="2" presStyleCnt="4" custScaleX="124439" custScaleY="138396">
        <dgm:presLayoutVars>
          <dgm:chMax val="0"/>
          <dgm:bulletEnabled val="1"/>
        </dgm:presLayoutVars>
      </dgm:prSet>
      <dgm:spPr/>
      <dgm:t>
        <a:bodyPr/>
        <a:lstStyle/>
        <a:p>
          <a:pPr rtl="1"/>
          <a:endParaRPr lang="ar-EG"/>
        </a:p>
      </dgm:t>
    </dgm:pt>
    <dgm:pt modelId="{6BB06816-9470-4BD0-8552-E44D53CB3EA6}" type="pres">
      <dgm:prSet presAssocID="{9B2D856C-51D3-4D97-90C7-60470F7374FA}" presName="negativeSpace" presStyleCnt="0"/>
      <dgm:spPr/>
    </dgm:pt>
    <dgm:pt modelId="{27CFCF2A-B9D4-4C37-BBE1-0275CF439B26}" type="pres">
      <dgm:prSet presAssocID="{9B2D856C-51D3-4D97-90C7-60470F7374FA}" presName="childText" presStyleLbl="conFgAcc1" presStyleIdx="2" presStyleCnt="4">
        <dgm:presLayoutVars>
          <dgm:bulletEnabled val="1"/>
        </dgm:presLayoutVars>
      </dgm:prSet>
      <dgm:spPr>
        <a:ln w="28575">
          <a:solidFill>
            <a:srgbClr val="002060"/>
          </a:solidFill>
        </a:ln>
      </dgm:spPr>
    </dgm:pt>
    <dgm:pt modelId="{A526E2E6-0E90-437E-AACE-1CD0764E204C}" type="pres">
      <dgm:prSet presAssocID="{C836A799-AA98-40E2-B84E-CD61D0766964}" presName="spaceBetweenRectangles" presStyleCnt="0"/>
      <dgm:spPr/>
    </dgm:pt>
    <dgm:pt modelId="{4A7AD187-D06E-43EF-BBBC-8F90EF2342DE}" type="pres">
      <dgm:prSet presAssocID="{34E50AC1-61BB-47B4-81E7-3F7941242B5E}" presName="parentLin" presStyleCnt="0"/>
      <dgm:spPr/>
    </dgm:pt>
    <dgm:pt modelId="{AEBF734A-3E41-47CF-8794-7C064838CBFD}" type="pres">
      <dgm:prSet presAssocID="{34E50AC1-61BB-47B4-81E7-3F7941242B5E}" presName="parentLeftMargin" presStyleLbl="node1" presStyleIdx="2" presStyleCnt="4"/>
      <dgm:spPr/>
      <dgm:t>
        <a:bodyPr/>
        <a:lstStyle/>
        <a:p>
          <a:pPr rtl="1"/>
          <a:endParaRPr lang="ar-EG"/>
        </a:p>
      </dgm:t>
    </dgm:pt>
    <dgm:pt modelId="{F4710C1B-568D-4DDB-977B-A452E15913BC}" type="pres">
      <dgm:prSet presAssocID="{34E50AC1-61BB-47B4-81E7-3F7941242B5E}" presName="parentText" presStyleLbl="node1" presStyleIdx="3" presStyleCnt="4" custScaleX="124439" custScaleY="128406">
        <dgm:presLayoutVars>
          <dgm:chMax val="0"/>
          <dgm:bulletEnabled val="1"/>
        </dgm:presLayoutVars>
      </dgm:prSet>
      <dgm:spPr/>
      <dgm:t>
        <a:bodyPr/>
        <a:lstStyle/>
        <a:p>
          <a:pPr rtl="1"/>
          <a:endParaRPr lang="ar-EG"/>
        </a:p>
      </dgm:t>
    </dgm:pt>
    <dgm:pt modelId="{336B6EC3-E239-478C-8745-C17CCF362B1E}" type="pres">
      <dgm:prSet presAssocID="{34E50AC1-61BB-47B4-81E7-3F7941242B5E}" presName="negativeSpace" presStyleCnt="0"/>
      <dgm:spPr/>
    </dgm:pt>
    <dgm:pt modelId="{7F6E9E5E-49E4-4BB9-A6DF-173014671E9E}" type="pres">
      <dgm:prSet presAssocID="{34E50AC1-61BB-47B4-81E7-3F7941242B5E}" presName="childText" presStyleLbl="conFgAcc1" presStyleIdx="3" presStyleCnt="4">
        <dgm:presLayoutVars>
          <dgm:bulletEnabled val="1"/>
        </dgm:presLayoutVars>
      </dgm:prSet>
      <dgm:spPr>
        <a:ln w="28575">
          <a:solidFill>
            <a:srgbClr val="7030A0"/>
          </a:solidFill>
        </a:ln>
      </dgm:spPr>
      <dgm:t>
        <a:bodyPr/>
        <a:lstStyle/>
        <a:p>
          <a:pPr rtl="1"/>
          <a:endParaRPr lang="ar-EG"/>
        </a:p>
      </dgm:t>
    </dgm:pt>
  </dgm:ptLst>
  <dgm:cxnLst>
    <dgm:cxn modelId="{BA88A301-C01B-4246-B657-F91750989A8B}" type="presOf" srcId="{D2A14840-BFF5-4A91-9421-E73944370DA6}" destId="{8F62548A-00B8-4801-9F2C-61EB43A02465}" srcOrd="0" destOrd="0" presId="urn:microsoft.com/office/officeart/2005/8/layout/list1"/>
    <dgm:cxn modelId="{37800E2B-5771-4296-962D-05B5BE0EBA10}" srcId="{D2A14840-BFF5-4A91-9421-E73944370DA6}" destId="{A999DBDF-2A3A-4FDF-99D9-520F52753D17}" srcOrd="1" destOrd="0" parTransId="{3CC3C9FD-6FE4-4B26-9C8C-C38BC59B42BA}" sibTransId="{513369A1-6ADC-4FAD-9D86-4C0070EE10AD}"/>
    <dgm:cxn modelId="{812D8A62-2C38-4B31-BD8F-EAF6DC11108A}" type="presOf" srcId="{9B2D856C-51D3-4D97-90C7-60470F7374FA}" destId="{92221415-B142-4F84-9762-3402B5C24B06}" srcOrd="0" destOrd="0" presId="urn:microsoft.com/office/officeart/2005/8/layout/list1"/>
    <dgm:cxn modelId="{FEC9D9C7-2340-41CB-A428-285900EAA7CC}" type="presOf" srcId="{9B2D856C-51D3-4D97-90C7-60470F7374FA}" destId="{8BCC261C-FDBB-4343-9AA6-4E41C74F15C3}" srcOrd="1" destOrd="0" presId="urn:microsoft.com/office/officeart/2005/8/layout/list1"/>
    <dgm:cxn modelId="{F19E8D0F-8CF0-4F58-B4D1-F61186D84548}" type="presOf" srcId="{A999DBDF-2A3A-4FDF-99D9-520F52753D17}" destId="{75EA3EE8-6667-485F-8732-F4D522B8EB54}" srcOrd="0" destOrd="0" presId="urn:microsoft.com/office/officeart/2005/8/layout/list1"/>
    <dgm:cxn modelId="{47AB0507-540A-437F-BF4A-06C7FC029286}" type="presOf" srcId="{4C5D07CE-7FA3-4395-B233-29D5FC86BBCC}" destId="{78C8CC1C-3418-424E-A82C-FAC2D5778B5A}" srcOrd="0" destOrd="0" presId="urn:microsoft.com/office/officeart/2005/8/layout/list1"/>
    <dgm:cxn modelId="{40020156-F37E-4787-B031-06FB9F1442C8}" srcId="{D2A14840-BFF5-4A91-9421-E73944370DA6}" destId="{34E50AC1-61BB-47B4-81E7-3F7941242B5E}" srcOrd="3" destOrd="0" parTransId="{AB88CC22-56C7-4CFC-BD26-A01109A84F5B}" sibTransId="{53014B98-5007-4999-BE72-0A3B0A4DA171}"/>
    <dgm:cxn modelId="{C685232C-E9A3-4E22-914D-EE50B29A492F}" srcId="{D2A14840-BFF5-4A91-9421-E73944370DA6}" destId="{9B2D856C-51D3-4D97-90C7-60470F7374FA}" srcOrd="2" destOrd="0" parTransId="{E764187F-9B75-455C-A4DC-69863D56BDB9}" sibTransId="{C836A799-AA98-40E2-B84E-CD61D0766964}"/>
    <dgm:cxn modelId="{85AE86DB-1E98-469C-8963-AC991DE48E51}" srcId="{D2A14840-BFF5-4A91-9421-E73944370DA6}" destId="{4C5D07CE-7FA3-4395-B233-29D5FC86BBCC}" srcOrd="0" destOrd="0" parTransId="{DFEB7DB1-DED2-4788-A86D-35E43655CA59}" sibTransId="{E59CF807-8F0D-484A-8FDC-D889425979BB}"/>
    <dgm:cxn modelId="{BB88494B-E016-4572-B01A-6AEF4A25A7B3}" type="presOf" srcId="{34E50AC1-61BB-47B4-81E7-3F7941242B5E}" destId="{AEBF734A-3E41-47CF-8794-7C064838CBFD}" srcOrd="0" destOrd="0" presId="urn:microsoft.com/office/officeart/2005/8/layout/list1"/>
    <dgm:cxn modelId="{8BB5A65B-5C7F-4BCB-8052-2E345CA164B9}" type="presOf" srcId="{4C5D07CE-7FA3-4395-B233-29D5FC86BBCC}" destId="{B5055349-BF49-455B-BC2B-A8C6E82E8D5F}" srcOrd="1" destOrd="0" presId="urn:microsoft.com/office/officeart/2005/8/layout/list1"/>
    <dgm:cxn modelId="{C6F4A12B-7DBA-4697-A4F0-B3EA6CEAE720}" type="presOf" srcId="{34E50AC1-61BB-47B4-81E7-3F7941242B5E}" destId="{F4710C1B-568D-4DDB-977B-A452E15913BC}" srcOrd="1" destOrd="0" presId="urn:microsoft.com/office/officeart/2005/8/layout/list1"/>
    <dgm:cxn modelId="{813C3532-BE12-4ED0-A89E-46609122782F}" type="presOf" srcId="{A999DBDF-2A3A-4FDF-99D9-520F52753D17}" destId="{276A0BEB-51EA-4EB7-A32D-72E688110952}" srcOrd="1" destOrd="0" presId="urn:microsoft.com/office/officeart/2005/8/layout/list1"/>
    <dgm:cxn modelId="{96711FC3-21CA-45E6-8E3B-8278D9B4881D}" type="presParOf" srcId="{8F62548A-00B8-4801-9F2C-61EB43A02465}" destId="{DB9CFAE7-D7D3-4542-87AA-981B3A3B1273}" srcOrd="0" destOrd="0" presId="urn:microsoft.com/office/officeart/2005/8/layout/list1"/>
    <dgm:cxn modelId="{E5812F5D-FEF0-4B94-96D5-826977A067A1}" type="presParOf" srcId="{DB9CFAE7-D7D3-4542-87AA-981B3A3B1273}" destId="{78C8CC1C-3418-424E-A82C-FAC2D5778B5A}" srcOrd="0" destOrd="0" presId="urn:microsoft.com/office/officeart/2005/8/layout/list1"/>
    <dgm:cxn modelId="{492D0D7C-6A2D-4BDB-BE42-BD103222DBEA}" type="presParOf" srcId="{DB9CFAE7-D7D3-4542-87AA-981B3A3B1273}" destId="{B5055349-BF49-455B-BC2B-A8C6E82E8D5F}" srcOrd="1" destOrd="0" presId="urn:microsoft.com/office/officeart/2005/8/layout/list1"/>
    <dgm:cxn modelId="{7DE05F89-B836-42E4-A5BA-2DA78754767A}" type="presParOf" srcId="{8F62548A-00B8-4801-9F2C-61EB43A02465}" destId="{A6126B7E-8B5A-4CFD-AEBC-A219C212D18A}" srcOrd="1" destOrd="0" presId="urn:microsoft.com/office/officeart/2005/8/layout/list1"/>
    <dgm:cxn modelId="{5D30638A-0A21-4E7C-ABCB-3C29436FA818}" type="presParOf" srcId="{8F62548A-00B8-4801-9F2C-61EB43A02465}" destId="{A8163EB2-C0D1-4626-8ED6-15269DEA37E4}" srcOrd="2" destOrd="0" presId="urn:microsoft.com/office/officeart/2005/8/layout/list1"/>
    <dgm:cxn modelId="{D26B1780-98A0-4AB2-ABAC-AA42F38713E9}" type="presParOf" srcId="{8F62548A-00B8-4801-9F2C-61EB43A02465}" destId="{DA641DB1-951B-48AE-A113-EB848F285F70}" srcOrd="3" destOrd="0" presId="urn:microsoft.com/office/officeart/2005/8/layout/list1"/>
    <dgm:cxn modelId="{A3A7FD8B-F860-4B89-B58B-C99CCA4E518F}" type="presParOf" srcId="{8F62548A-00B8-4801-9F2C-61EB43A02465}" destId="{9C4161B9-5F35-44D8-9CC0-47C3133EE968}" srcOrd="4" destOrd="0" presId="urn:microsoft.com/office/officeart/2005/8/layout/list1"/>
    <dgm:cxn modelId="{E720A282-B44B-414C-97F0-FC09226397D0}" type="presParOf" srcId="{9C4161B9-5F35-44D8-9CC0-47C3133EE968}" destId="{75EA3EE8-6667-485F-8732-F4D522B8EB54}" srcOrd="0" destOrd="0" presId="urn:microsoft.com/office/officeart/2005/8/layout/list1"/>
    <dgm:cxn modelId="{2FDE86EC-1186-4E5E-ADAD-A8D442569B19}" type="presParOf" srcId="{9C4161B9-5F35-44D8-9CC0-47C3133EE968}" destId="{276A0BEB-51EA-4EB7-A32D-72E688110952}" srcOrd="1" destOrd="0" presId="urn:microsoft.com/office/officeart/2005/8/layout/list1"/>
    <dgm:cxn modelId="{FD4435FB-E790-4B99-B6EB-98E613464ED4}" type="presParOf" srcId="{8F62548A-00B8-4801-9F2C-61EB43A02465}" destId="{421DC7D8-CB30-44EB-9BC9-9C8F343689AB}" srcOrd="5" destOrd="0" presId="urn:microsoft.com/office/officeart/2005/8/layout/list1"/>
    <dgm:cxn modelId="{EABE941F-9C13-480C-8A5D-197CECB3C1D2}" type="presParOf" srcId="{8F62548A-00B8-4801-9F2C-61EB43A02465}" destId="{1364C8FB-083F-4A52-8459-69C3D7D4AEAF}" srcOrd="6" destOrd="0" presId="urn:microsoft.com/office/officeart/2005/8/layout/list1"/>
    <dgm:cxn modelId="{498A7DE6-B722-4B0B-AE12-FCA68F6818ED}" type="presParOf" srcId="{8F62548A-00B8-4801-9F2C-61EB43A02465}" destId="{D0DDF43B-B018-44B0-AF86-909FF2641F15}" srcOrd="7" destOrd="0" presId="urn:microsoft.com/office/officeart/2005/8/layout/list1"/>
    <dgm:cxn modelId="{2DED7CA3-9FC7-41AF-B7CF-8E98DF4D788E}" type="presParOf" srcId="{8F62548A-00B8-4801-9F2C-61EB43A02465}" destId="{25189DFD-2434-43CF-8A4D-F27AC98D1F36}" srcOrd="8" destOrd="0" presId="urn:microsoft.com/office/officeart/2005/8/layout/list1"/>
    <dgm:cxn modelId="{46F2AE78-722C-46CB-A4F4-4F0FFB4832BC}" type="presParOf" srcId="{25189DFD-2434-43CF-8A4D-F27AC98D1F36}" destId="{92221415-B142-4F84-9762-3402B5C24B06}" srcOrd="0" destOrd="0" presId="urn:microsoft.com/office/officeart/2005/8/layout/list1"/>
    <dgm:cxn modelId="{1A53C8FA-BCCE-4F90-BDFE-4F353B51F41C}" type="presParOf" srcId="{25189DFD-2434-43CF-8A4D-F27AC98D1F36}" destId="{8BCC261C-FDBB-4343-9AA6-4E41C74F15C3}" srcOrd="1" destOrd="0" presId="urn:microsoft.com/office/officeart/2005/8/layout/list1"/>
    <dgm:cxn modelId="{2863998B-E9A5-4C55-978C-F10B6B868C57}" type="presParOf" srcId="{8F62548A-00B8-4801-9F2C-61EB43A02465}" destId="{6BB06816-9470-4BD0-8552-E44D53CB3EA6}" srcOrd="9" destOrd="0" presId="urn:microsoft.com/office/officeart/2005/8/layout/list1"/>
    <dgm:cxn modelId="{E488BB5A-18AD-40C2-BF15-680197B7AE90}" type="presParOf" srcId="{8F62548A-00B8-4801-9F2C-61EB43A02465}" destId="{27CFCF2A-B9D4-4C37-BBE1-0275CF439B26}" srcOrd="10" destOrd="0" presId="urn:microsoft.com/office/officeart/2005/8/layout/list1"/>
    <dgm:cxn modelId="{D927EE70-BAF3-4AB4-A765-6EC28E524D1C}" type="presParOf" srcId="{8F62548A-00B8-4801-9F2C-61EB43A02465}" destId="{A526E2E6-0E90-437E-AACE-1CD0764E204C}" srcOrd="11" destOrd="0" presId="urn:microsoft.com/office/officeart/2005/8/layout/list1"/>
    <dgm:cxn modelId="{68371008-A894-4183-843D-BB1BAE4CE570}" type="presParOf" srcId="{8F62548A-00B8-4801-9F2C-61EB43A02465}" destId="{4A7AD187-D06E-43EF-BBBC-8F90EF2342DE}" srcOrd="12" destOrd="0" presId="urn:microsoft.com/office/officeart/2005/8/layout/list1"/>
    <dgm:cxn modelId="{9C34CACB-90DD-4F68-B69E-A07D4BBF14F8}" type="presParOf" srcId="{4A7AD187-D06E-43EF-BBBC-8F90EF2342DE}" destId="{AEBF734A-3E41-47CF-8794-7C064838CBFD}" srcOrd="0" destOrd="0" presId="urn:microsoft.com/office/officeart/2005/8/layout/list1"/>
    <dgm:cxn modelId="{F4113465-3586-492F-AAD8-582777AD072A}" type="presParOf" srcId="{4A7AD187-D06E-43EF-BBBC-8F90EF2342DE}" destId="{F4710C1B-568D-4DDB-977B-A452E15913BC}" srcOrd="1" destOrd="0" presId="urn:microsoft.com/office/officeart/2005/8/layout/list1"/>
    <dgm:cxn modelId="{6B1030E3-641D-458F-AF5A-C07155A56237}" type="presParOf" srcId="{8F62548A-00B8-4801-9F2C-61EB43A02465}" destId="{336B6EC3-E239-478C-8745-C17CCF362B1E}" srcOrd="13" destOrd="0" presId="urn:microsoft.com/office/officeart/2005/8/layout/list1"/>
    <dgm:cxn modelId="{FAF3B3F4-6058-4700-8B67-4E5E29A13FD0}" type="presParOf" srcId="{8F62548A-00B8-4801-9F2C-61EB43A02465}" destId="{7F6E9E5E-49E4-4BB9-A6DF-173014671E9E}"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A14840-BFF5-4A91-9421-E73944370DA6}" type="doc">
      <dgm:prSet loTypeId="urn:microsoft.com/office/officeart/2005/8/layout/list1" loCatId="list" qsTypeId="urn:microsoft.com/office/officeart/2005/8/quickstyle/3d2" qsCatId="3D" csTypeId="urn:microsoft.com/office/officeart/2005/8/colors/accent1_3" csCatId="accent1" phldr="1"/>
      <dgm:spPr/>
      <dgm:t>
        <a:bodyPr/>
        <a:lstStyle/>
        <a:p>
          <a:pPr rtl="1"/>
          <a:endParaRPr lang="ar-EG"/>
        </a:p>
      </dgm:t>
    </dgm:pt>
    <dgm:pt modelId="{4C5D07CE-7FA3-4395-B233-29D5FC86BBCC}">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التطبيق التجريبي للنظام</a:t>
          </a:r>
          <a:endParaRPr lang="ar-EG" altLang="en-US" sz="3200" dirty="0" smtClean="0">
            <a:solidFill>
              <a:schemeClr val="tx1"/>
            </a:solidFill>
            <a:latin typeface="Traditional Arabic" pitchFamily="18" charset="-78"/>
            <a:ea typeface="+mn-ea"/>
            <a:cs typeface="Sultan bold" pitchFamily="2" charset="-78"/>
          </a:endParaRPr>
        </a:p>
      </dgm:t>
    </dgm:pt>
    <dgm:pt modelId="{DFEB7DB1-DED2-4788-A86D-35E43655CA59}" type="parTrans" cxnId="{85AE86DB-1E98-469C-8963-AC991DE48E51}">
      <dgm:prSet/>
      <dgm:spPr/>
      <dgm:t>
        <a:bodyPr/>
        <a:lstStyle/>
        <a:p>
          <a:pPr rtl="1"/>
          <a:endParaRPr lang="ar-EG" sz="3200">
            <a:cs typeface="Sultan bold" pitchFamily="2" charset="-78"/>
          </a:endParaRPr>
        </a:p>
      </dgm:t>
    </dgm:pt>
    <dgm:pt modelId="{E59CF807-8F0D-484A-8FDC-D889425979BB}" type="sibTrans" cxnId="{85AE86DB-1E98-469C-8963-AC991DE48E51}">
      <dgm:prSet/>
      <dgm:spPr/>
      <dgm:t>
        <a:bodyPr/>
        <a:lstStyle/>
        <a:p>
          <a:pPr rtl="1"/>
          <a:endParaRPr lang="ar-EG" sz="3200">
            <a:cs typeface="Sultan bold" pitchFamily="2" charset="-78"/>
          </a:endParaRPr>
        </a:p>
      </dgm:t>
    </dgm:pt>
    <dgm:pt modelId="{A999DBDF-2A3A-4FDF-99D9-520F52753D17}">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التطبيق النهائي للنظام</a:t>
          </a:r>
          <a:endParaRPr lang="ar-EG" altLang="en-US" sz="3200" dirty="0" smtClean="0">
            <a:solidFill>
              <a:schemeClr val="tx1"/>
            </a:solidFill>
            <a:latin typeface="Traditional Arabic" pitchFamily="18" charset="-78"/>
            <a:ea typeface="+mn-ea"/>
            <a:cs typeface="Sultan bold" pitchFamily="2" charset="-78"/>
          </a:endParaRPr>
        </a:p>
      </dgm:t>
    </dgm:pt>
    <dgm:pt modelId="{3CC3C9FD-6FE4-4B26-9C8C-C38BC59B42BA}" type="parTrans" cxnId="{37800E2B-5771-4296-962D-05B5BE0EBA10}">
      <dgm:prSet/>
      <dgm:spPr/>
      <dgm:t>
        <a:bodyPr/>
        <a:lstStyle/>
        <a:p>
          <a:pPr rtl="1"/>
          <a:endParaRPr lang="ar-EG" sz="3200">
            <a:cs typeface="Sultan bold" pitchFamily="2" charset="-78"/>
          </a:endParaRPr>
        </a:p>
      </dgm:t>
    </dgm:pt>
    <dgm:pt modelId="{513369A1-6ADC-4FAD-9D86-4C0070EE10AD}" type="sibTrans" cxnId="{37800E2B-5771-4296-962D-05B5BE0EBA10}">
      <dgm:prSet/>
      <dgm:spPr/>
      <dgm:t>
        <a:bodyPr/>
        <a:lstStyle/>
        <a:p>
          <a:pPr rtl="1"/>
          <a:endParaRPr lang="ar-EG" sz="3200">
            <a:cs typeface="Sultan bold" pitchFamily="2" charset="-78"/>
          </a:endParaRPr>
        </a:p>
      </dgm:t>
    </dgm:pt>
    <dgm:pt modelId="{9B2D856C-51D3-4D97-90C7-60470F7374FA}">
      <dgm:prSet phldrT="[Text]" custT="1"/>
      <dgm:spPr>
        <a:solidFill>
          <a:schemeClr val="bg1"/>
        </a:solidFill>
        <a:ln>
          <a:solidFill>
            <a:schemeClr val="tx1"/>
          </a:solidFill>
        </a:ln>
      </dgm:spPr>
      <dgm:t>
        <a:bodyPr/>
        <a:lstStyle/>
        <a:p>
          <a:pPr rtl="1"/>
          <a:r>
            <a:rPr lang="ar-JO" altLang="en-US" sz="3200" dirty="0" smtClean="0">
              <a:solidFill>
                <a:schemeClr val="tx1"/>
              </a:solidFill>
              <a:latin typeface="Traditional Arabic" pitchFamily="18" charset="-78"/>
              <a:ea typeface="+mn-ea"/>
              <a:cs typeface="Sultan bold" pitchFamily="2" charset="-78"/>
            </a:rPr>
            <a:t>الحصول على </a:t>
          </a:r>
          <a:r>
            <a:rPr lang="ar-JO" altLang="en-US" sz="3200" dirty="0" err="1" smtClean="0">
              <a:solidFill>
                <a:schemeClr val="tx1"/>
              </a:solidFill>
              <a:latin typeface="Traditional Arabic" pitchFamily="18" charset="-78"/>
              <a:ea typeface="+mn-ea"/>
              <a:cs typeface="Sultan bold" pitchFamily="2" charset="-78"/>
            </a:rPr>
            <a:t>الشه</a:t>
          </a:r>
          <a:r>
            <a:rPr lang="ar-EG" altLang="en-US" sz="3200" dirty="0" smtClean="0">
              <a:solidFill>
                <a:schemeClr val="tx1"/>
              </a:solidFill>
              <a:latin typeface="Traditional Arabic" pitchFamily="18" charset="-78"/>
              <a:ea typeface="+mn-ea"/>
              <a:cs typeface="Sultan bold" pitchFamily="2" charset="-78"/>
            </a:rPr>
            <a:t>ـ</a:t>
          </a:r>
          <a:r>
            <a:rPr lang="ar-JO" altLang="en-US" sz="3200" dirty="0" err="1" smtClean="0">
              <a:solidFill>
                <a:schemeClr val="tx1"/>
              </a:solidFill>
              <a:latin typeface="Traditional Arabic" pitchFamily="18" charset="-78"/>
              <a:ea typeface="+mn-ea"/>
              <a:cs typeface="Sultan bold" pitchFamily="2" charset="-78"/>
            </a:rPr>
            <a:t>ادة</a:t>
          </a:r>
          <a:endParaRPr lang="ar-EG" altLang="en-US" sz="3200" dirty="0" smtClean="0">
            <a:solidFill>
              <a:schemeClr val="tx1"/>
            </a:solidFill>
            <a:latin typeface="Traditional Arabic" pitchFamily="18" charset="-78"/>
            <a:ea typeface="+mn-ea"/>
            <a:cs typeface="Sultan bold" pitchFamily="2" charset="-78"/>
          </a:endParaRPr>
        </a:p>
      </dgm:t>
    </dgm:pt>
    <dgm:pt modelId="{E764187F-9B75-455C-A4DC-69863D56BDB9}" type="parTrans" cxnId="{C685232C-E9A3-4E22-914D-EE50B29A492F}">
      <dgm:prSet/>
      <dgm:spPr/>
      <dgm:t>
        <a:bodyPr/>
        <a:lstStyle/>
        <a:p>
          <a:pPr rtl="1"/>
          <a:endParaRPr lang="ar-EG" sz="3200">
            <a:cs typeface="Sultan bold" pitchFamily="2" charset="-78"/>
          </a:endParaRPr>
        </a:p>
      </dgm:t>
    </dgm:pt>
    <dgm:pt modelId="{C836A799-AA98-40E2-B84E-CD61D0766964}" type="sibTrans" cxnId="{C685232C-E9A3-4E22-914D-EE50B29A492F}">
      <dgm:prSet/>
      <dgm:spPr/>
      <dgm:t>
        <a:bodyPr/>
        <a:lstStyle/>
        <a:p>
          <a:pPr rtl="1"/>
          <a:endParaRPr lang="ar-EG" sz="3200">
            <a:cs typeface="Sultan bold" pitchFamily="2" charset="-78"/>
          </a:endParaRPr>
        </a:p>
      </dgm:t>
    </dgm:pt>
    <dgm:pt modelId="{8F62548A-00B8-4801-9F2C-61EB43A02465}" type="pres">
      <dgm:prSet presAssocID="{D2A14840-BFF5-4A91-9421-E73944370DA6}" presName="linear" presStyleCnt="0">
        <dgm:presLayoutVars>
          <dgm:dir val="rev"/>
          <dgm:animLvl val="lvl"/>
          <dgm:resizeHandles val="exact"/>
        </dgm:presLayoutVars>
      </dgm:prSet>
      <dgm:spPr/>
      <dgm:t>
        <a:bodyPr/>
        <a:lstStyle/>
        <a:p>
          <a:pPr rtl="1"/>
          <a:endParaRPr lang="ar-EG"/>
        </a:p>
      </dgm:t>
    </dgm:pt>
    <dgm:pt modelId="{DB9CFAE7-D7D3-4542-87AA-981B3A3B1273}" type="pres">
      <dgm:prSet presAssocID="{4C5D07CE-7FA3-4395-B233-29D5FC86BBCC}" presName="parentLin" presStyleCnt="0"/>
      <dgm:spPr/>
    </dgm:pt>
    <dgm:pt modelId="{78C8CC1C-3418-424E-A82C-FAC2D5778B5A}" type="pres">
      <dgm:prSet presAssocID="{4C5D07CE-7FA3-4395-B233-29D5FC86BBCC}" presName="parentLeftMargin" presStyleLbl="node1" presStyleIdx="0" presStyleCnt="3"/>
      <dgm:spPr/>
      <dgm:t>
        <a:bodyPr/>
        <a:lstStyle/>
        <a:p>
          <a:pPr rtl="1"/>
          <a:endParaRPr lang="ar-EG"/>
        </a:p>
      </dgm:t>
    </dgm:pt>
    <dgm:pt modelId="{B5055349-BF49-455B-BC2B-A8C6E82E8D5F}" type="pres">
      <dgm:prSet presAssocID="{4C5D07CE-7FA3-4395-B233-29D5FC86BBCC}" presName="parentText" presStyleLbl="node1" presStyleIdx="0" presStyleCnt="3" custScaleX="124439" custScaleY="133932">
        <dgm:presLayoutVars>
          <dgm:chMax val="0"/>
          <dgm:bulletEnabled val="1"/>
        </dgm:presLayoutVars>
      </dgm:prSet>
      <dgm:spPr/>
      <dgm:t>
        <a:bodyPr/>
        <a:lstStyle/>
        <a:p>
          <a:pPr rtl="1"/>
          <a:endParaRPr lang="ar-EG"/>
        </a:p>
      </dgm:t>
    </dgm:pt>
    <dgm:pt modelId="{A6126B7E-8B5A-4CFD-AEBC-A219C212D18A}" type="pres">
      <dgm:prSet presAssocID="{4C5D07CE-7FA3-4395-B233-29D5FC86BBCC}" presName="negativeSpace" presStyleCnt="0"/>
      <dgm:spPr/>
    </dgm:pt>
    <dgm:pt modelId="{A8163EB2-C0D1-4626-8ED6-15269DEA37E4}" type="pres">
      <dgm:prSet presAssocID="{4C5D07CE-7FA3-4395-B233-29D5FC86BBCC}" presName="childText" presStyleLbl="conFgAcc1" presStyleIdx="0" presStyleCnt="3">
        <dgm:presLayoutVars>
          <dgm:bulletEnabled val="1"/>
        </dgm:presLayoutVars>
      </dgm:prSet>
      <dgm:spPr>
        <a:ln w="28575">
          <a:solidFill>
            <a:schemeClr val="accent1"/>
          </a:solidFill>
        </a:ln>
      </dgm:spPr>
    </dgm:pt>
    <dgm:pt modelId="{DA641DB1-951B-48AE-A113-EB848F285F70}" type="pres">
      <dgm:prSet presAssocID="{E59CF807-8F0D-484A-8FDC-D889425979BB}" presName="spaceBetweenRectangles" presStyleCnt="0"/>
      <dgm:spPr/>
    </dgm:pt>
    <dgm:pt modelId="{9C4161B9-5F35-44D8-9CC0-47C3133EE968}" type="pres">
      <dgm:prSet presAssocID="{A999DBDF-2A3A-4FDF-99D9-520F52753D17}" presName="parentLin" presStyleCnt="0"/>
      <dgm:spPr/>
    </dgm:pt>
    <dgm:pt modelId="{75EA3EE8-6667-485F-8732-F4D522B8EB54}" type="pres">
      <dgm:prSet presAssocID="{A999DBDF-2A3A-4FDF-99D9-520F52753D17}" presName="parentLeftMargin" presStyleLbl="node1" presStyleIdx="0" presStyleCnt="3"/>
      <dgm:spPr/>
      <dgm:t>
        <a:bodyPr/>
        <a:lstStyle/>
        <a:p>
          <a:pPr rtl="1"/>
          <a:endParaRPr lang="ar-EG"/>
        </a:p>
      </dgm:t>
    </dgm:pt>
    <dgm:pt modelId="{276A0BEB-51EA-4EB7-A32D-72E688110952}" type="pres">
      <dgm:prSet presAssocID="{A999DBDF-2A3A-4FDF-99D9-520F52753D17}" presName="parentText" presStyleLbl="node1" presStyleIdx="1" presStyleCnt="3" custScaleX="124439" custScaleY="125128">
        <dgm:presLayoutVars>
          <dgm:chMax val="0"/>
          <dgm:bulletEnabled val="1"/>
        </dgm:presLayoutVars>
      </dgm:prSet>
      <dgm:spPr/>
      <dgm:t>
        <a:bodyPr/>
        <a:lstStyle/>
        <a:p>
          <a:pPr rtl="1"/>
          <a:endParaRPr lang="ar-EG"/>
        </a:p>
      </dgm:t>
    </dgm:pt>
    <dgm:pt modelId="{421DC7D8-CB30-44EB-9BC9-9C8F343689AB}" type="pres">
      <dgm:prSet presAssocID="{A999DBDF-2A3A-4FDF-99D9-520F52753D17}" presName="negativeSpace" presStyleCnt="0"/>
      <dgm:spPr/>
    </dgm:pt>
    <dgm:pt modelId="{1364C8FB-083F-4A52-8459-69C3D7D4AEAF}" type="pres">
      <dgm:prSet presAssocID="{A999DBDF-2A3A-4FDF-99D9-520F52753D17}" presName="childText" presStyleLbl="conFgAcc1" presStyleIdx="1" presStyleCnt="3">
        <dgm:presLayoutVars>
          <dgm:bulletEnabled val="1"/>
        </dgm:presLayoutVars>
      </dgm:prSet>
      <dgm:spPr>
        <a:ln w="28575">
          <a:solidFill>
            <a:srgbClr val="006600"/>
          </a:solidFill>
        </a:ln>
      </dgm:spPr>
    </dgm:pt>
    <dgm:pt modelId="{D0DDF43B-B018-44B0-AF86-909FF2641F15}" type="pres">
      <dgm:prSet presAssocID="{513369A1-6ADC-4FAD-9D86-4C0070EE10AD}" presName="spaceBetweenRectangles" presStyleCnt="0"/>
      <dgm:spPr/>
    </dgm:pt>
    <dgm:pt modelId="{25189DFD-2434-43CF-8A4D-F27AC98D1F36}" type="pres">
      <dgm:prSet presAssocID="{9B2D856C-51D3-4D97-90C7-60470F7374FA}" presName="parentLin" presStyleCnt="0"/>
      <dgm:spPr/>
    </dgm:pt>
    <dgm:pt modelId="{92221415-B142-4F84-9762-3402B5C24B06}" type="pres">
      <dgm:prSet presAssocID="{9B2D856C-51D3-4D97-90C7-60470F7374FA}" presName="parentLeftMargin" presStyleLbl="node1" presStyleIdx="1" presStyleCnt="3"/>
      <dgm:spPr/>
      <dgm:t>
        <a:bodyPr/>
        <a:lstStyle/>
        <a:p>
          <a:pPr rtl="1"/>
          <a:endParaRPr lang="ar-EG"/>
        </a:p>
      </dgm:t>
    </dgm:pt>
    <dgm:pt modelId="{8BCC261C-FDBB-4343-9AA6-4E41C74F15C3}" type="pres">
      <dgm:prSet presAssocID="{9B2D856C-51D3-4D97-90C7-60470F7374FA}" presName="parentText" presStyleLbl="node1" presStyleIdx="2" presStyleCnt="3" custScaleX="124439" custScaleY="138396">
        <dgm:presLayoutVars>
          <dgm:chMax val="0"/>
          <dgm:bulletEnabled val="1"/>
        </dgm:presLayoutVars>
      </dgm:prSet>
      <dgm:spPr/>
      <dgm:t>
        <a:bodyPr/>
        <a:lstStyle/>
        <a:p>
          <a:pPr rtl="1"/>
          <a:endParaRPr lang="ar-EG"/>
        </a:p>
      </dgm:t>
    </dgm:pt>
    <dgm:pt modelId="{6BB06816-9470-4BD0-8552-E44D53CB3EA6}" type="pres">
      <dgm:prSet presAssocID="{9B2D856C-51D3-4D97-90C7-60470F7374FA}" presName="negativeSpace" presStyleCnt="0"/>
      <dgm:spPr/>
    </dgm:pt>
    <dgm:pt modelId="{27CFCF2A-B9D4-4C37-BBE1-0275CF439B26}" type="pres">
      <dgm:prSet presAssocID="{9B2D856C-51D3-4D97-90C7-60470F7374FA}" presName="childText" presStyleLbl="conFgAcc1" presStyleIdx="2" presStyleCnt="3">
        <dgm:presLayoutVars>
          <dgm:bulletEnabled val="1"/>
        </dgm:presLayoutVars>
      </dgm:prSet>
      <dgm:spPr>
        <a:ln w="28575">
          <a:solidFill>
            <a:srgbClr val="002060"/>
          </a:solidFill>
        </a:ln>
      </dgm:spPr>
    </dgm:pt>
  </dgm:ptLst>
  <dgm:cxnLst>
    <dgm:cxn modelId="{85AE86DB-1E98-469C-8963-AC991DE48E51}" srcId="{D2A14840-BFF5-4A91-9421-E73944370DA6}" destId="{4C5D07CE-7FA3-4395-B233-29D5FC86BBCC}" srcOrd="0" destOrd="0" parTransId="{DFEB7DB1-DED2-4788-A86D-35E43655CA59}" sibTransId="{E59CF807-8F0D-484A-8FDC-D889425979BB}"/>
    <dgm:cxn modelId="{5A0883F0-3EFA-4EA6-9920-0E581FE0AA3F}" type="presOf" srcId="{9B2D856C-51D3-4D97-90C7-60470F7374FA}" destId="{8BCC261C-FDBB-4343-9AA6-4E41C74F15C3}" srcOrd="1" destOrd="0" presId="urn:microsoft.com/office/officeart/2005/8/layout/list1"/>
    <dgm:cxn modelId="{37800E2B-5771-4296-962D-05B5BE0EBA10}" srcId="{D2A14840-BFF5-4A91-9421-E73944370DA6}" destId="{A999DBDF-2A3A-4FDF-99D9-520F52753D17}" srcOrd="1" destOrd="0" parTransId="{3CC3C9FD-6FE4-4B26-9C8C-C38BC59B42BA}" sibTransId="{513369A1-6ADC-4FAD-9D86-4C0070EE10AD}"/>
    <dgm:cxn modelId="{76F6DB02-D5BD-47EB-B760-1ECE174FC6A9}" type="presOf" srcId="{4C5D07CE-7FA3-4395-B233-29D5FC86BBCC}" destId="{B5055349-BF49-455B-BC2B-A8C6E82E8D5F}" srcOrd="1" destOrd="0" presId="urn:microsoft.com/office/officeart/2005/8/layout/list1"/>
    <dgm:cxn modelId="{B8115165-D61F-4FAA-95A1-5A62717546AE}" type="presOf" srcId="{9B2D856C-51D3-4D97-90C7-60470F7374FA}" destId="{92221415-B142-4F84-9762-3402B5C24B06}" srcOrd="0" destOrd="0" presId="urn:microsoft.com/office/officeart/2005/8/layout/list1"/>
    <dgm:cxn modelId="{2F4CAB38-9877-45BF-96B7-44934DCA30B5}" type="presOf" srcId="{4C5D07CE-7FA3-4395-B233-29D5FC86BBCC}" destId="{78C8CC1C-3418-424E-A82C-FAC2D5778B5A}" srcOrd="0" destOrd="0" presId="urn:microsoft.com/office/officeart/2005/8/layout/list1"/>
    <dgm:cxn modelId="{737BD134-DF09-4620-84BE-569EA0047CD6}" type="presOf" srcId="{A999DBDF-2A3A-4FDF-99D9-520F52753D17}" destId="{75EA3EE8-6667-485F-8732-F4D522B8EB54}" srcOrd="0" destOrd="0" presId="urn:microsoft.com/office/officeart/2005/8/layout/list1"/>
    <dgm:cxn modelId="{FF71285C-7A8E-4EB0-BE53-56DE86F2EDF1}" type="presOf" srcId="{D2A14840-BFF5-4A91-9421-E73944370DA6}" destId="{8F62548A-00B8-4801-9F2C-61EB43A02465}" srcOrd="0" destOrd="0" presId="urn:microsoft.com/office/officeart/2005/8/layout/list1"/>
    <dgm:cxn modelId="{3094C9EE-B0E8-4B55-A60F-54FDDB5748D4}" type="presOf" srcId="{A999DBDF-2A3A-4FDF-99D9-520F52753D17}" destId="{276A0BEB-51EA-4EB7-A32D-72E688110952}" srcOrd="1" destOrd="0" presId="urn:microsoft.com/office/officeart/2005/8/layout/list1"/>
    <dgm:cxn modelId="{C685232C-E9A3-4E22-914D-EE50B29A492F}" srcId="{D2A14840-BFF5-4A91-9421-E73944370DA6}" destId="{9B2D856C-51D3-4D97-90C7-60470F7374FA}" srcOrd="2" destOrd="0" parTransId="{E764187F-9B75-455C-A4DC-69863D56BDB9}" sibTransId="{C836A799-AA98-40E2-B84E-CD61D0766964}"/>
    <dgm:cxn modelId="{E85E175A-95B9-48C2-9503-A143D3041229}" type="presParOf" srcId="{8F62548A-00B8-4801-9F2C-61EB43A02465}" destId="{DB9CFAE7-D7D3-4542-87AA-981B3A3B1273}" srcOrd="0" destOrd="0" presId="urn:microsoft.com/office/officeart/2005/8/layout/list1"/>
    <dgm:cxn modelId="{07DCFD6B-1CC8-41A2-82DA-4E5879B26127}" type="presParOf" srcId="{DB9CFAE7-D7D3-4542-87AA-981B3A3B1273}" destId="{78C8CC1C-3418-424E-A82C-FAC2D5778B5A}" srcOrd="0" destOrd="0" presId="urn:microsoft.com/office/officeart/2005/8/layout/list1"/>
    <dgm:cxn modelId="{71540306-570A-43A5-A33C-BA3341BABFB6}" type="presParOf" srcId="{DB9CFAE7-D7D3-4542-87AA-981B3A3B1273}" destId="{B5055349-BF49-455B-BC2B-A8C6E82E8D5F}" srcOrd="1" destOrd="0" presId="urn:microsoft.com/office/officeart/2005/8/layout/list1"/>
    <dgm:cxn modelId="{7F0AE27F-03CE-46D8-86E9-925B09827AFA}" type="presParOf" srcId="{8F62548A-00B8-4801-9F2C-61EB43A02465}" destId="{A6126B7E-8B5A-4CFD-AEBC-A219C212D18A}" srcOrd="1" destOrd="0" presId="urn:microsoft.com/office/officeart/2005/8/layout/list1"/>
    <dgm:cxn modelId="{34AA01F2-6310-43B4-9325-4D8F9540A8FC}" type="presParOf" srcId="{8F62548A-00B8-4801-9F2C-61EB43A02465}" destId="{A8163EB2-C0D1-4626-8ED6-15269DEA37E4}" srcOrd="2" destOrd="0" presId="urn:microsoft.com/office/officeart/2005/8/layout/list1"/>
    <dgm:cxn modelId="{2AD98365-0874-4729-BC7D-8E6DFE803893}" type="presParOf" srcId="{8F62548A-00B8-4801-9F2C-61EB43A02465}" destId="{DA641DB1-951B-48AE-A113-EB848F285F70}" srcOrd="3" destOrd="0" presId="urn:microsoft.com/office/officeart/2005/8/layout/list1"/>
    <dgm:cxn modelId="{AE052988-937D-48DE-805D-C0D45FCB3648}" type="presParOf" srcId="{8F62548A-00B8-4801-9F2C-61EB43A02465}" destId="{9C4161B9-5F35-44D8-9CC0-47C3133EE968}" srcOrd="4" destOrd="0" presId="urn:microsoft.com/office/officeart/2005/8/layout/list1"/>
    <dgm:cxn modelId="{9B1D87BC-45D5-46ED-A498-2164A76599AD}" type="presParOf" srcId="{9C4161B9-5F35-44D8-9CC0-47C3133EE968}" destId="{75EA3EE8-6667-485F-8732-F4D522B8EB54}" srcOrd="0" destOrd="0" presId="urn:microsoft.com/office/officeart/2005/8/layout/list1"/>
    <dgm:cxn modelId="{43046E19-D222-4D47-9CDD-C1DC4B112B96}" type="presParOf" srcId="{9C4161B9-5F35-44D8-9CC0-47C3133EE968}" destId="{276A0BEB-51EA-4EB7-A32D-72E688110952}" srcOrd="1" destOrd="0" presId="urn:microsoft.com/office/officeart/2005/8/layout/list1"/>
    <dgm:cxn modelId="{3BB86861-F3AD-4250-A7DC-A9E8E8324F31}" type="presParOf" srcId="{8F62548A-00B8-4801-9F2C-61EB43A02465}" destId="{421DC7D8-CB30-44EB-9BC9-9C8F343689AB}" srcOrd="5" destOrd="0" presId="urn:microsoft.com/office/officeart/2005/8/layout/list1"/>
    <dgm:cxn modelId="{F63465D4-8A48-4A86-B90C-B56D37D71125}" type="presParOf" srcId="{8F62548A-00B8-4801-9F2C-61EB43A02465}" destId="{1364C8FB-083F-4A52-8459-69C3D7D4AEAF}" srcOrd="6" destOrd="0" presId="urn:microsoft.com/office/officeart/2005/8/layout/list1"/>
    <dgm:cxn modelId="{5A9F2514-A845-40E8-AC1D-AD4EFBB5BD8B}" type="presParOf" srcId="{8F62548A-00B8-4801-9F2C-61EB43A02465}" destId="{D0DDF43B-B018-44B0-AF86-909FF2641F15}" srcOrd="7" destOrd="0" presId="urn:microsoft.com/office/officeart/2005/8/layout/list1"/>
    <dgm:cxn modelId="{16FD628D-44F8-4848-901E-6DA283F334E1}" type="presParOf" srcId="{8F62548A-00B8-4801-9F2C-61EB43A02465}" destId="{25189DFD-2434-43CF-8A4D-F27AC98D1F36}" srcOrd="8" destOrd="0" presId="urn:microsoft.com/office/officeart/2005/8/layout/list1"/>
    <dgm:cxn modelId="{1CC8CB41-09EF-4F98-92DC-667EB4378AF1}" type="presParOf" srcId="{25189DFD-2434-43CF-8A4D-F27AC98D1F36}" destId="{92221415-B142-4F84-9762-3402B5C24B06}" srcOrd="0" destOrd="0" presId="urn:microsoft.com/office/officeart/2005/8/layout/list1"/>
    <dgm:cxn modelId="{C9E42262-BA78-4625-8627-A098DB461365}" type="presParOf" srcId="{25189DFD-2434-43CF-8A4D-F27AC98D1F36}" destId="{8BCC261C-FDBB-4343-9AA6-4E41C74F15C3}" srcOrd="1" destOrd="0" presId="urn:microsoft.com/office/officeart/2005/8/layout/list1"/>
    <dgm:cxn modelId="{2A96B6BC-4711-46BC-9E2C-8006663668C6}" type="presParOf" srcId="{8F62548A-00B8-4801-9F2C-61EB43A02465}" destId="{6BB06816-9470-4BD0-8552-E44D53CB3EA6}" srcOrd="9" destOrd="0" presId="urn:microsoft.com/office/officeart/2005/8/layout/list1"/>
    <dgm:cxn modelId="{43022D0A-A6A0-4CA6-AB59-D050B9B89E6A}" type="presParOf" srcId="{8F62548A-00B8-4801-9F2C-61EB43A02465}" destId="{27CFCF2A-B9D4-4C37-BBE1-0275CF439B26}"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163EB2-C0D1-4626-8ED6-15269DEA37E4}">
      <dsp:nvSpPr>
        <dsp:cNvPr id="0" name=""/>
        <dsp:cNvSpPr/>
      </dsp:nvSpPr>
      <dsp:spPr>
        <a:xfrm>
          <a:off x="0" y="522496"/>
          <a:ext cx="5381659" cy="529200"/>
        </a:xfrm>
        <a:prstGeom prst="rect">
          <a:avLst/>
        </a:prstGeom>
        <a:solidFill>
          <a:schemeClr val="lt1">
            <a:alpha val="90000"/>
            <a:hueOff val="0"/>
            <a:satOff val="0"/>
            <a:lumOff val="0"/>
            <a:alphaOff val="0"/>
          </a:schemeClr>
        </a:solidFill>
        <a:ln w="28575" cap="flat" cmpd="sng" algn="ctr">
          <a:solidFill>
            <a:schemeClr val="accent1"/>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5055349-BF49-455B-BC2B-A8C6E82E8D5F}">
      <dsp:nvSpPr>
        <dsp:cNvPr id="0" name=""/>
        <dsp:cNvSpPr/>
      </dsp:nvSpPr>
      <dsp:spPr>
        <a:xfrm>
          <a:off x="424758" y="2185"/>
          <a:ext cx="4687818" cy="830271"/>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390" tIns="0" rIns="142390"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إدامة وتحسين النظام</a:t>
          </a:r>
          <a:endParaRPr lang="ar-EG" altLang="en-US" sz="3200" kern="1200" dirty="0" smtClean="0">
            <a:solidFill>
              <a:schemeClr val="tx1"/>
            </a:solidFill>
            <a:latin typeface="Traditional Arabic" pitchFamily="18" charset="-78"/>
            <a:ea typeface="+mn-ea"/>
            <a:cs typeface="Sultan bold" pitchFamily="2" charset="-78"/>
          </a:endParaRPr>
        </a:p>
      </dsp:txBody>
      <dsp:txXfrm>
        <a:off x="424758" y="2185"/>
        <a:ext cx="4687818" cy="830271"/>
      </dsp:txXfrm>
    </dsp:sp>
    <dsp:sp modelId="{1364C8FB-083F-4A52-8459-69C3D7D4AEAF}">
      <dsp:nvSpPr>
        <dsp:cNvPr id="0" name=""/>
        <dsp:cNvSpPr/>
      </dsp:nvSpPr>
      <dsp:spPr>
        <a:xfrm>
          <a:off x="0" y="1630830"/>
          <a:ext cx="5381659" cy="529200"/>
        </a:xfrm>
        <a:prstGeom prst="rect">
          <a:avLst/>
        </a:prstGeom>
        <a:solidFill>
          <a:schemeClr val="lt1">
            <a:alpha val="90000"/>
            <a:hueOff val="0"/>
            <a:satOff val="0"/>
            <a:lumOff val="0"/>
            <a:alphaOff val="0"/>
          </a:schemeClr>
        </a:solidFill>
        <a:ln w="28575" cap="flat" cmpd="sng" algn="ctr">
          <a:solidFill>
            <a:srgbClr val="0066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76A0BEB-51EA-4EB7-A32D-72E688110952}">
      <dsp:nvSpPr>
        <dsp:cNvPr id="0" name=""/>
        <dsp:cNvSpPr/>
      </dsp:nvSpPr>
      <dsp:spPr>
        <a:xfrm>
          <a:off x="424758" y="1165096"/>
          <a:ext cx="4687818" cy="775693"/>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390" tIns="0" rIns="142390"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تنفيذ التدقيق الداخلي بانتظام</a:t>
          </a:r>
          <a:endParaRPr lang="ar-EG" altLang="en-US" sz="3200" kern="1200" dirty="0" smtClean="0">
            <a:solidFill>
              <a:schemeClr val="tx1"/>
            </a:solidFill>
            <a:latin typeface="Traditional Arabic" pitchFamily="18" charset="-78"/>
            <a:ea typeface="+mn-ea"/>
            <a:cs typeface="Sultan bold" pitchFamily="2" charset="-78"/>
          </a:endParaRPr>
        </a:p>
      </dsp:txBody>
      <dsp:txXfrm>
        <a:off x="424758" y="1165096"/>
        <a:ext cx="4687818" cy="775693"/>
      </dsp:txXfrm>
    </dsp:sp>
    <dsp:sp modelId="{27CFCF2A-B9D4-4C37-BBE1-0275CF439B26}">
      <dsp:nvSpPr>
        <dsp:cNvPr id="0" name=""/>
        <dsp:cNvSpPr/>
      </dsp:nvSpPr>
      <dsp:spPr>
        <a:xfrm>
          <a:off x="0" y="2821414"/>
          <a:ext cx="5381659" cy="529200"/>
        </a:xfrm>
        <a:prstGeom prst="rect">
          <a:avLst/>
        </a:prstGeom>
        <a:solidFill>
          <a:schemeClr val="lt1">
            <a:alpha val="90000"/>
            <a:hueOff val="0"/>
            <a:satOff val="0"/>
            <a:lumOff val="0"/>
            <a:alphaOff val="0"/>
          </a:schemeClr>
        </a:solidFill>
        <a:ln w="28575" cap="flat" cmpd="sng" algn="ctr">
          <a:solidFill>
            <a:srgbClr val="00206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CC261C-FDBB-4343-9AA6-4E41C74F15C3}">
      <dsp:nvSpPr>
        <dsp:cNvPr id="0" name=""/>
        <dsp:cNvSpPr/>
      </dsp:nvSpPr>
      <dsp:spPr>
        <a:xfrm>
          <a:off x="424758" y="2273430"/>
          <a:ext cx="4687818" cy="857944"/>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390" tIns="0" rIns="142390"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تنفيذ التدقيق الخارجي كل </a:t>
          </a:r>
          <a:r>
            <a:rPr lang="ar-JO" altLang="en-US" sz="3000" b="1" kern="1200" dirty="0" smtClean="0">
              <a:solidFill>
                <a:schemeClr val="tx1"/>
              </a:solidFill>
              <a:latin typeface="Times New Roman" pitchFamily="18" charset="0"/>
              <a:ea typeface="+mn-ea"/>
              <a:cs typeface="Times New Roman" pitchFamily="18" charset="0"/>
            </a:rPr>
            <a:t>6</a:t>
          </a:r>
          <a:r>
            <a:rPr lang="ar-JO" altLang="en-US" sz="2800" kern="1200" dirty="0" smtClean="0">
              <a:solidFill>
                <a:schemeClr val="tx1"/>
              </a:solidFill>
              <a:latin typeface="Traditional Arabic" pitchFamily="18" charset="-78"/>
              <a:ea typeface="+mn-ea"/>
              <a:cs typeface="Sultan bold" pitchFamily="2" charset="-78"/>
            </a:rPr>
            <a:t> </a:t>
          </a:r>
          <a:r>
            <a:rPr lang="ar-JO" altLang="en-US" sz="3200" kern="1200" dirty="0" smtClean="0">
              <a:solidFill>
                <a:schemeClr val="tx1"/>
              </a:solidFill>
              <a:latin typeface="Traditional Arabic" pitchFamily="18" charset="-78"/>
              <a:ea typeface="+mn-ea"/>
              <a:cs typeface="Sultan bold" pitchFamily="2" charset="-78"/>
            </a:rPr>
            <a:t>شه</a:t>
          </a:r>
          <a:r>
            <a:rPr lang="ar-EG" altLang="en-US" sz="3200" kern="1200" dirty="0" smtClean="0">
              <a:solidFill>
                <a:schemeClr val="tx1"/>
              </a:solidFill>
              <a:latin typeface="Traditional Arabic" pitchFamily="18" charset="-78"/>
              <a:ea typeface="+mn-ea"/>
              <a:cs typeface="Sultan bold" pitchFamily="2" charset="-78"/>
            </a:rPr>
            <a:t>ور</a:t>
          </a:r>
        </a:p>
      </dsp:txBody>
      <dsp:txXfrm>
        <a:off x="424758" y="2273430"/>
        <a:ext cx="4687818" cy="85794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357313-9A08-45FE-9B18-51CFC2998C34}">
      <dsp:nvSpPr>
        <dsp:cNvPr id="0" name=""/>
        <dsp:cNvSpPr/>
      </dsp:nvSpPr>
      <dsp:spPr>
        <a:xfrm rot="5400000">
          <a:off x="-184123" y="186055"/>
          <a:ext cx="1227491" cy="859244"/>
        </a:xfrm>
        <a:prstGeom prst="chevron">
          <a:avLst/>
        </a:prstGeom>
        <a:solidFill>
          <a:srgbClr val="C0000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1">
            <a:lnSpc>
              <a:spcPct val="90000"/>
            </a:lnSpc>
            <a:spcBef>
              <a:spcPct val="0"/>
            </a:spcBef>
            <a:spcAft>
              <a:spcPct val="35000"/>
            </a:spcAft>
          </a:pPr>
          <a:endParaRPr lang="ar-EG" sz="2500" kern="1200" dirty="0">
            <a:solidFill>
              <a:srgbClr val="C00000"/>
            </a:solidFill>
          </a:endParaRPr>
        </a:p>
      </dsp:txBody>
      <dsp:txXfrm rot="5400000">
        <a:off x="-184123" y="186055"/>
        <a:ext cx="1227491" cy="859244"/>
      </dsp:txXfrm>
    </dsp:sp>
    <dsp:sp modelId="{5ACFCF67-D04A-41BC-98D3-8031229B9ED0}">
      <dsp:nvSpPr>
        <dsp:cNvPr id="0" name=""/>
        <dsp:cNvSpPr/>
      </dsp:nvSpPr>
      <dsp:spPr>
        <a:xfrm rot="5400000">
          <a:off x="3921665" y="-3060489"/>
          <a:ext cx="797869" cy="692271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177800" lvl="1" indent="-177800" algn="r" defTabSz="1600200" rtl="1">
            <a:lnSpc>
              <a:spcPct val="90000"/>
            </a:lnSpc>
            <a:spcBef>
              <a:spcPct val="0"/>
            </a:spcBef>
            <a:spcAft>
              <a:spcPct val="15000"/>
            </a:spcAft>
            <a:buChar char="••"/>
          </a:pPr>
          <a:r>
            <a:rPr lang="ar-SA" altLang="en-US" sz="3600" kern="1200" dirty="0" smtClean="0">
              <a:latin typeface="Traditional Arabic" pitchFamily="18" charset="-78"/>
              <a:ea typeface="+mn-ea"/>
              <a:cs typeface="Sultan bold" pitchFamily="2" charset="-78"/>
            </a:rPr>
            <a:t>أولاً</a:t>
          </a:r>
          <a:r>
            <a:rPr lang="ar-EG" altLang="en-US" sz="3600" kern="1200" dirty="0" smtClean="0">
              <a:latin typeface="Traditional Arabic" pitchFamily="18" charset="-78"/>
              <a:ea typeface="+mn-ea"/>
              <a:cs typeface="Sultan bold" pitchFamily="2" charset="-78"/>
            </a:rPr>
            <a:t>: </a:t>
          </a:r>
          <a:r>
            <a:rPr lang="ar-SA" altLang="en-US" sz="3600" kern="1200" dirty="0" smtClean="0">
              <a:latin typeface="Traditional Arabic" pitchFamily="18" charset="-78"/>
              <a:ea typeface="+mn-ea"/>
              <a:cs typeface="Sultan bold" pitchFamily="2" charset="-78"/>
            </a:rPr>
            <a:t>خل</a:t>
          </a:r>
          <a:r>
            <a:rPr lang="ar-EG" altLang="en-US" sz="3600" kern="1200" dirty="0" smtClean="0">
              <a:latin typeface="Traditional Arabic" pitchFamily="18" charset="-78"/>
              <a:ea typeface="+mn-ea"/>
              <a:cs typeface="Sultan bold" pitchFamily="2" charset="-78"/>
            </a:rPr>
            <a:t>ــــــــ</a:t>
          </a:r>
          <a:r>
            <a:rPr lang="ar-SA" altLang="en-US" sz="3600" kern="1200" dirty="0" smtClean="0">
              <a:latin typeface="Traditional Arabic" pitchFamily="18" charset="-78"/>
              <a:ea typeface="+mn-ea"/>
              <a:cs typeface="Sultan bold" pitchFamily="2" charset="-78"/>
            </a:rPr>
            <a:t>ق من</a:t>
          </a:r>
          <a:r>
            <a:rPr lang="ar-EG" altLang="en-US" sz="3600" kern="1200" dirty="0" smtClean="0">
              <a:latin typeface="Traditional Arabic" pitchFamily="18" charset="-78"/>
              <a:ea typeface="+mn-ea"/>
              <a:cs typeface="Sultan bold" pitchFamily="2" charset="-78"/>
            </a:rPr>
            <a:t>ـــــــ</a:t>
          </a:r>
          <a:r>
            <a:rPr lang="ar-SA" altLang="en-US" sz="3600" kern="1200" dirty="0" err="1" smtClean="0">
              <a:latin typeface="Traditional Arabic" pitchFamily="18" charset="-78"/>
              <a:ea typeface="+mn-ea"/>
              <a:cs typeface="Sultan bold" pitchFamily="2" charset="-78"/>
            </a:rPr>
            <a:t>اخ</a:t>
          </a:r>
          <a:r>
            <a:rPr lang="ar-SA" altLang="en-US" sz="3600" kern="1200" dirty="0" smtClean="0">
              <a:latin typeface="Traditional Arabic" pitchFamily="18" charset="-78"/>
              <a:ea typeface="+mn-ea"/>
              <a:cs typeface="Sultan bold" pitchFamily="2" charset="-78"/>
            </a:rPr>
            <a:t> </a:t>
          </a:r>
          <a:r>
            <a:rPr lang="ar-SA" altLang="en-US" sz="3600" kern="1200" dirty="0" err="1" smtClean="0">
              <a:latin typeface="Traditional Arabic" pitchFamily="18" charset="-78"/>
              <a:ea typeface="+mn-ea"/>
              <a:cs typeface="Sultan bold" pitchFamily="2" charset="-78"/>
            </a:rPr>
            <a:t>للتغيي</a:t>
          </a:r>
          <a:r>
            <a:rPr lang="ar-EG" altLang="en-US" sz="3600" kern="1200" dirty="0" smtClean="0">
              <a:latin typeface="Traditional Arabic" pitchFamily="18" charset="-78"/>
              <a:ea typeface="+mn-ea"/>
              <a:cs typeface="Sultan bold" pitchFamily="2" charset="-78"/>
            </a:rPr>
            <a:t>ــــ</a:t>
          </a:r>
          <a:r>
            <a:rPr lang="ar-SA" altLang="en-US" sz="3600" kern="1200" dirty="0" smtClean="0">
              <a:latin typeface="Traditional Arabic" pitchFamily="18" charset="-78"/>
              <a:ea typeface="+mn-ea"/>
              <a:cs typeface="Sultan bold" pitchFamily="2" charset="-78"/>
            </a:rPr>
            <a:t>ر</a:t>
          </a:r>
          <a:endParaRPr lang="ar-EG" altLang="en-US" sz="3600" kern="1200" dirty="0" smtClean="0">
            <a:latin typeface="Traditional Arabic" pitchFamily="18" charset="-78"/>
            <a:ea typeface="+mn-ea"/>
            <a:cs typeface="Sultan bold" pitchFamily="2" charset="-78"/>
          </a:endParaRPr>
        </a:p>
      </dsp:txBody>
      <dsp:txXfrm rot="5400000">
        <a:off x="3921665" y="-3060489"/>
        <a:ext cx="797869" cy="6922711"/>
      </dsp:txXfrm>
    </dsp:sp>
    <dsp:sp modelId="{A33A242B-8B27-40D8-9E8F-951E6792B6E9}">
      <dsp:nvSpPr>
        <dsp:cNvPr id="0" name=""/>
        <dsp:cNvSpPr/>
      </dsp:nvSpPr>
      <dsp:spPr>
        <a:xfrm rot="5400000">
          <a:off x="-184123" y="1213451"/>
          <a:ext cx="1227491" cy="859244"/>
        </a:xfrm>
        <a:prstGeom prst="chevron">
          <a:avLst/>
        </a:prstGeom>
        <a:solidFill>
          <a:srgbClr val="004376"/>
        </a:solidFill>
        <a:ln w="1905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1">
            <a:lnSpc>
              <a:spcPct val="90000"/>
            </a:lnSpc>
            <a:spcBef>
              <a:spcPct val="0"/>
            </a:spcBef>
            <a:spcAft>
              <a:spcPct val="35000"/>
            </a:spcAft>
          </a:pPr>
          <a:endParaRPr lang="ar-EG" sz="2500" kern="1200" dirty="0">
            <a:solidFill>
              <a:srgbClr val="004376"/>
            </a:solidFill>
          </a:endParaRPr>
        </a:p>
      </dsp:txBody>
      <dsp:txXfrm rot="5400000">
        <a:off x="-184123" y="1213451"/>
        <a:ext cx="1227491" cy="859244"/>
      </dsp:txXfrm>
    </dsp:sp>
    <dsp:sp modelId="{98BE1090-B723-437C-8F73-830476CA868C}">
      <dsp:nvSpPr>
        <dsp:cNvPr id="0" name=""/>
        <dsp:cNvSpPr/>
      </dsp:nvSpPr>
      <dsp:spPr>
        <a:xfrm rot="5400000">
          <a:off x="3921665" y="-2033092"/>
          <a:ext cx="797869" cy="6922711"/>
        </a:xfrm>
        <a:prstGeom prst="round2SameRect">
          <a:avLst/>
        </a:prstGeom>
        <a:solidFill>
          <a:schemeClr val="lt1">
            <a:alpha val="90000"/>
            <a:hueOff val="0"/>
            <a:satOff val="0"/>
            <a:lumOff val="0"/>
            <a:alphaOff val="0"/>
          </a:schemeClr>
        </a:solidFill>
        <a:ln w="1905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r" defTabSz="1600200" rtl="1">
            <a:lnSpc>
              <a:spcPct val="90000"/>
            </a:lnSpc>
            <a:spcBef>
              <a:spcPct val="0"/>
            </a:spcBef>
            <a:spcAft>
              <a:spcPct val="15000"/>
            </a:spcAft>
            <a:buChar char="••"/>
          </a:pPr>
          <a:r>
            <a:rPr lang="ar-SA" altLang="en-US" sz="3600" kern="1200" dirty="0" smtClean="0">
              <a:latin typeface="Traditional Arabic" pitchFamily="18" charset="-78"/>
              <a:ea typeface="+mn-ea"/>
              <a:cs typeface="Sultan bold" pitchFamily="2" charset="-78"/>
            </a:rPr>
            <a:t>ثانياً</a:t>
          </a:r>
          <a:r>
            <a:rPr lang="ar-EG" altLang="en-US" sz="3600" kern="1200" dirty="0" smtClean="0">
              <a:latin typeface="Traditional Arabic" pitchFamily="18" charset="-78"/>
              <a:ea typeface="+mn-ea"/>
              <a:cs typeface="Sultan bold" pitchFamily="2" charset="-78"/>
            </a:rPr>
            <a:t>: </a:t>
          </a:r>
          <a:r>
            <a:rPr lang="ar-SA" altLang="en-US" sz="3600" kern="1200" dirty="0" smtClean="0">
              <a:latin typeface="Traditional Arabic" pitchFamily="18" charset="-78"/>
              <a:ea typeface="+mn-ea"/>
              <a:cs typeface="Sultan bold" pitchFamily="2" charset="-78"/>
            </a:rPr>
            <a:t>إشراك وتمكين الجهاز بأكمله</a:t>
          </a:r>
          <a:endParaRPr lang="ar-EG" sz="3600" kern="1200" dirty="0"/>
        </a:p>
      </dsp:txBody>
      <dsp:txXfrm rot="5400000">
        <a:off x="3921665" y="-2033092"/>
        <a:ext cx="797869" cy="6922711"/>
      </dsp:txXfrm>
    </dsp:sp>
    <dsp:sp modelId="{97513148-7FBE-4FA5-A804-EC53FA44C102}">
      <dsp:nvSpPr>
        <dsp:cNvPr id="0" name=""/>
        <dsp:cNvSpPr/>
      </dsp:nvSpPr>
      <dsp:spPr>
        <a:xfrm rot="5400000">
          <a:off x="-184123" y="2240848"/>
          <a:ext cx="1227491" cy="859244"/>
        </a:xfrm>
        <a:prstGeom prst="chevron">
          <a:avLst/>
        </a:prstGeom>
        <a:solidFill>
          <a:srgbClr val="CCCCFF"/>
        </a:solidFill>
        <a:ln w="19050" cap="flat" cmpd="sng" algn="ctr">
          <a:solidFill>
            <a:schemeClr val="tx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1">
            <a:lnSpc>
              <a:spcPct val="90000"/>
            </a:lnSpc>
            <a:spcBef>
              <a:spcPct val="0"/>
            </a:spcBef>
            <a:spcAft>
              <a:spcPct val="35000"/>
            </a:spcAft>
          </a:pPr>
          <a:endParaRPr lang="ar-EG" sz="2500" kern="1200" dirty="0">
            <a:solidFill>
              <a:srgbClr val="CCCCFF"/>
            </a:solidFill>
          </a:endParaRPr>
        </a:p>
      </dsp:txBody>
      <dsp:txXfrm rot="5400000">
        <a:off x="-184123" y="2240848"/>
        <a:ext cx="1227491" cy="859244"/>
      </dsp:txXfrm>
    </dsp:sp>
    <dsp:sp modelId="{808D29F3-C72D-4954-8092-93C282E764F3}">
      <dsp:nvSpPr>
        <dsp:cNvPr id="0" name=""/>
        <dsp:cNvSpPr/>
      </dsp:nvSpPr>
      <dsp:spPr>
        <a:xfrm rot="5400000">
          <a:off x="3921665" y="-1005696"/>
          <a:ext cx="797869" cy="6922711"/>
        </a:xfrm>
        <a:prstGeom prst="round2SameRect">
          <a:avLst/>
        </a:prstGeom>
        <a:solidFill>
          <a:schemeClr val="lt1">
            <a:alpha val="90000"/>
            <a:hueOff val="0"/>
            <a:satOff val="0"/>
            <a:lumOff val="0"/>
            <a:alphaOff val="0"/>
          </a:schemeClr>
        </a:solidFill>
        <a:ln w="19050" cap="flat" cmpd="sng" algn="ctr">
          <a:solidFill>
            <a:schemeClr val="tx1">
              <a:lumMod val="75000"/>
              <a:lumOff val="2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r" defTabSz="1600200" rtl="1">
            <a:lnSpc>
              <a:spcPct val="90000"/>
            </a:lnSpc>
            <a:spcBef>
              <a:spcPct val="0"/>
            </a:spcBef>
            <a:spcAft>
              <a:spcPct val="15000"/>
            </a:spcAft>
            <a:buChar char="••"/>
          </a:pPr>
          <a:r>
            <a:rPr lang="ar-SA" altLang="en-US" sz="3600" kern="1200" dirty="0" smtClean="0">
              <a:latin typeface="Traditional Arabic" pitchFamily="18" charset="-78"/>
              <a:ea typeface="+mn-ea"/>
              <a:cs typeface="Sultan bold" pitchFamily="2" charset="-78"/>
            </a:rPr>
            <a:t>ثالثاً</a:t>
          </a:r>
          <a:r>
            <a:rPr lang="ar-EG" altLang="en-US" sz="3600" kern="1200" dirty="0" smtClean="0">
              <a:latin typeface="Traditional Arabic" pitchFamily="18" charset="-78"/>
              <a:ea typeface="+mn-ea"/>
              <a:cs typeface="Sultan bold" pitchFamily="2" charset="-78"/>
            </a:rPr>
            <a:t>: </a:t>
          </a:r>
          <a:r>
            <a:rPr lang="ar-SA" altLang="en-US" sz="3600" kern="1200" dirty="0" smtClean="0">
              <a:latin typeface="Traditional Arabic" pitchFamily="18" charset="-78"/>
              <a:ea typeface="+mn-ea"/>
              <a:cs typeface="Sultan bold" pitchFamily="2" charset="-78"/>
            </a:rPr>
            <a:t>تنفي</a:t>
          </a:r>
          <a:r>
            <a:rPr lang="ar-EG" altLang="en-US" sz="3600" kern="1200" dirty="0" smtClean="0">
              <a:latin typeface="Traditional Arabic" pitchFamily="18" charset="-78"/>
              <a:ea typeface="+mn-ea"/>
              <a:cs typeface="Sultan bold" pitchFamily="2" charset="-78"/>
            </a:rPr>
            <a:t>ـــــ</a:t>
          </a:r>
          <a:r>
            <a:rPr lang="ar-SA" altLang="en-US" sz="3600" kern="1200" dirty="0" smtClean="0">
              <a:latin typeface="Traditional Arabic" pitchFamily="18" charset="-78"/>
              <a:ea typeface="+mn-ea"/>
              <a:cs typeface="Sultan bold" pitchFamily="2" charset="-78"/>
            </a:rPr>
            <a:t>ذ </a:t>
          </a:r>
          <a:r>
            <a:rPr lang="ar-SA" altLang="en-US" sz="3600" kern="1200" dirty="0" err="1" smtClean="0">
              <a:latin typeface="Traditional Arabic" pitchFamily="18" charset="-78"/>
              <a:ea typeface="+mn-ea"/>
              <a:cs typeface="Sultan bold" pitchFamily="2" charset="-78"/>
            </a:rPr>
            <a:t>التغ</a:t>
          </a:r>
          <a:r>
            <a:rPr lang="ar-EG" altLang="en-US" sz="3600" kern="1200" dirty="0" smtClean="0">
              <a:latin typeface="Traditional Arabic" pitchFamily="18" charset="-78"/>
              <a:ea typeface="+mn-ea"/>
              <a:cs typeface="Sultan bold" pitchFamily="2" charset="-78"/>
            </a:rPr>
            <a:t>ــــ</a:t>
          </a:r>
          <a:r>
            <a:rPr lang="ar-SA" altLang="en-US" sz="3600" kern="1200" dirty="0" err="1" smtClean="0">
              <a:latin typeface="Traditional Arabic" pitchFamily="18" charset="-78"/>
              <a:ea typeface="+mn-ea"/>
              <a:cs typeface="Sultan bold" pitchFamily="2" charset="-78"/>
            </a:rPr>
            <a:t>يير</a:t>
          </a:r>
          <a:r>
            <a:rPr lang="ar-SA" altLang="en-US" sz="3600" kern="1200" dirty="0" smtClean="0">
              <a:latin typeface="Traditional Arabic" pitchFamily="18" charset="-78"/>
              <a:ea typeface="+mn-ea"/>
              <a:cs typeface="Sultan bold" pitchFamily="2" charset="-78"/>
            </a:rPr>
            <a:t> </a:t>
          </a:r>
          <a:r>
            <a:rPr lang="ar-SA" altLang="en-US" sz="3600" kern="1200" dirty="0" err="1" smtClean="0">
              <a:latin typeface="Traditional Arabic" pitchFamily="18" charset="-78"/>
              <a:ea typeface="+mn-ea"/>
              <a:cs typeface="Sultan bold" pitchFamily="2" charset="-78"/>
            </a:rPr>
            <a:t>وإدامت</a:t>
          </a:r>
          <a:r>
            <a:rPr lang="ar-EG" altLang="en-US" sz="3600" kern="1200" dirty="0" smtClean="0">
              <a:latin typeface="Traditional Arabic" pitchFamily="18" charset="-78"/>
              <a:ea typeface="+mn-ea"/>
              <a:cs typeface="Sultan bold" pitchFamily="2" charset="-78"/>
            </a:rPr>
            <a:t>ــــ</a:t>
          </a:r>
          <a:r>
            <a:rPr lang="ar-SA" altLang="en-US" sz="3600" kern="1200" dirty="0" smtClean="0">
              <a:latin typeface="Traditional Arabic" pitchFamily="18" charset="-78"/>
              <a:ea typeface="+mn-ea"/>
              <a:cs typeface="Sultan bold" pitchFamily="2" charset="-78"/>
            </a:rPr>
            <a:t>ه</a:t>
          </a:r>
          <a:endParaRPr lang="ar-EG" sz="3600" kern="1200" dirty="0"/>
        </a:p>
      </dsp:txBody>
      <dsp:txXfrm rot="5400000">
        <a:off x="3921665" y="-1005696"/>
        <a:ext cx="797869" cy="6922711"/>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163EB2-C0D1-4626-8ED6-15269DEA37E4}">
      <dsp:nvSpPr>
        <dsp:cNvPr id="0" name=""/>
        <dsp:cNvSpPr/>
      </dsp:nvSpPr>
      <dsp:spPr>
        <a:xfrm>
          <a:off x="0" y="428854"/>
          <a:ext cx="4495800" cy="352800"/>
        </a:xfrm>
        <a:prstGeom prst="rect">
          <a:avLst/>
        </a:prstGeom>
        <a:solidFill>
          <a:schemeClr val="lt1">
            <a:alpha val="90000"/>
            <a:hueOff val="0"/>
            <a:satOff val="0"/>
            <a:lumOff val="0"/>
            <a:alphaOff val="0"/>
          </a:schemeClr>
        </a:solidFill>
        <a:ln w="28575" cap="flat" cmpd="sng" algn="ctr">
          <a:solidFill>
            <a:schemeClr val="accent1"/>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5055349-BF49-455B-BC2B-A8C6E82E8D5F}">
      <dsp:nvSpPr>
        <dsp:cNvPr id="0" name=""/>
        <dsp:cNvSpPr/>
      </dsp:nvSpPr>
      <dsp:spPr>
        <a:xfrm>
          <a:off x="249737" y="76198"/>
          <a:ext cx="4035632" cy="553514"/>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951" tIns="0" rIns="118951"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زيادة القدرة التنافسية </a:t>
          </a:r>
          <a:endParaRPr lang="ar-EG" altLang="en-US" sz="2700" b="0" kern="1200" dirty="0">
            <a:solidFill>
              <a:schemeClr val="tx1"/>
            </a:solidFill>
            <a:latin typeface="Traditional Arabic" pitchFamily="18" charset="-78"/>
            <a:ea typeface="+mn-ea"/>
            <a:cs typeface="Sultan bold" pitchFamily="2" charset="-78"/>
          </a:endParaRPr>
        </a:p>
      </dsp:txBody>
      <dsp:txXfrm>
        <a:off x="249737" y="76198"/>
        <a:ext cx="4035632" cy="553514"/>
      </dsp:txXfrm>
    </dsp:sp>
    <dsp:sp modelId="{1364C8FB-083F-4A52-8459-69C3D7D4AEAF}">
      <dsp:nvSpPr>
        <dsp:cNvPr id="0" name=""/>
        <dsp:cNvSpPr/>
      </dsp:nvSpPr>
      <dsp:spPr>
        <a:xfrm>
          <a:off x="0" y="1167743"/>
          <a:ext cx="4495800" cy="352800"/>
        </a:xfrm>
        <a:prstGeom prst="rect">
          <a:avLst/>
        </a:prstGeom>
        <a:solidFill>
          <a:schemeClr val="lt1">
            <a:alpha val="90000"/>
            <a:hueOff val="0"/>
            <a:satOff val="0"/>
            <a:lumOff val="0"/>
            <a:alphaOff val="0"/>
          </a:schemeClr>
        </a:solidFill>
        <a:ln w="28575" cap="flat" cmpd="sng" algn="ctr">
          <a:solidFill>
            <a:srgbClr val="0066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76A0BEB-51EA-4EB7-A32D-72E688110952}">
      <dsp:nvSpPr>
        <dsp:cNvPr id="0" name=""/>
        <dsp:cNvSpPr/>
      </dsp:nvSpPr>
      <dsp:spPr>
        <a:xfrm>
          <a:off x="235377" y="857254"/>
          <a:ext cx="4035632" cy="51712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951" tIns="0" rIns="118951"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وجود دليل إرشادي للإجراءات الإدارية</a:t>
          </a:r>
          <a:endParaRPr lang="ar-EG" altLang="en-US" sz="2700" b="0" kern="1200" dirty="0">
            <a:solidFill>
              <a:schemeClr val="tx1"/>
            </a:solidFill>
            <a:latin typeface="Traditional Arabic" pitchFamily="18" charset="-78"/>
            <a:ea typeface="+mn-ea"/>
            <a:cs typeface="Sultan bold" pitchFamily="2" charset="-78"/>
          </a:endParaRPr>
        </a:p>
      </dsp:txBody>
      <dsp:txXfrm>
        <a:off x="235377" y="857254"/>
        <a:ext cx="4035632" cy="517128"/>
      </dsp:txXfrm>
    </dsp:sp>
    <dsp:sp modelId="{27CFCF2A-B9D4-4C37-BBE1-0275CF439B26}">
      <dsp:nvSpPr>
        <dsp:cNvPr id="0" name=""/>
        <dsp:cNvSpPr/>
      </dsp:nvSpPr>
      <dsp:spPr>
        <a:xfrm>
          <a:off x="0" y="1961466"/>
          <a:ext cx="4495800" cy="352800"/>
        </a:xfrm>
        <a:prstGeom prst="rect">
          <a:avLst/>
        </a:prstGeom>
        <a:solidFill>
          <a:schemeClr val="lt1">
            <a:alpha val="90000"/>
            <a:hueOff val="0"/>
            <a:satOff val="0"/>
            <a:lumOff val="0"/>
            <a:alphaOff val="0"/>
          </a:schemeClr>
        </a:solidFill>
        <a:ln w="28575" cap="flat" cmpd="sng" algn="ctr">
          <a:solidFill>
            <a:srgbClr val="00206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CC261C-FDBB-4343-9AA6-4E41C74F15C3}">
      <dsp:nvSpPr>
        <dsp:cNvPr id="0" name=""/>
        <dsp:cNvSpPr/>
      </dsp:nvSpPr>
      <dsp:spPr>
        <a:xfrm>
          <a:off x="235377" y="1596143"/>
          <a:ext cx="4035632" cy="571962"/>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951" tIns="0" rIns="118951"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رفع مستوى الأداء وزيادة فعاليتهم</a:t>
          </a:r>
          <a:endParaRPr lang="ar-EG" altLang="en-US" sz="2700" b="0" kern="1200" dirty="0">
            <a:solidFill>
              <a:schemeClr val="tx1"/>
            </a:solidFill>
            <a:latin typeface="Traditional Arabic" pitchFamily="18" charset="-78"/>
            <a:ea typeface="+mn-ea"/>
            <a:cs typeface="Sultan bold" pitchFamily="2" charset="-78"/>
          </a:endParaRPr>
        </a:p>
      </dsp:txBody>
      <dsp:txXfrm>
        <a:off x="235377" y="1596143"/>
        <a:ext cx="4035632" cy="571962"/>
      </dsp:txXfrm>
    </dsp:sp>
    <dsp:sp modelId="{7F6E9E5E-49E4-4BB9-A6DF-173014671E9E}">
      <dsp:nvSpPr>
        <dsp:cNvPr id="0" name=""/>
        <dsp:cNvSpPr/>
      </dsp:nvSpPr>
      <dsp:spPr>
        <a:xfrm>
          <a:off x="0" y="2713902"/>
          <a:ext cx="4495800" cy="352800"/>
        </a:xfrm>
        <a:prstGeom prst="rect">
          <a:avLst/>
        </a:prstGeom>
        <a:solidFill>
          <a:schemeClr val="lt1">
            <a:alpha val="90000"/>
            <a:hueOff val="0"/>
            <a:satOff val="0"/>
            <a:lumOff val="0"/>
            <a:alphaOff val="0"/>
          </a:schemeClr>
        </a:solidFill>
        <a:ln w="28575" cap="flat" cmpd="sng" algn="ctr">
          <a:solidFill>
            <a:srgbClr val="7030A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4710C1B-568D-4DDB-977B-A452E15913BC}">
      <dsp:nvSpPr>
        <dsp:cNvPr id="0" name=""/>
        <dsp:cNvSpPr/>
      </dsp:nvSpPr>
      <dsp:spPr>
        <a:xfrm>
          <a:off x="235377" y="2389866"/>
          <a:ext cx="4035632" cy="530676"/>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951" tIns="0" rIns="118951" bIns="0" numCol="1" spcCol="1270" anchor="ctr" anchorCtr="0">
          <a:noAutofit/>
        </a:bodyPr>
        <a:lstStyle/>
        <a:p>
          <a:pPr lvl="0" algn="r" defTabSz="1155700" rtl="1">
            <a:lnSpc>
              <a:spcPct val="90000"/>
            </a:lnSpc>
            <a:spcBef>
              <a:spcPct val="0"/>
            </a:spcBef>
            <a:spcAft>
              <a:spcPct val="35000"/>
            </a:spcAft>
          </a:pPr>
          <a:r>
            <a:rPr lang="ar-EG" altLang="en-US" sz="2600" b="0" kern="1200" dirty="0" smtClean="0">
              <a:solidFill>
                <a:schemeClr val="tx1"/>
              </a:solidFill>
              <a:latin typeface="Traditional Arabic" pitchFamily="18" charset="-78"/>
              <a:ea typeface="+mn-ea"/>
              <a:cs typeface="Sultan bold" pitchFamily="2" charset="-78"/>
            </a:rPr>
            <a:t>وضوح المسئوليات الإدارية والصلاحيات </a:t>
          </a:r>
          <a:endParaRPr lang="en-US" altLang="en-US" sz="2600" b="0" kern="1200" dirty="0">
            <a:solidFill>
              <a:schemeClr val="tx1"/>
            </a:solidFill>
            <a:latin typeface="Traditional Arabic" pitchFamily="18" charset="-78"/>
            <a:ea typeface="+mn-ea"/>
            <a:cs typeface="Sultan bold" pitchFamily="2" charset="-78"/>
          </a:endParaRPr>
        </a:p>
      </dsp:txBody>
      <dsp:txXfrm>
        <a:off x="235377" y="2389866"/>
        <a:ext cx="4035632" cy="530676"/>
      </dsp:txXfrm>
    </dsp:sp>
    <dsp:sp modelId="{23508305-DE2A-4C02-97BC-2638826A40E3}">
      <dsp:nvSpPr>
        <dsp:cNvPr id="0" name=""/>
        <dsp:cNvSpPr/>
      </dsp:nvSpPr>
      <dsp:spPr>
        <a:xfrm>
          <a:off x="0" y="3463661"/>
          <a:ext cx="4495800" cy="352800"/>
        </a:xfrm>
        <a:prstGeom prst="rect">
          <a:avLst/>
        </a:prstGeom>
        <a:solidFill>
          <a:schemeClr val="lt1">
            <a:alpha val="90000"/>
            <a:hueOff val="0"/>
            <a:satOff val="0"/>
            <a:lumOff val="0"/>
            <a:alphaOff val="0"/>
          </a:schemeClr>
        </a:solidFill>
        <a:ln w="28575" cap="flat" cmpd="sng" algn="ctr">
          <a:solidFill>
            <a:srgbClr val="FFC0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1B3B37C-6DEA-47CC-98B2-1203B00AB60E}">
      <dsp:nvSpPr>
        <dsp:cNvPr id="0" name=""/>
        <dsp:cNvSpPr/>
      </dsp:nvSpPr>
      <dsp:spPr>
        <a:xfrm>
          <a:off x="235377" y="3142302"/>
          <a:ext cx="4035632" cy="52799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951" tIns="0" rIns="118951"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تمكين الجهاز من التقييم الذاتي </a:t>
          </a:r>
          <a:endParaRPr lang="en-US" altLang="en-US" sz="2700" b="0" kern="1200" dirty="0">
            <a:solidFill>
              <a:schemeClr val="tx1"/>
            </a:solidFill>
            <a:latin typeface="Traditional Arabic" pitchFamily="18" charset="-78"/>
            <a:ea typeface="+mn-ea"/>
            <a:cs typeface="Sultan bold" pitchFamily="2" charset="-78"/>
          </a:endParaRPr>
        </a:p>
      </dsp:txBody>
      <dsp:txXfrm>
        <a:off x="235377" y="3142302"/>
        <a:ext cx="4035632" cy="527998"/>
      </dsp:txXfrm>
    </dsp:sp>
    <dsp:sp modelId="{9D16162A-C258-4373-B39C-375C1C8A525D}">
      <dsp:nvSpPr>
        <dsp:cNvPr id="0" name=""/>
        <dsp:cNvSpPr/>
      </dsp:nvSpPr>
      <dsp:spPr>
        <a:xfrm>
          <a:off x="0" y="4213419"/>
          <a:ext cx="4495800" cy="352800"/>
        </a:xfrm>
        <a:prstGeom prst="rect">
          <a:avLst/>
        </a:prstGeom>
        <a:solidFill>
          <a:schemeClr val="lt1">
            <a:alpha val="90000"/>
            <a:hueOff val="0"/>
            <a:satOff val="0"/>
            <a:lumOff val="0"/>
            <a:alphaOff val="0"/>
          </a:schemeClr>
        </a:solidFill>
        <a:ln w="28575" cap="flat" cmpd="sng" algn="ctr">
          <a:solidFill>
            <a:srgbClr val="996633"/>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64D38A0-BA80-45E6-97B2-5D5C40187890}">
      <dsp:nvSpPr>
        <dsp:cNvPr id="0" name=""/>
        <dsp:cNvSpPr/>
      </dsp:nvSpPr>
      <dsp:spPr>
        <a:xfrm>
          <a:off x="235377" y="3892061"/>
          <a:ext cx="4035632" cy="52799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951" tIns="0" rIns="118951" bIns="0" numCol="1" spcCol="1270" anchor="ctr" anchorCtr="0">
          <a:noAutofit/>
        </a:bodyPr>
        <a:lstStyle/>
        <a:p>
          <a:pPr lvl="0" algn="r" defTabSz="1200150" rtl="1">
            <a:lnSpc>
              <a:spcPct val="90000"/>
            </a:lnSpc>
            <a:spcBef>
              <a:spcPct val="0"/>
            </a:spcBef>
            <a:spcAft>
              <a:spcPct val="35000"/>
            </a:spcAft>
          </a:pPr>
          <a:r>
            <a:rPr lang="ar-EG" altLang="en-US" sz="2700" kern="1200" dirty="0" smtClean="0">
              <a:solidFill>
                <a:schemeClr val="tx1"/>
              </a:solidFill>
              <a:latin typeface="Traditional Arabic" pitchFamily="18" charset="-78"/>
              <a:ea typeface="+mn-ea"/>
              <a:cs typeface="Sultan bold" pitchFamily="2" charset="-78"/>
            </a:rPr>
            <a:t>بناء علاقة قوية مع العملاء</a:t>
          </a:r>
          <a:endParaRPr lang="ar-EG" sz="2700" kern="1200" dirty="0">
            <a:solidFill>
              <a:schemeClr val="tx1"/>
            </a:solidFill>
            <a:cs typeface="Sultan bold" pitchFamily="2" charset="-78"/>
          </a:endParaRPr>
        </a:p>
      </dsp:txBody>
      <dsp:txXfrm>
        <a:off x="235377" y="3892061"/>
        <a:ext cx="4035632" cy="527998"/>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163EB2-C0D1-4626-8ED6-15269DEA37E4}">
      <dsp:nvSpPr>
        <dsp:cNvPr id="0" name=""/>
        <dsp:cNvSpPr/>
      </dsp:nvSpPr>
      <dsp:spPr>
        <a:xfrm>
          <a:off x="0" y="428854"/>
          <a:ext cx="4038600" cy="352800"/>
        </a:xfrm>
        <a:prstGeom prst="rect">
          <a:avLst/>
        </a:prstGeom>
        <a:solidFill>
          <a:schemeClr val="lt1">
            <a:alpha val="90000"/>
            <a:hueOff val="0"/>
            <a:satOff val="0"/>
            <a:lumOff val="0"/>
            <a:alphaOff val="0"/>
          </a:schemeClr>
        </a:solidFill>
        <a:ln w="28575" cap="flat" cmpd="sng" algn="ctr">
          <a:solidFill>
            <a:schemeClr val="accent1"/>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5055349-BF49-455B-BC2B-A8C6E82E8D5F}">
      <dsp:nvSpPr>
        <dsp:cNvPr id="0" name=""/>
        <dsp:cNvSpPr/>
      </dsp:nvSpPr>
      <dsp:spPr>
        <a:xfrm>
          <a:off x="255352" y="76198"/>
          <a:ext cx="3594216" cy="553514"/>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855" tIns="0" rIns="106855"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التقليل من الإجراءات الروتينية</a:t>
          </a:r>
          <a:endParaRPr lang="ar-EG" altLang="en-US" sz="2700" b="0" kern="1200" dirty="0">
            <a:solidFill>
              <a:schemeClr val="tx1"/>
            </a:solidFill>
            <a:latin typeface="Traditional Arabic" pitchFamily="18" charset="-78"/>
            <a:ea typeface="+mn-ea"/>
            <a:cs typeface="Sultan bold" pitchFamily="2" charset="-78"/>
          </a:endParaRPr>
        </a:p>
      </dsp:txBody>
      <dsp:txXfrm>
        <a:off x="255352" y="76198"/>
        <a:ext cx="3594216" cy="553514"/>
      </dsp:txXfrm>
    </dsp:sp>
    <dsp:sp modelId="{1364C8FB-083F-4A52-8459-69C3D7D4AEAF}">
      <dsp:nvSpPr>
        <dsp:cNvPr id="0" name=""/>
        <dsp:cNvSpPr/>
      </dsp:nvSpPr>
      <dsp:spPr>
        <a:xfrm>
          <a:off x="0" y="1167743"/>
          <a:ext cx="4038600" cy="352800"/>
        </a:xfrm>
        <a:prstGeom prst="rect">
          <a:avLst/>
        </a:prstGeom>
        <a:solidFill>
          <a:schemeClr val="lt1">
            <a:alpha val="90000"/>
            <a:hueOff val="0"/>
            <a:satOff val="0"/>
            <a:lumOff val="0"/>
            <a:alphaOff val="0"/>
          </a:schemeClr>
        </a:solidFill>
        <a:ln w="28575" cap="flat" cmpd="sng" algn="ctr">
          <a:solidFill>
            <a:srgbClr val="0066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76A0BEB-51EA-4EB7-A32D-72E688110952}">
      <dsp:nvSpPr>
        <dsp:cNvPr id="0" name=""/>
        <dsp:cNvSpPr/>
      </dsp:nvSpPr>
      <dsp:spPr>
        <a:xfrm>
          <a:off x="242453" y="857254"/>
          <a:ext cx="3594216" cy="51712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855" tIns="0" rIns="106855"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تحفيز الموظفين على العمل</a:t>
          </a:r>
          <a:endParaRPr lang="ar-EG" altLang="en-US" sz="2700" b="0" kern="1200" dirty="0">
            <a:solidFill>
              <a:schemeClr val="tx1"/>
            </a:solidFill>
            <a:latin typeface="Traditional Arabic" pitchFamily="18" charset="-78"/>
            <a:ea typeface="+mn-ea"/>
            <a:cs typeface="Sultan bold" pitchFamily="2" charset="-78"/>
          </a:endParaRPr>
        </a:p>
      </dsp:txBody>
      <dsp:txXfrm>
        <a:off x="242453" y="857254"/>
        <a:ext cx="3594216" cy="517128"/>
      </dsp:txXfrm>
    </dsp:sp>
    <dsp:sp modelId="{27CFCF2A-B9D4-4C37-BBE1-0275CF439B26}">
      <dsp:nvSpPr>
        <dsp:cNvPr id="0" name=""/>
        <dsp:cNvSpPr/>
      </dsp:nvSpPr>
      <dsp:spPr>
        <a:xfrm>
          <a:off x="0" y="1961466"/>
          <a:ext cx="4038600" cy="352800"/>
        </a:xfrm>
        <a:prstGeom prst="rect">
          <a:avLst/>
        </a:prstGeom>
        <a:solidFill>
          <a:schemeClr val="lt1">
            <a:alpha val="90000"/>
            <a:hueOff val="0"/>
            <a:satOff val="0"/>
            <a:lumOff val="0"/>
            <a:alphaOff val="0"/>
          </a:schemeClr>
        </a:solidFill>
        <a:ln w="28575" cap="flat" cmpd="sng" algn="ctr">
          <a:solidFill>
            <a:srgbClr val="00206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CC261C-FDBB-4343-9AA6-4E41C74F15C3}">
      <dsp:nvSpPr>
        <dsp:cNvPr id="0" name=""/>
        <dsp:cNvSpPr/>
      </dsp:nvSpPr>
      <dsp:spPr>
        <a:xfrm>
          <a:off x="242453" y="1596143"/>
          <a:ext cx="3594216" cy="571962"/>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855" tIns="0" rIns="106855"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رفع الروح المعنوية لدى الموظفين</a:t>
          </a:r>
          <a:endParaRPr lang="ar-EG" altLang="en-US" sz="2700" b="0" kern="1200" dirty="0">
            <a:solidFill>
              <a:schemeClr val="tx1"/>
            </a:solidFill>
            <a:latin typeface="Traditional Arabic" pitchFamily="18" charset="-78"/>
            <a:ea typeface="+mn-ea"/>
            <a:cs typeface="Sultan bold" pitchFamily="2" charset="-78"/>
          </a:endParaRPr>
        </a:p>
      </dsp:txBody>
      <dsp:txXfrm>
        <a:off x="242453" y="1596143"/>
        <a:ext cx="3594216" cy="571962"/>
      </dsp:txXfrm>
    </dsp:sp>
    <dsp:sp modelId="{7F6E9E5E-49E4-4BB9-A6DF-173014671E9E}">
      <dsp:nvSpPr>
        <dsp:cNvPr id="0" name=""/>
        <dsp:cNvSpPr/>
      </dsp:nvSpPr>
      <dsp:spPr>
        <a:xfrm>
          <a:off x="0" y="2713902"/>
          <a:ext cx="4038600" cy="352800"/>
        </a:xfrm>
        <a:prstGeom prst="rect">
          <a:avLst/>
        </a:prstGeom>
        <a:solidFill>
          <a:schemeClr val="lt1">
            <a:alpha val="90000"/>
            <a:hueOff val="0"/>
            <a:satOff val="0"/>
            <a:lumOff val="0"/>
            <a:alphaOff val="0"/>
          </a:schemeClr>
        </a:solidFill>
        <a:ln w="28575" cap="flat" cmpd="sng" algn="ctr">
          <a:solidFill>
            <a:srgbClr val="7030A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4710C1B-568D-4DDB-977B-A452E15913BC}">
      <dsp:nvSpPr>
        <dsp:cNvPr id="0" name=""/>
        <dsp:cNvSpPr/>
      </dsp:nvSpPr>
      <dsp:spPr>
        <a:xfrm>
          <a:off x="242453" y="2389866"/>
          <a:ext cx="3594216" cy="530676"/>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855" tIns="0" rIns="106855"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تعزيز ثقافة الجودة لدى العاملين</a:t>
          </a:r>
          <a:endParaRPr lang="en-US" altLang="en-US" sz="2700" b="0" kern="1200" dirty="0">
            <a:solidFill>
              <a:schemeClr val="tx1"/>
            </a:solidFill>
            <a:latin typeface="Traditional Arabic" pitchFamily="18" charset="-78"/>
            <a:ea typeface="+mn-ea"/>
            <a:cs typeface="Sultan bold" pitchFamily="2" charset="-78"/>
          </a:endParaRPr>
        </a:p>
      </dsp:txBody>
      <dsp:txXfrm>
        <a:off x="242453" y="2389866"/>
        <a:ext cx="3594216" cy="530676"/>
      </dsp:txXfrm>
    </dsp:sp>
    <dsp:sp modelId="{23508305-DE2A-4C02-97BC-2638826A40E3}">
      <dsp:nvSpPr>
        <dsp:cNvPr id="0" name=""/>
        <dsp:cNvSpPr/>
      </dsp:nvSpPr>
      <dsp:spPr>
        <a:xfrm>
          <a:off x="0" y="3463661"/>
          <a:ext cx="4038600" cy="352800"/>
        </a:xfrm>
        <a:prstGeom prst="rect">
          <a:avLst/>
        </a:prstGeom>
        <a:solidFill>
          <a:schemeClr val="lt1">
            <a:alpha val="90000"/>
            <a:hueOff val="0"/>
            <a:satOff val="0"/>
            <a:lumOff val="0"/>
            <a:alphaOff val="0"/>
          </a:schemeClr>
        </a:solidFill>
        <a:ln w="28575" cap="flat" cmpd="sng" algn="ctr">
          <a:solidFill>
            <a:srgbClr val="FFC0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1B3B37C-6DEA-47CC-98B2-1203B00AB60E}">
      <dsp:nvSpPr>
        <dsp:cNvPr id="0" name=""/>
        <dsp:cNvSpPr/>
      </dsp:nvSpPr>
      <dsp:spPr>
        <a:xfrm>
          <a:off x="242453" y="3142302"/>
          <a:ext cx="3594216" cy="52799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855" tIns="0" rIns="106855" bIns="0" numCol="1" spcCol="1270" anchor="ctr" anchorCtr="0">
          <a:noAutofit/>
        </a:bodyPr>
        <a:lstStyle/>
        <a:p>
          <a:pPr lvl="0" algn="r" defTabSz="1200150" rtl="1">
            <a:lnSpc>
              <a:spcPct val="90000"/>
            </a:lnSpc>
            <a:spcBef>
              <a:spcPct val="0"/>
            </a:spcBef>
            <a:spcAft>
              <a:spcPct val="35000"/>
            </a:spcAft>
          </a:pPr>
          <a:r>
            <a:rPr lang="ar-EG" altLang="en-US" sz="2700" b="0" kern="1200" dirty="0" smtClean="0">
              <a:solidFill>
                <a:schemeClr val="tx1"/>
              </a:solidFill>
              <a:latin typeface="Traditional Arabic" pitchFamily="18" charset="-78"/>
              <a:ea typeface="+mn-ea"/>
              <a:cs typeface="Sultan bold" pitchFamily="2" charset="-78"/>
            </a:rPr>
            <a:t>توثيق جميع الإجراءات </a:t>
          </a:r>
          <a:endParaRPr lang="en-US" altLang="en-US" sz="2700" b="0" kern="1200" dirty="0">
            <a:solidFill>
              <a:schemeClr val="tx1"/>
            </a:solidFill>
            <a:latin typeface="Traditional Arabic" pitchFamily="18" charset="-78"/>
            <a:ea typeface="+mn-ea"/>
            <a:cs typeface="Sultan bold" pitchFamily="2" charset="-78"/>
          </a:endParaRPr>
        </a:p>
      </dsp:txBody>
      <dsp:txXfrm>
        <a:off x="242453" y="3142302"/>
        <a:ext cx="3594216" cy="527998"/>
      </dsp:txXfrm>
    </dsp:sp>
    <dsp:sp modelId="{9D16162A-C258-4373-B39C-375C1C8A525D}">
      <dsp:nvSpPr>
        <dsp:cNvPr id="0" name=""/>
        <dsp:cNvSpPr/>
      </dsp:nvSpPr>
      <dsp:spPr>
        <a:xfrm>
          <a:off x="0" y="4213419"/>
          <a:ext cx="4038600" cy="352800"/>
        </a:xfrm>
        <a:prstGeom prst="rect">
          <a:avLst/>
        </a:prstGeom>
        <a:solidFill>
          <a:schemeClr val="lt1">
            <a:alpha val="90000"/>
            <a:hueOff val="0"/>
            <a:satOff val="0"/>
            <a:lumOff val="0"/>
            <a:alphaOff val="0"/>
          </a:schemeClr>
        </a:solidFill>
        <a:ln w="28575" cap="flat" cmpd="sng" algn="ctr">
          <a:solidFill>
            <a:srgbClr val="996633"/>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64D38A0-BA80-45E6-97B2-5D5C40187890}">
      <dsp:nvSpPr>
        <dsp:cNvPr id="0" name=""/>
        <dsp:cNvSpPr/>
      </dsp:nvSpPr>
      <dsp:spPr>
        <a:xfrm>
          <a:off x="242453" y="3892061"/>
          <a:ext cx="3594216" cy="52799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855" tIns="0" rIns="106855" bIns="0" numCol="1" spcCol="1270" anchor="ctr" anchorCtr="0">
          <a:noAutofit/>
        </a:bodyPr>
        <a:lstStyle/>
        <a:p>
          <a:pPr lvl="0" algn="r" defTabSz="1200150" rtl="1">
            <a:lnSpc>
              <a:spcPct val="90000"/>
            </a:lnSpc>
            <a:spcBef>
              <a:spcPct val="0"/>
            </a:spcBef>
            <a:spcAft>
              <a:spcPct val="35000"/>
            </a:spcAft>
          </a:pPr>
          <a:r>
            <a:rPr lang="ar-EG" sz="2700" kern="1200" dirty="0" smtClean="0">
              <a:solidFill>
                <a:schemeClr val="tx1"/>
              </a:solidFill>
              <a:cs typeface="Sultan bold" pitchFamily="2" charset="-78"/>
            </a:rPr>
            <a:t>التحسين المستمر فى العمل</a:t>
          </a:r>
          <a:endParaRPr lang="ar-EG" sz="2700" kern="1200" dirty="0">
            <a:solidFill>
              <a:schemeClr val="tx1"/>
            </a:solidFill>
            <a:cs typeface="Sultan bold" pitchFamily="2" charset="-78"/>
          </a:endParaRPr>
        </a:p>
      </dsp:txBody>
      <dsp:txXfrm>
        <a:off x="242453" y="3892061"/>
        <a:ext cx="3594216" cy="52799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96848-DA60-49E9-8730-F2586D9634CE}">
      <dsp:nvSpPr>
        <dsp:cNvPr id="0" name=""/>
        <dsp:cNvSpPr/>
      </dsp:nvSpPr>
      <dsp:spPr>
        <a:xfrm>
          <a:off x="2765234" y="1918"/>
          <a:ext cx="1558572" cy="1041290"/>
        </a:xfrm>
        <a:prstGeom prst="roundRect">
          <a:avLst/>
        </a:prstGeom>
        <a:solidFill>
          <a:schemeClr val="bg1">
            <a:lumMod val="85000"/>
          </a:schemeClr>
        </a:solidFill>
        <a:ln w="28575" cap="flat" cmpd="sng" algn="ctr">
          <a:solidFill>
            <a:srgbClr val="002060"/>
          </a:solidFill>
          <a:prstDash val="solid"/>
        </a:ln>
        <a:effectLst>
          <a:outerShdw blurRad="38100" dist="30000" dir="5400000" rotWithShape="0">
            <a:srgbClr val="000000">
              <a:alpha val="45000"/>
            </a:srgbClr>
          </a:outerShdw>
        </a:effectLst>
        <a:scene3d>
          <a:camera prst="orthographicFront" fov="0">
            <a:rot lat="0" lon="0" rev="0"/>
          </a:camera>
          <a:lightRig rig="threePt" dir="t">
            <a:rot lat="0" lon="0" rev="0"/>
          </a:lightRig>
        </a:scene3d>
        <a:sp3d contourW="9525" prstMaterial="matte">
          <a:bevelT/>
          <a:contourClr>
            <a:schemeClr val="accent1">
              <a:shade val="70000"/>
              <a:satMod val="105000"/>
            </a:schemeClr>
          </a:contourClr>
        </a:sp3d>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ar-JO" sz="2800" kern="1200" dirty="0" smtClean="0">
              <a:solidFill>
                <a:srgbClr val="C00000"/>
              </a:solidFill>
              <a:latin typeface="Traditional Arabic" pitchFamily="18" charset="-78"/>
              <a:ea typeface="+mn-ea"/>
              <a:cs typeface="Sultan bold" pitchFamily="2" charset="-78"/>
            </a:rPr>
            <a:t>مقاومة التغيير</a:t>
          </a:r>
          <a:endParaRPr lang="ar-EG" sz="2800" kern="1200" dirty="0">
            <a:solidFill>
              <a:srgbClr val="C00000"/>
            </a:solidFill>
            <a:cs typeface="Sultan bold" pitchFamily="2" charset="-78"/>
          </a:endParaRPr>
        </a:p>
      </dsp:txBody>
      <dsp:txXfrm>
        <a:off x="2765234" y="1918"/>
        <a:ext cx="1558572" cy="1041290"/>
      </dsp:txXfrm>
    </dsp:sp>
    <dsp:sp modelId="{2C38E1DD-D3FB-4D8F-94E0-30F5A034BBB7}">
      <dsp:nvSpPr>
        <dsp:cNvPr id="0" name=""/>
        <dsp:cNvSpPr/>
      </dsp:nvSpPr>
      <dsp:spPr>
        <a:xfrm>
          <a:off x="1581837" y="565927"/>
          <a:ext cx="4160078" cy="4160078"/>
        </a:xfrm>
        <a:custGeom>
          <a:avLst/>
          <a:gdLst/>
          <a:ahLst/>
          <a:cxnLst/>
          <a:rect l="0" t="0" r="0" b="0"/>
          <a:pathLst>
            <a:path>
              <a:moveTo>
                <a:pt x="2753633" y="112087"/>
              </a:moveTo>
              <a:arcTo wR="2080039" hR="2080039" stAng="17333709" swAng="2025787"/>
            </a:path>
          </a:pathLst>
        </a:custGeom>
        <a:noFill/>
        <a:ln w="28575" cap="flat" cmpd="sng" algn="ctr">
          <a:solidFill>
            <a:scrgbClr r="0" g="0" b="0"/>
          </a:solidFill>
          <a:prstDash val="solid"/>
        </a:ln>
        <a:effectLst/>
      </dsp:spPr>
      <dsp:style>
        <a:lnRef idx="1">
          <a:scrgbClr r="0" g="0" b="0"/>
        </a:lnRef>
        <a:fillRef idx="0">
          <a:scrgbClr r="0" g="0" b="0"/>
        </a:fillRef>
        <a:effectRef idx="0">
          <a:scrgbClr r="0" g="0" b="0"/>
        </a:effectRef>
        <a:fontRef idx="minor"/>
      </dsp:style>
    </dsp:sp>
    <dsp:sp modelId="{106FA12A-26E1-4081-8812-25E68EA051EE}">
      <dsp:nvSpPr>
        <dsp:cNvPr id="0" name=""/>
        <dsp:cNvSpPr/>
      </dsp:nvSpPr>
      <dsp:spPr>
        <a:xfrm>
          <a:off x="4746429" y="1394096"/>
          <a:ext cx="1670679" cy="1041290"/>
        </a:xfrm>
        <a:prstGeom prst="roundRect">
          <a:avLst/>
        </a:prstGeom>
        <a:solidFill>
          <a:schemeClr val="bg1">
            <a:lumMod val="85000"/>
          </a:schemeClr>
        </a:solidFill>
        <a:ln w="19050" cap="flat" cmpd="sng" algn="ctr">
          <a:solidFill>
            <a:schemeClr val="tx1">
              <a:lumMod val="75000"/>
              <a:lumOff val="25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ar-JO" sz="2800" kern="1200" dirty="0" smtClean="0">
              <a:solidFill>
                <a:srgbClr val="0000CC"/>
              </a:solidFill>
              <a:latin typeface="Traditional Arabic" pitchFamily="18" charset="-78"/>
              <a:ea typeface="+mn-ea"/>
              <a:cs typeface="Sultan bold" pitchFamily="2" charset="-78"/>
            </a:rPr>
            <a:t>صعوبة ضبط الوثائق</a:t>
          </a:r>
          <a:endParaRPr lang="ar-EG" sz="2800" kern="1200" dirty="0">
            <a:solidFill>
              <a:srgbClr val="0000CC"/>
            </a:solidFill>
            <a:cs typeface="Sultan bold" pitchFamily="2" charset="-78"/>
          </a:endParaRPr>
        </a:p>
      </dsp:txBody>
      <dsp:txXfrm>
        <a:off x="4746429" y="1394096"/>
        <a:ext cx="1670679" cy="1041290"/>
      </dsp:txXfrm>
    </dsp:sp>
    <dsp:sp modelId="{6FC8A5DC-A7C3-49C0-B57B-4AD99344D70C}">
      <dsp:nvSpPr>
        <dsp:cNvPr id="0" name=""/>
        <dsp:cNvSpPr/>
      </dsp:nvSpPr>
      <dsp:spPr>
        <a:xfrm>
          <a:off x="1528221" y="369834"/>
          <a:ext cx="4160078" cy="4160078"/>
        </a:xfrm>
        <a:custGeom>
          <a:avLst/>
          <a:gdLst/>
          <a:ahLst/>
          <a:cxnLst/>
          <a:rect l="0" t="0" r="0" b="0"/>
          <a:pathLst>
            <a:path>
              <a:moveTo>
                <a:pt x="4160068" y="2073574"/>
              </a:moveTo>
              <a:arcTo wR="2080039" hR="2080039" stAng="21589315" swAng="1307587"/>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6F0360E-E63D-4D3F-9B2C-87B466451E67}">
      <dsp:nvSpPr>
        <dsp:cNvPr id="0" name=""/>
        <dsp:cNvSpPr/>
      </dsp:nvSpPr>
      <dsp:spPr>
        <a:xfrm>
          <a:off x="4080472" y="3223545"/>
          <a:ext cx="2426976" cy="1041290"/>
        </a:xfrm>
        <a:prstGeom prst="roundRect">
          <a:avLst/>
        </a:prstGeom>
        <a:solidFill>
          <a:schemeClr val="bg1">
            <a:lumMod val="85000"/>
          </a:schemeClr>
        </a:solidFill>
        <a:ln w="28575" cap="flat" cmpd="sng" algn="ctr">
          <a:solidFill>
            <a:srgbClr val="660066"/>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ar-JO" sz="2800" kern="1200" dirty="0" smtClean="0">
              <a:solidFill>
                <a:srgbClr val="006600"/>
              </a:solidFill>
              <a:latin typeface="Traditional Arabic" pitchFamily="18" charset="-78"/>
              <a:ea typeface="+mn-ea"/>
              <a:cs typeface="Sultan bold" pitchFamily="2" charset="-78"/>
            </a:rPr>
            <a:t>الحساسية </a:t>
          </a:r>
          <a:r>
            <a:rPr lang="ar-EG" sz="2800" kern="1200" dirty="0" smtClean="0">
              <a:solidFill>
                <a:srgbClr val="006600"/>
              </a:solidFill>
              <a:latin typeface="Traditional Arabic" pitchFamily="18" charset="-78"/>
              <a:ea typeface="+mn-ea"/>
              <a:cs typeface="Sultan bold" pitchFamily="2" charset="-78"/>
            </a:rPr>
            <a:t>في </a:t>
          </a:r>
          <a:r>
            <a:rPr lang="ar-JO" sz="2800" kern="1200" dirty="0" smtClean="0">
              <a:solidFill>
                <a:srgbClr val="006600"/>
              </a:solidFill>
              <a:latin typeface="Traditional Arabic" pitchFamily="18" charset="-78"/>
              <a:ea typeface="+mn-ea"/>
              <a:cs typeface="Sultan bold" pitchFamily="2" charset="-78"/>
            </a:rPr>
            <a:t>حالات عدم المطابقة</a:t>
          </a:r>
          <a:endParaRPr lang="ar-EG" sz="2800" kern="1200" dirty="0">
            <a:solidFill>
              <a:srgbClr val="006600"/>
            </a:solidFill>
            <a:cs typeface="Sultan bold" pitchFamily="2" charset="-78"/>
          </a:endParaRPr>
        </a:p>
      </dsp:txBody>
      <dsp:txXfrm>
        <a:off x="4080472" y="3223545"/>
        <a:ext cx="2426976" cy="1041290"/>
      </dsp:txXfrm>
    </dsp:sp>
    <dsp:sp modelId="{75050650-B096-4F1A-A23E-E430C57EBC2D}">
      <dsp:nvSpPr>
        <dsp:cNvPr id="0" name=""/>
        <dsp:cNvSpPr/>
      </dsp:nvSpPr>
      <dsp:spPr>
        <a:xfrm>
          <a:off x="1604606" y="435295"/>
          <a:ext cx="4160078" cy="4160078"/>
        </a:xfrm>
        <a:custGeom>
          <a:avLst/>
          <a:gdLst/>
          <a:ahLst/>
          <a:cxnLst/>
          <a:rect l="0" t="0" r="0" b="0"/>
          <a:pathLst>
            <a:path>
              <a:moveTo>
                <a:pt x="3187292" y="3840877"/>
              </a:moveTo>
              <a:arcTo wR="2080039" hR="2080039" stAng="3470245" swAng="3592506"/>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C9BF56A-6CA4-41B1-8725-E4F01ADA17B2}">
      <dsp:nvSpPr>
        <dsp:cNvPr id="0" name=""/>
        <dsp:cNvSpPr/>
      </dsp:nvSpPr>
      <dsp:spPr>
        <a:xfrm>
          <a:off x="1186374" y="3305566"/>
          <a:ext cx="1709222" cy="1041290"/>
        </a:xfrm>
        <a:prstGeom prst="roundRect">
          <a:avLst/>
        </a:prstGeom>
        <a:solidFill>
          <a:schemeClr val="bg1">
            <a:lumMod val="85000"/>
          </a:schemeClr>
        </a:solidFill>
        <a:ln w="28575" cap="flat" cmpd="sng" algn="ctr">
          <a:solidFill>
            <a:srgbClr val="FFC00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ar-JO" sz="2800" kern="1200" dirty="0" smtClean="0">
              <a:solidFill>
                <a:schemeClr val="accent5">
                  <a:lumMod val="50000"/>
                </a:schemeClr>
              </a:solidFill>
              <a:latin typeface="Traditional Arabic" pitchFamily="18" charset="-78"/>
              <a:ea typeface="+mn-ea"/>
              <a:cs typeface="Sultan bold" pitchFamily="2" charset="-78"/>
            </a:rPr>
            <a:t>عدم وجود طاقم متفرغ</a:t>
          </a:r>
          <a:endParaRPr lang="ar-EG" sz="2800" kern="1200" dirty="0">
            <a:solidFill>
              <a:schemeClr val="accent5">
                <a:lumMod val="50000"/>
              </a:schemeClr>
            </a:solidFill>
            <a:cs typeface="Sultan bold" pitchFamily="2" charset="-78"/>
          </a:endParaRPr>
        </a:p>
      </dsp:txBody>
      <dsp:txXfrm>
        <a:off x="1186374" y="3305566"/>
        <a:ext cx="1709222" cy="1041290"/>
      </dsp:txXfrm>
    </dsp:sp>
    <dsp:sp modelId="{54E06F7C-6224-41A3-90B9-F3F8BF51E3DD}">
      <dsp:nvSpPr>
        <dsp:cNvPr id="0" name=""/>
        <dsp:cNvSpPr/>
      </dsp:nvSpPr>
      <dsp:spPr>
        <a:xfrm>
          <a:off x="1456414" y="180554"/>
          <a:ext cx="4160078" cy="4160078"/>
        </a:xfrm>
        <a:custGeom>
          <a:avLst/>
          <a:gdLst/>
          <a:ahLst/>
          <a:cxnLst/>
          <a:rect l="0" t="0" r="0" b="0"/>
          <a:pathLst>
            <a:path>
              <a:moveTo>
                <a:pt x="277195" y="3117497"/>
              </a:moveTo>
              <a:arcTo wR="2080039" hR="2080039" stAng="9004886" swAng="1416670"/>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310D8CFD-C4A4-449A-BC72-2AEE530877D7}">
      <dsp:nvSpPr>
        <dsp:cNvPr id="0" name=""/>
        <dsp:cNvSpPr/>
      </dsp:nvSpPr>
      <dsp:spPr>
        <a:xfrm>
          <a:off x="652304" y="1439190"/>
          <a:ext cx="1827962" cy="1041290"/>
        </a:xfrm>
        <a:prstGeom prst="roundRect">
          <a:avLst/>
        </a:prstGeom>
        <a:solidFill>
          <a:schemeClr val="bg1">
            <a:lumMod val="85000"/>
          </a:schemeClr>
        </a:solidFill>
        <a:ln w="28575" cap="flat" cmpd="sng" algn="ctr">
          <a:solidFill>
            <a:srgbClr val="006600"/>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ar-JO" sz="2800" kern="1200" dirty="0" smtClean="0">
              <a:solidFill>
                <a:srgbClr val="660066"/>
              </a:solidFill>
              <a:latin typeface="Traditional Arabic" pitchFamily="18" charset="-78"/>
              <a:ea typeface="+mn-ea"/>
              <a:cs typeface="Sultan bold" pitchFamily="2" charset="-78"/>
            </a:rPr>
            <a:t>ندرة وثائق المواصفة</a:t>
          </a:r>
          <a:endParaRPr lang="ar-EG" sz="2800" kern="1200" dirty="0">
            <a:solidFill>
              <a:srgbClr val="660066"/>
            </a:solidFill>
            <a:cs typeface="Sultan bold" pitchFamily="2" charset="-78"/>
          </a:endParaRPr>
        </a:p>
      </dsp:txBody>
      <dsp:txXfrm>
        <a:off x="652304" y="1439190"/>
        <a:ext cx="1827962" cy="1041290"/>
      </dsp:txXfrm>
    </dsp:sp>
    <dsp:sp modelId="{A7B81335-D465-4686-AA84-344C417F5F40}">
      <dsp:nvSpPr>
        <dsp:cNvPr id="0" name=""/>
        <dsp:cNvSpPr/>
      </dsp:nvSpPr>
      <dsp:spPr>
        <a:xfrm>
          <a:off x="1464481" y="522564"/>
          <a:ext cx="4160078" cy="4160078"/>
        </a:xfrm>
        <a:custGeom>
          <a:avLst/>
          <a:gdLst/>
          <a:ahLst/>
          <a:cxnLst/>
          <a:rect l="0" t="0" r="0" b="0"/>
          <a:pathLst>
            <a:path>
              <a:moveTo>
                <a:pt x="362620" y="906567"/>
              </a:moveTo>
              <a:arcTo wR="2080039" hR="2080039" stAng="12860633" swAng="1999112"/>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3E41D-B116-44B6-A7D2-AB9F271D0C5E}">
      <dsp:nvSpPr>
        <dsp:cNvPr id="0" name=""/>
        <dsp:cNvSpPr/>
      </dsp:nvSpPr>
      <dsp:spPr>
        <a:xfrm>
          <a:off x="4851803" y="14329"/>
          <a:ext cx="1012877" cy="1012877"/>
        </a:xfrm>
        <a:prstGeom prst="ellipse">
          <a:avLst/>
        </a:prstGeom>
        <a:solidFill>
          <a:schemeClr val="accent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rtl="1">
            <a:lnSpc>
              <a:spcPct val="90000"/>
            </a:lnSpc>
            <a:spcBef>
              <a:spcPct val="0"/>
            </a:spcBef>
            <a:spcAft>
              <a:spcPct val="35000"/>
            </a:spcAft>
          </a:pPr>
          <a:r>
            <a:rPr lang="ar-EG" sz="2400" kern="1200" dirty="0" smtClean="0">
              <a:cs typeface="Sultan bold" pitchFamily="2" charset="-78"/>
            </a:rPr>
            <a:t>دليل الجودة </a:t>
          </a:r>
          <a:endParaRPr lang="ar-EG" sz="2400" kern="1200" dirty="0">
            <a:cs typeface="Sultan bold" pitchFamily="2" charset="-78"/>
          </a:endParaRPr>
        </a:p>
      </dsp:txBody>
      <dsp:txXfrm>
        <a:off x="4851803" y="14329"/>
        <a:ext cx="1012877" cy="1012877"/>
      </dsp:txXfrm>
    </dsp:sp>
    <dsp:sp modelId="{1288B7CF-90E5-4FC3-A2A9-FDF600160A3B}">
      <dsp:nvSpPr>
        <dsp:cNvPr id="0" name=""/>
        <dsp:cNvSpPr/>
      </dsp:nvSpPr>
      <dsp:spPr>
        <a:xfrm>
          <a:off x="1756845" y="4245"/>
          <a:ext cx="4944509" cy="4944509"/>
        </a:xfrm>
        <a:prstGeom prst="circularArrow">
          <a:avLst>
            <a:gd name="adj1" fmla="val 3995"/>
            <a:gd name="adj2" fmla="val 250612"/>
            <a:gd name="adj3" fmla="val 20571832"/>
            <a:gd name="adj4" fmla="val 18984431"/>
            <a:gd name="adj5" fmla="val 466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AF32CA54-7485-4CB4-A3AE-255FCC7964E7}">
      <dsp:nvSpPr>
        <dsp:cNvPr id="0" name=""/>
        <dsp:cNvSpPr/>
      </dsp:nvSpPr>
      <dsp:spPr>
        <a:xfrm>
          <a:off x="5980945" y="1970061"/>
          <a:ext cx="1012877" cy="1012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rtl="1">
            <a:lnSpc>
              <a:spcPct val="90000"/>
            </a:lnSpc>
            <a:spcBef>
              <a:spcPct val="0"/>
            </a:spcBef>
            <a:spcAft>
              <a:spcPct val="35000"/>
            </a:spcAft>
          </a:pPr>
          <a:r>
            <a:rPr lang="ar-EG" sz="2400" kern="1200" dirty="0" smtClean="0">
              <a:cs typeface="Sultan bold" pitchFamily="2" charset="-78"/>
            </a:rPr>
            <a:t>الإجرات</a:t>
          </a:r>
          <a:endParaRPr lang="ar-EG" sz="2400" kern="1200" dirty="0">
            <a:cs typeface="Sultan bold" pitchFamily="2" charset="-78"/>
          </a:endParaRPr>
        </a:p>
      </dsp:txBody>
      <dsp:txXfrm>
        <a:off x="5980945" y="1970061"/>
        <a:ext cx="1012877" cy="1012877"/>
      </dsp:txXfrm>
    </dsp:sp>
    <dsp:sp modelId="{8646ADA9-6C2D-4DC3-99D5-D2280667F7D1}">
      <dsp:nvSpPr>
        <dsp:cNvPr id="0" name=""/>
        <dsp:cNvSpPr/>
      </dsp:nvSpPr>
      <dsp:spPr>
        <a:xfrm>
          <a:off x="1756845" y="4245"/>
          <a:ext cx="4944509" cy="4944509"/>
        </a:xfrm>
        <a:prstGeom prst="circularArrow">
          <a:avLst>
            <a:gd name="adj1" fmla="val 3995"/>
            <a:gd name="adj2" fmla="val 250612"/>
            <a:gd name="adj3" fmla="val 2364957"/>
            <a:gd name="adj4" fmla="val 777556"/>
            <a:gd name="adj5" fmla="val 466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2F3C3C03-DAEA-4476-A438-458105320778}">
      <dsp:nvSpPr>
        <dsp:cNvPr id="0" name=""/>
        <dsp:cNvSpPr/>
      </dsp:nvSpPr>
      <dsp:spPr>
        <a:xfrm>
          <a:off x="4851803" y="3925792"/>
          <a:ext cx="1012877" cy="1012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rtl="1">
            <a:lnSpc>
              <a:spcPct val="90000"/>
            </a:lnSpc>
            <a:spcBef>
              <a:spcPct val="0"/>
            </a:spcBef>
            <a:spcAft>
              <a:spcPct val="35000"/>
            </a:spcAft>
          </a:pPr>
          <a:r>
            <a:rPr lang="ar-EG" sz="2400" kern="1200" dirty="0" smtClean="0">
              <a:cs typeface="Sultan bold" pitchFamily="2" charset="-78"/>
            </a:rPr>
            <a:t>تعلميات العمل</a:t>
          </a:r>
          <a:endParaRPr lang="ar-EG" sz="2400" kern="1200" dirty="0">
            <a:cs typeface="Sultan bold" pitchFamily="2" charset="-78"/>
          </a:endParaRPr>
        </a:p>
      </dsp:txBody>
      <dsp:txXfrm>
        <a:off x="4851803" y="3925792"/>
        <a:ext cx="1012877" cy="1012877"/>
      </dsp:txXfrm>
    </dsp:sp>
    <dsp:sp modelId="{9F161518-4D05-4345-A6CE-1F0D9ACA1EA7}">
      <dsp:nvSpPr>
        <dsp:cNvPr id="0" name=""/>
        <dsp:cNvSpPr/>
      </dsp:nvSpPr>
      <dsp:spPr>
        <a:xfrm>
          <a:off x="1756845" y="4245"/>
          <a:ext cx="4944509" cy="4944509"/>
        </a:xfrm>
        <a:prstGeom prst="circularArrow">
          <a:avLst>
            <a:gd name="adj1" fmla="val 3995"/>
            <a:gd name="adj2" fmla="val 250612"/>
            <a:gd name="adj3" fmla="val 6109761"/>
            <a:gd name="adj4" fmla="val 4439627"/>
            <a:gd name="adj5" fmla="val 466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5F58032D-5DB9-48B6-A242-9A63DCCAC01B}">
      <dsp:nvSpPr>
        <dsp:cNvPr id="0" name=""/>
        <dsp:cNvSpPr/>
      </dsp:nvSpPr>
      <dsp:spPr>
        <a:xfrm>
          <a:off x="2593519" y="3925792"/>
          <a:ext cx="1012877" cy="1012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rtl="1">
            <a:lnSpc>
              <a:spcPct val="90000"/>
            </a:lnSpc>
            <a:spcBef>
              <a:spcPct val="0"/>
            </a:spcBef>
            <a:spcAft>
              <a:spcPct val="35000"/>
            </a:spcAft>
          </a:pPr>
          <a:r>
            <a:rPr lang="ar-EG" sz="2400" kern="1200" dirty="0" smtClean="0">
              <a:cs typeface="Sultan bold" pitchFamily="2" charset="-78"/>
            </a:rPr>
            <a:t>خطط الجودة </a:t>
          </a:r>
          <a:endParaRPr lang="ar-EG" sz="2400" kern="1200" dirty="0">
            <a:cs typeface="Sultan bold" pitchFamily="2" charset="-78"/>
          </a:endParaRPr>
        </a:p>
      </dsp:txBody>
      <dsp:txXfrm>
        <a:off x="2593519" y="3925792"/>
        <a:ext cx="1012877" cy="1012877"/>
      </dsp:txXfrm>
    </dsp:sp>
    <dsp:sp modelId="{AED6497B-181A-4937-9F3C-CCDE6C95A1CF}">
      <dsp:nvSpPr>
        <dsp:cNvPr id="0" name=""/>
        <dsp:cNvSpPr/>
      </dsp:nvSpPr>
      <dsp:spPr>
        <a:xfrm>
          <a:off x="1756845" y="4245"/>
          <a:ext cx="4944509" cy="4944509"/>
        </a:xfrm>
        <a:prstGeom prst="circularArrow">
          <a:avLst>
            <a:gd name="adj1" fmla="val 3995"/>
            <a:gd name="adj2" fmla="val 250612"/>
            <a:gd name="adj3" fmla="val 9771832"/>
            <a:gd name="adj4" fmla="val 8184431"/>
            <a:gd name="adj5" fmla="val 466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9842459E-DD4F-4C40-802B-5B45267289AA}">
      <dsp:nvSpPr>
        <dsp:cNvPr id="0" name=""/>
        <dsp:cNvSpPr/>
      </dsp:nvSpPr>
      <dsp:spPr>
        <a:xfrm>
          <a:off x="1464376" y="1970061"/>
          <a:ext cx="1012877" cy="1012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rtl="1">
            <a:lnSpc>
              <a:spcPct val="90000"/>
            </a:lnSpc>
            <a:spcBef>
              <a:spcPct val="0"/>
            </a:spcBef>
            <a:spcAft>
              <a:spcPct val="35000"/>
            </a:spcAft>
          </a:pPr>
          <a:r>
            <a:rPr lang="ar-EG" sz="2400" kern="1200" dirty="0" smtClean="0">
              <a:cs typeface="Sultan bold" pitchFamily="2" charset="-78"/>
            </a:rPr>
            <a:t>تحديد السلطات والمسؤليات</a:t>
          </a:r>
          <a:endParaRPr lang="ar-EG" sz="2400" kern="1200" dirty="0">
            <a:cs typeface="Sultan bold" pitchFamily="2" charset="-78"/>
          </a:endParaRPr>
        </a:p>
      </dsp:txBody>
      <dsp:txXfrm>
        <a:off x="1464376" y="1970061"/>
        <a:ext cx="1012877" cy="1012877"/>
      </dsp:txXfrm>
    </dsp:sp>
    <dsp:sp modelId="{CA34A04B-D328-4D33-ABBC-373995C29774}">
      <dsp:nvSpPr>
        <dsp:cNvPr id="0" name=""/>
        <dsp:cNvSpPr/>
      </dsp:nvSpPr>
      <dsp:spPr>
        <a:xfrm>
          <a:off x="1756845" y="4245"/>
          <a:ext cx="4944509" cy="4944509"/>
        </a:xfrm>
        <a:prstGeom prst="circularArrow">
          <a:avLst>
            <a:gd name="adj1" fmla="val 3995"/>
            <a:gd name="adj2" fmla="val 250612"/>
            <a:gd name="adj3" fmla="val 13164957"/>
            <a:gd name="adj4" fmla="val 11577556"/>
            <a:gd name="adj5" fmla="val 466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C7F54700-5C17-4B0E-BB7A-BE4FE7C83476}">
      <dsp:nvSpPr>
        <dsp:cNvPr id="0" name=""/>
        <dsp:cNvSpPr/>
      </dsp:nvSpPr>
      <dsp:spPr>
        <a:xfrm>
          <a:off x="2593519" y="14329"/>
          <a:ext cx="1012877" cy="1012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rtl="1">
            <a:lnSpc>
              <a:spcPct val="90000"/>
            </a:lnSpc>
            <a:spcBef>
              <a:spcPct val="0"/>
            </a:spcBef>
            <a:spcAft>
              <a:spcPct val="35000"/>
            </a:spcAft>
          </a:pPr>
          <a:r>
            <a:rPr lang="ar-EG" sz="2400" kern="1200" dirty="0" smtClean="0">
              <a:cs typeface="Sultan bold" pitchFamily="2" charset="-78"/>
            </a:rPr>
            <a:t>القياس والدقيق</a:t>
          </a:r>
          <a:endParaRPr lang="ar-EG" sz="2400" kern="1200" dirty="0">
            <a:cs typeface="Sultan bold" pitchFamily="2" charset="-78"/>
          </a:endParaRPr>
        </a:p>
      </dsp:txBody>
      <dsp:txXfrm>
        <a:off x="2593519" y="14329"/>
        <a:ext cx="1012877" cy="1012877"/>
      </dsp:txXfrm>
    </dsp:sp>
    <dsp:sp modelId="{E6FAB911-CF01-4DAF-8D74-0C601EEF6663}">
      <dsp:nvSpPr>
        <dsp:cNvPr id="0" name=""/>
        <dsp:cNvSpPr/>
      </dsp:nvSpPr>
      <dsp:spPr>
        <a:xfrm>
          <a:off x="1143009" y="4245"/>
          <a:ext cx="6172181" cy="4944509"/>
        </a:xfrm>
        <a:prstGeom prst="circularArrow">
          <a:avLst>
            <a:gd name="adj1" fmla="val 3995"/>
            <a:gd name="adj2" fmla="val 250612"/>
            <a:gd name="adj3" fmla="val 16909761"/>
            <a:gd name="adj4" fmla="val 15239627"/>
            <a:gd name="adj5" fmla="val 466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2B7ED3-2D4F-4D06-8691-A8A79539E4E9}">
      <dsp:nvSpPr>
        <dsp:cNvPr id="0" name=""/>
        <dsp:cNvSpPr/>
      </dsp:nvSpPr>
      <dsp:spPr>
        <a:xfrm>
          <a:off x="0" y="3613665"/>
          <a:ext cx="8153400" cy="1186085"/>
        </a:xfrm>
        <a:prstGeom prst="rect">
          <a:avLst/>
        </a:prstGeom>
        <a:solidFill>
          <a:schemeClr val="accent2">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ar-EG" altLang="ar-EG" sz="3000" b="1" kern="1200" dirty="0" smtClean="0">
              <a:solidFill>
                <a:schemeClr val="tx1"/>
              </a:solidFill>
              <a:cs typeface="Sultan bold" pitchFamily="2" charset="-78"/>
            </a:rPr>
            <a:t>3- إ</a:t>
          </a:r>
          <a:r>
            <a:rPr lang="ar-SA" altLang="ar-EG" sz="3000" b="1" kern="1200" dirty="0" smtClean="0">
              <a:solidFill>
                <a:schemeClr val="tx1"/>
              </a:solidFill>
              <a:cs typeface="Sultan bold" pitchFamily="2" charset="-78"/>
            </a:rPr>
            <a:t>ش</a:t>
          </a:r>
          <a:r>
            <a:rPr lang="ar-EG" altLang="ar-EG" sz="3000" b="1" kern="1200" dirty="0" smtClean="0">
              <a:solidFill>
                <a:schemeClr val="tx1"/>
              </a:solidFill>
              <a:cs typeface="Sultan bold" pitchFamily="2" charset="-78"/>
            </a:rPr>
            <a:t>ـــ</a:t>
          </a:r>
          <a:r>
            <a:rPr lang="ar-SA" altLang="ar-EG" sz="3000" b="1" kern="1200" dirty="0" smtClean="0">
              <a:solidFill>
                <a:schemeClr val="tx1"/>
              </a:solidFill>
              <a:cs typeface="Sultan bold" pitchFamily="2" charset="-78"/>
            </a:rPr>
            <a:t>راك الع</a:t>
          </a:r>
          <a:r>
            <a:rPr lang="ar-EG" altLang="ar-EG" sz="3000" b="1" kern="1200" dirty="0" smtClean="0">
              <a:solidFill>
                <a:schemeClr val="tx1"/>
              </a:solidFill>
              <a:cs typeface="Sultan bold" pitchFamily="2" charset="-78"/>
            </a:rPr>
            <a:t>ــــــ</a:t>
          </a:r>
          <a:r>
            <a:rPr lang="ar-SA" altLang="ar-EG" sz="3000" b="1" kern="1200" dirty="0" smtClean="0">
              <a:solidFill>
                <a:schemeClr val="tx1"/>
              </a:solidFill>
              <a:cs typeface="Sultan bold" pitchFamily="2" charset="-78"/>
            </a:rPr>
            <a:t>املين</a:t>
          </a:r>
          <a:endParaRPr lang="ar-EG" sz="3000" kern="1200" dirty="0">
            <a:cs typeface="Sultan bold" pitchFamily="2" charset="-78"/>
          </a:endParaRPr>
        </a:p>
      </dsp:txBody>
      <dsp:txXfrm>
        <a:off x="0" y="3613665"/>
        <a:ext cx="8153400" cy="640486"/>
      </dsp:txXfrm>
    </dsp:sp>
    <dsp:sp modelId="{E0B187AD-959D-49D4-82A8-93E40923074B}">
      <dsp:nvSpPr>
        <dsp:cNvPr id="0" name=""/>
        <dsp:cNvSpPr/>
      </dsp:nvSpPr>
      <dsp:spPr>
        <a:xfrm>
          <a:off x="0" y="4230430"/>
          <a:ext cx="8153400" cy="545599"/>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rtl="1">
            <a:lnSpc>
              <a:spcPct val="90000"/>
            </a:lnSpc>
            <a:spcBef>
              <a:spcPct val="0"/>
            </a:spcBef>
            <a:spcAft>
              <a:spcPct val="35000"/>
            </a:spcAft>
          </a:pPr>
          <a:r>
            <a:rPr lang="ar-JO" altLang="ar-EG" sz="2200" b="1" kern="1200" dirty="0" smtClean="0">
              <a:solidFill>
                <a:schemeClr val="tx1"/>
              </a:solidFill>
              <a:cs typeface="Sultan bold" pitchFamily="2" charset="-78"/>
            </a:rPr>
            <a:t>هم روح وجوهر المنظمة وإشراكهم جميعا بمختلف مستوياتهم يوحد الجهود ويضمن الفعالية</a:t>
          </a:r>
          <a:endParaRPr lang="ar-EG" sz="2200" kern="1200" dirty="0"/>
        </a:p>
      </dsp:txBody>
      <dsp:txXfrm>
        <a:off x="0" y="4230430"/>
        <a:ext cx="8153400" cy="545599"/>
      </dsp:txXfrm>
    </dsp:sp>
    <dsp:sp modelId="{A8905665-EF85-469E-BA3C-3AE03FB24C10}">
      <dsp:nvSpPr>
        <dsp:cNvPr id="0" name=""/>
        <dsp:cNvSpPr/>
      </dsp:nvSpPr>
      <dsp:spPr>
        <a:xfrm rot="10800000">
          <a:off x="0" y="1807257"/>
          <a:ext cx="8153400" cy="1824199"/>
        </a:xfrm>
        <a:prstGeom prst="upArrowCallout">
          <a:avLst/>
        </a:prstGeom>
        <a:solidFill>
          <a:schemeClr val="accent2">
            <a:hueOff val="2340759"/>
            <a:satOff val="-2919"/>
            <a:lumOff val="686"/>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ar-EG" altLang="ar-EG" sz="3000" b="0" kern="1200" dirty="0" smtClean="0">
              <a:solidFill>
                <a:schemeClr val="tx1"/>
              </a:solidFill>
              <a:cs typeface="Sultan bold" pitchFamily="2" charset="-78"/>
            </a:rPr>
            <a:t>2- </a:t>
          </a:r>
          <a:r>
            <a:rPr lang="ar-SA" altLang="ar-EG" sz="3000" b="0" kern="1200" dirty="0" smtClean="0">
              <a:solidFill>
                <a:schemeClr val="tx1"/>
              </a:solidFill>
              <a:cs typeface="Sultan bold" pitchFamily="2" charset="-78"/>
            </a:rPr>
            <a:t>القي</a:t>
          </a:r>
          <a:r>
            <a:rPr lang="ar-EG" altLang="ar-EG" sz="3000" b="0" kern="1200" dirty="0" smtClean="0">
              <a:solidFill>
                <a:schemeClr val="tx1"/>
              </a:solidFill>
              <a:cs typeface="Sultan bold" pitchFamily="2" charset="-78"/>
            </a:rPr>
            <a:t>ــــــــ</a:t>
          </a:r>
          <a:r>
            <a:rPr lang="ar-SA" altLang="ar-EG" sz="3000" b="0" kern="1200" dirty="0" smtClean="0">
              <a:solidFill>
                <a:schemeClr val="tx1"/>
              </a:solidFill>
              <a:cs typeface="Sultan bold" pitchFamily="2" charset="-78"/>
            </a:rPr>
            <a:t>ادة</a:t>
          </a:r>
          <a:endParaRPr lang="ar-EG" sz="3000" b="0" kern="1200" dirty="0">
            <a:cs typeface="Sultan bold" pitchFamily="2" charset="-78"/>
          </a:endParaRPr>
        </a:p>
      </dsp:txBody>
      <dsp:txXfrm>
        <a:off x="0" y="1807257"/>
        <a:ext cx="8153400" cy="640294"/>
      </dsp:txXfrm>
    </dsp:sp>
    <dsp:sp modelId="{DF56C034-1F23-41AD-98F8-7B09133DA11E}">
      <dsp:nvSpPr>
        <dsp:cNvPr id="0" name=""/>
        <dsp:cNvSpPr/>
      </dsp:nvSpPr>
      <dsp:spPr>
        <a:xfrm>
          <a:off x="0" y="2447551"/>
          <a:ext cx="8153400" cy="545435"/>
        </a:xfrm>
        <a:prstGeom prst="rect">
          <a:avLst/>
        </a:prstGeom>
        <a:solidFill>
          <a:schemeClr val="accent2">
            <a:tint val="40000"/>
            <a:alpha val="90000"/>
            <a:hueOff val="2512910"/>
            <a:satOff val="-2189"/>
            <a:lumOff val="-3"/>
            <a:alphaOff val="0"/>
          </a:schemeClr>
        </a:solidFill>
        <a:ln w="1905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rtl="1">
            <a:lnSpc>
              <a:spcPct val="90000"/>
            </a:lnSpc>
            <a:spcBef>
              <a:spcPct val="0"/>
            </a:spcBef>
            <a:spcAft>
              <a:spcPct val="35000"/>
            </a:spcAft>
          </a:pPr>
          <a:r>
            <a:rPr lang="ar-SA" altLang="ar-EG" sz="2500" b="1" kern="1200" dirty="0" smtClean="0">
              <a:solidFill>
                <a:schemeClr val="tx1"/>
              </a:solidFill>
              <a:cs typeface="Sultan bold" pitchFamily="2" charset="-78"/>
            </a:rPr>
            <a:t>عليها أن تخلق بيئة عمل ملائمة لتحقيق أهداف المؤسسة وسياسة الجودة</a:t>
          </a:r>
          <a:endParaRPr lang="ar-EG" sz="2500" kern="1200" dirty="0">
            <a:cs typeface="Sultan bold" pitchFamily="2" charset="-78"/>
          </a:endParaRPr>
        </a:p>
      </dsp:txBody>
      <dsp:txXfrm>
        <a:off x="0" y="2447551"/>
        <a:ext cx="8153400" cy="545435"/>
      </dsp:txXfrm>
    </dsp:sp>
    <dsp:sp modelId="{4B7446A9-1EBA-4896-AA2A-479440EA9051}">
      <dsp:nvSpPr>
        <dsp:cNvPr id="0" name=""/>
        <dsp:cNvSpPr/>
      </dsp:nvSpPr>
      <dsp:spPr>
        <a:xfrm rot="10800000">
          <a:off x="0" y="848"/>
          <a:ext cx="8153400" cy="1824199"/>
        </a:xfrm>
        <a:prstGeom prst="upArrowCallout">
          <a:avLst/>
        </a:prstGeom>
        <a:solidFill>
          <a:schemeClr val="accent2">
            <a:hueOff val="4681519"/>
            <a:satOff val="-5839"/>
            <a:lumOff val="1373"/>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ar-EG" sz="3000" kern="1200" dirty="0" smtClean="0">
              <a:solidFill>
                <a:schemeClr val="tx1"/>
              </a:solidFill>
              <a:cs typeface="Sultan bold" pitchFamily="2" charset="-78"/>
            </a:rPr>
            <a:t>1- التركيز على العميل</a:t>
          </a:r>
          <a:endParaRPr lang="ar-EG" sz="3000" kern="1200" dirty="0">
            <a:solidFill>
              <a:schemeClr val="tx1"/>
            </a:solidFill>
            <a:cs typeface="Sultan bold" pitchFamily="2" charset="-78"/>
          </a:endParaRPr>
        </a:p>
      </dsp:txBody>
      <dsp:txXfrm>
        <a:off x="0" y="848"/>
        <a:ext cx="8153400" cy="640294"/>
      </dsp:txXfrm>
    </dsp:sp>
    <dsp:sp modelId="{304CD2E6-0BA7-48D5-AACB-6FB8529F585E}">
      <dsp:nvSpPr>
        <dsp:cNvPr id="0" name=""/>
        <dsp:cNvSpPr/>
      </dsp:nvSpPr>
      <dsp:spPr>
        <a:xfrm>
          <a:off x="0" y="641142"/>
          <a:ext cx="8153400" cy="545435"/>
        </a:xfrm>
        <a:prstGeom prst="rect">
          <a:avLst/>
        </a:prstGeom>
        <a:solidFill>
          <a:schemeClr val="accent2">
            <a:tint val="40000"/>
            <a:alpha val="90000"/>
            <a:hueOff val="5025821"/>
            <a:satOff val="-4378"/>
            <a:lumOff val="-6"/>
            <a:alphaOff val="0"/>
          </a:schemeClr>
        </a:solidFill>
        <a:ln w="1905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rtl="1">
            <a:lnSpc>
              <a:spcPct val="90000"/>
            </a:lnSpc>
            <a:spcBef>
              <a:spcPct val="0"/>
            </a:spcBef>
            <a:spcAft>
              <a:spcPct val="35000"/>
            </a:spcAft>
          </a:pPr>
          <a:r>
            <a:rPr lang="ar-SA" altLang="ar-EG" sz="2500" b="1" kern="1200" dirty="0" smtClean="0">
              <a:solidFill>
                <a:schemeClr val="tx1"/>
              </a:solidFill>
              <a:cs typeface="Sultan bold" pitchFamily="2" charset="-78"/>
            </a:rPr>
            <a:t>فهم إحتياجات </a:t>
          </a:r>
          <a:r>
            <a:rPr lang="ar-EG" altLang="ar-EG" sz="2500" b="1" kern="1200" dirty="0" smtClean="0">
              <a:solidFill>
                <a:schemeClr val="tx1"/>
              </a:solidFill>
              <a:cs typeface="Sultan bold" pitchFamily="2" charset="-78"/>
            </a:rPr>
            <a:t>العميل </a:t>
          </a:r>
          <a:r>
            <a:rPr lang="ar-SA" altLang="ar-EG" sz="2500" b="1" kern="1200" dirty="0" smtClean="0">
              <a:solidFill>
                <a:schemeClr val="tx1"/>
              </a:solidFill>
              <a:cs typeface="Sultan bold" pitchFamily="2" charset="-78"/>
            </a:rPr>
            <a:t>وتلبية احتياجاته، والعمل على تجاوز توقعاته</a:t>
          </a:r>
          <a:r>
            <a:rPr lang="ar-EG" altLang="ar-EG" sz="2500" b="1" kern="1200" dirty="0" smtClean="0">
              <a:solidFill>
                <a:schemeClr val="tx1"/>
              </a:solidFill>
              <a:cs typeface="Sultan bold" pitchFamily="2" charset="-78"/>
            </a:rPr>
            <a:t>.</a:t>
          </a:r>
          <a:endParaRPr lang="ar-EG" sz="2500" kern="1200" dirty="0">
            <a:cs typeface="Sultan bold" pitchFamily="2" charset="-78"/>
          </a:endParaRPr>
        </a:p>
      </dsp:txBody>
      <dsp:txXfrm>
        <a:off x="0" y="641142"/>
        <a:ext cx="8153400" cy="54543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2B7ED3-2D4F-4D06-8691-A8A79539E4E9}">
      <dsp:nvSpPr>
        <dsp:cNvPr id="0" name=""/>
        <dsp:cNvSpPr/>
      </dsp:nvSpPr>
      <dsp:spPr>
        <a:xfrm>
          <a:off x="0" y="3957824"/>
          <a:ext cx="8915400" cy="1299046"/>
        </a:xfrm>
        <a:prstGeom prst="rect">
          <a:avLst/>
        </a:prstGeom>
        <a:solidFill>
          <a:schemeClr val="accent2">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ar-SA" altLang="ar-EG" sz="3000" b="1" kern="1200" dirty="0" smtClean="0">
              <a:solidFill>
                <a:schemeClr val="tx1"/>
              </a:solidFill>
              <a:cs typeface="Sultan bold" pitchFamily="2" charset="-78"/>
            </a:rPr>
            <a:t>6</a:t>
          </a:r>
          <a:r>
            <a:rPr lang="ar-EG" altLang="ar-EG" sz="3000" b="1" kern="1200" dirty="0" smtClean="0">
              <a:solidFill>
                <a:schemeClr val="tx1"/>
              </a:solidFill>
              <a:cs typeface="Sultan bold" pitchFamily="2" charset="-78"/>
            </a:rPr>
            <a:t>- </a:t>
          </a:r>
          <a:r>
            <a:rPr lang="ar-SA" altLang="ar-EG" sz="3000" b="1" kern="1200" dirty="0" smtClean="0">
              <a:solidFill>
                <a:schemeClr val="tx1"/>
              </a:solidFill>
              <a:cs typeface="Sultan bold" pitchFamily="2" charset="-78"/>
            </a:rPr>
            <a:t> </a:t>
          </a:r>
          <a:r>
            <a:rPr lang="ar-JO" altLang="ar-EG" sz="3000" b="1" kern="1200" dirty="0" smtClean="0">
              <a:solidFill>
                <a:schemeClr val="tx1"/>
              </a:solidFill>
              <a:cs typeface="Sultan bold" pitchFamily="2" charset="-78"/>
            </a:rPr>
            <a:t>التحسين والتطوير المستمر</a:t>
          </a:r>
          <a:r>
            <a:rPr lang="ar-SA" altLang="ar-EG" sz="3000" b="1" kern="1200" dirty="0" smtClean="0">
              <a:solidFill>
                <a:schemeClr val="tx1"/>
              </a:solidFill>
              <a:cs typeface="Sultan bold" pitchFamily="2" charset="-78"/>
            </a:rPr>
            <a:t> </a:t>
          </a:r>
          <a:endParaRPr lang="ar-EG" sz="3000" kern="1200" dirty="0">
            <a:cs typeface="Sultan bold" pitchFamily="2" charset="-78"/>
          </a:endParaRPr>
        </a:p>
      </dsp:txBody>
      <dsp:txXfrm>
        <a:off x="0" y="3957824"/>
        <a:ext cx="8915400" cy="701484"/>
      </dsp:txXfrm>
    </dsp:sp>
    <dsp:sp modelId="{E0B187AD-959D-49D4-82A8-93E40923074B}">
      <dsp:nvSpPr>
        <dsp:cNvPr id="0" name=""/>
        <dsp:cNvSpPr/>
      </dsp:nvSpPr>
      <dsp:spPr>
        <a:xfrm>
          <a:off x="0" y="4633328"/>
          <a:ext cx="8915400" cy="597561"/>
        </a:xfrm>
        <a:prstGeom prst="rect">
          <a:avLst/>
        </a:prstGeom>
        <a:solidFill>
          <a:schemeClr val="dk1">
            <a:tint val="50000"/>
          </a:schemeClr>
        </a:solid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77800" tIns="31750" rIns="177800" bIns="31750" numCol="1" spcCol="1270" anchor="ctr" anchorCtr="0">
          <a:noAutofit/>
        </a:bodyPr>
        <a:lstStyle/>
        <a:p>
          <a:pPr lvl="0" algn="ctr" defTabSz="1111250" rtl="1">
            <a:lnSpc>
              <a:spcPct val="90000"/>
            </a:lnSpc>
            <a:spcBef>
              <a:spcPct val="0"/>
            </a:spcBef>
            <a:spcAft>
              <a:spcPct val="35000"/>
            </a:spcAft>
          </a:pPr>
          <a:r>
            <a:rPr lang="ar-SA" altLang="ar-EG" sz="2500" b="1" kern="1200" dirty="0" smtClean="0">
              <a:solidFill>
                <a:schemeClr val="tx1"/>
              </a:solidFill>
              <a:cs typeface="Sultan bold" pitchFamily="2" charset="-78"/>
            </a:rPr>
            <a:t>التحسين والتطوير المستمر يجب أن يكون هدف دائم للمؤسسة والعاملين ولإدارة العمليات والنظام والمنتجات والخدمات</a:t>
          </a:r>
          <a:endParaRPr lang="ar-EG" sz="2500" kern="1200" dirty="0"/>
        </a:p>
      </dsp:txBody>
      <dsp:txXfrm>
        <a:off x="0" y="4633328"/>
        <a:ext cx="8915400" cy="597561"/>
      </dsp:txXfrm>
    </dsp:sp>
    <dsp:sp modelId="{A8905665-EF85-469E-BA3C-3AE03FB24C10}">
      <dsp:nvSpPr>
        <dsp:cNvPr id="0" name=""/>
        <dsp:cNvSpPr/>
      </dsp:nvSpPr>
      <dsp:spPr>
        <a:xfrm rot="10800000">
          <a:off x="0" y="1979376"/>
          <a:ext cx="8915400" cy="1997933"/>
        </a:xfrm>
        <a:prstGeom prst="upArrowCallout">
          <a:avLst/>
        </a:prstGeom>
        <a:solidFill>
          <a:schemeClr val="accent4">
            <a:tint val="50000"/>
          </a:schemeClr>
        </a:solidFill>
        <a:ln w="10000" cap="flat" cmpd="sng" algn="ctr">
          <a:solidFill>
            <a:schemeClr val="accent4"/>
          </a:solidFill>
          <a:prstDash val="solid"/>
        </a:ln>
        <a:effectLst>
          <a:outerShdw blurRad="38100" dist="30000" dir="5400000" rotWithShape="0">
            <a:srgbClr val="000000">
              <a:alpha val="45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ar-EG" altLang="ar-EG" sz="3000" b="1" kern="1200" dirty="0" smtClean="0">
              <a:solidFill>
                <a:schemeClr val="tx1"/>
              </a:solidFill>
              <a:cs typeface="Sultan bold" pitchFamily="2" charset="-78"/>
            </a:rPr>
            <a:t>5 - </a:t>
          </a:r>
          <a:r>
            <a:rPr lang="ar-JO" altLang="ar-EG" sz="3000" b="1" kern="1200" dirty="0" smtClean="0">
              <a:solidFill>
                <a:schemeClr val="tx1"/>
              </a:solidFill>
              <a:cs typeface="Sultan bold" pitchFamily="2" charset="-78"/>
            </a:rPr>
            <a:t>إتباع منهاج النظام في الادارة</a:t>
          </a:r>
          <a:endParaRPr lang="ar-EG" sz="3000" b="0" kern="1200" dirty="0">
            <a:cs typeface="Sultan bold" pitchFamily="2" charset="-78"/>
          </a:endParaRPr>
        </a:p>
      </dsp:txBody>
      <dsp:txXfrm>
        <a:off x="0" y="1979376"/>
        <a:ext cx="8915400" cy="701274"/>
      </dsp:txXfrm>
    </dsp:sp>
    <dsp:sp modelId="{DF56C034-1F23-41AD-98F8-7B09133DA11E}">
      <dsp:nvSpPr>
        <dsp:cNvPr id="0" name=""/>
        <dsp:cNvSpPr/>
      </dsp:nvSpPr>
      <dsp:spPr>
        <a:xfrm>
          <a:off x="0" y="2680651"/>
          <a:ext cx="8915400" cy="597382"/>
        </a:xfrm>
        <a:prstGeom prst="rect">
          <a:avLst/>
        </a:prstGeom>
        <a:solidFill>
          <a:schemeClr val="accent2">
            <a:tint val="40000"/>
            <a:alpha val="90000"/>
            <a:hueOff val="2512910"/>
            <a:satOff val="-2189"/>
            <a:lumOff val="-3"/>
            <a:alphaOff val="0"/>
          </a:schemeClr>
        </a:solidFill>
        <a:ln w="1905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rtl="1">
            <a:lnSpc>
              <a:spcPct val="90000"/>
            </a:lnSpc>
            <a:spcBef>
              <a:spcPct val="0"/>
            </a:spcBef>
            <a:spcAft>
              <a:spcPct val="35000"/>
            </a:spcAft>
          </a:pPr>
          <a:r>
            <a:rPr lang="ar-SA" altLang="ar-EG" sz="2500" b="1" kern="1200" dirty="0" smtClean="0">
              <a:solidFill>
                <a:schemeClr val="tx1"/>
              </a:solidFill>
              <a:cs typeface="Sultan bold" pitchFamily="2" charset="-78"/>
            </a:rPr>
            <a:t>العمليات المتداخلة التي تحكم عمل المؤسسة</a:t>
          </a:r>
          <a:r>
            <a:rPr lang="en-US" altLang="ar-EG" sz="2500" b="1" kern="1200" dirty="0" smtClean="0">
              <a:solidFill>
                <a:schemeClr val="tx1"/>
              </a:solidFill>
              <a:cs typeface="Sultan bold" pitchFamily="2" charset="-78"/>
            </a:rPr>
            <a:t> </a:t>
          </a:r>
          <a:r>
            <a:rPr lang="ar-SA" altLang="ar-EG" sz="2500" b="1" kern="1200" dirty="0" smtClean="0">
              <a:solidFill>
                <a:schemeClr val="tx1"/>
              </a:solidFill>
              <a:cs typeface="Sultan bold" pitchFamily="2" charset="-78"/>
            </a:rPr>
            <a:t> تعمل ضمن نظام محكم ومتناسق</a:t>
          </a:r>
          <a:r>
            <a:rPr lang="ar-EG" altLang="ar-EG" sz="2500" b="1" kern="1200" dirty="0" smtClean="0">
              <a:solidFill>
                <a:schemeClr val="tx1"/>
              </a:solidFill>
              <a:cs typeface="Sultan bold" pitchFamily="2" charset="-78"/>
            </a:rPr>
            <a:t>.</a:t>
          </a:r>
          <a:endParaRPr lang="ar-EG" sz="2500" kern="1200" dirty="0">
            <a:cs typeface="Sultan bold" pitchFamily="2" charset="-78"/>
          </a:endParaRPr>
        </a:p>
      </dsp:txBody>
      <dsp:txXfrm>
        <a:off x="0" y="2680651"/>
        <a:ext cx="8915400" cy="597382"/>
      </dsp:txXfrm>
    </dsp:sp>
    <dsp:sp modelId="{4B7446A9-1EBA-4896-AA2A-479440EA9051}">
      <dsp:nvSpPr>
        <dsp:cNvPr id="0" name=""/>
        <dsp:cNvSpPr/>
      </dsp:nvSpPr>
      <dsp:spPr>
        <a:xfrm rot="10800000">
          <a:off x="0" y="929"/>
          <a:ext cx="8915400" cy="1997933"/>
        </a:xfrm>
        <a:prstGeom prst="upArrowCallout">
          <a:avLst/>
        </a:prstGeom>
        <a:solidFill>
          <a:schemeClr val="accent6">
            <a:tint val="50000"/>
          </a:schemeClr>
        </a:solidFill>
        <a:ln w="10000" cap="flat" cmpd="sng" algn="ctr">
          <a:solidFill>
            <a:schemeClr val="accent6"/>
          </a:solidFill>
          <a:prstDash val="solid"/>
        </a:ln>
        <a:effectLst>
          <a:outerShdw blurRad="38100" dist="30000" dir="5400000" rotWithShape="0">
            <a:srgbClr val="000000">
              <a:alpha val="45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en-US" sz="3000" kern="1200" dirty="0" smtClean="0">
              <a:solidFill>
                <a:schemeClr val="tx1"/>
              </a:solidFill>
              <a:cs typeface="Sultan bold" pitchFamily="2" charset="-78"/>
            </a:rPr>
            <a:t>  </a:t>
          </a:r>
          <a:r>
            <a:rPr lang="ar-EG" sz="3000" kern="1200" dirty="0" smtClean="0">
              <a:solidFill>
                <a:schemeClr val="tx1"/>
              </a:solidFill>
              <a:cs typeface="Sultan bold" pitchFamily="2" charset="-78"/>
            </a:rPr>
            <a:t> 4 - </a:t>
          </a:r>
          <a:r>
            <a:rPr lang="ar-SA" altLang="ar-EG" sz="3000" b="1" kern="1200" dirty="0" smtClean="0">
              <a:solidFill>
                <a:schemeClr val="tx1"/>
              </a:solidFill>
              <a:cs typeface="Sultan bold" pitchFamily="2" charset="-78"/>
            </a:rPr>
            <a:t>منهاج العملية</a:t>
          </a:r>
          <a:endParaRPr lang="ar-EG" sz="3000" kern="1200" dirty="0">
            <a:solidFill>
              <a:schemeClr val="tx1"/>
            </a:solidFill>
            <a:cs typeface="Sultan bold" pitchFamily="2" charset="-78"/>
          </a:endParaRPr>
        </a:p>
      </dsp:txBody>
      <dsp:txXfrm>
        <a:off x="0" y="929"/>
        <a:ext cx="8915400" cy="701274"/>
      </dsp:txXfrm>
    </dsp:sp>
    <dsp:sp modelId="{304CD2E6-0BA7-48D5-AACB-6FB8529F585E}">
      <dsp:nvSpPr>
        <dsp:cNvPr id="0" name=""/>
        <dsp:cNvSpPr/>
      </dsp:nvSpPr>
      <dsp:spPr>
        <a:xfrm>
          <a:off x="0" y="702203"/>
          <a:ext cx="8915400" cy="597382"/>
        </a:xfrm>
        <a:prstGeom prst="rect">
          <a:avLst/>
        </a:prstGeom>
        <a:solidFill>
          <a:schemeClr val="accent2">
            <a:tint val="40000"/>
            <a:alpha val="90000"/>
            <a:hueOff val="5025821"/>
            <a:satOff val="-4378"/>
            <a:lumOff val="-6"/>
            <a:alphaOff val="0"/>
          </a:schemeClr>
        </a:solidFill>
        <a:ln w="1905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rtl="1">
            <a:lnSpc>
              <a:spcPct val="90000"/>
            </a:lnSpc>
            <a:spcBef>
              <a:spcPct val="0"/>
            </a:spcBef>
            <a:spcAft>
              <a:spcPct val="35000"/>
            </a:spcAft>
          </a:pPr>
          <a:r>
            <a:rPr lang="ar-SA" altLang="ar-EG" sz="2500" b="1" kern="1200" dirty="0" smtClean="0">
              <a:solidFill>
                <a:schemeClr val="tx1"/>
              </a:solidFill>
              <a:cs typeface="Sultan bold" pitchFamily="2" charset="-78"/>
            </a:rPr>
            <a:t>الاعتراف بأن إن</a:t>
          </a:r>
          <a:r>
            <a:rPr lang="ar-EG" altLang="ar-EG" sz="2500" b="1" kern="1200" dirty="0" smtClean="0">
              <a:solidFill>
                <a:schemeClr val="tx1"/>
              </a:solidFill>
              <a:cs typeface="Sultan bold" pitchFamily="2" charset="-78"/>
            </a:rPr>
            <a:t>ـ</a:t>
          </a:r>
          <a:r>
            <a:rPr lang="ar-SA" altLang="ar-EG" sz="2500" b="1" kern="1200" dirty="0" smtClean="0">
              <a:solidFill>
                <a:schemeClr val="tx1"/>
              </a:solidFill>
              <a:cs typeface="Sultan bold" pitchFamily="2" charset="-78"/>
            </a:rPr>
            <a:t>جازات المؤسسة تتم من خلال إدارة العمليات والفعاليات والموارد بكفاءة</a:t>
          </a:r>
          <a:r>
            <a:rPr lang="ar-EG" altLang="ar-EG" sz="2500" b="1" kern="1200" dirty="0" smtClean="0">
              <a:solidFill>
                <a:schemeClr val="tx1"/>
              </a:solidFill>
              <a:cs typeface="Sultan bold" pitchFamily="2" charset="-78"/>
            </a:rPr>
            <a:t> .</a:t>
          </a:r>
          <a:endParaRPr lang="ar-EG" sz="2500" kern="1200" dirty="0">
            <a:cs typeface="Sultan bold" pitchFamily="2" charset="-78"/>
          </a:endParaRPr>
        </a:p>
      </dsp:txBody>
      <dsp:txXfrm>
        <a:off x="0" y="702203"/>
        <a:ext cx="8915400" cy="59738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742CBF-DA6D-42B7-BFD9-4939E6C45148}">
      <dsp:nvSpPr>
        <dsp:cNvPr id="0" name=""/>
        <dsp:cNvSpPr/>
      </dsp:nvSpPr>
      <dsp:spPr>
        <a:xfrm>
          <a:off x="0" y="2897416"/>
          <a:ext cx="8915400" cy="1901018"/>
        </a:xfrm>
        <a:prstGeom prst="rect">
          <a:avLst/>
        </a:prstGeom>
        <a:solidFill>
          <a:schemeClr val="accent5"/>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ar-JO" altLang="ar-EG" sz="3000" b="1" kern="1200" dirty="0" smtClean="0">
              <a:solidFill>
                <a:schemeClr val="tx1"/>
              </a:solidFill>
              <a:cs typeface="Sultan bold" pitchFamily="2" charset="-78"/>
            </a:rPr>
            <a:t>8. المنفعة المتبادلة في العلاقة مع الموردين</a:t>
          </a:r>
          <a:endParaRPr lang="ar-EG" sz="3000" b="0" kern="1200" dirty="0">
            <a:cs typeface="Sultan bold" pitchFamily="2" charset="-78"/>
          </a:endParaRPr>
        </a:p>
      </dsp:txBody>
      <dsp:txXfrm>
        <a:off x="0" y="2897416"/>
        <a:ext cx="8915400" cy="1026550"/>
      </dsp:txXfrm>
    </dsp:sp>
    <dsp:sp modelId="{0537F67B-2F08-43DB-AFBA-CDD98BD5BA74}">
      <dsp:nvSpPr>
        <dsp:cNvPr id="0" name=""/>
        <dsp:cNvSpPr/>
      </dsp:nvSpPr>
      <dsp:spPr>
        <a:xfrm>
          <a:off x="0" y="3885946"/>
          <a:ext cx="8915400" cy="87446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lvl="0" algn="ctr" defTabSz="1111250" rtl="1">
            <a:lnSpc>
              <a:spcPct val="90000"/>
            </a:lnSpc>
            <a:spcBef>
              <a:spcPct val="0"/>
            </a:spcBef>
            <a:spcAft>
              <a:spcPct val="35000"/>
            </a:spcAft>
          </a:pPr>
          <a:r>
            <a:rPr lang="ar-SA" altLang="ar-EG" sz="2500" b="1" kern="1200" dirty="0" smtClean="0">
              <a:solidFill>
                <a:schemeClr val="tx1"/>
              </a:solidFill>
              <a:cs typeface="Sultan bold" pitchFamily="2" charset="-78"/>
            </a:rPr>
            <a:t>العلاقة بين المؤسسة والموردين هي علاقة منفعة متبادلة يتم فيها الاستفادة من الموارد ومن المعرفة المتوفرة لدى كلا الطرفين</a:t>
          </a:r>
          <a:r>
            <a:rPr lang="ar-EG" altLang="ar-EG" sz="2500" b="1" kern="1200" dirty="0" smtClean="0">
              <a:solidFill>
                <a:schemeClr val="tx1"/>
              </a:solidFill>
              <a:cs typeface="Sultan bold" pitchFamily="2" charset="-78"/>
            </a:rPr>
            <a:t>.</a:t>
          </a:r>
          <a:endParaRPr lang="ar-EG" sz="2500" kern="1200" dirty="0">
            <a:cs typeface="Sultan bold" pitchFamily="2" charset="-78"/>
          </a:endParaRPr>
        </a:p>
      </dsp:txBody>
      <dsp:txXfrm>
        <a:off x="0" y="3885946"/>
        <a:ext cx="8915400" cy="874468"/>
      </dsp:txXfrm>
    </dsp:sp>
    <dsp:sp modelId="{4B7446A9-1EBA-4896-AA2A-479440EA9051}">
      <dsp:nvSpPr>
        <dsp:cNvPr id="0" name=""/>
        <dsp:cNvSpPr/>
      </dsp:nvSpPr>
      <dsp:spPr>
        <a:xfrm rot="10800000">
          <a:off x="0" y="2164"/>
          <a:ext cx="8915400" cy="2923766"/>
        </a:xfrm>
        <a:prstGeom prst="upArrowCallout">
          <a:avLst/>
        </a:prstGeom>
        <a:solidFill>
          <a:schemeClr val="accent1">
            <a:tint val="50000"/>
          </a:schemeClr>
        </a:solidFill>
        <a:ln w="10000" cap="flat" cmpd="sng" algn="ctr">
          <a:solidFill>
            <a:schemeClr val="accent1"/>
          </a:solidFill>
          <a:prstDash val="solid"/>
        </a:ln>
        <a:effectLst>
          <a:outerShdw blurRad="38100" dist="30000" dir="5400000" rotWithShape="0">
            <a:srgbClr val="000000">
              <a:alpha val="45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3360" tIns="213360" rIns="213360" bIns="213360" numCol="1" spcCol="1270" anchor="ctr" anchorCtr="0">
          <a:noAutofit/>
        </a:bodyPr>
        <a:lstStyle/>
        <a:p>
          <a:pPr lvl="0" algn="ctr" defTabSz="1333500" rtl="1">
            <a:lnSpc>
              <a:spcPct val="90000"/>
            </a:lnSpc>
            <a:spcBef>
              <a:spcPct val="0"/>
            </a:spcBef>
            <a:spcAft>
              <a:spcPct val="35000"/>
            </a:spcAft>
          </a:pPr>
          <a:r>
            <a:rPr lang="ar-EG" altLang="ar-EG" sz="3000" b="1" kern="1200" dirty="0" smtClean="0">
              <a:solidFill>
                <a:schemeClr val="tx1"/>
              </a:solidFill>
              <a:cs typeface="Sultan bold" pitchFamily="2" charset="-78"/>
            </a:rPr>
            <a:t> 7 - </a:t>
          </a:r>
          <a:r>
            <a:rPr lang="ar-SA" altLang="ar-EG" sz="3000" b="1" kern="1200" dirty="0" smtClean="0">
              <a:solidFill>
                <a:schemeClr val="tx1"/>
              </a:solidFill>
              <a:cs typeface="Sultan bold" pitchFamily="2" charset="-78"/>
            </a:rPr>
            <a:t> </a:t>
          </a:r>
          <a:r>
            <a:rPr lang="ar-JO" altLang="ar-EG" sz="3000" b="1" kern="1200" dirty="0" smtClean="0">
              <a:solidFill>
                <a:schemeClr val="tx1"/>
              </a:solidFill>
              <a:cs typeface="Sultan bold" pitchFamily="2" charset="-78"/>
            </a:rPr>
            <a:t>منهاج الواقعية في اتخاذ القرارات</a:t>
          </a:r>
          <a:endParaRPr lang="ar-EG" sz="3000" kern="1200" dirty="0">
            <a:solidFill>
              <a:schemeClr val="tx1"/>
            </a:solidFill>
            <a:cs typeface="Sultan bold" pitchFamily="2" charset="-78"/>
          </a:endParaRPr>
        </a:p>
      </dsp:txBody>
      <dsp:txXfrm>
        <a:off x="0" y="2164"/>
        <a:ext cx="8915400" cy="1026242"/>
      </dsp:txXfrm>
    </dsp:sp>
    <dsp:sp modelId="{E5E6DDCD-CA91-4414-B5E7-A496631AFDB9}">
      <dsp:nvSpPr>
        <dsp:cNvPr id="0" name=""/>
        <dsp:cNvSpPr/>
      </dsp:nvSpPr>
      <dsp:spPr>
        <a:xfrm>
          <a:off x="0" y="1028406"/>
          <a:ext cx="8915400" cy="874206"/>
        </a:xfrm>
        <a:prstGeom prst="rect">
          <a:avLst/>
        </a:prstGeom>
        <a:solidFill>
          <a:schemeClr val="accent2">
            <a:tint val="40000"/>
            <a:alpha val="90000"/>
            <a:hueOff val="5025821"/>
            <a:satOff val="-4378"/>
            <a:lumOff val="-6"/>
            <a:alphaOff val="0"/>
          </a:schemeClr>
        </a:solidFill>
        <a:ln w="1905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rtl="1">
            <a:lnSpc>
              <a:spcPct val="90000"/>
            </a:lnSpc>
            <a:spcBef>
              <a:spcPct val="0"/>
            </a:spcBef>
            <a:spcAft>
              <a:spcPct val="35000"/>
            </a:spcAft>
          </a:pPr>
          <a:r>
            <a:rPr lang="ar-SA" altLang="ar-EG" sz="2600" b="1" kern="1200" dirty="0" smtClean="0">
              <a:solidFill>
                <a:schemeClr val="tx1"/>
              </a:solidFill>
              <a:cs typeface="Sultan bold" pitchFamily="2" charset="-78"/>
            </a:rPr>
            <a:t>يجب أن تستند القرارات في المؤسسة على التحليل الدقيق والواقعي والموثوق به للبيانات والمعلومات</a:t>
          </a:r>
          <a:r>
            <a:rPr lang="ar-EG" altLang="ar-EG" sz="2600" b="1" kern="1200" dirty="0" smtClean="0">
              <a:solidFill>
                <a:schemeClr val="tx1"/>
              </a:solidFill>
              <a:cs typeface="Sultan bold" pitchFamily="2" charset="-78"/>
            </a:rPr>
            <a:t>.</a:t>
          </a:r>
          <a:endParaRPr lang="ar-EG" sz="2600" kern="1200" dirty="0"/>
        </a:p>
      </dsp:txBody>
      <dsp:txXfrm>
        <a:off x="0" y="1028406"/>
        <a:ext cx="8915400" cy="874206"/>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163EB2-C0D1-4626-8ED6-15269DEA37E4}">
      <dsp:nvSpPr>
        <dsp:cNvPr id="0" name=""/>
        <dsp:cNvSpPr/>
      </dsp:nvSpPr>
      <dsp:spPr>
        <a:xfrm>
          <a:off x="0" y="428854"/>
          <a:ext cx="5567394" cy="352800"/>
        </a:xfrm>
        <a:prstGeom prst="rect">
          <a:avLst/>
        </a:prstGeom>
        <a:solidFill>
          <a:schemeClr val="lt1">
            <a:alpha val="90000"/>
            <a:hueOff val="0"/>
            <a:satOff val="0"/>
            <a:lumOff val="0"/>
            <a:alphaOff val="0"/>
          </a:schemeClr>
        </a:solidFill>
        <a:ln w="28575" cap="flat" cmpd="sng" algn="ctr">
          <a:solidFill>
            <a:schemeClr val="accent1"/>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5055349-BF49-455B-BC2B-A8C6E82E8D5F}">
      <dsp:nvSpPr>
        <dsp:cNvPr id="0" name=""/>
        <dsp:cNvSpPr/>
      </dsp:nvSpPr>
      <dsp:spPr>
        <a:xfrm>
          <a:off x="439417" y="81980"/>
          <a:ext cx="4849606" cy="553514"/>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7304" tIns="0" rIns="147304" bIns="0" numCol="1" spcCol="1270" anchor="ctr" anchorCtr="0">
          <a:noAutofit/>
        </a:bodyPr>
        <a:lstStyle/>
        <a:p>
          <a:pPr lvl="0" algn="r" defTabSz="1422400" rtl="1">
            <a:lnSpc>
              <a:spcPct val="90000"/>
            </a:lnSpc>
            <a:spcBef>
              <a:spcPct val="0"/>
            </a:spcBef>
            <a:spcAft>
              <a:spcPct val="35000"/>
            </a:spcAft>
          </a:pPr>
          <a:r>
            <a:rPr lang="ar-EG" sz="3200" kern="1200" dirty="0" smtClean="0">
              <a:solidFill>
                <a:schemeClr val="tx1"/>
              </a:solidFill>
              <a:cs typeface="Sultan bold" pitchFamily="2" charset="-78"/>
            </a:rPr>
            <a:t>الفكـــــــــرة</a:t>
          </a:r>
          <a:endParaRPr lang="ar-EG" sz="3200" kern="1200" dirty="0">
            <a:solidFill>
              <a:schemeClr val="tx1"/>
            </a:solidFill>
            <a:cs typeface="Sultan bold" pitchFamily="2" charset="-78"/>
          </a:endParaRPr>
        </a:p>
      </dsp:txBody>
      <dsp:txXfrm>
        <a:off x="439417" y="81980"/>
        <a:ext cx="4849606" cy="553514"/>
      </dsp:txXfrm>
    </dsp:sp>
    <dsp:sp modelId="{1364C8FB-083F-4A52-8459-69C3D7D4AEAF}">
      <dsp:nvSpPr>
        <dsp:cNvPr id="0" name=""/>
        <dsp:cNvSpPr/>
      </dsp:nvSpPr>
      <dsp:spPr>
        <a:xfrm>
          <a:off x="0" y="1167743"/>
          <a:ext cx="5567394" cy="352800"/>
        </a:xfrm>
        <a:prstGeom prst="rect">
          <a:avLst/>
        </a:prstGeom>
        <a:solidFill>
          <a:schemeClr val="lt1">
            <a:alpha val="90000"/>
            <a:hueOff val="0"/>
            <a:satOff val="0"/>
            <a:lumOff val="0"/>
            <a:alphaOff val="0"/>
          </a:schemeClr>
        </a:solidFill>
        <a:ln w="28575" cap="flat" cmpd="sng" algn="ctr">
          <a:solidFill>
            <a:srgbClr val="0066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76A0BEB-51EA-4EB7-A32D-72E688110952}">
      <dsp:nvSpPr>
        <dsp:cNvPr id="0" name=""/>
        <dsp:cNvSpPr/>
      </dsp:nvSpPr>
      <dsp:spPr>
        <a:xfrm>
          <a:off x="439417" y="857254"/>
          <a:ext cx="4849606" cy="51712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7304" tIns="0" rIns="147304"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تشكيل فريق لدراسة الجدوى</a:t>
          </a:r>
          <a:endParaRPr lang="ar-EG" sz="3200" kern="1200" dirty="0">
            <a:solidFill>
              <a:schemeClr val="tx1"/>
            </a:solidFill>
            <a:cs typeface="Sultan bold" pitchFamily="2" charset="-78"/>
          </a:endParaRPr>
        </a:p>
      </dsp:txBody>
      <dsp:txXfrm>
        <a:off x="439417" y="857254"/>
        <a:ext cx="4849606" cy="517128"/>
      </dsp:txXfrm>
    </dsp:sp>
    <dsp:sp modelId="{27CFCF2A-B9D4-4C37-BBE1-0275CF439B26}">
      <dsp:nvSpPr>
        <dsp:cNvPr id="0" name=""/>
        <dsp:cNvSpPr/>
      </dsp:nvSpPr>
      <dsp:spPr>
        <a:xfrm>
          <a:off x="0" y="1961466"/>
          <a:ext cx="5567394" cy="352800"/>
        </a:xfrm>
        <a:prstGeom prst="rect">
          <a:avLst/>
        </a:prstGeom>
        <a:solidFill>
          <a:schemeClr val="lt1">
            <a:alpha val="90000"/>
            <a:hueOff val="0"/>
            <a:satOff val="0"/>
            <a:lumOff val="0"/>
            <a:alphaOff val="0"/>
          </a:schemeClr>
        </a:solidFill>
        <a:ln w="28575" cap="flat" cmpd="sng" algn="ctr">
          <a:solidFill>
            <a:srgbClr val="00206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CC261C-FDBB-4343-9AA6-4E41C74F15C3}">
      <dsp:nvSpPr>
        <dsp:cNvPr id="0" name=""/>
        <dsp:cNvSpPr/>
      </dsp:nvSpPr>
      <dsp:spPr>
        <a:xfrm>
          <a:off x="439417" y="1596143"/>
          <a:ext cx="4849606" cy="571962"/>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7304" tIns="0" rIns="147304" bIns="0" numCol="1" spcCol="1270" anchor="ctr" anchorCtr="0">
          <a:noAutofit/>
        </a:bodyPr>
        <a:lstStyle/>
        <a:p>
          <a:pPr lvl="0" algn="r" defTabSz="1422400" rtl="1">
            <a:lnSpc>
              <a:spcPct val="90000"/>
            </a:lnSpc>
            <a:spcBef>
              <a:spcPct val="0"/>
            </a:spcBef>
            <a:spcAft>
              <a:spcPct val="35000"/>
            </a:spcAft>
          </a:pPr>
          <a:r>
            <a:rPr lang="ar-JO" altLang="en-US" sz="3200" kern="1200" dirty="0" err="1" smtClean="0">
              <a:solidFill>
                <a:schemeClr val="tx1"/>
              </a:solidFill>
              <a:latin typeface="Traditional Arabic" pitchFamily="18" charset="-78"/>
              <a:ea typeface="+mn-ea"/>
              <a:cs typeface="Sultan bold" pitchFamily="2" charset="-78"/>
            </a:rPr>
            <a:t>إتخ</a:t>
          </a:r>
          <a:r>
            <a:rPr lang="ar-EG" altLang="en-US" sz="3200" kern="1200" dirty="0" smtClean="0">
              <a:solidFill>
                <a:schemeClr val="tx1"/>
              </a:solidFill>
              <a:latin typeface="Traditional Arabic" pitchFamily="18" charset="-78"/>
              <a:ea typeface="+mn-ea"/>
              <a:cs typeface="Sultan bold" pitchFamily="2" charset="-78"/>
            </a:rPr>
            <a:t>ـــ</a:t>
          </a:r>
          <a:r>
            <a:rPr lang="ar-JO" altLang="en-US" sz="3200" kern="1200" dirty="0" smtClean="0">
              <a:solidFill>
                <a:schemeClr val="tx1"/>
              </a:solidFill>
              <a:latin typeface="Traditional Arabic" pitchFamily="18" charset="-78"/>
              <a:ea typeface="+mn-ea"/>
              <a:cs typeface="Sultan bold" pitchFamily="2" charset="-78"/>
            </a:rPr>
            <a:t>اذ ق</a:t>
          </a:r>
          <a:r>
            <a:rPr lang="ar-EG" altLang="en-US" sz="3200" kern="1200" dirty="0" smtClean="0">
              <a:solidFill>
                <a:schemeClr val="tx1"/>
              </a:solidFill>
              <a:latin typeface="Traditional Arabic" pitchFamily="18" charset="-78"/>
              <a:ea typeface="+mn-ea"/>
              <a:cs typeface="Sultan bold" pitchFamily="2" charset="-78"/>
            </a:rPr>
            <a:t>ــــ</a:t>
          </a:r>
          <a:r>
            <a:rPr lang="ar-JO" altLang="en-US" sz="3200" kern="1200" dirty="0" err="1" smtClean="0">
              <a:solidFill>
                <a:schemeClr val="tx1"/>
              </a:solidFill>
              <a:latin typeface="Traditional Arabic" pitchFamily="18" charset="-78"/>
              <a:ea typeface="+mn-ea"/>
              <a:cs typeface="Sultan bold" pitchFamily="2" charset="-78"/>
            </a:rPr>
            <a:t>رار</a:t>
          </a:r>
          <a:r>
            <a:rPr lang="ar-JO" altLang="en-US" sz="3200" kern="1200" dirty="0" smtClean="0">
              <a:solidFill>
                <a:schemeClr val="tx1"/>
              </a:solidFill>
              <a:latin typeface="Traditional Arabic" pitchFamily="18" charset="-78"/>
              <a:ea typeface="+mn-ea"/>
              <a:cs typeface="Sultan bold" pitchFamily="2" charset="-78"/>
            </a:rPr>
            <a:t> </a:t>
          </a:r>
          <a:r>
            <a:rPr lang="ar-JO" altLang="en-US" sz="3200" kern="1200" dirty="0" err="1" smtClean="0">
              <a:solidFill>
                <a:schemeClr val="tx1"/>
              </a:solidFill>
              <a:latin typeface="Traditional Arabic" pitchFamily="18" charset="-78"/>
              <a:ea typeface="+mn-ea"/>
              <a:cs typeface="Sultan bold" pitchFamily="2" charset="-78"/>
            </a:rPr>
            <a:t>بالتطبي</a:t>
          </a:r>
          <a:r>
            <a:rPr lang="ar-EG" altLang="en-US" sz="3200" kern="1200" dirty="0" smtClean="0">
              <a:solidFill>
                <a:schemeClr val="tx1"/>
              </a:solidFill>
              <a:latin typeface="Traditional Arabic" pitchFamily="18" charset="-78"/>
              <a:ea typeface="+mn-ea"/>
              <a:cs typeface="Sultan bold" pitchFamily="2" charset="-78"/>
            </a:rPr>
            <a:t>ـــ</a:t>
          </a:r>
          <a:r>
            <a:rPr lang="ar-JO" altLang="en-US" sz="3200" kern="1200" dirty="0" smtClean="0">
              <a:solidFill>
                <a:schemeClr val="tx1"/>
              </a:solidFill>
              <a:latin typeface="Traditional Arabic" pitchFamily="18" charset="-78"/>
              <a:ea typeface="+mn-ea"/>
              <a:cs typeface="Sultan bold" pitchFamily="2" charset="-78"/>
            </a:rPr>
            <a:t>ق</a:t>
          </a:r>
          <a:endParaRPr lang="ar-EG" sz="3200" kern="1200" dirty="0">
            <a:solidFill>
              <a:schemeClr val="tx1"/>
            </a:solidFill>
            <a:cs typeface="Sultan bold" pitchFamily="2" charset="-78"/>
          </a:endParaRPr>
        </a:p>
      </dsp:txBody>
      <dsp:txXfrm>
        <a:off x="439417" y="1596143"/>
        <a:ext cx="4849606" cy="571962"/>
      </dsp:txXfrm>
    </dsp:sp>
    <dsp:sp modelId="{7F6E9E5E-49E4-4BB9-A6DF-173014671E9E}">
      <dsp:nvSpPr>
        <dsp:cNvPr id="0" name=""/>
        <dsp:cNvSpPr/>
      </dsp:nvSpPr>
      <dsp:spPr>
        <a:xfrm>
          <a:off x="0" y="2713902"/>
          <a:ext cx="5567394" cy="352800"/>
        </a:xfrm>
        <a:prstGeom prst="rect">
          <a:avLst/>
        </a:prstGeom>
        <a:solidFill>
          <a:schemeClr val="lt1">
            <a:alpha val="90000"/>
            <a:hueOff val="0"/>
            <a:satOff val="0"/>
            <a:lumOff val="0"/>
            <a:alphaOff val="0"/>
          </a:schemeClr>
        </a:solidFill>
        <a:ln w="28575" cap="flat" cmpd="sng" algn="ctr">
          <a:solidFill>
            <a:srgbClr val="7030A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4710C1B-568D-4DDB-977B-A452E15913BC}">
      <dsp:nvSpPr>
        <dsp:cNvPr id="0" name=""/>
        <dsp:cNvSpPr/>
      </dsp:nvSpPr>
      <dsp:spPr>
        <a:xfrm>
          <a:off x="439417" y="2389866"/>
          <a:ext cx="4849606" cy="530676"/>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7304" tIns="0" rIns="147304"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cs typeface="Sultan bold" pitchFamily="2" charset="-78"/>
            </a:rPr>
            <a:t>دورة </a:t>
          </a:r>
          <a:r>
            <a:rPr lang="ar-SA" altLang="en-US" sz="3200" kern="1200" dirty="0" smtClean="0">
              <a:solidFill>
                <a:schemeClr val="tx1"/>
              </a:solidFill>
              <a:cs typeface="Sultan bold" pitchFamily="2" charset="-78"/>
            </a:rPr>
            <a:t>حول متطلبات المواصفة</a:t>
          </a:r>
          <a:endParaRPr lang="en-US" altLang="en-US" sz="3200" kern="1200" dirty="0">
            <a:solidFill>
              <a:schemeClr val="tx1"/>
            </a:solidFill>
            <a:cs typeface="Sultan bold" pitchFamily="2" charset="-78"/>
          </a:endParaRPr>
        </a:p>
      </dsp:txBody>
      <dsp:txXfrm>
        <a:off x="439417" y="2389866"/>
        <a:ext cx="4849606" cy="530676"/>
      </dsp:txXfrm>
    </dsp:sp>
    <dsp:sp modelId="{23508305-DE2A-4C02-97BC-2638826A40E3}">
      <dsp:nvSpPr>
        <dsp:cNvPr id="0" name=""/>
        <dsp:cNvSpPr/>
      </dsp:nvSpPr>
      <dsp:spPr>
        <a:xfrm>
          <a:off x="0" y="3463661"/>
          <a:ext cx="5567394" cy="352800"/>
        </a:xfrm>
        <a:prstGeom prst="rect">
          <a:avLst/>
        </a:prstGeom>
        <a:solidFill>
          <a:schemeClr val="lt1">
            <a:alpha val="90000"/>
            <a:hueOff val="0"/>
            <a:satOff val="0"/>
            <a:lumOff val="0"/>
            <a:alphaOff val="0"/>
          </a:schemeClr>
        </a:solidFill>
        <a:ln w="28575" cap="flat" cmpd="sng" algn="ctr">
          <a:solidFill>
            <a:srgbClr val="FFC0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1B3B37C-6DEA-47CC-98B2-1203B00AB60E}">
      <dsp:nvSpPr>
        <dsp:cNvPr id="0" name=""/>
        <dsp:cNvSpPr/>
      </dsp:nvSpPr>
      <dsp:spPr>
        <a:xfrm>
          <a:off x="439417" y="3142302"/>
          <a:ext cx="4849606" cy="52799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7304" tIns="0" rIns="147304"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دورة </a:t>
          </a:r>
          <a:r>
            <a:rPr lang="ar-SA" altLang="en-US" sz="3200" kern="1200" dirty="0" smtClean="0">
              <a:solidFill>
                <a:schemeClr val="tx1"/>
              </a:solidFill>
              <a:latin typeface="Traditional Arabic" pitchFamily="18" charset="-78"/>
              <a:ea typeface="+mn-ea"/>
              <a:cs typeface="Sultan bold" pitchFamily="2" charset="-78"/>
            </a:rPr>
            <a:t>حول تحليل الفج</a:t>
          </a:r>
          <a:r>
            <a:rPr lang="ar-EG" altLang="en-US" sz="3200" kern="1200" dirty="0" smtClean="0">
              <a:solidFill>
                <a:schemeClr val="tx1"/>
              </a:solidFill>
              <a:latin typeface="Traditional Arabic" pitchFamily="18" charset="-78"/>
              <a:ea typeface="+mn-ea"/>
              <a:cs typeface="Sultan bold" pitchFamily="2" charset="-78"/>
            </a:rPr>
            <a:t>ـــ</a:t>
          </a:r>
          <a:r>
            <a:rPr lang="ar-SA" altLang="en-US" sz="3200" kern="1200" dirty="0" smtClean="0">
              <a:solidFill>
                <a:schemeClr val="tx1"/>
              </a:solidFill>
              <a:latin typeface="Traditional Arabic" pitchFamily="18" charset="-78"/>
              <a:ea typeface="+mn-ea"/>
              <a:cs typeface="Sultan bold" pitchFamily="2" charset="-78"/>
            </a:rPr>
            <a:t>وات</a:t>
          </a:r>
          <a:endParaRPr lang="en-US" altLang="en-US" sz="3200" kern="1200" dirty="0">
            <a:solidFill>
              <a:schemeClr val="tx1"/>
            </a:solidFill>
            <a:latin typeface="Traditional Arabic" pitchFamily="18" charset="-78"/>
            <a:ea typeface="+mn-ea"/>
            <a:cs typeface="Sultan bold" pitchFamily="2" charset="-78"/>
          </a:endParaRPr>
        </a:p>
      </dsp:txBody>
      <dsp:txXfrm>
        <a:off x="439417" y="3142302"/>
        <a:ext cx="4849606" cy="527998"/>
      </dsp:txXfrm>
    </dsp:sp>
    <dsp:sp modelId="{9D16162A-C258-4373-B39C-375C1C8A525D}">
      <dsp:nvSpPr>
        <dsp:cNvPr id="0" name=""/>
        <dsp:cNvSpPr/>
      </dsp:nvSpPr>
      <dsp:spPr>
        <a:xfrm>
          <a:off x="0" y="4213419"/>
          <a:ext cx="5567394" cy="352800"/>
        </a:xfrm>
        <a:prstGeom prst="rect">
          <a:avLst/>
        </a:prstGeom>
        <a:solidFill>
          <a:schemeClr val="lt1">
            <a:alpha val="90000"/>
            <a:hueOff val="0"/>
            <a:satOff val="0"/>
            <a:lumOff val="0"/>
            <a:alphaOff val="0"/>
          </a:schemeClr>
        </a:solidFill>
        <a:ln w="28575" cap="flat" cmpd="sng" algn="ctr">
          <a:solidFill>
            <a:srgbClr val="996633"/>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64D38A0-BA80-45E6-97B2-5D5C40187890}">
      <dsp:nvSpPr>
        <dsp:cNvPr id="0" name=""/>
        <dsp:cNvSpPr/>
      </dsp:nvSpPr>
      <dsp:spPr>
        <a:xfrm>
          <a:off x="439417" y="3892061"/>
          <a:ext cx="4849606" cy="52799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7304" tIns="0" rIns="147304"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تحلي</a:t>
          </a:r>
          <a:r>
            <a:rPr lang="ar-EG" altLang="en-US" sz="3200" kern="1200" dirty="0" smtClean="0">
              <a:solidFill>
                <a:schemeClr val="tx1"/>
              </a:solidFill>
              <a:latin typeface="Traditional Arabic" pitchFamily="18" charset="-78"/>
              <a:ea typeface="+mn-ea"/>
              <a:cs typeface="Sultan bold" pitchFamily="2" charset="-78"/>
            </a:rPr>
            <a:t>ـــــــ</a:t>
          </a:r>
          <a:r>
            <a:rPr lang="ar-JO" altLang="en-US" sz="3200" kern="1200" dirty="0" smtClean="0">
              <a:solidFill>
                <a:schemeClr val="tx1"/>
              </a:solidFill>
              <a:latin typeface="Traditional Arabic" pitchFamily="18" charset="-78"/>
              <a:ea typeface="+mn-ea"/>
              <a:cs typeface="Sultan bold" pitchFamily="2" charset="-78"/>
            </a:rPr>
            <a:t>ل الفج</a:t>
          </a:r>
          <a:r>
            <a:rPr lang="ar-EG" altLang="en-US" sz="3200" kern="1200" dirty="0" smtClean="0">
              <a:solidFill>
                <a:schemeClr val="tx1"/>
              </a:solidFill>
              <a:latin typeface="Traditional Arabic" pitchFamily="18" charset="-78"/>
              <a:ea typeface="+mn-ea"/>
              <a:cs typeface="Sultan bold" pitchFamily="2" charset="-78"/>
            </a:rPr>
            <a:t>ـــــــــ</a:t>
          </a:r>
          <a:r>
            <a:rPr lang="ar-JO" altLang="en-US" sz="3200" kern="1200" dirty="0" smtClean="0">
              <a:solidFill>
                <a:schemeClr val="tx1"/>
              </a:solidFill>
              <a:latin typeface="Traditional Arabic" pitchFamily="18" charset="-78"/>
              <a:ea typeface="+mn-ea"/>
              <a:cs typeface="Sultan bold" pitchFamily="2" charset="-78"/>
            </a:rPr>
            <a:t>وات</a:t>
          </a:r>
          <a:endParaRPr lang="ar-EG" sz="3200" kern="1200" dirty="0">
            <a:solidFill>
              <a:schemeClr val="tx1"/>
            </a:solidFill>
            <a:cs typeface="Sultan bold" pitchFamily="2" charset="-78"/>
          </a:endParaRPr>
        </a:p>
      </dsp:txBody>
      <dsp:txXfrm>
        <a:off x="439417" y="3892061"/>
        <a:ext cx="4849606" cy="52799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163EB2-C0D1-4626-8ED6-15269DEA37E4}">
      <dsp:nvSpPr>
        <dsp:cNvPr id="0" name=""/>
        <dsp:cNvSpPr/>
      </dsp:nvSpPr>
      <dsp:spPr>
        <a:xfrm>
          <a:off x="0" y="523210"/>
          <a:ext cx="5791200" cy="453600"/>
        </a:xfrm>
        <a:prstGeom prst="rect">
          <a:avLst/>
        </a:prstGeom>
        <a:solidFill>
          <a:schemeClr val="lt1">
            <a:alpha val="90000"/>
            <a:hueOff val="0"/>
            <a:satOff val="0"/>
            <a:lumOff val="0"/>
            <a:alphaOff val="0"/>
          </a:schemeClr>
        </a:solidFill>
        <a:ln w="28575" cap="flat" cmpd="sng" algn="ctr">
          <a:solidFill>
            <a:schemeClr val="accent1"/>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5055349-BF49-455B-BC2B-A8C6E82E8D5F}">
      <dsp:nvSpPr>
        <dsp:cNvPr id="0" name=""/>
        <dsp:cNvSpPr/>
      </dsp:nvSpPr>
      <dsp:spPr>
        <a:xfrm>
          <a:off x="457082" y="77229"/>
          <a:ext cx="5044557" cy="711661"/>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226" tIns="0" rIns="153226"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تشكيل لجنة لتطبيق النظام</a:t>
          </a:r>
          <a:endParaRPr lang="ar-EG" altLang="en-US" sz="3200" kern="1200" dirty="0" smtClean="0">
            <a:solidFill>
              <a:schemeClr val="tx1"/>
            </a:solidFill>
            <a:latin typeface="Traditional Arabic" pitchFamily="18" charset="-78"/>
            <a:ea typeface="+mn-ea"/>
            <a:cs typeface="Sultan bold" pitchFamily="2" charset="-78"/>
          </a:endParaRPr>
        </a:p>
      </dsp:txBody>
      <dsp:txXfrm>
        <a:off x="457082" y="77229"/>
        <a:ext cx="5044557" cy="711661"/>
      </dsp:txXfrm>
    </dsp:sp>
    <dsp:sp modelId="{1364C8FB-083F-4A52-8459-69C3D7D4AEAF}">
      <dsp:nvSpPr>
        <dsp:cNvPr id="0" name=""/>
        <dsp:cNvSpPr/>
      </dsp:nvSpPr>
      <dsp:spPr>
        <a:xfrm>
          <a:off x="0" y="1473211"/>
          <a:ext cx="5791200" cy="453600"/>
        </a:xfrm>
        <a:prstGeom prst="rect">
          <a:avLst/>
        </a:prstGeom>
        <a:solidFill>
          <a:schemeClr val="lt1">
            <a:alpha val="90000"/>
            <a:hueOff val="0"/>
            <a:satOff val="0"/>
            <a:lumOff val="0"/>
            <a:alphaOff val="0"/>
          </a:schemeClr>
        </a:solidFill>
        <a:ln w="28575" cap="flat" cmpd="sng" algn="ctr">
          <a:solidFill>
            <a:srgbClr val="0066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76A0BEB-51EA-4EB7-A32D-72E688110952}">
      <dsp:nvSpPr>
        <dsp:cNvPr id="0" name=""/>
        <dsp:cNvSpPr/>
      </dsp:nvSpPr>
      <dsp:spPr>
        <a:xfrm>
          <a:off x="457082" y="1074010"/>
          <a:ext cx="5044557" cy="664880"/>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226" tIns="0" rIns="153226"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دورة </a:t>
          </a:r>
          <a:r>
            <a:rPr lang="ar-JO" altLang="en-US" sz="3200" kern="1200" dirty="0" err="1" smtClean="0">
              <a:solidFill>
                <a:schemeClr val="tx1"/>
              </a:solidFill>
              <a:latin typeface="Traditional Arabic" pitchFamily="18" charset="-78"/>
              <a:ea typeface="+mn-ea"/>
              <a:cs typeface="Sultan bold" pitchFamily="2" charset="-78"/>
            </a:rPr>
            <a:t>نُظ</a:t>
          </a:r>
          <a:r>
            <a:rPr lang="ar-EG" altLang="en-US" sz="3200" kern="1200" dirty="0" smtClean="0">
              <a:solidFill>
                <a:schemeClr val="tx1"/>
              </a:solidFill>
              <a:latin typeface="Traditional Arabic" pitchFamily="18" charset="-78"/>
              <a:ea typeface="+mn-ea"/>
              <a:cs typeface="Sultan bold" pitchFamily="2" charset="-78"/>
            </a:rPr>
            <a:t>ــــ</a:t>
          </a:r>
          <a:r>
            <a:rPr lang="ar-JO" altLang="en-US" sz="3200" kern="1200" dirty="0" smtClean="0">
              <a:solidFill>
                <a:schemeClr val="tx1"/>
              </a:solidFill>
              <a:latin typeface="Traditional Arabic" pitchFamily="18" charset="-78"/>
              <a:ea typeface="+mn-ea"/>
              <a:cs typeface="Sultan bold" pitchFamily="2" charset="-78"/>
            </a:rPr>
            <a:t>م </a:t>
          </a:r>
          <a:r>
            <a:rPr lang="ar-EG" altLang="en-US" sz="3200" kern="1200" dirty="0" smtClean="0">
              <a:solidFill>
                <a:schemeClr val="tx1"/>
              </a:solidFill>
              <a:latin typeface="Traditional Arabic" pitchFamily="18" charset="-78"/>
              <a:ea typeface="+mn-ea"/>
              <a:cs typeface="Sultan bold" pitchFamily="2" charset="-78"/>
            </a:rPr>
            <a:t> إدارة </a:t>
          </a:r>
          <a:r>
            <a:rPr lang="ar-JO" altLang="en-US" sz="3200" kern="1200" dirty="0" smtClean="0">
              <a:solidFill>
                <a:schemeClr val="tx1"/>
              </a:solidFill>
              <a:latin typeface="Traditional Arabic" pitchFamily="18" charset="-78"/>
              <a:ea typeface="+mn-ea"/>
              <a:cs typeface="Sultan bold" pitchFamily="2" charset="-78"/>
            </a:rPr>
            <a:t>الج</a:t>
          </a:r>
          <a:r>
            <a:rPr lang="ar-EG" altLang="en-US" sz="3200" kern="1200" dirty="0" smtClean="0">
              <a:solidFill>
                <a:schemeClr val="tx1"/>
              </a:solidFill>
              <a:latin typeface="Traditional Arabic" pitchFamily="18" charset="-78"/>
              <a:ea typeface="+mn-ea"/>
              <a:cs typeface="Sultan bold" pitchFamily="2" charset="-78"/>
            </a:rPr>
            <a:t>ــــــ</a:t>
          </a:r>
          <a:r>
            <a:rPr lang="ar-JO" altLang="en-US" sz="3200" kern="1200" dirty="0" err="1" smtClean="0">
              <a:solidFill>
                <a:schemeClr val="tx1"/>
              </a:solidFill>
              <a:latin typeface="Traditional Arabic" pitchFamily="18" charset="-78"/>
              <a:ea typeface="+mn-ea"/>
              <a:cs typeface="Sultan bold" pitchFamily="2" charset="-78"/>
            </a:rPr>
            <a:t>ودة</a:t>
          </a:r>
          <a:endParaRPr lang="ar-EG" altLang="en-US" sz="3200" kern="1200" dirty="0" smtClean="0">
            <a:solidFill>
              <a:schemeClr val="tx1"/>
            </a:solidFill>
            <a:latin typeface="Traditional Arabic" pitchFamily="18" charset="-78"/>
            <a:ea typeface="+mn-ea"/>
            <a:cs typeface="Sultan bold" pitchFamily="2" charset="-78"/>
          </a:endParaRPr>
        </a:p>
      </dsp:txBody>
      <dsp:txXfrm>
        <a:off x="457082" y="1074010"/>
        <a:ext cx="5044557" cy="664880"/>
      </dsp:txXfrm>
    </dsp:sp>
    <dsp:sp modelId="{27CFCF2A-B9D4-4C37-BBE1-0275CF439B26}">
      <dsp:nvSpPr>
        <dsp:cNvPr id="0" name=""/>
        <dsp:cNvSpPr/>
      </dsp:nvSpPr>
      <dsp:spPr>
        <a:xfrm>
          <a:off x="0" y="2493712"/>
          <a:ext cx="5791200" cy="453600"/>
        </a:xfrm>
        <a:prstGeom prst="rect">
          <a:avLst/>
        </a:prstGeom>
        <a:solidFill>
          <a:schemeClr val="lt1">
            <a:alpha val="90000"/>
            <a:hueOff val="0"/>
            <a:satOff val="0"/>
            <a:lumOff val="0"/>
            <a:alphaOff val="0"/>
          </a:schemeClr>
        </a:solidFill>
        <a:ln w="28575" cap="flat" cmpd="sng" algn="ctr">
          <a:solidFill>
            <a:srgbClr val="00206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CC261C-FDBB-4343-9AA6-4E41C74F15C3}">
      <dsp:nvSpPr>
        <dsp:cNvPr id="0" name=""/>
        <dsp:cNvSpPr/>
      </dsp:nvSpPr>
      <dsp:spPr>
        <a:xfrm>
          <a:off x="457082" y="2024011"/>
          <a:ext cx="5044557" cy="735380"/>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226" tIns="0" rIns="153226"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دورة تدقيق داخلي معتمدة من </a:t>
          </a:r>
          <a:r>
            <a:rPr lang="ar-JO" altLang="en-US" sz="3200" kern="1200" dirty="0" err="1" smtClean="0">
              <a:solidFill>
                <a:schemeClr val="tx1"/>
              </a:solidFill>
              <a:latin typeface="Traditional Arabic" pitchFamily="18" charset="-78"/>
              <a:ea typeface="+mn-ea"/>
              <a:cs typeface="Sultan bold" pitchFamily="2" charset="-78"/>
            </a:rPr>
            <a:t>لويدز</a:t>
          </a:r>
          <a:endParaRPr lang="ar-EG" altLang="en-US" sz="3200" kern="1200" dirty="0" smtClean="0">
            <a:solidFill>
              <a:schemeClr val="tx1"/>
            </a:solidFill>
            <a:latin typeface="Traditional Arabic" pitchFamily="18" charset="-78"/>
            <a:ea typeface="+mn-ea"/>
            <a:cs typeface="Sultan bold" pitchFamily="2" charset="-78"/>
          </a:endParaRPr>
        </a:p>
      </dsp:txBody>
      <dsp:txXfrm>
        <a:off x="457082" y="2024011"/>
        <a:ext cx="5044557" cy="735380"/>
      </dsp:txXfrm>
    </dsp:sp>
    <dsp:sp modelId="{7F6E9E5E-49E4-4BB9-A6DF-173014671E9E}">
      <dsp:nvSpPr>
        <dsp:cNvPr id="0" name=""/>
        <dsp:cNvSpPr/>
      </dsp:nvSpPr>
      <dsp:spPr>
        <a:xfrm>
          <a:off x="0" y="3461130"/>
          <a:ext cx="5791200" cy="453600"/>
        </a:xfrm>
        <a:prstGeom prst="rect">
          <a:avLst/>
        </a:prstGeom>
        <a:solidFill>
          <a:schemeClr val="lt1">
            <a:alpha val="90000"/>
            <a:hueOff val="0"/>
            <a:satOff val="0"/>
            <a:lumOff val="0"/>
            <a:alphaOff val="0"/>
          </a:schemeClr>
        </a:solidFill>
        <a:ln w="28575" cap="flat" cmpd="sng" algn="ctr">
          <a:solidFill>
            <a:srgbClr val="7030A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4710C1B-568D-4DDB-977B-A452E15913BC}">
      <dsp:nvSpPr>
        <dsp:cNvPr id="0" name=""/>
        <dsp:cNvSpPr/>
      </dsp:nvSpPr>
      <dsp:spPr>
        <a:xfrm>
          <a:off x="457082" y="3044512"/>
          <a:ext cx="5044557" cy="682298"/>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226" tIns="0" rIns="153226"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إعداد مسودة إجراءات نُظم الجودة</a:t>
          </a:r>
          <a:endParaRPr lang="en-US" altLang="en-US" sz="3200" kern="1200" dirty="0">
            <a:solidFill>
              <a:schemeClr val="tx1"/>
            </a:solidFill>
            <a:latin typeface="Traditional Arabic" pitchFamily="18" charset="-78"/>
            <a:ea typeface="+mn-ea"/>
            <a:cs typeface="Sultan bold" pitchFamily="2" charset="-78"/>
          </a:endParaRPr>
        </a:p>
      </dsp:txBody>
      <dsp:txXfrm>
        <a:off x="457082" y="3044512"/>
        <a:ext cx="5044557" cy="68229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163EB2-C0D1-4626-8ED6-15269DEA37E4}">
      <dsp:nvSpPr>
        <dsp:cNvPr id="0" name=""/>
        <dsp:cNvSpPr/>
      </dsp:nvSpPr>
      <dsp:spPr>
        <a:xfrm>
          <a:off x="0" y="496839"/>
          <a:ext cx="5029199" cy="453600"/>
        </a:xfrm>
        <a:prstGeom prst="rect">
          <a:avLst/>
        </a:prstGeom>
        <a:solidFill>
          <a:schemeClr val="lt1">
            <a:alpha val="90000"/>
            <a:hueOff val="0"/>
            <a:satOff val="0"/>
            <a:lumOff val="0"/>
            <a:alphaOff val="0"/>
          </a:schemeClr>
        </a:solidFill>
        <a:ln w="28575" cap="flat" cmpd="sng" algn="ctr">
          <a:solidFill>
            <a:schemeClr val="accent1"/>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5055349-BF49-455B-BC2B-A8C6E82E8D5F}">
      <dsp:nvSpPr>
        <dsp:cNvPr id="0" name=""/>
        <dsp:cNvSpPr/>
      </dsp:nvSpPr>
      <dsp:spPr>
        <a:xfrm>
          <a:off x="396939" y="50858"/>
          <a:ext cx="4380800" cy="711661"/>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التطبيق التجريبي للنظام</a:t>
          </a:r>
          <a:endParaRPr lang="ar-EG" altLang="en-US" sz="3200" kern="1200" dirty="0" smtClean="0">
            <a:solidFill>
              <a:schemeClr val="tx1"/>
            </a:solidFill>
            <a:latin typeface="Traditional Arabic" pitchFamily="18" charset="-78"/>
            <a:ea typeface="+mn-ea"/>
            <a:cs typeface="Sultan bold" pitchFamily="2" charset="-78"/>
          </a:endParaRPr>
        </a:p>
      </dsp:txBody>
      <dsp:txXfrm>
        <a:off x="396939" y="50858"/>
        <a:ext cx="4380800" cy="711661"/>
      </dsp:txXfrm>
    </dsp:sp>
    <dsp:sp modelId="{1364C8FB-083F-4A52-8459-69C3D7D4AEAF}">
      <dsp:nvSpPr>
        <dsp:cNvPr id="0" name=""/>
        <dsp:cNvSpPr/>
      </dsp:nvSpPr>
      <dsp:spPr>
        <a:xfrm>
          <a:off x="0" y="1446840"/>
          <a:ext cx="5029199" cy="453600"/>
        </a:xfrm>
        <a:prstGeom prst="rect">
          <a:avLst/>
        </a:prstGeom>
        <a:solidFill>
          <a:schemeClr val="lt1">
            <a:alpha val="90000"/>
            <a:hueOff val="0"/>
            <a:satOff val="0"/>
            <a:lumOff val="0"/>
            <a:alphaOff val="0"/>
          </a:schemeClr>
        </a:solidFill>
        <a:ln w="28575" cap="flat" cmpd="sng" algn="ctr">
          <a:solidFill>
            <a:srgbClr val="00660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76A0BEB-51EA-4EB7-A32D-72E688110952}">
      <dsp:nvSpPr>
        <dsp:cNvPr id="0" name=""/>
        <dsp:cNvSpPr/>
      </dsp:nvSpPr>
      <dsp:spPr>
        <a:xfrm>
          <a:off x="396939" y="1047639"/>
          <a:ext cx="4380800" cy="664880"/>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التطبيق النهائي للنظام</a:t>
          </a:r>
          <a:endParaRPr lang="ar-EG" altLang="en-US" sz="3200" kern="1200" dirty="0" smtClean="0">
            <a:solidFill>
              <a:schemeClr val="tx1"/>
            </a:solidFill>
            <a:latin typeface="Traditional Arabic" pitchFamily="18" charset="-78"/>
            <a:ea typeface="+mn-ea"/>
            <a:cs typeface="Sultan bold" pitchFamily="2" charset="-78"/>
          </a:endParaRPr>
        </a:p>
      </dsp:txBody>
      <dsp:txXfrm>
        <a:off x="396939" y="1047639"/>
        <a:ext cx="4380800" cy="664880"/>
      </dsp:txXfrm>
    </dsp:sp>
    <dsp:sp modelId="{27CFCF2A-B9D4-4C37-BBE1-0275CF439B26}">
      <dsp:nvSpPr>
        <dsp:cNvPr id="0" name=""/>
        <dsp:cNvSpPr/>
      </dsp:nvSpPr>
      <dsp:spPr>
        <a:xfrm>
          <a:off x="0" y="2467341"/>
          <a:ext cx="5029199" cy="453600"/>
        </a:xfrm>
        <a:prstGeom prst="rect">
          <a:avLst/>
        </a:prstGeom>
        <a:solidFill>
          <a:schemeClr val="lt1">
            <a:alpha val="90000"/>
            <a:hueOff val="0"/>
            <a:satOff val="0"/>
            <a:lumOff val="0"/>
            <a:alphaOff val="0"/>
          </a:schemeClr>
        </a:solidFill>
        <a:ln w="28575" cap="flat" cmpd="sng" algn="ctr">
          <a:solidFill>
            <a:srgbClr val="002060"/>
          </a:solidFill>
          <a:prstDash val="solid"/>
        </a:ln>
        <a:effectLst>
          <a:outerShdw blurRad="38100" dist="300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CC261C-FDBB-4343-9AA6-4E41C74F15C3}">
      <dsp:nvSpPr>
        <dsp:cNvPr id="0" name=""/>
        <dsp:cNvSpPr/>
      </dsp:nvSpPr>
      <dsp:spPr>
        <a:xfrm>
          <a:off x="396939" y="1997640"/>
          <a:ext cx="4380800" cy="735380"/>
        </a:xfrm>
        <a:prstGeom prst="roundRect">
          <a:avLst/>
        </a:prstGeom>
        <a:solidFill>
          <a:schemeClr val="bg1"/>
        </a:solidFill>
        <a:ln>
          <a:solidFill>
            <a:schemeClr val="tx1"/>
          </a:solidFill>
        </a:ln>
        <a:effectLst>
          <a:outerShdw blurRad="38100" dist="300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064" tIns="0" rIns="133064" bIns="0" numCol="1" spcCol="1270" anchor="ctr" anchorCtr="0">
          <a:noAutofit/>
        </a:bodyPr>
        <a:lstStyle/>
        <a:p>
          <a:pPr lvl="0" algn="r" defTabSz="1422400" rtl="1">
            <a:lnSpc>
              <a:spcPct val="90000"/>
            </a:lnSpc>
            <a:spcBef>
              <a:spcPct val="0"/>
            </a:spcBef>
            <a:spcAft>
              <a:spcPct val="35000"/>
            </a:spcAft>
          </a:pPr>
          <a:r>
            <a:rPr lang="ar-JO" altLang="en-US" sz="3200" kern="1200" dirty="0" smtClean="0">
              <a:solidFill>
                <a:schemeClr val="tx1"/>
              </a:solidFill>
              <a:latin typeface="Traditional Arabic" pitchFamily="18" charset="-78"/>
              <a:ea typeface="+mn-ea"/>
              <a:cs typeface="Sultan bold" pitchFamily="2" charset="-78"/>
            </a:rPr>
            <a:t>الحصول على </a:t>
          </a:r>
          <a:r>
            <a:rPr lang="ar-JO" altLang="en-US" sz="3200" kern="1200" dirty="0" err="1" smtClean="0">
              <a:solidFill>
                <a:schemeClr val="tx1"/>
              </a:solidFill>
              <a:latin typeface="Traditional Arabic" pitchFamily="18" charset="-78"/>
              <a:ea typeface="+mn-ea"/>
              <a:cs typeface="Sultan bold" pitchFamily="2" charset="-78"/>
            </a:rPr>
            <a:t>الشه</a:t>
          </a:r>
          <a:r>
            <a:rPr lang="ar-EG" altLang="en-US" sz="3200" kern="1200" dirty="0" smtClean="0">
              <a:solidFill>
                <a:schemeClr val="tx1"/>
              </a:solidFill>
              <a:latin typeface="Traditional Arabic" pitchFamily="18" charset="-78"/>
              <a:ea typeface="+mn-ea"/>
              <a:cs typeface="Sultan bold" pitchFamily="2" charset="-78"/>
            </a:rPr>
            <a:t>ـ</a:t>
          </a:r>
          <a:r>
            <a:rPr lang="ar-JO" altLang="en-US" sz="3200" kern="1200" dirty="0" err="1" smtClean="0">
              <a:solidFill>
                <a:schemeClr val="tx1"/>
              </a:solidFill>
              <a:latin typeface="Traditional Arabic" pitchFamily="18" charset="-78"/>
              <a:ea typeface="+mn-ea"/>
              <a:cs typeface="Sultan bold" pitchFamily="2" charset="-78"/>
            </a:rPr>
            <a:t>ادة</a:t>
          </a:r>
          <a:endParaRPr lang="ar-EG" altLang="en-US" sz="3200" kern="1200" dirty="0" smtClean="0">
            <a:solidFill>
              <a:schemeClr val="tx1"/>
            </a:solidFill>
            <a:latin typeface="Traditional Arabic" pitchFamily="18" charset="-78"/>
            <a:ea typeface="+mn-ea"/>
            <a:cs typeface="Sultan bold" pitchFamily="2" charset="-78"/>
          </a:endParaRPr>
        </a:p>
      </dsp:txBody>
      <dsp:txXfrm>
        <a:off x="396939" y="1997640"/>
        <a:ext cx="4380800" cy="735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547" cy="482521"/>
          </a:xfrm>
          <a:prstGeom prst="rect">
            <a:avLst/>
          </a:prstGeom>
        </p:spPr>
        <p:txBody>
          <a:bodyPr vert="horz" lIns="91440" tIns="45720" rIns="91440" bIns="45720" rtlCol="0"/>
          <a:lstStyle>
            <a:lvl1pPr algn="l" rtl="0">
              <a:defRPr sz="1200">
                <a:cs typeface="Arial" charset="0"/>
              </a:defRPr>
            </a:lvl1pPr>
          </a:lstStyle>
          <a:p>
            <a:pPr>
              <a:defRPr/>
            </a:pPr>
            <a:endParaRPr lang="en-US"/>
          </a:p>
        </p:txBody>
      </p:sp>
      <p:sp>
        <p:nvSpPr>
          <p:cNvPr id="3" name="Date Placeholder 2"/>
          <p:cNvSpPr>
            <a:spLocks noGrp="1"/>
          </p:cNvSpPr>
          <p:nvPr>
            <p:ph type="dt" sz="quarter" idx="1"/>
          </p:nvPr>
        </p:nvSpPr>
        <p:spPr>
          <a:xfrm>
            <a:off x="3883852" y="1"/>
            <a:ext cx="2972547" cy="482521"/>
          </a:xfrm>
          <a:prstGeom prst="rect">
            <a:avLst/>
          </a:prstGeom>
        </p:spPr>
        <p:txBody>
          <a:bodyPr vert="horz" lIns="91440" tIns="45720" rIns="91440" bIns="45720" rtlCol="0"/>
          <a:lstStyle>
            <a:lvl1pPr algn="r" rtl="0">
              <a:defRPr sz="1200">
                <a:cs typeface="Arial" charset="0"/>
              </a:defRPr>
            </a:lvl1pPr>
          </a:lstStyle>
          <a:p>
            <a:pPr>
              <a:defRPr/>
            </a:pPr>
            <a:fld id="{1986FEF2-F58A-41F2-AD2E-BDFDB97DD4E5}" type="datetimeFigureOut">
              <a:rPr lang="en-US"/>
              <a:pPr>
                <a:defRPr/>
              </a:pPr>
              <a:t>9/20/2016</a:t>
            </a:fld>
            <a:endParaRPr lang="en-US"/>
          </a:p>
        </p:txBody>
      </p:sp>
      <p:sp>
        <p:nvSpPr>
          <p:cNvPr id="4" name="Footer Placeholder 3"/>
          <p:cNvSpPr>
            <a:spLocks noGrp="1"/>
          </p:cNvSpPr>
          <p:nvPr>
            <p:ph type="ftr" sz="quarter" idx="2"/>
          </p:nvPr>
        </p:nvSpPr>
        <p:spPr>
          <a:xfrm>
            <a:off x="0" y="9166341"/>
            <a:ext cx="2972547" cy="482521"/>
          </a:xfrm>
          <a:prstGeom prst="rect">
            <a:avLst/>
          </a:prstGeom>
        </p:spPr>
        <p:txBody>
          <a:bodyPr vert="horz" lIns="91440" tIns="45720" rIns="91440" bIns="45720" rtlCol="0" anchor="b"/>
          <a:lstStyle>
            <a:lvl1pPr algn="l" rtl="0">
              <a:defRPr sz="1200">
                <a:cs typeface="Arial" charset="0"/>
              </a:defRPr>
            </a:lvl1pPr>
          </a:lstStyle>
          <a:p>
            <a:pPr>
              <a:defRPr/>
            </a:pPr>
            <a:endParaRPr lang="en-US"/>
          </a:p>
        </p:txBody>
      </p:sp>
      <p:sp>
        <p:nvSpPr>
          <p:cNvPr id="5" name="Slide Number Placeholder 4"/>
          <p:cNvSpPr>
            <a:spLocks noGrp="1"/>
          </p:cNvSpPr>
          <p:nvPr>
            <p:ph type="sldNum" sz="quarter" idx="3"/>
          </p:nvPr>
        </p:nvSpPr>
        <p:spPr>
          <a:xfrm>
            <a:off x="3883852" y="9166341"/>
            <a:ext cx="2972547" cy="482521"/>
          </a:xfrm>
          <a:prstGeom prst="rect">
            <a:avLst/>
          </a:prstGeom>
        </p:spPr>
        <p:txBody>
          <a:bodyPr vert="horz" wrap="square" lIns="91440" tIns="45720" rIns="91440" bIns="45720" numCol="1" anchor="b" anchorCtr="0" compatLnSpc="1">
            <a:prstTxWarp prst="textNoShape">
              <a:avLst/>
            </a:prstTxWarp>
          </a:bodyPr>
          <a:lstStyle>
            <a:lvl1pPr algn="r" rtl="0">
              <a:defRPr sz="1200">
                <a:cs typeface="Arial" charset="0"/>
              </a:defRPr>
            </a:lvl1pPr>
          </a:lstStyle>
          <a:p>
            <a:pPr>
              <a:defRPr/>
            </a:pPr>
            <a:fld id="{683B33FE-275B-4A8C-B23A-D0FB6100D49C}" type="slidenum">
              <a:rPr lang="ar-SA"/>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5453" y="1"/>
            <a:ext cx="2972547" cy="482521"/>
          </a:xfrm>
          <a:prstGeom prst="rect">
            <a:avLst/>
          </a:prstGeom>
        </p:spPr>
        <p:txBody>
          <a:bodyPr vert="horz" lIns="91440" tIns="45720" rIns="91440" bIns="45720" rtlCol="1"/>
          <a:lstStyle>
            <a:lvl1pPr algn="r" rtl="1" fontAlgn="auto">
              <a:spcBef>
                <a:spcPts val="0"/>
              </a:spcBef>
              <a:spcAft>
                <a:spcPts val="0"/>
              </a:spcAft>
              <a:defRPr sz="1200">
                <a:latin typeface="+mn-lt"/>
                <a:cs typeface="+mn-cs"/>
              </a:defRPr>
            </a:lvl1pPr>
          </a:lstStyle>
          <a:p>
            <a:pPr>
              <a:defRPr/>
            </a:pPr>
            <a:endParaRPr lang="ar-EG"/>
          </a:p>
        </p:txBody>
      </p:sp>
      <p:sp>
        <p:nvSpPr>
          <p:cNvPr id="3" name="Date Placeholder 2"/>
          <p:cNvSpPr>
            <a:spLocks noGrp="1"/>
          </p:cNvSpPr>
          <p:nvPr>
            <p:ph type="dt" idx="1"/>
          </p:nvPr>
        </p:nvSpPr>
        <p:spPr>
          <a:xfrm>
            <a:off x="1602" y="1"/>
            <a:ext cx="2972547" cy="482521"/>
          </a:xfrm>
          <a:prstGeom prst="rect">
            <a:avLst/>
          </a:prstGeom>
        </p:spPr>
        <p:txBody>
          <a:bodyPr vert="horz" lIns="91440" tIns="45720" rIns="91440" bIns="45720" rtlCol="1"/>
          <a:lstStyle>
            <a:lvl1pPr algn="l" rtl="1" fontAlgn="auto">
              <a:spcBef>
                <a:spcPts val="0"/>
              </a:spcBef>
              <a:spcAft>
                <a:spcPts val="0"/>
              </a:spcAft>
              <a:defRPr sz="1200">
                <a:latin typeface="+mn-lt"/>
                <a:cs typeface="+mn-cs"/>
              </a:defRPr>
            </a:lvl1pPr>
          </a:lstStyle>
          <a:p>
            <a:pPr>
              <a:defRPr/>
            </a:pPr>
            <a:fld id="{318691D0-A659-4A43-817A-724DBE973A8B}" type="datetimeFigureOut">
              <a:rPr lang="ar-EG"/>
              <a:pPr>
                <a:defRPr/>
              </a:pPr>
              <a:t>18/12/1437</a:t>
            </a:fld>
            <a:endParaRPr lang="ar-EG"/>
          </a:p>
        </p:txBody>
      </p:sp>
      <p:sp>
        <p:nvSpPr>
          <p:cNvPr id="4" name="Slide Image Placeholder 3"/>
          <p:cNvSpPr>
            <a:spLocks noGrp="1" noRot="1" noChangeAspect="1"/>
          </p:cNvSpPr>
          <p:nvPr>
            <p:ph type="sldImg" idx="2"/>
          </p:nvPr>
        </p:nvSpPr>
        <p:spPr>
          <a:xfrm>
            <a:off x="1014413" y="722313"/>
            <a:ext cx="4829175" cy="3621087"/>
          </a:xfrm>
          <a:prstGeom prst="rect">
            <a:avLst/>
          </a:prstGeom>
          <a:noFill/>
          <a:ln w="12700">
            <a:solidFill>
              <a:prstClr val="black"/>
            </a:solidFill>
          </a:ln>
        </p:spPr>
        <p:txBody>
          <a:bodyPr vert="horz" lIns="91440" tIns="45720" rIns="91440" bIns="45720" rtlCol="1" anchor="ctr"/>
          <a:lstStyle/>
          <a:p>
            <a:pPr lvl="0"/>
            <a:endParaRPr lang="ar-EG" noProof="0"/>
          </a:p>
        </p:txBody>
      </p:sp>
      <p:sp>
        <p:nvSpPr>
          <p:cNvPr id="5" name="Notes Placeholder 4"/>
          <p:cNvSpPr>
            <a:spLocks noGrp="1"/>
          </p:cNvSpPr>
          <p:nvPr>
            <p:ph type="body" sz="quarter" idx="3"/>
          </p:nvPr>
        </p:nvSpPr>
        <p:spPr>
          <a:xfrm>
            <a:off x="685480" y="4584723"/>
            <a:ext cx="5487041" cy="434268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85453" y="9166341"/>
            <a:ext cx="2972547" cy="482521"/>
          </a:xfrm>
          <a:prstGeom prst="rect">
            <a:avLst/>
          </a:prstGeom>
        </p:spPr>
        <p:txBody>
          <a:bodyPr vert="horz" lIns="91440" tIns="45720" rIns="91440" bIns="45720" rtlCol="1" anchor="b"/>
          <a:lstStyle>
            <a:lvl1pPr algn="r" rtl="1" fontAlgn="auto">
              <a:spcBef>
                <a:spcPts val="0"/>
              </a:spcBef>
              <a:spcAft>
                <a:spcPts val="0"/>
              </a:spcAft>
              <a:defRPr sz="1200">
                <a:latin typeface="+mn-lt"/>
                <a:cs typeface="+mn-cs"/>
              </a:defRPr>
            </a:lvl1pPr>
          </a:lstStyle>
          <a:p>
            <a:pPr>
              <a:defRPr/>
            </a:pPr>
            <a:endParaRPr lang="ar-EG"/>
          </a:p>
        </p:txBody>
      </p:sp>
      <p:sp>
        <p:nvSpPr>
          <p:cNvPr id="7" name="Slide Number Placeholder 6"/>
          <p:cNvSpPr>
            <a:spLocks noGrp="1"/>
          </p:cNvSpPr>
          <p:nvPr>
            <p:ph type="sldNum" sz="quarter" idx="5"/>
          </p:nvPr>
        </p:nvSpPr>
        <p:spPr>
          <a:xfrm>
            <a:off x="1602" y="9166341"/>
            <a:ext cx="2972547" cy="482521"/>
          </a:xfrm>
          <a:prstGeom prst="rect">
            <a:avLst/>
          </a:prstGeom>
        </p:spPr>
        <p:txBody>
          <a:bodyPr vert="horz" lIns="91440" tIns="45720" rIns="91440" bIns="45720" rtlCol="1" anchor="b"/>
          <a:lstStyle>
            <a:lvl1pPr algn="l" rtl="1" fontAlgn="auto">
              <a:spcBef>
                <a:spcPts val="0"/>
              </a:spcBef>
              <a:spcAft>
                <a:spcPts val="0"/>
              </a:spcAft>
              <a:defRPr sz="1200">
                <a:latin typeface="+mn-lt"/>
                <a:cs typeface="+mn-cs"/>
              </a:defRPr>
            </a:lvl1pPr>
          </a:lstStyle>
          <a:p>
            <a:pPr>
              <a:defRPr/>
            </a:pPr>
            <a:fld id="{A2C219C5-1AC1-4FD5-9FB4-3CC496DA96E9}" type="slidenum">
              <a:rPr lang="ar-EG"/>
              <a:pPr>
                <a:defRPr/>
              </a:pPr>
              <a:t>‹#›</a:t>
            </a:fld>
            <a:endParaRPr lang="ar-EG"/>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عنصر نائب لصورة الشريحة 1"/>
          <p:cNvSpPr>
            <a:spLocks noGrp="1" noRot="1" noChangeAspect="1" noTextEdit="1"/>
          </p:cNvSpPr>
          <p:nvPr>
            <p:ph type="sldImg"/>
          </p:nvPr>
        </p:nvSpPr>
        <p:spPr bwMode="auto">
          <a:noFill/>
          <a:ln>
            <a:solidFill>
              <a:srgbClr val="000000"/>
            </a:solidFill>
            <a:miter lim="800000"/>
            <a:headEnd/>
            <a:tailEnd/>
          </a:ln>
        </p:spPr>
      </p:sp>
      <p:sp>
        <p:nvSpPr>
          <p:cNvPr id="37891" name="عنصر نائب للملاحظات 2"/>
          <p:cNvSpPr>
            <a:spLocks noGrp="1"/>
          </p:cNvSpPr>
          <p:nvPr>
            <p:ph type="body" idx="1"/>
          </p:nvPr>
        </p:nvSpPr>
        <p:spPr bwMode="auto">
          <a:noFill/>
        </p:spPr>
        <p:txBody>
          <a:bodyPr/>
          <a:lstStyle/>
          <a:p>
            <a:pPr eaLnBrk="1" hangingPunct="1">
              <a:spcBef>
                <a:spcPct val="0"/>
              </a:spcBef>
            </a:pPr>
            <a:endParaRPr lang="ar-SA" altLang="ar-EG" smtClean="0"/>
          </a:p>
        </p:txBody>
      </p:sp>
      <p:sp>
        <p:nvSpPr>
          <p:cNvPr id="47108" name="عنصر نائب لرقم الشريحة 3"/>
          <p:cNvSpPr>
            <a:spLocks noGrp="1"/>
          </p:cNvSpPr>
          <p:nvPr>
            <p:ph type="sldNum" sz="quarter" idx="5"/>
          </p:nvPr>
        </p:nvSpPr>
        <p:spPr bwMode="auto">
          <a:ln>
            <a:miter lim="800000"/>
            <a:headEnd/>
            <a:tailEnd/>
          </a:ln>
        </p:spPr>
        <p:txBody>
          <a:bodyPr/>
          <a:lstStyle/>
          <a:p>
            <a:pPr>
              <a:defRPr/>
            </a:pPr>
            <a:fld id="{849089B4-13E3-490E-BDC7-14CFE8559FAA}" type="slidenum">
              <a:rPr lang="ar-SA" altLang="ar-EG" smtClean="0"/>
              <a:pPr>
                <a:defRPr/>
              </a:pPr>
              <a:t>1</a:t>
            </a:fld>
            <a:endParaRPr lang="ar-EG" altLang="ar-E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a:lstStyle/>
          <a:p>
            <a:endParaRPr lang="ar-EG" altLang="ar-EG" smtClean="0"/>
          </a:p>
        </p:txBody>
      </p:sp>
      <p:sp>
        <p:nvSpPr>
          <p:cNvPr id="66564" name="Slide Number Placeholder 3"/>
          <p:cNvSpPr>
            <a:spLocks noGrp="1"/>
          </p:cNvSpPr>
          <p:nvPr>
            <p:ph type="sldNum" sz="quarter" idx="5"/>
          </p:nvPr>
        </p:nvSpPr>
        <p:spPr bwMode="auto">
          <a:ln>
            <a:miter lim="800000"/>
            <a:headEnd/>
            <a:tailEnd/>
          </a:ln>
        </p:spPr>
        <p:txBody>
          <a:bodyPr/>
          <a:lstStyle/>
          <a:p>
            <a:pPr>
              <a:defRPr/>
            </a:pPr>
            <a:fld id="{09B1B147-6538-4847-89D9-270BBD436633}" type="slidenum">
              <a:rPr lang="ar-EG" altLang="ar-EG" smtClean="0"/>
              <a:pPr>
                <a:defRPr/>
              </a:pPr>
              <a:t>15</a:t>
            </a:fld>
            <a:endParaRPr lang="ar-EG" altLang="ar-EG"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endParaRPr lang="ar-EG" altLang="ar-EG" smtClean="0"/>
          </a:p>
        </p:txBody>
      </p:sp>
      <p:sp>
        <p:nvSpPr>
          <p:cNvPr id="67588" name="Slide Number Placeholder 3"/>
          <p:cNvSpPr>
            <a:spLocks noGrp="1"/>
          </p:cNvSpPr>
          <p:nvPr>
            <p:ph type="sldNum" sz="quarter" idx="5"/>
          </p:nvPr>
        </p:nvSpPr>
        <p:spPr bwMode="auto">
          <a:ln>
            <a:miter lim="800000"/>
            <a:headEnd/>
            <a:tailEnd/>
          </a:ln>
        </p:spPr>
        <p:txBody>
          <a:bodyPr/>
          <a:lstStyle/>
          <a:p>
            <a:pPr>
              <a:defRPr/>
            </a:pPr>
            <a:fld id="{F24D2B73-3D74-40A1-8FA4-9C8719D59EF9}" type="slidenum">
              <a:rPr lang="ar-EG" altLang="ar-EG" smtClean="0"/>
              <a:pPr>
                <a:defRPr/>
              </a:pPr>
              <a:t>16</a:t>
            </a:fld>
            <a:endParaRPr lang="ar-EG" altLang="ar-EG"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0CC13E7B-5A6F-42C5-B903-725AB37150DF}" type="slidenum">
              <a:rPr lang="ar-EG" altLang="ar-EG" smtClean="0"/>
              <a:pPr>
                <a:defRPr/>
              </a:pPr>
              <a:t>17</a:t>
            </a:fld>
            <a:endParaRPr lang="ar-EG" altLang="ar-EG"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7843C1DC-1697-47A8-AE01-987DEAA80ADB}" type="slidenum">
              <a:rPr lang="ar-EG" altLang="ar-EG" smtClean="0"/>
              <a:pPr>
                <a:defRPr/>
              </a:pPr>
              <a:t>18</a:t>
            </a:fld>
            <a:endParaRPr lang="ar-EG" altLang="ar-EG"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35FCE9B2-C3A0-4EE1-99C9-2ACCF3474CDF}" type="slidenum">
              <a:rPr lang="ar-EG" altLang="ar-EG" smtClean="0"/>
              <a:pPr>
                <a:defRPr/>
              </a:pPr>
              <a:t>19</a:t>
            </a:fld>
            <a:endParaRPr lang="ar-EG" altLang="ar-EG"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98F28D0E-12D3-4A14-BD9A-143348D98388}" type="slidenum">
              <a:rPr lang="ar-EG" altLang="ar-EG" smtClean="0"/>
              <a:pPr>
                <a:defRPr/>
              </a:pPr>
              <a:t>20</a:t>
            </a:fld>
            <a:endParaRPr lang="ar-EG" altLang="ar-EG"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C8DD4A77-79B6-46C9-A18B-C719946A3A9C}" type="slidenum">
              <a:rPr lang="ar-EG" altLang="ar-EG" smtClean="0"/>
              <a:pPr>
                <a:defRPr/>
              </a:pPr>
              <a:t>21</a:t>
            </a:fld>
            <a:endParaRPr lang="ar-EG" altLang="ar-EG"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3583F1FE-EE1F-447F-88EC-3215375F4802}" type="slidenum">
              <a:rPr lang="ar-EG" altLang="ar-EG" smtClean="0"/>
              <a:pPr>
                <a:defRPr/>
              </a:pPr>
              <a:t>22</a:t>
            </a:fld>
            <a:endParaRPr lang="ar-EG" altLang="ar-EG"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52CF06EA-DBDE-441D-A95E-E5D2DAB14D92}" type="slidenum">
              <a:rPr lang="ar-EG" altLang="ar-EG" smtClean="0"/>
              <a:pPr>
                <a:defRPr/>
              </a:pPr>
              <a:t>23</a:t>
            </a:fld>
            <a:endParaRPr lang="ar-EG" altLang="ar-EG"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a:lstStyle/>
          <a:p>
            <a:endParaRPr lang="ar-EG" altLang="ar-EG" smtClean="0"/>
          </a:p>
        </p:txBody>
      </p:sp>
      <p:sp>
        <p:nvSpPr>
          <p:cNvPr id="68612" name="Slide Number Placeholder 3"/>
          <p:cNvSpPr>
            <a:spLocks noGrp="1"/>
          </p:cNvSpPr>
          <p:nvPr>
            <p:ph type="sldNum" sz="quarter" idx="5"/>
          </p:nvPr>
        </p:nvSpPr>
        <p:spPr bwMode="auto">
          <a:ln>
            <a:miter lim="800000"/>
            <a:headEnd/>
            <a:tailEnd/>
          </a:ln>
        </p:spPr>
        <p:txBody>
          <a:bodyPr/>
          <a:lstStyle/>
          <a:p>
            <a:pPr>
              <a:defRPr/>
            </a:pPr>
            <a:fld id="{6D33972B-88DC-4AC3-A683-DFF5636EA9EB}" type="slidenum">
              <a:rPr lang="ar-EG" altLang="ar-EG" smtClean="0"/>
              <a:pPr>
                <a:defRPr/>
              </a:pPr>
              <a:t>24</a:t>
            </a:fld>
            <a:endParaRPr lang="ar-EG" altLang="ar-E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endParaRPr lang="ar-EG" altLang="ar-EG" smtClean="0"/>
          </a:p>
        </p:txBody>
      </p:sp>
      <p:sp>
        <p:nvSpPr>
          <p:cNvPr id="4" name="Slide Number Placeholder 3"/>
          <p:cNvSpPr>
            <a:spLocks noGrp="1"/>
          </p:cNvSpPr>
          <p:nvPr>
            <p:ph type="sldNum" sz="quarter" idx="5"/>
          </p:nvPr>
        </p:nvSpPr>
        <p:spPr/>
        <p:txBody>
          <a:bodyPr/>
          <a:lstStyle/>
          <a:p>
            <a:pPr>
              <a:defRPr/>
            </a:pPr>
            <a:fld id="{FB79271D-5BA3-4F6E-86F6-0FA8636E8D87}" type="slidenum">
              <a:rPr lang="ar-EG" smtClean="0"/>
              <a:pPr>
                <a:defRPr/>
              </a:pPr>
              <a:t>2</a:t>
            </a:fld>
            <a:endParaRPr lang="ar-E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a:lstStyle/>
          <a:p>
            <a:endParaRPr lang="ar-EG" altLang="ar-EG" smtClean="0"/>
          </a:p>
        </p:txBody>
      </p:sp>
      <p:sp>
        <p:nvSpPr>
          <p:cNvPr id="77828" name="Slide Number Placeholder 3"/>
          <p:cNvSpPr>
            <a:spLocks noGrp="1"/>
          </p:cNvSpPr>
          <p:nvPr>
            <p:ph type="sldNum" sz="quarter" idx="5"/>
          </p:nvPr>
        </p:nvSpPr>
        <p:spPr bwMode="auto">
          <a:ln>
            <a:miter lim="800000"/>
            <a:headEnd/>
            <a:tailEnd/>
          </a:ln>
        </p:spPr>
        <p:txBody>
          <a:bodyPr/>
          <a:lstStyle/>
          <a:p>
            <a:pPr>
              <a:defRPr/>
            </a:pPr>
            <a:fld id="{ED3D3CB3-BF0A-4AC8-9A37-B9B867735623}" type="slidenum">
              <a:rPr lang="ar-EG" altLang="ar-EG" smtClean="0"/>
              <a:pPr>
                <a:defRPr/>
              </a:pPr>
              <a:t>25</a:t>
            </a:fld>
            <a:endParaRPr lang="ar-EG" altLang="ar-EG"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endParaRPr lang="ar-EG" altLang="ar-EG" smtClean="0"/>
          </a:p>
        </p:txBody>
      </p:sp>
      <p:sp>
        <p:nvSpPr>
          <p:cNvPr id="76804" name="Slide Number Placeholder 3"/>
          <p:cNvSpPr>
            <a:spLocks noGrp="1"/>
          </p:cNvSpPr>
          <p:nvPr>
            <p:ph type="sldNum" sz="quarter" idx="5"/>
          </p:nvPr>
        </p:nvSpPr>
        <p:spPr bwMode="auto">
          <a:ln>
            <a:miter lim="800000"/>
            <a:headEnd/>
            <a:tailEnd/>
          </a:ln>
        </p:spPr>
        <p:txBody>
          <a:bodyPr/>
          <a:lstStyle/>
          <a:p>
            <a:pPr>
              <a:defRPr/>
            </a:pPr>
            <a:fld id="{366054EE-FFE4-4022-B073-AA2F6C6055DA}" type="slidenum">
              <a:rPr lang="ar-EG" altLang="ar-EG" smtClean="0"/>
              <a:pPr>
                <a:defRPr/>
              </a:pPr>
              <a:t>26</a:t>
            </a:fld>
            <a:endParaRPr lang="ar-EG" altLang="ar-EG"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عنصر نائب لصورة الشريحة 1"/>
          <p:cNvSpPr>
            <a:spLocks noGrp="1" noRot="1" noChangeAspect="1" noTextEdit="1"/>
          </p:cNvSpPr>
          <p:nvPr>
            <p:ph type="sldImg"/>
          </p:nvPr>
        </p:nvSpPr>
        <p:spPr bwMode="auto">
          <a:noFill/>
          <a:ln>
            <a:solidFill>
              <a:srgbClr val="000000"/>
            </a:solidFill>
            <a:miter lim="800000"/>
            <a:headEnd/>
            <a:tailEnd/>
          </a:ln>
        </p:spPr>
      </p:sp>
      <p:sp>
        <p:nvSpPr>
          <p:cNvPr id="58371" name="عنصر نائب للملاحظات 2"/>
          <p:cNvSpPr>
            <a:spLocks noGrp="1"/>
          </p:cNvSpPr>
          <p:nvPr>
            <p:ph type="body" idx="1"/>
          </p:nvPr>
        </p:nvSpPr>
        <p:spPr bwMode="auto">
          <a:noFill/>
        </p:spPr>
        <p:txBody>
          <a:bodyPr/>
          <a:lstStyle/>
          <a:p>
            <a:pPr eaLnBrk="1" hangingPunct="1">
              <a:spcBef>
                <a:spcPct val="0"/>
              </a:spcBef>
            </a:pPr>
            <a:endParaRPr lang="ar-SA" altLang="ar-EG" smtClean="0"/>
          </a:p>
        </p:txBody>
      </p:sp>
      <p:sp>
        <p:nvSpPr>
          <p:cNvPr id="78852" name="عنصر نائب لرقم الشريحة 3"/>
          <p:cNvSpPr>
            <a:spLocks noGrp="1"/>
          </p:cNvSpPr>
          <p:nvPr>
            <p:ph type="sldNum" sz="quarter" idx="5"/>
          </p:nvPr>
        </p:nvSpPr>
        <p:spPr bwMode="auto">
          <a:ln>
            <a:miter lim="800000"/>
            <a:headEnd/>
            <a:tailEnd/>
          </a:ln>
        </p:spPr>
        <p:txBody>
          <a:bodyPr/>
          <a:lstStyle/>
          <a:p>
            <a:pPr>
              <a:defRPr/>
            </a:pPr>
            <a:fld id="{B74CC286-36EE-43FF-9295-DCCEE7D74107}" type="slidenum">
              <a:rPr lang="ar-SA" altLang="ar-EG" smtClean="0"/>
              <a:pPr>
                <a:defRPr/>
              </a:pPr>
              <a:t>27</a:t>
            </a:fld>
            <a:endParaRPr lang="ar-EG" altLang="ar-E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pPr eaLnBrk="1" hangingPunct="1">
              <a:spcBef>
                <a:spcPct val="0"/>
              </a:spcBef>
            </a:pPr>
            <a:endParaRPr lang="ar-EG" altLang="ar-EG"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CE847-56A7-49EE-A439-D07012E0A5D1}" type="slidenum">
              <a:rPr lang="ar-EG" smtClean="0"/>
              <a:pPr fontAlgn="base">
                <a:spcBef>
                  <a:spcPct val="0"/>
                </a:spcBef>
                <a:spcAft>
                  <a:spcPct val="0"/>
                </a:spcAft>
                <a:defRPr/>
              </a:pPr>
              <a:t>3</a:t>
            </a:fld>
            <a:endParaRPr lang="ar-E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a:lstStyle/>
          <a:p>
            <a:pPr eaLnBrk="1" hangingPunct="1">
              <a:spcBef>
                <a:spcPct val="0"/>
              </a:spcBef>
            </a:pPr>
            <a:endParaRPr lang="ar-EG" altLang="ar-EG"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0382CD-49DB-4741-9974-6FDAA40AE7B6}" type="slidenum">
              <a:rPr lang="ar-EG" smtClean="0"/>
              <a:pPr fontAlgn="base">
                <a:spcBef>
                  <a:spcPct val="0"/>
                </a:spcBef>
                <a:spcAft>
                  <a:spcPct val="0"/>
                </a:spcAft>
                <a:defRPr/>
              </a:pPr>
              <a:t>4</a:t>
            </a:fld>
            <a:endParaRPr lang="ar-E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endParaRPr lang="ar-SA" b="0" dirty="0"/>
          </a:p>
        </p:txBody>
      </p:sp>
      <p:sp>
        <p:nvSpPr>
          <p:cNvPr id="4" name="Slide Number Placeholder 3"/>
          <p:cNvSpPr>
            <a:spLocks noGrp="1"/>
          </p:cNvSpPr>
          <p:nvPr>
            <p:ph type="sldNum" sz="quarter" idx="10"/>
          </p:nvPr>
        </p:nvSpPr>
        <p:spPr/>
        <p:txBody>
          <a:bodyPr/>
          <a:lstStyle/>
          <a:p>
            <a:fld id="{E18E8892-BE94-40D4-840E-3FD8A288FCF8}" type="slidenum">
              <a:rPr lang="ar-SA" smtClean="0"/>
              <a:pPr/>
              <a:t>6</a:t>
            </a:fld>
            <a:endParaRPr lang="ar-SA"/>
          </a:p>
        </p:txBody>
      </p:sp>
      <p:sp>
        <p:nvSpPr>
          <p:cNvPr id="5" name="Date Placeholder 4"/>
          <p:cNvSpPr>
            <a:spLocks noGrp="1"/>
          </p:cNvSpPr>
          <p:nvPr>
            <p:ph type="dt" idx="11"/>
          </p:nvPr>
        </p:nvSpPr>
        <p:spPr/>
        <p:txBody>
          <a:bodyPr/>
          <a:lstStyle/>
          <a:p>
            <a:fld id="{5BBA0D3A-AAF7-4C4B-A21E-C1F9089262CA}" type="datetime3">
              <a:rPr lang="en-US" smtClean="0"/>
              <a:pPr/>
              <a:t>20 September 2016</a:t>
            </a:fld>
            <a:endParaRPr lang="ar-S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endParaRPr lang="ar-SA" dirty="0"/>
          </a:p>
        </p:txBody>
      </p:sp>
      <p:sp>
        <p:nvSpPr>
          <p:cNvPr id="4" name="Footer Placeholder 3"/>
          <p:cNvSpPr>
            <a:spLocks noGrp="1"/>
          </p:cNvSpPr>
          <p:nvPr>
            <p:ph type="ftr" sz="quarter" idx="10"/>
          </p:nvPr>
        </p:nvSpPr>
        <p:spPr/>
        <p:txBody>
          <a:bodyPr/>
          <a:lstStyle/>
          <a:p>
            <a:endParaRPr lang="en-US" smtClean="0"/>
          </a:p>
        </p:txBody>
      </p:sp>
      <p:sp>
        <p:nvSpPr>
          <p:cNvPr id="5" name="Slide Number Placeholder 4"/>
          <p:cNvSpPr>
            <a:spLocks noGrp="1"/>
          </p:cNvSpPr>
          <p:nvPr>
            <p:ph type="sldNum" sz="quarter" idx="11"/>
          </p:nvPr>
        </p:nvSpPr>
        <p:spPr/>
        <p:txBody>
          <a:bodyPr/>
          <a:lstStyle/>
          <a:p>
            <a:fld id="{CA077768-21C8-4125-A345-258E48D2EED0}"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endParaRPr lang="ar-EG" altLang="ar-EG" smtClean="0"/>
          </a:p>
        </p:txBody>
      </p:sp>
      <p:sp>
        <p:nvSpPr>
          <p:cNvPr id="63492" name="Slide Number Placeholder 3"/>
          <p:cNvSpPr>
            <a:spLocks noGrp="1"/>
          </p:cNvSpPr>
          <p:nvPr>
            <p:ph type="sldNum" sz="quarter" idx="5"/>
          </p:nvPr>
        </p:nvSpPr>
        <p:spPr bwMode="auto">
          <a:ln>
            <a:miter lim="800000"/>
            <a:headEnd/>
            <a:tailEnd/>
          </a:ln>
        </p:spPr>
        <p:txBody>
          <a:bodyPr/>
          <a:lstStyle/>
          <a:p>
            <a:pPr>
              <a:defRPr/>
            </a:pPr>
            <a:fld id="{7603169D-5432-46F8-B3AC-151FF27BC7D9}" type="slidenum">
              <a:rPr lang="ar-EG" altLang="ar-EG" smtClean="0"/>
              <a:pPr>
                <a:defRPr/>
              </a:pPr>
              <a:t>12</a:t>
            </a:fld>
            <a:endParaRPr lang="ar-EG" altLang="ar-E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a:lstStyle/>
          <a:p>
            <a:endParaRPr lang="ar-EG" altLang="ar-EG" smtClean="0"/>
          </a:p>
        </p:txBody>
      </p:sp>
      <p:sp>
        <p:nvSpPr>
          <p:cNvPr id="64516" name="Slide Number Placeholder 3"/>
          <p:cNvSpPr>
            <a:spLocks noGrp="1"/>
          </p:cNvSpPr>
          <p:nvPr>
            <p:ph type="sldNum" sz="quarter" idx="5"/>
          </p:nvPr>
        </p:nvSpPr>
        <p:spPr bwMode="auto">
          <a:ln>
            <a:miter lim="800000"/>
            <a:headEnd/>
            <a:tailEnd/>
          </a:ln>
        </p:spPr>
        <p:txBody>
          <a:bodyPr/>
          <a:lstStyle/>
          <a:p>
            <a:pPr>
              <a:defRPr/>
            </a:pPr>
            <a:fld id="{AC41C149-64EF-4EAB-A1F8-669AE260768E}" type="slidenum">
              <a:rPr lang="ar-EG" altLang="ar-EG" smtClean="0"/>
              <a:pPr>
                <a:defRPr/>
              </a:pPr>
              <a:t>13</a:t>
            </a:fld>
            <a:endParaRPr lang="ar-EG" altLang="ar-E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endParaRPr lang="ar-EG" altLang="ar-EG" smtClean="0"/>
          </a:p>
        </p:txBody>
      </p:sp>
      <p:sp>
        <p:nvSpPr>
          <p:cNvPr id="65540" name="Slide Number Placeholder 3"/>
          <p:cNvSpPr>
            <a:spLocks noGrp="1"/>
          </p:cNvSpPr>
          <p:nvPr>
            <p:ph type="sldNum" sz="quarter" idx="5"/>
          </p:nvPr>
        </p:nvSpPr>
        <p:spPr bwMode="auto">
          <a:ln>
            <a:miter lim="800000"/>
            <a:headEnd/>
            <a:tailEnd/>
          </a:ln>
        </p:spPr>
        <p:txBody>
          <a:bodyPr/>
          <a:lstStyle/>
          <a:p>
            <a:pPr>
              <a:defRPr/>
            </a:pPr>
            <a:fld id="{E05C030F-1686-423B-B8F9-63AEDBB65EB3}" type="slidenum">
              <a:rPr lang="ar-EG" altLang="ar-EG" smtClean="0"/>
              <a:pPr>
                <a:defRPr/>
              </a:pPr>
              <a:t>14</a:t>
            </a:fld>
            <a:endParaRPr lang="ar-EG" altLang="ar-EG"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F7D1A43F-565F-4B23-8B6C-0F42B510EA7B}" type="datetimeFigureOut">
              <a:rPr lang="ar-EG"/>
              <a:pPr>
                <a:defRPr/>
              </a:pPr>
              <a:t>18/12/1437</a:t>
            </a:fld>
            <a:endParaRPr lang="ar-EG"/>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ar-EG"/>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FBB24A9C-CE5C-4E97-A42A-9295A7C468A6}" type="slidenum">
              <a:rPr lang="ar-EG"/>
              <a:pPr>
                <a:defRPr/>
              </a:pPr>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B47921B-41FD-4C0F-921A-00D990F19F6D}" type="datetimeFigureOut">
              <a:rPr lang="ar-EG"/>
              <a:pPr>
                <a:defRPr/>
              </a:pPr>
              <a:t>18/12/1437</a:t>
            </a:fld>
            <a:endParaRPr lang="ar-EG"/>
          </a:p>
        </p:txBody>
      </p:sp>
      <p:sp>
        <p:nvSpPr>
          <p:cNvPr id="5" name="Footer Placeholder 2"/>
          <p:cNvSpPr>
            <a:spLocks noGrp="1"/>
          </p:cNvSpPr>
          <p:nvPr>
            <p:ph type="ftr" sz="quarter" idx="11"/>
          </p:nvPr>
        </p:nvSpPr>
        <p:spPr/>
        <p:txBody>
          <a:bodyPr/>
          <a:lstStyle>
            <a:lvl1pPr>
              <a:defRPr/>
            </a:lvl1pPr>
          </a:lstStyle>
          <a:p>
            <a:pPr>
              <a:defRPr/>
            </a:pPr>
            <a:endParaRPr lang="ar-EG"/>
          </a:p>
        </p:txBody>
      </p:sp>
      <p:sp>
        <p:nvSpPr>
          <p:cNvPr id="6" name="Slide Number Placeholder 22"/>
          <p:cNvSpPr>
            <a:spLocks noGrp="1"/>
          </p:cNvSpPr>
          <p:nvPr>
            <p:ph type="sldNum" sz="quarter" idx="12"/>
          </p:nvPr>
        </p:nvSpPr>
        <p:spPr/>
        <p:txBody>
          <a:bodyPr/>
          <a:lstStyle>
            <a:lvl1pPr>
              <a:defRPr/>
            </a:lvl1pPr>
          </a:lstStyle>
          <a:p>
            <a:pPr>
              <a:defRPr/>
            </a:pPr>
            <a:fld id="{CA46B726-6A51-468C-92D4-A0E33A463956}" type="slidenum">
              <a:rPr lang="ar-EG"/>
              <a:pPr>
                <a:defRPr/>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B8915D5-3AE8-428C-9C69-6EB7A8E9CB65}" type="datetimeFigureOut">
              <a:rPr lang="ar-EG"/>
              <a:pPr>
                <a:defRPr/>
              </a:pPr>
              <a:t>18/12/1437</a:t>
            </a:fld>
            <a:endParaRPr lang="ar-EG"/>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ar-EG"/>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0A487E3-DB48-4360-8AC1-A4AEF990A8A8}" type="slidenum">
              <a:rPr lang="ar-EG"/>
              <a:pPr>
                <a:defRPr/>
              </a:pPr>
              <a:t>‹#›</a:t>
            </a:fld>
            <a:endParaRPr lang="ar-E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r>
              <a:rPr lang="en-US" smtClean="0"/>
              <a:t>Fri/17/04/2015</a:t>
            </a:r>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148AEB1-669A-476D-A95A-7C5AA379CC8F}" type="datetimeFigureOut">
              <a:rPr lang="ar-EG"/>
              <a:pPr>
                <a:defRPr/>
              </a:pPr>
              <a:t>18/12/1437</a:t>
            </a:fld>
            <a:endParaRPr lang="ar-EG"/>
          </a:p>
        </p:txBody>
      </p:sp>
      <p:sp>
        <p:nvSpPr>
          <p:cNvPr id="5" name="Footer Placeholder 2"/>
          <p:cNvSpPr>
            <a:spLocks noGrp="1"/>
          </p:cNvSpPr>
          <p:nvPr>
            <p:ph type="ftr" sz="quarter" idx="11"/>
          </p:nvPr>
        </p:nvSpPr>
        <p:spPr/>
        <p:txBody>
          <a:bodyPr/>
          <a:lstStyle>
            <a:lvl1pPr>
              <a:defRPr/>
            </a:lvl1pPr>
          </a:lstStyle>
          <a:p>
            <a:pPr>
              <a:defRPr/>
            </a:pPr>
            <a:endParaRPr lang="ar-EG"/>
          </a:p>
        </p:txBody>
      </p:sp>
      <p:sp>
        <p:nvSpPr>
          <p:cNvPr id="6" name="Slide Number Placeholder 22"/>
          <p:cNvSpPr>
            <a:spLocks noGrp="1"/>
          </p:cNvSpPr>
          <p:nvPr>
            <p:ph type="sldNum" sz="quarter" idx="12"/>
          </p:nvPr>
        </p:nvSpPr>
        <p:spPr/>
        <p:txBody>
          <a:bodyPr/>
          <a:lstStyle>
            <a:lvl1pPr>
              <a:defRPr/>
            </a:lvl1pPr>
          </a:lstStyle>
          <a:p>
            <a:pPr>
              <a:defRPr/>
            </a:pPr>
            <a:fld id="{74F9BC72-16C5-46CB-985B-934822505E24}" type="slidenum">
              <a:rPr lang="ar-EG"/>
              <a:pPr>
                <a:defRPr/>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B22A1A96-DA8D-42C3-ADB6-539E9689D6CC}" type="datetimeFigureOut">
              <a:rPr lang="ar-EG"/>
              <a:pPr>
                <a:defRPr/>
              </a:pPr>
              <a:t>18/12/1437</a:t>
            </a:fld>
            <a:endParaRPr lang="ar-EG"/>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8CEA04FC-4FE9-4DD3-BAFB-E3DFE2AF6FDD}" type="slidenum">
              <a:rPr lang="ar-EG"/>
              <a:pPr>
                <a:defRPr/>
              </a:pPr>
              <a:t>‹#›</a:t>
            </a:fld>
            <a:endParaRPr lang="ar-EG"/>
          </a:p>
        </p:txBody>
      </p:sp>
      <p:sp>
        <p:nvSpPr>
          <p:cNvPr id="9" name="Footer Placeholder 13"/>
          <p:cNvSpPr>
            <a:spLocks noGrp="1"/>
          </p:cNvSpPr>
          <p:nvPr>
            <p:ph type="ftr" sz="quarter" idx="12"/>
          </p:nvPr>
        </p:nvSpPr>
        <p:spPr/>
        <p:txBody>
          <a:bodyPr/>
          <a:lstStyle>
            <a:lvl1pPr>
              <a:defRPr/>
            </a:lvl1pPr>
          </a:lstStyle>
          <a:p>
            <a:pPr>
              <a:defRPr/>
            </a:pPr>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4411FE94-3E3F-42AE-8476-691C398F52F7}" type="datetimeFigureOut">
              <a:rPr lang="ar-EG"/>
              <a:pPr>
                <a:defRPr/>
              </a:pPr>
              <a:t>18/12/1437</a:t>
            </a:fld>
            <a:endParaRPr lang="ar-EG"/>
          </a:p>
        </p:txBody>
      </p:sp>
      <p:sp>
        <p:nvSpPr>
          <p:cNvPr id="6" name="Slide Number Placeholder 9"/>
          <p:cNvSpPr>
            <a:spLocks noGrp="1"/>
          </p:cNvSpPr>
          <p:nvPr>
            <p:ph type="sldNum" sz="quarter" idx="11"/>
          </p:nvPr>
        </p:nvSpPr>
        <p:spPr/>
        <p:txBody>
          <a:bodyPr rtlCol="0"/>
          <a:lstStyle>
            <a:lvl1pPr>
              <a:defRPr/>
            </a:lvl1pPr>
          </a:lstStyle>
          <a:p>
            <a:pPr>
              <a:defRPr/>
            </a:pPr>
            <a:fld id="{7BE02663-E0D6-4964-BD63-773B1B330C70}" type="slidenum">
              <a:rPr lang="ar-EG"/>
              <a:pPr>
                <a:defRPr/>
              </a:pPr>
              <a:t>‹#›</a:t>
            </a:fld>
            <a:endParaRPr lang="ar-EG"/>
          </a:p>
        </p:txBody>
      </p:sp>
      <p:sp>
        <p:nvSpPr>
          <p:cNvPr id="7" name="Footer Placeholder 11"/>
          <p:cNvSpPr>
            <a:spLocks noGrp="1"/>
          </p:cNvSpPr>
          <p:nvPr>
            <p:ph type="ftr" sz="quarter" idx="12"/>
          </p:nvPr>
        </p:nvSpPr>
        <p:spPr/>
        <p:txBody>
          <a:bodyPr rtlCol="0"/>
          <a:lstStyle>
            <a:lvl1pPr>
              <a:defRPr/>
            </a:lvl1pPr>
          </a:lstStyle>
          <a:p>
            <a:pPr>
              <a:defRPr/>
            </a:pPr>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135B7E12-41DB-459C-BE0F-BE88CA6F4145}" type="datetimeFigureOut">
              <a:rPr lang="ar-EG"/>
              <a:pPr>
                <a:defRPr/>
              </a:pPr>
              <a:t>18/12/1437</a:t>
            </a:fld>
            <a:endParaRPr lang="ar-EG"/>
          </a:p>
        </p:txBody>
      </p:sp>
      <p:sp>
        <p:nvSpPr>
          <p:cNvPr id="8" name="Slide Number Placeholder 11"/>
          <p:cNvSpPr>
            <a:spLocks noGrp="1"/>
          </p:cNvSpPr>
          <p:nvPr>
            <p:ph type="sldNum" sz="quarter" idx="11"/>
          </p:nvPr>
        </p:nvSpPr>
        <p:spPr/>
        <p:txBody>
          <a:bodyPr rtlCol="0"/>
          <a:lstStyle>
            <a:lvl1pPr>
              <a:defRPr/>
            </a:lvl1pPr>
          </a:lstStyle>
          <a:p>
            <a:pPr>
              <a:defRPr/>
            </a:pPr>
            <a:fld id="{33CCF72E-A1BA-421F-B9B9-E0B58E289DE0}" type="slidenum">
              <a:rPr lang="ar-EG"/>
              <a:pPr>
                <a:defRPr/>
              </a:pPr>
              <a:t>‹#›</a:t>
            </a:fld>
            <a:endParaRPr lang="ar-EG"/>
          </a:p>
        </p:txBody>
      </p:sp>
      <p:sp>
        <p:nvSpPr>
          <p:cNvPr id="9" name="Footer Placeholder 13"/>
          <p:cNvSpPr>
            <a:spLocks noGrp="1"/>
          </p:cNvSpPr>
          <p:nvPr>
            <p:ph type="ftr" sz="quarter" idx="12"/>
          </p:nvPr>
        </p:nvSpPr>
        <p:spPr/>
        <p:txBody>
          <a:bodyPr rtlCol="0"/>
          <a:lstStyle>
            <a:lvl1pPr>
              <a:defRPr/>
            </a:lvl1pPr>
          </a:lstStyle>
          <a:p>
            <a:pPr>
              <a:defRPr/>
            </a:pPr>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8C6F3E5-AE87-4332-B21A-6CD9D212C6C3}" type="datetimeFigureOut">
              <a:rPr lang="ar-EG"/>
              <a:pPr>
                <a:defRPr/>
              </a:pPr>
              <a:t>18/12/1437</a:t>
            </a:fld>
            <a:endParaRPr lang="ar-EG"/>
          </a:p>
        </p:txBody>
      </p:sp>
      <p:sp>
        <p:nvSpPr>
          <p:cNvPr id="4" name="Footer Placeholder 2"/>
          <p:cNvSpPr>
            <a:spLocks noGrp="1"/>
          </p:cNvSpPr>
          <p:nvPr>
            <p:ph type="ftr" sz="quarter" idx="11"/>
          </p:nvPr>
        </p:nvSpPr>
        <p:spPr/>
        <p:txBody>
          <a:bodyPr/>
          <a:lstStyle>
            <a:lvl1pPr>
              <a:defRPr/>
            </a:lvl1pPr>
          </a:lstStyle>
          <a:p>
            <a:pPr>
              <a:defRPr/>
            </a:pPr>
            <a:endParaRPr lang="ar-EG"/>
          </a:p>
        </p:txBody>
      </p:sp>
      <p:sp>
        <p:nvSpPr>
          <p:cNvPr id="5" name="Slide Number Placeholder 22"/>
          <p:cNvSpPr>
            <a:spLocks noGrp="1"/>
          </p:cNvSpPr>
          <p:nvPr>
            <p:ph type="sldNum" sz="quarter" idx="12"/>
          </p:nvPr>
        </p:nvSpPr>
        <p:spPr/>
        <p:txBody>
          <a:bodyPr/>
          <a:lstStyle>
            <a:lvl1pPr>
              <a:defRPr/>
            </a:lvl1pPr>
          </a:lstStyle>
          <a:p>
            <a:pPr>
              <a:defRPr/>
            </a:pPr>
            <a:fld id="{E8244348-BBB1-4C56-A6EF-D18795885A59}" type="slidenum">
              <a:rPr lang="ar-EG"/>
              <a:pPr>
                <a:defRPr/>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C60FDBA5-565D-48F2-8705-A6B3334E501C}" type="datetimeFigureOut">
              <a:rPr lang="ar-EG"/>
              <a:pPr>
                <a:defRPr/>
              </a:pPr>
              <a:t>18/12/1437</a:t>
            </a:fld>
            <a:endParaRPr lang="ar-EG"/>
          </a:p>
        </p:txBody>
      </p:sp>
      <p:sp>
        <p:nvSpPr>
          <p:cNvPr id="3" name="Footer Placeholder 2"/>
          <p:cNvSpPr>
            <a:spLocks noGrp="1"/>
          </p:cNvSpPr>
          <p:nvPr>
            <p:ph type="ftr" sz="quarter" idx="11"/>
          </p:nvPr>
        </p:nvSpPr>
        <p:spPr/>
        <p:txBody>
          <a:bodyPr/>
          <a:lstStyle>
            <a:lvl1pPr>
              <a:defRPr/>
            </a:lvl1pPr>
          </a:lstStyle>
          <a:p>
            <a:pPr>
              <a:defRPr/>
            </a:pPr>
            <a:endParaRPr lang="ar-EG"/>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47965A0C-59DC-4362-80DB-00F9FCEF4B08}" type="slidenum">
              <a:rPr lang="ar-EG"/>
              <a:pPr>
                <a:defRPr/>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71DF12FF-F07F-4140-BCDD-26ADE7C59806}" type="datetimeFigureOut">
              <a:rPr lang="ar-EG"/>
              <a:pPr>
                <a:defRPr/>
              </a:pPr>
              <a:t>18/12/1437</a:t>
            </a:fld>
            <a:endParaRPr lang="ar-EG"/>
          </a:p>
        </p:txBody>
      </p:sp>
      <p:sp>
        <p:nvSpPr>
          <p:cNvPr id="6" name="Footer Placeholder 2"/>
          <p:cNvSpPr>
            <a:spLocks noGrp="1"/>
          </p:cNvSpPr>
          <p:nvPr>
            <p:ph type="ftr" sz="quarter" idx="11"/>
          </p:nvPr>
        </p:nvSpPr>
        <p:spPr/>
        <p:txBody>
          <a:bodyPr/>
          <a:lstStyle>
            <a:lvl1pPr>
              <a:defRPr/>
            </a:lvl1pPr>
          </a:lstStyle>
          <a:p>
            <a:pPr>
              <a:defRPr/>
            </a:pPr>
            <a:endParaRPr lang="ar-EG"/>
          </a:p>
        </p:txBody>
      </p:sp>
      <p:sp>
        <p:nvSpPr>
          <p:cNvPr id="7" name="Slide Number Placeholder 22"/>
          <p:cNvSpPr>
            <a:spLocks noGrp="1"/>
          </p:cNvSpPr>
          <p:nvPr>
            <p:ph type="sldNum" sz="quarter" idx="12"/>
          </p:nvPr>
        </p:nvSpPr>
        <p:spPr/>
        <p:txBody>
          <a:bodyPr/>
          <a:lstStyle>
            <a:lvl1pPr>
              <a:defRPr/>
            </a:lvl1pPr>
          </a:lstStyle>
          <a:p>
            <a:pPr>
              <a:defRPr/>
            </a:pPr>
            <a:fld id="{FB4D6EE9-13E1-46A5-AF8A-68F8C80575CD}" type="slidenum">
              <a:rPr lang="ar-EG"/>
              <a:pPr>
                <a:defRPr/>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446D311E-B020-4EC0-B4EE-C391DF27466F}" type="datetimeFigureOut">
              <a:rPr lang="ar-EG"/>
              <a:pPr>
                <a:defRPr/>
              </a:pPr>
              <a:t>18/12/1437</a:t>
            </a:fld>
            <a:endParaRPr lang="ar-EG"/>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29DEC6FE-2EFB-4612-9F05-D193C1A9F78A}" type="slidenum">
              <a:rPr lang="ar-EG"/>
              <a:pPr>
                <a:defRPr/>
              </a:pPr>
              <a:t>‹#›</a:t>
            </a:fld>
            <a:endParaRPr lang="ar-EG"/>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ar-EG"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ar-EG" smtClean="0"/>
              <a:t>Click to edit Master text styles</a:t>
            </a:r>
          </a:p>
          <a:p>
            <a:pPr lvl="1"/>
            <a:r>
              <a:rPr lang="en-US" altLang="ar-EG" smtClean="0"/>
              <a:t>Second level</a:t>
            </a:r>
          </a:p>
          <a:p>
            <a:pPr lvl="2"/>
            <a:r>
              <a:rPr lang="en-US" altLang="ar-EG" smtClean="0"/>
              <a:t>Third level</a:t>
            </a:r>
          </a:p>
          <a:p>
            <a:pPr lvl="3"/>
            <a:r>
              <a:rPr lang="en-US" altLang="ar-EG" smtClean="0"/>
              <a:t>Fourth level</a:t>
            </a:r>
          </a:p>
          <a:p>
            <a:pPr lvl="4"/>
            <a:r>
              <a:rPr lang="en-US" altLang="ar-EG"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rtl="1" eaLnBrk="1" fontAlgn="auto" latinLnBrk="0" hangingPunct="1">
              <a:spcBef>
                <a:spcPts val="0"/>
              </a:spcBef>
              <a:spcAft>
                <a:spcPts val="0"/>
              </a:spcAft>
              <a:defRPr kumimoji="0" sz="1400">
                <a:solidFill>
                  <a:schemeClr val="tx2"/>
                </a:solidFill>
                <a:latin typeface="+mn-lt"/>
                <a:cs typeface="+mn-cs"/>
              </a:defRPr>
            </a:lvl1pPr>
          </a:lstStyle>
          <a:p>
            <a:pPr>
              <a:defRPr/>
            </a:pPr>
            <a:fld id="{1CCFC113-B43E-486A-8E33-24C264285225}" type="datetimeFigureOut">
              <a:rPr lang="ar-EG"/>
              <a:pPr>
                <a:defRPr/>
              </a:pPr>
              <a:t>18/12/1437</a:t>
            </a:fld>
            <a:endParaRPr lang="ar-EG"/>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rtl="1" eaLnBrk="1" fontAlgn="auto" latinLnBrk="0" hangingPunct="1">
              <a:spcBef>
                <a:spcPts val="0"/>
              </a:spcBef>
              <a:spcAft>
                <a:spcPts val="0"/>
              </a:spcAft>
              <a:defRPr kumimoji="0" sz="1400">
                <a:solidFill>
                  <a:schemeClr val="tx2"/>
                </a:solidFill>
                <a:latin typeface="+mn-lt"/>
                <a:cs typeface="+mn-cs"/>
              </a:defRPr>
            </a:lvl1pPr>
          </a:lstStyle>
          <a:p>
            <a:pPr>
              <a:defRPr/>
            </a:pPr>
            <a:endParaRPr lang="ar-EG"/>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rtl="1" eaLnBrk="1" fontAlgn="auto" latinLnBrk="0" hangingPunct="1">
              <a:spcBef>
                <a:spcPts val="0"/>
              </a:spcBef>
              <a:spcAft>
                <a:spcPts val="0"/>
              </a:spcAft>
              <a:defRPr kumimoji="0" sz="1400" b="1">
                <a:solidFill>
                  <a:srgbClr val="FFFFFF"/>
                </a:solidFill>
                <a:latin typeface="+mn-lt"/>
                <a:cs typeface="+mn-cs"/>
              </a:defRPr>
            </a:lvl1pPr>
          </a:lstStyle>
          <a:p>
            <a:pPr>
              <a:defRPr/>
            </a:pPr>
            <a:fld id="{D27BFD92-389F-4EFA-9634-6BBEB6587E8A}" type="slidenum">
              <a:rPr lang="ar-EG"/>
              <a:pPr>
                <a:defRPr/>
              </a:pPr>
              <a:t>‹#›</a:t>
            </a:fld>
            <a:endParaRPr lang="ar-EG"/>
          </a:p>
        </p:txBody>
      </p:sp>
    </p:spTree>
  </p:cSld>
  <p:clrMap bg1="lt1" tx1="dk1" bg2="lt2" tx2="dk2" accent1="accent1" accent2="accent2" accent3="accent3" accent4="accent4" accent5="accent5" accent6="accent6" hlink="hlink" folHlink="folHlink"/>
  <p:sldLayoutIdLst>
    <p:sldLayoutId id="2147485677" r:id="rId1"/>
    <p:sldLayoutId id="2147485673" r:id="rId2"/>
    <p:sldLayoutId id="2147485678" r:id="rId3"/>
    <p:sldLayoutId id="2147485679" r:id="rId4"/>
    <p:sldLayoutId id="2147485680" r:id="rId5"/>
    <p:sldLayoutId id="2147485674" r:id="rId6"/>
    <p:sldLayoutId id="2147485681" r:id="rId7"/>
    <p:sldLayoutId id="2147485675" r:id="rId8"/>
    <p:sldLayoutId id="2147485682" r:id="rId9"/>
    <p:sldLayoutId id="2147485676" r:id="rId10"/>
    <p:sldLayoutId id="2147485683" r:id="rId11"/>
    <p:sldLayoutId id="2147485684" r:id="rId12"/>
  </p:sldLayoutIdLst>
  <p:txStyles>
    <p:titleStyle>
      <a:lvl1pPr algn="l" rtl="1" eaLnBrk="0" fontAlgn="base" hangingPunct="0">
        <a:spcBef>
          <a:spcPct val="0"/>
        </a:spcBef>
        <a:spcAft>
          <a:spcPct val="0"/>
        </a:spcAft>
        <a:defRPr sz="4400" kern="1200">
          <a:solidFill>
            <a:schemeClr val="tx2"/>
          </a:solidFill>
          <a:latin typeface="+mj-lt"/>
          <a:ea typeface="+mj-ea"/>
          <a:cs typeface="+mj-cs"/>
        </a:defRPr>
      </a:lvl1pPr>
      <a:lvl2pPr algn="l" rtl="1" eaLnBrk="0" fontAlgn="base" hangingPunct="0">
        <a:spcBef>
          <a:spcPct val="0"/>
        </a:spcBef>
        <a:spcAft>
          <a:spcPct val="0"/>
        </a:spcAft>
        <a:defRPr sz="4400">
          <a:solidFill>
            <a:schemeClr val="tx2"/>
          </a:solidFill>
          <a:latin typeface="Tw Cen MT" pitchFamily="34" charset="0"/>
          <a:cs typeface="Arial" pitchFamily="34" charset="0"/>
        </a:defRPr>
      </a:lvl2pPr>
      <a:lvl3pPr algn="l" rtl="1" eaLnBrk="0" fontAlgn="base" hangingPunct="0">
        <a:spcBef>
          <a:spcPct val="0"/>
        </a:spcBef>
        <a:spcAft>
          <a:spcPct val="0"/>
        </a:spcAft>
        <a:defRPr sz="4400">
          <a:solidFill>
            <a:schemeClr val="tx2"/>
          </a:solidFill>
          <a:latin typeface="Tw Cen MT" pitchFamily="34" charset="0"/>
          <a:cs typeface="Arial" pitchFamily="34" charset="0"/>
        </a:defRPr>
      </a:lvl3pPr>
      <a:lvl4pPr algn="l" rtl="1" eaLnBrk="0" fontAlgn="base" hangingPunct="0">
        <a:spcBef>
          <a:spcPct val="0"/>
        </a:spcBef>
        <a:spcAft>
          <a:spcPct val="0"/>
        </a:spcAft>
        <a:defRPr sz="4400">
          <a:solidFill>
            <a:schemeClr val="tx2"/>
          </a:solidFill>
          <a:latin typeface="Tw Cen MT" pitchFamily="34" charset="0"/>
          <a:cs typeface="Arial" pitchFamily="34" charset="0"/>
        </a:defRPr>
      </a:lvl4pPr>
      <a:lvl5pPr algn="l" rtl="1" eaLnBrk="0" fontAlgn="base" hangingPunct="0">
        <a:spcBef>
          <a:spcPct val="0"/>
        </a:spcBef>
        <a:spcAft>
          <a:spcPct val="0"/>
        </a:spcAft>
        <a:defRPr sz="4400">
          <a:solidFill>
            <a:schemeClr val="tx2"/>
          </a:solidFill>
          <a:latin typeface="Tw Cen MT" pitchFamily="34" charset="0"/>
          <a:cs typeface="Arial" pitchFamily="34" charset="0"/>
        </a:defRPr>
      </a:lvl5pPr>
      <a:lvl6pPr marL="457200" algn="l" rtl="1" fontAlgn="base">
        <a:spcBef>
          <a:spcPct val="0"/>
        </a:spcBef>
        <a:spcAft>
          <a:spcPct val="0"/>
        </a:spcAft>
        <a:defRPr sz="4400">
          <a:solidFill>
            <a:schemeClr val="tx2"/>
          </a:solidFill>
          <a:latin typeface="Tw Cen MT" pitchFamily="34" charset="0"/>
          <a:cs typeface="Arial" pitchFamily="34" charset="0"/>
        </a:defRPr>
      </a:lvl6pPr>
      <a:lvl7pPr marL="914400" algn="l" rtl="1" fontAlgn="base">
        <a:spcBef>
          <a:spcPct val="0"/>
        </a:spcBef>
        <a:spcAft>
          <a:spcPct val="0"/>
        </a:spcAft>
        <a:defRPr sz="4400">
          <a:solidFill>
            <a:schemeClr val="tx2"/>
          </a:solidFill>
          <a:latin typeface="Tw Cen MT" pitchFamily="34" charset="0"/>
          <a:cs typeface="Arial" pitchFamily="34" charset="0"/>
        </a:defRPr>
      </a:lvl7pPr>
      <a:lvl8pPr marL="1371600" algn="l" rtl="1" fontAlgn="base">
        <a:spcBef>
          <a:spcPct val="0"/>
        </a:spcBef>
        <a:spcAft>
          <a:spcPct val="0"/>
        </a:spcAft>
        <a:defRPr sz="4400">
          <a:solidFill>
            <a:schemeClr val="tx2"/>
          </a:solidFill>
          <a:latin typeface="Tw Cen MT" pitchFamily="34" charset="0"/>
          <a:cs typeface="Arial" pitchFamily="34" charset="0"/>
        </a:defRPr>
      </a:lvl8pPr>
      <a:lvl9pPr marL="1828800" algn="l" rtl="1" fontAlgn="base">
        <a:spcBef>
          <a:spcPct val="0"/>
        </a:spcBef>
        <a:spcAft>
          <a:spcPct val="0"/>
        </a:spcAft>
        <a:defRPr sz="4400">
          <a:solidFill>
            <a:schemeClr val="tx2"/>
          </a:solidFill>
          <a:latin typeface="Tw Cen MT" pitchFamily="34" charset="0"/>
          <a:cs typeface="Arial" pitchFamily="34" charset="0"/>
        </a:defRPr>
      </a:lvl9pPr>
    </p:titleStyle>
    <p:body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r" rtl="1"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r" rtl="1"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r" rtl="1"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r" rtl="1"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3.gif"/><Relationship Id="rId7" Type="http://schemas.openxmlformats.org/officeDocument/2006/relationships/diagramQuickStyle" Target="../diagrams/quickStyle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4.jpeg"/><Relationship Id="rId9" Type="http://schemas.microsoft.com/office/2007/relationships/diagramDrawing" Target="../diagrams/drawing7.xml"/></Relationships>
</file>

<file path=ppt/slides/_rels/slide13.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6.jpeg"/><Relationship Id="rId4" Type="http://schemas.openxmlformats.org/officeDocument/2006/relationships/diagramLayout" Target="../diagrams/layout8.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13.gif"/><Relationship Id="rId4" Type="http://schemas.openxmlformats.org/officeDocument/2006/relationships/diagramLayout" Target="../diagrams/layout9.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9.jpeg"/><Relationship Id="rId7" Type="http://schemas.openxmlformats.org/officeDocument/2006/relationships/diagramColors" Target="../diagrams/colors10.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13.gif"/></Relationships>
</file>

<file path=ppt/slides/_rels/slide16.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12.xml"/><Relationship Id="rId13" Type="http://schemas.microsoft.com/office/2007/relationships/diagramDrawing" Target="../diagrams/drawing13.xml"/><Relationship Id="rId3" Type="http://schemas.openxmlformats.org/officeDocument/2006/relationships/image" Target="../media/image13.gif"/><Relationship Id="rId7" Type="http://schemas.openxmlformats.org/officeDocument/2006/relationships/diagramColors" Target="../diagrams/colors12.xml"/><Relationship Id="rId12" Type="http://schemas.openxmlformats.org/officeDocument/2006/relationships/diagramColors" Target="../diagrams/colors13.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QuickStyle" Target="../diagrams/quickStyle12.xml"/><Relationship Id="rId11" Type="http://schemas.openxmlformats.org/officeDocument/2006/relationships/diagramQuickStyle" Target="../diagrams/quickStyle13.xml"/><Relationship Id="rId5" Type="http://schemas.openxmlformats.org/officeDocument/2006/relationships/diagramLayout" Target="../diagrams/layout12.xml"/><Relationship Id="rId10" Type="http://schemas.openxmlformats.org/officeDocument/2006/relationships/diagramLayout" Target="../diagrams/layout13.xml"/><Relationship Id="rId4" Type="http://schemas.openxmlformats.org/officeDocument/2006/relationships/diagramData" Target="../diagrams/data12.xml"/><Relationship Id="rId9" Type="http://schemas.openxmlformats.org/officeDocument/2006/relationships/diagramData" Target="../diagrams/data13.xml"/></Relationships>
</file>

<file path=ppt/slides/_rels/slide26.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gif"/></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7"/>
          <p:cNvSpPr>
            <a:spLocks noChangeArrowheads="1"/>
          </p:cNvSpPr>
          <p:nvPr/>
        </p:nvSpPr>
        <p:spPr bwMode="auto">
          <a:xfrm>
            <a:off x="3428992" y="3810000"/>
            <a:ext cx="2357454" cy="461665"/>
          </a:xfrm>
          <a:prstGeom prst="rect">
            <a:avLst/>
          </a:prstGeom>
          <a:noFill/>
          <a:ln w="9525">
            <a:noFill/>
            <a:miter lim="800000"/>
            <a:headEnd/>
            <a:tailEnd/>
          </a:ln>
        </p:spPr>
        <p:txBody>
          <a:bodyPr anchor="ctr">
            <a:spAutoFit/>
          </a:bodyPr>
          <a:lstStyle/>
          <a:p>
            <a:pPr indent="93663" algn="ctr" fontAlgn="auto">
              <a:spcBef>
                <a:spcPts val="0"/>
              </a:spcBef>
              <a:spcAft>
                <a:spcPts val="0"/>
              </a:spcAft>
              <a:defRPr/>
            </a:pPr>
            <a:r>
              <a:rPr lang="ar-EG" sz="2400" u="sng" dirty="0">
                <a:ln>
                  <a:solidFill>
                    <a:schemeClr val="tx1"/>
                  </a:solidFill>
                </a:ln>
                <a:latin typeface="+mn-lt"/>
                <a:cs typeface="Sultan bold" pitchFamily="2" charset="-78"/>
              </a:rPr>
              <a:t>إعــداد</a:t>
            </a:r>
            <a:endParaRPr lang="en-US" sz="2400" dirty="0">
              <a:ln>
                <a:solidFill>
                  <a:srgbClr val="990000"/>
                </a:solidFill>
              </a:ln>
              <a:latin typeface="+mn-lt"/>
              <a:ea typeface="Times New Roman" pitchFamily="18" charset="0"/>
              <a:cs typeface="Sultan bold" pitchFamily="2" charset="-78"/>
            </a:endParaRPr>
          </a:p>
        </p:txBody>
      </p:sp>
      <p:sp>
        <p:nvSpPr>
          <p:cNvPr id="38" name="Rectangle 7"/>
          <p:cNvSpPr>
            <a:spLocks noChangeArrowheads="1"/>
          </p:cNvSpPr>
          <p:nvPr/>
        </p:nvSpPr>
        <p:spPr bwMode="auto">
          <a:xfrm>
            <a:off x="714348" y="5434682"/>
            <a:ext cx="8143932" cy="523220"/>
          </a:xfrm>
          <a:prstGeom prst="rect">
            <a:avLst/>
          </a:prstGeom>
          <a:noFill/>
          <a:ln w="9525">
            <a:noFill/>
            <a:miter lim="800000"/>
            <a:headEnd/>
            <a:tailEnd/>
          </a:ln>
        </p:spPr>
        <p:txBody>
          <a:bodyPr anchor="ctr">
            <a:spAutoFit/>
          </a:bodyPr>
          <a:lstStyle/>
          <a:p>
            <a:pPr indent="93663" algn="ctr" fontAlgn="auto">
              <a:spcBef>
                <a:spcPts val="0"/>
              </a:spcBef>
              <a:spcAft>
                <a:spcPts val="0"/>
              </a:spcAft>
              <a:defRPr/>
            </a:pPr>
            <a:r>
              <a:rPr lang="ar-EG" sz="2800" dirty="0">
                <a:ln>
                  <a:solidFill>
                    <a:schemeClr val="tx1"/>
                  </a:solidFill>
                </a:ln>
                <a:solidFill>
                  <a:srgbClr val="990000"/>
                </a:solidFill>
                <a:latin typeface="+mn-lt"/>
                <a:cs typeface="Sultan bold" pitchFamily="2" charset="-78"/>
              </a:rPr>
              <a:t>الإدارة المركزية لشئون مكتب رئيس الجهاز</a:t>
            </a:r>
            <a:endParaRPr lang="en-US" sz="2800" dirty="0">
              <a:ln>
                <a:solidFill>
                  <a:schemeClr val="tx1"/>
                </a:solidFill>
              </a:ln>
              <a:solidFill>
                <a:srgbClr val="990000"/>
              </a:solidFill>
              <a:latin typeface="+mn-lt"/>
              <a:cs typeface="Sultan bold" pitchFamily="2" charset="-78"/>
            </a:endParaRPr>
          </a:p>
        </p:txBody>
      </p:sp>
      <p:sp>
        <p:nvSpPr>
          <p:cNvPr id="39" name="Rectangle 7"/>
          <p:cNvSpPr>
            <a:spLocks noChangeArrowheads="1"/>
          </p:cNvSpPr>
          <p:nvPr/>
        </p:nvSpPr>
        <p:spPr bwMode="auto">
          <a:xfrm>
            <a:off x="2714612" y="4343400"/>
            <a:ext cx="3857652" cy="523220"/>
          </a:xfrm>
          <a:prstGeom prst="rect">
            <a:avLst/>
          </a:prstGeom>
          <a:noFill/>
          <a:ln w="9525">
            <a:noFill/>
            <a:miter lim="800000"/>
            <a:headEnd/>
            <a:tailEnd/>
          </a:ln>
        </p:spPr>
        <p:txBody>
          <a:bodyPr anchor="ctr">
            <a:spAutoFit/>
          </a:bodyPr>
          <a:lstStyle/>
          <a:p>
            <a:pPr algn="ctr" fontAlgn="auto">
              <a:spcBef>
                <a:spcPts val="0"/>
              </a:spcBef>
              <a:spcAft>
                <a:spcPts val="0"/>
              </a:spcAft>
              <a:defRPr/>
            </a:pPr>
            <a:r>
              <a:rPr lang="ar-EG" sz="2800" dirty="0">
                <a:ln>
                  <a:solidFill>
                    <a:schemeClr val="tx1"/>
                  </a:solidFill>
                </a:ln>
                <a:solidFill>
                  <a:srgbClr val="002060"/>
                </a:solidFill>
                <a:latin typeface="+mn-lt"/>
                <a:cs typeface="Sultan bold" pitchFamily="2" charset="-78"/>
              </a:rPr>
              <a:t>هايدى سامى محمد</a:t>
            </a:r>
          </a:p>
        </p:txBody>
      </p:sp>
      <p:grpSp>
        <p:nvGrpSpPr>
          <p:cNvPr id="10245" name="Group 16"/>
          <p:cNvGrpSpPr>
            <a:grpSpLocks/>
          </p:cNvGrpSpPr>
          <p:nvPr/>
        </p:nvGrpSpPr>
        <p:grpSpPr bwMode="auto">
          <a:xfrm>
            <a:off x="142875" y="0"/>
            <a:ext cx="8929688" cy="1295400"/>
            <a:chOff x="142875" y="188913"/>
            <a:chExt cx="8929688" cy="1295400"/>
          </a:xfrm>
        </p:grpSpPr>
        <p:grpSp>
          <p:nvGrpSpPr>
            <p:cNvPr id="10252" name="Group 23"/>
            <p:cNvGrpSpPr>
              <a:grpSpLocks/>
            </p:cNvGrpSpPr>
            <p:nvPr/>
          </p:nvGrpSpPr>
          <p:grpSpPr bwMode="auto">
            <a:xfrm>
              <a:off x="6929438" y="188913"/>
              <a:ext cx="2143125" cy="1223962"/>
              <a:chOff x="6929384" y="-237214"/>
              <a:chExt cx="2143108" cy="1391117"/>
            </a:xfrm>
          </p:grpSpPr>
          <p:sp>
            <p:nvSpPr>
              <p:cNvPr id="9" name="Rectangle 7"/>
              <p:cNvSpPr>
                <a:spLocks noChangeArrowheads="1"/>
              </p:cNvSpPr>
              <p:nvPr/>
            </p:nvSpPr>
            <p:spPr bwMode="auto">
              <a:xfrm>
                <a:off x="6929384" y="692003"/>
                <a:ext cx="2143108" cy="461902"/>
              </a:xfrm>
              <a:prstGeom prst="rect">
                <a:avLst/>
              </a:prstGeom>
              <a:noFill/>
              <a:ln w="9525">
                <a:noFill/>
                <a:miter lim="800000"/>
                <a:headEnd/>
                <a:tailEnd/>
              </a:ln>
            </p:spPr>
            <p:txBody>
              <a:bodyPr anchor="ctr">
                <a:spAutoFit/>
              </a:bodyPr>
              <a:lstStyle/>
              <a:p>
                <a:pPr indent="93663" fontAlgn="auto">
                  <a:spcBef>
                    <a:spcPts val="0"/>
                  </a:spcBef>
                  <a:spcAft>
                    <a:spcPts val="0"/>
                  </a:spcAft>
                  <a:defRPr/>
                </a:pPr>
                <a:r>
                  <a:rPr lang="ar-EG" sz="2000" dirty="0">
                    <a:solidFill>
                      <a:srgbClr val="000000"/>
                    </a:solidFill>
                    <a:latin typeface="+mn-lt"/>
                    <a:ea typeface="Times New Roman" pitchFamily="18" charset="0"/>
                    <a:cs typeface="Sultan bold" pitchFamily="2" charset="-78"/>
                  </a:rPr>
                  <a:t>جمهورية مصر العربية</a:t>
                </a:r>
              </a:p>
            </p:txBody>
          </p:sp>
          <p:pic>
            <p:nvPicPr>
              <p:cNvPr id="10256" name="Picture 12" descr="خلفية"/>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52264" y="-237214"/>
                <a:ext cx="1008104" cy="1208976"/>
              </a:xfrm>
              <a:prstGeom prst="rect">
                <a:avLst/>
              </a:prstGeom>
              <a:noFill/>
              <a:ln w="9525">
                <a:noFill/>
                <a:miter lim="800000"/>
                <a:headEnd/>
                <a:tailEnd/>
              </a:ln>
            </p:spPr>
          </p:pic>
        </p:grpSp>
        <p:pic>
          <p:nvPicPr>
            <p:cNvPr id="10253" name="Picture 267"/>
            <p:cNvPicPr>
              <a:picLocks noChangeAspect="1" noChangeArrowheads="1"/>
            </p:cNvPicPr>
            <p:nvPr/>
          </p:nvPicPr>
          <p:blipFill>
            <a:blip r:embed="rId4" cstate="print"/>
            <a:srcRect/>
            <a:stretch>
              <a:fillRect/>
            </a:stretch>
          </p:blipFill>
          <p:spPr bwMode="auto">
            <a:xfrm>
              <a:off x="1116013" y="250825"/>
              <a:ext cx="935037" cy="874713"/>
            </a:xfrm>
            <a:prstGeom prst="rect">
              <a:avLst/>
            </a:prstGeom>
            <a:noFill/>
            <a:ln w="9525">
              <a:noFill/>
              <a:miter lim="800000"/>
              <a:headEnd/>
              <a:tailEnd/>
            </a:ln>
          </p:spPr>
        </p:pic>
        <p:sp>
          <p:nvSpPr>
            <p:cNvPr id="10254" name="Rectangle 2"/>
            <p:cNvSpPr>
              <a:spLocks noChangeArrowheads="1"/>
            </p:cNvSpPr>
            <p:nvPr/>
          </p:nvSpPr>
          <p:spPr bwMode="auto">
            <a:xfrm>
              <a:off x="142875" y="1084263"/>
              <a:ext cx="3205163" cy="400050"/>
            </a:xfrm>
            <a:prstGeom prst="rect">
              <a:avLst/>
            </a:prstGeom>
            <a:noFill/>
            <a:ln w="9525">
              <a:noFill/>
              <a:miter lim="800000"/>
              <a:headEnd/>
              <a:tailEnd/>
            </a:ln>
          </p:spPr>
          <p:txBody>
            <a:bodyPr wrap="none">
              <a:spAutoFit/>
            </a:bodyPr>
            <a:lstStyle/>
            <a:p>
              <a:r>
                <a:rPr lang="ar-EG" sz="2000">
                  <a:latin typeface="Times New Roman" pitchFamily="18" charset="0"/>
                  <a:ea typeface="Times New Roman" pitchFamily="18" charset="0"/>
                  <a:cs typeface="Sultan bold" pitchFamily="2" charset="-78"/>
                </a:rPr>
                <a:t>الجهاز المركزى للتعبئة العامة والإحصاء</a:t>
              </a:r>
              <a:endParaRPr lang="en-US" sz="2000">
                <a:ea typeface="Times New Roman" pitchFamily="18" charset="0"/>
                <a:cs typeface="Sultan bold" pitchFamily="2" charset="-78"/>
              </a:endParaRPr>
            </a:p>
          </p:txBody>
        </p:sp>
      </p:grpSp>
      <p:grpSp>
        <p:nvGrpSpPr>
          <p:cNvPr id="10246" name="Group 17"/>
          <p:cNvGrpSpPr>
            <a:grpSpLocks/>
          </p:cNvGrpSpPr>
          <p:nvPr/>
        </p:nvGrpSpPr>
        <p:grpSpPr bwMode="auto">
          <a:xfrm>
            <a:off x="539750" y="2000250"/>
            <a:ext cx="8001000" cy="1579563"/>
            <a:chOff x="539750" y="2000240"/>
            <a:chExt cx="8001000" cy="1579578"/>
          </a:xfrm>
        </p:grpSpPr>
        <p:sp>
          <p:nvSpPr>
            <p:cNvPr id="2" name="Rectangle 1"/>
            <p:cNvSpPr/>
            <p:nvPr/>
          </p:nvSpPr>
          <p:spPr>
            <a:xfrm>
              <a:off x="626088" y="2362200"/>
              <a:ext cx="7690328" cy="646331"/>
            </a:xfrm>
            <a:prstGeom prst="rect">
              <a:avLst/>
            </a:prstGeom>
          </p:spPr>
          <p:txBody>
            <a:bodyPr>
              <a:spAutoFit/>
            </a:bodyPr>
            <a:lstStyle/>
            <a:p>
              <a:pPr algn="ctr">
                <a:defRPr/>
              </a:pPr>
              <a:r>
                <a:rPr lang="ar-EG" sz="3600" b="1" dirty="0">
                  <a:ln w="6350">
                    <a:solidFill>
                      <a:sysClr val="windowText" lastClr="000000"/>
                    </a:solidFill>
                  </a:ln>
                  <a:solidFill>
                    <a:srgbClr val="C00000"/>
                  </a:solidFill>
                  <a:latin typeface="Times New Roman" panose="02020603050405020304" pitchFamily="18" charset="0"/>
                  <a:ea typeface="Times New Roman" panose="02020603050405020304" pitchFamily="18" charset="0"/>
                  <a:cs typeface="Sultan bold" pitchFamily="2" charset="-78"/>
                </a:rPr>
                <a:t>" تطبيق نظام إدارة الجودة فى مجال الإحصاء الرسمي</a:t>
              </a:r>
              <a:r>
                <a:rPr lang="ar-EG" sz="3600" dirty="0">
                  <a:ln w="6350">
                    <a:solidFill>
                      <a:sysClr val="windowText" lastClr="000000"/>
                    </a:solidFill>
                  </a:ln>
                  <a:solidFill>
                    <a:srgbClr val="C00000"/>
                  </a:solidFill>
                  <a:latin typeface="Times New Roman" panose="02020603050405020304" pitchFamily="18" charset="0"/>
                  <a:ea typeface="Times New Roman" panose="02020603050405020304" pitchFamily="18" charset="0"/>
                  <a:cs typeface="Sultan bold" pitchFamily="2" charset="-78"/>
                </a:rPr>
                <a:t>"</a:t>
              </a:r>
              <a:endParaRPr lang="en-US" sz="3600" dirty="0">
                <a:ln w="6350">
                  <a:solidFill>
                    <a:sysClr val="windowText" lastClr="000000"/>
                  </a:solidFill>
                </a:ln>
                <a:solidFill>
                  <a:srgbClr val="C00000"/>
                </a:solidFill>
              </a:endParaRPr>
            </a:p>
          </p:txBody>
        </p:sp>
        <p:sp>
          <p:nvSpPr>
            <p:cNvPr id="10250" name="Rectangle 3"/>
            <p:cNvSpPr>
              <a:spLocks noChangeArrowheads="1"/>
            </p:cNvSpPr>
            <p:nvPr/>
          </p:nvSpPr>
          <p:spPr bwMode="auto">
            <a:xfrm>
              <a:off x="539750" y="3057531"/>
              <a:ext cx="8001000" cy="522287"/>
            </a:xfrm>
            <a:prstGeom prst="rect">
              <a:avLst/>
            </a:prstGeom>
            <a:noFill/>
            <a:ln w="9525">
              <a:noFill/>
              <a:miter lim="800000"/>
              <a:headEnd/>
              <a:tailEnd/>
            </a:ln>
          </p:spPr>
          <p:txBody>
            <a:bodyPr>
              <a:spAutoFit/>
            </a:bodyPr>
            <a:lstStyle/>
            <a:p>
              <a:pPr algn="ctr"/>
              <a:r>
                <a:rPr lang="ar-EG" sz="2800">
                  <a:solidFill>
                    <a:srgbClr val="000066"/>
                  </a:solidFill>
                  <a:latin typeface="Times New Roman" pitchFamily="18" charset="0"/>
                  <a:ea typeface="Times New Roman" pitchFamily="18" charset="0"/>
                  <a:cs typeface="Sultan bold" pitchFamily="2" charset="-78"/>
                </a:rPr>
                <a:t>دراسة تجربة الجهاز المركزى للإحصاء الفلسطيني (</a:t>
              </a:r>
              <a:r>
                <a:rPr lang="en-US" sz="2400" b="1">
                  <a:solidFill>
                    <a:srgbClr val="000066"/>
                  </a:solidFill>
                  <a:latin typeface="Times New Roman" pitchFamily="18" charset="0"/>
                  <a:ea typeface="Times New Roman" pitchFamily="18" charset="0"/>
                  <a:cs typeface="Sultan bold" pitchFamily="2" charset="-78"/>
                </a:rPr>
                <a:t>PCBS</a:t>
              </a:r>
              <a:r>
                <a:rPr lang="ar-EG" sz="2800">
                  <a:solidFill>
                    <a:srgbClr val="000066"/>
                  </a:solidFill>
                  <a:latin typeface="Times New Roman" pitchFamily="18" charset="0"/>
                  <a:ea typeface="Times New Roman" pitchFamily="18" charset="0"/>
                  <a:cs typeface="Sultan bold" pitchFamily="2" charset="-78"/>
                </a:rPr>
                <a:t>) في بناء النظام</a:t>
              </a:r>
              <a:endParaRPr lang="en-US" sz="2800">
                <a:solidFill>
                  <a:srgbClr val="000066"/>
                </a:solidFill>
              </a:endParaRPr>
            </a:p>
          </p:txBody>
        </p:sp>
        <p:sp>
          <p:nvSpPr>
            <p:cNvPr id="14" name="Rectangle 13"/>
            <p:cNvSpPr/>
            <p:nvPr/>
          </p:nvSpPr>
          <p:spPr>
            <a:xfrm>
              <a:off x="2571736" y="2000240"/>
              <a:ext cx="4071966" cy="571504"/>
            </a:xfrm>
            <a:prstGeom prst="rect">
              <a:avLst/>
            </a:prstGeom>
          </p:spPr>
          <p:txBody>
            <a:bodyPr spcFirstLastPara="1">
              <a:prstTxWarp prst="textArchUp">
                <a:avLst>
                  <a:gd name="adj" fmla="val 10143124"/>
                </a:avLst>
              </a:prstTxWarp>
              <a:spAutoFit/>
            </a:bodyPr>
            <a:lstStyle/>
            <a:p>
              <a:pPr algn="ctr">
                <a:defRPr/>
              </a:pPr>
              <a:r>
                <a:rPr lang="ar-EG" sz="4000" dirty="0">
                  <a:ln w="6350">
                    <a:solidFill>
                      <a:sysClr val="windowText" lastClr="000000"/>
                    </a:solidFill>
                  </a:ln>
                  <a:solidFill>
                    <a:srgbClr val="002060"/>
                  </a:solidFill>
                  <a:latin typeface="Times New Roman" panose="02020603050405020304" pitchFamily="18" charset="0"/>
                  <a:ea typeface="Times New Roman" panose="02020603050405020304" pitchFamily="18" charset="0"/>
                  <a:cs typeface="Sultan bold" pitchFamily="2" charset="-78"/>
                </a:rPr>
                <a:t>ورشة عمل عن بعد</a:t>
              </a:r>
              <a:endParaRPr lang="en-US" sz="4000" dirty="0">
                <a:ln w="6350">
                  <a:solidFill>
                    <a:sysClr val="windowText" lastClr="000000"/>
                  </a:solidFill>
                </a:ln>
                <a:solidFill>
                  <a:srgbClr val="C00000"/>
                </a:solidFill>
              </a:endParaRPr>
            </a:p>
          </p:txBody>
        </p:sp>
      </p:grpSp>
      <p:pic>
        <p:nvPicPr>
          <p:cNvPr id="10247" name="Picture 20" descr="J:\أميرة1\untitled.png3.png"/>
          <p:cNvPicPr>
            <a:picLocks noChangeAspect="1" noChangeArrowheads="1"/>
          </p:cNvPicPr>
          <p:nvPr/>
        </p:nvPicPr>
        <p:blipFill>
          <a:blip r:embed="rId5" cstate="print">
            <a:clrChange>
              <a:clrFrom>
                <a:srgbClr val="FEFEFE"/>
              </a:clrFrom>
              <a:clrTo>
                <a:srgbClr val="FEFEFE">
                  <a:alpha val="0"/>
                </a:srgbClr>
              </a:clrTo>
            </a:clrChange>
          </a:blip>
          <a:srcRect/>
          <a:stretch>
            <a:fillRect/>
          </a:stretch>
        </p:blipFill>
        <p:spPr bwMode="auto">
          <a:xfrm>
            <a:off x="0" y="4038600"/>
            <a:ext cx="2857500" cy="1500188"/>
          </a:xfrm>
          <a:prstGeom prst="rect">
            <a:avLst/>
          </a:prstGeom>
          <a:noFill/>
          <a:ln w="9525">
            <a:noFill/>
            <a:miter lim="800000"/>
            <a:headEnd/>
            <a:tailEnd/>
          </a:ln>
        </p:spPr>
      </p:pic>
      <p:sp>
        <p:nvSpPr>
          <p:cNvPr id="16" name="Rectangle 7"/>
          <p:cNvSpPr>
            <a:spLocks noChangeArrowheads="1"/>
          </p:cNvSpPr>
          <p:nvPr/>
        </p:nvSpPr>
        <p:spPr bwMode="auto">
          <a:xfrm>
            <a:off x="2695548" y="4786962"/>
            <a:ext cx="3857652" cy="523220"/>
          </a:xfrm>
          <a:prstGeom prst="rect">
            <a:avLst/>
          </a:prstGeom>
          <a:noFill/>
          <a:ln w="9525">
            <a:noFill/>
            <a:miter lim="800000"/>
            <a:headEnd/>
            <a:tailEnd/>
          </a:ln>
        </p:spPr>
        <p:txBody>
          <a:bodyPr anchor="ctr">
            <a:spAutoFit/>
          </a:bodyPr>
          <a:lstStyle/>
          <a:p>
            <a:pPr algn="ctr" fontAlgn="auto">
              <a:spcBef>
                <a:spcPts val="0"/>
              </a:spcBef>
              <a:spcAft>
                <a:spcPts val="0"/>
              </a:spcAft>
              <a:defRPr/>
            </a:pPr>
            <a:r>
              <a:rPr lang="ar-EG" sz="2800" dirty="0">
                <a:ln>
                  <a:solidFill>
                    <a:schemeClr val="tx1"/>
                  </a:solidFill>
                </a:ln>
                <a:solidFill>
                  <a:srgbClr val="002060"/>
                </a:solidFill>
                <a:latin typeface="+mn-lt"/>
                <a:cs typeface="Sultan bold" pitchFamily="2" charset="-78"/>
              </a:rPr>
              <a:t>سعيد كمال محمد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noGrp="1"/>
          </p:cNvGraphicFramePr>
          <p:nvPr>
            <p:ph sz="quarter" idx="1"/>
          </p:nvPr>
        </p:nvGraphicFramePr>
        <p:xfrm>
          <a:off x="76200" y="1600200"/>
          <a:ext cx="89154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bwMode="auto">
          <a:xfrm>
            <a:off x="4495800" y="332656"/>
            <a:ext cx="4338540" cy="626523"/>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12" tIns="45706" rIns="91412" bIns="45706" anchor="ctr"/>
          <a:lstStyle/>
          <a:p>
            <a:pPr>
              <a:lnSpc>
                <a:spcPct val="110000"/>
              </a:lnSpc>
              <a:spcBef>
                <a:spcPct val="50000"/>
              </a:spcBef>
              <a:defRPr/>
            </a:pPr>
            <a:r>
              <a:rPr lang="ar-EG" sz="3000" b="1" dirty="0" smtClean="0">
                <a:solidFill>
                  <a:srgbClr val="7030A0"/>
                </a:solidFill>
                <a:latin typeface="Simplified Arabic" pitchFamily="18" charset="-78"/>
                <a:cs typeface="Sultan bold" pitchFamily="2" charset="-78"/>
              </a:rPr>
              <a:t>تابع / رابعاً: </a:t>
            </a:r>
            <a:r>
              <a:rPr lang="ar-SA" sz="3000" b="1" dirty="0" smtClean="0">
                <a:solidFill>
                  <a:srgbClr val="7030A0"/>
                </a:solidFill>
                <a:latin typeface="Simplified Arabic" pitchFamily="18" charset="-78"/>
                <a:cs typeface="Sultan bold" pitchFamily="2" charset="-78"/>
              </a:rPr>
              <a:t>مبادئ نظام إدارة الجودة</a:t>
            </a:r>
            <a:endParaRPr lang="en-US" sz="3000" b="1" dirty="0">
              <a:solidFill>
                <a:srgbClr val="7030A0"/>
              </a:solidFill>
              <a:effectLst>
                <a:outerShdw blurRad="38100" dist="38100" dir="2700000" algn="tl">
                  <a:srgbClr val="000000">
                    <a:alpha val="43137"/>
                  </a:srgbClr>
                </a:outerShdw>
              </a:effectLst>
              <a:cs typeface="Sultan bold"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noGrp="1"/>
          </p:cNvGraphicFramePr>
          <p:nvPr>
            <p:ph sz="quarter" idx="1"/>
          </p:nvPr>
        </p:nvGraphicFramePr>
        <p:xfrm>
          <a:off x="76200" y="1600200"/>
          <a:ext cx="8915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bwMode="auto">
          <a:xfrm>
            <a:off x="4495800" y="332656"/>
            <a:ext cx="4338540" cy="626523"/>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12" tIns="45706" rIns="91412" bIns="45706" anchor="ctr"/>
          <a:lstStyle/>
          <a:p>
            <a:pPr>
              <a:lnSpc>
                <a:spcPct val="110000"/>
              </a:lnSpc>
              <a:spcBef>
                <a:spcPct val="50000"/>
              </a:spcBef>
              <a:defRPr/>
            </a:pPr>
            <a:r>
              <a:rPr lang="ar-EG" sz="3000" b="1" dirty="0" smtClean="0">
                <a:solidFill>
                  <a:srgbClr val="7030A0"/>
                </a:solidFill>
                <a:latin typeface="Simplified Arabic" pitchFamily="18" charset="-78"/>
                <a:cs typeface="Sultan bold" pitchFamily="2" charset="-78"/>
              </a:rPr>
              <a:t>تابع / رابعاً: </a:t>
            </a:r>
            <a:r>
              <a:rPr lang="ar-SA" sz="3000" b="1" dirty="0" smtClean="0">
                <a:solidFill>
                  <a:srgbClr val="7030A0"/>
                </a:solidFill>
                <a:latin typeface="Simplified Arabic" pitchFamily="18" charset="-78"/>
                <a:cs typeface="Sultan bold" pitchFamily="2" charset="-78"/>
              </a:rPr>
              <a:t>مبادئ نظام إدارة الجودة</a:t>
            </a:r>
            <a:endParaRPr lang="en-US" sz="3000" b="1" dirty="0">
              <a:solidFill>
                <a:srgbClr val="7030A0"/>
              </a:solidFill>
              <a:effectLst>
                <a:outerShdw blurRad="38100" dist="38100" dir="2700000" algn="tl">
                  <a:srgbClr val="000000">
                    <a:alpha val="43137"/>
                  </a:srgbClr>
                </a:outerShdw>
              </a:effectLst>
              <a:cs typeface="Sultan bold"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 name="Group 19"/>
          <p:cNvGrpSpPr>
            <a:grpSpLocks/>
          </p:cNvGrpSpPr>
          <p:nvPr/>
        </p:nvGrpSpPr>
        <p:grpSpPr bwMode="auto">
          <a:xfrm>
            <a:off x="-333375" y="188913"/>
            <a:ext cx="9324975" cy="522287"/>
            <a:chOff x="-333207" y="188640"/>
            <a:chExt cx="9324807" cy="523220"/>
          </a:xfrm>
        </p:grpSpPr>
        <p:pic>
          <p:nvPicPr>
            <p:cNvPr id="21523"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2" name="Rectangle 1"/>
            <p:cNvSpPr/>
            <p:nvPr/>
          </p:nvSpPr>
          <p:spPr>
            <a:xfrm>
              <a:off x="-333207" y="188640"/>
              <a:ext cx="8937062" cy="523220"/>
            </a:xfrm>
            <a:prstGeom prst="rect">
              <a:avLst/>
            </a:prstGeom>
          </p:spPr>
          <p:txBody>
            <a:bodyPr wrap="none">
              <a:spAutoFit/>
            </a:bodyPr>
            <a:lstStyle/>
            <a:p>
              <a:pPr>
                <a:defRPr/>
              </a:pPr>
              <a:r>
                <a:rPr lang="ar-EG" sz="2800" dirty="0">
                  <a:ln w="6350">
                    <a:solidFill>
                      <a:sysClr val="windowText" lastClr="000000"/>
                    </a:solidFill>
                  </a:ln>
                  <a:solidFill>
                    <a:srgbClr val="C00000"/>
                  </a:solidFill>
                  <a:latin typeface="Times New Roman" panose="02020603050405020304" pitchFamily="18" charset="0"/>
                  <a:cs typeface="Sultan bold" pitchFamily="2" charset="-78"/>
                </a:rPr>
                <a:t>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400" b="1" dirty="0">
                  <a:ln w="6350">
                    <a:solidFill>
                      <a:sysClr val="windowText" lastClr="000000"/>
                    </a:solidFill>
                  </a:ln>
                  <a:solidFill>
                    <a:srgbClr val="C00000"/>
                  </a:solidFill>
                  <a:latin typeface="Times New Roman" pitchFamily="18" charset="0"/>
                  <a:cs typeface="Times New Roman" pitchFamily="18" charset="0"/>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800" b="1" spc="-150" dirty="0">
                <a:latin typeface="Times New Roman" pitchFamily="18" charset="0"/>
                <a:cs typeface="Times New Roman" pitchFamily="18" charset="0"/>
              </a:endParaRPr>
            </a:p>
          </p:txBody>
        </p:sp>
      </p:grpSp>
      <p:graphicFrame>
        <p:nvGraphicFramePr>
          <p:cNvPr id="19" name="Table 18"/>
          <p:cNvGraphicFramePr>
            <a:graphicFrameLocks noGrp="1"/>
          </p:cNvGraphicFramePr>
          <p:nvPr/>
        </p:nvGraphicFramePr>
        <p:xfrm>
          <a:off x="533400" y="990600"/>
          <a:ext cx="7467601" cy="609600"/>
        </p:xfrm>
        <a:graphic>
          <a:graphicData uri="http://schemas.openxmlformats.org/drawingml/2006/table">
            <a:tbl>
              <a:tblPr firstRow="1" bandRow="1"/>
              <a:tblGrid>
                <a:gridCol w="3267057"/>
                <a:gridCol w="1306824"/>
                <a:gridCol w="1454476"/>
                <a:gridCol w="1439244"/>
              </a:tblGrid>
              <a:tr h="609600">
                <a:tc>
                  <a:txBody>
                    <a:bodyPr/>
                    <a:lstStyle/>
                    <a:p>
                      <a:pPr algn="ctr"/>
                      <a:r>
                        <a:rPr lang="ar-EG" sz="2800" b="1" baseline="0" dirty="0" smtClean="0">
                          <a:solidFill>
                            <a:schemeClr val="tx1"/>
                          </a:solidFill>
                          <a:effectLst/>
                          <a:latin typeface="Times New Roman" pitchFamily="18" charset="0"/>
                          <a:cs typeface="Times New Roman" pitchFamily="18" charset="0"/>
                        </a:rPr>
                        <a:t> </a:t>
                      </a:r>
                      <a:r>
                        <a:rPr lang="ar-SA" sz="2800" b="1" baseline="0" dirty="0" smtClean="0">
                          <a:solidFill>
                            <a:schemeClr val="tx1"/>
                          </a:solidFill>
                          <a:effectLst/>
                          <a:latin typeface="Times New Roman" pitchFamily="18" charset="0"/>
                          <a:cs typeface="Times New Roman" pitchFamily="18" charset="0"/>
                        </a:rPr>
                        <a:t>2011-</a:t>
                      </a:r>
                      <a:r>
                        <a:rPr lang="ar-EG" sz="2800" b="1" baseline="0" dirty="0" smtClean="0">
                          <a:solidFill>
                            <a:schemeClr val="tx1"/>
                          </a:solidFill>
                          <a:effectLst/>
                          <a:latin typeface="Times New Roman" pitchFamily="18" charset="0"/>
                          <a:cs typeface="Times New Roman" pitchFamily="18" charset="0"/>
                        </a:rPr>
                        <a:t> 2016 </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ar-JO" sz="2800" b="1" baseline="0" dirty="0" smtClean="0">
                          <a:solidFill>
                            <a:schemeClr val="tx1"/>
                          </a:solidFill>
                          <a:effectLst/>
                          <a:latin typeface="Times New Roman" pitchFamily="18" charset="0"/>
                          <a:cs typeface="Times New Roman" pitchFamily="18" charset="0"/>
                        </a:rPr>
                        <a:t>2010</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ar-JO" sz="2800" b="1" baseline="0" dirty="0" smtClean="0">
                          <a:solidFill>
                            <a:schemeClr val="tx1"/>
                          </a:solidFill>
                          <a:effectLst/>
                          <a:latin typeface="Times New Roman" pitchFamily="18" charset="0"/>
                          <a:cs typeface="Times New Roman" pitchFamily="18" charset="0"/>
                        </a:rPr>
                        <a:t>2009</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ar-JO" sz="2800" b="1" kern="1200" dirty="0" smtClean="0">
                          <a:solidFill>
                            <a:schemeClr val="bg1"/>
                          </a:solidFill>
                          <a:effectLst/>
                          <a:latin typeface="Times New Roman" pitchFamily="18" charset="0"/>
                          <a:ea typeface="+mn-ea"/>
                          <a:cs typeface="Times New Roman" pitchFamily="18" charset="0"/>
                        </a:rPr>
                        <a:t>2008</a:t>
                      </a:r>
                      <a:endParaRPr lang="en-US" sz="2800" b="1" kern="1200" dirty="0">
                        <a:solidFill>
                          <a:schemeClr val="bg1"/>
                        </a:solidFill>
                        <a:effectLst/>
                        <a:latin typeface="Times New Roman" pitchFamily="18" charset="0"/>
                        <a:ea typeface="+mn-ea"/>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r>
            </a:tbl>
          </a:graphicData>
        </a:graphic>
      </p:graphicFrame>
      <p:pic>
        <p:nvPicPr>
          <p:cNvPr id="21520" name="Picture 35" descr="C:\Users\user\Desktop\images.jpg"/>
          <p:cNvPicPr>
            <a:picLocks noChangeAspect="1" noChangeArrowheads="1"/>
          </p:cNvPicPr>
          <p:nvPr/>
        </p:nvPicPr>
        <p:blipFill>
          <a:blip r:embed="rId4" cstate="print">
            <a:clrChange>
              <a:clrFrom>
                <a:srgbClr val="FFFFFF"/>
              </a:clrFrom>
              <a:clrTo>
                <a:srgbClr val="FFFFFF">
                  <a:alpha val="0"/>
                </a:srgbClr>
              </a:clrTo>
            </a:clrChange>
            <a:lum bright="-10000" contrast="10000"/>
          </a:blip>
          <a:srcRect/>
          <a:stretch>
            <a:fillRect/>
          </a:stretch>
        </p:blipFill>
        <p:spPr bwMode="auto">
          <a:xfrm>
            <a:off x="381000" y="2743200"/>
            <a:ext cx="2514600" cy="2667000"/>
          </a:xfrm>
          <a:prstGeom prst="rect">
            <a:avLst/>
          </a:prstGeom>
          <a:noFill/>
          <a:ln w="9525">
            <a:noFill/>
            <a:miter lim="800000"/>
            <a:headEnd/>
            <a:tailEnd/>
          </a:ln>
        </p:spPr>
      </p:pic>
      <p:graphicFrame>
        <p:nvGraphicFramePr>
          <p:cNvPr id="24" name="Diagram 23"/>
          <p:cNvGraphicFramePr/>
          <p:nvPr/>
        </p:nvGraphicFramePr>
        <p:xfrm>
          <a:off x="3200400" y="1828800"/>
          <a:ext cx="5567394" cy="4648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1522"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9452D1B5-DF65-4549-96A5-EF4D62961A04}"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12</a:t>
            </a:fld>
            <a:endParaRPr lang="en-US" sz="1500" b="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32" fill="hold" nodeType="clickEffect">
                                  <p:stCondLst>
                                    <p:cond delay="0"/>
                                  </p:stCondLst>
                                  <p:childTnLst>
                                    <p:set>
                                      <p:cBhvr>
                                        <p:cTn id="25" dur="1" fill="hold">
                                          <p:stCondLst>
                                            <p:cond delay="0"/>
                                          </p:stCondLst>
                                        </p:cTn>
                                        <p:tgtEl>
                                          <p:spTgt spid="21520"/>
                                        </p:tgtEl>
                                        <p:attrNameLst>
                                          <p:attrName>style.visibility</p:attrName>
                                        </p:attrNameLst>
                                      </p:cBhvr>
                                      <p:to>
                                        <p:strVal val="visible"/>
                                      </p:to>
                                    </p:set>
                                    <p:animEffect transition="in" filter="diamond(out)">
                                      <p:cBhvr>
                                        <p:cTn id="26" dur="20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1" name="Diagram 30"/>
          <p:cNvGraphicFramePr/>
          <p:nvPr/>
        </p:nvGraphicFramePr>
        <p:xfrm>
          <a:off x="2514600" y="1981200"/>
          <a:ext cx="5791200" cy="399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8"/>
          <p:cNvGrpSpPr>
            <a:grpSpLocks/>
          </p:cNvGrpSpPr>
          <p:nvPr/>
        </p:nvGrpSpPr>
        <p:grpSpPr bwMode="auto">
          <a:xfrm>
            <a:off x="-212725" y="188913"/>
            <a:ext cx="9204325" cy="493712"/>
            <a:chOff x="-212982" y="188640"/>
            <a:chExt cx="9204582" cy="493985"/>
          </a:xfrm>
        </p:grpSpPr>
        <p:pic>
          <p:nvPicPr>
            <p:cNvPr id="22549" name="Picture 16" descr="ن"/>
            <p:cNvPicPr>
              <a:picLocks noChangeAspect="1" noChangeArrowheads="1" noCrop="1"/>
            </p:cNvPicPr>
            <p:nvPr/>
          </p:nvPicPr>
          <p:blipFill>
            <a:blip r:embed="rId8"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22" name="Rectangle 2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22533"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79DBA5F0-BD6E-4220-985B-576263868D08}"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13</a:t>
            </a:fld>
            <a:endParaRPr lang="en-US" sz="1500" b="0" smtClean="0">
              <a:solidFill>
                <a:schemeClr val="tx1"/>
              </a:solidFill>
              <a:latin typeface="Times New Roman" pitchFamily="18" charset="0"/>
              <a:cs typeface="Times New Roman" pitchFamily="18" charset="0"/>
            </a:endParaRPr>
          </a:p>
        </p:txBody>
      </p:sp>
      <p:graphicFrame>
        <p:nvGraphicFramePr>
          <p:cNvPr id="32" name="Table 31"/>
          <p:cNvGraphicFramePr>
            <a:graphicFrameLocks noGrp="1"/>
          </p:cNvGraphicFramePr>
          <p:nvPr/>
        </p:nvGraphicFramePr>
        <p:xfrm>
          <a:off x="533400" y="990600"/>
          <a:ext cx="7467601" cy="609600"/>
        </p:xfrm>
        <a:graphic>
          <a:graphicData uri="http://schemas.openxmlformats.org/drawingml/2006/table">
            <a:tbl>
              <a:tblPr firstRow="1" bandRow="1"/>
              <a:tblGrid>
                <a:gridCol w="3267057"/>
                <a:gridCol w="1306824"/>
                <a:gridCol w="1454476"/>
                <a:gridCol w="1439244"/>
              </a:tblGrid>
              <a:tr h="609600">
                <a:tc>
                  <a:txBody>
                    <a:bodyPr/>
                    <a:lstStyle/>
                    <a:p>
                      <a:pPr algn="ctr"/>
                      <a:r>
                        <a:rPr lang="ar-EG" sz="2800" b="1" baseline="0" dirty="0" smtClean="0">
                          <a:solidFill>
                            <a:schemeClr val="tx1"/>
                          </a:solidFill>
                          <a:effectLst/>
                          <a:latin typeface="Times New Roman" pitchFamily="18" charset="0"/>
                          <a:cs typeface="Times New Roman" pitchFamily="18" charset="0"/>
                        </a:rPr>
                        <a:t> </a:t>
                      </a:r>
                      <a:r>
                        <a:rPr lang="ar-SA" sz="2800" b="1" baseline="0" dirty="0" smtClean="0">
                          <a:solidFill>
                            <a:schemeClr val="tx1"/>
                          </a:solidFill>
                          <a:effectLst/>
                          <a:latin typeface="Times New Roman" pitchFamily="18" charset="0"/>
                          <a:cs typeface="Times New Roman" pitchFamily="18" charset="0"/>
                        </a:rPr>
                        <a:t>2011-</a:t>
                      </a:r>
                      <a:r>
                        <a:rPr lang="ar-EG" sz="2800" b="1" baseline="0" dirty="0" smtClean="0">
                          <a:solidFill>
                            <a:schemeClr val="tx1"/>
                          </a:solidFill>
                          <a:effectLst/>
                          <a:latin typeface="Times New Roman" pitchFamily="18" charset="0"/>
                          <a:cs typeface="Times New Roman" pitchFamily="18" charset="0"/>
                        </a:rPr>
                        <a:t> 2016 </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ar-JO" sz="2800" b="1" baseline="0" dirty="0" smtClean="0">
                          <a:solidFill>
                            <a:schemeClr val="tx1"/>
                          </a:solidFill>
                          <a:effectLst/>
                          <a:latin typeface="Times New Roman" pitchFamily="18" charset="0"/>
                          <a:cs typeface="Times New Roman" pitchFamily="18" charset="0"/>
                        </a:rPr>
                        <a:t>2010</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ar-JO" sz="2800" b="1" baseline="0" dirty="0" smtClean="0">
                          <a:solidFill>
                            <a:schemeClr val="bg1"/>
                          </a:solidFill>
                          <a:effectLst/>
                          <a:latin typeface="Times New Roman" pitchFamily="18" charset="0"/>
                          <a:cs typeface="Times New Roman" pitchFamily="18" charset="0"/>
                        </a:rPr>
                        <a:t>2009</a:t>
                      </a:r>
                      <a:endParaRPr lang="en-US" sz="2800" b="1" baseline="0" dirty="0">
                        <a:solidFill>
                          <a:schemeClr val="bg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ar-JO" sz="2800" b="1" kern="1200" dirty="0" smtClean="0">
                          <a:solidFill>
                            <a:schemeClr val="tx1"/>
                          </a:solidFill>
                          <a:effectLst/>
                          <a:latin typeface="Times New Roman" pitchFamily="18" charset="0"/>
                          <a:ea typeface="+mn-ea"/>
                          <a:cs typeface="Times New Roman" pitchFamily="18" charset="0"/>
                        </a:rPr>
                        <a:t>2008</a:t>
                      </a:r>
                      <a:endParaRPr lang="en-US" sz="2800" b="1" kern="1200" dirty="0">
                        <a:solidFill>
                          <a:schemeClr val="tx1"/>
                        </a:solidFill>
                        <a:effectLst/>
                        <a:latin typeface="Times New Roman" pitchFamily="18" charset="0"/>
                        <a:ea typeface="+mn-ea"/>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3" name="Group 18"/>
          <p:cNvGrpSpPr>
            <a:grpSpLocks/>
          </p:cNvGrpSpPr>
          <p:nvPr/>
        </p:nvGrpSpPr>
        <p:grpSpPr bwMode="auto">
          <a:xfrm>
            <a:off x="0" y="3886200"/>
            <a:ext cx="2595563" cy="2590800"/>
            <a:chOff x="142876" y="3857628"/>
            <a:chExt cx="3357554" cy="2571768"/>
          </a:xfrm>
        </p:grpSpPr>
        <p:pic>
          <p:nvPicPr>
            <p:cNvPr id="22547" name="Picture 27" descr="103.png"/>
            <p:cNvPicPr>
              <a:picLocks noChangeAspect="1"/>
            </p:cNvPicPr>
            <p:nvPr/>
          </p:nvPicPr>
          <p:blipFill>
            <a:blip r:embed="rId9" cstate="print">
              <a:lum bright="-10000" contrast="10000"/>
            </a:blip>
            <a:srcRect/>
            <a:stretch>
              <a:fillRect/>
            </a:stretch>
          </p:blipFill>
          <p:spPr bwMode="auto">
            <a:xfrm>
              <a:off x="142876" y="4108452"/>
              <a:ext cx="3357554" cy="2320944"/>
            </a:xfrm>
            <a:prstGeom prst="rect">
              <a:avLst/>
            </a:prstGeom>
            <a:noFill/>
            <a:ln w="9525">
              <a:noFill/>
              <a:miter lim="800000"/>
              <a:headEnd/>
              <a:tailEnd/>
            </a:ln>
          </p:spPr>
        </p:pic>
        <p:pic>
          <p:nvPicPr>
            <p:cNvPr id="22548" name="Picture 33" descr="C:\Users\user\Desktop\images (2).jpg"/>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1474851" y="3857628"/>
              <a:ext cx="1954141" cy="164307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10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3" name="Diagram 32"/>
          <p:cNvGraphicFramePr/>
          <p:nvPr/>
        </p:nvGraphicFramePr>
        <p:xfrm>
          <a:off x="3581400" y="1905000"/>
          <a:ext cx="50292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43"/>
          <p:cNvGrpSpPr>
            <a:grpSpLocks/>
          </p:cNvGrpSpPr>
          <p:nvPr/>
        </p:nvGrpSpPr>
        <p:grpSpPr bwMode="auto">
          <a:xfrm>
            <a:off x="228600" y="3581400"/>
            <a:ext cx="3124200" cy="2743200"/>
            <a:chOff x="2000232" y="4572008"/>
            <a:chExt cx="3164649" cy="1836000"/>
          </a:xfrm>
        </p:grpSpPr>
        <p:pic>
          <p:nvPicPr>
            <p:cNvPr id="23573" name="Picture 2" descr="G:\CRM\imgs\clients (1).png"/>
            <p:cNvPicPr>
              <a:picLocks noChangeAspect="1" noChangeArrowheads="1"/>
            </p:cNvPicPr>
            <p:nvPr/>
          </p:nvPicPr>
          <p:blipFill>
            <a:blip r:embed="rId8" cstate="print"/>
            <a:srcRect/>
            <a:stretch>
              <a:fillRect/>
            </a:stretch>
          </p:blipFill>
          <p:spPr bwMode="auto">
            <a:xfrm>
              <a:off x="2000232" y="4572008"/>
              <a:ext cx="3164649" cy="1836000"/>
            </a:xfrm>
            <a:prstGeom prst="rect">
              <a:avLst/>
            </a:prstGeom>
            <a:noFill/>
            <a:ln w="9525">
              <a:noFill/>
              <a:miter lim="800000"/>
              <a:headEnd/>
              <a:tailEnd/>
            </a:ln>
          </p:spPr>
        </p:pic>
        <p:pic>
          <p:nvPicPr>
            <p:cNvPr id="23574" name="Picture 52" descr="C:\Users\user\Desktop\تنزيل.pn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931011" y="4744133"/>
              <a:ext cx="992831" cy="623166"/>
            </a:xfrm>
            <a:prstGeom prst="rect">
              <a:avLst/>
            </a:prstGeom>
            <a:noFill/>
            <a:ln w="9525">
              <a:noFill/>
              <a:miter lim="800000"/>
              <a:headEnd/>
              <a:tailEnd/>
            </a:ln>
          </p:spPr>
        </p:pic>
      </p:grpSp>
      <p:sp>
        <p:nvSpPr>
          <p:cNvPr id="23557"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951FFC58-80E6-4BD5-8ECD-48F5FDD71A68}"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14</a:t>
            </a:fld>
            <a:endParaRPr lang="en-US" sz="1500" b="0" smtClean="0">
              <a:solidFill>
                <a:schemeClr val="tx1"/>
              </a:solidFill>
              <a:latin typeface="Times New Roman" pitchFamily="18" charset="0"/>
              <a:cs typeface="Times New Roman" pitchFamily="18" charset="0"/>
            </a:endParaRPr>
          </a:p>
        </p:txBody>
      </p:sp>
      <p:graphicFrame>
        <p:nvGraphicFramePr>
          <p:cNvPr id="24" name="Table 23"/>
          <p:cNvGraphicFramePr>
            <a:graphicFrameLocks noGrp="1"/>
          </p:cNvGraphicFramePr>
          <p:nvPr/>
        </p:nvGraphicFramePr>
        <p:xfrm>
          <a:off x="533400" y="990600"/>
          <a:ext cx="7467601" cy="609600"/>
        </p:xfrm>
        <a:graphic>
          <a:graphicData uri="http://schemas.openxmlformats.org/drawingml/2006/table">
            <a:tbl>
              <a:tblPr firstRow="1" bandRow="1"/>
              <a:tblGrid>
                <a:gridCol w="3267057"/>
                <a:gridCol w="1306824"/>
                <a:gridCol w="1454476"/>
                <a:gridCol w="1439244"/>
              </a:tblGrid>
              <a:tr h="609600">
                <a:tc>
                  <a:txBody>
                    <a:bodyPr/>
                    <a:lstStyle/>
                    <a:p>
                      <a:pPr algn="ctr"/>
                      <a:r>
                        <a:rPr lang="ar-EG" sz="2800" b="1" baseline="0" dirty="0" smtClean="0">
                          <a:solidFill>
                            <a:schemeClr val="tx1"/>
                          </a:solidFill>
                          <a:effectLst/>
                          <a:latin typeface="Times New Roman" pitchFamily="18" charset="0"/>
                          <a:cs typeface="Times New Roman" pitchFamily="18" charset="0"/>
                        </a:rPr>
                        <a:t> </a:t>
                      </a:r>
                      <a:r>
                        <a:rPr lang="ar-SA" sz="2800" b="1" baseline="0" dirty="0" smtClean="0">
                          <a:solidFill>
                            <a:schemeClr val="tx1"/>
                          </a:solidFill>
                          <a:effectLst/>
                          <a:latin typeface="Times New Roman" pitchFamily="18" charset="0"/>
                          <a:cs typeface="Times New Roman" pitchFamily="18" charset="0"/>
                        </a:rPr>
                        <a:t>2011-</a:t>
                      </a:r>
                      <a:r>
                        <a:rPr lang="ar-EG" sz="2800" b="1" baseline="0" dirty="0" smtClean="0">
                          <a:solidFill>
                            <a:schemeClr val="tx1"/>
                          </a:solidFill>
                          <a:effectLst/>
                          <a:latin typeface="Times New Roman" pitchFamily="18" charset="0"/>
                          <a:cs typeface="Times New Roman" pitchFamily="18" charset="0"/>
                        </a:rPr>
                        <a:t> 2016 </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ar-JO" sz="2800" b="1" baseline="0" dirty="0" smtClean="0">
                          <a:solidFill>
                            <a:schemeClr val="bg1"/>
                          </a:solidFill>
                          <a:effectLst/>
                          <a:latin typeface="Times New Roman" pitchFamily="18" charset="0"/>
                          <a:cs typeface="Times New Roman" pitchFamily="18" charset="0"/>
                        </a:rPr>
                        <a:t>2010</a:t>
                      </a:r>
                      <a:endParaRPr lang="en-US" sz="2800" b="1" baseline="0" dirty="0">
                        <a:solidFill>
                          <a:schemeClr val="bg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ar-JO" sz="2800" b="1" baseline="0" dirty="0" smtClean="0">
                          <a:solidFill>
                            <a:schemeClr val="tx1"/>
                          </a:solidFill>
                          <a:effectLst/>
                          <a:latin typeface="Times New Roman" pitchFamily="18" charset="0"/>
                          <a:cs typeface="Times New Roman" pitchFamily="18" charset="0"/>
                        </a:rPr>
                        <a:t>2009</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ar-JO" sz="2800" b="1" kern="1200" dirty="0" smtClean="0">
                          <a:solidFill>
                            <a:schemeClr val="tx1"/>
                          </a:solidFill>
                          <a:effectLst/>
                          <a:latin typeface="Times New Roman" pitchFamily="18" charset="0"/>
                          <a:ea typeface="+mn-ea"/>
                          <a:cs typeface="Times New Roman" pitchFamily="18" charset="0"/>
                        </a:rPr>
                        <a:t>2008</a:t>
                      </a:r>
                      <a:endParaRPr lang="en-US" sz="2800" b="1" kern="1200" dirty="0">
                        <a:solidFill>
                          <a:schemeClr val="tx1"/>
                        </a:solidFill>
                        <a:effectLst/>
                        <a:latin typeface="Times New Roman" pitchFamily="18" charset="0"/>
                        <a:ea typeface="+mn-ea"/>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3" name="Group 36"/>
          <p:cNvGrpSpPr>
            <a:grpSpLocks/>
          </p:cNvGrpSpPr>
          <p:nvPr/>
        </p:nvGrpSpPr>
        <p:grpSpPr bwMode="auto">
          <a:xfrm>
            <a:off x="-212725" y="188913"/>
            <a:ext cx="9204325" cy="493712"/>
            <a:chOff x="-212982" y="188640"/>
            <a:chExt cx="9204582" cy="493985"/>
          </a:xfrm>
        </p:grpSpPr>
        <p:pic>
          <p:nvPicPr>
            <p:cNvPr id="23571" name="Picture 16" descr="ن"/>
            <p:cNvPicPr>
              <a:picLocks noChangeAspect="1" noChangeArrowheads="1" noCrop="1"/>
            </p:cNvPicPr>
            <p:nvPr/>
          </p:nvPicPr>
          <p:blipFill>
            <a:blip r:embed="rId10"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9" name="Rectangle 38"/>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up)">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4579" name="Picture 2" descr="C:\mb-docs\MissionsAndCourses\2016-05-MB-Trainer-AITRSCISO-Course\z-ToolsAndPrevRefs\Logos\CourseLogo.jpg"/>
          <p:cNvPicPr>
            <a:picLocks noChangeAspect="1" noChangeArrowheads="1"/>
          </p:cNvPicPr>
          <p:nvPr/>
        </p:nvPicPr>
        <p:blipFill>
          <a:blip r:embed="rId3" cstate="print">
            <a:clrChange>
              <a:clrFrom>
                <a:srgbClr val="FFFFFF"/>
              </a:clrFrom>
              <a:clrTo>
                <a:srgbClr val="FFFFFF">
                  <a:alpha val="0"/>
                </a:srgbClr>
              </a:clrTo>
            </a:clrChange>
            <a:lum bright="-30000" contrast="40000"/>
          </a:blip>
          <a:srcRect/>
          <a:stretch>
            <a:fillRect/>
          </a:stretch>
        </p:blipFill>
        <p:spPr bwMode="auto">
          <a:xfrm>
            <a:off x="381000" y="2819400"/>
            <a:ext cx="2057400" cy="2133600"/>
          </a:xfrm>
          <a:prstGeom prst="rect">
            <a:avLst/>
          </a:prstGeom>
          <a:noFill/>
          <a:ln w="9525">
            <a:noFill/>
            <a:miter lim="800000"/>
            <a:headEnd/>
            <a:tailEnd/>
          </a:ln>
        </p:spPr>
      </p:pic>
      <p:graphicFrame>
        <p:nvGraphicFramePr>
          <p:cNvPr id="34" name="Diagram 33"/>
          <p:cNvGraphicFramePr/>
          <p:nvPr/>
        </p:nvGraphicFramePr>
        <p:xfrm>
          <a:off x="3048000" y="2057400"/>
          <a:ext cx="5381660" cy="335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581"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88BB3E9B-B41E-4D4A-8091-83834E75D018}"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15</a:t>
            </a:fld>
            <a:endParaRPr lang="en-US" sz="1500" b="0" smtClean="0">
              <a:solidFill>
                <a:schemeClr val="tx1"/>
              </a:solidFill>
              <a:latin typeface="Times New Roman" pitchFamily="18" charset="0"/>
              <a:cs typeface="Times New Roman" pitchFamily="18" charset="0"/>
            </a:endParaRPr>
          </a:p>
        </p:txBody>
      </p:sp>
      <p:graphicFrame>
        <p:nvGraphicFramePr>
          <p:cNvPr id="23" name="Table 22"/>
          <p:cNvGraphicFramePr>
            <a:graphicFrameLocks noGrp="1"/>
          </p:cNvGraphicFramePr>
          <p:nvPr/>
        </p:nvGraphicFramePr>
        <p:xfrm>
          <a:off x="533400" y="990600"/>
          <a:ext cx="7467601" cy="609600"/>
        </p:xfrm>
        <a:graphic>
          <a:graphicData uri="http://schemas.openxmlformats.org/drawingml/2006/table">
            <a:tbl>
              <a:tblPr firstRow="1" bandRow="1"/>
              <a:tblGrid>
                <a:gridCol w="3267057"/>
                <a:gridCol w="1306824"/>
                <a:gridCol w="1454476"/>
                <a:gridCol w="1439244"/>
              </a:tblGrid>
              <a:tr h="609600">
                <a:tc>
                  <a:txBody>
                    <a:bodyPr/>
                    <a:lstStyle/>
                    <a:p>
                      <a:pPr algn="ctr"/>
                      <a:r>
                        <a:rPr lang="ar-EG" sz="2800" b="1" baseline="0" dirty="0" smtClean="0">
                          <a:solidFill>
                            <a:schemeClr val="bg1"/>
                          </a:solidFill>
                          <a:effectLst/>
                          <a:latin typeface="Times New Roman" pitchFamily="18" charset="0"/>
                          <a:cs typeface="Times New Roman" pitchFamily="18" charset="0"/>
                        </a:rPr>
                        <a:t> </a:t>
                      </a:r>
                      <a:r>
                        <a:rPr lang="ar-SA" sz="2800" b="1" baseline="0" dirty="0" smtClean="0">
                          <a:solidFill>
                            <a:schemeClr val="bg1"/>
                          </a:solidFill>
                          <a:effectLst/>
                          <a:latin typeface="Times New Roman" pitchFamily="18" charset="0"/>
                          <a:cs typeface="Times New Roman" pitchFamily="18" charset="0"/>
                        </a:rPr>
                        <a:t>2011-</a:t>
                      </a:r>
                      <a:r>
                        <a:rPr lang="ar-EG" sz="2800" b="1" baseline="0" dirty="0" smtClean="0">
                          <a:solidFill>
                            <a:schemeClr val="bg1"/>
                          </a:solidFill>
                          <a:effectLst/>
                          <a:latin typeface="Times New Roman" pitchFamily="18" charset="0"/>
                          <a:cs typeface="Times New Roman" pitchFamily="18" charset="0"/>
                        </a:rPr>
                        <a:t> 2016 </a:t>
                      </a:r>
                      <a:endParaRPr lang="en-US" sz="2800" b="1" baseline="0" dirty="0">
                        <a:solidFill>
                          <a:schemeClr val="bg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ar-JO" sz="2800" b="1" baseline="0" dirty="0" smtClean="0">
                          <a:solidFill>
                            <a:schemeClr val="tx1"/>
                          </a:solidFill>
                          <a:effectLst/>
                          <a:latin typeface="Times New Roman" pitchFamily="18" charset="0"/>
                          <a:cs typeface="Times New Roman" pitchFamily="18" charset="0"/>
                        </a:rPr>
                        <a:t>2010</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ar-JO" sz="2800" b="1" baseline="0" dirty="0" smtClean="0">
                          <a:solidFill>
                            <a:schemeClr val="tx1"/>
                          </a:solidFill>
                          <a:effectLst/>
                          <a:latin typeface="Times New Roman" pitchFamily="18" charset="0"/>
                          <a:cs typeface="Times New Roman" pitchFamily="18" charset="0"/>
                        </a:rPr>
                        <a:t>2009</a:t>
                      </a:r>
                      <a:endParaRPr lang="en-US" sz="2800" b="1" baseline="0" dirty="0">
                        <a:solidFill>
                          <a:schemeClr val="tx1"/>
                        </a:solidFill>
                        <a:effectLst/>
                        <a:latin typeface="Times New Roman" pitchFamily="18" charset="0"/>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ar-JO" sz="2800" b="1" kern="1200" dirty="0" smtClean="0">
                          <a:solidFill>
                            <a:schemeClr val="tx1"/>
                          </a:solidFill>
                          <a:effectLst/>
                          <a:latin typeface="Times New Roman" pitchFamily="18" charset="0"/>
                          <a:ea typeface="+mn-ea"/>
                          <a:cs typeface="Times New Roman" pitchFamily="18" charset="0"/>
                        </a:rPr>
                        <a:t>2008</a:t>
                      </a:r>
                      <a:endParaRPr lang="en-US" sz="2800" b="1" kern="1200" dirty="0">
                        <a:solidFill>
                          <a:schemeClr val="tx1"/>
                        </a:solidFill>
                        <a:effectLst/>
                        <a:latin typeface="Times New Roman" pitchFamily="18" charset="0"/>
                        <a:ea typeface="+mn-ea"/>
                        <a:cs typeface="Times New Roman" pitchFamily="18" charset="0"/>
                      </a:endParaRPr>
                    </a:p>
                  </a:txBody>
                  <a:tcPr marL="91441" marR="91441"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grpSp>
        <p:nvGrpSpPr>
          <p:cNvPr id="2" name="Group 35"/>
          <p:cNvGrpSpPr>
            <a:grpSpLocks/>
          </p:cNvGrpSpPr>
          <p:nvPr/>
        </p:nvGrpSpPr>
        <p:grpSpPr bwMode="auto">
          <a:xfrm>
            <a:off x="-212725" y="188913"/>
            <a:ext cx="9204325" cy="493712"/>
            <a:chOff x="-212982" y="188640"/>
            <a:chExt cx="9204582" cy="493985"/>
          </a:xfrm>
        </p:grpSpPr>
        <p:pic>
          <p:nvPicPr>
            <p:cNvPr id="24595" name="Picture 16" descr="ن"/>
            <p:cNvPicPr>
              <a:picLocks noChangeAspect="1" noChangeArrowheads="1" noCrop="1"/>
            </p:cNvPicPr>
            <p:nvPr/>
          </p:nvPicPr>
          <p:blipFill>
            <a:blip r:embed="rId9"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8" name="Rectangle 37"/>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24579"/>
                                        </p:tgtEl>
                                        <p:attrNameLst>
                                          <p:attrName>style.visibility</p:attrName>
                                        </p:attrNameLst>
                                      </p:cBhvr>
                                      <p:to>
                                        <p:strVal val="visible"/>
                                      </p:to>
                                    </p:set>
                                    <p:animEffect transition="in" filter="wheel(4)">
                                      <p:cBhvr>
                                        <p:cTn id="19" dur="20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1" name="Diagram 30"/>
          <p:cNvGraphicFramePr/>
          <p:nvPr/>
        </p:nvGraphicFramePr>
        <p:xfrm>
          <a:off x="600044" y="1785926"/>
          <a:ext cx="7781956" cy="3286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4"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71D5EF9B-5AF0-4B40-8183-31C470E560D1}"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16</a:t>
            </a:fld>
            <a:endParaRPr lang="en-US" sz="1500" b="0" smtClean="0">
              <a:solidFill>
                <a:schemeClr val="tx1"/>
              </a:solidFill>
              <a:latin typeface="Times New Roman" pitchFamily="18" charset="0"/>
              <a:cs typeface="Times New Roman" pitchFamily="18" charset="0"/>
            </a:endParaRPr>
          </a:p>
        </p:txBody>
      </p:sp>
      <p:grpSp>
        <p:nvGrpSpPr>
          <p:cNvPr id="2" name="Group 19"/>
          <p:cNvGrpSpPr>
            <a:grpSpLocks/>
          </p:cNvGrpSpPr>
          <p:nvPr/>
        </p:nvGrpSpPr>
        <p:grpSpPr bwMode="auto">
          <a:xfrm>
            <a:off x="-212725" y="188913"/>
            <a:ext cx="9204325" cy="493712"/>
            <a:chOff x="-212982" y="188640"/>
            <a:chExt cx="9204582" cy="493985"/>
          </a:xfrm>
        </p:grpSpPr>
        <p:pic>
          <p:nvPicPr>
            <p:cNvPr id="25607" name="Picture 16" descr="ن"/>
            <p:cNvPicPr>
              <a:picLocks noChangeAspect="1" noChangeArrowheads="1" noCrop="1"/>
            </p:cNvPicPr>
            <p:nvPr/>
          </p:nvPicPr>
          <p:blipFill>
            <a:blip r:embed="rId8"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22" name="Rectangle 2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pic>
        <p:nvPicPr>
          <p:cNvPr id="25606" name="Picture 2" descr="C:\Users\user\Desktop\تنزيل1.jpg"/>
          <p:cNvPicPr>
            <a:picLocks noChangeAspect="1" noChangeArrowheads="1"/>
          </p:cNvPicPr>
          <p:nvPr/>
        </p:nvPicPr>
        <p:blipFill>
          <a:blip r:embed="rId9" cstate="print"/>
          <a:srcRect b="17390"/>
          <a:stretch>
            <a:fillRect/>
          </a:stretch>
        </p:blipFill>
        <p:spPr bwMode="auto">
          <a:xfrm>
            <a:off x="3352800" y="4876800"/>
            <a:ext cx="2667000"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ثالثاً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تنفيذ التغيير وإدامته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ثانياً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إشراك وتمكين الجهاز بأكمله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rgbClr val="C00000"/>
                          </a:solidFill>
                          <a:latin typeface="Traditional Arabic" pitchFamily="18" charset="-78"/>
                          <a:ea typeface="+mn-ea"/>
                          <a:cs typeface="Sultan bold" pitchFamily="2" charset="-78"/>
                        </a:rPr>
                        <a:t>أولاً</a:t>
                      </a:r>
                      <a:r>
                        <a:rPr lang="en-US" altLang="en-US" sz="3600" dirty="0" smtClean="0">
                          <a:solidFill>
                            <a:srgbClr val="C00000"/>
                          </a:solidFill>
                          <a:latin typeface="Traditional Arabic" pitchFamily="18" charset="-78"/>
                          <a:ea typeface="+mn-ea"/>
                          <a:cs typeface="Sultan bold" pitchFamily="2" charset="-78"/>
                        </a:rPr>
                        <a:t>:</a:t>
                      </a:r>
                      <a:r>
                        <a:rPr lang="ar-SA" altLang="en-US" sz="3600" dirty="0" smtClean="0">
                          <a:solidFill>
                            <a:srgbClr val="C00000"/>
                          </a:solidFill>
                          <a:latin typeface="Traditional Arabic" pitchFamily="18" charset="-78"/>
                          <a:ea typeface="+mn-ea"/>
                          <a:cs typeface="Sultan bold" pitchFamily="2" charset="-78"/>
                        </a:rPr>
                        <a:t>خلق مناخ للتغيير</a:t>
                      </a:r>
                      <a:endParaRPr lang="en-US" altLang="en-US" sz="36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26638"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DA555745-3989-45A3-AEA2-3927D68E20FF}"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17</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26644"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grpSp>
        <p:nvGrpSpPr>
          <p:cNvPr id="3" name="Group 11"/>
          <p:cNvGrpSpPr>
            <a:grpSpLocks/>
          </p:cNvGrpSpPr>
          <p:nvPr/>
        </p:nvGrpSpPr>
        <p:grpSpPr bwMode="auto">
          <a:xfrm>
            <a:off x="1143000" y="3454400"/>
            <a:ext cx="7467600" cy="2184400"/>
            <a:chOff x="1143000" y="3454400"/>
            <a:chExt cx="7467600" cy="2184400"/>
          </a:xfrm>
        </p:grpSpPr>
        <p:sp>
          <p:nvSpPr>
            <p:cNvPr id="26641" name="TextBox 9"/>
            <p:cNvSpPr txBox="1">
              <a:spLocks noChangeArrowheads="1"/>
            </p:cNvSpPr>
            <p:nvPr/>
          </p:nvSpPr>
          <p:spPr bwMode="auto">
            <a:xfrm>
              <a:off x="2836863" y="3454400"/>
              <a:ext cx="5773737"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SA" altLang="en-US" sz="2800">
                  <a:solidFill>
                    <a:srgbClr val="C00000"/>
                  </a:solidFill>
                  <a:latin typeface="Times New Roman" pitchFamily="18" charset="0"/>
                  <a:cs typeface="Times New Roman" pitchFamily="18" charset="0"/>
                </a:rPr>
                <a:t>1-</a:t>
              </a:r>
              <a:r>
                <a:rPr lang="ar-EG" altLang="en-US" sz="2400">
                  <a:solidFill>
                    <a:srgbClr val="C00000"/>
                  </a:solidFill>
                  <a:latin typeface="Traditional Arabic" pitchFamily="18" charset="-78"/>
                  <a:cs typeface="Sultan bold" pitchFamily="2" charset="-78"/>
                </a:rPr>
                <a:t> </a:t>
              </a:r>
              <a:r>
                <a:rPr lang="ar-SA" altLang="en-US" sz="3200">
                  <a:solidFill>
                    <a:srgbClr val="C00000"/>
                  </a:solidFill>
                  <a:latin typeface="Traditional Arabic" pitchFamily="18" charset="-78"/>
                  <a:cs typeface="Sultan bold" pitchFamily="2" charset="-78"/>
                </a:rPr>
                <a:t>إنشاء الإحساس بالحاجة للتغيير</a:t>
              </a:r>
              <a:endParaRPr lang="en-US" altLang="en-US" sz="3200">
                <a:solidFill>
                  <a:srgbClr val="C00000"/>
                </a:solidFill>
                <a:latin typeface="Traditional Arabic" pitchFamily="18" charset="-78"/>
                <a:cs typeface="Sultan bold" pitchFamily="2" charset="-78"/>
              </a:endParaRPr>
            </a:p>
          </p:txBody>
        </p:sp>
        <p:sp>
          <p:nvSpPr>
            <p:cNvPr id="26642" name="TextBox 9"/>
            <p:cNvSpPr txBox="1">
              <a:spLocks noChangeArrowheads="1"/>
            </p:cNvSpPr>
            <p:nvPr/>
          </p:nvSpPr>
          <p:spPr bwMode="auto">
            <a:xfrm>
              <a:off x="2819400" y="4241800"/>
              <a:ext cx="5773738"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2</a:t>
              </a:r>
              <a:r>
                <a:rPr lang="ar-SA" altLang="en-US" sz="2800">
                  <a:latin typeface="Times New Roman" pitchFamily="18" charset="0"/>
                  <a:cs typeface="Times New Roman" pitchFamily="18" charset="0"/>
                </a:rPr>
                <a:t>-</a:t>
              </a:r>
              <a:r>
                <a:rPr lang="ar-EG" altLang="en-US" sz="2800">
                  <a:latin typeface="Times New Roman" pitchFamily="18" charset="0"/>
                  <a:cs typeface="Times New Roman" pitchFamily="18" charset="0"/>
                </a:rPr>
                <a:t> </a:t>
              </a:r>
              <a:r>
                <a:rPr lang="ar-SA" altLang="en-US" sz="3200">
                  <a:latin typeface="Traditional Arabic" pitchFamily="18" charset="-78"/>
                  <a:cs typeface="Sultan bold" pitchFamily="2" charset="-78"/>
                </a:rPr>
                <a:t>إنشاء ائتلاف (تحالف) لتوجيه التغيير</a:t>
              </a:r>
              <a:endParaRPr lang="en-US" altLang="en-US" sz="3200">
                <a:latin typeface="Traditional Arabic" pitchFamily="18" charset="-78"/>
                <a:cs typeface="Sultan bold" pitchFamily="2" charset="-78"/>
              </a:endParaRPr>
            </a:p>
          </p:txBody>
        </p:sp>
        <p:sp>
          <p:nvSpPr>
            <p:cNvPr id="26643" name="TextBox 9"/>
            <p:cNvSpPr txBox="1">
              <a:spLocks noChangeArrowheads="1"/>
            </p:cNvSpPr>
            <p:nvPr/>
          </p:nvSpPr>
          <p:spPr bwMode="auto">
            <a:xfrm>
              <a:off x="1143000" y="5054600"/>
              <a:ext cx="7467600"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SA" altLang="en-US" sz="2800">
                  <a:latin typeface="Times New Roman" pitchFamily="18" charset="0"/>
                  <a:cs typeface="Times New Roman" pitchFamily="18" charset="0"/>
                </a:rPr>
                <a:t>3-</a:t>
              </a:r>
              <a:r>
                <a:rPr lang="ar-SA" altLang="en-US" sz="3200">
                  <a:latin typeface="Traditional Arabic" pitchFamily="18" charset="-78"/>
                  <a:cs typeface="Sultan bold" pitchFamily="2" charset="-78"/>
                </a:rPr>
                <a:t> تطوير الرؤية والاستراتيجية المتعلقة </a:t>
              </a:r>
              <a:r>
                <a:rPr lang="ar-EG" altLang="en-US" sz="3200">
                  <a:latin typeface="Traditional Arabic" pitchFamily="18" charset="-78"/>
                  <a:cs typeface="Sultan bold" pitchFamily="2" charset="-78"/>
                </a:rPr>
                <a:t>ب</a:t>
              </a:r>
              <a:r>
                <a:rPr lang="ar-SA" altLang="en-US" sz="3200">
                  <a:latin typeface="Traditional Arabic" pitchFamily="18" charset="-78"/>
                  <a:cs typeface="Sultan bold" pitchFamily="2" charset="-78"/>
                </a:rPr>
                <a:t>المواصفة</a:t>
              </a:r>
              <a:endParaRPr lang="en-US" altLang="en-US" sz="3200">
                <a:latin typeface="Traditional Arabic" pitchFamily="18" charset="-78"/>
                <a:cs typeface="Sultan bold" pitchFamily="2" charset="-7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ثالثاً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تنفيذ التغيير وإدامته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ثانياً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إشراك وتمكين الجهاز بأكمله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rgbClr val="C00000"/>
                          </a:solidFill>
                          <a:latin typeface="Traditional Arabic" pitchFamily="18" charset="-78"/>
                          <a:ea typeface="+mn-ea"/>
                          <a:cs typeface="Sultan bold" pitchFamily="2" charset="-78"/>
                        </a:rPr>
                        <a:t>أولاً</a:t>
                      </a:r>
                      <a:r>
                        <a:rPr lang="en-US" altLang="en-US" sz="3600" dirty="0" smtClean="0">
                          <a:solidFill>
                            <a:srgbClr val="C00000"/>
                          </a:solidFill>
                          <a:latin typeface="Traditional Arabic" pitchFamily="18" charset="-78"/>
                          <a:ea typeface="+mn-ea"/>
                          <a:cs typeface="Sultan bold" pitchFamily="2" charset="-78"/>
                        </a:rPr>
                        <a:t>:</a:t>
                      </a:r>
                      <a:r>
                        <a:rPr lang="ar-SA" altLang="en-US" sz="3600" dirty="0" smtClean="0">
                          <a:solidFill>
                            <a:srgbClr val="C00000"/>
                          </a:solidFill>
                          <a:latin typeface="Traditional Arabic" pitchFamily="18" charset="-78"/>
                          <a:ea typeface="+mn-ea"/>
                          <a:cs typeface="Sultan bold" pitchFamily="2" charset="-78"/>
                        </a:rPr>
                        <a:t>خلق مناخ للتغيير</a:t>
                      </a:r>
                      <a:endParaRPr lang="en-US" altLang="en-US" sz="36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27661" name="TextBox 9"/>
          <p:cNvSpPr txBox="1">
            <a:spLocks noChangeArrowheads="1"/>
          </p:cNvSpPr>
          <p:nvPr/>
        </p:nvSpPr>
        <p:spPr bwMode="auto">
          <a:xfrm>
            <a:off x="2836863" y="3454400"/>
            <a:ext cx="5773737"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SA" altLang="en-US" sz="2800">
                <a:latin typeface="Times New Roman" pitchFamily="18" charset="0"/>
                <a:cs typeface="Times New Roman" pitchFamily="18" charset="0"/>
              </a:rPr>
              <a:t>1-</a:t>
            </a:r>
            <a:r>
              <a:rPr lang="ar-EG" altLang="en-US" sz="2400">
                <a:latin typeface="Traditional Arabic" pitchFamily="18" charset="-78"/>
                <a:cs typeface="Sultan bold" pitchFamily="2" charset="-78"/>
              </a:rPr>
              <a:t> </a:t>
            </a:r>
            <a:r>
              <a:rPr lang="ar-SA" altLang="en-US" sz="3200">
                <a:latin typeface="Traditional Arabic" pitchFamily="18" charset="-78"/>
                <a:cs typeface="Sultan bold" pitchFamily="2" charset="-78"/>
              </a:rPr>
              <a:t>إنشاء الإحساس بالحاجة للتغيير</a:t>
            </a:r>
            <a:endParaRPr lang="en-US" altLang="en-US" sz="3200">
              <a:latin typeface="Traditional Arabic" pitchFamily="18" charset="-78"/>
              <a:cs typeface="Sultan bold" pitchFamily="2" charset="-78"/>
            </a:endParaRPr>
          </a:p>
        </p:txBody>
      </p:sp>
      <p:sp>
        <p:nvSpPr>
          <p:cNvPr id="27662"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E3D07B36-B280-4FB9-AB0A-927A82C7E9B9}"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18</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27667"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27664" name="TextBox 9"/>
          <p:cNvSpPr txBox="1">
            <a:spLocks noChangeArrowheads="1"/>
          </p:cNvSpPr>
          <p:nvPr/>
        </p:nvSpPr>
        <p:spPr bwMode="auto">
          <a:xfrm>
            <a:off x="2819400" y="4241800"/>
            <a:ext cx="5773738"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EG" altLang="en-US" sz="2800">
                <a:solidFill>
                  <a:srgbClr val="C00000"/>
                </a:solidFill>
                <a:latin typeface="Times New Roman" pitchFamily="18" charset="0"/>
                <a:cs typeface="Times New Roman" pitchFamily="18" charset="0"/>
              </a:rPr>
              <a:t>2</a:t>
            </a:r>
            <a:r>
              <a:rPr lang="ar-SA" altLang="en-US" sz="2800">
                <a:solidFill>
                  <a:srgbClr val="C00000"/>
                </a:solidFill>
                <a:latin typeface="Times New Roman" pitchFamily="18" charset="0"/>
                <a:cs typeface="Times New Roman" pitchFamily="18" charset="0"/>
              </a:rPr>
              <a:t>-</a:t>
            </a:r>
            <a:r>
              <a:rPr lang="ar-EG" altLang="en-US" sz="2800">
                <a:solidFill>
                  <a:srgbClr val="C00000"/>
                </a:solidFill>
                <a:latin typeface="Times New Roman" pitchFamily="18" charset="0"/>
                <a:cs typeface="Times New Roman" pitchFamily="18" charset="0"/>
              </a:rPr>
              <a:t> </a:t>
            </a:r>
            <a:r>
              <a:rPr lang="ar-SA" altLang="en-US" sz="3200">
                <a:solidFill>
                  <a:srgbClr val="C00000"/>
                </a:solidFill>
                <a:latin typeface="Traditional Arabic" pitchFamily="18" charset="-78"/>
                <a:cs typeface="Sultan bold" pitchFamily="2" charset="-78"/>
              </a:rPr>
              <a:t>إنشاء ائتلاف (تحالف) لتوجيه التغيير</a:t>
            </a:r>
            <a:endParaRPr lang="en-US" altLang="en-US" sz="3200">
              <a:solidFill>
                <a:srgbClr val="C00000"/>
              </a:solidFill>
              <a:latin typeface="Traditional Arabic" pitchFamily="18" charset="-78"/>
              <a:cs typeface="Sultan bold" pitchFamily="2" charset="-78"/>
            </a:endParaRPr>
          </a:p>
        </p:txBody>
      </p:sp>
      <p:sp>
        <p:nvSpPr>
          <p:cNvPr id="27665" name="TextBox 9"/>
          <p:cNvSpPr txBox="1">
            <a:spLocks noChangeArrowheads="1"/>
          </p:cNvSpPr>
          <p:nvPr/>
        </p:nvSpPr>
        <p:spPr bwMode="auto">
          <a:xfrm>
            <a:off x="1143000" y="5054600"/>
            <a:ext cx="7467600"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SA" altLang="en-US" sz="2800">
                <a:latin typeface="Times New Roman" pitchFamily="18" charset="0"/>
                <a:cs typeface="Times New Roman" pitchFamily="18" charset="0"/>
              </a:rPr>
              <a:t>3-</a:t>
            </a:r>
            <a:r>
              <a:rPr lang="ar-SA" altLang="en-US" sz="3200">
                <a:latin typeface="Traditional Arabic" pitchFamily="18" charset="-78"/>
                <a:cs typeface="Sultan bold" pitchFamily="2" charset="-78"/>
              </a:rPr>
              <a:t> تطوير الرؤية والاستراتيجية المتعلقة </a:t>
            </a:r>
            <a:r>
              <a:rPr lang="ar-EG" altLang="en-US" sz="3200">
                <a:latin typeface="Traditional Arabic" pitchFamily="18" charset="-78"/>
                <a:cs typeface="Sultan bold" pitchFamily="2" charset="-78"/>
              </a:rPr>
              <a:t>ب</a:t>
            </a:r>
            <a:r>
              <a:rPr lang="ar-SA" altLang="en-US" sz="3200">
                <a:latin typeface="Traditional Arabic" pitchFamily="18" charset="-78"/>
                <a:cs typeface="Sultan bold" pitchFamily="2" charset="-78"/>
              </a:rPr>
              <a:t>المواصفة</a:t>
            </a:r>
            <a:endParaRPr lang="en-US" altLang="en-US" sz="3200">
              <a:latin typeface="Traditional Arabic" pitchFamily="18" charset="-78"/>
              <a:cs typeface="Sultan bold" pitchFamily="2" charset="-78"/>
            </a:endParaRPr>
          </a:p>
        </p:txBody>
      </p:sp>
      <p:sp>
        <p:nvSpPr>
          <p:cNvPr id="13"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ثالثاً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تنفيذ التغيير وإدامته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ثانياً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إشراك وتمكين الجهاز بأكمله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rgbClr val="C00000"/>
                          </a:solidFill>
                          <a:latin typeface="Traditional Arabic" pitchFamily="18" charset="-78"/>
                          <a:ea typeface="+mn-ea"/>
                          <a:cs typeface="Sultan bold" pitchFamily="2" charset="-78"/>
                        </a:rPr>
                        <a:t>أولاً</a:t>
                      </a:r>
                      <a:r>
                        <a:rPr lang="en-US" altLang="en-US" sz="3600" dirty="0" smtClean="0">
                          <a:solidFill>
                            <a:srgbClr val="C00000"/>
                          </a:solidFill>
                          <a:latin typeface="Traditional Arabic" pitchFamily="18" charset="-78"/>
                          <a:ea typeface="+mn-ea"/>
                          <a:cs typeface="Sultan bold" pitchFamily="2" charset="-78"/>
                        </a:rPr>
                        <a:t>:</a:t>
                      </a:r>
                      <a:r>
                        <a:rPr lang="ar-SA" altLang="en-US" sz="3600" dirty="0" smtClean="0">
                          <a:solidFill>
                            <a:srgbClr val="C00000"/>
                          </a:solidFill>
                          <a:latin typeface="Traditional Arabic" pitchFamily="18" charset="-78"/>
                          <a:ea typeface="+mn-ea"/>
                          <a:cs typeface="Sultan bold" pitchFamily="2" charset="-78"/>
                        </a:rPr>
                        <a:t>خلق مناخ للتغيير</a:t>
                      </a:r>
                      <a:endParaRPr lang="en-US" altLang="en-US" sz="36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28685" name="TextBox 9"/>
          <p:cNvSpPr txBox="1">
            <a:spLocks noChangeArrowheads="1"/>
          </p:cNvSpPr>
          <p:nvPr/>
        </p:nvSpPr>
        <p:spPr bwMode="auto">
          <a:xfrm>
            <a:off x="2836863" y="3454400"/>
            <a:ext cx="5773737"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SA" altLang="en-US" sz="2800">
                <a:latin typeface="Times New Roman" pitchFamily="18" charset="0"/>
                <a:cs typeface="Times New Roman" pitchFamily="18" charset="0"/>
              </a:rPr>
              <a:t>1-</a:t>
            </a:r>
            <a:r>
              <a:rPr lang="ar-EG" altLang="en-US" sz="2400">
                <a:latin typeface="Traditional Arabic" pitchFamily="18" charset="-78"/>
                <a:cs typeface="Sultan bold" pitchFamily="2" charset="-78"/>
              </a:rPr>
              <a:t> </a:t>
            </a:r>
            <a:r>
              <a:rPr lang="ar-SA" altLang="en-US" sz="3200">
                <a:latin typeface="Traditional Arabic" pitchFamily="18" charset="-78"/>
                <a:cs typeface="Sultan bold" pitchFamily="2" charset="-78"/>
              </a:rPr>
              <a:t>إنشاء الإحساس بالحاجة للتغيير</a:t>
            </a:r>
            <a:endParaRPr lang="en-US" altLang="en-US" sz="3200">
              <a:latin typeface="Traditional Arabic" pitchFamily="18" charset="-78"/>
              <a:cs typeface="Sultan bold" pitchFamily="2" charset="-78"/>
            </a:endParaRPr>
          </a:p>
        </p:txBody>
      </p:sp>
      <p:sp>
        <p:nvSpPr>
          <p:cNvPr id="28686"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9CB52734-65D2-42A3-96C1-A9415565C5BC}"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19</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28691"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28688" name="TextBox 9"/>
          <p:cNvSpPr txBox="1">
            <a:spLocks noChangeArrowheads="1"/>
          </p:cNvSpPr>
          <p:nvPr/>
        </p:nvSpPr>
        <p:spPr bwMode="auto">
          <a:xfrm>
            <a:off x="2819400" y="4241800"/>
            <a:ext cx="5773738"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2</a:t>
            </a:r>
            <a:r>
              <a:rPr lang="ar-SA" altLang="en-US" sz="2800">
                <a:latin typeface="Times New Roman" pitchFamily="18" charset="0"/>
                <a:cs typeface="Times New Roman" pitchFamily="18" charset="0"/>
              </a:rPr>
              <a:t>-</a:t>
            </a:r>
            <a:r>
              <a:rPr lang="ar-EG" altLang="en-US" sz="2800">
                <a:latin typeface="Times New Roman" pitchFamily="18" charset="0"/>
                <a:cs typeface="Times New Roman" pitchFamily="18" charset="0"/>
              </a:rPr>
              <a:t> </a:t>
            </a:r>
            <a:r>
              <a:rPr lang="ar-SA" altLang="en-US" sz="3200">
                <a:latin typeface="Traditional Arabic" pitchFamily="18" charset="-78"/>
                <a:cs typeface="Sultan bold" pitchFamily="2" charset="-78"/>
              </a:rPr>
              <a:t>إنشاء ائتلاف (تحالف) لتوجيه التغيير</a:t>
            </a:r>
            <a:endParaRPr lang="en-US" altLang="en-US" sz="3200">
              <a:latin typeface="Traditional Arabic" pitchFamily="18" charset="-78"/>
              <a:cs typeface="Sultan bold" pitchFamily="2" charset="-78"/>
            </a:endParaRPr>
          </a:p>
        </p:txBody>
      </p:sp>
      <p:sp>
        <p:nvSpPr>
          <p:cNvPr id="28689" name="TextBox 9"/>
          <p:cNvSpPr txBox="1">
            <a:spLocks noChangeArrowheads="1"/>
          </p:cNvSpPr>
          <p:nvPr/>
        </p:nvSpPr>
        <p:spPr bwMode="auto">
          <a:xfrm>
            <a:off x="1143000" y="5054600"/>
            <a:ext cx="7467600"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SA" altLang="en-US" sz="2800">
                <a:solidFill>
                  <a:srgbClr val="C00000"/>
                </a:solidFill>
                <a:latin typeface="Times New Roman" pitchFamily="18" charset="0"/>
                <a:cs typeface="Times New Roman" pitchFamily="18" charset="0"/>
              </a:rPr>
              <a:t>3-</a:t>
            </a:r>
            <a:r>
              <a:rPr lang="ar-SA" altLang="en-US" sz="3200">
                <a:solidFill>
                  <a:srgbClr val="C00000"/>
                </a:solidFill>
                <a:latin typeface="Traditional Arabic" pitchFamily="18" charset="-78"/>
                <a:cs typeface="Sultan bold" pitchFamily="2" charset="-78"/>
              </a:rPr>
              <a:t> تطوير الرؤية والاستراتيجية المتعلقة </a:t>
            </a:r>
            <a:r>
              <a:rPr lang="ar-EG" altLang="en-US" sz="3200">
                <a:solidFill>
                  <a:srgbClr val="C00000"/>
                </a:solidFill>
                <a:latin typeface="Traditional Arabic" pitchFamily="18" charset="-78"/>
                <a:cs typeface="Sultan bold" pitchFamily="2" charset="-78"/>
              </a:rPr>
              <a:t>ب</a:t>
            </a:r>
            <a:r>
              <a:rPr lang="ar-SA" altLang="en-US" sz="3200">
                <a:solidFill>
                  <a:srgbClr val="C00000"/>
                </a:solidFill>
                <a:latin typeface="Traditional Arabic" pitchFamily="18" charset="-78"/>
                <a:cs typeface="Sultan bold" pitchFamily="2" charset="-78"/>
              </a:rPr>
              <a:t>المواصفة</a:t>
            </a:r>
            <a:endParaRPr lang="en-US" altLang="en-US" sz="3200">
              <a:solidFill>
                <a:srgbClr val="C00000"/>
              </a:solidFill>
              <a:latin typeface="Traditional Arabic" pitchFamily="18" charset="-78"/>
              <a:cs typeface="Sultan bold" pitchFamily="2" charset="-78"/>
            </a:endParaRPr>
          </a:p>
        </p:txBody>
      </p:sp>
      <p:sp>
        <p:nvSpPr>
          <p:cNvPr id="13"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AutoShape 4"/>
          <p:cNvSpPr>
            <a:spLocks noChangeArrowheads="1"/>
          </p:cNvSpPr>
          <p:nvPr/>
        </p:nvSpPr>
        <p:spPr bwMode="auto">
          <a:xfrm>
            <a:off x="2347913" y="228600"/>
            <a:ext cx="4286250" cy="908050"/>
          </a:xfrm>
          <a:prstGeom prst="roundRect">
            <a:avLst>
              <a:gd name="adj" fmla="val 16667"/>
            </a:avLst>
          </a:prstGeom>
          <a:solidFill>
            <a:srgbClr val="C00000"/>
          </a:solidFill>
          <a:ln w="9525">
            <a:round/>
            <a:headEnd/>
            <a:tailEnd/>
          </a:ln>
          <a:scene3d>
            <a:camera prst="legacyObliqueTopRight"/>
            <a:lightRig rig="legacyFlat3" dir="b"/>
          </a:scene3d>
          <a:sp3d extrusionH="227000" prstMaterial="legacyMatte">
            <a:bevelT w="13500" h="13500" prst="angle"/>
            <a:bevelB w="13500" h="13500" prst="angle"/>
            <a:extrusionClr>
              <a:srgbClr val="990033"/>
            </a:extrusionClr>
          </a:sp3d>
        </p:spPr>
        <p:txBody>
          <a:bodyPr lIns="91426" tIns="45713" rIns="91426" bIns="45713">
            <a:spAutoFit/>
            <a:flatTx/>
          </a:bodyPr>
          <a:lstStyle/>
          <a:p>
            <a:pPr algn="ctr" rtl="0" eaLnBrk="0" hangingPunct="0">
              <a:lnSpc>
                <a:spcPct val="110000"/>
              </a:lnSpc>
              <a:spcBef>
                <a:spcPct val="50000"/>
              </a:spcBef>
              <a:defRPr/>
            </a:pPr>
            <a:r>
              <a:rPr lang="ar-EG" sz="4300" dirty="0">
                <a:solidFill>
                  <a:schemeClr val="bg1"/>
                </a:solidFill>
                <a:effectLst>
                  <a:outerShdw blurRad="38100" dist="38100" dir="2700000" algn="tl">
                    <a:srgbClr val="000000"/>
                  </a:outerShdw>
                </a:effectLst>
                <a:latin typeface="Times New Roman" pitchFamily="18" charset="0"/>
                <a:cs typeface="Sultan bold" pitchFamily="2" charset="-78"/>
              </a:rPr>
              <a:t>عناصــــــر العــــرض</a:t>
            </a:r>
            <a:endParaRPr lang="en-US" sz="4300" dirty="0">
              <a:solidFill>
                <a:schemeClr val="bg1"/>
              </a:solidFill>
              <a:effectLst>
                <a:outerShdw blurRad="38100" dist="38100" dir="2700000" algn="tl">
                  <a:srgbClr val="000000"/>
                </a:outerShdw>
              </a:effectLst>
              <a:latin typeface="Times New Roman" pitchFamily="18" charset="0"/>
              <a:cs typeface="Sultan bold" pitchFamily="2" charset="-78"/>
            </a:endParaRPr>
          </a:p>
        </p:txBody>
      </p:sp>
      <p:sp>
        <p:nvSpPr>
          <p:cNvPr id="11267" name="Slide Number Placeholder 5"/>
          <p:cNvSpPr txBox="1">
            <a:spLocks noGrp="1"/>
          </p:cNvSpPr>
          <p:nvPr/>
        </p:nvSpPr>
        <p:spPr bwMode="auto">
          <a:xfrm>
            <a:off x="319088" y="6272213"/>
            <a:ext cx="2293937" cy="538162"/>
          </a:xfrm>
          <a:prstGeom prst="rect">
            <a:avLst/>
          </a:prstGeom>
          <a:noFill/>
          <a:ln w="9525">
            <a:noFill/>
            <a:miter lim="800000"/>
            <a:headEnd/>
            <a:tailEnd/>
          </a:ln>
        </p:spPr>
        <p:txBody>
          <a:bodyPr lIns="98289" tIns="49145" rIns="98289" bIns="49145"/>
          <a:lstStyle/>
          <a:p>
            <a:pPr algn="l" defTabSz="1044575" rtl="0"/>
            <a:r>
              <a:rPr lang="en-US" altLang="ar-EG" sz="1500">
                <a:solidFill>
                  <a:schemeClr val="bg1"/>
                </a:solidFill>
                <a:latin typeface="Arial" pitchFamily="34" charset="0"/>
                <a:cs typeface="Sultan bold" pitchFamily="2" charset="-78"/>
              </a:rPr>
              <a:t>2</a:t>
            </a:r>
          </a:p>
        </p:txBody>
      </p:sp>
      <p:grpSp>
        <p:nvGrpSpPr>
          <p:cNvPr id="11268" name="Group 48"/>
          <p:cNvGrpSpPr>
            <a:grpSpLocks/>
          </p:cNvGrpSpPr>
          <p:nvPr/>
        </p:nvGrpSpPr>
        <p:grpSpPr bwMode="auto">
          <a:xfrm>
            <a:off x="457200" y="2590800"/>
            <a:ext cx="8027988" cy="792163"/>
            <a:chOff x="612" y="1656"/>
            <a:chExt cx="4173" cy="289"/>
          </a:xfrm>
        </p:grpSpPr>
        <p:pic>
          <p:nvPicPr>
            <p:cNvPr id="2" name="Picture 42" descr="Picture2"/>
            <p:cNvPicPr>
              <a:picLocks noChangeAspect="1" noChangeArrowheads="1"/>
            </p:cNvPicPr>
            <p:nvPr/>
          </p:nvPicPr>
          <p:blipFill>
            <a:blip r:embed="rId3" cstate="print"/>
            <a:srcRect/>
            <a:stretch>
              <a:fillRect/>
            </a:stretch>
          </p:blipFill>
          <p:spPr bwMode="auto">
            <a:xfrm>
              <a:off x="612" y="1656"/>
              <a:ext cx="4173" cy="289"/>
            </a:xfrm>
            <a:prstGeom prst="rect">
              <a:avLst/>
            </a:prstGeom>
            <a:ln w="9525">
              <a:solidFill>
                <a:schemeClr val="tx1"/>
              </a:solidFill>
              <a:prstDash val="solid"/>
            </a:ln>
            <a:effectLst>
              <a:glow rad="101600">
                <a:schemeClr val="bg1">
                  <a:alpha val="40000"/>
                </a:schemeClr>
              </a:glow>
            </a:effectLst>
            <a:scene3d>
              <a:camera prst="orthographicFront"/>
              <a:lightRig rig="threePt" dir="t"/>
            </a:scene3d>
            <a:sp3d>
              <a:bevelT w="165100" prst="coolSlant"/>
            </a:sp3d>
          </p:spPr>
        </p:pic>
        <p:sp>
          <p:nvSpPr>
            <p:cNvPr id="11290" name="Rectangle 31"/>
            <p:cNvSpPr>
              <a:spLocks noChangeArrowheads="1"/>
            </p:cNvSpPr>
            <p:nvPr/>
          </p:nvSpPr>
          <p:spPr bwMode="auto">
            <a:xfrm>
              <a:off x="649" y="1718"/>
              <a:ext cx="4082" cy="213"/>
            </a:xfrm>
            <a:prstGeom prst="rect">
              <a:avLst/>
            </a:prstGeom>
            <a:noFill/>
            <a:ln w="9525">
              <a:noFill/>
              <a:miter lim="800000"/>
              <a:headEnd/>
              <a:tailEnd/>
            </a:ln>
          </p:spPr>
          <p:txBody>
            <a:bodyPr>
              <a:spAutoFit/>
            </a:bodyPr>
            <a:lstStyle/>
            <a:p>
              <a:pPr rtl="0">
                <a:lnSpc>
                  <a:spcPct val="85000"/>
                </a:lnSpc>
              </a:pPr>
              <a:r>
                <a:rPr lang="ar-EG" altLang="ar-EG" sz="3600" dirty="0">
                  <a:solidFill>
                    <a:srgbClr val="FFFF00"/>
                  </a:solidFill>
                  <a:cs typeface="Sultan bold" pitchFamily="2" charset="-78"/>
                </a:rPr>
                <a:t>ثانيا : التعريف بنظام إدارة </a:t>
              </a:r>
              <a:r>
                <a:rPr lang="ar-EG" altLang="ar-EG" sz="3600" dirty="0" smtClean="0">
                  <a:solidFill>
                    <a:srgbClr val="FFFF00"/>
                  </a:solidFill>
                  <a:cs typeface="Sultan bold" pitchFamily="2" charset="-78"/>
                </a:rPr>
                <a:t>الجودة</a:t>
              </a:r>
              <a:endParaRPr lang="en-US" altLang="ar-EG" sz="3600" dirty="0">
                <a:solidFill>
                  <a:srgbClr val="FFFF00"/>
                </a:solidFill>
                <a:cs typeface="Sultan bold" pitchFamily="2" charset="-78"/>
              </a:endParaRPr>
            </a:p>
          </p:txBody>
        </p:sp>
      </p:grpSp>
      <p:pic>
        <p:nvPicPr>
          <p:cNvPr id="10245" name="Picture 28" descr="Picture2"/>
          <p:cNvPicPr>
            <a:picLocks noChangeAspect="1" noChangeArrowheads="1"/>
          </p:cNvPicPr>
          <p:nvPr/>
        </p:nvPicPr>
        <p:blipFill>
          <a:blip r:embed="rId3" cstate="print"/>
          <a:srcRect/>
          <a:stretch>
            <a:fillRect/>
          </a:stretch>
        </p:blipFill>
        <p:spPr bwMode="auto">
          <a:xfrm>
            <a:off x="457736" y="1752601"/>
            <a:ext cx="8028000" cy="802800"/>
          </a:xfrm>
          <a:prstGeom prst="rect">
            <a:avLst/>
          </a:prstGeom>
          <a:solidFill>
            <a:srgbClr val="0070C0"/>
          </a:solidFill>
          <a:ln w="9525">
            <a:solidFill>
              <a:schemeClr val="tx1"/>
            </a:solidFill>
            <a:prstDash val="solid"/>
          </a:ln>
          <a:effectLst>
            <a:glow rad="101600">
              <a:schemeClr val="bg1">
                <a:alpha val="40000"/>
              </a:schemeClr>
            </a:glow>
          </a:effectLst>
          <a:scene3d>
            <a:camera prst="orthographicFront"/>
            <a:lightRig rig="threePt" dir="t"/>
          </a:scene3d>
          <a:sp3d>
            <a:bevelT w="165100" prst="coolSlant"/>
          </a:sp3d>
        </p:spPr>
      </p:pic>
      <p:pic>
        <p:nvPicPr>
          <p:cNvPr id="11270" name="Picture 5" descr="staranm"/>
          <p:cNvPicPr>
            <a:picLocks noChangeAspect="1" noChangeArrowheads="1" noCrop="1"/>
          </p:cNvPicPr>
          <p:nvPr/>
        </p:nvPicPr>
        <p:blipFill>
          <a:blip r:embed="rId4" cstate="print"/>
          <a:srcRect/>
          <a:stretch>
            <a:fillRect/>
          </a:stretch>
        </p:blipFill>
        <p:spPr bwMode="auto">
          <a:xfrm>
            <a:off x="8458200" y="1822450"/>
            <a:ext cx="738188" cy="692150"/>
          </a:xfrm>
          <a:prstGeom prst="rect">
            <a:avLst/>
          </a:prstGeom>
          <a:noFill/>
          <a:ln w="9525">
            <a:noFill/>
            <a:miter lim="800000"/>
            <a:headEnd/>
            <a:tailEnd/>
          </a:ln>
        </p:spPr>
      </p:pic>
      <p:sp>
        <p:nvSpPr>
          <p:cNvPr id="11271" name="Rectangle 25"/>
          <p:cNvSpPr>
            <a:spLocks noChangeArrowheads="1"/>
          </p:cNvSpPr>
          <p:nvPr/>
        </p:nvSpPr>
        <p:spPr bwMode="auto">
          <a:xfrm>
            <a:off x="1343025" y="1930400"/>
            <a:ext cx="7267575" cy="584200"/>
          </a:xfrm>
          <a:prstGeom prst="rect">
            <a:avLst/>
          </a:prstGeom>
          <a:noFill/>
          <a:ln w="9525">
            <a:noFill/>
            <a:miter lim="800000"/>
            <a:headEnd/>
            <a:tailEnd/>
          </a:ln>
        </p:spPr>
        <p:txBody>
          <a:bodyPr>
            <a:spAutoFit/>
          </a:bodyPr>
          <a:lstStyle/>
          <a:p>
            <a:pPr rtl="0">
              <a:lnSpc>
                <a:spcPct val="85000"/>
              </a:lnSpc>
            </a:pPr>
            <a:r>
              <a:rPr lang="ar-EG" altLang="ar-EG" sz="3600" dirty="0">
                <a:solidFill>
                  <a:srgbClr val="FFFF00"/>
                </a:solidFill>
                <a:cs typeface="Sultan bold" pitchFamily="2" charset="-78"/>
              </a:rPr>
              <a:t>   أولا  </a:t>
            </a:r>
            <a:r>
              <a:rPr lang="ar-EG" altLang="ar-EG" sz="3600" dirty="0" smtClean="0">
                <a:solidFill>
                  <a:srgbClr val="FFFF00"/>
                </a:solidFill>
                <a:cs typeface="Sultan bold" pitchFamily="2" charset="-78"/>
              </a:rPr>
              <a:t>:المقـــــدمـــــــــــــــــــــة </a:t>
            </a:r>
            <a:endParaRPr lang="en-US" altLang="ar-EG" sz="3600" dirty="0">
              <a:solidFill>
                <a:srgbClr val="FFFF00"/>
              </a:solidFill>
              <a:cs typeface="Sultan bold" pitchFamily="2" charset="-78"/>
            </a:endParaRPr>
          </a:p>
        </p:txBody>
      </p:sp>
      <p:sp>
        <p:nvSpPr>
          <p:cNvPr id="10250" name="Slide Number Placeholder 5"/>
          <p:cNvSpPr>
            <a:spLocks noGrp="1"/>
          </p:cNvSpPr>
          <p:nvPr>
            <p:ph type="sldNum" sz="quarter" idx="12"/>
          </p:nvPr>
        </p:nvSpPr>
        <p:spPr bwMode="auto">
          <a:xfrm>
            <a:off x="152400" y="6340475"/>
            <a:ext cx="2133600" cy="365125"/>
          </a:xfrm>
          <a:ln>
            <a:miter lim="800000"/>
            <a:headEnd/>
            <a:tailEnd/>
          </a:ln>
        </p:spPr>
        <p:txBody>
          <a:bodyPr wrap="square" lIns="91440" tIns="45720" rIns="91440" bIns="45720" numCol="1" compatLnSpc="1">
            <a:prstTxWarp prst="textNoShape">
              <a:avLst/>
            </a:prstTxWarp>
          </a:bodyPr>
          <a:lstStyle/>
          <a:p>
            <a:pPr algn="l" fontAlgn="base">
              <a:spcBef>
                <a:spcPct val="0"/>
              </a:spcBef>
              <a:spcAft>
                <a:spcPct val="0"/>
              </a:spcAft>
              <a:defRPr/>
            </a:pPr>
            <a:fld id="{7F389A82-0C5D-4790-94E0-F1DE6F2535C0}" type="slidenum">
              <a:rPr lang="ar-EG" smtClean="0">
                <a:solidFill>
                  <a:schemeClr val="tx1"/>
                </a:solidFill>
                <a:latin typeface="Arial" pitchFamily="34" charset="0"/>
              </a:rPr>
              <a:pPr algn="l" fontAlgn="base">
                <a:spcBef>
                  <a:spcPct val="0"/>
                </a:spcBef>
                <a:spcAft>
                  <a:spcPct val="0"/>
                </a:spcAft>
                <a:defRPr/>
              </a:pPr>
              <a:t>2</a:t>
            </a:fld>
            <a:endParaRPr lang="en-US" smtClean="0">
              <a:solidFill>
                <a:schemeClr val="tx1"/>
              </a:solidFill>
              <a:latin typeface="Arial" pitchFamily="34" charset="0"/>
              <a:cs typeface="Arial" pitchFamily="34" charset="0"/>
            </a:endParaRPr>
          </a:p>
        </p:txBody>
      </p:sp>
      <p:grpSp>
        <p:nvGrpSpPr>
          <p:cNvPr id="11273" name="Group 48"/>
          <p:cNvGrpSpPr>
            <a:grpSpLocks/>
          </p:cNvGrpSpPr>
          <p:nvPr/>
        </p:nvGrpSpPr>
        <p:grpSpPr bwMode="auto">
          <a:xfrm>
            <a:off x="457200" y="3362325"/>
            <a:ext cx="8027988" cy="828675"/>
            <a:chOff x="612" y="1615"/>
            <a:chExt cx="4173" cy="330"/>
          </a:xfrm>
        </p:grpSpPr>
        <p:pic>
          <p:nvPicPr>
            <p:cNvPr id="11287" name="Picture 42" descr="Picture2"/>
            <p:cNvPicPr>
              <a:picLocks noChangeAspect="1" noChangeArrowheads="1"/>
            </p:cNvPicPr>
            <p:nvPr/>
          </p:nvPicPr>
          <p:blipFill>
            <a:blip r:embed="rId3" cstate="print"/>
            <a:srcRect/>
            <a:stretch>
              <a:fillRect/>
            </a:stretch>
          </p:blipFill>
          <p:spPr bwMode="auto">
            <a:xfrm>
              <a:off x="612" y="1656"/>
              <a:ext cx="4173" cy="289"/>
            </a:xfrm>
            <a:prstGeom prst="rect">
              <a:avLst/>
            </a:prstGeom>
            <a:noFill/>
            <a:ln w="9525">
              <a:noFill/>
              <a:miter lim="800000"/>
              <a:headEnd/>
              <a:tailEnd/>
            </a:ln>
          </p:spPr>
        </p:pic>
        <p:sp>
          <p:nvSpPr>
            <p:cNvPr id="11288" name="Rectangle 31"/>
            <p:cNvSpPr>
              <a:spLocks noChangeArrowheads="1"/>
            </p:cNvSpPr>
            <p:nvPr/>
          </p:nvSpPr>
          <p:spPr bwMode="auto">
            <a:xfrm>
              <a:off x="612" y="1615"/>
              <a:ext cx="4082" cy="153"/>
            </a:xfrm>
            <a:prstGeom prst="rect">
              <a:avLst/>
            </a:prstGeom>
            <a:noFill/>
            <a:ln w="9525">
              <a:noFill/>
              <a:miter lim="800000"/>
              <a:headEnd/>
              <a:tailEnd/>
            </a:ln>
          </p:spPr>
          <p:txBody>
            <a:bodyPr>
              <a:spAutoFit/>
            </a:bodyPr>
            <a:lstStyle/>
            <a:p>
              <a:pPr rtl="0">
                <a:lnSpc>
                  <a:spcPct val="85000"/>
                </a:lnSpc>
              </a:pPr>
              <a:endParaRPr lang="en-US" altLang="ar-EG" sz="3600">
                <a:solidFill>
                  <a:srgbClr val="FFFF00"/>
                </a:solidFill>
                <a:cs typeface="Sultan bold" pitchFamily="2" charset="-78"/>
              </a:endParaRPr>
            </a:p>
          </p:txBody>
        </p:sp>
      </p:grpSp>
      <p:sp>
        <p:nvSpPr>
          <p:cNvPr id="16" name="Rectangle 15"/>
          <p:cNvSpPr/>
          <p:nvPr/>
        </p:nvSpPr>
        <p:spPr>
          <a:xfrm>
            <a:off x="1752600" y="3505200"/>
            <a:ext cx="6629400" cy="701675"/>
          </a:xfrm>
          <a:prstGeom prst="rect">
            <a:avLst/>
          </a:prstGeom>
        </p:spPr>
        <p:txBody>
          <a:bodyPr>
            <a:spAutoFit/>
          </a:bodyPr>
          <a:lstStyle/>
          <a:p>
            <a:pPr>
              <a:lnSpc>
                <a:spcPct val="110000"/>
              </a:lnSpc>
              <a:spcBef>
                <a:spcPct val="50000"/>
              </a:spcBef>
              <a:defRPr/>
            </a:pPr>
            <a:r>
              <a:rPr lang="ar-EG" sz="3600" dirty="0">
                <a:solidFill>
                  <a:srgbClr val="FFFF00"/>
                </a:solidFill>
                <a:latin typeface="Simplified Arabic" pitchFamily="18" charset="-78"/>
                <a:cs typeface="Sultan bold" pitchFamily="2" charset="-78"/>
              </a:rPr>
              <a:t>ثالثاً</a:t>
            </a:r>
            <a:r>
              <a:rPr lang="ar-EG" sz="3600" dirty="0" smtClean="0">
                <a:solidFill>
                  <a:srgbClr val="FFFF00"/>
                </a:solidFill>
                <a:latin typeface="Simplified Arabic" pitchFamily="18" charset="-78"/>
                <a:cs typeface="Sultan bold" pitchFamily="2" charset="-78"/>
              </a:rPr>
              <a:t>:</a:t>
            </a:r>
            <a:r>
              <a:rPr lang="ar-EG" altLang="ar-EG" sz="3600" b="1" dirty="0">
                <a:solidFill>
                  <a:srgbClr val="7030A0"/>
                </a:solidFill>
                <a:cs typeface="Sultan bold" pitchFamily="2" charset="-78"/>
              </a:rPr>
              <a:t> </a:t>
            </a:r>
            <a:r>
              <a:rPr lang="ar-EG" altLang="ar-EG" sz="3600" dirty="0" smtClean="0">
                <a:solidFill>
                  <a:srgbClr val="FFFF00"/>
                </a:solidFill>
                <a:cs typeface="Sultan bold" pitchFamily="2" charset="-78"/>
              </a:rPr>
              <a:t>وسائــل تحقيــق الجـــــودة</a:t>
            </a:r>
            <a:endParaRPr lang="en-US" altLang="ar-EG" sz="3600" dirty="0">
              <a:solidFill>
                <a:srgbClr val="FFFF00"/>
              </a:solidFill>
              <a:cs typeface="Sultan bold" pitchFamily="2" charset="-78"/>
            </a:endParaRPr>
          </a:p>
        </p:txBody>
      </p:sp>
      <p:grpSp>
        <p:nvGrpSpPr>
          <p:cNvPr id="11275" name="Group 48"/>
          <p:cNvGrpSpPr>
            <a:grpSpLocks/>
          </p:cNvGrpSpPr>
          <p:nvPr/>
        </p:nvGrpSpPr>
        <p:grpSpPr bwMode="auto">
          <a:xfrm>
            <a:off x="457200" y="4267200"/>
            <a:ext cx="8027988" cy="792163"/>
            <a:chOff x="612" y="1540"/>
            <a:chExt cx="4170" cy="259"/>
          </a:xfrm>
        </p:grpSpPr>
        <p:pic>
          <p:nvPicPr>
            <p:cNvPr id="11285" name="Picture 42" descr="Picture2"/>
            <p:cNvPicPr>
              <a:picLocks noChangeAspect="1" noChangeArrowheads="1"/>
            </p:cNvPicPr>
            <p:nvPr/>
          </p:nvPicPr>
          <p:blipFill>
            <a:blip r:embed="rId3" cstate="print"/>
            <a:srcRect/>
            <a:stretch>
              <a:fillRect/>
            </a:stretch>
          </p:blipFill>
          <p:spPr bwMode="auto">
            <a:xfrm>
              <a:off x="612" y="1540"/>
              <a:ext cx="4170" cy="259"/>
            </a:xfrm>
            <a:prstGeom prst="rect">
              <a:avLst/>
            </a:prstGeom>
            <a:noFill/>
            <a:ln w="9525">
              <a:noFill/>
              <a:miter lim="800000"/>
              <a:headEnd/>
              <a:tailEnd/>
            </a:ln>
          </p:spPr>
        </p:pic>
        <p:sp>
          <p:nvSpPr>
            <p:cNvPr id="11286" name="Rectangle 31"/>
            <p:cNvSpPr>
              <a:spLocks noChangeArrowheads="1"/>
            </p:cNvSpPr>
            <p:nvPr/>
          </p:nvSpPr>
          <p:spPr bwMode="auto">
            <a:xfrm>
              <a:off x="612" y="1615"/>
              <a:ext cx="4082" cy="153"/>
            </a:xfrm>
            <a:prstGeom prst="rect">
              <a:avLst/>
            </a:prstGeom>
            <a:noFill/>
            <a:ln w="9525">
              <a:noFill/>
              <a:miter lim="800000"/>
              <a:headEnd/>
              <a:tailEnd/>
            </a:ln>
          </p:spPr>
          <p:txBody>
            <a:bodyPr>
              <a:spAutoFit/>
            </a:bodyPr>
            <a:lstStyle/>
            <a:p>
              <a:pPr rtl="0">
                <a:lnSpc>
                  <a:spcPct val="85000"/>
                </a:lnSpc>
              </a:pPr>
              <a:endParaRPr lang="en-US" altLang="ar-EG" sz="3600">
                <a:solidFill>
                  <a:srgbClr val="FFFF00"/>
                </a:solidFill>
                <a:cs typeface="Sultan bold" pitchFamily="2" charset="-78"/>
              </a:endParaRPr>
            </a:p>
          </p:txBody>
        </p:sp>
      </p:grpSp>
      <p:sp>
        <p:nvSpPr>
          <p:cNvPr id="21" name="Rectangle 20"/>
          <p:cNvSpPr/>
          <p:nvPr/>
        </p:nvSpPr>
        <p:spPr>
          <a:xfrm>
            <a:off x="1752600" y="4343400"/>
            <a:ext cx="6629400" cy="701675"/>
          </a:xfrm>
          <a:prstGeom prst="rect">
            <a:avLst/>
          </a:prstGeom>
        </p:spPr>
        <p:txBody>
          <a:bodyPr>
            <a:spAutoFit/>
          </a:bodyPr>
          <a:lstStyle/>
          <a:p>
            <a:pPr>
              <a:lnSpc>
                <a:spcPct val="110000"/>
              </a:lnSpc>
              <a:spcBef>
                <a:spcPct val="50000"/>
              </a:spcBef>
              <a:defRPr/>
            </a:pPr>
            <a:r>
              <a:rPr lang="ar-EG" sz="3600" dirty="0" smtClean="0">
                <a:solidFill>
                  <a:srgbClr val="FFFF00"/>
                </a:solidFill>
                <a:latin typeface="Simplified Arabic" pitchFamily="18" charset="-78"/>
                <a:cs typeface="Sultan bold" pitchFamily="2" charset="-78"/>
              </a:rPr>
              <a:t>رابعاً:مبادئ نظام إدارة الجـــــودة</a:t>
            </a:r>
            <a:endParaRPr lang="en-US" sz="3600" dirty="0">
              <a:solidFill>
                <a:srgbClr val="FFFF00"/>
              </a:solidFill>
              <a:effectLst>
                <a:outerShdw blurRad="38100" dist="38100" dir="2700000" algn="tl">
                  <a:srgbClr val="000000">
                    <a:alpha val="43137"/>
                  </a:srgbClr>
                </a:outerShdw>
              </a:effectLst>
              <a:cs typeface="Sultan bold" pitchFamily="2" charset="-78"/>
            </a:endParaRPr>
          </a:p>
        </p:txBody>
      </p:sp>
      <p:grpSp>
        <p:nvGrpSpPr>
          <p:cNvPr id="11277" name="Group 48"/>
          <p:cNvGrpSpPr>
            <a:grpSpLocks/>
          </p:cNvGrpSpPr>
          <p:nvPr/>
        </p:nvGrpSpPr>
        <p:grpSpPr bwMode="auto">
          <a:xfrm>
            <a:off x="457200" y="5153025"/>
            <a:ext cx="8027988" cy="792163"/>
            <a:chOff x="612" y="1540"/>
            <a:chExt cx="4170" cy="259"/>
          </a:xfrm>
        </p:grpSpPr>
        <p:pic>
          <p:nvPicPr>
            <p:cNvPr id="11283" name="Picture 42" descr="Picture2"/>
            <p:cNvPicPr>
              <a:picLocks noChangeAspect="1" noChangeArrowheads="1"/>
            </p:cNvPicPr>
            <p:nvPr/>
          </p:nvPicPr>
          <p:blipFill>
            <a:blip r:embed="rId3" cstate="print"/>
            <a:srcRect/>
            <a:stretch>
              <a:fillRect/>
            </a:stretch>
          </p:blipFill>
          <p:spPr bwMode="auto">
            <a:xfrm>
              <a:off x="612" y="1540"/>
              <a:ext cx="4170" cy="259"/>
            </a:xfrm>
            <a:prstGeom prst="rect">
              <a:avLst/>
            </a:prstGeom>
            <a:noFill/>
            <a:ln w="9525">
              <a:noFill/>
              <a:miter lim="800000"/>
              <a:headEnd/>
              <a:tailEnd/>
            </a:ln>
          </p:spPr>
        </p:pic>
        <p:sp>
          <p:nvSpPr>
            <p:cNvPr id="11284" name="Rectangle 31"/>
            <p:cNvSpPr>
              <a:spLocks noChangeArrowheads="1"/>
            </p:cNvSpPr>
            <p:nvPr/>
          </p:nvSpPr>
          <p:spPr bwMode="auto">
            <a:xfrm>
              <a:off x="612" y="1615"/>
              <a:ext cx="4082" cy="153"/>
            </a:xfrm>
            <a:prstGeom prst="rect">
              <a:avLst/>
            </a:prstGeom>
            <a:noFill/>
            <a:ln w="9525">
              <a:noFill/>
              <a:miter lim="800000"/>
              <a:headEnd/>
              <a:tailEnd/>
            </a:ln>
          </p:spPr>
          <p:txBody>
            <a:bodyPr>
              <a:spAutoFit/>
            </a:bodyPr>
            <a:lstStyle/>
            <a:p>
              <a:pPr rtl="0">
                <a:lnSpc>
                  <a:spcPct val="85000"/>
                </a:lnSpc>
              </a:pPr>
              <a:endParaRPr lang="en-US" altLang="ar-EG" sz="3600">
                <a:solidFill>
                  <a:srgbClr val="FFFF00"/>
                </a:solidFill>
                <a:cs typeface="Sultan bold" pitchFamily="2" charset="-78"/>
              </a:endParaRPr>
            </a:p>
          </p:txBody>
        </p:sp>
      </p:grpSp>
      <p:sp>
        <p:nvSpPr>
          <p:cNvPr id="26" name="Rectangle 25"/>
          <p:cNvSpPr/>
          <p:nvPr/>
        </p:nvSpPr>
        <p:spPr>
          <a:xfrm>
            <a:off x="304800" y="5229225"/>
            <a:ext cx="8153400" cy="701675"/>
          </a:xfrm>
          <a:prstGeom prst="rect">
            <a:avLst/>
          </a:prstGeom>
        </p:spPr>
        <p:txBody>
          <a:bodyPr>
            <a:spAutoFit/>
          </a:bodyPr>
          <a:lstStyle/>
          <a:p>
            <a:pPr>
              <a:lnSpc>
                <a:spcPct val="110000"/>
              </a:lnSpc>
              <a:spcBef>
                <a:spcPct val="50000"/>
              </a:spcBef>
              <a:defRPr/>
            </a:pPr>
            <a:r>
              <a:rPr lang="ar-EG" sz="3600" dirty="0">
                <a:solidFill>
                  <a:srgbClr val="FFFF00"/>
                </a:solidFill>
                <a:latin typeface="Simplified Arabic" pitchFamily="18" charset="-78"/>
                <a:cs typeface="Sultan bold" pitchFamily="2" charset="-78"/>
              </a:rPr>
              <a:t>خامساً:تجربة الجهـاز الفلسطيني فى تطبيق مواصفة </a:t>
            </a:r>
            <a:r>
              <a:rPr lang="en-GB" sz="3200" b="1" dirty="0">
                <a:solidFill>
                  <a:srgbClr val="FFFF00"/>
                </a:solidFill>
                <a:latin typeface="Times New Roman" pitchFamily="18" charset="0"/>
                <a:cs typeface="Times New Roman" pitchFamily="18" charset="0"/>
              </a:rPr>
              <a:t>ISO</a:t>
            </a:r>
            <a:endParaRPr lang="en-US" sz="36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1279" name="Picture 5" descr="staranm"/>
          <p:cNvPicPr>
            <a:picLocks noChangeAspect="1" noChangeArrowheads="1" noCrop="1"/>
          </p:cNvPicPr>
          <p:nvPr/>
        </p:nvPicPr>
        <p:blipFill>
          <a:blip r:embed="rId4" cstate="print"/>
          <a:srcRect/>
          <a:stretch>
            <a:fillRect/>
          </a:stretch>
        </p:blipFill>
        <p:spPr bwMode="auto">
          <a:xfrm>
            <a:off x="8405813" y="3422650"/>
            <a:ext cx="738187" cy="692150"/>
          </a:xfrm>
          <a:prstGeom prst="rect">
            <a:avLst/>
          </a:prstGeom>
          <a:noFill/>
          <a:ln w="9525">
            <a:noFill/>
            <a:miter lim="800000"/>
            <a:headEnd/>
            <a:tailEnd/>
          </a:ln>
        </p:spPr>
      </p:pic>
      <p:pic>
        <p:nvPicPr>
          <p:cNvPr id="11280" name="Picture 5" descr="staranm"/>
          <p:cNvPicPr>
            <a:picLocks noChangeAspect="1" noChangeArrowheads="1" noCrop="1"/>
          </p:cNvPicPr>
          <p:nvPr/>
        </p:nvPicPr>
        <p:blipFill>
          <a:blip r:embed="rId4" cstate="print"/>
          <a:srcRect/>
          <a:stretch>
            <a:fillRect/>
          </a:stretch>
        </p:blipFill>
        <p:spPr bwMode="auto">
          <a:xfrm>
            <a:off x="8405813" y="4343400"/>
            <a:ext cx="738187" cy="692150"/>
          </a:xfrm>
          <a:prstGeom prst="rect">
            <a:avLst/>
          </a:prstGeom>
          <a:noFill/>
          <a:ln w="9525">
            <a:noFill/>
            <a:miter lim="800000"/>
            <a:headEnd/>
            <a:tailEnd/>
          </a:ln>
        </p:spPr>
      </p:pic>
      <p:pic>
        <p:nvPicPr>
          <p:cNvPr id="11281" name="Picture 5" descr="staranm"/>
          <p:cNvPicPr>
            <a:picLocks noChangeAspect="1" noChangeArrowheads="1" noCrop="1"/>
          </p:cNvPicPr>
          <p:nvPr/>
        </p:nvPicPr>
        <p:blipFill>
          <a:blip r:embed="rId4" cstate="print"/>
          <a:srcRect/>
          <a:stretch>
            <a:fillRect/>
          </a:stretch>
        </p:blipFill>
        <p:spPr bwMode="auto">
          <a:xfrm>
            <a:off x="8405813" y="5257800"/>
            <a:ext cx="738187" cy="692150"/>
          </a:xfrm>
          <a:prstGeom prst="rect">
            <a:avLst/>
          </a:prstGeom>
          <a:noFill/>
          <a:ln w="9525">
            <a:noFill/>
            <a:miter lim="800000"/>
            <a:headEnd/>
            <a:tailEnd/>
          </a:ln>
        </p:spPr>
      </p:pic>
      <p:pic>
        <p:nvPicPr>
          <p:cNvPr id="11282" name="Picture 5" descr="staranm"/>
          <p:cNvPicPr>
            <a:picLocks noChangeAspect="1" noChangeArrowheads="1" noCrop="1"/>
          </p:cNvPicPr>
          <p:nvPr/>
        </p:nvPicPr>
        <p:blipFill>
          <a:blip r:embed="rId4" cstate="print"/>
          <a:srcRect/>
          <a:stretch>
            <a:fillRect/>
          </a:stretch>
        </p:blipFill>
        <p:spPr bwMode="auto">
          <a:xfrm>
            <a:off x="8405813" y="2667000"/>
            <a:ext cx="738187" cy="692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ثالثاً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تنفيذ التغيير وإدامته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rgbClr val="C00000"/>
                          </a:solidFill>
                          <a:latin typeface="Traditional Arabic" pitchFamily="18" charset="-78"/>
                          <a:ea typeface="+mn-ea"/>
                          <a:cs typeface="Sultan bold" pitchFamily="2" charset="-78"/>
                        </a:rPr>
                        <a:t>ثانياً</a:t>
                      </a:r>
                      <a:r>
                        <a:rPr kumimoji="0" lang="en-US" altLang="en-US" sz="3600" kern="1200" dirty="0" smtClean="0">
                          <a:solidFill>
                            <a:srgbClr val="C00000"/>
                          </a:solidFill>
                          <a:latin typeface="Traditional Arabic" pitchFamily="18" charset="-78"/>
                          <a:ea typeface="+mn-ea"/>
                          <a:cs typeface="Sultan bold" pitchFamily="2" charset="-78"/>
                        </a:rPr>
                        <a:t>:</a:t>
                      </a:r>
                      <a:r>
                        <a:rPr kumimoji="0" lang="ar-SA" altLang="en-US" sz="3600" kern="1200" dirty="0" smtClean="0">
                          <a:solidFill>
                            <a:srgbClr val="C00000"/>
                          </a:solidFill>
                          <a:latin typeface="Traditional Arabic" pitchFamily="18" charset="-78"/>
                          <a:ea typeface="+mn-ea"/>
                          <a:cs typeface="Sultan bold" pitchFamily="2" charset="-78"/>
                        </a:rPr>
                        <a:t>إشراك وتمكين الجهاز بأكمله</a:t>
                      </a:r>
                      <a:endParaRPr kumimoji="0" lang="en-US" altLang="en-US" sz="3600" kern="12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chemeClr val="tx1">
                              <a:lumMod val="65000"/>
                              <a:lumOff val="35000"/>
                            </a:schemeClr>
                          </a:solidFill>
                          <a:latin typeface="Traditional Arabic" pitchFamily="18" charset="-78"/>
                          <a:ea typeface="+mn-ea"/>
                          <a:cs typeface="Sultan bold" pitchFamily="2" charset="-78"/>
                        </a:rPr>
                        <a:t>أولاً</a:t>
                      </a:r>
                      <a:r>
                        <a:rPr lang="en-US" altLang="en-US" sz="3600" dirty="0" smtClean="0">
                          <a:solidFill>
                            <a:schemeClr val="tx1">
                              <a:lumMod val="65000"/>
                              <a:lumOff val="35000"/>
                            </a:schemeClr>
                          </a:solidFill>
                          <a:latin typeface="Traditional Arabic" pitchFamily="18" charset="-78"/>
                          <a:ea typeface="+mn-ea"/>
                          <a:cs typeface="Sultan bold" pitchFamily="2" charset="-78"/>
                        </a:rPr>
                        <a:t>:</a:t>
                      </a:r>
                      <a:r>
                        <a:rPr lang="ar-SA" altLang="en-US" sz="3600" dirty="0" smtClean="0">
                          <a:solidFill>
                            <a:schemeClr val="tx1">
                              <a:lumMod val="65000"/>
                              <a:lumOff val="35000"/>
                            </a:schemeClr>
                          </a:solidFill>
                          <a:latin typeface="Traditional Arabic" pitchFamily="18" charset="-78"/>
                          <a:ea typeface="+mn-ea"/>
                          <a:cs typeface="Sultan bold" pitchFamily="2" charset="-78"/>
                        </a:rPr>
                        <a:t>خلق مناخ للتغيير</a:t>
                      </a:r>
                      <a:endParaRPr lang="en-US" altLang="en-US" sz="36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29709" name="TextBox 9"/>
          <p:cNvSpPr txBox="1">
            <a:spLocks noChangeArrowheads="1"/>
          </p:cNvSpPr>
          <p:nvPr/>
        </p:nvSpPr>
        <p:spPr bwMode="auto">
          <a:xfrm>
            <a:off x="2836863" y="3454400"/>
            <a:ext cx="5773737"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EG" altLang="en-US" sz="2800">
                <a:solidFill>
                  <a:srgbClr val="C00000"/>
                </a:solidFill>
                <a:latin typeface="Times New Roman" pitchFamily="18" charset="0"/>
                <a:cs typeface="Times New Roman" pitchFamily="18" charset="0"/>
              </a:rPr>
              <a:t>4</a:t>
            </a:r>
            <a:r>
              <a:rPr lang="ar-SA" altLang="en-US" sz="2800">
                <a:solidFill>
                  <a:srgbClr val="C00000"/>
                </a:solidFill>
                <a:latin typeface="Times New Roman" pitchFamily="18" charset="0"/>
                <a:cs typeface="Times New Roman" pitchFamily="18" charset="0"/>
              </a:rPr>
              <a:t>-</a:t>
            </a:r>
            <a:r>
              <a:rPr lang="ar-EG" altLang="en-US" sz="2400">
                <a:solidFill>
                  <a:srgbClr val="C00000"/>
                </a:solidFill>
                <a:latin typeface="Traditional Arabic" pitchFamily="18" charset="-78"/>
                <a:cs typeface="Sultan bold" pitchFamily="2" charset="-78"/>
              </a:rPr>
              <a:t> </a:t>
            </a:r>
            <a:r>
              <a:rPr lang="ar-SA" altLang="en-US" sz="3200">
                <a:solidFill>
                  <a:srgbClr val="C00000"/>
                </a:solidFill>
                <a:latin typeface="Traditional Arabic" pitchFamily="18" charset="-78"/>
                <a:cs typeface="Sultan bold" pitchFamily="2" charset="-78"/>
              </a:rPr>
              <a:t>التواص</a:t>
            </a:r>
            <a:r>
              <a:rPr lang="ar-EG" altLang="en-US" sz="3200">
                <a:solidFill>
                  <a:srgbClr val="C00000"/>
                </a:solidFill>
                <a:latin typeface="Traditional Arabic" pitchFamily="18" charset="-78"/>
                <a:cs typeface="Sultan bold" pitchFamily="2" charset="-78"/>
              </a:rPr>
              <a:t>ـــ</a:t>
            </a:r>
            <a:r>
              <a:rPr lang="ar-SA" altLang="en-US" sz="3200">
                <a:solidFill>
                  <a:srgbClr val="C00000"/>
                </a:solidFill>
                <a:latin typeface="Traditional Arabic" pitchFamily="18" charset="-78"/>
                <a:cs typeface="Sultan bold" pitchFamily="2" charset="-78"/>
              </a:rPr>
              <a:t>ل لإدارة التغ</a:t>
            </a:r>
            <a:r>
              <a:rPr lang="ar-EG" altLang="en-US" sz="3200">
                <a:solidFill>
                  <a:srgbClr val="C00000"/>
                </a:solidFill>
                <a:latin typeface="Traditional Arabic" pitchFamily="18" charset="-78"/>
                <a:cs typeface="Sultan bold" pitchFamily="2" charset="-78"/>
              </a:rPr>
              <a:t>ـ</a:t>
            </a:r>
            <a:r>
              <a:rPr lang="ar-SA" altLang="en-US" sz="3200">
                <a:solidFill>
                  <a:srgbClr val="C00000"/>
                </a:solidFill>
                <a:latin typeface="Traditional Arabic" pitchFamily="18" charset="-78"/>
                <a:cs typeface="Sultan bold" pitchFamily="2" charset="-78"/>
              </a:rPr>
              <a:t>يير</a:t>
            </a:r>
            <a:endParaRPr lang="en-US" altLang="en-US" sz="3200">
              <a:solidFill>
                <a:srgbClr val="C00000"/>
              </a:solidFill>
              <a:latin typeface="Traditional Arabic" pitchFamily="18" charset="-78"/>
              <a:cs typeface="Sultan bold" pitchFamily="2" charset="-78"/>
            </a:endParaRPr>
          </a:p>
        </p:txBody>
      </p:sp>
      <p:sp>
        <p:nvSpPr>
          <p:cNvPr id="29710"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81C76ACB-49BC-48CA-935C-3DF9F0A29486}"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20</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29715"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29712" name="TextBox 9"/>
          <p:cNvSpPr txBox="1">
            <a:spLocks noChangeArrowheads="1"/>
          </p:cNvSpPr>
          <p:nvPr/>
        </p:nvSpPr>
        <p:spPr bwMode="auto">
          <a:xfrm>
            <a:off x="2819400" y="4241800"/>
            <a:ext cx="5773738"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5</a:t>
            </a:r>
            <a:r>
              <a:rPr lang="ar-SA" altLang="en-US" sz="2800">
                <a:latin typeface="Times New Roman" pitchFamily="18" charset="0"/>
                <a:cs typeface="Times New Roman" pitchFamily="18" charset="0"/>
              </a:rPr>
              <a:t>-</a:t>
            </a:r>
            <a:r>
              <a:rPr lang="ar-EG" altLang="en-US" sz="2800">
                <a:latin typeface="Times New Roman" pitchFamily="18" charset="0"/>
                <a:cs typeface="Times New Roman" pitchFamily="18" charset="0"/>
              </a:rPr>
              <a:t> </a:t>
            </a:r>
            <a:r>
              <a:rPr lang="ar-SA" altLang="en-US" sz="3200">
                <a:latin typeface="Traditional Arabic" pitchFamily="18" charset="-78"/>
                <a:cs typeface="Sultan bold" pitchFamily="2" charset="-78"/>
              </a:rPr>
              <a:t>تمك</a:t>
            </a:r>
            <a:r>
              <a:rPr lang="ar-EG" altLang="en-US" sz="3200">
                <a:latin typeface="Traditional Arabic" pitchFamily="18" charset="-78"/>
                <a:cs typeface="Sultan bold" pitchFamily="2" charset="-78"/>
              </a:rPr>
              <a:t>ـــــ</a:t>
            </a:r>
            <a:r>
              <a:rPr lang="ar-SA" altLang="en-US" sz="3200">
                <a:latin typeface="Traditional Arabic" pitchFamily="18" charset="-78"/>
                <a:cs typeface="Sultan bold" pitchFamily="2" charset="-78"/>
              </a:rPr>
              <a:t>ين الموظف</a:t>
            </a:r>
            <a:r>
              <a:rPr lang="ar-EG" altLang="en-US" sz="3200">
                <a:latin typeface="Traditional Arabic" pitchFamily="18" charset="-78"/>
                <a:cs typeface="Sultan bold" pitchFamily="2" charset="-78"/>
              </a:rPr>
              <a:t>ـــــ</a:t>
            </a:r>
            <a:r>
              <a:rPr lang="ar-SA" altLang="en-US" sz="3200">
                <a:latin typeface="Traditional Arabic" pitchFamily="18" charset="-78"/>
                <a:cs typeface="Sultan bold" pitchFamily="2" charset="-78"/>
              </a:rPr>
              <a:t>ين </a:t>
            </a:r>
            <a:endParaRPr lang="en-US" altLang="en-US" sz="3200">
              <a:latin typeface="Traditional Arabic" pitchFamily="18" charset="-78"/>
              <a:cs typeface="Sultan bold" pitchFamily="2" charset="-78"/>
            </a:endParaRPr>
          </a:p>
        </p:txBody>
      </p:sp>
      <p:sp>
        <p:nvSpPr>
          <p:cNvPr id="29713" name="TextBox 9"/>
          <p:cNvSpPr txBox="1">
            <a:spLocks noChangeArrowheads="1"/>
          </p:cNvSpPr>
          <p:nvPr/>
        </p:nvSpPr>
        <p:spPr bwMode="auto">
          <a:xfrm>
            <a:off x="1143000" y="5054600"/>
            <a:ext cx="7467600"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6</a:t>
            </a:r>
            <a:r>
              <a:rPr lang="ar-SA" altLang="en-US" sz="2800">
                <a:latin typeface="Times New Roman" pitchFamily="18" charset="0"/>
                <a:cs typeface="Times New Roman" pitchFamily="18" charset="0"/>
              </a:rPr>
              <a:t>-</a:t>
            </a:r>
            <a:r>
              <a:rPr lang="ar-SA" altLang="en-US" sz="3200">
                <a:latin typeface="Traditional Arabic" pitchFamily="18" charset="-78"/>
                <a:cs typeface="Sultan bold" pitchFamily="2" charset="-78"/>
              </a:rPr>
              <a:t> توليد انتصارات </a:t>
            </a:r>
            <a:r>
              <a:rPr lang="ar-EG" altLang="en-US" sz="3200">
                <a:latin typeface="Traditional Arabic" pitchFamily="18" charset="-78"/>
                <a:cs typeface="Sultan bold" pitchFamily="2" charset="-78"/>
              </a:rPr>
              <a:t>سريعة </a:t>
            </a:r>
            <a:r>
              <a:rPr lang="ar-SA" altLang="en-US" sz="3200">
                <a:latin typeface="Traditional Arabic" pitchFamily="18" charset="-78"/>
                <a:cs typeface="Sultan bold" pitchFamily="2" charset="-78"/>
              </a:rPr>
              <a:t>(على المدى القصي</a:t>
            </a:r>
            <a:r>
              <a:rPr lang="ar-EG" altLang="en-US" sz="3200">
                <a:latin typeface="Traditional Arabic" pitchFamily="18" charset="-78"/>
                <a:cs typeface="Sultan bold" pitchFamily="2" charset="-78"/>
              </a:rPr>
              <a:t>ر)</a:t>
            </a:r>
            <a:endParaRPr lang="en-US" altLang="en-US" sz="3200">
              <a:latin typeface="Traditional Arabic" pitchFamily="18" charset="-78"/>
              <a:cs typeface="Sultan bold" pitchFamily="2" charset="-78"/>
            </a:endParaRPr>
          </a:p>
        </p:txBody>
      </p:sp>
      <p:sp>
        <p:nvSpPr>
          <p:cNvPr id="13"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ثالثاً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تنفيذ التغيير وإدامته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rgbClr val="C00000"/>
                          </a:solidFill>
                          <a:latin typeface="Traditional Arabic" pitchFamily="18" charset="-78"/>
                          <a:ea typeface="+mn-ea"/>
                          <a:cs typeface="Sultan bold" pitchFamily="2" charset="-78"/>
                        </a:rPr>
                        <a:t>ثانياً</a:t>
                      </a:r>
                      <a:r>
                        <a:rPr kumimoji="0" lang="en-US" altLang="en-US" sz="3600" kern="1200" dirty="0" smtClean="0">
                          <a:solidFill>
                            <a:srgbClr val="C00000"/>
                          </a:solidFill>
                          <a:latin typeface="Traditional Arabic" pitchFamily="18" charset="-78"/>
                          <a:ea typeface="+mn-ea"/>
                          <a:cs typeface="Sultan bold" pitchFamily="2" charset="-78"/>
                        </a:rPr>
                        <a:t>:</a:t>
                      </a:r>
                      <a:r>
                        <a:rPr kumimoji="0" lang="ar-SA" altLang="en-US" sz="3600" kern="1200" dirty="0" smtClean="0">
                          <a:solidFill>
                            <a:srgbClr val="C00000"/>
                          </a:solidFill>
                          <a:latin typeface="Traditional Arabic" pitchFamily="18" charset="-78"/>
                          <a:ea typeface="+mn-ea"/>
                          <a:cs typeface="Sultan bold" pitchFamily="2" charset="-78"/>
                        </a:rPr>
                        <a:t>إشراك وتمكين الجهاز بأكمله</a:t>
                      </a:r>
                      <a:endParaRPr kumimoji="0" lang="en-US" altLang="en-US" sz="3600" kern="12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chemeClr val="tx1">
                              <a:lumMod val="65000"/>
                              <a:lumOff val="35000"/>
                            </a:schemeClr>
                          </a:solidFill>
                          <a:latin typeface="Traditional Arabic" pitchFamily="18" charset="-78"/>
                          <a:ea typeface="+mn-ea"/>
                          <a:cs typeface="Sultan bold" pitchFamily="2" charset="-78"/>
                        </a:rPr>
                        <a:t>أولاً</a:t>
                      </a:r>
                      <a:r>
                        <a:rPr lang="en-US" altLang="en-US" sz="3600" dirty="0" smtClean="0">
                          <a:solidFill>
                            <a:schemeClr val="tx1">
                              <a:lumMod val="65000"/>
                              <a:lumOff val="35000"/>
                            </a:schemeClr>
                          </a:solidFill>
                          <a:latin typeface="Traditional Arabic" pitchFamily="18" charset="-78"/>
                          <a:ea typeface="+mn-ea"/>
                          <a:cs typeface="Sultan bold" pitchFamily="2" charset="-78"/>
                        </a:rPr>
                        <a:t>:</a:t>
                      </a:r>
                      <a:r>
                        <a:rPr lang="ar-SA" altLang="en-US" sz="3600" dirty="0" smtClean="0">
                          <a:solidFill>
                            <a:schemeClr val="tx1">
                              <a:lumMod val="65000"/>
                              <a:lumOff val="35000"/>
                            </a:schemeClr>
                          </a:solidFill>
                          <a:latin typeface="Traditional Arabic" pitchFamily="18" charset="-78"/>
                          <a:ea typeface="+mn-ea"/>
                          <a:cs typeface="Sultan bold" pitchFamily="2" charset="-78"/>
                        </a:rPr>
                        <a:t>خلق مناخ للتغيير</a:t>
                      </a:r>
                      <a:endParaRPr lang="en-US" altLang="en-US" sz="36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0733" name="TextBox 9"/>
          <p:cNvSpPr txBox="1">
            <a:spLocks noChangeArrowheads="1"/>
          </p:cNvSpPr>
          <p:nvPr/>
        </p:nvSpPr>
        <p:spPr bwMode="auto">
          <a:xfrm>
            <a:off x="2836863" y="3454400"/>
            <a:ext cx="5773737"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4</a:t>
            </a:r>
            <a:r>
              <a:rPr lang="ar-SA" altLang="en-US" sz="2800">
                <a:latin typeface="Times New Roman" pitchFamily="18" charset="0"/>
                <a:cs typeface="Times New Roman" pitchFamily="18" charset="0"/>
              </a:rPr>
              <a:t>-</a:t>
            </a:r>
            <a:r>
              <a:rPr lang="ar-EG" altLang="en-US" sz="2400">
                <a:latin typeface="Traditional Arabic" pitchFamily="18" charset="-78"/>
                <a:cs typeface="Sultan bold" pitchFamily="2" charset="-78"/>
              </a:rPr>
              <a:t> </a:t>
            </a:r>
            <a:r>
              <a:rPr lang="ar-SA" altLang="en-US" sz="3200">
                <a:latin typeface="Traditional Arabic" pitchFamily="18" charset="-78"/>
                <a:cs typeface="Sultan bold" pitchFamily="2" charset="-78"/>
              </a:rPr>
              <a:t>التواص</a:t>
            </a:r>
            <a:r>
              <a:rPr lang="ar-EG" altLang="en-US" sz="3200">
                <a:latin typeface="Traditional Arabic" pitchFamily="18" charset="-78"/>
                <a:cs typeface="Sultan bold" pitchFamily="2" charset="-78"/>
              </a:rPr>
              <a:t>ـــ</a:t>
            </a:r>
            <a:r>
              <a:rPr lang="ar-SA" altLang="en-US" sz="3200">
                <a:latin typeface="Traditional Arabic" pitchFamily="18" charset="-78"/>
                <a:cs typeface="Sultan bold" pitchFamily="2" charset="-78"/>
              </a:rPr>
              <a:t>ل لإدارة التغ</a:t>
            </a:r>
            <a:r>
              <a:rPr lang="ar-EG" altLang="en-US" sz="3200">
                <a:latin typeface="Traditional Arabic" pitchFamily="18" charset="-78"/>
                <a:cs typeface="Sultan bold" pitchFamily="2" charset="-78"/>
              </a:rPr>
              <a:t>ـ</a:t>
            </a:r>
            <a:r>
              <a:rPr lang="ar-SA" altLang="en-US" sz="3200">
                <a:latin typeface="Traditional Arabic" pitchFamily="18" charset="-78"/>
                <a:cs typeface="Sultan bold" pitchFamily="2" charset="-78"/>
              </a:rPr>
              <a:t>يير</a:t>
            </a:r>
            <a:endParaRPr lang="en-US" altLang="en-US" sz="3200">
              <a:latin typeface="Traditional Arabic" pitchFamily="18" charset="-78"/>
              <a:cs typeface="Sultan bold" pitchFamily="2" charset="-78"/>
            </a:endParaRPr>
          </a:p>
        </p:txBody>
      </p:sp>
      <p:sp>
        <p:nvSpPr>
          <p:cNvPr id="30734"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4D190FA9-4547-4B20-937E-AFC3924E4433}"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21</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30739"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30736" name="TextBox 9"/>
          <p:cNvSpPr txBox="1">
            <a:spLocks noChangeArrowheads="1"/>
          </p:cNvSpPr>
          <p:nvPr/>
        </p:nvSpPr>
        <p:spPr bwMode="auto">
          <a:xfrm>
            <a:off x="2819400" y="4241800"/>
            <a:ext cx="5773738"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EG" altLang="en-US" sz="2800">
                <a:solidFill>
                  <a:srgbClr val="C00000"/>
                </a:solidFill>
                <a:latin typeface="Times New Roman" pitchFamily="18" charset="0"/>
                <a:cs typeface="Times New Roman" pitchFamily="18" charset="0"/>
              </a:rPr>
              <a:t>5</a:t>
            </a:r>
            <a:r>
              <a:rPr lang="ar-SA" altLang="en-US" sz="2800">
                <a:solidFill>
                  <a:srgbClr val="C00000"/>
                </a:solidFill>
                <a:latin typeface="Times New Roman" pitchFamily="18" charset="0"/>
                <a:cs typeface="Times New Roman" pitchFamily="18" charset="0"/>
              </a:rPr>
              <a:t>-</a:t>
            </a:r>
            <a:r>
              <a:rPr lang="ar-EG" altLang="en-US" sz="2800">
                <a:solidFill>
                  <a:srgbClr val="C00000"/>
                </a:solidFill>
                <a:latin typeface="Times New Roman" pitchFamily="18" charset="0"/>
                <a:cs typeface="Times New Roman" pitchFamily="18" charset="0"/>
              </a:rPr>
              <a:t> </a:t>
            </a:r>
            <a:r>
              <a:rPr lang="ar-SA" altLang="en-US" sz="3200">
                <a:solidFill>
                  <a:srgbClr val="C00000"/>
                </a:solidFill>
                <a:latin typeface="Traditional Arabic" pitchFamily="18" charset="-78"/>
                <a:cs typeface="Sultan bold" pitchFamily="2" charset="-78"/>
              </a:rPr>
              <a:t>تمك</a:t>
            </a:r>
            <a:r>
              <a:rPr lang="ar-EG" altLang="en-US" sz="3200">
                <a:solidFill>
                  <a:srgbClr val="C00000"/>
                </a:solidFill>
                <a:latin typeface="Traditional Arabic" pitchFamily="18" charset="-78"/>
                <a:cs typeface="Sultan bold" pitchFamily="2" charset="-78"/>
              </a:rPr>
              <a:t>ـــــ</a:t>
            </a:r>
            <a:r>
              <a:rPr lang="ar-SA" altLang="en-US" sz="3200">
                <a:solidFill>
                  <a:srgbClr val="C00000"/>
                </a:solidFill>
                <a:latin typeface="Traditional Arabic" pitchFamily="18" charset="-78"/>
                <a:cs typeface="Sultan bold" pitchFamily="2" charset="-78"/>
              </a:rPr>
              <a:t>ين الموظف</a:t>
            </a:r>
            <a:r>
              <a:rPr lang="ar-EG" altLang="en-US" sz="3200">
                <a:solidFill>
                  <a:srgbClr val="C00000"/>
                </a:solidFill>
                <a:latin typeface="Traditional Arabic" pitchFamily="18" charset="-78"/>
                <a:cs typeface="Sultan bold" pitchFamily="2" charset="-78"/>
              </a:rPr>
              <a:t>ـــــ</a:t>
            </a:r>
            <a:r>
              <a:rPr lang="ar-SA" altLang="en-US" sz="3200">
                <a:solidFill>
                  <a:srgbClr val="C00000"/>
                </a:solidFill>
                <a:latin typeface="Traditional Arabic" pitchFamily="18" charset="-78"/>
                <a:cs typeface="Sultan bold" pitchFamily="2" charset="-78"/>
              </a:rPr>
              <a:t>ين </a:t>
            </a:r>
            <a:endParaRPr lang="en-US" altLang="en-US" sz="3200">
              <a:solidFill>
                <a:srgbClr val="C00000"/>
              </a:solidFill>
              <a:latin typeface="Traditional Arabic" pitchFamily="18" charset="-78"/>
              <a:cs typeface="Sultan bold" pitchFamily="2" charset="-78"/>
            </a:endParaRPr>
          </a:p>
        </p:txBody>
      </p:sp>
      <p:sp>
        <p:nvSpPr>
          <p:cNvPr id="30737" name="TextBox 9"/>
          <p:cNvSpPr txBox="1">
            <a:spLocks noChangeArrowheads="1"/>
          </p:cNvSpPr>
          <p:nvPr/>
        </p:nvSpPr>
        <p:spPr bwMode="auto">
          <a:xfrm>
            <a:off x="1143000" y="5054600"/>
            <a:ext cx="7467600"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6</a:t>
            </a:r>
            <a:r>
              <a:rPr lang="ar-SA" altLang="en-US" sz="2800">
                <a:latin typeface="Times New Roman" pitchFamily="18" charset="0"/>
                <a:cs typeface="Times New Roman" pitchFamily="18" charset="0"/>
              </a:rPr>
              <a:t>-</a:t>
            </a:r>
            <a:r>
              <a:rPr lang="ar-SA" altLang="en-US" sz="3200">
                <a:latin typeface="Traditional Arabic" pitchFamily="18" charset="-78"/>
                <a:cs typeface="Sultan bold" pitchFamily="2" charset="-78"/>
              </a:rPr>
              <a:t> توليد انتصارات </a:t>
            </a:r>
            <a:r>
              <a:rPr lang="ar-EG" altLang="en-US" sz="3200">
                <a:latin typeface="Traditional Arabic" pitchFamily="18" charset="-78"/>
                <a:cs typeface="Sultan bold" pitchFamily="2" charset="-78"/>
              </a:rPr>
              <a:t>سريعة </a:t>
            </a:r>
            <a:r>
              <a:rPr lang="ar-SA" altLang="en-US" sz="3200">
                <a:latin typeface="Traditional Arabic" pitchFamily="18" charset="-78"/>
                <a:cs typeface="Sultan bold" pitchFamily="2" charset="-78"/>
              </a:rPr>
              <a:t>(على المدى القصي</a:t>
            </a:r>
            <a:r>
              <a:rPr lang="ar-EG" altLang="en-US" sz="3200">
                <a:latin typeface="Traditional Arabic" pitchFamily="18" charset="-78"/>
                <a:cs typeface="Sultan bold" pitchFamily="2" charset="-78"/>
              </a:rPr>
              <a:t>ر)</a:t>
            </a:r>
            <a:endParaRPr lang="en-US" altLang="en-US" sz="3200">
              <a:latin typeface="Traditional Arabic" pitchFamily="18" charset="-78"/>
              <a:cs typeface="Sultan bold" pitchFamily="2" charset="-78"/>
            </a:endParaRPr>
          </a:p>
        </p:txBody>
      </p:sp>
      <p:sp>
        <p:nvSpPr>
          <p:cNvPr id="13"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ثالثاً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تنفيذ التغيير وإدامته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rgbClr val="C00000"/>
                          </a:solidFill>
                          <a:latin typeface="Traditional Arabic" pitchFamily="18" charset="-78"/>
                          <a:ea typeface="+mn-ea"/>
                          <a:cs typeface="Sultan bold" pitchFamily="2" charset="-78"/>
                        </a:rPr>
                        <a:t>ثانياً</a:t>
                      </a:r>
                      <a:r>
                        <a:rPr kumimoji="0" lang="en-US" altLang="en-US" sz="3600" kern="1200" dirty="0" smtClean="0">
                          <a:solidFill>
                            <a:srgbClr val="C00000"/>
                          </a:solidFill>
                          <a:latin typeface="Traditional Arabic" pitchFamily="18" charset="-78"/>
                          <a:ea typeface="+mn-ea"/>
                          <a:cs typeface="Sultan bold" pitchFamily="2" charset="-78"/>
                        </a:rPr>
                        <a:t>:</a:t>
                      </a:r>
                      <a:r>
                        <a:rPr kumimoji="0" lang="ar-SA" altLang="en-US" sz="3600" kern="1200" dirty="0" smtClean="0">
                          <a:solidFill>
                            <a:srgbClr val="C00000"/>
                          </a:solidFill>
                          <a:latin typeface="Traditional Arabic" pitchFamily="18" charset="-78"/>
                          <a:ea typeface="+mn-ea"/>
                          <a:cs typeface="Sultan bold" pitchFamily="2" charset="-78"/>
                        </a:rPr>
                        <a:t>إشراك وتمكين الجهاز بأكمله</a:t>
                      </a:r>
                      <a:endParaRPr kumimoji="0" lang="en-US" altLang="en-US" sz="3600" kern="12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chemeClr val="tx1">
                              <a:lumMod val="65000"/>
                              <a:lumOff val="35000"/>
                            </a:schemeClr>
                          </a:solidFill>
                          <a:latin typeface="Traditional Arabic" pitchFamily="18" charset="-78"/>
                          <a:ea typeface="+mn-ea"/>
                          <a:cs typeface="Sultan bold" pitchFamily="2" charset="-78"/>
                        </a:rPr>
                        <a:t>أولاً</a:t>
                      </a:r>
                      <a:r>
                        <a:rPr lang="en-US" altLang="en-US" sz="3600" dirty="0" smtClean="0">
                          <a:solidFill>
                            <a:schemeClr val="tx1">
                              <a:lumMod val="65000"/>
                              <a:lumOff val="35000"/>
                            </a:schemeClr>
                          </a:solidFill>
                          <a:latin typeface="Traditional Arabic" pitchFamily="18" charset="-78"/>
                          <a:ea typeface="+mn-ea"/>
                          <a:cs typeface="Sultan bold" pitchFamily="2" charset="-78"/>
                        </a:rPr>
                        <a:t>:</a:t>
                      </a:r>
                      <a:r>
                        <a:rPr lang="ar-SA" altLang="en-US" sz="3600" dirty="0" smtClean="0">
                          <a:solidFill>
                            <a:schemeClr val="tx1">
                              <a:lumMod val="65000"/>
                              <a:lumOff val="35000"/>
                            </a:schemeClr>
                          </a:solidFill>
                          <a:latin typeface="Traditional Arabic" pitchFamily="18" charset="-78"/>
                          <a:ea typeface="+mn-ea"/>
                          <a:cs typeface="Sultan bold" pitchFamily="2" charset="-78"/>
                        </a:rPr>
                        <a:t>خلق مناخ للتغيير</a:t>
                      </a:r>
                      <a:endParaRPr lang="en-US" altLang="en-US" sz="36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1757" name="TextBox 9"/>
          <p:cNvSpPr txBox="1">
            <a:spLocks noChangeArrowheads="1"/>
          </p:cNvSpPr>
          <p:nvPr/>
        </p:nvSpPr>
        <p:spPr bwMode="auto">
          <a:xfrm>
            <a:off x="2836863" y="3454400"/>
            <a:ext cx="5773737"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4</a:t>
            </a:r>
            <a:r>
              <a:rPr lang="ar-SA" altLang="en-US" sz="2800">
                <a:latin typeface="Times New Roman" pitchFamily="18" charset="0"/>
                <a:cs typeface="Times New Roman" pitchFamily="18" charset="0"/>
              </a:rPr>
              <a:t>-</a:t>
            </a:r>
            <a:r>
              <a:rPr lang="ar-EG" altLang="en-US" sz="2400">
                <a:latin typeface="Traditional Arabic" pitchFamily="18" charset="-78"/>
                <a:cs typeface="Sultan bold" pitchFamily="2" charset="-78"/>
              </a:rPr>
              <a:t> </a:t>
            </a:r>
            <a:r>
              <a:rPr lang="ar-SA" altLang="en-US" sz="3200">
                <a:latin typeface="Traditional Arabic" pitchFamily="18" charset="-78"/>
                <a:cs typeface="Sultan bold" pitchFamily="2" charset="-78"/>
              </a:rPr>
              <a:t>التواص</a:t>
            </a:r>
            <a:r>
              <a:rPr lang="ar-EG" altLang="en-US" sz="3200">
                <a:latin typeface="Traditional Arabic" pitchFamily="18" charset="-78"/>
                <a:cs typeface="Sultan bold" pitchFamily="2" charset="-78"/>
              </a:rPr>
              <a:t>ـــ</a:t>
            </a:r>
            <a:r>
              <a:rPr lang="ar-SA" altLang="en-US" sz="3200">
                <a:latin typeface="Traditional Arabic" pitchFamily="18" charset="-78"/>
                <a:cs typeface="Sultan bold" pitchFamily="2" charset="-78"/>
              </a:rPr>
              <a:t>ل لإدارة التغ</a:t>
            </a:r>
            <a:r>
              <a:rPr lang="ar-EG" altLang="en-US" sz="3200">
                <a:latin typeface="Traditional Arabic" pitchFamily="18" charset="-78"/>
                <a:cs typeface="Sultan bold" pitchFamily="2" charset="-78"/>
              </a:rPr>
              <a:t>ـ</a:t>
            </a:r>
            <a:r>
              <a:rPr lang="ar-SA" altLang="en-US" sz="3200">
                <a:latin typeface="Traditional Arabic" pitchFamily="18" charset="-78"/>
                <a:cs typeface="Sultan bold" pitchFamily="2" charset="-78"/>
              </a:rPr>
              <a:t>يير</a:t>
            </a:r>
            <a:endParaRPr lang="en-US" altLang="en-US" sz="3200">
              <a:latin typeface="Traditional Arabic" pitchFamily="18" charset="-78"/>
              <a:cs typeface="Sultan bold" pitchFamily="2" charset="-78"/>
            </a:endParaRPr>
          </a:p>
        </p:txBody>
      </p:sp>
      <p:sp>
        <p:nvSpPr>
          <p:cNvPr id="31758"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B91FD6EA-7AF6-4C20-912D-D7F2FC52BF7F}"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22</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31763"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31760" name="TextBox 9"/>
          <p:cNvSpPr txBox="1">
            <a:spLocks noChangeArrowheads="1"/>
          </p:cNvSpPr>
          <p:nvPr/>
        </p:nvSpPr>
        <p:spPr bwMode="auto">
          <a:xfrm>
            <a:off x="2819400" y="4241800"/>
            <a:ext cx="5773738"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5</a:t>
            </a:r>
            <a:r>
              <a:rPr lang="ar-SA" altLang="en-US" sz="2800">
                <a:latin typeface="Times New Roman" pitchFamily="18" charset="0"/>
                <a:cs typeface="Times New Roman" pitchFamily="18" charset="0"/>
              </a:rPr>
              <a:t>-</a:t>
            </a:r>
            <a:r>
              <a:rPr lang="ar-EG" altLang="en-US" sz="2800">
                <a:latin typeface="Times New Roman" pitchFamily="18" charset="0"/>
                <a:cs typeface="Times New Roman" pitchFamily="18" charset="0"/>
              </a:rPr>
              <a:t> </a:t>
            </a:r>
            <a:r>
              <a:rPr lang="ar-SA" altLang="en-US" sz="3200">
                <a:latin typeface="Traditional Arabic" pitchFamily="18" charset="-78"/>
                <a:cs typeface="Sultan bold" pitchFamily="2" charset="-78"/>
              </a:rPr>
              <a:t>تمك</a:t>
            </a:r>
            <a:r>
              <a:rPr lang="ar-EG" altLang="en-US" sz="3200">
                <a:latin typeface="Traditional Arabic" pitchFamily="18" charset="-78"/>
                <a:cs typeface="Sultan bold" pitchFamily="2" charset="-78"/>
              </a:rPr>
              <a:t>ـــــ</a:t>
            </a:r>
            <a:r>
              <a:rPr lang="ar-SA" altLang="en-US" sz="3200">
                <a:latin typeface="Traditional Arabic" pitchFamily="18" charset="-78"/>
                <a:cs typeface="Sultan bold" pitchFamily="2" charset="-78"/>
              </a:rPr>
              <a:t>ين الموظف</a:t>
            </a:r>
            <a:r>
              <a:rPr lang="ar-EG" altLang="en-US" sz="3200">
                <a:latin typeface="Traditional Arabic" pitchFamily="18" charset="-78"/>
                <a:cs typeface="Sultan bold" pitchFamily="2" charset="-78"/>
              </a:rPr>
              <a:t>ـــــ</a:t>
            </a:r>
            <a:r>
              <a:rPr lang="ar-SA" altLang="en-US" sz="3200">
                <a:latin typeface="Traditional Arabic" pitchFamily="18" charset="-78"/>
                <a:cs typeface="Sultan bold" pitchFamily="2" charset="-78"/>
              </a:rPr>
              <a:t>ين </a:t>
            </a:r>
            <a:endParaRPr lang="en-US" altLang="en-US" sz="3200">
              <a:latin typeface="Traditional Arabic" pitchFamily="18" charset="-78"/>
              <a:cs typeface="Sultan bold" pitchFamily="2" charset="-78"/>
            </a:endParaRPr>
          </a:p>
        </p:txBody>
      </p:sp>
      <p:sp>
        <p:nvSpPr>
          <p:cNvPr id="31761" name="TextBox 9"/>
          <p:cNvSpPr txBox="1">
            <a:spLocks noChangeArrowheads="1"/>
          </p:cNvSpPr>
          <p:nvPr/>
        </p:nvSpPr>
        <p:spPr bwMode="auto">
          <a:xfrm>
            <a:off x="1143000" y="5054600"/>
            <a:ext cx="7467600"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EG" altLang="en-US" sz="2800">
                <a:solidFill>
                  <a:srgbClr val="C00000"/>
                </a:solidFill>
                <a:latin typeface="Times New Roman" pitchFamily="18" charset="0"/>
                <a:cs typeface="Times New Roman" pitchFamily="18" charset="0"/>
              </a:rPr>
              <a:t>6</a:t>
            </a:r>
            <a:r>
              <a:rPr lang="ar-SA" altLang="en-US" sz="2800">
                <a:solidFill>
                  <a:srgbClr val="C00000"/>
                </a:solidFill>
                <a:latin typeface="Times New Roman" pitchFamily="18" charset="0"/>
                <a:cs typeface="Times New Roman" pitchFamily="18" charset="0"/>
              </a:rPr>
              <a:t>-</a:t>
            </a:r>
            <a:r>
              <a:rPr lang="ar-SA" altLang="en-US" sz="3200">
                <a:solidFill>
                  <a:srgbClr val="C00000"/>
                </a:solidFill>
                <a:latin typeface="Traditional Arabic" pitchFamily="18" charset="-78"/>
                <a:cs typeface="Sultan bold" pitchFamily="2" charset="-78"/>
              </a:rPr>
              <a:t> توليد انتصارات </a:t>
            </a:r>
            <a:r>
              <a:rPr lang="ar-EG" altLang="en-US" sz="3200">
                <a:solidFill>
                  <a:srgbClr val="C00000"/>
                </a:solidFill>
                <a:latin typeface="Traditional Arabic" pitchFamily="18" charset="-78"/>
                <a:cs typeface="Sultan bold" pitchFamily="2" charset="-78"/>
              </a:rPr>
              <a:t>سريعة </a:t>
            </a:r>
            <a:r>
              <a:rPr lang="ar-SA" altLang="en-US" sz="3200">
                <a:solidFill>
                  <a:srgbClr val="C00000"/>
                </a:solidFill>
                <a:latin typeface="Traditional Arabic" pitchFamily="18" charset="-78"/>
                <a:cs typeface="Sultan bold" pitchFamily="2" charset="-78"/>
              </a:rPr>
              <a:t>(على المدى القصي</a:t>
            </a:r>
            <a:r>
              <a:rPr lang="ar-EG" altLang="en-US" sz="3200">
                <a:solidFill>
                  <a:srgbClr val="C00000"/>
                </a:solidFill>
                <a:latin typeface="Traditional Arabic" pitchFamily="18" charset="-78"/>
                <a:cs typeface="Sultan bold" pitchFamily="2" charset="-78"/>
              </a:rPr>
              <a:t>ر)</a:t>
            </a:r>
            <a:endParaRPr lang="en-US" altLang="en-US" sz="3200">
              <a:solidFill>
                <a:srgbClr val="C00000"/>
              </a:solidFill>
              <a:latin typeface="Traditional Arabic" pitchFamily="18" charset="-78"/>
              <a:cs typeface="Sultan bold" pitchFamily="2" charset="-78"/>
            </a:endParaRPr>
          </a:p>
        </p:txBody>
      </p:sp>
      <p:sp>
        <p:nvSpPr>
          <p:cNvPr id="13"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rgbClr val="C00000"/>
                          </a:solidFill>
                          <a:latin typeface="Traditional Arabic" pitchFamily="18" charset="-78"/>
                          <a:ea typeface="+mn-ea"/>
                          <a:cs typeface="Sultan bold" pitchFamily="2" charset="-78"/>
                        </a:rPr>
                        <a:t>ثالثاً</a:t>
                      </a:r>
                      <a:r>
                        <a:rPr kumimoji="0" lang="en-US" altLang="en-US" sz="3600" kern="1200" dirty="0" smtClean="0">
                          <a:solidFill>
                            <a:srgbClr val="C00000"/>
                          </a:solidFill>
                          <a:latin typeface="Traditional Arabic" pitchFamily="18" charset="-78"/>
                          <a:ea typeface="+mn-ea"/>
                          <a:cs typeface="Sultan bold" pitchFamily="2" charset="-78"/>
                        </a:rPr>
                        <a:t>:</a:t>
                      </a:r>
                      <a:r>
                        <a:rPr kumimoji="0" lang="ar-SA" altLang="en-US" sz="3600" kern="1200" dirty="0" smtClean="0">
                          <a:solidFill>
                            <a:srgbClr val="C00000"/>
                          </a:solidFill>
                          <a:latin typeface="Traditional Arabic" pitchFamily="18" charset="-78"/>
                          <a:ea typeface="+mn-ea"/>
                          <a:cs typeface="Sultan bold" pitchFamily="2" charset="-78"/>
                        </a:rPr>
                        <a:t>تنفيذ التغيير وإدامته</a:t>
                      </a:r>
                      <a:endParaRPr kumimoji="0" lang="en-US" altLang="en-US" sz="3600" kern="12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ثانياً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إشراك وتمكين الجهاز بأكمله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chemeClr val="tx1">
                              <a:lumMod val="65000"/>
                              <a:lumOff val="35000"/>
                            </a:schemeClr>
                          </a:solidFill>
                          <a:latin typeface="Traditional Arabic" pitchFamily="18" charset="-78"/>
                          <a:ea typeface="+mn-ea"/>
                          <a:cs typeface="Sultan bold" pitchFamily="2" charset="-78"/>
                        </a:rPr>
                        <a:t>أولاً</a:t>
                      </a:r>
                      <a:r>
                        <a:rPr lang="en-US" altLang="en-US" sz="3600" dirty="0" smtClean="0">
                          <a:solidFill>
                            <a:schemeClr val="tx1">
                              <a:lumMod val="65000"/>
                              <a:lumOff val="35000"/>
                            </a:schemeClr>
                          </a:solidFill>
                          <a:latin typeface="Traditional Arabic" pitchFamily="18" charset="-78"/>
                          <a:ea typeface="+mn-ea"/>
                          <a:cs typeface="Sultan bold" pitchFamily="2" charset="-78"/>
                        </a:rPr>
                        <a:t>:</a:t>
                      </a:r>
                      <a:r>
                        <a:rPr lang="ar-SA" altLang="en-US" sz="3600" dirty="0" smtClean="0">
                          <a:solidFill>
                            <a:schemeClr val="tx1">
                              <a:lumMod val="65000"/>
                              <a:lumOff val="35000"/>
                            </a:schemeClr>
                          </a:solidFill>
                          <a:latin typeface="Traditional Arabic" pitchFamily="18" charset="-78"/>
                          <a:ea typeface="+mn-ea"/>
                          <a:cs typeface="Sultan bold" pitchFamily="2" charset="-78"/>
                        </a:rPr>
                        <a:t>خلق مناخ للتغيير</a:t>
                      </a:r>
                      <a:endParaRPr lang="en-US" altLang="en-US" sz="36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2781" name="TextBox 9"/>
          <p:cNvSpPr txBox="1">
            <a:spLocks noChangeArrowheads="1"/>
          </p:cNvSpPr>
          <p:nvPr/>
        </p:nvSpPr>
        <p:spPr bwMode="auto">
          <a:xfrm>
            <a:off x="914400" y="3581400"/>
            <a:ext cx="7696200"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EG" altLang="en-US" sz="2800">
                <a:solidFill>
                  <a:srgbClr val="C00000"/>
                </a:solidFill>
                <a:latin typeface="Times New Roman" pitchFamily="18" charset="0"/>
                <a:cs typeface="Times New Roman" pitchFamily="18" charset="0"/>
              </a:rPr>
              <a:t>7</a:t>
            </a:r>
            <a:r>
              <a:rPr lang="ar-SA" altLang="en-US" sz="2800">
                <a:solidFill>
                  <a:srgbClr val="C00000"/>
                </a:solidFill>
                <a:latin typeface="Times New Roman" pitchFamily="18" charset="0"/>
                <a:cs typeface="Times New Roman" pitchFamily="18" charset="0"/>
              </a:rPr>
              <a:t>-</a:t>
            </a:r>
            <a:r>
              <a:rPr lang="ar-EG" altLang="en-US" sz="2400">
                <a:solidFill>
                  <a:srgbClr val="C00000"/>
                </a:solidFill>
                <a:latin typeface="Traditional Arabic" pitchFamily="18" charset="-78"/>
                <a:cs typeface="Sultan bold" pitchFamily="2" charset="-78"/>
              </a:rPr>
              <a:t> </a:t>
            </a:r>
            <a:r>
              <a:rPr lang="ar-SA" altLang="en-US" sz="3200">
                <a:solidFill>
                  <a:srgbClr val="C00000"/>
                </a:solidFill>
                <a:latin typeface="Traditional Arabic" pitchFamily="18" charset="-78"/>
                <a:cs typeface="Sultan bold" pitchFamily="2" charset="-78"/>
              </a:rPr>
              <a:t>ترسيخ المكاسب وإنتاج </a:t>
            </a:r>
            <a:r>
              <a:rPr lang="ar-EG" altLang="en-US" sz="3200">
                <a:solidFill>
                  <a:srgbClr val="C00000"/>
                </a:solidFill>
                <a:latin typeface="Traditional Arabic" pitchFamily="18" charset="-78"/>
                <a:cs typeface="Sultan bold" pitchFamily="2" charset="-78"/>
              </a:rPr>
              <a:t>ال</a:t>
            </a:r>
            <a:r>
              <a:rPr lang="ar-SA" altLang="en-US" sz="3200">
                <a:solidFill>
                  <a:srgbClr val="C00000"/>
                </a:solidFill>
                <a:latin typeface="Traditional Arabic" pitchFamily="18" charset="-78"/>
                <a:cs typeface="Sultan bold" pitchFamily="2" charset="-78"/>
              </a:rPr>
              <a:t>مزيد من التغيير</a:t>
            </a:r>
            <a:endParaRPr lang="en-US" altLang="en-US" sz="3200">
              <a:solidFill>
                <a:srgbClr val="C00000"/>
              </a:solidFill>
              <a:latin typeface="Traditional Arabic" pitchFamily="18" charset="-78"/>
              <a:cs typeface="Sultan bold" pitchFamily="2" charset="-78"/>
            </a:endParaRPr>
          </a:p>
        </p:txBody>
      </p:sp>
      <p:sp>
        <p:nvSpPr>
          <p:cNvPr id="32782"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87FDC2B8-3254-4EE1-A314-3B7ACD3A3912}"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23</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32786"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32784" name="TextBox 9"/>
          <p:cNvSpPr txBox="1">
            <a:spLocks noChangeArrowheads="1"/>
          </p:cNvSpPr>
          <p:nvPr/>
        </p:nvSpPr>
        <p:spPr bwMode="auto">
          <a:xfrm>
            <a:off x="1524000" y="4368800"/>
            <a:ext cx="7069138"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8</a:t>
            </a:r>
            <a:r>
              <a:rPr lang="ar-SA" altLang="en-US" sz="2800">
                <a:latin typeface="Times New Roman" pitchFamily="18" charset="0"/>
                <a:cs typeface="Times New Roman" pitchFamily="18" charset="0"/>
              </a:rPr>
              <a:t>-</a:t>
            </a:r>
            <a:r>
              <a:rPr lang="ar-EG" altLang="en-US" sz="2800">
                <a:latin typeface="Times New Roman" pitchFamily="18" charset="0"/>
                <a:cs typeface="Times New Roman" pitchFamily="18" charset="0"/>
              </a:rPr>
              <a:t> </a:t>
            </a:r>
            <a:r>
              <a:rPr lang="ar-SA" altLang="en-US" sz="3200">
                <a:latin typeface="Traditional Arabic" pitchFamily="18" charset="-78"/>
                <a:cs typeface="Sultan bold" pitchFamily="2" charset="-78"/>
              </a:rPr>
              <a:t>ترسيخ مناهج جديدة في ثقافة التغيير</a:t>
            </a:r>
            <a:endParaRPr lang="en-US" altLang="en-US" sz="3200">
              <a:latin typeface="Traditional Arabic" pitchFamily="18" charset="-78"/>
              <a:cs typeface="Sultan bold" pitchFamily="2" charset="-78"/>
            </a:endParaRPr>
          </a:p>
        </p:txBody>
      </p:sp>
      <p:sp>
        <p:nvSpPr>
          <p:cNvPr id="13"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09600" y="1782763"/>
          <a:ext cx="8077200" cy="1417258"/>
        </p:xfrm>
        <a:graphic>
          <a:graphicData uri="http://schemas.openxmlformats.org/drawingml/2006/table">
            <a:tbl>
              <a:tblPr firstRow="1" bandRow="1"/>
              <a:tblGrid>
                <a:gridCol w="2438400"/>
                <a:gridCol w="3124200"/>
                <a:gridCol w="2514600"/>
              </a:tblGrid>
              <a:tr h="1417258">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rgbClr val="C00000"/>
                          </a:solidFill>
                          <a:latin typeface="Traditional Arabic" pitchFamily="18" charset="-78"/>
                          <a:ea typeface="+mn-ea"/>
                          <a:cs typeface="Sultan bold" pitchFamily="2" charset="-78"/>
                        </a:rPr>
                        <a:t>ثالثاً</a:t>
                      </a:r>
                      <a:r>
                        <a:rPr kumimoji="0" lang="en-US" altLang="en-US" sz="3600" kern="1200" dirty="0" smtClean="0">
                          <a:solidFill>
                            <a:srgbClr val="C00000"/>
                          </a:solidFill>
                          <a:latin typeface="Traditional Arabic" pitchFamily="18" charset="-78"/>
                          <a:ea typeface="+mn-ea"/>
                          <a:cs typeface="Sultan bold" pitchFamily="2" charset="-78"/>
                        </a:rPr>
                        <a:t>:</a:t>
                      </a:r>
                      <a:r>
                        <a:rPr kumimoji="0" lang="ar-SA" altLang="en-US" sz="3600" kern="1200" dirty="0" smtClean="0">
                          <a:solidFill>
                            <a:srgbClr val="C00000"/>
                          </a:solidFill>
                          <a:latin typeface="Traditional Arabic" pitchFamily="18" charset="-78"/>
                          <a:ea typeface="+mn-ea"/>
                          <a:cs typeface="Sultan bold" pitchFamily="2" charset="-78"/>
                        </a:rPr>
                        <a:t>تنفيذ التغيير وإدامته</a:t>
                      </a:r>
                      <a:endParaRPr kumimoji="0" lang="en-US" altLang="en-US" sz="3600" kern="1200" dirty="0">
                        <a:solidFill>
                          <a:srgbClr val="C00000"/>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1" eaLnBrk="1" fontAlgn="auto" latinLnBrk="0" hangingPunct="1">
                        <a:lnSpc>
                          <a:spcPct val="120000"/>
                        </a:lnSpc>
                        <a:spcBef>
                          <a:spcPts val="0"/>
                        </a:spcBef>
                        <a:spcAft>
                          <a:spcPts val="0"/>
                        </a:spcAft>
                        <a:buClrTx/>
                        <a:buSzTx/>
                        <a:buFontTx/>
                        <a:buNone/>
                        <a:tabLst/>
                        <a:defRPr/>
                      </a:pP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ثانياً</a:t>
                      </a:r>
                      <a:r>
                        <a:rPr kumimoji="0" lang="en-US" altLang="en-US" sz="3600" kern="1200" dirty="0" smtClean="0">
                          <a:solidFill>
                            <a:schemeClr val="tx1">
                              <a:lumMod val="65000"/>
                              <a:lumOff val="35000"/>
                            </a:schemeClr>
                          </a:solidFill>
                          <a:latin typeface="Traditional Arabic" pitchFamily="18" charset="-78"/>
                          <a:ea typeface="+mn-ea"/>
                          <a:cs typeface="Sultan bold" pitchFamily="2" charset="-78"/>
                        </a:rPr>
                        <a:t>:</a:t>
                      </a:r>
                      <a:r>
                        <a:rPr kumimoji="0" lang="ar-SA" altLang="en-US" sz="3600" kern="1200" dirty="0" smtClean="0">
                          <a:solidFill>
                            <a:schemeClr val="tx1">
                              <a:lumMod val="65000"/>
                              <a:lumOff val="35000"/>
                            </a:schemeClr>
                          </a:solidFill>
                          <a:latin typeface="Traditional Arabic" pitchFamily="18" charset="-78"/>
                          <a:ea typeface="+mn-ea"/>
                          <a:cs typeface="Sultan bold" pitchFamily="2" charset="-78"/>
                        </a:rPr>
                        <a:t>إشراك وتمكين الجهاز بأكمله</a:t>
                      </a:r>
                      <a:endParaRPr kumimoji="0" lang="en-US" altLang="en-US" sz="3600" kern="12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1">
                        <a:lnSpc>
                          <a:spcPct val="120000"/>
                        </a:lnSpc>
                      </a:pPr>
                      <a:r>
                        <a:rPr lang="ar-SA" altLang="en-US" sz="3600" dirty="0" smtClean="0">
                          <a:solidFill>
                            <a:schemeClr val="tx1">
                              <a:lumMod val="65000"/>
                              <a:lumOff val="35000"/>
                            </a:schemeClr>
                          </a:solidFill>
                          <a:latin typeface="Traditional Arabic" pitchFamily="18" charset="-78"/>
                          <a:ea typeface="+mn-ea"/>
                          <a:cs typeface="Sultan bold" pitchFamily="2" charset="-78"/>
                        </a:rPr>
                        <a:t>أولاً</a:t>
                      </a:r>
                      <a:r>
                        <a:rPr lang="en-US" altLang="en-US" sz="3600" dirty="0" smtClean="0">
                          <a:solidFill>
                            <a:schemeClr val="tx1">
                              <a:lumMod val="65000"/>
                              <a:lumOff val="35000"/>
                            </a:schemeClr>
                          </a:solidFill>
                          <a:latin typeface="Traditional Arabic" pitchFamily="18" charset="-78"/>
                          <a:ea typeface="+mn-ea"/>
                          <a:cs typeface="Sultan bold" pitchFamily="2" charset="-78"/>
                        </a:rPr>
                        <a:t>:</a:t>
                      </a:r>
                      <a:r>
                        <a:rPr lang="ar-SA" altLang="en-US" sz="3600" dirty="0" smtClean="0">
                          <a:solidFill>
                            <a:schemeClr val="tx1">
                              <a:lumMod val="65000"/>
                              <a:lumOff val="35000"/>
                            </a:schemeClr>
                          </a:solidFill>
                          <a:latin typeface="Traditional Arabic" pitchFamily="18" charset="-78"/>
                          <a:ea typeface="+mn-ea"/>
                          <a:cs typeface="Sultan bold" pitchFamily="2" charset="-78"/>
                        </a:rPr>
                        <a:t>خلق مناخ للتغيير</a:t>
                      </a:r>
                      <a:endParaRPr lang="en-US" altLang="en-US" sz="3600" dirty="0">
                        <a:solidFill>
                          <a:schemeClr val="tx1">
                            <a:lumMod val="65000"/>
                            <a:lumOff val="35000"/>
                          </a:schemeClr>
                        </a:solidFill>
                        <a:latin typeface="Traditional Arabic" pitchFamily="18" charset="-78"/>
                        <a:ea typeface="+mn-ea"/>
                        <a:cs typeface="Sultan bold" pitchFamily="2" charset="-78"/>
                      </a:endParaRPr>
                    </a:p>
                  </a:txBody>
                  <a:tcPr marL="91441" marR="91441" marT="45689" marB="4568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3805" name="TextBox 9"/>
          <p:cNvSpPr txBox="1">
            <a:spLocks noChangeArrowheads="1"/>
          </p:cNvSpPr>
          <p:nvPr/>
        </p:nvSpPr>
        <p:spPr bwMode="auto">
          <a:xfrm>
            <a:off x="914400" y="3581400"/>
            <a:ext cx="7696200" cy="584200"/>
          </a:xfrm>
          <a:prstGeom prst="rect">
            <a:avLst/>
          </a:prstGeom>
          <a:noFill/>
          <a:ln w="9525">
            <a:noFill/>
            <a:miter lim="800000"/>
            <a:headEnd/>
            <a:tailEnd/>
          </a:ln>
        </p:spPr>
        <p:txBody>
          <a:bodyPr>
            <a:spAutoFit/>
          </a:bodyPr>
          <a:lstStyle/>
          <a:p>
            <a:r>
              <a:rPr lang="ar-SA" altLang="en-US" sz="3200">
                <a:latin typeface="Traditional Arabic" pitchFamily="18" charset="-78"/>
                <a:cs typeface="Sultan bold" pitchFamily="2" charset="-78"/>
              </a:rPr>
              <a:t>خطوة </a:t>
            </a:r>
            <a:r>
              <a:rPr lang="ar-EG" altLang="en-US" sz="2800">
                <a:latin typeface="Times New Roman" pitchFamily="18" charset="0"/>
                <a:cs typeface="Times New Roman" pitchFamily="18" charset="0"/>
              </a:rPr>
              <a:t>7</a:t>
            </a:r>
            <a:r>
              <a:rPr lang="ar-SA" altLang="en-US" sz="2800">
                <a:latin typeface="Times New Roman" pitchFamily="18" charset="0"/>
                <a:cs typeface="Times New Roman" pitchFamily="18" charset="0"/>
              </a:rPr>
              <a:t>-</a:t>
            </a:r>
            <a:r>
              <a:rPr lang="ar-EG" altLang="en-US" sz="2400">
                <a:latin typeface="Traditional Arabic" pitchFamily="18" charset="-78"/>
                <a:cs typeface="Sultan bold" pitchFamily="2" charset="-78"/>
              </a:rPr>
              <a:t> </a:t>
            </a:r>
            <a:r>
              <a:rPr lang="ar-SA" altLang="en-US" sz="3200">
                <a:latin typeface="Traditional Arabic" pitchFamily="18" charset="-78"/>
                <a:cs typeface="Sultan bold" pitchFamily="2" charset="-78"/>
              </a:rPr>
              <a:t>ترسيخ المكاسب وإنتاج </a:t>
            </a:r>
            <a:r>
              <a:rPr lang="ar-EG" altLang="en-US" sz="3200">
                <a:latin typeface="Traditional Arabic" pitchFamily="18" charset="-78"/>
                <a:cs typeface="Sultan bold" pitchFamily="2" charset="-78"/>
              </a:rPr>
              <a:t>ال</a:t>
            </a:r>
            <a:r>
              <a:rPr lang="ar-SA" altLang="en-US" sz="3200">
                <a:latin typeface="Traditional Arabic" pitchFamily="18" charset="-78"/>
                <a:cs typeface="Sultan bold" pitchFamily="2" charset="-78"/>
              </a:rPr>
              <a:t>مزيد من التغيير</a:t>
            </a:r>
            <a:endParaRPr lang="en-US" altLang="en-US" sz="3200">
              <a:latin typeface="Traditional Arabic" pitchFamily="18" charset="-78"/>
              <a:cs typeface="Sultan bold" pitchFamily="2" charset="-78"/>
            </a:endParaRPr>
          </a:p>
        </p:txBody>
      </p:sp>
      <p:sp>
        <p:nvSpPr>
          <p:cNvPr id="33806"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E04622E7-1411-4BB6-AC99-9FC44B3A9209}"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24</a:t>
            </a:fld>
            <a:endParaRPr lang="en-US" sz="1500" b="0" smtClean="0">
              <a:solidFill>
                <a:schemeClr val="tx1"/>
              </a:solidFill>
              <a:latin typeface="Times New Roman" pitchFamily="18" charset="0"/>
              <a:cs typeface="Times New Roman" pitchFamily="18" charset="0"/>
            </a:endParaRPr>
          </a:p>
        </p:txBody>
      </p:sp>
      <p:grpSp>
        <p:nvGrpSpPr>
          <p:cNvPr id="2" name="Group 29"/>
          <p:cNvGrpSpPr>
            <a:grpSpLocks/>
          </p:cNvGrpSpPr>
          <p:nvPr/>
        </p:nvGrpSpPr>
        <p:grpSpPr bwMode="auto">
          <a:xfrm>
            <a:off x="-212725" y="188913"/>
            <a:ext cx="9204325" cy="493712"/>
            <a:chOff x="-212982" y="188640"/>
            <a:chExt cx="9204582" cy="493985"/>
          </a:xfrm>
        </p:grpSpPr>
        <p:pic>
          <p:nvPicPr>
            <p:cNvPr id="33810"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
        <p:nvSpPr>
          <p:cNvPr id="33808" name="TextBox 9"/>
          <p:cNvSpPr txBox="1">
            <a:spLocks noChangeArrowheads="1"/>
          </p:cNvSpPr>
          <p:nvPr/>
        </p:nvSpPr>
        <p:spPr bwMode="auto">
          <a:xfrm>
            <a:off x="1524000" y="4368800"/>
            <a:ext cx="7069138" cy="584200"/>
          </a:xfrm>
          <a:prstGeom prst="rect">
            <a:avLst/>
          </a:prstGeom>
          <a:noFill/>
          <a:ln w="9525">
            <a:noFill/>
            <a:miter lim="800000"/>
            <a:headEnd/>
            <a:tailEnd/>
          </a:ln>
        </p:spPr>
        <p:txBody>
          <a:bodyPr>
            <a:spAutoFit/>
          </a:bodyPr>
          <a:lstStyle/>
          <a:p>
            <a:r>
              <a:rPr lang="ar-SA" altLang="en-US" sz="3200">
                <a:solidFill>
                  <a:srgbClr val="C00000"/>
                </a:solidFill>
                <a:latin typeface="Traditional Arabic" pitchFamily="18" charset="-78"/>
                <a:cs typeface="Sultan bold" pitchFamily="2" charset="-78"/>
              </a:rPr>
              <a:t>خطوة </a:t>
            </a:r>
            <a:r>
              <a:rPr lang="ar-EG" altLang="en-US" sz="2800">
                <a:solidFill>
                  <a:srgbClr val="C00000"/>
                </a:solidFill>
                <a:latin typeface="Times New Roman" pitchFamily="18" charset="0"/>
                <a:cs typeface="Times New Roman" pitchFamily="18" charset="0"/>
              </a:rPr>
              <a:t>8</a:t>
            </a:r>
            <a:r>
              <a:rPr lang="ar-SA" altLang="en-US" sz="2800">
                <a:solidFill>
                  <a:srgbClr val="C00000"/>
                </a:solidFill>
                <a:latin typeface="Times New Roman" pitchFamily="18" charset="0"/>
                <a:cs typeface="Times New Roman" pitchFamily="18" charset="0"/>
              </a:rPr>
              <a:t>-</a:t>
            </a:r>
            <a:r>
              <a:rPr lang="ar-EG" altLang="en-US" sz="2800">
                <a:solidFill>
                  <a:srgbClr val="C00000"/>
                </a:solidFill>
                <a:latin typeface="Times New Roman" pitchFamily="18" charset="0"/>
                <a:cs typeface="Times New Roman" pitchFamily="18" charset="0"/>
              </a:rPr>
              <a:t> </a:t>
            </a:r>
            <a:r>
              <a:rPr lang="ar-SA" altLang="en-US" sz="3200">
                <a:solidFill>
                  <a:srgbClr val="C00000"/>
                </a:solidFill>
                <a:latin typeface="Traditional Arabic" pitchFamily="18" charset="-78"/>
                <a:cs typeface="Sultan bold" pitchFamily="2" charset="-78"/>
              </a:rPr>
              <a:t>ترسيخ مناهج جديدة في ثقافة التغيير</a:t>
            </a:r>
            <a:endParaRPr lang="en-US" altLang="en-US" sz="3200">
              <a:solidFill>
                <a:srgbClr val="C00000"/>
              </a:solidFill>
              <a:latin typeface="Traditional Arabic" pitchFamily="18" charset="-78"/>
              <a:cs typeface="Sultan bold" pitchFamily="2" charset="-78"/>
            </a:endParaRPr>
          </a:p>
        </p:txBody>
      </p:sp>
      <p:sp>
        <p:nvSpPr>
          <p:cNvPr id="12" name="Rectangle 2"/>
          <p:cNvSpPr txBox="1">
            <a:spLocks noChangeArrowheads="1"/>
          </p:cNvSpPr>
          <p:nvPr/>
        </p:nvSpPr>
        <p:spPr>
          <a:xfrm>
            <a:off x="1295400" y="838200"/>
            <a:ext cx="6172200" cy="642942"/>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3200" b="1" u="sng" dirty="0">
                <a:solidFill>
                  <a:srgbClr val="002060"/>
                </a:solidFill>
                <a:latin typeface="Traditional Arabic" pitchFamily="18" charset="-78"/>
                <a:cs typeface="Sultan bold" pitchFamily="2" charset="-78"/>
              </a:rPr>
              <a:t>الخطوات التفصيلية</a:t>
            </a:r>
            <a:r>
              <a:rPr lang="en-US" sz="3200" b="1" u="sng" dirty="0">
                <a:solidFill>
                  <a:srgbClr val="002060"/>
                </a:solidFill>
                <a:latin typeface="Traditional Arabic" pitchFamily="18" charset="-78"/>
                <a:cs typeface="Sultan bold" pitchFamily="2" charset="-78"/>
              </a:rPr>
              <a:t> </a:t>
            </a:r>
            <a:r>
              <a:rPr lang="ar-EG" sz="3200" b="1" u="sng" dirty="0">
                <a:solidFill>
                  <a:srgbClr val="002060"/>
                </a:solidFill>
                <a:latin typeface="Traditional Arabic" pitchFamily="18" charset="-78"/>
                <a:cs typeface="Sultan bold" pitchFamily="2" charset="-78"/>
              </a:rPr>
              <a:t>في</a:t>
            </a:r>
            <a:r>
              <a:rPr lang="ar-SA" sz="3200" b="1" u="sng" dirty="0">
                <a:solidFill>
                  <a:srgbClr val="002060"/>
                </a:solidFill>
                <a:latin typeface="Traditional Arabic" pitchFamily="18" charset="-78"/>
                <a:cs typeface="Sultan bold" pitchFamily="2" charset="-78"/>
              </a:rPr>
              <a:t> تطبيق المواصفة</a:t>
            </a:r>
            <a:endParaRPr lang="ar-EG" sz="3200" b="1" u="sng" dirty="0">
              <a:solidFill>
                <a:srgbClr val="002060"/>
              </a:solidFill>
              <a:latin typeface="Traditional Arabic" pitchFamily="18" charset="-78"/>
              <a:cs typeface="Sultan bold" pitchFamily="2" charset="-7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Rectangle 2"/>
          <p:cNvSpPr txBox="1">
            <a:spLocks noChangeArrowheads="1"/>
          </p:cNvSpPr>
          <p:nvPr/>
        </p:nvSpPr>
        <p:spPr>
          <a:xfrm>
            <a:off x="838200" y="838200"/>
            <a:ext cx="7132320" cy="648000"/>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EG" sz="3000" b="1" u="sng" dirty="0">
                <a:solidFill>
                  <a:srgbClr val="002060"/>
                </a:solidFill>
                <a:latin typeface="Traditional Arabic" pitchFamily="18" charset="-78"/>
                <a:cs typeface="Sultan bold" pitchFamily="2" charset="-78"/>
              </a:rPr>
              <a:t>فوائد ومميزات تطبيق الجهاز الفلسطينى مواصفة الأيزو </a:t>
            </a:r>
            <a:r>
              <a:rPr lang="en-US" sz="2600" b="1" u="sng" dirty="0">
                <a:solidFill>
                  <a:srgbClr val="002060"/>
                </a:solidFill>
                <a:latin typeface="Times New Roman" pitchFamily="18" charset="0"/>
                <a:cs typeface="Times New Roman" pitchFamily="18" charset="0"/>
              </a:rPr>
              <a:t>ISO</a:t>
            </a:r>
            <a:endParaRPr lang="ar-EG" sz="2600" b="1" u="sng" dirty="0">
              <a:solidFill>
                <a:srgbClr val="002060"/>
              </a:solidFill>
              <a:latin typeface="Times New Roman" pitchFamily="18" charset="0"/>
              <a:cs typeface="Times New Roman" pitchFamily="18" charset="0"/>
            </a:endParaRPr>
          </a:p>
        </p:txBody>
      </p:sp>
      <p:sp>
        <p:nvSpPr>
          <p:cNvPr id="34820"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D7511DB2-1F5A-4598-8BD4-487EC6CA8162}"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25</a:t>
            </a:fld>
            <a:endParaRPr lang="en-US" sz="1500" b="0" smtClean="0">
              <a:solidFill>
                <a:schemeClr val="tx1"/>
              </a:solidFill>
              <a:latin typeface="Times New Roman" pitchFamily="18" charset="0"/>
              <a:cs typeface="Times New Roman" pitchFamily="18" charset="0"/>
            </a:endParaRPr>
          </a:p>
        </p:txBody>
      </p:sp>
      <p:grpSp>
        <p:nvGrpSpPr>
          <p:cNvPr id="2" name="Group 20"/>
          <p:cNvGrpSpPr>
            <a:grpSpLocks/>
          </p:cNvGrpSpPr>
          <p:nvPr/>
        </p:nvGrpSpPr>
        <p:grpSpPr bwMode="auto">
          <a:xfrm>
            <a:off x="-212725" y="188913"/>
            <a:ext cx="9204325" cy="493712"/>
            <a:chOff x="-212982" y="188640"/>
            <a:chExt cx="9204582" cy="493985"/>
          </a:xfrm>
        </p:grpSpPr>
        <p:pic>
          <p:nvPicPr>
            <p:cNvPr id="34824" name="Picture 16" descr="ن"/>
            <p:cNvPicPr>
              <a:picLocks noChangeAspect="1" noChangeArrowheads="1" noCrop="1"/>
            </p:cNvPicPr>
            <p:nvPr/>
          </p:nvPicPr>
          <p:blipFill>
            <a:blip r:embed="rId3"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2" name="Rectangle 31"/>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graphicFrame>
        <p:nvGraphicFramePr>
          <p:cNvPr id="12" name="Diagram 11"/>
          <p:cNvGraphicFramePr/>
          <p:nvPr/>
        </p:nvGraphicFramePr>
        <p:xfrm>
          <a:off x="4419600" y="1828800"/>
          <a:ext cx="449580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6" name="Diagram 15"/>
          <p:cNvGraphicFramePr/>
          <p:nvPr/>
        </p:nvGraphicFramePr>
        <p:xfrm>
          <a:off x="76200" y="1828800"/>
          <a:ext cx="4038600" cy="4648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slide(fromBottom)">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Bottom)">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142875" y="785813"/>
            <a:ext cx="88566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Rectangle 2"/>
          <p:cNvSpPr txBox="1">
            <a:spLocks noChangeArrowheads="1"/>
          </p:cNvSpPr>
          <p:nvPr/>
        </p:nvSpPr>
        <p:spPr>
          <a:xfrm>
            <a:off x="685800" y="838200"/>
            <a:ext cx="7498080" cy="640080"/>
          </a:xfrm>
          <a:prstGeom prst="rect">
            <a:avLst/>
          </a:prstGeom>
          <a:solidFill>
            <a:schemeClr val="bg1"/>
          </a:solidFill>
        </p:spPr>
        <p:txBody>
          <a:bodyPr anchor="ctr">
            <a:scene3d>
              <a:camera prst="orthographicFront"/>
              <a:lightRig rig="soft" dir="t"/>
            </a:scene3d>
            <a:sp3d prstMaterial="softEdge">
              <a:bevelT w="25400" h="25400"/>
            </a:sp3d>
          </a:bodyPr>
          <a:lstStyle/>
          <a:p>
            <a:pPr algn="ctr">
              <a:spcBef>
                <a:spcPts val="0"/>
              </a:spcBef>
              <a:spcAft>
                <a:spcPts val="0"/>
              </a:spcAft>
              <a:defRPr/>
            </a:pPr>
            <a:r>
              <a:rPr lang="ar-SA" sz="2800" b="1" u="sng" dirty="0">
                <a:solidFill>
                  <a:srgbClr val="002060"/>
                </a:solidFill>
                <a:latin typeface="Traditional Arabic" pitchFamily="18" charset="-78"/>
                <a:cs typeface="Sultan bold" pitchFamily="2" charset="-78"/>
              </a:rPr>
              <a:t>العقبات والصعوبات</a:t>
            </a:r>
            <a:r>
              <a:rPr lang="ar-EG" sz="2800" b="1" u="sng" dirty="0">
                <a:solidFill>
                  <a:srgbClr val="002060"/>
                </a:solidFill>
                <a:latin typeface="Traditional Arabic" pitchFamily="18" charset="-78"/>
                <a:cs typeface="Sultan bold" pitchFamily="2" charset="-78"/>
              </a:rPr>
              <a:t> التى واجهها الجهاز </a:t>
            </a:r>
            <a:r>
              <a:rPr lang="ar-EG" sz="2800" b="1" u="sng" dirty="0" err="1">
                <a:solidFill>
                  <a:srgbClr val="002060"/>
                </a:solidFill>
                <a:latin typeface="Traditional Arabic" pitchFamily="18" charset="-78"/>
                <a:cs typeface="Sultan bold" pitchFamily="2" charset="-78"/>
              </a:rPr>
              <a:t>الفلسطينى</a:t>
            </a:r>
            <a:r>
              <a:rPr lang="ar-EG" sz="2800" b="1" u="sng" dirty="0">
                <a:solidFill>
                  <a:srgbClr val="002060"/>
                </a:solidFill>
                <a:latin typeface="Traditional Arabic" pitchFamily="18" charset="-78"/>
                <a:cs typeface="Sultan bold" pitchFamily="2" charset="-78"/>
              </a:rPr>
              <a:t> </a:t>
            </a:r>
            <a:r>
              <a:rPr lang="ar-EG" sz="2800" b="1" u="sng" dirty="0" err="1">
                <a:solidFill>
                  <a:srgbClr val="002060"/>
                </a:solidFill>
                <a:latin typeface="Traditional Arabic" pitchFamily="18" charset="-78"/>
                <a:cs typeface="Sultan bold" pitchFamily="2" charset="-78"/>
              </a:rPr>
              <a:t>فى</a:t>
            </a:r>
            <a:r>
              <a:rPr lang="ar-EG" sz="2800" b="1" u="sng" dirty="0">
                <a:solidFill>
                  <a:srgbClr val="002060"/>
                </a:solidFill>
                <a:latin typeface="Traditional Arabic" pitchFamily="18" charset="-78"/>
                <a:cs typeface="Sultan bold" pitchFamily="2" charset="-78"/>
              </a:rPr>
              <a:t> تطبيق المواصفة</a:t>
            </a:r>
          </a:p>
        </p:txBody>
      </p:sp>
      <p:graphicFrame>
        <p:nvGraphicFramePr>
          <p:cNvPr id="30" name="Diagram 29"/>
          <p:cNvGraphicFramePr/>
          <p:nvPr/>
        </p:nvGraphicFramePr>
        <p:xfrm>
          <a:off x="838200" y="1752600"/>
          <a:ext cx="701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845" name="Slide Number Placeholder 6"/>
          <p:cNvSpPr>
            <a:spLocks noGrp="1"/>
          </p:cNvSpPr>
          <p:nvPr>
            <p:ph type="sldNum" sz="quarter" idx="12"/>
          </p:nvPr>
        </p:nvSpPr>
        <p:spPr bwMode="auto">
          <a:xfrm>
            <a:off x="8153400" y="6356350"/>
            <a:ext cx="533400" cy="365125"/>
          </a:xfrm>
          <a:noFill/>
          <a:ln>
            <a:miter lim="800000"/>
            <a:headEnd/>
            <a:tailEnd/>
          </a:ln>
        </p:spPr>
        <p:txBody>
          <a:bodyPr wrap="square" lIns="91440" tIns="45720" rIns="91440" bIns="45720" numCol="1" compatLnSpc="1">
            <a:prstTxWarp prst="textNoShape">
              <a:avLst/>
            </a:prstTxWarp>
          </a:bodyPr>
          <a:lstStyle/>
          <a:p>
            <a:pPr algn="r" fontAlgn="base">
              <a:spcBef>
                <a:spcPct val="0"/>
              </a:spcBef>
              <a:spcAft>
                <a:spcPct val="0"/>
              </a:spcAft>
            </a:pPr>
            <a:fld id="{913DEF43-9BE6-41A1-9C76-28A0882E15D0}" type="slidenum">
              <a:rPr lang="en-US" sz="1500" b="0" smtClean="0">
                <a:solidFill>
                  <a:schemeClr val="tx1"/>
                </a:solidFill>
                <a:latin typeface="Times New Roman" pitchFamily="18" charset="0"/>
                <a:cs typeface="Times New Roman" pitchFamily="18" charset="0"/>
              </a:rPr>
              <a:pPr algn="r" fontAlgn="base">
                <a:spcBef>
                  <a:spcPct val="0"/>
                </a:spcBef>
                <a:spcAft>
                  <a:spcPct val="0"/>
                </a:spcAft>
              </a:pPr>
              <a:t>26</a:t>
            </a:fld>
            <a:endParaRPr lang="en-US" sz="1500" b="0" smtClean="0">
              <a:solidFill>
                <a:schemeClr val="tx1"/>
              </a:solidFill>
              <a:latin typeface="Times New Roman" pitchFamily="18" charset="0"/>
              <a:cs typeface="Times New Roman" pitchFamily="18" charset="0"/>
            </a:endParaRPr>
          </a:p>
        </p:txBody>
      </p:sp>
      <p:grpSp>
        <p:nvGrpSpPr>
          <p:cNvPr id="2" name="Group 19"/>
          <p:cNvGrpSpPr>
            <a:grpSpLocks/>
          </p:cNvGrpSpPr>
          <p:nvPr/>
        </p:nvGrpSpPr>
        <p:grpSpPr bwMode="auto">
          <a:xfrm>
            <a:off x="-212725" y="188913"/>
            <a:ext cx="9204325" cy="493712"/>
            <a:chOff x="-212982" y="188640"/>
            <a:chExt cx="9204582" cy="493985"/>
          </a:xfrm>
        </p:grpSpPr>
        <p:pic>
          <p:nvPicPr>
            <p:cNvPr id="35847" name="Picture 16" descr="ن"/>
            <p:cNvPicPr>
              <a:picLocks noChangeAspect="1" noChangeArrowheads="1" noCrop="1"/>
            </p:cNvPicPr>
            <p:nvPr/>
          </p:nvPicPr>
          <p:blipFill>
            <a:blip r:embed="rId8" cstate="print"/>
            <a:srcRect/>
            <a:stretch>
              <a:fillRect/>
            </a:stretch>
          </p:blipFill>
          <p:spPr bwMode="auto">
            <a:xfrm rot="10800000" flipH="1" flipV="1">
              <a:off x="8566150" y="214313"/>
              <a:ext cx="425450" cy="468312"/>
            </a:xfrm>
            <a:prstGeom prst="rect">
              <a:avLst/>
            </a:prstGeom>
            <a:noFill/>
            <a:ln w="9525">
              <a:noFill/>
              <a:miter lim="800000"/>
              <a:headEnd/>
              <a:tailEnd/>
            </a:ln>
          </p:spPr>
        </p:pic>
        <p:sp>
          <p:nvSpPr>
            <p:cNvPr id="31" name="Rectangle 30"/>
            <p:cNvSpPr/>
            <p:nvPr/>
          </p:nvSpPr>
          <p:spPr>
            <a:xfrm>
              <a:off x="-212982" y="188640"/>
              <a:ext cx="8816837" cy="492443"/>
            </a:xfrm>
            <a:prstGeom prst="rect">
              <a:avLst/>
            </a:prstGeom>
          </p:spPr>
          <p:txBody>
            <a:bodyPr wrap="none">
              <a:spAutoFit/>
            </a:bodyPr>
            <a:lstStyle/>
            <a:p>
              <a:pPr>
                <a:defRPr/>
              </a:pP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تابع/ خامساً: تجربة الجهاز المركزي الفلسطيني في تطبيق مواصفة الأيزو </a:t>
              </a:r>
              <a:r>
                <a:rPr lang="ar-EG" sz="2400" b="1" spc="-150" dirty="0">
                  <a:ln w="6350">
                    <a:solidFill>
                      <a:sysClr val="windowText" lastClr="000000"/>
                    </a:solidFill>
                  </a:ln>
                  <a:solidFill>
                    <a:srgbClr val="C00000"/>
                  </a:solidFill>
                  <a:latin typeface="Times New Roman" pitchFamily="18" charset="0"/>
                  <a:cs typeface="Times New Roman" pitchFamily="18" charset="0"/>
                </a:rPr>
                <a:t>9001</a:t>
              </a:r>
              <a:r>
                <a:rPr lang="ar-EG" sz="2600" dirty="0">
                  <a:ln w="6350">
                    <a:solidFill>
                      <a:sysClr val="windowText" lastClr="000000"/>
                    </a:solidFill>
                  </a:ln>
                  <a:solidFill>
                    <a:srgbClr val="C00000"/>
                  </a:solidFill>
                  <a:latin typeface="Times New Roman" panose="02020603050405020304" pitchFamily="18" charset="0"/>
                  <a:cs typeface="Sultan bold" pitchFamily="2" charset="-78"/>
                </a:rPr>
                <a:t>: </a:t>
              </a:r>
              <a:r>
                <a:rPr lang="ar-EG" sz="2400" b="1" spc="-150" dirty="0">
                  <a:ln w="6350">
                    <a:solidFill>
                      <a:sysClr val="windowText" lastClr="000000"/>
                    </a:solidFill>
                  </a:ln>
                  <a:solidFill>
                    <a:srgbClr val="C00000"/>
                  </a:solidFill>
                  <a:latin typeface="Times New Roman" pitchFamily="18" charset="0"/>
                  <a:cs typeface="Times New Roman" pitchFamily="18" charset="0"/>
                </a:rPr>
                <a:t>2008</a:t>
              </a:r>
              <a:endParaRPr lang="en-US" sz="2400" b="1" spc="-150" dirty="0">
                <a:ln w="6350">
                  <a:solidFill>
                    <a:sysClr val="windowText" lastClr="000000"/>
                  </a:solidFill>
                </a:ln>
                <a:solidFill>
                  <a:srgbClr val="C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edge">
                                      <p:cBhvr>
                                        <p:cTn id="14"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2" descr="خلفية"/>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72375" y="0"/>
            <a:ext cx="1000125" cy="1143000"/>
          </a:xfrm>
          <a:prstGeom prst="rect">
            <a:avLst/>
          </a:prstGeom>
          <a:noFill/>
          <a:ln w="9525">
            <a:noFill/>
            <a:miter lim="800000"/>
            <a:headEnd/>
            <a:tailEnd/>
          </a:ln>
        </p:spPr>
      </p:pic>
      <p:grpSp>
        <p:nvGrpSpPr>
          <p:cNvPr id="35843" name="Group 22"/>
          <p:cNvGrpSpPr>
            <a:grpSpLocks/>
          </p:cNvGrpSpPr>
          <p:nvPr/>
        </p:nvGrpSpPr>
        <p:grpSpPr bwMode="auto">
          <a:xfrm flipH="1">
            <a:off x="8964613" y="-15875"/>
            <a:ext cx="107950" cy="6732588"/>
            <a:chOff x="10715668" y="-357213"/>
            <a:chExt cx="142876" cy="6858000"/>
          </a:xfrm>
        </p:grpSpPr>
        <p:cxnSp>
          <p:nvCxnSpPr>
            <p:cNvPr id="20" name="Straight Connector 19"/>
            <p:cNvCxnSpPr/>
            <p:nvPr/>
          </p:nvCxnSpPr>
          <p:spPr>
            <a:xfrm rot="16200000" flipH="1">
              <a:off x="7295668" y="-334036259"/>
              <a:ext cx="6840000" cy="0"/>
            </a:xfrm>
            <a:prstGeom prst="line">
              <a:avLst/>
            </a:prstGeom>
            <a:ln w="123825">
              <a:solidFill>
                <a:schemeClr val="tx1"/>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7429544" y="-334744148"/>
              <a:ext cx="6858000" cy="0"/>
            </a:xfrm>
            <a:prstGeom prst="line">
              <a:avLst/>
            </a:prstGeom>
            <a:ln w="104775">
              <a:solidFill>
                <a:srgbClr val="C00000"/>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7358106" y="-334744148"/>
              <a:ext cx="6858000" cy="0"/>
            </a:xfrm>
            <a:prstGeom prst="line">
              <a:avLst/>
            </a:prstGeom>
            <a:ln w="76200">
              <a:solidFill>
                <a:schemeClr val="bg1"/>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grpSp>
      <p:grpSp>
        <p:nvGrpSpPr>
          <p:cNvPr id="35844" name="Group 23"/>
          <p:cNvGrpSpPr>
            <a:grpSpLocks/>
          </p:cNvGrpSpPr>
          <p:nvPr/>
        </p:nvGrpSpPr>
        <p:grpSpPr bwMode="auto">
          <a:xfrm flipH="1">
            <a:off x="69850" y="0"/>
            <a:ext cx="107950" cy="6732588"/>
            <a:chOff x="10715668" y="-357214"/>
            <a:chExt cx="142876" cy="6912455"/>
          </a:xfrm>
        </p:grpSpPr>
        <p:cxnSp>
          <p:nvCxnSpPr>
            <p:cNvPr id="25" name="Straight Connector 24"/>
            <p:cNvCxnSpPr/>
            <p:nvPr/>
          </p:nvCxnSpPr>
          <p:spPr>
            <a:xfrm rot="16200000" flipH="1">
              <a:off x="7268524" y="-336677056"/>
              <a:ext cx="6894287" cy="0"/>
            </a:xfrm>
            <a:prstGeom prst="line">
              <a:avLst/>
            </a:prstGeom>
            <a:ln w="123825">
              <a:solidFill>
                <a:schemeClr val="tx1"/>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411400" y="-336695832"/>
              <a:ext cx="6894287" cy="0"/>
            </a:xfrm>
            <a:prstGeom prst="line">
              <a:avLst/>
            </a:prstGeom>
            <a:ln w="104775">
              <a:solidFill>
                <a:srgbClr val="C00000"/>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7339962" y="-336846045"/>
              <a:ext cx="6894286" cy="0"/>
            </a:xfrm>
            <a:prstGeom prst="line">
              <a:avLst/>
            </a:prstGeom>
            <a:ln w="76200">
              <a:solidFill>
                <a:schemeClr val="bg1"/>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p:nvGrpSpPr>
        <p:grpSpPr bwMode="auto">
          <a:xfrm>
            <a:off x="1447800" y="2930525"/>
            <a:ext cx="5861050" cy="3181350"/>
            <a:chOff x="1957399" y="1857038"/>
            <a:chExt cx="5520454" cy="4203868"/>
          </a:xfrm>
        </p:grpSpPr>
        <p:sp>
          <p:nvSpPr>
            <p:cNvPr id="28" name="Explosion 1 27"/>
            <p:cNvSpPr/>
            <p:nvPr/>
          </p:nvSpPr>
          <p:spPr>
            <a:xfrm rot="21001704">
              <a:off x="1957399" y="1857038"/>
              <a:ext cx="5520454" cy="4203868"/>
            </a:xfrm>
            <a:prstGeom prst="irregularSeal1">
              <a:avLst/>
            </a:prstGeom>
            <a:solidFill>
              <a:srgbClr val="C00000"/>
            </a:solidFill>
            <a:effectLst>
              <a:glow rad="101600">
                <a:schemeClr val="accent5">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EG"/>
            </a:p>
          </p:txBody>
        </p:sp>
        <p:sp>
          <p:nvSpPr>
            <p:cNvPr id="14" name="Rectangle 7"/>
            <p:cNvSpPr>
              <a:spLocks noChangeArrowheads="1"/>
            </p:cNvSpPr>
            <p:nvPr/>
          </p:nvSpPr>
          <p:spPr bwMode="auto">
            <a:xfrm>
              <a:off x="2357422" y="2917436"/>
              <a:ext cx="4572032" cy="1687310"/>
            </a:xfrm>
            <a:prstGeom prst="round2DiagRect">
              <a:avLst/>
            </a:prstGeom>
            <a:noFill/>
            <a:ln w="9525">
              <a:noFill/>
              <a:miter lim="800000"/>
              <a:headEnd/>
              <a:tailEnd/>
            </a:ln>
          </p:spPr>
          <p:txBody>
            <a:bodyPr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indent="93663" algn="ctr" fontAlgn="auto">
                <a:spcBef>
                  <a:spcPts val="0"/>
                </a:spcBef>
                <a:spcAft>
                  <a:spcPts val="0"/>
                </a:spcAft>
                <a:defRPr/>
              </a:pPr>
              <a:r>
                <a:rPr lang="ar-EG" sz="4000" b="1" dirty="0">
                  <a:solidFill>
                    <a:srgbClr val="FFFFFF"/>
                  </a:solidFill>
                  <a:effectLst>
                    <a:outerShdw blurRad="38100" dist="38100" dir="2700000" algn="tl">
                      <a:srgbClr val="000000">
                        <a:alpha val="43137"/>
                      </a:srgbClr>
                    </a:outerShdw>
                  </a:effectLst>
                  <a:latin typeface="+mn-lt"/>
                  <a:ea typeface="Times New Roman" pitchFamily="18" charset="0"/>
                  <a:cs typeface="Sultan bold" pitchFamily="2" charset="-78"/>
                </a:rPr>
                <a:t>أشكركم </a:t>
              </a:r>
            </a:p>
            <a:p>
              <a:pPr indent="93663" algn="ctr" fontAlgn="auto">
                <a:spcBef>
                  <a:spcPts val="0"/>
                </a:spcBef>
                <a:spcAft>
                  <a:spcPts val="0"/>
                </a:spcAft>
                <a:defRPr/>
              </a:pPr>
              <a:r>
                <a:rPr lang="ar-EG" sz="4000" b="1" dirty="0">
                  <a:solidFill>
                    <a:srgbClr val="FFFFFF"/>
                  </a:solidFill>
                  <a:effectLst>
                    <a:outerShdw blurRad="38100" dist="38100" dir="2700000" algn="tl">
                      <a:srgbClr val="000000">
                        <a:alpha val="43137"/>
                      </a:srgbClr>
                    </a:outerShdw>
                  </a:effectLst>
                  <a:latin typeface="+mn-lt"/>
                  <a:ea typeface="Times New Roman" pitchFamily="18" charset="0"/>
                  <a:cs typeface="Sultan bold" pitchFamily="2" charset="-78"/>
                </a:rPr>
                <a:t>على حسن استماعكم</a:t>
              </a:r>
              <a:endParaRPr lang="en-US" sz="4000" b="1" dirty="0">
                <a:solidFill>
                  <a:srgbClr val="FFFFFF"/>
                </a:solidFill>
                <a:effectLst>
                  <a:outerShdw blurRad="38100" dist="38100" dir="2700000" algn="tl">
                    <a:srgbClr val="000000">
                      <a:alpha val="43137"/>
                    </a:srgbClr>
                  </a:outerShdw>
                </a:effectLst>
                <a:latin typeface="+mn-lt"/>
                <a:ea typeface="Times New Roman" pitchFamily="18" charset="0"/>
                <a:cs typeface="Sultan bold" pitchFamily="2" charset="-78"/>
              </a:endParaRPr>
            </a:p>
          </p:txBody>
        </p:sp>
      </p:grpSp>
      <p:sp>
        <p:nvSpPr>
          <p:cNvPr id="29" name="Rectangle 7"/>
          <p:cNvSpPr>
            <a:spLocks noChangeArrowheads="1"/>
          </p:cNvSpPr>
          <p:nvPr/>
        </p:nvSpPr>
        <p:spPr bwMode="auto">
          <a:xfrm>
            <a:off x="6929438" y="857250"/>
            <a:ext cx="2143125" cy="406400"/>
          </a:xfrm>
          <a:prstGeom prst="rect">
            <a:avLst/>
          </a:prstGeom>
          <a:noFill/>
          <a:ln w="9525">
            <a:noFill/>
            <a:miter lim="800000"/>
            <a:headEnd/>
            <a:tailEnd/>
          </a:ln>
        </p:spPr>
        <p:txBody>
          <a:bodyPr anchor="ctr">
            <a:spAutoFit/>
          </a:bodyPr>
          <a:lstStyle/>
          <a:p>
            <a:pPr indent="93663" fontAlgn="auto">
              <a:spcBef>
                <a:spcPts val="0"/>
              </a:spcBef>
              <a:spcAft>
                <a:spcPts val="0"/>
              </a:spcAft>
              <a:defRPr/>
            </a:pPr>
            <a:r>
              <a:rPr lang="ar-EG" sz="2000" dirty="0">
                <a:solidFill>
                  <a:srgbClr val="000000"/>
                </a:solidFill>
                <a:latin typeface="+mn-lt"/>
                <a:ea typeface="Times New Roman" pitchFamily="18" charset="0"/>
                <a:cs typeface="Sultan bold" pitchFamily="2" charset="-78"/>
              </a:rPr>
              <a:t>جمهورية مصر العربية</a:t>
            </a:r>
          </a:p>
        </p:txBody>
      </p:sp>
      <p:pic>
        <p:nvPicPr>
          <p:cNvPr id="35847" name="Picture 267"/>
          <p:cNvPicPr>
            <a:picLocks noChangeAspect="1" noChangeArrowheads="1"/>
          </p:cNvPicPr>
          <p:nvPr/>
        </p:nvPicPr>
        <p:blipFill>
          <a:blip r:embed="rId4" cstate="print"/>
          <a:srcRect/>
          <a:stretch>
            <a:fillRect/>
          </a:stretch>
        </p:blipFill>
        <p:spPr bwMode="auto">
          <a:xfrm>
            <a:off x="1042988" y="57150"/>
            <a:ext cx="936625" cy="874713"/>
          </a:xfrm>
          <a:prstGeom prst="rect">
            <a:avLst/>
          </a:prstGeom>
          <a:noFill/>
          <a:ln w="9525">
            <a:noFill/>
            <a:miter lim="800000"/>
            <a:headEnd/>
            <a:tailEnd/>
          </a:ln>
        </p:spPr>
      </p:pic>
      <p:sp>
        <p:nvSpPr>
          <p:cNvPr id="35848" name="Rectangle 31"/>
          <p:cNvSpPr>
            <a:spLocks noChangeArrowheads="1"/>
          </p:cNvSpPr>
          <p:nvPr/>
        </p:nvSpPr>
        <p:spPr bwMode="auto">
          <a:xfrm>
            <a:off x="142875" y="914400"/>
            <a:ext cx="3205163" cy="400050"/>
          </a:xfrm>
          <a:prstGeom prst="rect">
            <a:avLst/>
          </a:prstGeom>
          <a:noFill/>
          <a:ln w="9525">
            <a:noFill/>
            <a:miter lim="800000"/>
            <a:headEnd/>
            <a:tailEnd/>
          </a:ln>
        </p:spPr>
        <p:txBody>
          <a:bodyPr wrap="none">
            <a:spAutoFit/>
          </a:bodyPr>
          <a:lstStyle/>
          <a:p>
            <a:r>
              <a:rPr lang="ar-EG" sz="2000">
                <a:latin typeface="Times New Roman" pitchFamily="18" charset="0"/>
                <a:ea typeface="Times New Roman" pitchFamily="18" charset="0"/>
                <a:cs typeface="Sultan bold" pitchFamily="2" charset="-78"/>
              </a:rPr>
              <a:t>الجهاز المركزى للتعبئة العامة والإحصاء</a:t>
            </a:r>
            <a:endParaRPr lang="en-US" sz="2000">
              <a:ea typeface="Times New Roman" pitchFamily="18" charset="0"/>
              <a:cs typeface="Sultan bold" pitchFamily="2" charset="-78"/>
            </a:endParaRPr>
          </a:p>
        </p:txBody>
      </p:sp>
      <p:sp>
        <p:nvSpPr>
          <p:cNvPr id="2" name="Rectangle 1"/>
          <p:cNvSpPr/>
          <p:nvPr/>
        </p:nvSpPr>
        <p:spPr>
          <a:xfrm>
            <a:off x="278003" y="1520061"/>
            <a:ext cx="8398453" cy="684803"/>
          </a:xfrm>
          <a:prstGeom prst="rect">
            <a:avLst/>
          </a:prstGeom>
          <a:solidFill>
            <a:schemeClr val="bg1"/>
          </a:solidFill>
        </p:spPr>
        <p:txBody>
          <a:bodyPr wrap="none">
            <a:spAutoFit/>
          </a:bodyPr>
          <a:lstStyle/>
          <a:p>
            <a:pPr>
              <a:lnSpc>
                <a:spcPct val="150000"/>
              </a:lnSpc>
              <a:defRPr/>
            </a:pPr>
            <a:r>
              <a:rPr lang="ar-EG" sz="2800" b="1" dirty="0">
                <a:ln w="6350">
                  <a:solidFill>
                    <a:sysClr val="windowText" lastClr="000000"/>
                  </a:solidFill>
                </a:ln>
                <a:solidFill>
                  <a:srgbClr val="C00000"/>
                </a:solidFill>
                <a:latin typeface="Times New Roman" panose="02020603050405020304" pitchFamily="18" charset="0"/>
                <a:ea typeface="Times New Roman" panose="02020603050405020304" pitchFamily="18" charset="0"/>
                <a:cs typeface="Sultan bold" pitchFamily="2" charset="-78"/>
              </a:rPr>
              <a:t>ورشة عمل عن بعد حول «تطبيق نظام إدارة الجودة فى مجال الإحصاء الرسمي»</a:t>
            </a:r>
            <a:endParaRPr lang="en-US" sz="2800" dirty="0"/>
          </a:p>
        </p:txBody>
      </p:sp>
      <p:sp>
        <p:nvSpPr>
          <p:cNvPr id="35850" name="Rectangle 33"/>
          <p:cNvSpPr>
            <a:spLocks noChangeArrowheads="1"/>
          </p:cNvSpPr>
          <p:nvPr/>
        </p:nvSpPr>
        <p:spPr bwMode="auto">
          <a:xfrm>
            <a:off x="177800" y="2185988"/>
            <a:ext cx="8786813" cy="522287"/>
          </a:xfrm>
          <a:prstGeom prst="rect">
            <a:avLst/>
          </a:prstGeom>
          <a:solidFill>
            <a:schemeClr val="bg1"/>
          </a:solidFill>
          <a:ln w="9525">
            <a:noFill/>
            <a:miter lim="800000"/>
            <a:headEnd/>
            <a:tailEnd/>
          </a:ln>
        </p:spPr>
        <p:txBody>
          <a:bodyPr>
            <a:spAutoFit/>
          </a:bodyPr>
          <a:lstStyle/>
          <a:p>
            <a:pPr algn="ctr"/>
            <a:r>
              <a:rPr lang="ar-EG" sz="2800">
                <a:solidFill>
                  <a:srgbClr val="000066"/>
                </a:solidFill>
                <a:latin typeface="Times New Roman" pitchFamily="18" charset="0"/>
                <a:ea typeface="Times New Roman" pitchFamily="18" charset="0"/>
                <a:cs typeface="Sultan bold" pitchFamily="2" charset="-78"/>
              </a:rPr>
              <a:t>دراسة تجربة الجهاز المركزى للإحصاء الفلسطيني (</a:t>
            </a:r>
            <a:r>
              <a:rPr lang="en-US" sz="2400" b="1">
                <a:solidFill>
                  <a:srgbClr val="000066"/>
                </a:solidFill>
                <a:latin typeface="Times New Roman" pitchFamily="18" charset="0"/>
                <a:ea typeface="Times New Roman" pitchFamily="18" charset="0"/>
                <a:cs typeface="Sultan bold" pitchFamily="2" charset="-78"/>
              </a:rPr>
              <a:t>PCBS</a:t>
            </a:r>
            <a:r>
              <a:rPr lang="ar-EG" sz="2800">
                <a:solidFill>
                  <a:srgbClr val="000066"/>
                </a:solidFill>
                <a:latin typeface="Times New Roman" pitchFamily="18" charset="0"/>
                <a:ea typeface="Times New Roman" pitchFamily="18" charset="0"/>
                <a:cs typeface="Sultan bold" pitchFamily="2" charset="-78"/>
              </a:rPr>
              <a:t>) في بناء النظام</a:t>
            </a:r>
            <a:endParaRPr lang="en-US" sz="2800">
              <a:solidFill>
                <a:srgbClr val="000066"/>
              </a:solidFill>
            </a:endParaRPr>
          </a:p>
        </p:txBody>
      </p:sp>
      <p:pic>
        <p:nvPicPr>
          <p:cNvPr id="35851" name="Picture 2" descr="C:\Users\user\Desktop\images (2).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96200" y="4876800"/>
            <a:ext cx="1447800" cy="15525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6"/>
          <p:cNvGraphicFramePr>
            <a:graphicFrameLocks/>
          </p:cNvGraphicFramePr>
          <p:nvPr/>
        </p:nvGraphicFramePr>
        <p:xfrm>
          <a:off x="609600" y="228600"/>
          <a:ext cx="81534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67" name="Content Placeholder 3"/>
          <p:cNvSpPr>
            <a:spLocks noGrp="1"/>
          </p:cNvSpPr>
          <p:nvPr>
            <p:ph sz="quarter" idx="1"/>
          </p:nvPr>
        </p:nvSpPr>
        <p:spPr>
          <a:xfrm>
            <a:off x="685800" y="1752600"/>
            <a:ext cx="7924800" cy="4419600"/>
          </a:xfrm>
        </p:spPr>
        <p:txBody>
          <a:bodyPr/>
          <a:lstStyle/>
          <a:p>
            <a:pPr marL="174625" indent="-174625" algn="just" eaLnBrk="1" hangingPunct="1">
              <a:lnSpc>
                <a:spcPct val="200000"/>
              </a:lnSpc>
              <a:buClr>
                <a:srgbClr val="FF0000"/>
              </a:buClr>
              <a:buSzPct val="100000"/>
              <a:buFont typeface="Wingdings" pitchFamily="2" charset="2"/>
              <a:buNone/>
              <a:tabLst>
                <a:tab pos="8069263" algn="l"/>
              </a:tabLst>
            </a:pPr>
            <a:r>
              <a:rPr lang="ar-EG" altLang="ar-EG" sz="2800" b="1" dirty="0" smtClean="0">
                <a:cs typeface="Sultan bold" pitchFamily="2" charset="-78"/>
              </a:rPr>
              <a:t>- </a:t>
            </a:r>
            <a:r>
              <a:rPr lang="ar-EG" altLang="ar-EG" sz="2800" dirty="0" smtClean="0">
                <a:cs typeface="Sultan bold" pitchFamily="2" charset="-78"/>
              </a:rPr>
              <a:t>فى إطار التعاون بين المعهد العربي للتدريب والبحوث الإحصائية بالتنسيق مع المركز الفلسطيني للتدريب الإحصائي والجهاز المركزي للتعئبة العامة والإحصاء بمصر, تم حضور ورشة عمل عن بعد, وهو يعتبر جزء من سلسلة ورش عمل يقدمها المعهد بهدف تبادل الخبرات العلمية بين الدول العربية حول أهم القضايا المتعلقة فى المجال الإحصائي الرسمي.</a:t>
            </a:r>
          </a:p>
        </p:txBody>
      </p:sp>
      <p:pic>
        <p:nvPicPr>
          <p:cNvPr id="11268" name="Picture 3" descr="logoooo"/>
          <p:cNvPicPr>
            <a:picLocks noChangeAspect="1" noChangeArrowheads="1"/>
          </p:cNvPicPr>
          <p:nvPr/>
        </p:nvPicPr>
        <p:blipFill>
          <a:blip r:embed="rId8" cstate="print"/>
          <a:srcRect/>
          <a:stretch>
            <a:fillRect/>
          </a:stretch>
        </p:blipFill>
        <p:spPr bwMode="auto">
          <a:xfrm>
            <a:off x="228600" y="358775"/>
            <a:ext cx="762000" cy="708025"/>
          </a:xfrm>
          <a:prstGeom prst="rect">
            <a:avLst/>
          </a:prstGeom>
          <a:noFill/>
          <a:ln w="9525">
            <a:noFill/>
            <a:miter lim="800000"/>
            <a:headEnd/>
            <a:tailEnd/>
          </a:ln>
        </p:spPr>
      </p:pic>
      <p:sp>
        <p:nvSpPr>
          <p:cNvPr id="6" name="Rounded Rectangle 5"/>
          <p:cNvSpPr/>
          <p:nvPr/>
        </p:nvSpPr>
        <p:spPr>
          <a:xfrm>
            <a:off x="6553200" y="460759"/>
            <a:ext cx="1981200" cy="504056"/>
          </a:xfrm>
          <a:prstGeom prst="roundRect">
            <a:avLst/>
          </a:prstGeom>
        </p:spPr>
        <p:style>
          <a:lnRef idx="1">
            <a:schemeClr val="accent3"/>
          </a:lnRef>
          <a:fillRef idx="2">
            <a:schemeClr val="accent3"/>
          </a:fillRef>
          <a:effectRef idx="1">
            <a:schemeClr val="accent3"/>
          </a:effectRef>
          <a:fontRef idx="minor">
            <a:schemeClr val="dk1"/>
          </a:fontRef>
        </p:style>
        <p:txBody>
          <a:bodyPr rtlCol="1" anchor="ctr"/>
          <a:lstStyle/>
          <a:p>
            <a:pPr>
              <a:defRPr/>
            </a:pPr>
            <a:r>
              <a:rPr lang="ar-EG" sz="2800" dirty="0">
                <a:solidFill>
                  <a:srgbClr val="7030A0"/>
                </a:solidFill>
              </a:rPr>
              <a:t> </a:t>
            </a:r>
            <a:r>
              <a:rPr lang="ar-EG" sz="2800" dirty="0">
                <a:solidFill>
                  <a:srgbClr val="7030A0"/>
                </a:solidFill>
                <a:latin typeface="Arial" pitchFamily="34" charset="0"/>
                <a:cs typeface="Sultan bold" pitchFamily="2" charset="-78"/>
              </a:rPr>
              <a:t>اولا </a:t>
            </a:r>
            <a:r>
              <a:rPr lang="ar-EG" sz="2800" dirty="0" smtClean="0">
                <a:solidFill>
                  <a:srgbClr val="7030A0"/>
                </a:solidFill>
                <a:latin typeface="Arial" pitchFamily="34" charset="0"/>
                <a:cs typeface="Sultan bold" pitchFamily="2" charset="-78"/>
              </a:rPr>
              <a:t>:مقدمة:</a:t>
            </a:r>
            <a:endParaRPr lang="ar-EG" sz="2800" dirty="0">
              <a:solidFill>
                <a:srgbClr val="7030A0"/>
              </a:solidFill>
              <a:latin typeface="Arial" pitchFamily="34" charset="0"/>
              <a:cs typeface="Sultan bold" pitchFamily="2" charset="-7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6"/>
          <p:cNvGraphicFramePr>
            <a:graphicFrameLocks/>
          </p:cNvGraphicFramePr>
          <p:nvPr/>
        </p:nvGraphicFramePr>
        <p:xfrm>
          <a:off x="609600" y="228600"/>
          <a:ext cx="81534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292" name="Picture 3" descr="logoooo"/>
          <p:cNvPicPr>
            <a:picLocks noChangeAspect="1" noChangeArrowheads="1"/>
          </p:cNvPicPr>
          <p:nvPr/>
        </p:nvPicPr>
        <p:blipFill>
          <a:blip r:embed="rId8" cstate="print"/>
          <a:srcRect/>
          <a:stretch>
            <a:fillRect/>
          </a:stretch>
        </p:blipFill>
        <p:spPr bwMode="auto">
          <a:xfrm>
            <a:off x="228600" y="358775"/>
            <a:ext cx="762000" cy="708025"/>
          </a:xfrm>
          <a:prstGeom prst="rect">
            <a:avLst/>
          </a:prstGeom>
          <a:noFill/>
          <a:ln w="9525">
            <a:noFill/>
            <a:miter lim="800000"/>
            <a:headEnd/>
            <a:tailEnd/>
          </a:ln>
        </p:spPr>
      </p:pic>
      <p:sp>
        <p:nvSpPr>
          <p:cNvPr id="6" name="Rounded Rectangle 5"/>
          <p:cNvSpPr/>
          <p:nvPr/>
        </p:nvSpPr>
        <p:spPr>
          <a:xfrm>
            <a:off x="6096000" y="381000"/>
            <a:ext cx="2743200" cy="504056"/>
          </a:xfrm>
          <a:prstGeom prst="roundRect">
            <a:avLst/>
          </a:prstGeom>
        </p:spPr>
        <p:style>
          <a:lnRef idx="1">
            <a:schemeClr val="accent3"/>
          </a:lnRef>
          <a:fillRef idx="2">
            <a:schemeClr val="accent3"/>
          </a:fillRef>
          <a:effectRef idx="1">
            <a:schemeClr val="accent3"/>
          </a:effectRef>
          <a:fontRef idx="minor">
            <a:schemeClr val="dk1"/>
          </a:fontRef>
        </p:style>
        <p:txBody>
          <a:bodyPr rtlCol="1" anchor="ctr"/>
          <a:lstStyle/>
          <a:p>
            <a:pPr>
              <a:defRPr/>
            </a:pPr>
            <a:r>
              <a:rPr lang="ar-EG" sz="2800" dirty="0">
                <a:solidFill>
                  <a:srgbClr val="7030A0"/>
                </a:solidFill>
              </a:rPr>
              <a:t> </a:t>
            </a:r>
            <a:r>
              <a:rPr lang="ar-EG" sz="2800" dirty="0">
                <a:solidFill>
                  <a:srgbClr val="7030A0"/>
                </a:solidFill>
                <a:latin typeface="Arial" pitchFamily="34" charset="0"/>
                <a:cs typeface="Sultan bold" pitchFamily="2" charset="-78"/>
              </a:rPr>
              <a:t> تابع  اولا </a:t>
            </a:r>
            <a:r>
              <a:rPr lang="ar-EG" sz="2800" dirty="0" smtClean="0">
                <a:solidFill>
                  <a:srgbClr val="7030A0"/>
                </a:solidFill>
                <a:latin typeface="Arial" pitchFamily="34" charset="0"/>
                <a:cs typeface="Sultan bold" pitchFamily="2" charset="-78"/>
              </a:rPr>
              <a:t>:المقدمة: </a:t>
            </a:r>
            <a:endParaRPr lang="ar-EG" sz="2800" dirty="0">
              <a:solidFill>
                <a:srgbClr val="7030A0"/>
              </a:solidFill>
              <a:latin typeface="Arial" pitchFamily="34" charset="0"/>
              <a:cs typeface="Sultan bold" pitchFamily="2" charset="-78"/>
            </a:endParaRPr>
          </a:p>
        </p:txBody>
      </p:sp>
      <p:sp>
        <p:nvSpPr>
          <p:cNvPr id="8" name="Rectangle 1"/>
          <p:cNvSpPr>
            <a:spLocks noChangeArrowheads="1"/>
          </p:cNvSpPr>
          <p:nvPr/>
        </p:nvSpPr>
        <p:spPr bwMode="auto">
          <a:xfrm>
            <a:off x="357188" y="1447800"/>
            <a:ext cx="8329612" cy="5453801"/>
          </a:xfrm>
          <a:prstGeom prst="rect">
            <a:avLst/>
          </a:prstGeom>
          <a:noFill/>
          <a:ln w="9525">
            <a:noFill/>
            <a:miter lim="800000"/>
            <a:headEnd/>
            <a:tailEnd/>
          </a:ln>
        </p:spPr>
        <p:txBody>
          <a:bodyPr wrap="square">
            <a:spAutoFit/>
          </a:bodyPr>
          <a:lstStyle/>
          <a:p>
            <a:pPr algn="justLow" rtl="1" eaLnBrk="1" hangingPunct="1">
              <a:lnSpc>
                <a:spcPct val="120000"/>
              </a:lnSpc>
              <a:buSzPct val="80000"/>
              <a:buFontTx/>
              <a:buBlip>
                <a:blip r:embed="rId9"/>
              </a:buBlip>
              <a:defRPr/>
            </a:pPr>
            <a:r>
              <a:rPr lang="ar-EG" sz="2600" dirty="0">
                <a:solidFill>
                  <a:srgbClr val="C00000"/>
                </a:solidFill>
                <a:latin typeface="Traditional Arabic" pitchFamily="18" charset="-78"/>
                <a:cs typeface="Sultan bold" pitchFamily="2" charset="-78"/>
              </a:rPr>
              <a:t> </a:t>
            </a:r>
            <a:r>
              <a:rPr lang="ar-EG" sz="2600" u="sng" dirty="0">
                <a:solidFill>
                  <a:srgbClr val="C00000"/>
                </a:solidFill>
                <a:latin typeface="Traditional Arabic" pitchFamily="18" charset="-78"/>
                <a:cs typeface="Sultan bold" pitchFamily="2" charset="-78"/>
              </a:rPr>
              <a:t>مكان عقد ورشة العمل:</a:t>
            </a:r>
          </a:p>
          <a:p>
            <a:pPr indent="263525" algn="justLow" rtl="1" eaLnBrk="1" hangingPunct="1">
              <a:lnSpc>
                <a:spcPct val="120000"/>
              </a:lnSpc>
              <a:defRPr/>
            </a:pPr>
            <a:r>
              <a:rPr lang="ar-EG" sz="2600" dirty="0">
                <a:latin typeface="Traditional Arabic" pitchFamily="18" charset="-78"/>
                <a:cs typeface="Sultan bold" pitchFamily="2" charset="-78"/>
              </a:rPr>
              <a:t>مركز التدريب على تكنولوجيا المعلومات  - داخل الجهاز </a:t>
            </a:r>
            <a:endParaRPr lang="ar-EG" altLang="ar-EG" sz="2600" dirty="0">
              <a:latin typeface="Traditional Arabic" pitchFamily="18" charset="-78"/>
              <a:cs typeface="Sultan bold" pitchFamily="2" charset="-78"/>
            </a:endParaRPr>
          </a:p>
          <a:p>
            <a:pPr algn="justLow" rtl="1" eaLnBrk="1" hangingPunct="1">
              <a:lnSpc>
                <a:spcPct val="120000"/>
              </a:lnSpc>
              <a:buSzPct val="80000"/>
              <a:buFontTx/>
              <a:buBlip>
                <a:blip r:embed="rId9"/>
              </a:buBlip>
              <a:defRPr/>
            </a:pPr>
            <a:r>
              <a:rPr lang="ar-EG" sz="2600" dirty="0">
                <a:solidFill>
                  <a:srgbClr val="C00000"/>
                </a:solidFill>
                <a:latin typeface="Traditional Arabic" pitchFamily="18" charset="-78"/>
                <a:cs typeface="Sultan bold" pitchFamily="2" charset="-78"/>
              </a:rPr>
              <a:t> </a:t>
            </a:r>
            <a:r>
              <a:rPr lang="ar-EG" sz="2600" u="sng" dirty="0">
                <a:solidFill>
                  <a:srgbClr val="C00000"/>
                </a:solidFill>
                <a:latin typeface="Traditional Arabic" pitchFamily="18" charset="-78"/>
                <a:cs typeface="Sultan bold" pitchFamily="2" charset="-78"/>
              </a:rPr>
              <a:t>مــدة عقـد ورشة العمل:</a:t>
            </a:r>
            <a:endParaRPr lang="en-US" altLang="ar-EG" sz="2600" u="sng" dirty="0">
              <a:solidFill>
                <a:srgbClr val="C00000"/>
              </a:solidFill>
              <a:latin typeface="Traditional Arabic" pitchFamily="18" charset="-78"/>
              <a:cs typeface="Sultan bold" pitchFamily="2" charset="-78"/>
            </a:endParaRPr>
          </a:p>
          <a:p>
            <a:pPr indent="263525" algn="justLow" rtl="1" eaLnBrk="1" hangingPunct="1">
              <a:lnSpc>
                <a:spcPct val="120000"/>
              </a:lnSpc>
              <a:defRPr/>
            </a:pPr>
            <a:r>
              <a:rPr lang="ar-EG" sz="2600" dirty="0">
                <a:latin typeface="Traditional Arabic" pitchFamily="18" charset="-78"/>
                <a:cs typeface="Sultan bold" pitchFamily="2" charset="-78"/>
              </a:rPr>
              <a:t>الثلاثاء 16/ 8/ 2016 إلى الخميس 18/ 8/ 2016</a:t>
            </a:r>
            <a:endParaRPr lang="ar-EG" altLang="ar-EG" sz="2600" dirty="0">
              <a:latin typeface="Traditional Arabic" pitchFamily="18" charset="-78"/>
              <a:cs typeface="Sultan bold" pitchFamily="2" charset="-78"/>
            </a:endParaRPr>
          </a:p>
          <a:p>
            <a:pPr algn="justLow" rtl="1" eaLnBrk="1" hangingPunct="1">
              <a:lnSpc>
                <a:spcPct val="120000"/>
              </a:lnSpc>
              <a:buSzPct val="80000"/>
              <a:buFontTx/>
              <a:buBlip>
                <a:blip r:embed="rId9"/>
              </a:buBlip>
              <a:defRPr/>
            </a:pPr>
            <a:r>
              <a:rPr lang="ar-EG" sz="2600" dirty="0">
                <a:solidFill>
                  <a:srgbClr val="C00000"/>
                </a:solidFill>
                <a:latin typeface="Traditional Arabic" pitchFamily="18" charset="-78"/>
                <a:cs typeface="Sultan bold" pitchFamily="2" charset="-78"/>
              </a:rPr>
              <a:t> </a:t>
            </a:r>
            <a:r>
              <a:rPr lang="ar-EG" sz="2600" u="sng" dirty="0">
                <a:solidFill>
                  <a:srgbClr val="C00000"/>
                </a:solidFill>
                <a:latin typeface="Traditional Arabic" pitchFamily="18" charset="-78"/>
                <a:cs typeface="Sultan bold" pitchFamily="2" charset="-78"/>
              </a:rPr>
              <a:t>الجهــــــة المنظمــــــة:</a:t>
            </a:r>
            <a:endParaRPr lang="en-US" altLang="ar-EG" sz="2600" u="sng" dirty="0">
              <a:solidFill>
                <a:srgbClr val="C00000"/>
              </a:solidFill>
              <a:latin typeface="Traditional Arabic" pitchFamily="18" charset="-78"/>
              <a:cs typeface="Sultan bold" pitchFamily="2" charset="-78"/>
            </a:endParaRPr>
          </a:p>
          <a:p>
            <a:pPr marL="263525" algn="justLow" rtl="1" eaLnBrk="1" hangingPunct="1">
              <a:defRPr/>
            </a:pPr>
            <a:r>
              <a:rPr lang="ar-EG" sz="2600" dirty="0">
                <a:latin typeface="Traditional Arabic" pitchFamily="18" charset="-78"/>
                <a:cs typeface="Sultan bold" pitchFamily="2" charset="-78"/>
              </a:rPr>
              <a:t>المعهــد العربـي للتــدريب والبحـــوث الإحصائيــة</a:t>
            </a:r>
          </a:p>
          <a:p>
            <a:pPr marL="263525" algn="justLow" rtl="1" eaLnBrk="1" hangingPunct="1">
              <a:defRPr/>
            </a:pPr>
            <a:r>
              <a:rPr lang="ar-EG" sz="2600" dirty="0">
                <a:latin typeface="Traditional Arabic" pitchFamily="18" charset="-78"/>
                <a:cs typeface="Sultan bold" pitchFamily="2" charset="-78"/>
              </a:rPr>
              <a:t>بالتنسيق مع  الجهاز المركزي للإحصاء الفلسطيني</a:t>
            </a:r>
            <a:endParaRPr lang="ar-EG" altLang="ar-EG" sz="2600" dirty="0">
              <a:latin typeface="Traditional Arabic" pitchFamily="18" charset="-78"/>
              <a:cs typeface="Sultan bold" pitchFamily="2" charset="-78"/>
            </a:endParaRPr>
          </a:p>
          <a:p>
            <a:pPr algn="justLow" rtl="1" eaLnBrk="1" hangingPunct="1">
              <a:lnSpc>
                <a:spcPct val="120000"/>
              </a:lnSpc>
              <a:buSzPct val="80000"/>
              <a:buFontTx/>
              <a:buBlip>
                <a:blip r:embed="rId9"/>
              </a:buBlip>
              <a:defRPr/>
            </a:pPr>
            <a:r>
              <a:rPr lang="ar-EG" sz="2600" dirty="0">
                <a:solidFill>
                  <a:srgbClr val="C00000"/>
                </a:solidFill>
                <a:latin typeface="Traditional Arabic" pitchFamily="18" charset="-78"/>
                <a:cs typeface="Sultan bold" pitchFamily="2" charset="-78"/>
              </a:rPr>
              <a:t> </a:t>
            </a:r>
            <a:r>
              <a:rPr lang="ar-EG" sz="2600" u="sng" dirty="0">
                <a:solidFill>
                  <a:srgbClr val="C00000"/>
                </a:solidFill>
                <a:latin typeface="Traditional Arabic" pitchFamily="18" charset="-78"/>
                <a:cs typeface="Sultan bold" pitchFamily="2" charset="-78"/>
              </a:rPr>
              <a:t>الـــدول المشاركـــــة: ( </a:t>
            </a:r>
            <a:r>
              <a:rPr lang="ar-EG" sz="2600" u="sng" dirty="0">
                <a:solidFill>
                  <a:srgbClr val="002060"/>
                </a:solidFill>
                <a:latin typeface="Traditional Arabic" pitchFamily="18" charset="-78"/>
                <a:cs typeface="Sultan bold" pitchFamily="2" charset="-78"/>
              </a:rPr>
              <a:t>9</a:t>
            </a:r>
            <a:r>
              <a:rPr lang="ar-EG" sz="2600" u="sng" dirty="0">
                <a:solidFill>
                  <a:srgbClr val="C00000"/>
                </a:solidFill>
                <a:latin typeface="Traditional Arabic" pitchFamily="18" charset="-78"/>
                <a:cs typeface="Sultan bold" pitchFamily="2" charset="-78"/>
              </a:rPr>
              <a:t>  دول عربية)</a:t>
            </a:r>
            <a:endParaRPr lang="en-US" altLang="ar-EG" sz="2600" u="sng" dirty="0">
              <a:solidFill>
                <a:srgbClr val="C00000"/>
              </a:solidFill>
              <a:latin typeface="Traditional Arabic" pitchFamily="18" charset="-78"/>
              <a:cs typeface="Sultan bold" pitchFamily="2" charset="-78"/>
            </a:endParaRPr>
          </a:p>
          <a:p>
            <a:pPr marL="263525" algn="justLow" rtl="1" eaLnBrk="1" hangingPunct="1">
              <a:defRPr/>
            </a:pPr>
            <a:r>
              <a:rPr lang="ar-EG" sz="2600" dirty="0">
                <a:latin typeface="Traditional Arabic" pitchFamily="18" charset="-78"/>
                <a:cs typeface="Sultan bold" pitchFamily="2" charset="-78"/>
              </a:rPr>
              <a:t>مصر - الأردن - فلسطين - العراق - قطر - السعودية - البحرين - السودان - تونس.</a:t>
            </a:r>
            <a:endParaRPr lang="ar-EG" altLang="ar-EG" sz="2600" dirty="0">
              <a:latin typeface="Traditional Arabic" pitchFamily="18" charset="-78"/>
              <a:cs typeface="Sultan bold" pitchFamily="2" charset="-78"/>
            </a:endParaRPr>
          </a:p>
          <a:p>
            <a:pPr algn="justLow" rtl="1" eaLnBrk="1" hangingPunct="1">
              <a:lnSpc>
                <a:spcPct val="120000"/>
              </a:lnSpc>
              <a:buSzPct val="80000"/>
              <a:buFontTx/>
              <a:buBlip>
                <a:blip r:embed="rId9"/>
              </a:buBlip>
              <a:defRPr/>
            </a:pPr>
            <a:r>
              <a:rPr lang="ar-EG" sz="2600" dirty="0">
                <a:solidFill>
                  <a:srgbClr val="C00000"/>
                </a:solidFill>
                <a:latin typeface="Traditional Arabic" pitchFamily="18" charset="-78"/>
                <a:cs typeface="Sultan bold" pitchFamily="2" charset="-78"/>
              </a:rPr>
              <a:t> </a:t>
            </a:r>
            <a:r>
              <a:rPr lang="ar-EG" sz="2600" u="sng" dirty="0">
                <a:solidFill>
                  <a:srgbClr val="C00000"/>
                </a:solidFill>
                <a:latin typeface="Traditional Arabic" pitchFamily="18" charset="-78"/>
                <a:cs typeface="Sultan bold" pitchFamily="2" charset="-78"/>
              </a:rPr>
              <a:t>المشاركـين من الجهـاز:</a:t>
            </a:r>
            <a:endParaRPr lang="en-US" altLang="ar-EG" sz="2600" u="sng" dirty="0">
              <a:solidFill>
                <a:srgbClr val="C00000"/>
              </a:solidFill>
              <a:latin typeface="Traditional Arabic" pitchFamily="18" charset="-78"/>
              <a:cs typeface="Sultan bold" pitchFamily="2" charset="-78"/>
            </a:endParaRPr>
          </a:p>
          <a:p>
            <a:pPr indent="179388" algn="justLow" rtl="1" eaLnBrk="1" hangingPunct="1">
              <a:buClr>
                <a:srgbClr val="C00000"/>
              </a:buClr>
              <a:buSzPct val="90000"/>
              <a:defRPr/>
            </a:pPr>
            <a:r>
              <a:rPr lang="ar-EG" sz="2600" dirty="0">
                <a:latin typeface="Traditional Arabic" pitchFamily="18" charset="-78"/>
                <a:cs typeface="Sultan bold" pitchFamily="2" charset="-78"/>
              </a:rPr>
              <a:t>1- هايدى سامى محمد  - الإدارة العامة للشئون الفنية </a:t>
            </a:r>
          </a:p>
          <a:p>
            <a:pPr indent="179388" algn="justLow" rtl="1" eaLnBrk="1" hangingPunct="1">
              <a:buClr>
                <a:srgbClr val="C00000"/>
              </a:buClr>
              <a:buSzPct val="90000"/>
              <a:defRPr/>
            </a:pPr>
            <a:r>
              <a:rPr lang="ar-EG" altLang="ar-EG" sz="2600" dirty="0">
                <a:latin typeface="Traditional Arabic" pitchFamily="18" charset="-78"/>
                <a:cs typeface="Sultan bold" pitchFamily="2" charset="-78"/>
              </a:rPr>
              <a:t>2- سعيد كمال محمد  - الإدارة </a:t>
            </a:r>
            <a:r>
              <a:rPr lang="ar-EG" sz="2600" dirty="0">
                <a:latin typeface="Traditional Arabic" pitchFamily="18" charset="-78"/>
                <a:cs typeface="Sultan bold" pitchFamily="2" charset="-78"/>
              </a:rPr>
              <a:t>العامة لتقييم ومراقبة الجودة </a:t>
            </a:r>
            <a:endParaRPr lang="ar-EG" altLang="ar-EG" sz="2600" dirty="0">
              <a:latin typeface="Traditional Arabic" pitchFamily="18" charset="-78"/>
              <a:cs typeface="Sultan bold" pitchFamily="2" charset="-7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47800" y="1600200"/>
            <a:ext cx="6477000" cy="1524000"/>
          </a:xfrm>
          <a:prstGeom prst="roundRect">
            <a:avLst/>
          </a:prstGeom>
          <a:ln>
            <a:noFill/>
          </a:ln>
        </p:spPr>
        <p:style>
          <a:lnRef idx="2">
            <a:schemeClr val="accent5"/>
          </a:lnRef>
          <a:fillRef idx="1">
            <a:schemeClr val="lt1"/>
          </a:fillRef>
          <a:effectRef idx="0">
            <a:schemeClr val="accent5"/>
          </a:effectRef>
          <a:fontRef idx="minor">
            <a:schemeClr val="dk1"/>
          </a:fontRef>
        </p:style>
        <p:txBody>
          <a:bodyPr rtlCol="1" anchor="ctr"/>
          <a:lstStyle/>
          <a:p>
            <a:pPr marL="174625" indent="-174625" algn="justLow">
              <a:lnSpc>
                <a:spcPct val="200000"/>
              </a:lnSpc>
              <a:buFont typeface="Wingdings" pitchFamily="2" charset="2"/>
              <a:buChar char="Ø"/>
              <a:defRPr/>
            </a:pPr>
            <a:endParaRPr lang="ar-EG" sz="2600" dirty="0" smtClean="0">
              <a:solidFill>
                <a:schemeClr val="tx1"/>
              </a:solidFill>
              <a:cs typeface="Sultan bold" pitchFamily="2" charset="-78"/>
            </a:endParaRPr>
          </a:p>
          <a:p>
            <a:pPr marL="174625" indent="-174625" algn="ctr">
              <a:lnSpc>
                <a:spcPct val="150000"/>
              </a:lnSpc>
              <a:defRPr/>
            </a:pPr>
            <a:r>
              <a:rPr lang="ar-SA" sz="2600" dirty="0" smtClean="0">
                <a:solidFill>
                  <a:schemeClr val="tx1"/>
                </a:solidFill>
                <a:cs typeface="Sultan bold" pitchFamily="2" charset="-78"/>
              </a:rPr>
              <a:t>نظام </a:t>
            </a:r>
            <a:r>
              <a:rPr lang="ar-SA" sz="2600" dirty="0">
                <a:solidFill>
                  <a:schemeClr val="tx1"/>
                </a:solidFill>
                <a:cs typeface="Sultan bold" pitchFamily="2" charset="-78"/>
              </a:rPr>
              <a:t>إداري يقوم على توجيه وضبط الانشطة والموارد في المؤسسة لتحقيق رؤيتها وأهدافها وسياستها نحو الجودة بما يضمن رضا </a:t>
            </a:r>
            <a:r>
              <a:rPr lang="ar-EG" sz="2600" dirty="0" smtClean="0">
                <a:solidFill>
                  <a:schemeClr val="tx1"/>
                </a:solidFill>
                <a:cs typeface="Sultan bold" pitchFamily="2" charset="-78"/>
              </a:rPr>
              <a:t>العميل </a:t>
            </a:r>
            <a:r>
              <a:rPr lang="ar-SA" sz="2600" dirty="0" smtClean="0">
                <a:solidFill>
                  <a:schemeClr val="tx1"/>
                </a:solidFill>
                <a:cs typeface="Sultan bold" pitchFamily="2" charset="-78"/>
              </a:rPr>
              <a:t>بأكبر </a:t>
            </a:r>
            <a:r>
              <a:rPr lang="ar-SA" sz="2600" dirty="0">
                <a:solidFill>
                  <a:schemeClr val="tx1"/>
                </a:solidFill>
                <a:cs typeface="Sultan bold" pitchFamily="2" charset="-78"/>
              </a:rPr>
              <a:t>قدر من </a:t>
            </a:r>
            <a:r>
              <a:rPr lang="ar-SA" sz="2600" dirty="0" smtClean="0">
                <a:solidFill>
                  <a:schemeClr val="tx1"/>
                </a:solidFill>
                <a:cs typeface="Sultan bold" pitchFamily="2" charset="-78"/>
              </a:rPr>
              <a:t>الفعالية</a:t>
            </a:r>
            <a:r>
              <a:rPr lang="ar-EG" sz="2600" dirty="0" smtClean="0">
                <a:solidFill>
                  <a:schemeClr val="tx1"/>
                </a:solidFill>
                <a:cs typeface="Sultan bold" pitchFamily="2" charset="-78"/>
              </a:rPr>
              <a:t> وذلك عن طريق </a:t>
            </a:r>
            <a:r>
              <a:rPr lang="ar-EG" altLang="ar-EG" sz="2600" dirty="0" smtClean="0">
                <a:latin typeface="Arial" pitchFamily="34" charset="0"/>
                <a:cs typeface="Sultan bold" pitchFamily="2" charset="-78"/>
              </a:rPr>
              <a:t>.</a:t>
            </a:r>
            <a:endParaRPr lang="ar-EG" altLang="ar-EG" sz="2600" dirty="0">
              <a:latin typeface="Arial" pitchFamily="34" charset="0"/>
              <a:cs typeface="Sultan bold" pitchFamily="2" charset="-78"/>
            </a:endParaRPr>
          </a:p>
          <a:p>
            <a:pPr algn="justLow">
              <a:lnSpc>
                <a:spcPct val="200000"/>
              </a:lnSpc>
              <a:buFont typeface="Wingdings" pitchFamily="2" charset="2"/>
              <a:buNone/>
              <a:defRPr/>
            </a:pPr>
            <a:endParaRPr lang="ar-EG" sz="2400" dirty="0">
              <a:latin typeface="Arial" pitchFamily="34" charset="0"/>
              <a:cs typeface="Sultan bold" pitchFamily="2" charset="-78"/>
            </a:endParaRPr>
          </a:p>
        </p:txBody>
      </p:sp>
      <p:sp>
        <p:nvSpPr>
          <p:cNvPr id="4" name="Rounded Rectangle 3"/>
          <p:cNvSpPr/>
          <p:nvPr/>
        </p:nvSpPr>
        <p:spPr>
          <a:xfrm>
            <a:off x="2743200" y="228600"/>
            <a:ext cx="6096000" cy="961256"/>
          </a:xfrm>
          <a:prstGeom prst="roundRect">
            <a:avLst>
              <a:gd name="adj" fmla="val 31065"/>
            </a:avLst>
          </a:prstGeom>
        </p:spPr>
        <p:style>
          <a:lnRef idx="1">
            <a:schemeClr val="accent3"/>
          </a:lnRef>
          <a:fillRef idx="2">
            <a:schemeClr val="accent3"/>
          </a:fillRef>
          <a:effectRef idx="1">
            <a:schemeClr val="accent3"/>
          </a:effectRef>
          <a:fontRef idx="minor">
            <a:schemeClr val="dk1"/>
          </a:fontRef>
        </p:style>
        <p:txBody>
          <a:bodyPr rtlCol="1" anchor="ctr"/>
          <a:lstStyle/>
          <a:p>
            <a:pPr>
              <a:defRPr/>
            </a:pPr>
            <a:r>
              <a:rPr lang="ar-EG" sz="2800" b="1" dirty="0">
                <a:solidFill>
                  <a:srgbClr val="7030A0"/>
                </a:solidFill>
              </a:rPr>
              <a:t> </a:t>
            </a:r>
            <a:r>
              <a:rPr lang="ar-EG" sz="2800" b="1" dirty="0">
                <a:solidFill>
                  <a:srgbClr val="7030A0"/>
                </a:solidFill>
                <a:latin typeface="Arial" pitchFamily="34" charset="0"/>
                <a:cs typeface="Sultan bold" pitchFamily="2" charset="-78"/>
              </a:rPr>
              <a:t> </a:t>
            </a:r>
            <a:r>
              <a:rPr lang="ar-EG" altLang="ar-EG" sz="2800" b="1" dirty="0">
                <a:solidFill>
                  <a:srgbClr val="7030A0"/>
                </a:solidFill>
                <a:cs typeface="Sultan bold" pitchFamily="2" charset="-78"/>
              </a:rPr>
              <a:t>ثانيا : التعريف </a:t>
            </a:r>
            <a:r>
              <a:rPr lang="ar-EG" altLang="ar-EG" sz="2800" b="1" dirty="0" smtClean="0">
                <a:solidFill>
                  <a:srgbClr val="7030A0"/>
                </a:solidFill>
                <a:cs typeface="Sultan bold" pitchFamily="2" charset="-78"/>
              </a:rPr>
              <a:t>بنظام و وسائل إدارة الجودة </a:t>
            </a:r>
            <a:r>
              <a:rPr lang="ar-EG" sz="2800" dirty="0" smtClean="0">
                <a:solidFill>
                  <a:srgbClr val="7030A0"/>
                </a:solidFill>
                <a:latin typeface="Arial" pitchFamily="34" charset="0"/>
                <a:cs typeface="Sultan bold" pitchFamily="2" charset="-78"/>
              </a:rPr>
              <a:t>: </a:t>
            </a:r>
            <a:endParaRPr lang="ar-EG" sz="2800" dirty="0">
              <a:solidFill>
                <a:srgbClr val="7030A0"/>
              </a:solidFill>
              <a:latin typeface="Arial" pitchFamily="34" charset="0"/>
              <a:cs typeface="Sultan bold" pitchFamily="2" charset="-78"/>
            </a:endParaRPr>
          </a:p>
        </p:txBody>
      </p:sp>
      <p:pic>
        <p:nvPicPr>
          <p:cNvPr id="6" name="Picture 5" descr="figure7_1.jpg"/>
          <p:cNvPicPr>
            <a:picLocks noChangeAspect="1"/>
          </p:cNvPicPr>
          <p:nvPr/>
        </p:nvPicPr>
        <p:blipFill>
          <a:blip r:embed="rId2" cstate="print"/>
          <a:stretch>
            <a:fillRect/>
          </a:stretch>
        </p:blipFill>
        <p:spPr>
          <a:xfrm>
            <a:off x="2286000" y="4367893"/>
            <a:ext cx="4648200" cy="2490107"/>
          </a:xfrm>
          <a:prstGeom prst="rect">
            <a:avLst/>
          </a:prstGeom>
        </p:spPr>
      </p:pic>
      <p:sp>
        <p:nvSpPr>
          <p:cNvPr id="7" name="TextBox 6"/>
          <p:cNvSpPr txBox="1"/>
          <p:nvPr/>
        </p:nvSpPr>
        <p:spPr>
          <a:xfrm>
            <a:off x="2895600" y="3810000"/>
            <a:ext cx="3470920" cy="553998"/>
          </a:xfrm>
          <a:prstGeom prst="rect">
            <a:avLst/>
          </a:prstGeom>
          <a:noFill/>
        </p:spPr>
        <p:txBody>
          <a:bodyPr wrap="square" rtlCol="0">
            <a:spAutoFit/>
          </a:bodyPr>
          <a:lstStyle/>
          <a:p>
            <a:pPr algn="ctr"/>
            <a:r>
              <a:rPr lang="ar-SA" sz="3000" b="1" dirty="0" smtClean="0">
                <a:solidFill>
                  <a:srgbClr val="C00000"/>
                </a:solidFill>
                <a:latin typeface="Simplified Arabic" pitchFamily="18" charset="-78"/>
                <a:cs typeface="Sultan bold" pitchFamily="2" charset="-78"/>
              </a:rPr>
              <a:t>بناء وإدامة العلاقات</a:t>
            </a:r>
            <a:endParaRPr lang="en-US" sz="3000" b="1" dirty="0">
              <a:solidFill>
                <a:srgbClr val="C00000"/>
              </a:solidFill>
              <a:latin typeface="Simplified Arabic" pitchFamily="18" charset="-78"/>
              <a:cs typeface="Sultan bold" pitchFamily="2" charset="-78"/>
            </a:endParaRPr>
          </a:p>
        </p:txBody>
      </p:sp>
      <p:sp>
        <p:nvSpPr>
          <p:cNvPr id="8" name="Down Arrow 7"/>
          <p:cNvSpPr/>
          <p:nvPr/>
        </p:nvSpPr>
        <p:spPr>
          <a:xfrm>
            <a:off x="4495800" y="32004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xit" presetSubtype="4" fill="hold" grpId="1" nodeType="clickEffect">
                                  <p:stCondLst>
                                    <p:cond delay="0"/>
                                  </p:stCondLst>
                                  <p:childTnLst>
                                    <p:animEffect transition="out" filter="slide(fromBottom)">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381000" y="1143000"/>
            <a:ext cx="8001000" cy="480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endParaRPr lang="en-US" sz="3200" dirty="0" smtClean="0"/>
          </a:p>
          <a:p>
            <a:pPr algn="just"/>
            <a:endParaRPr lang="en-US" sz="3200" dirty="0"/>
          </a:p>
        </p:txBody>
      </p:sp>
      <p:pic>
        <p:nvPicPr>
          <p:cNvPr id="7" name="Picture 6" descr="RedWheel.png"/>
          <p:cNvPicPr>
            <a:picLocks noChangeAspect="1"/>
          </p:cNvPicPr>
          <p:nvPr/>
        </p:nvPicPr>
        <p:blipFill>
          <a:blip r:embed="rId3" cstate="print"/>
          <a:stretch>
            <a:fillRect/>
          </a:stretch>
        </p:blipFill>
        <p:spPr>
          <a:xfrm>
            <a:off x="5334000" y="2878832"/>
            <a:ext cx="3140968" cy="3140968"/>
          </a:xfrm>
          <a:prstGeom prst="rect">
            <a:avLst/>
          </a:prstGeom>
        </p:spPr>
      </p:pic>
      <p:sp>
        <p:nvSpPr>
          <p:cNvPr id="10" name="Rectangle 9"/>
          <p:cNvSpPr/>
          <p:nvPr/>
        </p:nvSpPr>
        <p:spPr>
          <a:xfrm>
            <a:off x="304800" y="5433985"/>
            <a:ext cx="8458200" cy="738215"/>
          </a:xfrm>
          <a:prstGeom prst="rect">
            <a:avLst/>
          </a:prstGeom>
        </p:spPr>
        <p:txBody>
          <a:bodyPr wrap="square">
            <a:spAutoFit/>
          </a:bodyPr>
          <a:lstStyle/>
          <a:p>
            <a:pPr marL="514350" lvl="0" indent="-514350" algn="just">
              <a:lnSpc>
                <a:spcPct val="150000"/>
              </a:lnSpc>
              <a:buClr>
                <a:srgbClr val="006600"/>
              </a:buClr>
            </a:pPr>
            <a:r>
              <a:rPr lang="ar-SA" sz="3200" b="1" smtClean="0"/>
              <a:t>...</a:t>
            </a:r>
            <a:endParaRPr lang="en-US" sz="3200" b="1" dirty="0"/>
          </a:p>
        </p:txBody>
      </p:sp>
      <p:sp>
        <p:nvSpPr>
          <p:cNvPr id="12" name="TextBox 11"/>
          <p:cNvSpPr txBox="1"/>
          <p:nvPr/>
        </p:nvSpPr>
        <p:spPr>
          <a:xfrm>
            <a:off x="6019800" y="3922692"/>
            <a:ext cx="1844824" cy="1169551"/>
          </a:xfrm>
          <a:prstGeom prst="rect">
            <a:avLst/>
          </a:prstGeom>
          <a:noFill/>
        </p:spPr>
        <p:txBody>
          <a:bodyPr wrap="square" rtlCol="1">
            <a:spAutoFit/>
          </a:bodyPr>
          <a:lstStyle/>
          <a:p>
            <a:pPr algn="ctr"/>
            <a:r>
              <a:rPr lang="ar-SA" sz="3500" b="1" dirty="0" smtClean="0">
                <a:solidFill>
                  <a:srgbClr val="008000"/>
                </a:solidFill>
                <a:cs typeface="Sultan bold" pitchFamily="2" charset="-78"/>
              </a:rPr>
              <a:t>جودة</a:t>
            </a:r>
            <a:endParaRPr lang="en-US" sz="3500" b="1" dirty="0" smtClean="0">
              <a:solidFill>
                <a:srgbClr val="008000"/>
              </a:solidFill>
              <a:cs typeface="Sultan bold" pitchFamily="2" charset="-78"/>
            </a:endParaRPr>
          </a:p>
          <a:p>
            <a:pPr algn="ctr"/>
            <a:r>
              <a:rPr lang="ar-SA" sz="3500" b="1" dirty="0" smtClean="0">
                <a:solidFill>
                  <a:srgbClr val="008000"/>
                </a:solidFill>
                <a:cs typeface="Sultan bold" pitchFamily="2" charset="-78"/>
              </a:rPr>
              <a:t> المؤسسة</a:t>
            </a:r>
            <a:endParaRPr lang="ar-SA" sz="3500" b="1" dirty="0">
              <a:solidFill>
                <a:srgbClr val="008000"/>
              </a:solidFill>
              <a:cs typeface="Sultan bold" pitchFamily="2" charset="-78"/>
            </a:endParaRPr>
          </a:p>
        </p:txBody>
      </p:sp>
      <p:pic>
        <p:nvPicPr>
          <p:cNvPr id="14" name="Picture 13" descr="RedWheel.png"/>
          <p:cNvPicPr>
            <a:picLocks noChangeAspect="1"/>
          </p:cNvPicPr>
          <p:nvPr/>
        </p:nvPicPr>
        <p:blipFill>
          <a:blip r:embed="rId3" cstate="print"/>
          <a:stretch>
            <a:fillRect/>
          </a:stretch>
        </p:blipFill>
        <p:spPr>
          <a:xfrm>
            <a:off x="2679576" y="1752600"/>
            <a:ext cx="3188568" cy="3188568"/>
          </a:xfrm>
          <a:prstGeom prst="rect">
            <a:avLst/>
          </a:prstGeom>
          <a:noFill/>
        </p:spPr>
      </p:pic>
      <p:sp>
        <p:nvSpPr>
          <p:cNvPr id="15" name="TextBox 14"/>
          <p:cNvSpPr txBox="1"/>
          <p:nvPr/>
        </p:nvSpPr>
        <p:spPr>
          <a:xfrm>
            <a:off x="3508648" y="2819400"/>
            <a:ext cx="1672952" cy="1169551"/>
          </a:xfrm>
          <a:prstGeom prst="rect">
            <a:avLst/>
          </a:prstGeom>
          <a:noFill/>
        </p:spPr>
        <p:txBody>
          <a:bodyPr wrap="square" rtlCol="1">
            <a:spAutoFit/>
          </a:bodyPr>
          <a:lstStyle/>
          <a:p>
            <a:pPr algn="ctr"/>
            <a:r>
              <a:rPr lang="ar-SA" sz="3500" b="1" dirty="0" smtClean="0">
                <a:solidFill>
                  <a:srgbClr val="008000"/>
                </a:solidFill>
                <a:cs typeface="Sultan bold" pitchFamily="2" charset="-78"/>
              </a:rPr>
              <a:t>جودة العمليات</a:t>
            </a:r>
            <a:endParaRPr lang="ar-SA" sz="3500" b="1" dirty="0">
              <a:solidFill>
                <a:srgbClr val="008000"/>
              </a:solidFill>
              <a:cs typeface="Sultan bold" pitchFamily="2" charset="-78"/>
            </a:endParaRPr>
          </a:p>
        </p:txBody>
      </p:sp>
      <p:pic>
        <p:nvPicPr>
          <p:cNvPr id="18" name="Picture 17" descr="RedWheel.png"/>
          <p:cNvPicPr>
            <a:picLocks noChangeAspect="1"/>
          </p:cNvPicPr>
          <p:nvPr/>
        </p:nvPicPr>
        <p:blipFill>
          <a:blip r:embed="rId3" cstate="print"/>
          <a:stretch>
            <a:fillRect/>
          </a:stretch>
        </p:blipFill>
        <p:spPr>
          <a:xfrm>
            <a:off x="459160" y="3501008"/>
            <a:ext cx="3104728" cy="3104728"/>
          </a:xfrm>
          <a:prstGeom prst="rect">
            <a:avLst/>
          </a:prstGeom>
        </p:spPr>
      </p:pic>
      <p:sp>
        <p:nvSpPr>
          <p:cNvPr id="19" name="TextBox 18"/>
          <p:cNvSpPr txBox="1"/>
          <p:nvPr/>
        </p:nvSpPr>
        <p:spPr>
          <a:xfrm>
            <a:off x="1356792" y="4532293"/>
            <a:ext cx="1386408" cy="1169551"/>
          </a:xfrm>
          <a:prstGeom prst="rect">
            <a:avLst/>
          </a:prstGeom>
          <a:noFill/>
        </p:spPr>
        <p:txBody>
          <a:bodyPr wrap="square" rtlCol="1">
            <a:spAutoFit/>
          </a:bodyPr>
          <a:lstStyle/>
          <a:p>
            <a:pPr algn="ctr"/>
            <a:r>
              <a:rPr lang="ar-SA" sz="3500" b="1" dirty="0" smtClean="0">
                <a:solidFill>
                  <a:srgbClr val="008000"/>
                </a:solidFill>
                <a:cs typeface="Sultan bold" pitchFamily="2" charset="-78"/>
              </a:rPr>
              <a:t>جودة المنتج</a:t>
            </a:r>
            <a:endParaRPr lang="ar-SA" sz="3500" b="1" dirty="0">
              <a:solidFill>
                <a:srgbClr val="008000"/>
              </a:solidFill>
              <a:cs typeface="Sultan bold" pitchFamily="2" charset="-78"/>
            </a:endParaRPr>
          </a:p>
        </p:txBody>
      </p:sp>
      <p:sp>
        <p:nvSpPr>
          <p:cNvPr id="20" name="Slide Number Placeholder 6"/>
          <p:cNvSpPr>
            <a:spLocks noGrp="1"/>
          </p:cNvSpPr>
          <p:nvPr>
            <p:ph type="sldNum" sz="quarter" idx="11"/>
          </p:nvPr>
        </p:nvSpPr>
        <p:spPr>
          <a:xfrm>
            <a:off x="6553200" y="6356350"/>
            <a:ext cx="2133600" cy="365125"/>
          </a:xfrm>
        </p:spPr>
        <p:txBody>
          <a:bodyPr/>
          <a:lstStyle/>
          <a:p>
            <a:pPr algn="r"/>
            <a:fld id="{D4C49B74-5DB2-4B03-B1D2-7F6A3C51C318}" type="slidenum">
              <a:rPr lang="en-US" sz="1500" smtClean="0">
                <a:solidFill>
                  <a:schemeClr val="tx1"/>
                </a:solidFill>
                <a:latin typeface="Times New Roman" pitchFamily="18" charset="0"/>
                <a:cs typeface="Times New Roman" pitchFamily="18" charset="0"/>
              </a:rPr>
              <a:pPr algn="r"/>
              <a:t>6</a:t>
            </a:fld>
            <a:endParaRPr lang="en-US" sz="1500" dirty="0">
              <a:solidFill>
                <a:schemeClr val="tx1"/>
              </a:solidFill>
              <a:latin typeface="Times New Roman" pitchFamily="18" charset="0"/>
              <a:cs typeface="Times New Roman" pitchFamily="18" charset="0"/>
            </a:endParaRPr>
          </a:p>
        </p:txBody>
      </p:sp>
      <p:sp>
        <p:nvSpPr>
          <p:cNvPr id="13" name="Rounded Rectangle 12"/>
          <p:cNvSpPr/>
          <p:nvPr/>
        </p:nvSpPr>
        <p:spPr>
          <a:xfrm>
            <a:off x="2743200" y="228600"/>
            <a:ext cx="6096000" cy="961256"/>
          </a:xfrm>
          <a:prstGeom prst="roundRect">
            <a:avLst>
              <a:gd name="adj" fmla="val 31065"/>
            </a:avLst>
          </a:prstGeom>
        </p:spPr>
        <p:style>
          <a:lnRef idx="1">
            <a:schemeClr val="accent3"/>
          </a:lnRef>
          <a:fillRef idx="2">
            <a:schemeClr val="accent3"/>
          </a:fillRef>
          <a:effectRef idx="1">
            <a:schemeClr val="accent3"/>
          </a:effectRef>
          <a:fontRef idx="minor">
            <a:schemeClr val="dk1"/>
          </a:fontRef>
        </p:style>
        <p:txBody>
          <a:bodyPr rtlCol="1" anchor="ctr"/>
          <a:lstStyle/>
          <a:p>
            <a:pPr>
              <a:defRPr/>
            </a:pPr>
            <a:r>
              <a:rPr lang="ar-EG" sz="2800" b="1" dirty="0" smtClean="0">
                <a:solidFill>
                  <a:srgbClr val="7030A0"/>
                </a:solidFill>
                <a:cs typeface="Sultan bold" pitchFamily="2" charset="-78"/>
              </a:rPr>
              <a:t>تابع</a:t>
            </a:r>
            <a:r>
              <a:rPr lang="ar-EG" sz="2800" b="1" dirty="0" smtClean="0">
                <a:solidFill>
                  <a:srgbClr val="7030A0"/>
                </a:solidFill>
              </a:rPr>
              <a:t>/</a:t>
            </a:r>
            <a:r>
              <a:rPr lang="ar-EG" sz="2800" b="1" dirty="0" smtClean="0">
                <a:solidFill>
                  <a:srgbClr val="7030A0"/>
                </a:solidFill>
                <a:latin typeface="Arial" pitchFamily="34" charset="0"/>
                <a:cs typeface="Sultan bold" pitchFamily="2" charset="-78"/>
              </a:rPr>
              <a:t> </a:t>
            </a:r>
            <a:r>
              <a:rPr lang="ar-EG" altLang="ar-EG" sz="2800" b="1" dirty="0">
                <a:solidFill>
                  <a:srgbClr val="7030A0"/>
                </a:solidFill>
                <a:cs typeface="Sultan bold" pitchFamily="2" charset="-78"/>
              </a:rPr>
              <a:t>ثانيا : التعريف </a:t>
            </a:r>
            <a:r>
              <a:rPr lang="ar-EG" altLang="ar-EG" sz="2800" b="1" dirty="0" smtClean="0">
                <a:solidFill>
                  <a:srgbClr val="7030A0"/>
                </a:solidFill>
                <a:cs typeface="Sultan bold" pitchFamily="2" charset="-78"/>
              </a:rPr>
              <a:t>بنظام و وسائل إدارة الجودة </a:t>
            </a:r>
            <a:r>
              <a:rPr lang="ar-EG" sz="2800" dirty="0" smtClean="0">
                <a:solidFill>
                  <a:srgbClr val="7030A0"/>
                </a:solidFill>
                <a:latin typeface="Arial" pitchFamily="34" charset="0"/>
                <a:cs typeface="Sultan bold" pitchFamily="2" charset="-78"/>
              </a:rPr>
              <a:t>: </a:t>
            </a:r>
            <a:endParaRPr lang="ar-EG" sz="2800" dirty="0">
              <a:solidFill>
                <a:srgbClr val="7030A0"/>
              </a:solidFill>
              <a:latin typeface="Arial" pitchFamily="34" charset="0"/>
              <a:cs typeface="Sultan bold" pitchFamily="2" charset="-78"/>
            </a:endParaRPr>
          </a:p>
        </p:txBody>
      </p:sp>
      <p:sp>
        <p:nvSpPr>
          <p:cNvPr id="16" name="Titre 1"/>
          <p:cNvSpPr>
            <a:spLocks noGrp="1"/>
          </p:cNvSpPr>
          <p:nvPr>
            <p:ph type="title"/>
          </p:nvPr>
        </p:nvSpPr>
        <p:spPr>
          <a:xfrm>
            <a:off x="5212333" y="1600200"/>
            <a:ext cx="3626867" cy="609599"/>
          </a:xfrm>
        </p:spPr>
        <p:txBody>
          <a:bodyPr>
            <a:noAutofit/>
          </a:bodyPr>
          <a:lstStyle/>
          <a:p>
            <a:pPr lvl="0" algn="r" rtl="1">
              <a:defRPr/>
            </a:pPr>
            <a:r>
              <a:rPr lang="ar-SA" b="1" dirty="0" smtClean="0">
                <a:solidFill>
                  <a:srgbClr val="00B050"/>
                </a:solidFill>
                <a:latin typeface="Simplified Arabic" pitchFamily="18" charset="-78"/>
                <a:cs typeface="Sultan bold" pitchFamily="2" charset="-78"/>
              </a:rPr>
              <a:t>مستويات الجودة</a:t>
            </a:r>
            <a:endParaRPr lang="en-US" b="1" dirty="0">
              <a:solidFill>
                <a:srgbClr val="00B050"/>
              </a:solidFill>
              <a:latin typeface="Simplified Arabic" pitchFamily="18" charset="-78"/>
              <a:cs typeface="Sultan bold" pitchFamily="2" charset="-7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1752600"/>
          <a:ext cx="8458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505200" y="3581400"/>
            <a:ext cx="2286000" cy="1015663"/>
          </a:xfrm>
          <a:prstGeom prst="rect">
            <a:avLst/>
          </a:prstGeom>
          <a:noFill/>
        </p:spPr>
        <p:txBody>
          <a:bodyPr wrap="square" rtlCol="1">
            <a:spAutoFit/>
          </a:bodyPr>
          <a:lstStyle/>
          <a:p>
            <a:pPr algn="ctr"/>
            <a:r>
              <a:rPr lang="ar-EG" sz="3000" dirty="0" smtClean="0">
                <a:cs typeface="Sultan bold" pitchFamily="2" charset="-78"/>
              </a:rPr>
              <a:t>وسائل</a:t>
            </a:r>
            <a:r>
              <a:rPr lang="ar-EG" sz="3000" dirty="0" smtClean="0"/>
              <a:t> </a:t>
            </a:r>
            <a:r>
              <a:rPr lang="ar-EG" sz="3000" dirty="0" smtClean="0">
                <a:cs typeface="Sultan bold" pitchFamily="2" charset="-78"/>
              </a:rPr>
              <a:t>تحقيق</a:t>
            </a:r>
            <a:r>
              <a:rPr lang="ar-EG" sz="3000" dirty="0" smtClean="0"/>
              <a:t> </a:t>
            </a:r>
            <a:r>
              <a:rPr lang="ar-EG" sz="3000" dirty="0" smtClean="0">
                <a:cs typeface="Sultan bold" pitchFamily="2" charset="-78"/>
              </a:rPr>
              <a:t>الجودة</a:t>
            </a:r>
          </a:p>
        </p:txBody>
      </p:sp>
      <p:sp>
        <p:nvSpPr>
          <p:cNvPr id="7" name="Rounded Rectangle 6"/>
          <p:cNvSpPr/>
          <p:nvPr/>
        </p:nvSpPr>
        <p:spPr>
          <a:xfrm>
            <a:off x="2895600" y="152400"/>
            <a:ext cx="6096000" cy="961256"/>
          </a:xfrm>
          <a:prstGeom prst="roundRect">
            <a:avLst>
              <a:gd name="adj" fmla="val 31065"/>
            </a:avLst>
          </a:prstGeom>
        </p:spPr>
        <p:style>
          <a:lnRef idx="1">
            <a:schemeClr val="accent3"/>
          </a:lnRef>
          <a:fillRef idx="2">
            <a:schemeClr val="accent3"/>
          </a:fillRef>
          <a:effectRef idx="1">
            <a:schemeClr val="accent3"/>
          </a:effectRef>
          <a:fontRef idx="minor">
            <a:schemeClr val="dk1"/>
          </a:fontRef>
        </p:style>
        <p:txBody>
          <a:bodyPr rtlCol="1" anchor="ctr"/>
          <a:lstStyle/>
          <a:p>
            <a:pPr>
              <a:defRPr/>
            </a:pPr>
            <a:r>
              <a:rPr lang="ar-EG" sz="2800" b="1" dirty="0" smtClean="0">
                <a:solidFill>
                  <a:srgbClr val="7030A0"/>
                </a:solidFill>
                <a:cs typeface="Sultan bold" pitchFamily="2" charset="-78"/>
              </a:rPr>
              <a:t>تابع</a:t>
            </a:r>
            <a:r>
              <a:rPr lang="ar-EG" sz="2800" b="1" dirty="0" smtClean="0">
                <a:solidFill>
                  <a:srgbClr val="7030A0"/>
                </a:solidFill>
              </a:rPr>
              <a:t>/</a:t>
            </a:r>
            <a:r>
              <a:rPr lang="ar-EG" sz="2800" b="1" dirty="0" smtClean="0">
                <a:solidFill>
                  <a:srgbClr val="7030A0"/>
                </a:solidFill>
                <a:latin typeface="Arial" pitchFamily="34" charset="0"/>
                <a:cs typeface="Sultan bold" pitchFamily="2" charset="-78"/>
              </a:rPr>
              <a:t> </a:t>
            </a:r>
            <a:r>
              <a:rPr lang="ar-EG" altLang="ar-EG" sz="2800" b="1" dirty="0">
                <a:solidFill>
                  <a:srgbClr val="7030A0"/>
                </a:solidFill>
                <a:cs typeface="Sultan bold" pitchFamily="2" charset="-78"/>
              </a:rPr>
              <a:t>ثانيا : التعريف </a:t>
            </a:r>
            <a:r>
              <a:rPr lang="ar-EG" altLang="ar-EG" sz="2800" b="1" dirty="0" smtClean="0">
                <a:solidFill>
                  <a:srgbClr val="7030A0"/>
                </a:solidFill>
                <a:cs typeface="Sultan bold" pitchFamily="2" charset="-78"/>
              </a:rPr>
              <a:t>بنظام و وسائل إدارة الجودة </a:t>
            </a:r>
            <a:r>
              <a:rPr lang="ar-EG" sz="2800" dirty="0" smtClean="0">
                <a:solidFill>
                  <a:srgbClr val="7030A0"/>
                </a:solidFill>
                <a:latin typeface="Arial" pitchFamily="34" charset="0"/>
                <a:cs typeface="Sultan bold" pitchFamily="2" charset="-78"/>
              </a:rPr>
              <a:t>: </a:t>
            </a:r>
            <a:endParaRPr lang="ar-EG" sz="2800" dirty="0">
              <a:solidFill>
                <a:srgbClr val="7030A0"/>
              </a:solidFill>
              <a:latin typeface="Arial" pitchFamily="34" charset="0"/>
              <a:cs typeface="Sultan bold" pitchFamily="2" charset="-78"/>
            </a:endParaRPr>
          </a:p>
        </p:txBody>
      </p:sp>
      <p:sp>
        <p:nvSpPr>
          <p:cNvPr id="8" name="Left Arrow 7"/>
          <p:cNvSpPr/>
          <p:nvPr/>
        </p:nvSpPr>
        <p:spPr>
          <a:xfrm>
            <a:off x="6248400" y="1752600"/>
            <a:ext cx="1447800" cy="838200"/>
          </a:xfrm>
          <a:prstGeom prst="leftArrow">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sz="2000" b="1" dirty="0" smtClean="0">
                <a:solidFill>
                  <a:schemeClr val="tx1"/>
                </a:solidFill>
                <a:cs typeface="Sultan bold" pitchFamily="2" charset="-78"/>
              </a:rPr>
              <a:t>إبدأ</a:t>
            </a:r>
            <a:endParaRPr lang="ar-EG" sz="2000" b="1" dirty="0">
              <a:solidFill>
                <a:schemeClr val="tx1"/>
              </a:solidFill>
              <a:cs typeface="Sultan bold" pitchFamily="2"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èche droite 19"/>
          <p:cNvSpPr/>
          <p:nvPr/>
        </p:nvSpPr>
        <p:spPr bwMode="auto">
          <a:xfrm rot="19189818">
            <a:off x="816848" y="3352466"/>
            <a:ext cx="7186420" cy="504825"/>
          </a:xfrm>
          <a:prstGeom prst="rightArrow">
            <a:avLst/>
          </a:prstGeom>
          <a:solidFill>
            <a:schemeClr val="accent3">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endParaRPr lang="fr-FR" sz="1600" b="0" dirty="0">
              <a:cs typeface="+mn-cs"/>
            </a:endParaRPr>
          </a:p>
        </p:txBody>
      </p:sp>
      <p:cxnSp>
        <p:nvCxnSpPr>
          <p:cNvPr id="6" name="Connecteur droit avec flèche 6"/>
          <p:cNvCxnSpPr>
            <a:cxnSpLocks noChangeShapeType="1"/>
          </p:cNvCxnSpPr>
          <p:nvPr/>
        </p:nvCxnSpPr>
        <p:spPr bwMode="auto">
          <a:xfrm>
            <a:off x="1115616" y="6356371"/>
            <a:ext cx="6913685" cy="1587"/>
          </a:xfrm>
          <a:prstGeom prst="straightConnector1">
            <a:avLst/>
          </a:prstGeom>
          <a:noFill/>
          <a:ln w="9525" algn="ctr">
            <a:solidFill>
              <a:srgbClr val="C00000"/>
            </a:solidFill>
            <a:round/>
            <a:headEnd/>
            <a:tailEnd type="arrow" w="med" len="med"/>
          </a:ln>
        </p:spPr>
      </p:cxnSp>
      <p:cxnSp>
        <p:nvCxnSpPr>
          <p:cNvPr id="7" name="Connecteur droit avec flèche 8"/>
          <p:cNvCxnSpPr>
            <a:cxnSpLocks noChangeShapeType="1"/>
          </p:cNvCxnSpPr>
          <p:nvPr/>
        </p:nvCxnSpPr>
        <p:spPr bwMode="auto">
          <a:xfrm flipV="1">
            <a:off x="1115158" y="1500207"/>
            <a:ext cx="27844" cy="4857751"/>
          </a:xfrm>
          <a:prstGeom prst="straightConnector1">
            <a:avLst/>
          </a:prstGeom>
          <a:noFill/>
          <a:ln w="9525" algn="ctr">
            <a:solidFill>
              <a:srgbClr val="C00000"/>
            </a:solidFill>
            <a:round/>
            <a:headEnd/>
            <a:tailEnd type="arrow" w="med" len="med"/>
          </a:ln>
        </p:spPr>
      </p:cxnSp>
      <p:sp>
        <p:nvSpPr>
          <p:cNvPr id="8" name="Rectangle à coins arrondis 9"/>
          <p:cNvSpPr/>
          <p:nvPr/>
        </p:nvSpPr>
        <p:spPr bwMode="auto">
          <a:xfrm>
            <a:off x="1515208" y="5430839"/>
            <a:ext cx="1462454" cy="504825"/>
          </a:xfrm>
          <a:prstGeom prst="roundRect">
            <a:avLst/>
          </a:prstGeom>
          <a:solidFill>
            <a:schemeClr val="bg2">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r>
              <a:rPr lang="fr-FR" sz="1500" b="1" dirty="0" err="1">
                <a:latin typeface="Calibri" pitchFamily="34" charset="0"/>
                <a:cs typeface="+mn-cs"/>
              </a:rPr>
              <a:t>Quality</a:t>
            </a:r>
            <a:r>
              <a:rPr lang="fr-FR" sz="1500" b="1" dirty="0">
                <a:latin typeface="Calibri" pitchFamily="34" charset="0"/>
                <a:cs typeface="+mn-cs"/>
              </a:rPr>
              <a:t> Inspection</a:t>
            </a:r>
          </a:p>
        </p:txBody>
      </p:sp>
      <p:sp>
        <p:nvSpPr>
          <p:cNvPr id="9" name="Rectangle à coins arrondis 10"/>
          <p:cNvSpPr/>
          <p:nvPr/>
        </p:nvSpPr>
        <p:spPr bwMode="auto">
          <a:xfrm>
            <a:off x="2133600" y="4830763"/>
            <a:ext cx="1460989" cy="503237"/>
          </a:xfrm>
          <a:prstGeom prst="roundRect">
            <a:avLst/>
          </a:prstGeom>
          <a:solidFill>
            <a:schemeClr val="bg2">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r>
              <a:rPr lang="fr-FR" sz="1500" b="1" dirty="0" err="1">
                <a:latin typeface="Calibri" pitchFamily="34" charset="0"/>
                <a:cs typeface="+mn-cs"/>
              </a:rPr>
              <a:t>Quality</a:t>
            </a:r>
            <a:r>
              <a:rPr lang="fr-FR" sz="1500" b="1" dirty="0">
                <a:latin typeface="Calibri" pitchFamily="34" charset="0"/>
                <a:cs typeface="+mn-cs"/>
              </a:rPr>
              <a:t> Control</a:t>
            </a:r>
          </a:p>
        </p:txBody>
      </p:sp>
      <p:sp>
        <p:nvSpPr>
          <p:cNvPr id="10" name="Rectangle à coins arrondis 11"/>
          <p:cNvSpPr/>
          <p:nvPr/>
        </p:nvSpPr>
        <p:spPr bwMode="auto">
          <a:xfrm>
            <a:off x="2797420" y="4183063"/>
            <a:ext cx="1462454" cy="503237"/>
          </a:xfrm>
          <a:prstGeom prst="roundRect">
            <a:avLst/>
          </a:prstGeom>
          <a:solidFill>
            <a:schemeClr val="bg2">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r>
              <a:rPr lang="fr-FR" sz="1500" b="1" dirty="0" err="1">
                <a:latin typeface="Calibri" pitchFamily="34" charset="0"/>
                <a:cs typeface="+mn-cs"/>
              </a:rPr>
              <a:t>Quality</a:t>
            </a:r>
            <a:r>
              <a:rPr lang="fr-FR" sz="1500" b="1" dirty="0">
                <a:latin typeface="Calibri" pitchFamily="34" charset="0"/>
                <a:cs typeface="+mn-cs"/>
              </a:rPr>
              <a:t> Assurance</a:t>
            </a:r>
          </a:p>
        </p:txBody>
      </p:sp>
      <p:sp>
        <p:nvSpPr>
          <p:cNvPr id="11" name="Rectangle à coins arrondis 12"/>
          <p:cNvSpPr/>
          <p:nvPr/>
        </p:nvSpPr>
        <p:spPr bwMode="auto">
          <a:xfrm>
            <a:off x="3462705" y="3533775"/>
            <a:ext cx="1462454" cy="504825"/>
          </a:xfrm>
          <a:prstGeom prst="roundRect">
            <a:avLst/>
          </a:prstGeom>
          <a:solidFill>
            <a:schemeClr val="bg2">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r>
              <a:rPr lang="fr-FR" sz="1500" b="1" dirty="0" err="1">
                <a:latin typeface="Calibri" pitchFamily="34" charset="0"/>
                <a:cs typeface="+mn-cs"/>
              </a:rPr>
              <a:t>Quality</a:t>
            </a:r>
            <a:r>
              <a:rPr lang="fr-FR" sz="1500" b="1" dirty="0">
                <a:latin typeface="Calibri" pitchFamily="34" charset="0"/>
                <a:cs typeface="+mn-cs"/>
              </a:rPr>
              <a:t> Management</a:t>
            </a:r>
          </a:p>
        </p:txBody>
      </p:sp>
      <p:sp>
        <p:nvSpPr>
          <p:cNvPr id="12" name="Rectangle à coins arrondis 13"/>
          <p:cNvSpPr/>
          <p:nvPr/>
        </p:nvSpPr>
        <p:spPr bwMode="auto">
          <a:xfrm>
            <a:off x="4126524" y="2886075"/>
            <a:ext cx="1462454" cy="504825"/>
          </a:xfrm>
          <a:prstGeom prst="roundRect">
            <a:avLst/>
          </a:prstGeom>
          <a:solidFill>
            <a:schemeClr val="bg2">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r>
              <a:rPr lang="fr-FR" sz="1500" b="1" dirty="0">
                <a:latin typeface="Calibri" pitchFamily="34" charset="0"/>
                <a:cs typeface="+mn-cs"/>
              </a:rPr>
              <a:t>Total </a:t>
            </a:r>
            <a:r>
              <a:rPr lang="fr-FR" sz="1500" b="1" dirty="0" err="1">
                <a:latin typeface="Calibri" pitchFamily="34" charset="0"/>
                <a:cs typeface="+mn-cs"/>
              </a:rPr>
              <a:t>Quality</a:t>
            </a:r>
            <a:r>
              <a:rPr lang="fr-FR" sz="1500" b="1" dirty="0">
                <a:latin typeface="Calibri" pitchFamily="34" charset="0"/>
                <a:cs typeface="+mn-cs"/>
              </a:rPr>
              <a:t> Management</a:t>
            </a:r>
          </a:p>
        </p:txBody>
      </p:sp>
      <p:sp>
        <p:nvSpPr>
          <p:cNvPr id="13" name="Rectangle à coins arrondis 14"/>
          <p:cNvSpPr/>
          <p:nvPr/>
        </p:nvSpPr>
        <p:spPr bwMode="auto">
          <a:xfrm>
            <a:off x="4791808" y="2238374"/>
            <a:ext cx="1462454" cy="503238"/>
          </a:xfrm>
          <a:prstGeom prst="roundRect">
            <a:avLst/>
          </a:prstGeom>
          <a:solidFill>
            <a:schemeClr val="bg2">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r>
              <a:rPr lang="fr-FR" sz="1500" b="1" dirty="0">
                <a:latin typeface="Calibri" pitchFamily="34" charset="0"/>
                <a:cs typeface="+mn-cs"/>
              </a:rPr>
              <a:t>Business Excellence</a:t>
            </a:r>
          </a:p>
        </p:txBody>
      </p:sp>
      <p:sp>
        <p:nvSpPr>
          <p:cNvPr id="14" name="Rectangle à coins arrondis 15"/>
          <p:cNvSpPr/>
          <p:nvPr/>
        </p:nvSpPr>
        <p:spPr bwMode="auto">
          <a:xfrm>
            <a:off x="5521570" y="1592262"/>
            <a:ext cx="1462454" cy="503237"/>
          </a:xfrm>
          <a:prstGeom prst="roundRect">
            <a:avLst/>
          </a:prstGeom>
          <a:solidFill>
            <a:schemeClr val="bg2">
              <a:lumMod val="20000"/>
              <a:lumOff val="80000"/>
            </a:schemeClr>
          </a:solidFill>
          <a:ln w="12700" cap="flat" cmpd="sng" algn="ctr">
            <a:solidFill>
              <a:srgbClr val="C00000"/>
            </a:solidFill>
            <a:prstDash val="solid"/>
            <a:round/>
            <a:headEnd type="none" w="med" len="med"/>
            <a:tailEnd type="none" w="med" len="med"/>
          </a:ln>
          <a:effectLst/>
        </p:spPr>
        <p:txBody>
          <a:bodyPr anchor="ctr"/>
          <a:lstStyle/>
          <a:p>
            <a:pPr algn="ctr" eaLnBrk="0" hangingPunct="0">
              <a:defRPr/>
            </a:pPr>
            <a:r>
              <a:rPr lang="en-US" sz="1500" b="1" dirty="0">
                <a:latin typeface="Calibri" pitchFamily="34" charset="0"/>
                <a:cs typeface="+mn-cs"/>
              </a:rPr>
              <a:t>Sustainable Excellence</a:t>
            </a:r>
          </a:p>
        </p:txBody>
      </p:sp>
      <p:sp>
        <p:nvSpPr>
          <p:cNvPr id="19" name="Rectangle à coins arrondis 9"/>
          <p:cNvSpPr/>
          <p:nvPr/>
        </p:nvSpPr>
        <p:spPr bwMode="auto">
          <a:xfrm>
            <a:off x="3157926" y="5395369"/>
            <a:ext cx="1462454" cy="504825"/>
          </a:xfrm>
          <a:prstGeom prst="roundRect">
            <a:avLst/>
          </a:prstGeom>
          <a:noFill/>
          <a:ln w="12700" cap="flat" cmpd="sng" algn="ctr">
            <a:noFill/>
            <a:prstDash val="solid"/>
            <a:round/>
            <a:headEnd type="none" w="med" len="med"/>
            <a:tailEnd type="none" w="med" len="med"/>
          </a:ln>
          <a:effectLst/>
        </p:spPr>
        <p:txBody>
          <a:bodyPr anchor="ctr"/>
          <a:lstStyle/>
          <a:p>
            <a:pPr algn="ctr" eaLnBrk="0" hangingPunct="0">
              <a:defRPr/>
            </a:pPr>
            <a:r>
              <a:rPr lang="ar-SA" sz="2000" b="1" dirty="0" smtClean="0">
                <a:latin typeface="Calibri" pitchFamily="34" charset="0"/>
                <a:cs typeface="Sultan bold" pitchFamily="2" charset="-78"/>
              </a:rPr>
              <a:t>التفتيش</a:t>
            </a:r>
            <a:endParaRPr lang="fr-FR" sz="2000" b="1" dirty="0">
              <a:latin typeface="Calibri" pitchFamily="34" charset="0"/>
              <a:cs typeface="Sultan bold" pitchFamily="2" charset="-78"/>
            </a:endParaRPr>
          </a:p>
        </p:txBody>
      </p:sp>
      <p:sp>
        <p:nvSpPr>
          <p:cNvPr id="20" name="Rectangle à coins arrondis 10"/>
          <p:cNvSpPr/>
          <p:nvPr/>
        </p:nvSpPr>
        <p:spPr bwMode="auto">
          <a:xfrm>
            <a:off x="3776318" y="4795293"/>
            <a:ext cx="1460989" cy="503237"/>
          </a:xfrm>
          <a:prstGeom prst="roundRect">
            <a:avLst/>
          </a:prstGeom>
          <a:noFill/>
          <a:ln w="12700" cap="flat" cmpd="sng" algn="ctr">
            <a:noFill/>
            <a:prstDash val="solid"/>
            <a:round/>
            <a:headEnd type="none" w="med" len="med"/>
            <a:tailEnd type="none" w="med" len="med"/>
          </a:ln>
          <a:effectLst/>
        </p:spPr>
        <p:txBody>
          <a:bodyPr anchor="ctr"/>
          <a:lstStyle/>
          <a:p>
            <a:pPr algn="ctr" eaLnBrk="0" hangingPunct="0">
              <a:defRPr/>
            </a:pPr>
            <a:r>
              <a:rPr lang="ar-SA" sz="2000" b="1" dirty="0" smtClean="0">
                <a:latin typeface="Calibri" pitchFamily="34" charset="0"/>
                <a:cs typeface="Sultan bold" pitchFamily="2" charset="-78"/>
              </a:rPr>
              <a:t>ضبط الجودة</a:t>
            </a:r>
            <a:endParaRPr lang="fr-FR" sz="2000" b="1" dirty="0">
              <a:latin typeface="Calibri" pitchFamily="34" charset="0"/>
              <a:cs typeface="Sultan bold" pitchFamily="2" charset="-78"/>
            </a:endParaRPr>
          </a:p>
        </p:txBody>
      </p:sp>
      <p:sp>
        <p:nvSpPr>
          <p:cNvPr id="21" name="Rectangle à coins arrondis 11"/>
          <p:cNvSpPr/>
          <p:nvPr/>
        </p:nvSpPr>
        <p:spPr bwMode="auto">
          <a:xfrm>
            <a:off x="4440138" y="4147593"/>
            <a:ext cx="1462454" cy="503237"/>
          </a:xfrm>
          <a:prstGeom prst="roundRect">
            <a:avLst/>
          </a:prstGeom>
          <a:noFill/>
          <a:ln w="12700" cap="flat" cmpd="sng" algn="ctr">
            <a:noFill/>
            <a:prstDash val="solid"/>
            <a:round/>
            <a:headEnd type="none" w="med" len="med"/>
            <a:tailEnd type="none" w="med" len="med"/>
          </a:ln>
          <a:effectLst/>
        </p:spPr>
        <p:txBody>
          <a:bodyPr anchor="ctr"/>
          <a:lstStyle/>
          <a:p>
            <a:pPr algn="ctr" eaLnBrk="0" hangingPunct="0">
              <a:defRPr/>
            </a:pPr>
            <a:r>
              <a:rPr lang="ar-SA" sz="2000" b="1" dirty="0" smtClean="0">
                <a:latin typeface="Calibri" pitchFamily="34" charset="0"/>
                <a:cs typeface="Sultan bold" pitchFamily="2" charset="-78"/>
              </a:rPr>
              <a:t>ضمان الجودة</a:t>
            </a:r>
            <a:endParaRPr lang="fr-FR" sz="2000" b="1" dirty="0">
              <a:latin typeface="Calibri" pitchFamily="34" charset="0"/>
              <a:cs typeface="Sultan bold" pitchFamily="2" charset="-78"/>
            </a:endParaRPr>
          </a:p>
        </p:txBody>
      </p:sp>
      <p:sp>
        <p:nvSpPr>
          <p:cNvPr id="22" name="Rectangle à coins arrondis 12"/>
          <p:cNvSpPr/>
          <p:nvPr/>
        </p:nvSpPr>
        <p:spPr bwMode="auto">
          <a:xfrm>
            <a:off x="5105423" y="3498305"/>
            <a:ext cx="1462454" cy="504825"/>
          </a:xfrm>
          <a:prstGeom prst="roundRect">
            <a:avLst/>
          </a:prstGeom>
          <a:noFill/>
          <a:ln w="12700" cap="flat" cmpd="sng" algn="ctr">
            <a:noFill/>
            <a:prstDash val="solid"/>
            <a:round/>
            <a:headEnd type="none" w="med" len="med"/>
            <a:tailEnd type="none" w="med" len="med"/>
          </a:ln>
          <a:effectLst/>
        </p:spPr>
        <p:txBody>
          <a:bodyPr anchor="ctr"/>
          <a:lstStyle/>
          <a:p>
            <a:pPr algn="ctr" eaLnBrk="0" hangingPunct="0">
              <a:defRPr/>
            </a:pPr>
            <a:r>
              <a:rPr lang="ar-SA" sz="2000" b="1" dirty="0" smtClean="0">
                <a:latin typeface="Calibri" pitchFamily="34" charset="0"/>
                <a:cs typeface="Sultan bold" pitchFamily="2" charset="-78"/>
              </a:rPr>
              <a:t>إدارة الجودة</a:t>
            </a:r>
            <a:endParaRPr lang="fr-FR" sz="2000" b="1" dirty="0">
              <a:latin typeface="Calibri" pitchFamily="34" charset="0"/>
              <a:cs typeface="Sultan bold" pitchFamily="2" charset="-78"/>
            </a:endParaRPr>
          </a:p>
        </p:txBody>
      </p:sp>
      <p:sp>
        <p:nvSpPr>
          <p:cNvPr id="23" name="Rectangle à coins arrondis 13"/>
          <p:cNvSpPr/>
          <p:nvPr/>
        </p:nvSpPr>
        <p:spPr bwMode="auto">
          <a:xfrm>
            <a:off x="5769242" y="2850605"/>
            <a:ext cx="1462454" cy="504825"/>
          </a:xfrm>
          <a:prstGeom prst="roundRect">
            <a:avLst/>
          </a:prstGeom>
          <a:noFill/>
          <a:ln w="12700" cap="flat" cmpd="sng" algn="ctr">
            <a:noFill/>
            <a:prstDash val="solid"/>
            <a:round/>
            <a:headEnd type="none" w="med" len="med"/>
            <a:tailEnd type="none" w="med" len="med"/>
          </a:ln>
          <a:effectLst/>
        </p:spPr>
        <p:txBody>
          <a:bodyPr anchor="ctr"/>
          <a:lstStyle/>
          <a:p>
            <a:pPr algn="ctr" rtl="1" eaLnBrk="0" hangingPunct="0">
              <a:defRPr/>
            </a:pPr>
            <a:r>
              <a:rPr lang="ar-SA" sz="2000" b="1" dirty="0" smtClean="0">
                <a:latin typeface="Calibri" pitchFamily="34" charset="0"/>
                <a:cs typeface="Sultan bold" pitchFamily="2" charset="-78"/>
              </a:rPr>
              <a:t>إدارة الجودة</a:t>
            </a:r>
            <a:r>
              <a:rPr lang="en-US" sz="2000" b="1" dirty="0" smtClean="0">
                <a:latin typeface="Calibri" pitchFamily="34" charset="0"/>
                <a:cs typeface="Sultan bold" pitchFamily="2" charset="-78"/>
              </a:rPr>
              <a:t> </a:t>
            </a:r>
            <a:r>
              <a:rPr lang="ar-SA" sz="2000" b="1" dirty="0" smtClean="0">
                <a:latin typeface="Calibri" pitchFamily="34" charset="0"/>
                <a:cs typeface="Sultan bold" pitchFamily="2" charset="-78"/>
              </a:rPr>
              <a:t>الشاملة</a:t>
            </a:r>
            <a:endParaRPr lang="fr-FR" sz="2000" b="1" dirty="0">
              <a:latin typeface="Calibri" pitchFamily="34" charset="0"/>
              <a:cs typeface="Sultan bold" pitchFamily="2" charset="-78"/>
            </a:endParaRPr>
          </a:p>
        </p:txBody>
      </p:sp>
      <p:sp>
        <p:nvSpPr>
          <p:cNvPr id="24" name="Rectangle à coins arrondis 14"/>
          <p:cNvSpPr/>
          <p:nvPr/>
        </p:nvSpPr>
        <p:spPr bwMode="auto">
          <a:xfrm>
            <a:off x="6434526" y="2202904"/>
            <a:ext cx="1462454" cy="503238"/>
          </a:xfrm>
          <a:prstGeom prst="roundRect">
            <a:avLst/>
          </a:prstGeom>
          <a:noFill/>
          <a:ln w="12700" cap="flat" cmpd="sng" algn="ctr">
            <a:noFill/>
            <a:prstDash val="solid"/>
            <a:round/>
            <a:headEnd type="none" w="med" len="med"/>
            <a:tailEnd type="none" w="med" len="med"/>
          </a:ln>
          <a:effectLst/>
        </p:spPr>
        <p:txBody>
          <a:bodyPr anchor="ctr"/>
          <a:lstStyle/>
          <a:p>
            <a:pPr algn="ctr" eaLnBrk="0" hangingPunct="0">
              <a:defRPr/>
            </a:pPr>
            <a:r>
              <a:rPr lang="ar-SA" sz="2000" b="1" dirty="0" smtClean="0">
                <a:latin typeface="Calibri" pitchFamily="34" charset="0"/>
                <a:cs typeface="Sultan bold" pitchFamily="2" charset="-78"/>
              </a:rPr>
              <a:t>تميز الاعمال</a:t>
            </a:r>
            <a:endParaRPr lang="fr-FR" sz="2000" b="1" dirty="0">
              <a:latin typeface="Calibri" pitchFamily="34" charset="0"/>
              <a:cs typeface="Sultan bold" pitchFamily="2" charset="-78"/>
            </a:endParaRPr>
          </a:p>
        </p:txBody>
      </p:sp>
      <p:sp>
        <p:nvSpPr>
          <p:cNvPr id="25" name="Rectangle à coins arrondis 15"/>
          <p:cNvSpPr/>
          <p:nvPr/>
        </p:nvSpPr>
        <p:spPr bwMode="auto">
          <a:xfrm>
            <a:off x="7164288" y="1556792"/>
            <a:ext cx="1462454" cy="503237"/>
          </a:xfrm>
          <a:prstGeom prst="roundRect">
            <a:avLst/>
          </a:prstGeom>
          <a:noFill/>
          <a:ln w="12700" cap="flat" cmpd="sng" algn="ctr">
            <a:noFill/>
            <a:prstDash val="solid"/>
            <a:round/>
            <a:headEnd type="none" w="med" len="med"/>
            <a:tailEnd type="none" w="med" len="med"/>
          </a:ln>
          <a:effectLst/>
        </p:spPr>
        <p:txBody>
          <a:bodyPr anchor="ctr"/>
          <a:lstStyle/>
          <a:p>
            <a:pPr algn="ctr" eaLnBrk="0" hangingPunct="0">
              <a:defRPr/>
            </a:pPr>
            <a:r>
              <a:rPr lang="ar-SA" sz="2000" b="1" dirty="0" smtClean="0">
                <a:cs typeface="Sultan bold" pitchFamily="2" charset="-78"/>
              </a:rPr>
              <a:t>التميز المستدام</a:t>
            </a:r>
            <a:endParaRPr lang="en-US" sz="2000" b="1" dirty="0">
              <a:latin typeface="Calibri" pitchFamily="34" charset="0"/>
              <a:cs typeface="Sultan bold" pitchFamily="2" charset="-78"/>
            </a:endParaRPr>
          </a:p>
        </p:txBody>
      </p:sp>
      <p:sp>
        <p:nvSpPr>
          <p:cNvPr id="26" name="TextBox 25"/>
          <p:cNvSpPr txBox="1"/>
          <p:nvPr/>
        </p:nvSpPr>
        <p:spPr>
          <a:xfrm>
            <a:off x="1043608" y="1556792"/>
            <a:ext cx="1296144" cy="523220"/>
          </a:xfrm>
          <a:prstGeom prst="rect">
            <a:avLst/>
          </a:prstGeom>
          <a:noFill/>
        </p:spPr>
        <p:txBody>
          <a:bodyPr wrap="square" rtlCol="1">
            <a:spAutoFit/>
          </a:bodyPr>
          <a:lstStyle/>
          <a:p>
            <a:pPr algn="ctr"/>
            <a:r>
              <a:rPr lang="ar-SA" sz="2800" dirty="0" smtClean="0">
                <a:cs typeface="Sultan bold" pitchFamily="2" charset="-78"/>
              </a:rPr>
              <a:t>القيادة</a:t>
            </a:r>
            <a:endParaRPr lang="ar-SA" dirty="0">
              <a:cs typeface="Sultan bold" pitchFamily="2" charset="-78"/>
            </a:endParaRPr>
          </a:p>
        </p:txBody>
      </p:sp>
      <p:sp>
        <p:nvSpPr>
          <p:cNvPr id="27" name="TextBox 26"/>
          <p:cNvSpPr txBox="1"/>
          <p:nvPr/>
        </p:nvSpPr>
        <p:spPr>
          <a:xfrm>
            <a:off x="6300192" y="5857892"/>
            <a:ext cx="1512168" cy="523220"/>
          </a:xfrm>
          <a:prstGeom prst="rect">
            <a:avLst/>
          </a:prstGeom>
          <a:noFill/>
        </p:spPr>
        <p:txBody>
          <a:bodyPr wrap="square" rtlCol="1">
            <a:spAutoFit/>
          </a:bodyPr>
          <a:lstStyle/>
          <a:p>
            <a:pPr algn="ctr"/>
            <a:r>
              <a:rPr lang="ar-SA" sz="2800" dirty="0" smtClean="0">
                <a:cs typeface="Sultan bold" pitchFamily="2" charset="-78"/>
              </a:rPr>
              <a:t>التوقعات</a:t>
            </a:r>
            <a:endParaRPr lang="ar-SA" dirty="0">
              <a:cs typeface="Sultan bold" pitchFamily="2" charset="-78"/>
            </a:endParaRPr>
          </a:p>
        </p:txBody>
      </p:sp>
      <p:sp>
        <p:nvSpPr>
          <p:cNvPr id="28" name="Slide Number Placeholder 6"/>
          <p:cNvSpPr>
            <a:spLocks noGrp="1"/>
          </p:cNvSpPr>
          <p:nvPr>
            <p:ph type="sldNum" sz="quarter" idx="11"/>
          </p:nvPr>
        </p:nvSpPr>
        <p:spPr>
          <a:xfrm>
            <a:off x="6553200" y="6356350"/>
            <a:ext cx="2133600" cy="365125"/>
          </a:xfrm>
        </p:spPr>
        <p:txBody>
          <a:bodyPr/>
          <a:lstStyle/>
          <a:p>
            <a:pPr algn="r"/>
            <a:fld id="{D4C49B74-5DB2-4B03-B1D2-7F6A3C51C318}" type="slidenum">
              <a:rPr lang="en-US" sz="1500" smtClean="0">
                <a:solidFill>
                  <a:schemeClr val="tx1"/>
                </a:solidFill>
                <a:latin typeface="Times New Roman" pitchFamily="18" charset="0"/>
                <a:cs typeface="Times New Roman" pitchFamily="18" charset="0"/>
              </a:rPr>
              <a:pPr algn="r"/>
              <a:t>8</a:t>
            </a:fld>
            <a:endParaRPr lang="en-US" sz="1500" dirty="0">
              <a:solidFill>
                <a:schemeClr val="tx1"/>
              </a:solidFill>
              <a:latin typeface="Times New Roman" pitchFamily="18" charset="0"/>
              <a:cs typeface="Times New Roman" pitchFamily="18" charset="0"/>
            </a:endParaRPr>
          </a:p>
        </p:txBody>
      </p:sp>
      <p:sp>
        <p:nvSpPr>
          <p:cNvPr id="29" name="Rounded Rectangle 28"/>
          <p:cNvSpPr/>
          <p:nvPr/>
        </p:nvSpPr>
        <p:spPr bwMode="auto">
          <a:xfrm>
            <a:off x="4805460" y="228600"/>
            <a:ext cx="4262340" cy="838200"/>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12" tIns="45706" rIns="91412" bIns="45706" anchor="ctr"/>
          <a:lstStyle/>
          <a:p>
            <a:pPr>
              <a:lnSpc>
                <a:spcPct val="110000"/>
              </a:lnSpc>
              <a:spcBef>
                <a:spcPct val="50000"/>
              </a:spcBef>
              <a:defRPr/>
            </a:pPr>
            <a:r>
              <a:rPr lang="ar-EG" sz="3500" b="1" dirty="0" smtClean="0">
                <a:solidFill>
                  <a:srgbClr val="7030A0"/>
                </a:solidFill>
                <a:latin typeface="Simplified Arabic" pitchFamily="18" charset="-78"/>
                <a:cs typeface="Sultan bold" pitchFamily="2" charset="-78"/>
              </a:rPr>
              <a:t>ثالثاً:تطور مفاهيم</a:t>
            </a:r>
            <a:r>
              <a:rPr lang="ar-SA" sz="3500" b="1" dirty="0" smtClean="0">
                <a:solidFill>
                  <a:srgbClr val="7030A0"/>
                </a:solidFill>
                <a:latin typeface="Simplified Arabic" pitchFamily="18" charset="-78"/>
                <a:cs typeface="Sultan bold" pitchFamily="2" charset="-78"/>
              </a:rPr>
              <a:t> الجودة</a:t>
            </a:r>
            <a:endParaRPr lang="en-US" sz="3500" b="1" dirty="0">
              <a:solidFill>
                <a:srgbClr val="7030A0"/>
              </a:solidFill>
              <a:effectLst>
                <a:outerShdw blurRad="38100" dist="38100" dir="2700000" algn="tl">
                  <a:srgbClr val="000000">
                    <a:alpha val="43137"/>
                  </a:srgbClr>
                </a:outerShdw>
              </a:effectLst>
              <a:cs typeface="Sultan bold"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Bottom)">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
          </p:nvPr>
        </p:nvGraphicFramePr>
        <p:xfrm>
          <a:off x="612775" y="1600200"/>
          <a:ext cx="8153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bwMode="auto">
          <a:xfrm>
            <a:off x="4495800" y="332656"/>
            <a:ext cx="4338540" cy="626523"/>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wrap="none" lIns="91412" tIns="45706" rIns="91412" bIns="45706" anchor="ctr"/>
          <a:lstStyle/>
          <a:p>
            <a:pPr>
              <a:lnSpc>
                <a:spcPct val="110000"/>
              </a:lnSpc>
              <a:spcBef>
                <a:spcPct val="50000"/>
              </a:spcBef>
              <a:defRPr/>
            </a:pPr>
            <a:r>
              <a:rPr lang="ar-EG" sz="3000" b="1" dirty="0" smtClean="0">
                <a:solidFill>
                  <a:srgbClr val="7030A0"/>
                </a:solidFill>
                <a:latin typeface="Simplified Arabic" pitchFamily="18" charset="-78"/>
                <a:cs typeface="Sultan bold" pitchFamily="2" charset="-78"/>
              </a:rPr>
              <a:t>رابعاً: </a:t>
            </a:r>
            <a:r>
              <a:rPr lang="ar-SA" sz="3000" b="1" dirty="0" smtClean="0">
                <a:solidFill>
                  <a:srgbClr val="7030A0"/>
                </a:solidFill>
                <a:latin typeface="Simplified Arabic" pitchFamily="18" charset="-78"/>
                <a:cs typeface="Sultan bold" pitchFamily="2" charset="-78"/>
              </a:rPr>
              <a:t>مبادئ نظام إدارة الجودة</a:t>
            </a:r>
            <a:endParaRPr lang="en-US" sz="3000" b="1" dirty="0">
              <a:solidFill>
                <a:srgbClr val="7030A0"/>
              </a:solidFill>
              <a:effectLst>
                <a:outerShdw blurRad="38100" dist="38100" dir="2700000" algn="tl">
                  <a:srgbClr val="000000">
                    <a:alpha val="43137"/>
                  </a:srgbClr>
                </a:outerShdw>
              </a:effectLst>
              <a:cs typeface="Sultan bold"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6377</TotalTime>
  <Words>1436</Words>
  <Application>Microsoft Office PowerPoint</Application>
  <PresentationFormat>On-screen Show (4:3)</PresentationFormat>
  <Paragraphs>257</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Median</vt:lpstr>
      <vt:lpstr>Slide 1</vt:lpstr>
      <vt:lpstr>Slide 2</vt:lpstr>
      <vt:lpstr>Slide 3</vt:lpstr>
      <vt:lpstr>Slide 4</vt:lpstr>
      <vt:lpstr>Slide 5</vt:lpstr>
      <vt:lpstr>مستويات الجودة</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yossef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Quantile Estimation Using Ranked Set Semples from a Population with Known Mean</dc:title>
  <dc:creator>ahmed</dc:creator>
  <cp:lastModifiedBy>mohammed_me</cp:lastModifiedBy>
  <cp:revision>1321</cp:revision>
  <cp:lastPrinted>2016-03-13T11:30:02Z</cp:lastPrinted>
  <dcterms:created xsi:type="dcterms:W3CDTF">2013-05-18T21:24:08Z</dcterms:created>
  <dcterms:modified xsi:type="dcterms:W3CDTF">2016-09-20T07:12:44Z</dcterms:modified>
</cp:coreProperties>
</file>