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407876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91785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366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75458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9031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108212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654306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135338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31853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099CAC-7D86-48D0-86D5-4CB65F6D296D}" type="datetimeFigureOut">
              <a:rPr lang="en-US" smtClean="0"/>
              <a:t>8/15/2020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234586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099CAC-7D86-48D0-86D5-4CB65F6D296D}"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308471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099CAC-7D86-48D0-86D5-4CB65F6D296D}" type="datetimeFigureOut">
              <a:rPr lang="en-US" smtClean="0"/>
              <a:t>8/15/2020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388473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099CAC-7D86-48D0-86D5-4CB65F6D296D}" type="datetimeFigureOut">
              <a:rPr lang="en-US" smtClean="0"/>
              <a:t>8/15/2020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292285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99CAC-7D86-48D0-86D5-4CB65F6D296D}" type="datetimeFigureOut">
              <a:rPr lang="en-US" smtClean="0"/>
              <a:t>8/15/2020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374283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099CAC-7D86-48D0-86D5-4CB65F6D296D}"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320686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099CAC-7D86-48D0-86D5-4CB65F6D296D}" type="datetimeFigureOut">
              <a:rPr lang="en-US" smtClean="0"/>
              <a:t>8/15/2020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077B2-CA08-457E-B9D7-A69E4847270B}" type="slidenum">
              <a:rPr lang="en-US" smtClean="0"/>
              <a:t>‹#›</a:t>
            </a:fld>
            <a:endParaRPr lang="en-US"/>
          </a:p>
        </p:txBody>
      </p:sp>
    </p:spTree>
    <p:extLst>
      <p:ext uri="{BB962C8B-B14F-4D97-AF65-F5344CB8AC3E}">
        <p14:creationId xmlns:p14="http://schemas.microsoft.com/office/powerpoint/2010/main" val="212114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099CAC-7D86-48D0-86D5-4CB65F6D296D}" type="datetimeFigureOut">
              <a:rPr lang="en-US" smtClean="0"/>
              <a:t>8/15/2020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0077B2-CA08-457E-B9D7-A69E4847270B}" type="slidenum">
              <a:rPr lang="en-US" smtClean="0"/>
              <a:t>‹#›</a:t>
            </a:fld>
            <a:endParaRPr lang="en-US"/>
          </a:p>
        </p:txBody>
      </p:sp>
    </p:spTree>
    <p:extLst>
      <p:ext uri="{BB962C8B-B14F-4D97-AF65-F5344CB8AC3E}">
        <p14:creationId xmlns:p14="http://schemas.microsoft.com/office/powerpoint/2010/main" val="272698333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smtClean="0"/>
              <a:t>Welcome </a:t>
            </a:r>
            <a:r>
              <a:rPr lang="en-US" sz="4400" b="1" dirty="0" smtClean="0"/>
              <a:t>to Our Presentation</a:t>
            </a:r>
            <a:endParaRPr lang="en-US" sz="4400" b="1" dirty="0"/>
          </a:p>
        </p:txBody>
      </p:sp>
    </p:spTree>
    <p:extLst>
      <p:ext uri="{BB962C8B-B14F-4D97-AF65-F5344CB8AC3E}">
        <p14:creationId xmlns:p14="http://schemas.microsoft.com/office/powerpoint/2010/main" val="1589203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Thank You.</a:t>
            </a:r>
            <a:endParaRPr lang="en-US" b="1" dirty="0"/>
          </a:p>
        </p:txBody>
      </p:sp>
    </p:spTree>
    <p:extLst>
      <p:ext uri="{BB962C8B-B14F-4D97-AF65-F5344CB8AC3E}">
        <p14:creationId xmlns:p14="http://schemas.microsoft.com/office/powerpoint/2010/main" val="312697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smtClean="0"/>
              <a:t>Comparative Study Between Quick Sort and Marge Sort</a:t>
            </a:r>
            <a:endParaRPr lang="en-US" sz="4400" b="1" dirty="0"/>
          </a:p>
        </p:txBody>
      </p:sp>
    </p:spTree>
    <p:extLst>
      <p:ext uri="{BB962C8B-B14F-4D97-AF65-F5344CB8AC3E}">
        <p14:creationId xmlns:p14="http://schemas.microsoft.com/office/powerpoint/2010/main" val="67209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Members.</a:t>
            </a:r>
            <a:endParaRPr lang="en-US" b="1" dirty="0"/>
          </a:p>
        </p:txBody>
      </p:sp>
      <p:sp>
        <p:nvSpPr>
          <p:cNvPr id="3" name="Content Placeholder 2"/>
          <p:cNvSpPr>
            <a:spLocks noGrp="1"/>
          </p:cNvSpPr>
          <p:nvPr>
            <p:ph idx="1"/>
          </p:nvPr>
        </p:nvSpPr>
        <p:spPr/>
        <p:txBody>
          <a:bodyPr/>
          <a:lstStyle/>
          <a:p>
            <a:pPr marL="0" indent="0">
              <a:buNone/>
            </a:pPr>
            <a:r>
              <a:rPr lang="en-US" dirty="0" smtClean="0"/>
              <a:t>Name: Mahmodul Hasan</a:t>
            </a:r>
          </a:p>
          <a:p>
            <a:pPr marL="0" indent="0">
              <a:buNone/>
            </a:pPr>
            <a:r>
              <a:rPr lang="en-US" dirty="0" smtClean="0"/>
              <a:t>ID: 191-15-12933</a:t>
            </a:r>
          </a:p>
          <a:p>
            <a:pPr marL="0" indent="0">
              <a:buNone/>
            </a:pPr>
            <a:endParaRPr lang="en-US" dirty="0"/>
          </a:p>
          <a:p>
            <a:pPr marL="0" indent="0">
              <a:buNone/>
            </a:pPr>
            <a:r>
              <a:rPr lang="en-US" dirty="0" smtClean="0"/>
              <a:t>Name: Tariqul Islam Ricky</a:t>
            </a:r>
          </a:p>
          <a:p>
            <a:pPr marL="0" indent="0">
              <a:buNone/>
            </a:pPr>
            <a:r>
              <a:rPr lang="en-US" dirty="0" smtClean="0"/>
              <a:t>ID: 191-15-12963</a:t>
            </a:r>
            <a:endParaRPr lang="en-US" dirty="0"/>
          </a:p>
        </p:txBody>
      </p:sp>
    </p:spTree>
    <p:extLst>
      <p:ext uri="{BB962C8B-B14F-4D97-AF65-F5344CB8AC3E}">
        <p14:creationId xmlns:p14="http://schemas.microsoft.com/office/powerpoint/2010/main" val="153851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pPr marL="0" indent="0" algn="just">
              <a:buNone/>
            </a:pPr>
            <a:r>
              <a:rPr lang="en-US" dirty="0" smtClean="0"/>
              <a:t>An algorithm is a well define process to solve any problem. It takes some data as a input and make a output with these data. In mathematics and computer science, an algorithm usually means a </a:t>
            </a:r>
            <a:r>
              <a:rPr lang="en-US" smtClean="0"/>
              <a:t>logical image </a:t>
            </a:r>
            <a:r>
              <a:rPr lang="en-US" dirty="0" smtClean="0"/>
              <a:t>of the commands which must be performed significant activity. The main factor of analysis of algorithm is to study about time and space and their relationship between the algorithms necessities and number of elements or items being executed or processed. Generally sorting is the method of reorganizing a given set of data and objects within a particular arrangement. </a:t>
            </a:r>
            <a:endParaRPr lang="en-US" dirty="0"/>
          </a:p>
        </p:txBody>
      </p:sp>
    </p:spTree>
    <p:extLst>
      <p:ext uri="{BB962C8B-B14F-4D97-AF65-F5344CB8AC3E}">
        <p14:creationId xmlns:p14="http://schemas.microsoft.com/office/powerpoint/2010/main" val="398794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Marge Sort</a:t>
            </a:r>
            <a:endParaRPr lang="en-US" b="1" dirty="0"/>
          </a:p>
        </p:txBody>
      </p:sp>
      <p:sp>
        <p:nvSpPr>
          <p:cNvPr id="3" name="Content Placeholder 2"/>
          <p:cNvSpPr>
            <a:spLocks noGrp="1"/>
          </p:cNvSpPr>
          <p:nvPr>
            <p:ph idx="1"/>
          </p:nvPr>
        </p:nvSpPr>
        <p:spPr>
          <a:xfrm>
            <a:off x="838200" y="1744662"/>
            <a:ext cx="4412673" cy="4351338"/>
          </a:xfrm>
        </p:spPr>
        <p:txBody>
          <a:bodyPr>
            <a:normAutofit/>
          </a:bodyPr>
          <a:lstStyle/>
          <a:p>
            <a:pPr marL="0" indent="0" algn="just">
              <a:buNone/>
            </a:pPr>
            <a:r>
              <a:rPr lang="en-US" dirty="0"/>
              <a:t>Marge Sort(</a:t>
            </a:r>
            <a:r>
              <a:rPr lang="en-US" dirty="0" err="1"/>
              <a:t>arr</a:t>
            </a:r>
            <a:r>
              <a:rPr lang="en-US" dirty="0"/>
              <a:t>[],</a:t>
            </a:r>
            <a:r>
              <a:rPr lang="en-US" dirty="0" err="1"/>
              <a:t>l,r</a:t>
            </a:r>
            <a:r>
              <a:rPr lang="en-US" dirty="0" smtClean="0"/>
              <a:t>)</a:t>
            </a:r>
          </a:p>
          <a:p>
            <a:pPr marL="0" indent="0" algn="just">
              <a:buNone/>
            </a:pPr>
            <a:r>
              <a:rPr lang="en-US" dirty="0" smtClean="0"/>
              <a:t>{</a:t>
            </a:r>
          </a:p>
          <a:p>
            <a:pPr marL="0" indent="0" algn="just">
              <a:buNone/>
            </a:pPr>
            <a:r>
              <a:rPr lang="en-US" dirty="0" smtClean="0"/>
              <a:t>Middle </a:t>
            </a:r>
            <a:r>
              <a:rPr lang="en-US" dirty="0"/>
              <a:t>point m= (</a:t>
            </a:r>
            <a:r>
              <a:rPr lang="en-US" dirty="0" err="1"/>
              <a:t>l+r</a:t>
            </a:r>
            <a:r>
              <a:rPr lang="en-US" dirty="0"/>
              <a:t>)/2</a:t>
            </a:r>
          </a:p>
          <a:p>
            <a:pPr marL="0" indent="0" algn="just">
              <a:buNone/>
            </a:pPr>
            <a:r>
              <a:rPr lang="en-US" dirty="0"/>
              <a:t>Marge Sort (</a:t>
            </a:r>
            <a:r>
              <a:rPr lang="en-US" dirty="0" err="1"/>
              <a:t>arr,l,m</a:t>
            </a:r>
            <a:r>
              <a:rPr lang="en-US" dirty="0"/>
              <a:t>) //Call for first half</a:t>
            </a:r>
          </a:p>
          <a:p>
            <a:pPr marL="0" indent="0" algn="just">
              <a:buNone/>
            </a:pPr>
            <a:r>
              <a:rPr lang="en-US" dirty="0" smtClean="0"/>
              <a:t>If(r&gt;f)</a:t>
            </a:r>
          </a:p>
          <a:p>
            <a:pPr marL="0" indent="0" algn="just">
              <a:buNone/>
            </a:pPr>
            <a:r>
              <a:rPr lang="en-US" dirty="0" smtClean="0"/>
              <a:t> Marge Sort(</a:t>
            </a:r>
            <a:r>
              <a:rPr lang="en-US" dirty="0" err="1" smtClean="0"/>
              <a:t>arr</a:t>
            </a:r>
            <a:r>
              <a:rPr lang="en-US" dirty="0" smtClean="0"/>
              <a:t>[],</a:t>
            </a:r>
            <a:r>
              <a:rPr lang="en-US" dirty="0" err="1" smtClean="0"/>
              <a:t>l,r</a:t>
            </a:r>
            <a:r>
              <a:rPr lang="en-US" dirty="0" smtClean="0"/>
              <a:t>){</a:t>
            </a:r>
          </a:p>
          <a:p>
            <a:pPr marL="0" indent="0" algn="just">
              <a:buNone/>
            </a:pPr>
            <a:r>
              <a:rPr lang="en-US" dirty="0" smtClean="0"/>
              <a:t>Marge Sort (arr,m+1,r) //call for second half</a:t>
            </a:r>
          </a:p>
          <a:p>
            <a:pPr marL="0" indent="0" algn="just">
              <a:buNone/>
            </a:pPr>
            <a:r>
              <a:rPr lang="en-US" dirty="0" smtClean="0"/>
              <a:t>Marge </a:t>
            </a:r>
            <a:r>
              <a:rPr lang="en-US" dirty="0"/>
              <a:t>Sort( </a:t>
            </a:r>
            <a:r>
              <a:rPr lang="en-US" dirty="0" err="1"/>
              <a:t>arr,l,m,r</a:t>
            </a:r>
            <a:r>
              <a:rPr lang="en-US" dirty="0"/>
              <a:t>) // Marge the two parts</a:t>
            </a:r>
          </a:p>
          <a:p>
            <a:pPr marL="0" indent="0" algn="just">
              <a:buNone/>
            </a:pPr>
            <a:r>
              <a:rPr lang="en-US" dirty="0" smtClean="0"/>
              <a:t>}</a:t>
            </a:r>
          </a:p>
          <a:p>
            <a:pPr marL="0" indent="0">
              <a:buNone/>
            </a:pPr>
            <a:endParaRPr lang="en-US" dirty="0"/>
          </a:p>
        </p:txBody>
      </p:sp>
      <p:sp>
        <p:nvSpPr>
          <p:cNvPr id="6" name="Rectangle 5"/>
          <p:cNvSpPr/>
          <p:nvPr/>
        </p:nvSpPr>
        <p:spPr>
          <a:xfrm>
            <a:off x="6096000" y="1690688"/>
            <a:ext cx="4987636" cy="436418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just"/>
            <a:endParaRPr lang="en-US" sz="2400" dirty="0" smtClean="0"/>
          </a:p>
        </p:txBody>
      </p:sp>
      <p:sp>
        <p:nvSpPr>
          <p:cNvPr id="8" name="Rectangle 7"/>
          <p:cNvSpPr/>
          <p:nvPr/>
        </p:nvSpPr>
        <p:spPr>
          <a:xfrm>
            <a:off x="6248400" y="1843088"/>
            <a:ext cx="4987636" cy="436418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just"/>
            <a:endParaRPr lang="en-US" sz="2400" dirty="0" smtClean="0"/>
          </a:p>
        </p:txBody>
      </p:sp>
      <p:pic>
        <p:nvPicPr>
          <p:cNvPr id="1029" name="Picture 5" descr="https://media.geeksforgeeks.org/wp-content/cdn-uploads/Merge-Sort-Tutori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321362"/>
            <a:ext cx="4478338" cy="431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2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Quick Sort</a:t>
            </a:r>
            <a:endParaRPr lang="en-US" b="1" dirty="0"/>
          </a:p>
        </p:txBody>
      </p:sp>
      <p:sp>
        <p:nvSpPr>
          <p:cNvPr id="3" name="Content Placeholder 2"/>
          <p:cNvSpPr>
            <a:spLocks noGrp="1"/>
          </p:cNvSpPr>
          <p:nvPr>
            <p:ph idx="1"/>
          </p:nvPr>
        </p:nvSpPr>
        <p:spPr>
          <a:xfrm>
            <a:off x="910070" y="1690688"/>
            <a:ext cx="5091545" cy="4351338"/>
          </a:xfrm>
        </p:spPr>
        <p:txBody>
          <a:bodyPr>
            <a:normAutofit/>
          </a:bodyPr>
          <a:lstStyle/>
          <a:p>
            <a:pPr marL="0" indent="0">
              <a:buNone/>
            </a:pPr>
            <a:r>
              <a:rPr lang="en-US" dirty="0" err="1" smtClean="0"/>
              <a:t>QuickSort</a:t>
            </a:r>
            <a:r>
              <a:rPr lang="en-US" dirty="0" smtClean="0"/>
              <a:t> (</a:t>
            </a:r>
            <a:r>
              <a:rPr lang="en-US" dirty="0" err="1" smtClean="0"/>
              <a:t>arr</a:t>
            </a:r>
            <a:r>
              <a:rPr lang="en-US" dirty="0" smtClean="0"/>
              <a:t> [], low, high){</a:t>
            </a:r>
          </a:p>
          <a:p>
            <a:pPr marL="0" indent="0">
              <a:buNone/>
            </a:pPr>
            <a:r>
              <a:rPr lang="en-US" dirty="0" smtClean="0"/>
              <a:t>If( low&lt;high){</a:t>
            </a:r>
          </a:p>
          <a:p>
            <a:pPr marL="0" indent="0">
              <a:buNone/>
            </a:pPr>
            <a:r>
              <a:rPr lang="en-US" dirty="0" smtClean="0"/>
              <a:t>Pi= partition (</a:t>
            </a:r>
            <a:r>
              <a:rPr lang="en-US" dirty="0" err="1" smtClean="0"/>
              <a:t>arr</a:t>
            </a:r>
            <a:r>
              <a:rPr lang="en-US" dirty="0" smtClean="0"/>
              <a:t>, low, high);//partitioning index. </a:t>
            </a:r>
            <a:r>
              <a:rPr lang="en-US" dirty="0" err="1" smtClean="0"/>
              <a:t>Arr</a:t>
            </a:r>
            <a:r>
              <a:rPr lang="en-US" dirty="0" smtClean="0"/>
              <a:t>[</a:t>
            </a:r>
            <a:r>
              <a:rPr lang="en-US" dirty="0" err="1" smtClean="0"/>
              <a:t>i</a:t>
            </a:r>
            <a:r>
              <a:rPr lang="en-US" dirty="0" smtClean="0"/>
              <a:t>]</a:t>
            </a:r>
          </a:p>
          <a:p>
            <a:pPr marL="0" indent="0">
              <a:buNone/>
            </a:pPr>
            <a:r>
              <a:rPr lang="en-US" dirty="0" smtClean="0"/>
              <a:t>Quicksort(arr,low,pi-1);//before index</a:t>
            </a:r>
          </a:p>
          <a:p>
            <a:pPr marL="0" indent="0">
              <a:buNone/>
            </a:pPr>
            <a:r>
              <a:rPr lang="en-US" dirty="0" smtClean="0"/>
              <a:t>Quicksort(arr,pi+1,high);//After index</a:t>
            </a:r>
          </a:p>
          <a:p>
            <a:pPr marL="0" indent="0">
              <a:buNone/>
            </a:pPr>
            <a:r>
              <a:rPr lang="en-US" dirty="0" smtClean="0"/>
              <a:t>}</a:t>
            </a:r>
          </a:p>
          <a:p>
            <a:pPr marL="0" indent="0">
              <a:buNone/>
            </a:pPr>
            <a:r>
              <a:rPr lang="en-US" dirty="0" smtClean="0"/>
              <a:t>}</a:t>
            </a:r>
            <a:endParaRPr lang="en-US" dirty="0"/>
          </a:p>
        </p:txBody>
      </p:sp>
      <p:sp>
        <p:nvSpPr>
          <p:cNvPr id="4" name="Rectangle 3"/>
          <p:cNvSpPr/>
          <p:nvPr/>
        </p:nvSpPr>
        <p:spPr>
          <a:xfrm>
            <a:off x="5907230" y="1538793"/>
            <a:ext cx="5082021" cy="465512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6345187" y="1538793"/>
            <a:ext cx="4738449" cy="4655127"/>
          </a:xfrm>
          <a:prstGeom prst="rect">
            <a:avLst/>
          </a:prstGeom>
        </p:spPr>
      </p:pic>
    </p:spTree>
    <p:extLst>
      <p:ext uri="{BB962C8B-B14F-4D97-AF65-F5344CB8AC3E}">
        <p14:creationId xmlns:p14="http://schemas.microsoft.com/office/powerpoint/2010/main" val="262346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3385"/>
          </a:xfrm>
        </p:spPr>
        <p:txBody>
          <a:bodyPr/>
          <a:lstStyle/>
          <a:p>
            <a:pPr algn="ctr"/>
            <a:r>
              <a:rPr lang="en-US" dirty="0" smtClean="0"/>
              <a:t> </a:t>
            </a:r>
            <a:r>
              <a:rPr lang="en-US" b="1" dirty="0" smtClean="0"/>
              <a:t>Quick Sort VS Marge Sort</a:t>
            </a:r>
            <a:endParaRPr lang="en-US" b="1"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4" name="Rectangle 3"/>
          <p:cNvSpPr/>
          <p:nvPr/>
        </p:nvSpPr>
        <p:spPr>
          <a:xfrm>
            <a:off x="4959927" y="1825626"/>
            <a:ext cx="2410691" cy="5850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Time complexity</a:t>
            </a:r>
            <a:endParaRPr lang="en-US" sz="2400" b="1" dirty="0"/>
          </a:p>
        </p:txBody>
      </p:sp>
      <p:sp>
        <p:nvSpPr>
          <p:cNvPr id="5" name="Rectangle 4"/>
          <p:cNvSpPr/>
          <p:nvPr/>
        </p:nvSpPr>
        <p:spPr>
          <a:xfrm>
            <a:off x="1122219" y="2545628"/>
            <a:ext cx="4059382" cy="1482869"/>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Quick Sort</a:t>
            </a:r>
          </a:p>
          <a:p>
            <a:pPr algn="ctr"/>
            <a:r>
              <a:rPr lang="en-US" sz="2400" dirty="0" smtClean="0"/>
              <a:t>Best Case: O( n log n)</a:t>
            </a:r>
          </a:p>
          <a:p>
            <a:pPr algn="ctr"/>
            <a:r>
              <a:rPr lang="en-US" sz="2400" dirty="0" smtClean="0"/>
              <a:t>Average case: O(n log n)</a:t>
            </a:r>
          </a:p>
          <a:p>
            <a:pPr algn="ctr"/>
            <a:r>
              <a:rPr lang="en-US" sz="2400" dirty="0" smtClean="0"/>
              <a:t>Worst Case: O(n^2</a:t>
            </a:r>
            <a:r>
              <a:rPr lang="en-US" dirty="0" smtClean="0"/>
              <a:t>)</a:t>
            </a:r>
            <a:endParaRPr lang="en-US" dirty="0"/>
          </a:p>
        </p:txBody>
      </p:sp>
      <p:sp>
        <p:nvSpPr>
          <p:cNvPr id="6" name="Rectangle 5"/>
          <p:cNvSpPr/>
          <p:nvPr/>
        </p:nvSpPr>
        <p:spPr>
          <a:xfrm>
            <a:off x="7065818" y="2545628"/>
            <a:ext cx="4017818" cy="14065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Marge Sort</a:t>
            </a:r>
          </a:p>
          <a:p>
            <a:pPr algn="ctr"/>
            <a:r>
              <a:rPr lang="en-US" sz="2400" dirty="0" smtClean="0"/>
              <a:t>Best Case: O( n log n)</a:t>
            </a:r>
          </a:p>
          <a:p>
            <a:pPr algn="ctr"/>
            <a:r>
              <a:rPr lang="en-US" sz="2400" dirty="0" smtClean="0"/>
              <a:t>Average case: O( n log n)</a:t>
            </a:r>
          </a:p>
          <a:p>
            <a:pPr algn="ctr"/>
            <a:r>
              <a:rPr lang="en-US" sz="2400" dirty="0" smtClean="0"/>
              <a:t>Worst Case: O( n log n)</a:t>
            </a:r>
            <a:endParaRPr lang="en-US" sz="2400" dirty="0"/>
          </a:p>
        </p:txBody>
      </p:sp>
      <p:sp>
        <p:nvSpPr>
          <p:cNvPr id="7" name="Rectangle 6"/>
          <p:cNvSpPr/>
          <p:nvPr/>
        </p:nvSpPr>
        <p:spPr>
          <a:xfrm>
            <a:off x="5181601" y="4087091"/>
            <a:ext cx="2189017" cy="526473"/>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Works Well</a:t>
            </a:r>
            <a:endParaRPr lang="en-US" sz="2400" b="1" dirty="0"/>
          </a:p>
        </p:txBody>
      </p:sp>
      <p:sp>
        <p:nvSpPr>
          <p:cNvPr id="8" name="Rectangle 7"/>
          <p:cNvSpPr/>
          <p:nvPr/>
        </p:nvSpPr>
        <p:spPr>
          <a:xfrm>
            <a:off x="1690256" y="4846205"/>
            <a:ext cx="4059382" cy="1098117"/>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Quick Sort</a:t>
            </a:r>
          </a:p>
          <a:p>
            <a:pPr algn="ctr"/>
            <a:r>
              <a:rPr lang="en-US" sz="2400" dirty="0" smtClean="0"/>
              <a:t>It works well in small array.</a:t>
            </a:r>
            <a:endParaRPr lang="en-US" sz="2400" dirty="0"/>
          </a:p>
        </p:txBody>
      </p:sp>
      <p:sp>
        <p:nvSpPr>
          <p:cNvPr id="9" name="Rectangle 8"/>
          <p:cNvSpPr/>
          <p:nvPr/>
        </p:nvSpPr>
        <p:spPr>
          <a:xfrm>
            <a:off x="7218219" y="4778737"/>
            <a:ext cx="3983182" cy="1165585"/>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Marge Sort</a:t>
            </a:r>
          </a:p>
          <a:p>
            <a:pPr algn="ctr"/>
            <a:r>
              <a:rPr lang="en-US" sz="2400" dirty="0" smtClean="0"/>
              <a:t>It works well in any size of array.</a:t>
            </a:r>
            <a:endParaRPr lang="en-US" sz="2400" dirty="0"/>
          </a:p>
        </p:txBody>
      </p:sp>
    </p:spTree>
    <p:extLst>
      <p:ext uri="{BB962C8B-B14F-4D97-AF65-F5344CB8AC3E}">
        <p14:creationId xmlns:p14="http://schemas.microsoft.com/office/powerpoint/2010/main" val="173917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Quick Sort VS Marge Sort</a:t>
            </a:r>
            <a:endParaRPr lang="en-US" dirty="0"/>
          </a:p>
        </p:txBody>
      </p:sp>
      <p:sp>
        <p:nvSpPr>
          <p:cNvPr id="3" name="Content Placeholder 2"/>
          <p:cNvSpPr>
            <a:spLocks noGrp="1"/>
          </p:cNvSpPr>
          <p:nvPr>
            <p:ph idx="1"/>
          </p:nvPr>
        </p:nvSpPr>
        <p:spPr>
          <a:xfrm>
            <a:off x="838200" y="2022259"/>
            <a:ext cx="10515600" cy="4351338"/>
          </a:xfrm>
        </p:spPr>
        <p:txBody>
          <a:bodyPr/>
          <a:lstStyle/>
          <a:p>
            <a:pPr marL="0" indent="0">
              <a:buNone/>
            </a:pPr>
            <a:r>
              <a:rPr lang="en-US" dirty="0" smtClean="0"/>
              <a:t>.</a:t>
            </a:r>
          </a:p>
          <a:p>
            <a:pPr marL="0" indent="0">
              <a:buNone/>
            </a:pPr>
            <a:endParaRPr lang="en-US" dirty="0"/>
          </a:p>
        </p:txBody>
      </p:sp>
      <p:sp>
        <p:nvSpPr>
          <p:cNvPr id="4" name="Rectangle 3"/>
          <p:cNvSpPr/>
          <p:nvPr/>
        </p:nvSpPr>
        <p:spPr>
          <a:xfrm>
            <a:off x="1163782" y="2365520"/>
            <a:ext cx="4017818" cy="1832408"/>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Quick Sort</a:t>
            </a:r>
          </a:p>
          <a:p>
            <a:pPr algn="ctr"/>
            <a:r>
              <a:rPr lang="en-US" sz="2400" dirty="0" smtClean="0"/>
              <a:t>It </a:t>
            </a:r>
            <a:r>
              <a:rPr lang="en-US" sz="2400" dirty="0"/>
              <a:t>work faster than other sorting algorithms for small data set like Selection sort </a:t>
            </a:r>
            <a:r>
              <a:rPr lang="en-US" sz="2400" dirty="0" smtClean="0"/>
              <a:t>etc.</a:t>
            </a:r>
            <a:endParaRPr lang="en-US" sz="2400" dirty="0"/>
          </a:p>
        </p:txBody>
      </p:sp>
      <p:sp>
        <p:nvSpPr>
          <p:cNvPr id="5" name="Rectangle 4"/>
          <p:cNvSpPr/>
          <p:nvPr/>
        </p:nvSpPr>
        <p:spPr>
          <a:xfrm>
            <a:off x="5181600" y="1690689"/>
            <a:ext cx="2396836" cy="53989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Speed Excision</a:t>
            </a:r>
          </a:p>
          <a:p>
            <a:pPr algn="ctr"/>
            <a:endParaRPr lang="en-US" sz="2400" b="1" dirty="0"/>
          </a:p>
        </p:txBody>
      </p:sp>
      <p:sp>
        <p:nvSpPr>
          <p:cNvPr id="6" name="Rectangle 5"/>
          <p:cNvSpPr/>
          <p:nvPr/>
        </p:nvSpPr>
        <p:spPr>
          <a:xfrm>
            <a:off x="6705600" y="2424546"/>
            <a:ext cx="4391891" cy="146858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Marge Sort</a:t>
            </a:r>
          </a:p>
          <a:p>
            <a:pPr algn="ctr"/>
            <a:r>
              <a:rPr lang="en-US" sz="2400" dirty="0"/>
              <a:t>It has a consistent speed on any size of </a:t>
            </a:r>
            <a:r>
              <a:rPr lang="en-US" sz="2400" dirty="0" smtClean="0"/>
              <a:t>data.</a:t>
            </a:r>
            <a:endParaRPr lang="en-US" sz="2400" b="1" dirty="0"/>
          </a:p>
        </p:txBody>
      </p:sp>
      <p:sp>
        <p:nvSpPr>
          <p:cNvPr id="7" name="Rectangle 6"/>
          <p:cNvSpPr/>
          <p:nvPr/>
        </p:nvSpPr>
        <p:spPr>
          <a:xfrm>
            <a:off x="4419601" y="4197928"/>
            <a:ext cx="2840182" cy="748145"/>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    Efficiency</a:t>
            </a:r>
            <a:endParaRPr lang="en-US" sz="2400" b="1" dirty="0"/>
          </a:p>
        </p:txBody>
      </p:sp>
      <p:sp>
        <p:nvSpPr>
          <p:cNvPr id="8" name="Rectangle 7"/>
          <p:cNvSpPr/>
          <p:nvPr/>
        </p:nvSpPr>
        <p:spPr>
          <a:xfrm>
            <a:off x="1163782" y="4946073"/>
            <a:ext cx="4017818" cy="96981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Quick Sort</a:t>
            </a:r>
          </a:p>
          <a:p>
            <a:pPr algn="ctr"/>
            <a:r>
              <a:rPr lang="en-US" sz="2400" dirty="0" smtClean="0"/>
              <a:t>Working fast in small array.</a:t>
            </a:r>
            <a:endParaRPr lang="en-US" sz="2400" dirty="0"/>
          </a:p>
        </p:txBody>
      </p:sp>
      <p:sp>
        <p:nvSpPr>
          <p:cNvPr id="9" name="Rectangle 8"/>
          <p:cNvSpPr/>
          <p:nvPr/>
        </p:nvSpPr>
        <p:spPr>
          <a:xfrm>
            <a:off x="6705599" y="5050489"/>
            <a:ext cx="4391891" cy="98367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Marge Sort</a:t>
            </a:r>
          </a:p>
          <a:p>
            <a:pPr algn="ctr"/>
            <a:r>
              <a:rPr lang="en-US" sz="2400" dirty="0" smtClean="0"/>
              <a:t>Working fast in large array.</a:t>
            </a:r>
            <a:endParaRPr lang="en-US" sz="2400" dirty="0"/>
          </a:p>
        </p:txBody>
      </p:sp>
    </p:spTree>
    <p:extLst>
      <p:ext uri="{BB962C8B-B14F-4D97-AF65-F5344CB8AC3E}">
        <p14:creationId xmlns:p14="http://schemas.microsoft.com/office/powerpoint/2010/main" val="417572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Quick Sort VS Marge Sort</a:t>
            </a:r>
            <a:endParaRPr lang="en-US" dirty="0"/>
          </a:p>
        </p:txBody>
      </p:sp>
      <p:sp>
        <p:nvSpPr>
          <p:cNvPr id="3" name="Content Placeholder 2"/>
          <p:cNvSpPr>
            <a:spLocks noGrp="1"/>
          </p:cNvSpPr>
          <p:nvPr>
            <p:ph idx="1"/>
          </p:nvPr>
        </p:nvSpPr>
        <p:spPr/>
        <p:txBody>
          <a:bodyPr/>
          <a:lstStyle/>
          <a:p>
            <a:pPr marL="0" indent="0">
              <a:buNone/>
            </a:pPr>
            <a:r>
              <a:rPr lang="en-US" dirty="0" smtClean="0"/>
              <a:t>.</a:t>
            </a:r>
          </a:p>
          <a:p>
            <a:pPr marL="0" indent="0">
              <a:buNone/>
            </a:pPr>
            <a:endParaRPr lang="en-US" dirty="0"/>
          </a:p>
        </p:txBody>
      </p:sp>
      <p:sp>
        <p:nvSpPr>
          <p:cNvPr id="4" name="Rectangle 3"/>
          <p:cNvSpPr/>
          <p:nvPr/>
        </p:nvSpPr>
        <p:spPr>
          <a:xfrm>
            <a:off x="4724400" y="1825626"/>
            <a:ext cx="2438400" cy="54350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Sorting Method</a:t>
            </a:r>
            <a:endParaRPr lang="en-US" sz="2400" b="1" dirty="0"/>
          </a:p>
        </p:txBody>
      </p:sp>
      <p:sp>
        <p:nvSpPr>
          <p:cNvPr id="5" name="Rectangle 4"/>
          <p:cNvSpPr/>
          <p:nvPr/>
        </p:nvSpPr>
        <p:spPr>
          <a:xfrm>
            <a:off x="1413164" y="2504066"/>
            <a:ext cx="4281054" cy="118016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Quick Sort</a:t>
            </a:r>
          </a:p>
          <a:p>
            <a:pPr algn="ctr"/>
            <a:r>
              <a:rPr lang="en-US" sz="2400" dirty="0" smtClean="0"/>
              <a:t>Internal sorting method. Use main memory.</a:t>
            </a:r>
            <a:endParaRPr lang="en-US" sz="2400" dirty="0"/>
          </a:p>
        </p:txBody>
      </p:sp>
      <p:sp>
        <p:nvSpPr>
          <p:cNvPr id="6" name="Rectangle 5"/>
          <p:cNvSpPr/>
          <p:nvPr/>
        </p:nvSpPr>
        <p:spPr>
          <a:xfrm>
            <a:off x="6442364" y="2504065"/>
            <a:ext cx="4225636" cy="1180162"/>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Marge Sort</a:t>
            </a:r>
          </a:p>
          <a:p>
            <a:pPr algn="ctr"/>
            <a:r>
              <a:rPr lang="en-US" sz="2400" dirty="0" smtClean="0"/>
              <a:t>External sorting method. Need external memory.</a:t>
            </a:r>
            <a:endParaRPr lang="en-US" sz="2400" dirty="0"/>
          </a:p>
        </p:txBody>
      </p:sp>
      <p:sp>
        <p:nvSpPr>
          <p:cNvPr id="7" name="Rectangle 6"/>
          <p:cNvSpPr/>
          <p:nvPr/>
        </p:nvSpPr>
        <p:spPr>
          <a:xfrm>
            <a:off x="4994564" y="3684227"/>
            <a:ext cx="2202872" cy="513700"/>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Preferred For </a:t>
            </a:r>
            <a:endParaRPr lang="en-US" sz="2400" b="1" dirty="0"/>
          </a:p>
        </p:txBody>
      </p:sp>
      <p:sp>
        <p:nvSpPr>
          <p:cNvPr id="8" name="Rectangle 7"/>
          <p:cNvSpPr/>
          <p:nvPr/>
        </p:nvSpPr>
        <p:spPr>
          <a:xfrm>
            <a:off x="1759527" y="4405745"/>
            <a:ext cx="3934691" cy="1177637"/>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Quick Sort</a:t>
            </a:r>
            <a:endParaRPr lang="en-US" sz="2400" dirty="0" smtClean="0"/>
          </a:p>
          <a:p>
            <a:pPr algn="ctr"/>
            <a:r>
              <a:rPr lang="en-US" sz="2400" dirty="0" smtClean="0"/>
              <a:t>Preferred for array</a:t>
            </a:r>
            <a:endParaRPr lang="en-US" sz="2400" dirty="0"/>
          </a:p>
        </p:txBody>
      </p:sp>
      <p:sp>
        <p:nvSpPr>
          <p:cNvPr id="9" name="Rectangle 8"/>
          <p:cNvSpPr/>
          <p:nvPr/>
        </p:nvSpPr>
        <p:spPr>
          <a:xfrm>
            <a:off x="6442365" y="4336473"/>
            <a:ext cx="4225635" cy="1176553"/>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smtClean="0"/>
              <a:t>Marge Sort</a:t>
            </a:r>
          </a:p>
          <a:p>
            <a:pPr algn="ctr"/>
            <a:r>
              <a:rPr lang="en-US" sz="2400" dirty="0" smtClean="0"/>
              <a:t>Preferred for link list.</a:t>
            </a:r>
            <a:endParaRPr lang="en-US" sz="2400" dirty="0"/>
          </a:p>
        </p:txBody>
      </p:sp>
    </p:spTree>
    <p:extLst>
      <p:ext uri="{BB962C8B-B14F-4D97-AF65-F5344CB8AC3E}">
        <p14:creationId xmlns:p14="http://schemas.microsoft.com/office/powerpoint/2010/main" val="15604207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417</TotalTime>
  <Words>385</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Welcome to Our Presentation</vt:lpstr>
      <vt:lpstr>Comparative Study Between Quick Sort and Marge Sort</vt:lpstr>
      <vt:lpstr>Group Members.</vt:lpstr>
      <vt:lpstr>Introduction.</vt:lpstr>
      <vt:lpstr>Marge Sort</vt:lpstr>
      <vt:lpstr>Quick Sort</vt:lpstr>
      <vt:lpstr> Quick Sort VS Marge Sort</vt:lpstr>
      <vt:lpstr>Quick Sort VS Marge Sort</vt:lpstr>
      <vt:lpstr>Quick Sort VS Marge Sort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 Come to Our Presentation</dc:title>
  <dc:creator>ASUS</dc:creator>
  <cp:lastModifiedBy>ASUS</cp:lastModifiedBy>
  <cp:revision>23</cp:revision>
  <dcterms:created xsi:type="dcterms:W3CDTF">2020-08-15T03:15:30Z</dcterms:created>
  <dcterms:modified xsi:type="dcterms:W3CDTF">2020-08-15T17:01:10Z</dcterms:modified>
</cp:coreProperties>
</file>