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6" r:id="rId5"/>
    <p:sldId id="271" r:id="rId6"/>
    <p:sldId id="263" r:id="rId7"/>
    <p:sldId id="265" r:id="rId8"/>
    <p:sldId id="270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DA80-EDC1-4980-AA93-21E299824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ADBB-107F-4358-8752-1376AB6EA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2506-E5C7-424E-9907-59D41750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F3B7-B1EB-4666-A4B2-E839801C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79DC-CAB2-4D7F-95B6-FF24631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E1D8-B710-47DE-B94A-088159F4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32AE-8B87-450C-B938-9227CBF1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B13C-3648-4A34-A2ED-A90BD088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9536-50E1-48E7-AD13-CAEAFF45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D6B0-D0F4-4783-8239-02FA8CEE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05ED0-D71A-4684-A7A0-9C2BFD1B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D360-3A6E-4C74-A535-F61B6587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2087-5929-44CB-B9D1-AA1C877C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504C-8706-43EE-B38B-BE96EF8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581A-4B4F-4CC3-B5D3-4C6ABE30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1204-3931-4238-BA37-37CE3E1F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C062-285A-4AE6-BD83-72EA5B3D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00EE-7D40-466A-ACCE-BB103E3C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1F99-6845-4324-82BC-90A24FE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9334-4F08-4180-BC69-F22148DC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10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CAA7-EBB3-4E85-8422-82C938E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B6AA9-D4CF-44A0-A5ED-56F4A3E0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D8EE-FB18-41FA-920A-B1EC13B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FDD7-E638-4694-B313-9963112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50FB-BA98-44BD-89A8-46272BE6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67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9770-E486-4462-974A-DAE105C6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6AD8-9972-4166-ABBF-B4A58B587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9062-9EE0-4590-AA20-5DB37EDD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6671-1A5B-4967-B4F1-1AF56E39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890D-7795-4ED9-A6FA-2FF7DBE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3488C-4DF8-46A6-9ABB-88620193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8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DF7-65BF-4C63-BC18-BF08512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AD2-0C46-4276-B74A-AE79A2D7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9CE2-1B6A-4869-8EC3-B6F4B31F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906D4-5A0D-4142-9EEB-68F0D09C1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4245A-1C95-4468-BFAC-A5928607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EFE70-AB94-4A06-860F-EF5070D4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2C9B3-252D-4B91-B41D-E8BBFED7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91D09-9767-4681-BD09-956F3A75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13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5593-8A3F-41BF-9C40-81609DD2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80A7-AA44-4B8D-A3E8-783D6024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87A95-F752-40EF-9543-A4FBDAD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F37E6-ECBD-4E98-8BA6-00F7B25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8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B275-CF7E-41FB-9103-8D81A385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31EF2-3961-4E52-A7EB-1EC2941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AA89-8BA3-44F5-8039-01899D9B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4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E5A1-1012-4644-BA33-5D1B16D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B81A-DF00-4FF1-8150-84F038BE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63DAA-00A1-4182-846D-EDD34D2F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9D47-54EC-4170-AC06-4A0DADE4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B8157-CE76-472A-937D-E7A4C746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6E6A-E06F-411D-877D-F41C07EB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7CA9-B1FC-4EDD-9FD8-E0D94654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9E566-7FEB-48FE-A6F2-47995261F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5F72-4768-459E-A779-4692E9C0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A7E08-F39C-4CBA-B18A-4F1C8232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C78C1-970B-4BD5-B8E3-40BE06E1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A564-E109-4909-A91D-4E331615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72711-541D-417C-9561-BBB0C2F9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EB90-6CC1-42BA-AC4A-B4A26425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6D61-BB8B-4967-99A5-6512AF3F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1640-6CB9-42BA-8597-E266CD7BA923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761A-A211-4C1B-9692-5F561A74C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5EE3-78F4-4B31-A076-210876644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DA43-5F89-464C-AE74-57EBB203E1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3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onvert_images_final_jan29.html" TargetMode="External"/><Relationship Id="rId2" Type="http://schemas.openxmlformats.org/officeDocument/2006/relationships/hyperlink" Target="xray_data_statistics+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ML_code_Chest_ra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369-D6AB-4367-A913-0FD6F6A0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8" y="1970842"/>
            <a:ext cx="9144000" cy="1041970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science: Case study  </a:t>
            </a:r>
          </a:p>
        </p:txBody>
      </p:sp>
    </p:spTree>
    <p:extLst>
      <p:ext uri="{BB962C8B-B14F-4D97-AF65-F5344CB8AC3E}">
        <p14:creationId xmlns:p14="http://schemas.microsoft.com/office/powerpoint/2010/main" val="218894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6BCA-F7FB-48B8-B655-A1A874E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workflow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E4A63-B33B-4FF3-8601-957D9AD97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857376"/>
            <a:ext cx="9563099" cy="349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61147-1DCE-453C-9DB7-8C292031DA83}"/>
              </a:ext>
            </a:extLst>
          </p:cNvPr>
          <p:cNvSpPr txBox="1"/>
          <p:nvPr/>
        </p:nvSpPr>
        <p:spPr>
          <a:xfrm>
            <a:off x="933450" y="5637320"/>
            <a:ext cx="783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of layers :   227 layers </a:t>
            </a:r>
          </a:p>
          <a:p>
            <a:r>
              <a:rPr lang="en-CA" dirty="0"/>
              <a:t>Last layer : sigmoid </a:t>
            </a:r>
          </a:p>
        </p:txBody>
      </p:sp>
    </p:spTree>
    <p:extLst>
      <p:ext uri="{BB962C8B-B14F-4D97-AF65-F5344CB8AC3E}">
        <p14:creationId xmlns:p14="http://schemas.microsoft.com/office/powerpoint/2010/main" val="34429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FE05-1018-428F-9282-11B754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125428"/>
            <a:ext cx="11883500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49529-4A73-4E28-9F07-585EC555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33525"/>
            <a:ext cx="6972299" cy="4284676"/>
          </a:xfrm>
        </p:spPr>
      </p:pic>
    </p:spTree>
    <p:extLst>
      <p:ext uri="{BB962C8B-B14F-4D97-AF65-F5344CB8AC3E}">
        <p14:creationId xmlns:p14="http://schemas.microsoft.com/office/powerpoint/2010/main" val="381643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C33-F26C-469F-AD40-97F04BBC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D847-7EB4-4E4D-98F7-7A3BAEB6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Big data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volume of this dataset is around 43GB. This is make it big data problem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Chest X-Ray dataset has 112120 gray scale images with 1024 by 1024 image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 class with multiple labels: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dataset contains x-ray images that shows one or more Thorax Disease and the total number of diseases is 14.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make the problem as multiple class and multiple labels problem.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22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17B5-B314-45E9-AD1B-D721231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F4BC-84C1-4181-8D7D-F249F03E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5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: with 42 GB of images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: images and text thus NLP is required to  extract labels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 and multiple labels 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Requirements </a:t>
            </a:r>
            <a:br>
              <a:rPr lang="en-CA" dirty="0"/>
            </a:br>
            <a:r>
              <a:rPr lang="en-CA" dirty="0"/>
              <a:t>powerful hardware : Hadoop </a:t>
            </a:r>
          </a:p>
          <a:p>
            <a:r>
              <a:rPr lang="en-CA" dirty="0"/>
              <a:t>Project management tools  </a:t>
            </a:r>
          </a:p>
          <a:p>
            <a:pPr lvl="1"/>
            <a:r>
              <a:rPr lang="en-CA" dirty="0"/>
              <a:t>Confluence </a:t>
            </a:r>
          </a:p>
          <a:p>
            <a:pPr lvl="1"/>
            <a:r>
              <a:rPr lang="en-CA" dirty="0"/>
              <a:t>JIRA </a:t>
            </a:r>
          </a:p>
          <a:p>
            <a:pPr lvl="1"/>
            <a:r>
              <a:rPr lang="en-CA" dirty="0"/>
              <a:t>BITBUCKET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9C85-0765-4D34-AC92-85E148C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4" y="249716"/>
            <a:ext cx="10515600" cy="112632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Data are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DA28-DBF1-427B-8FC8-DAEF7D12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5" y="1665827"/>
            <a:ext cx="10515600" cy="46018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Data Description: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CSV file which contains information about each patients and what diseases he/she has. This shown here   </a:t>
            </a:r>
          </a:p>
          <a:p>
            <a:pPr lvl="1"/>
            <a:r>
              <a:rPr lang="en-US" dirty="0">
                <a:hlinkClick r:id="rId2" action="ppaction://hlinkfile"/>
              </a:rPr>
              <a:t>xray_data_statistics+.html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important Columns : </a:t>
            </a:r>
          </a:p>
          <a:p>
            <a:pPr lvl="1"/>
            <a:r>
              <a:rPr lang="en-US" dirty="0"/>
              <a:t>Image index : unique name of each image </a:t>
            </a:r>
          </a:p>
          <a:p>
            <a:pPr lvl="1"/>
            <a:r>
              <a:rPr lang="en-CA" dirty="0"/>
              <a:t>Finding Labels: List of all possible disease in each X-ray image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Where is the labels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NLP  is used to extract the labels from the finding labels.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 action="ppaction://hlinkfile"/>
              </a:rPr>
              <a:t>Convert_images_final_jan29.html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Images are stored in sperate folder with unique names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41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597F-D2B4-4777-ABFF-21C381F9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60939"/>
            <a:ext cx="10515600" cy="1250611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Classes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DAA6C-CE44-49FF-A899-3D2268F0F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1313896"/>
            <a:ext cx="7093258" cy="5090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F7231-BF03-438C-9BEA-B34F3BE49471}"/>
              </a:ext>
            </a:extLst>
          </p:cNvPr>
          <p:cNvSpPr txBox="1"/>
          <p:nvPr/>
        </p:nvSpPr>
        <p:spPr>
          <a:xfrm>
            <a:off x="861134" y="6134470"/>
            <a:ext cx="7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Imbalanced dataset </a:t>
            </a:r>
          </a:p>
        </p:txBody>
      </p:sp>
    </p:spTree>
    <p:extLst>
      <p:ext uri="{BB962C8B-B14F-4D97-AF65-F5344CB8AC3E}">
        <p14:creationId xmlns:p14="http://schemas.microsoft.com/office/powerpoint/2010/main" val="202450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DE25-566E-4D14-A840-51CDB1A6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105136"/>
            <a:ext cx="10634709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infrastructure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034C-7EDF-4A58-AABB-A5508829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647825"/>
            <a:ext cx="11043082" cy="4529138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37C5-7903-4521-8FF6-9E0C4945EE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7" y="1757779"/>
            <a:ext cx="5033639" cy="452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FD3B4-E97F-4133-B3C2-817D87C5EC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57" y="1647825"/>
            <a:ext cx="6009443" cy="4442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54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DE25-566E-4D14-A840-51CDB1A6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87572"/>
            <a:ext cx="10515600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Why Hadoop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62470-68F4-4BCD-A7E5-245167BFD9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8" y="1513135"/>
            <a:ext cx="5286172" cy="4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2CD41-08F6-4DAC-A7C0-AFA24E6853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844040"/>
            <a:ext cx="5105197" cy="3313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87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3788-066A-4ADC-95CB-C81BF7E1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143184"/>
            <a:ext cx="10515600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processing: Task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76610-D81E-46A9-B94A-9737278ED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9" y="1540368"/>
            <a:ext cx="10010775" cy="451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29DD1-D54F-4C5B-8954-3400997FB83A}"/>
              </a:ext>
            </a:extLst>
          </p:cNvPr>
          <p:cNvSpPr txBox="1"/>
          <p:nvPr/>
        </p:nvSpPr>
        <p:spPr>
          <a:xfrm>
            <a:off x="701336" y="5370990"/>
            <a:ext cx="774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of executors: 16  </a:t>
            </a:r>
          </a:p>
          <a:p>
            <a:r>
              <a:rPr lang="en-CA" dirty="0"/>
              <a:t>Number of cores : 46 </a:t>
            </a:r>
          </a:p>
          <a:p>
            <a:r>
              <a:rPr lang="en-CA" dirty="0"/>
              <a:t>Batch size :  1024  , 512 , 2048 ..</a:t>
            </a:r>
            <a:r>
              <a:rPr lang="en-CA" dirty="0" err="1"/>
              <a:t>etc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1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29E-EAE4-406D-97C4-0FACC963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60939"/>
            <a:ext cx="10515600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using transfer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628E-0A02-4393-BD3B-47B0F449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17013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utilized to predict the diseases in images using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Resent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Densenet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</a:t>
            </a:r>
          </a:p>
          <a:p>
            <a:pPr lvl="1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 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code is here : </a:t>
            </a:r>
          </a:p>
          <a:p>
            <a:pPr marL="457200" lvl="1" indent="0">
              <a:buNone/>
            </a:pPr>
            <a:r>
              <a:rPr lang="fr-FR" dirty="0">
                <a:hlinkClick r:id="rId2" action="ppaction://hlinkfile"/>
              </a:rPr>
              <a:t>HTML_code_Chest_ray.html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87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Data science: Case study  </vt:lpstr>
      <vt:lpstr>Problem statement</vt:lpstr>
      <vt:lpstr>Challenges </vt:lpstr>
      <vt:lpstr>How Data are store </vt:lpstr>
      <vt:lpstr>Dataset : Classes distribution </vt:lpstr>
      <vt:lpstr>Requirements: Hardware infrastructure </vt:lpstr>
      <vt:lpstr>Requirements: Why Hadoop </vt:lpstr>
      <vt:lpstr>Parallel processing: Task distribution</vt:lpstr>
      <vt:lpstr>Deep learning using transfer learning </vt:lpstr>
      <vt:lpstr>Deep learning: workflow </vt:lpstr>
      <vt:lpstr>Our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Abdullah Abdullah</dc:creator>
  <cp:lastModifiedBy>Abdullah Abdullah</cp:lastModifiedBy>
  <cp:revision>34</cp:revision>
  <dcterms:created xsi:type="dcterms:W3CDTF">2019-04-05T02:54:45Z</dcterms:created>
  <dcterms:modified xsi:type="dcterms:W3CDTF">2019-04-05T05:31:56Z</dcterms:modified>
</cp:coreProperties>
</file>