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8"/>
  </p:notesMasterIdLst>
  <p:sldIdLst>
    <p:sldId id="256" r:id="rId2"/>
    <p:sldId id="262" r:id="rId3"/>
    <p:sldId id="279" r:id="rId4"/>
    <p:sldId id="282" r:id="rId5"/>
    <p:sldId id="289" r:id="rId6"/>
    <p:sldId id="269" r:id="rId7"/>
  </p:sldIdLst>
  <p:sldSz cx="9144000" cy="5143500" type="screen16x9"/>
  <p:notesSz cx="6858000" cy="9144000"/>
  <p:embeddedFontLst>
    <p:embeddedFont>
      <p:font typeface="Inconsolata" pitchFamily="1" charset="0"/>
      <p:regular r:id="rId9"/>
      <p:bold r:id="rId10"/>
    </p:embeddedFont>
    <p:embeddedFont>
      <p:font typeface="Oswald" panose="00000500000000000000" pitchFamily="2" charset="0"/>
      <p:regular r:id="rId11"/>
      <p:bold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56119-9629-49E7-AA6B-23EC4ED169FC}">
  <a:tblStyle styleId="{1F956119-9629-49E7-AA6B-23EC4ED16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dd4fa9b7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dd4fa9b7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91e179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91e1791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fb9d20886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fb9d20886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b9d20886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b9d20886_0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gets an element with the ID of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</a:t>
            </a:r>
            <a:r>
              <a:rPr lang="en">
                <a:solidFill>
                  <a:schemeClr val="dk1"/>
                </a:solidFill>
              </a:rPr>
              <a:t> from the DOM. This would RETURN an object, our DOM element, so that we could then manipulate it.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fb9d20886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fb9d20886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TEACHING TIPS: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Emphasize that this is another repeated pattern throughout DOM manipulation; GET the thing we want, then SET some aspect of it according to what we want to do with 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dd4fa9b7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dd4fa9b7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Palette">
  <p:cSld name="CUSTOM_1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sz="2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lang="en" sz="1200" b="1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lang="en" sz="1200" b="1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1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 + Headshot">
  <p:cSld name="CUSTOM_4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- No Attribution">
  <p:cSld name="CUSTOM_4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Black">
  <p:cSld name="CUSTOM_6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19" name="Google Shape;119;p15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Red">
  <p:cSld name="CUSTOM_6_1_1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Pairs Exercise + Timer">
  <p:cSld name="TITLE_AND_BODY_1_2_2_2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Pairs Exercise">
  <p:cSld name="TITLE_AND_BODY_1_2_2_2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 + Timer">
  <p:cSld name="TITLE_AND_BODY_1_2_2_2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">
  <p:cSld name="TITLE_AND_BODY_1_2_2_2_1_1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 + Timer">
  <p:cSld name="TITLE_AND_BODY_1_2_2_2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hank You Slide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">
  <p:cSld name="TITLE_AND_BODY_1_2_2_2_1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 + Timer">
  <p:cSld name="TITLE_AND_BODY_1_2_2_2_1_1_1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>
            <a:spLocks noGrp="1"/>
          </p:cNvSpPr>
          <p:nvPr>
            <p:ph type="subTitle" idx="4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">
  <p:cSld name="TITLE_AND_BODY_1_2_2_2_1_1_1_1_2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Example or case study + Timer">
  <p:cSld name="BLANK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subTitle" idx="3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Example or case study">
  <p:cSld name="BLANK_2_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rivia">
  <p:cSld name="TITLE_AND_BODY_2">
    <p:bg>
      <p:bgPr>
        <a:solidFill>
          <a:srgbClr val="222222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ubTitle" idx="1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2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. Section Summary">
  <p:cSld name="TITLE_AND_BODY_2_1"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1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Split-info ">
  <p:cSld name="CUSTOM_1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1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3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4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5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6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Break/Lunch Time">
  <p:cSld name="CUSTOM_6_1_1_1_3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-info ">
  <p:cSld name="CUSTOM_12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1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3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subTitle" idx="4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body" idx="5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Thank You Slide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Computer Exercise">
  <p:cSld name="TITLE_AND_BODY_1_2_2_2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sldNum" idx="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2019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>
            <a:spLocks noGrp="1"/>
          </p:cNvSpPr>
          <p:nvPr>
            <p:ph type="subTitle" idx="3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>
            <a:spLocks noGrp="1"/>
          </p:cNvSpPr>
          <p:nvPr>
            <p:ph type="body" idx="4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with Sub-Title">
  <p:cSld name="Thank You Slide_1_1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2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6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Thank You Slide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Basic: Title + Text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Only">
  <p:cSld name="CUSTOM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Title + Subtitle">
  <p:cSld name="CUSTOM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1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3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Blank">
  <p:cSld name="CUSTOM_8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 descr="GA-Cog-900.png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Callbacks</a:t>
            </a:r>
            <a:endParaRPr dirty="0"/>
          </a:p>
        </p:txBody>
      </p:sp>
      <p:sp>
        <p:nvSpPr>
          <p:cNvPr id="556" name="Google Shape;556;p66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Callbacks</a:t>
            </a:r>
            <a:endParaRPr dirty="0"/>
          </a:p>
        </p:txBody>
      </p:sp>
      <p:sp>
        <p:nvSpPr>
          <p:cNvPr id="601" name="Google Shape;601;p72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>
            <a:spLocks noGrp="1"/>
          </p:cNvSpPr>
          <p:nvPr>
            <p:ph type="body" idx="4294967295"/>
          </p:nvPr>
        </p:nvSpPr>
        <p:spPr>
          <a:xfrm>
            <a:off x="457200" y="1115250"/>
            <a:ext cx="82296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Asynchronous programming is a method of designing code so that it doesn’t block the execution of other tasks while it waits for something.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Actions occur WHEN a particular condition is met.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2" name="Google Shape;492;p5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Asynchronous</a:t>
            </a:r>
            <a:endParaRPr dirty="0"/>
          </a:p>
        </p:txBody>
      </p:sp>
      <p:sp>
        <p:nvSpPr>
          <p:cNvPr id="493" name="Google Shape;493;p5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4" name="Google Shape;494;p58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Callback: setTimeout()</a:t>
            </a:r>
            <a:endParaRPr dirty="0"/>
          </a:p>
        </p:txBody>
      </p:sp>
      <p:sp>
        <p:nvSpPr>
          <p:cNvPr id="518" name="Google Shape;518;p6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9" name="Google Shape;519;p61"/>
          <p:cNvSpPr txBox="1"/>
          <p:nvPr/>
        </p:nvSpPr>
        <p:spPr>
          <a:xfrm>
            <a:off x="966750" y="1576725"/>
            <a:ext cx="72105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Inconsolata"/>
                <a:ea typeface="Inconsolata"/>
                <a:cs typeface="Inconsolata"/>
                <a:sym typeface="Inconsolata"/>
              </a:rPr>
              <a:t>setTimeout(functionName,delay);</a:t>
            </a:r>
            <a:endParaRPr sz="3000" b="1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0" name="Google Shape;520;p61"/>
          <p:cNvSpPr txBox="1"/>
          <p:nvPr/>
        </p:nvSpPr>
        <p:spPr>
          <a:xfrm>
            <a:off x="1680563" y="2903062"/>
            <a:ext cx="1578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call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21" name="Google Shape;521;p61"/>
          <p:cNvCxnSpPr/>
          <p:nvPr/>
        </p:nvCxnSpPr>
        <p:spPr>
          <a:xfrm>
            <a:off x="2512163" y="2177838"/>
            <a:ext cx="0" cy="690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61"/>
          <p:cNvSpPr txBox="1"/>
          <p:nvPr/>
        </p:nvSpPr>
        <p:spPr>
          <a:xfrm>
            <a:off x="3640614" y="2894150"/>
            <a:ext cx="2260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What to run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3" name="Google Shape;523;p61"/>
          <p:cNvSpPr txBox="1"/>
          <p:nvPr/>
        </p:nvSpPr>
        <p:spPr>
          <a:xfrm>
            <a:off x="5893625" y="2894162"/>
            <a:ext cx="1578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When to run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25" name="Google Shape;525;p61"/>
          <p:cNvCxnSpPr/>
          <p:nvPr/>
        </p:nvCxnSpPr>
        <p:spPr>
          <a:xfrm>
            <a:off x="1747775" y="2177850"/>
            <a:ext cx="1528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61"/>
          <p:cNvCxnSpPr/>
          <p:nvPr/>
        </p:nvCxnSpPr>
        <p:spPr>
          <a:xfrm>
            <a:off x="4770863" y="2190838"/>
            <a:ext cx="0" cy="690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61"/>
          <p:cNvCxnSpPr/>
          <p:nvPr/>
        </p:nvCxnSpPr>
        <p:spPr>
          <a:xfrm>
            <a:off x="3477725" y="2177850"/>
            <a:ext cx="258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61"/>
          <p:cNvCxnSpPr/>
          <p:nvPr/>
        </p:nvCxnSpPr>
        <p:spPr>
          <a:xfrm>
            <a:off x="6682763" y="2177838"/>
            <a:ext cx="0" cy="6903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61"/>
          <p:cNvCxnSpPr/>
          <p:nvPr/>
        </p:nvCxnSpPr>
        <p:spPr>
          <a:xfrm>
            <a:off x="6248825" y="2177850"/>
            <a:ext cx="8679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0" name="Google Shape;530;p61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8"/>
          <p:cNvSpPr/>
          <p:nvPr/>
        </p:nvSpPr>
        <p:spPr>
          <a:xfrm>
            <a:off x="545200" y="1887925"/>
            <a:ext cx="8013000" cy="2100600"/>
          </a:xfrm>
          <a:prstGeom prst="rect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function sayHello(){</a:t>
            </a:r>
            <a:b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console.log(“hello!”);</a:t>
            </a:r>
            <a:endParaRPr sz="18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br>
              <a:rPr lang="en" sz="18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 b="1" dirty="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setTimeout(sayHello, 4000)</a:t>
            </a:r>
            <a:endParaRPr sz="1600" b="1" dirty="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6" name="Google Shape;596;p68"/>
          <p:cNvSpPr txBox="1">
            <a:spLocks noGrp="1"/>
          </p:cNvSpPr>
          <p:nvPr>
            <p:ph type="body" idx="4294967295"/>
          </p:nvPr>
        </p:nvSpPr>
        <p:spPr>
          <a:xfrm>
            <a:off x="457200" y="914400"/>
            <a:ext cx="82191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We can delay the execution of the function by using setTimeout. The example will say hello in 4 seconds (4000 microseconds)</a:t>
            </a:r>
            <a:endParaRPr dirty="0">
              <a:solidFill>
                <a:schemeClr val="dk1"/>
              </a:solidFill>
              <a:highlight>
                <a:schemeClr val="accent1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7" name="Google Shape;597;p6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setTimeout in Action</a:t>
            </a:r>
            <a:endParaRPr dirty="0"/>
          </a:p>
        </p:txBody>
      </p:sp>
      <p:sp>
        <p:nvSpPr>
          <p:cNvPr id="598" name="Google Shape;598;p6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9" name="Google Shape;599;p68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191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Oswald</vt:lpstr>
      <vt:lpstr>Inconsolata</vt:lpstr>
      <vt:lpstr>Courier New</vt:lpstr>
      <vt:lpstr>Arial</vt:lpstr>
      <vt:lpstr>Proxima Nova</vt:lpstr>
      <vt:lpstr>GA Curriculum Template (7.20)</vt:lpstr>
      <vt:lpstr>Callbacks</vt:lpstr>
      <vt:lpstr>Callbacks</vt:lpstr>
      <vt:lpstr>Asynchronous</vt:lpstr>
      <vt:lpstr>New Callback: setTimeout()</vt:lpstr>
      <vt:lpstr>setTimeout in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Loops, &amp; Review Lab </dc:title>
  <cp:lastModifiedBy>Tor Johnson</cp:lastModifiedBy>
  <cp:revision>4</cp:revision>
  <dcterms:modified xsi:type="dcterms:W3CDTF">2023-07-04T04:47:28Z</dcterms:modified>
</cp:coreProperties>
</file>