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90" r:id="rId3"/>
    <p:sldId id="292" r:id="rId4"/>
    <p:sldId id="291" r:id="rId5"/>
    <p:sldId id="293" r:id="rId6"/>
    <p:sldId id="294" r:id="rId7"/>
    <p:sldId id="296" r:id="rId8"/>
    <p:sldId id="272" r:id="rId9"/>
    <p:sldId id="276" r:id="rId10"/>
    <p:sldId id="302" r:id="rId11"/>
    <p:sldId id="311" r:id="rId12"/>
    <p:sldId id="303" r:id="rId13"/>
    <p:sldId id="308" r:id="rId14"/>
    <p:sldId id="307" r:id="rId15"/>
    <p:sldId id="306" r:id="rId16"/>
    <p:sldId id="310" r:id="rId17"/>
    <p:sldId id="309" r:id="rId18"/>
    <p:sldId id="313" r:id="rId19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E6D3"/>
    <a:srgbClr val="9933FF"/>
    <a:srgbClr val="3BCCFF"/>
    <a:srgbClr val="CC0099"/>
    <a:srgbClr val="4472C4"/>
    <a:srgbClr val="91B0E9"/>
    <a:srgbClr val="FF33CC"/>
    <a:srgbClr val="CC3399"/>
    <a:srgbClr val="D6009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5" autoAdjust="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0BC29C2-D2B5-47B7-9716-8141586E07C3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4A98FCC-D079-4FFA-957F-8A46CE30F76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653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C30D-A0C9-40E4-B5FF-FBB3FB3F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78CDA-A40F-48D3-9377-24E56A17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2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7938-7D89-42E2-A886-1A98EB29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2397-1CE1-449E-B58E-9544981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F21-5283-42EF-8FD6-7E2AC134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250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954E-723D-40D2-B98A-C96EE488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5F36-3607-432C-8E5D-1BD19C0E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10C3-BC54-4227-AC7B-87E3D469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32C8-7144-434A-94B7-A5B4B405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6802-044C-4C14-ADD7-C20DC53E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2613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A82F1-867B-45F4-9547-7AD2E6E08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B94B-D272-4117-A88F-66F8E4BC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3D41-0F42-422B-B5A9-50B25C64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FC2B-9F80-4C1B-8137-DA02E96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28F9-F814-46C8-90FA-C03A497E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02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A9F6-B490-47CF-9D34-F7F8A938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A78E-4CF1-49CF-B4CC-10261CA7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2764-237D-408C-A466-2055936C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C9F1-476C-45B2-B8D6-04475AC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7B45-E7DC-4A99-81D7-3765FC5F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995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7A0E-047F-45A3-B0A6-69BC95E2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1F9F8-D6D3-4EBF-BD91-E0CC3E1C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B99D-2B24-4A5A-9281-B9625609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FD97-9A6B-491F-BB44-C85AD3C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7F7-F9BF-4465-9FD1-B108EB08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736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7DA6-725F-4B3F-A9E1-00839F2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EE4D-2271-4633-BA33-8D6CFC82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BA4BB-202C-43BE-B9BB-8DAD29685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C8F2-2779-418D-8DB5-AB8E4D5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64655-CD8E-4013-894D-65553C07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8786B-FA8E-4514-B7B0-65855079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80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4177-E315-4BAE-9703-8360437F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2D51-24F0-429A-BCE7-73F9489C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2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97E5-C6BC-4204-8581-BA22EEAC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F0DA8-4143-486E-99E9-8BFE91F4C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2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04512-2EA4-49F9-9CBD-8A16B4BAB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FAA24-C39D-43F6-87FF-93406BA5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409A8-C20D-4652-86A2-B5D12E8F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0296F-C9B8-49D0-B89B-3D123A5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39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AB6-4F14-458A-85D5-74074D90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B68C3-BEBF-48A2-9FBB-BFA8DC3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84BC9-1901-4982-AC07-40E14F80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19F0-3849-4477-B60D-AC9E772F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3276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ADEC4-4B63-4E84-841C-CF25CC14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1918B-6B3A-4FBA-BDAF-D46382EC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42B92-7645-47F7-B514-8F0F0938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20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E5A-CBA6-4C5C-827E-9F67296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9660-4F74-49FE-B268-C12D37D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23FB-7FB9-4666-908D-9475BD4C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6" indent="0">
              <a:buNone/>
              <a:defRPr sz="1000"/>
            </a:lvl4pPr>
            <a:lvl5pPr marL="1828821" indent="0">
              <a:buNone/>
              <a:defRPr sz="1000"/>
            </a:lvl5pPr>
            <a:lvl6pPr marL="2286027" indent="0">
              <a:buNone/>
              <a:defRPr sz="1000"/>
            </a:lvl6pPr>
            <a:lvl7pPr marL="2743232" indent="0">
              <a:buNone/>
              <a:defRPr sz="1000"/>
            </a:lvl7pPr>
            <a:lvl8pPr marL="3200437" indent="0">
              <a:buNone/>
              <a:defRPr sz="1000"/>
            </a:lvl8pPr>
            <a:lvl9pPr marL="365764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B3B5-7424-4B5E-A674-D633B603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7A25-6E38-4984-BC29-4217A32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DA226-E52E-4DED-92D2-C9A3E87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6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ECB8-0C8E-4A6E-8058-8A404FF3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0FCF0-EADF-4337-A41C-863780577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2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3977A-13BD-4E8E-9978-78BD2D6B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6" indent="0">
              <a:buNone/>
              <a:defRPr sz="1000"/>
            </a:lvl4pPr>
            <a:lvl5pPr marL="1828821" indent="0">
              <a:buNone/>
              <a:defRPr sz="1000"/>
            </a:lvl5pPr>
            <a:lvl6pPr marL="2286027" indent="0">
              <a:buNone/>
              <a:defRPr sz="1000"/>
            </a:lvl6pPr>
            <a:lvl7pPr marL="2743232" indent="0">
              <a:buNone/>
              <a:defRPr sz="1000"/>
            </a:lvl7pPr>
            <a:lvl8pPr marL="3200437" indent="0">
              <a:buNone/>
              <a:defRPr sz="1000"/>
            </a:lvl8pPr>
            <a:lvl9pPr marL="365764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4BDB-2B42-47AB-8485-3F25B67C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C6120-0CDE-4AA3-AA61-60026E2A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21D6-E0DF-4F46-B4FE-4D9FB17A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314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4178C-EE27-422A-A414-4C35212E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3472E-44A2-49E8-9ADD-243BBF89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B35C-A52C-4D2B-87F5-2EBC5E60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74CA-B482-4907-8C69-DB6046DE4965}" type="datetimeFigureOut">
              <a:rPr lang="ar-EG" smtClean="0"/>
              <a:t>29/11/1445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35BF-B0E4-4AFA-B4C7-EA44D804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E8F1-7C2C-40BB-B64D-C4C716A21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57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2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6A92D6-1DB5-8D82-44F7-35BA49A2A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" r="26685" b="2595"/>
          <a:stretch/>
        </p:blipFill>
        <p:spPr>
          <a:xfrm>
            <a:off x="3523488" y="11"/>
            <a:ext cx="8668512" cy="685799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7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F8BB-53D6-7C57-29B8-CB50F401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13827" cy="3204135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Sales Program</a:t>
            </a:r>
            <a:endParaRPr lang="ar-E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8C453-C866-2349-7FF4-1F5C3D2E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872923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Owner: Mahmoud waheed </a:t>
            </a:r>
            <a:endParaRPr lang="ar-EG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496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E99AC-7C87-BEAC-2A27-A5D4C798CC98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C6305B-21D9-959C-F162-9375FEE20CD8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32A71A4-A300-B9CA-B9F9-3B66F55DB6F7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33F04-A509-595F-EAB0-7517E0BD47BA}"/>
              </a:ext>
            </a:extLst>
          </p:cNvPr>
          <p:cNvSpPr txBox="1"/>
          <p:nvPr/>
        </p:nvSpPr>
        <p:spPr>
          <a:xfrm>
            <a:off x="93018" y="1384829"/>
            <a:ext cx="293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Connection With firebase: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8FCD1EB-8BDB-6237-D6CE-BC44CACE6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859000"/>
            <a:ext cx="11144250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6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B7C7E41-0799-1EEC-D9E1-74CB4D4B2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03" y="1384829"/>
            <a:ext cx="8680255" cy="5258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C2D243-CDFD-9983-B29A-F7D4D22F9AA2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2AEE9C-BB29-1D64-4513-803923EE5410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C4E31DD-CA5B-CBF9-F6CC-90AB1B7DF11C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A7CFE-0812-9E10-D5EF-DB6607DB8FCF}"/>
              </a:ext>
            </a:extLst>
          </p:cNvPr>
          <p:cNvSpPr txBox="1"/>
          <p:nvPr/>
        </p:nvSpPr>
        <p:spPr>
          <a:xfrm>
            <a:off x="93018" y="1384829"/>
            <a:ext cx="293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UML Model For Tables : </a:t>
            </a:r>
          </a:p>
        </p:txBody>
      </p:sp>
    </p:spTree>
    <p:extLst>
      <p:ext uri="{BB962C8B-B14F-4D97-AF65-F5344CB8AC3E}">
        <p14:creationId xmlns:p14="http://schemas.microsoft.com/office/powerpoint/2010/main" val="22066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EC4911-E2BE-6F66-B74F-0E2244396F78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D70C24-490F-E977-5792-2FD5A2DAC62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1B4FBCF-2762-7B2F-F1D0-4FD968E05762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77E20-A4D7-47A9-3AE7-F31C904B20F5}"/>
              </a:ext>
            </a:extLst>
          </p:cNvPr>
          <p:cNvSpPr txBox="1"/>
          <p:nvPr/>
        </p:nvSpPr>
        <p:spPr>
          <a:xfrm>
            <a:off x="93018" y="1384829"/>
            <a:ext cx="128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 :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B2733ED-6812-3B34-AD96-89B1D9E7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4" y="609600"/>
            <a:ext cx="9211216" cy="61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F30D58-A995-EC26-F446-12D8BBD0D369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19C786-ACAC-0B51-7CD4-DC9CCB69B812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79D1551-3C84-2F16-B6D6-1DFEDF17C1C0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996F0-AB86-7563-6519-8BC75E2E2D74}"/>
              </a:ext>
            </a:extLst>
          </p:cNvPr>
          <p:cNvSpPr txBox="1"/>
          <p:nvPr/>
        </p:nvSpPr>
        <p:spPr>
          <a:xfrm>
            <a:off x="93018" y="1384829"/>
            <a:ext cx="128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 :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35F43C1-1825-78B4-4188-3BBD7213A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50" y="508908"/>
            <a:ext cx="8686649" cy="63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0B4C7-9E8F-B1DB-6F22-2D33BEE17CE9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A9A70D-5451-E1DD-7A8B-B38D1B33481A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950577A-EA5C-7728-699F-73E84541C680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348DD-92A1-BE36-BF43-6D60AD1FC022}"/>
              </a:ext>
            </a:extLst>
          </p:cNvPr>
          <p:cNvSpPr txBox="1"/>
          <p:nvPr/>
        </p:nvSpPr>
        <p:spPr>
          <a:xfrm>
            <a:off x="93018" y="1384829"/>
            <a:ext cx="128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 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AC8697-590D-7175-B259-361ACBD80F7E}"/>
              </a:ext>
            </a:extLst>
          </p:cNvPr>
          <p:cNvSpPr/>
          <p:nvPr/>
        </p:nvSpPr>
        <p:spPr>
          <a:xfrm>
            <a:off x="650705" y="3076575"/>
            <a:ext cx="161925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</a:t>
            </a:r>
            <a:endParaRPr lang="ar-E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765D5-6300-ACB4-6F5E-44EB1D8C5523}"/>
              </a:ext>
            </a:extLst>
          </p:cNvPr>
          <p:cNvSpPr/>
          <p:nvPr/>
        </p:nvSpPr>
        <p:spPr>
          <a:xfrm>
            <a:off x="3829050" y="3076575"/>
            <a:ext cx="161925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 Model</a:t>
            </a:r>
            <a:endParaRPr lang="ar-E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9DFDE8-33A4-7970-49E1-70AB77963294}"/>
              </a:ext>
            </a:extLst>
          </p:cNvPr>
          <p:cNvSpPr/>
          <p:nvPr/>
        </p:nvSpPr>
        <p:spPr>
          <a:xfrm>
            <a:off x="7007395" y="3076575"/>
            <a:ext cx="161925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ar-E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58F1B1-D4AC-AC7E-2B76-3B42EB708A86}"/>
              </a:ext>
            </a:extLst>
          </p:cNvPr>
          <p:cNvCxnSpPr/>
          <p:nvPr/>
        </p:nvCxnSpPr>
        <p:spPr>
          <a:xfrm>
            <a:off x="2269955" y="3806309"/>
            <a:ext cx="155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58114-DAD5-48E1-058E-C09E910BFEE3}"/>
              </a:ext>
            </a:extLst>
          </p:cNvPr>
          <p:cNvCxnSpPr>
            <a:cxnSpLocks/>
          </p:cNvCxnSpPr>
          <p:nvPr/>
        </p:nvCxnSpPr>
        <p:spPr>
          <a:xfrm flipH="1">
            <a:off x="5448300" y="3324225"/>
            <a:ext cx="1559095" cy="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E0211C-F034-B418-BB4A-D129254CEF47}"/>
              </a:ext>
            </a:extLst>
          </p:cNvPr>
          <p:cNvSpPr txBox="1"/>
          <p:nvPr/>
        </p:nvSpPr>
        <p:spPr>
          <a:xfrm>
            <a:off x="2609850" y="2935843"/>
            <a:ext cx="7938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Values</a:t>
            </a:r>
            <a:endParaRPr lang="ar-E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B4FE3-733E-A430-EAFF-8918DD484DCC}"/>
              </a:ext>
            </a:extLst>
          </p:cNvPr>
          <p:cNvSpPr txBox="1"/>
          <p:nvPr/>
        </p:nvSpPr>
        <p:spPr>
          <a:xfrm>
            <a:off x="6073193" y="2935843"/>
            <a:ext cx="5216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Get</a:t>
            </a:r>
            <a:endParaRPr lang="ar-E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49919-2449-08C1-972A-8A95E65A0E2C}"/>
              </a:ext>
            </a:extLst>
          </p:cNvPr>
          <p:cNvCxnSpPr>
            <a:cxnSpLocks/>
          </p:cNvCxnSpPr>
          <p:nvPr/>
        </p:nvCxnSpPr>
        <p:spPr>
          <a:xfrm>
            <a:off x="5448300" y="3806309"/>
            <a:ext cx="155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55A36D-E6D1-C412-DC01-C37E2A4FDE3B}"/>
              </a:ext>
            </a:extLst>
          </p:cNvPr>
          <p:cNvSpPr txBox="1"/>
          <p:nvPr/>
        </p:nvSpPr>
        <p:spPr>
          <a:xfrm>
            <a:off x="5980282" y="3806309"/>
            <a:ext cx="6145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Save</a:t>
            </a:r>
            <a:endParaRPr lang="ar-E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B68B3D-89D4-149B-5B2D-A6C4A6C67883}"/>
              </a:ext>
            </a:extLst>
          </p:cNvPr>
          <p:cNvCxnSpPr>
            <a:cxnSpLocks/>
          </p:cNvCxnSpPr>
          <p:nvPr/>
        </p:nvCxnSpPr>
        <p:spPr>
          <a:xfrm flipH="1">
            <a:off x="2269955" y="3314700"/>
            <a:ext cx="149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E1764C-B999-8BEC-E3E5-5CD0CC64EF44}"/>
              </a:ext>
            </a:extLst>
          </p:cNvPr>
          <p:cNvSpPr txBox="1"/>
          <p:nvPr/>
        </p:nvSpPr>
        <p:spPr>
          <a:xfrm>
            <a:off x="2555789" y="3796783"/>
            <a:ext cx="7952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Events</a:t>
            </a:r>
            <a:endParaRPr lang="ar-E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0B5474-971F-642F-ED14-7AB700BDD0EB}"/>
              </a:ext>
            </a:extLst>
          </p:cNvPr>
          <p:cNvSpPr txBox="1"/>
          <p:nvPr/>
        </p:nvSpPr>
        <p:spPr>
          <a:xfrm>
            <a:off x="1171575" y="4410075"/>
            <a:ext cx="3898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UI</a:t>
            </a:r>
            <a:endParaRPr lang="ar-E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929B7-D0D1-64FE-9442-7A7412FD9BEA}"/>
              </a:ext>
            </a:extLst>
          </p:cNvPr>
          <p:cNvSpPr txBox="1"/>
          <p:nvPr/>
        </p:nvSpPr>
        <p:spPr>
          <a:xfrm>
            <a:off x="3829050" y="4410075"/>
            <a:ext cx="15231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Business Logic</a:t>
            </a:r>
            <a:endParaRPr lang="ar-E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0959E-6728-8A2B-7213-2A2F62D8CE3B}"/>
              </a:ext>
            </a:extLst>
          </p:cNvPr>
          <p:cNvSpPr txBox="1"/>
          <p:nvPr/>
        </p:nvSpPr>
        <p:spPr>
          <a:xfrm>
            <a:off x="7579789" y="4410075"/>
            <a:ext cx="6205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320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0" grpId="0" animBg="1"/>
      <p:bldP spid="11" grpId="0" animBg="1"/>
      <p:bldP spid="15" grpId="0"/>
      <p:bldP spid="16" grpId="0"/>
      <p:bldP spid="21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7D2889-C36D-66AF-DEF3-E0D11EB27F58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FAA89-7780-F2AE-FE60-C42CC47D2A9D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2090477-E84D-0EA7-C4FD-37F2365B9233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B46C-1803-F9E1-E520-2107CD5EE555}"/>
              </a:ext>
            </a:extLst>
          </p:cNvPr>
          <p:cNvSpPr txBox="1"/>
          <p:nvPr/>
        </p:nvSpPr>
        <p:spPr>
          <a:xfrm>
            <a:off x="93018" y="1384829"/>
            <a:ext cx="306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Tables Models on Firebase :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CAE8439-3866-547C-DF68-4BC9E5AE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859000"/>
            <a:ext cx="6429375" cy="41822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1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6C3E0-197F-F22B-0F44-9A8AA43D1AB3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A21485B-434B-0D08-2DBF-BF487F019D39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BE624-CD7D-A4A4-E2D1-DEA236F264D6}"/>
              </a:ext>
            </a:extLst>
          </p:cNvPr>
          <p:cNvSpPr txBox="1"/>
          <p:nvPr/>
        </p:nvSpPr>
        <p:spPr>
          <a:xfrm>
            <a:off x="93018" y="1384829"/>
            <a:ext cx="252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Login Authentication :</a:t>
            </a:r>
            <a:endParaRPr lang="ar-E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979B0-F331-B875-74C8-B517EA6735CC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DF2A721-3A89-7CD7-C89E-2E6379E5DDFC}"/>
              </a:ext>
            </a:extLst>
          </p:cNvPr>
          <p:cNvSpPr/>
          <p:nvPr/>
        </p:nvSpPr>
        <p:spPr>
          <a:xfrm>
            <a:off x="615462" y="2217568"/>
            <a:ext cx="211015" cy="2022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A8301B4A-D5AC-3EE7-B4E2-C6FCF4F24CF8}"/>
              </a:ext>
            </a:extLst>
          </p:cNvPr>
          <p:cNvSpPr/>
          <p:nvPr/>
        </p:nvSpPr>
        <p:spPr>
          <a:xfrm rot="16200000">
            <a:off x="562721" y="2463739"/>
            <a:ext cx="316495" cy="36933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F6B58-B86F-1D99-1320-9FAC206D42F9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>
            <a:off x="905635" y="2648405"/>
            <a:ext cx="118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999942-27E0-6E37-AC63-B36D692ECD81}"/>
              </a:ext>
            </a:extLst>
          </p:cNvPr>
          <p:cNvSpPr txBox="1"/>
          <p:nvPr/>
        </p:nvSpPr>
        <p:spPr>
          <a:xfrm>
            <a:off x="928203" y="2648405"/>
            <a:ext cx="738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click</a:t>
            </a:r>
            <a:endParaRPr lang="ar-E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C94869-48FE-DE9C-552B-605010B70C61}"/>
              </a:ext>
            </a:extLst>
          </p:cNvPr>
          <p:cNvSpPr/>
          <p:nvPr/>
        </p:nvSpPr>
        <p:spPr>
          <a:xfrm>
            <a:off x="2093743" y="2463739"/>
            <a:ext cx="1345223" cy="369332"/>
          </a:xfrm>
          <a:prstGeom prst="roundRect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49CABD-F60D-216F-8DB3-B54E0D3765D7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2766355" y="2833071"/>
            <a:ext cx="0" cy="6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7B3665-487B-43BE-0857-48B04480D131}"/>
              </a:ext>
            </a:extLst>
          </p:cNvPr>
          <p:cNvSpPr/>
          <p:nvPr/>
        </p:nvSpPr>
        <p:spPr>
          <a:xfrm>
            <a:off x="2093743" y="3449240"/>
            <a:ext cx="1345223" cy="35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Void login()</a:t>
            </a:r>
            <a:endParaRPr lang="ar-E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9FDB81-766D-861F-C61D-F9A085A2186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2766354" y="3800239"/>
            <a:ext cx="1" cy="99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D1AF78-7173-483D-813A-CA58740138A1}"/>
              </a:ext>
            </a:extLst>
          </p:cNvPr>
          <p:cNvSpPr/>
          <p:nvPr/>
        </p:nvSpPr>
        <p:spPr>
          <a:xfrm>
            <a:off x="1738246" y="4162170"/>
            <a:ext cx="2056216" cy="2542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200" dirty="0"/>
              <a:t>Validation      Succeeded </a:t>
            </a:r>
            <a:endParaRPr lang="ar-E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593F2-4AC4-0B7C-6511-455876DB4D68}"/>
              </a:ext>
            </a:extLst>
          </p:cNvPr>
          <p:cNvSpPr/>
          <p:nvPr/>
        </p:nvSpPr>
        <p:spPr>
          <a:xfrm>
            <a:off x="172623" y="4800116"/>
            <a:ext cx="51874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viewModel.signInWithEmailAndPassword(email, password)</a:t>
            </a:r>
            <a:endParaRPr lang="ar-EG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84A0FF-EE8A-B80D-9334-53ED1EFDB2B3}"/>
              </a:ext>
            </a:extLst>
          </p:cNvPr>
          <p:cNvCxnSpPr>
            <a:cxnSpLocks/>
            <a:stCxn id="30" idx="2"/>
            <a:endCxn id="11" idx="2"/>
          </p:cNvCxnSpPr>
          <p:nvPr/>
        </p:nvCxnSpPr>
        <p:spPr>
          <a:xfrm rot="16200000" flipH="1">
            <a:off x="3029322" y="4906479"/>
            <a:ext cx="681833" cy="1207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921880B2-30C1-6FA0-0754-8DFB7814105F}"/>
              </a:ext>
            </a:extLst>
          </p:cNvPr>
          <p:cNvSpPr/>
          <p:nvPr/>
        </p:nvSpPr>
        <p:spPr>
          <a:xfrm>
            <a:off x="3974123" y="5556738"/>
            <a:ext cx="509953" cy="589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ar-E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37973-9A0B-46B1-39B3-CB2948CD719A}"/>
              </a:ext>
            </a:extLst>
          </p:cNvPr>
          <p:cNvSpPr txBox="1"/>
          <p:nvPr/>
        </p:nvSpPr>
        <p:spPr>
          <a:xfrm>
            <a:off x="1356196" y="5334671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Tray to authenticate user from firebase</a:t>
            </a:r>
            <a:endParaRPr lang="ar-EG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96E6DD3-7CEB-77B2-D011-2761A40ABAC1}"/>
              </a:ext>
            </a:extLst>
          </p:cNvPr>
          <p:cNvCxnSpPr>
            <a:cxnSpLocks/>
            <a:stCxn id="11" idx="4"/>
            <a:endCxn id="42" idx="1"/>
          </p:cNvCxnSpPr>
          <p:nvPr/>
        </p:nvCxnSpPr>
        <p:spPr>
          <a:xfrm flipV="1">
            <a:off x="4484076" y="4812259"/>
            <a:ext cx="3083171" cy="1039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CD9A22-4DE5-B90E-0BE3-CCE22FB813AC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38966" y="2548651"/>
            <a:ext cx="2774266" cy="107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3FAF06-DFBA-17C9-7AD9-6C5212828E96}"/>
              </a:ext>
            </a:extLst>
          </p:cNvPr>
          <p:cNvSpPr txBox="1"/>
          <p:nvPr/>
        </p:nvSpPr>
        <p:spPr>
          <a:xfrm>
            <a:off x="4579020" y="6007323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on FirebaseAuthException catch error</a:t>
            </a:r>
            <a:endParaRPr lang="ar-EG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D1FEFA-4F69-B53B-AC92-E960B45F9C96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4229099" y="6145823"/>
            <a:ext cx="1" cy="2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7CCFF-D327-D127-A6C0-8FB88D16D893}"/>
              </a:ext>
            </a:extLst>
          </p:cNvPr>
          <p:cNvSpPr/>
          <p:nvPr/>
        </p:nvSpPr>
        <p:spPr>
          <a:xfrm>
            <a:off x="3286932" y="6417540"/>
            <a:ext cx="1884334" cy="261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Print Error Message !</a:t>
            </a:r>
            <a:endParaRPr lang="ar-EG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940899-CF68-7715-AE31-EC76904C5A29}"/>
              </a:ext>
            </a:extLst>
          </p:cNvPr>
          <p:cNvSpPr txBox="1"/>
          <p:nvPr/>
        </p:nvSpPr>
        <p:spPr>
          <a:xfrm>
            <a:off x="6045537" y="4800116"/>
            <a:ext cx="12234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On Succeeded</a:t>
            </a:r>
            <a:endParaRPr lang="ar-EG" sz="1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6DD2456-2B6E-17AD-23BC-35995AFB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2" y="2139076"/>
            <a:ext cx="1190625" cy="8191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091ADF-1508-FF98-DEC2-B56BA355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47" y="4455071"/>
            <a:ext cx="1209675" cy="7143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93282B-B879-E8DD-4CE7-6FB0B0E5D653}"/>
              </a:ext>
            </a:extLst>
          </p:cNvPr>
          <p:cNvSpPr txBox="1"/>
          <p:nvPr/>
        </p:nvSpPr>
        <p:spPr>
          <a:xfrm>
            <a:off x="4768757" y="2127082"/>
            <a:ext cx="15236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1050" dirty="0"/>
              <a:t>on validation failed  bear.addFailController()</a:t>
            </a:r>
          </a:p>
        </p:txBody>
      </p:sp>
    </p:spTree>
    <p:extLst>
      <p:ext uri="{BB962C8B-B14F-4D97-AF65-F5344CB8AC3E}">
        <p14:creationId xmlns:p14="http://schemas.microsoft.com/office/powerpoint/2010/main" val="12280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  <p:bldP spid="7" grpId="0" animBg="1"/>
      <p:bldP spid="13" grpId="0"/>
      <p:bldP spid="14" grpId="0" animBg="1"/>
      <p:bldP spid="25" grpId="0" animBg="1"/>
      <p:bldP spid="29" grpId="0" animBg="1"/>
      <p:bldP spid="30" grpId="0" animBg="1"/>
      <p:bldP spid="11" grpId="0" animBg="1"/>
      <p:bldP spid="15" grpId="0"/>
      <p:bldP spid="27" grpId="0"/>
      <p:bldP spid="33" grpId="0" animBg="1"/>
      <p:bldP spid="35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AAFBFD4-5445-DF95-AC95-02EDCD828AAC}"/>
              </a:ext>
            </a:extLst>
          </p:cNvPr>
          <p:cNvSpPr/>
          <p:nvPr/>
        </p:nvSpPr>
        <p:spPr>
          <a:xfrm>
            <a:off x="615462" y="2217568"/>
            <a:ext cx="211015" cy="2022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9" name="Flowchart: Delay 28">
            <a:extLst>
              <a:ext uri="{FF2B5EF4-FFF2-40B4-BE49-F238E27FC236}">
                <a16:creationId xmlns:a16="http://schemas.microsoft.com/office/drawing/2014/main" id="{EA093F06-4EA6-198A-919D-A19B234EB9CB}"/>
              </a:ext>
            </a:extLst>
          </p:cNvPr>
          <p:cNvSpPr/>
          <p:nvPr/>
        </p:nvSpPr>
        <p:spPr>
          <a:xfrm rot="16200000">
            <a:off x="562721" y="2463739"/>
            <a:ext cx="316495" cy="36933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250DA4-2F1A-7453-F5A4-717117AE2E75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905635" y="2648405"/>
            <a:ext cx="118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7D3C5E-26D9-A76D-C666-715FE163E1B4}"/>
              </a:ext>
            </a:extLst>
          </p:cNvPr>
          <p:cNvSpPr txBox="1"/>
          <p:nvPr/>
        </p:nvSpPr>
        <p:spPr>
          <a:xfrm>
            <a:off x="928203" y="2648405"/>
            <a:ext cx="738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click</a:t>
            </a:r>
            <a:endParaRPr lang="ar-EG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0E2C93-94B4-81AE-3749-0FE39212E369}"/>
              </a:ext>
            </a:extLst>
          </p:cNvPr>
          <p:cNvSpPr/>
          <p:nvPr/>
        </p:nvSpPr>
        <p:spPr>
          <a:xfrm>
            <a:off x="2093743" y="2463739"/>
            <a:ext cx="1345223" cy="369332"/>
          </a:xfrm>
          <a:prstGeom prst="roundRect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6417FD-4326-90D3-10C5-01F7E4E65289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2766355" y="2833071"/>
            <a:ext cx="0" cy="6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4ED24B0-1172-CB8E-7C40-19D95E85E80E}"/>
              </a:ext>
            </a:extLst>
          </p:cNvPr>
          <p:cNvSpPr/>
          <p:nvPr/>
        </p:nvSpPr>
        <p:spPr>
          <a:xfrm>
            <a:off x="2093743" y="3449240"/>
            <a:ext cx="1345223" cy="35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Void login()</a:t>
            </a:r>
            <a:endParaRPr lang="ar-E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9E9B8-AD18-2F5D-0BF0-D3FCA9724B4F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2766354" y="3800239"/>
            <a:ext cx="1" cy="99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A76B787-7F0B-65B0-5A4B-1A3CF97A714C}"/>
              </a:ext>
            </a:extLst>
          </p:cNvPr>
          <p:cNvSpPr/>
          <p:nvPr/>
        </p:nvSpPr>
        <p:spPr>
          <a:xfrm>
            <a:off x="1738246" y="4162170"/>
            <a:ext cx="2056216" cy="2542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200" dirty="0"/>
              <a:t>Validation      Succeeded </a:t>
            </a:r>
            <a:endParaRPr lang="ar-EG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9D501E-996C-E0E2-0A72-65D65EEEABF1}"/>
              </a:ext>
            </a:extLst>
          </p:cNvPr>
          <p:cNvSpPr/>
          <p:nvPr/>
        </p:nvSpPr>
        <p:spPr>
          <a:xfrm>
            <a:off x="172623" y="4800116"/>
            <a:ext cx="51874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viewModel.createUser(email, password)</a:t>
            </a:r>
            <a:endParaRPr lang="ar-EG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CAD011B-6C0F-A1DE-C051-468D465492C7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16200000" flipH="1">
            <a:off x="3029322" y="4906479"/>
            <a:ext cx="681833" cy="1207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6A77FF49-AB21-EA39-018C-D4BA96CD7C54}"/>
              </a:ext>
            </a:extLst>
          </p:cNvPr>
          <p:cNvSpPr/>
          <p:nvPr/>
        </p:nvSpPr>
        <p:spPr>
          <a:xfrm>
            <a:off x="3974123" y="5556738"/>
            <a:ext cx="509953" cy="589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ar-E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2BF689-38D4-6F1E-99B8-A0DA9875D881}"/>
              </a:ext>
            </a:extLst>
          </p:cNvPr>
          <p:cNvSpPr txBox="1"/>
          <p:nvPr/>
        </p:nvSpPr>
        <p:spPr>
          <a:xfrm>
            <a:off x="1356196" y="5334671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Tray to authenticate user from firebase</a:t>
            </a:r>
            <a:endParaRPr lang="ar-EG" sz="1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7AF2EE-4E87-D16A-0A57-B5B02168E0AA}"/>
              </a:ext>
            </a:extLst>
          </p:cNvPr>
          <p:cNvCxnSpPr>
            <a:cxnSpLocks/>
            <a:stCxn id="39" idx="4"/>
            <a:endCxn id="48" idx="1"/>
          </p:cNvCxnSpPr>
          <p:nvPr/>
        </p:nvCxnSpPr>
        <p:spPr>
          <a:xfrm flipV="1">
            <a:off x="4484076" y="4812259"/>
            <a:ext cx="3083171" cy="1039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6B3F3D4-6DDC-759E-DE3D-936C6D9F8207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438966" y="2548651"/>
            <a:ext cx="2774266" cy="107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1D43AE-C000-4929-A05C-B1512E658C4D}"/>
              </a:ext>
            </a:extLst>
          </p:cNvPr>
          <p:cNvSpPr txBox="1"/>
          <p:nvPr/>
        </p:nvSpPr>
        <p:spPr>
          <a:xfrm>
            <a:off x="4579020" y="6007323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on FirebaseAuthException catch error</a:t>
            </a:r>
            <a:endParaRPr lang="ar-EG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446EA8-9501-3608-14F9-7336B94600BF}"/>
              </a:ext>
            </a:extLst>
          </p:cNvPr>
          <p:cNvCxnSpPr>
            <a:cxnSpLocks/>
            <a:stCxn id="39" idx="3"/>
            <a:endCxn id="45" idx="0"/>
          </p:cNvCxnSpPr>
          <p:nvPr/>
        </p:nvCxnSpPr>
        <p:spPr>
          <a:xfrm flipH="1">
            <a:off x="4229099" y="6145823"/>
            <a:ext cx="1" cy="2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5745E78-F826-489F-5D83-91562BECD318}"/>
              </a:ext>
            </a:extLst>
          </p:cNvPr>
          <p:cNvSpPr/>
          <p:nvPr/>
        </p:nvSpPr>
        <p:spPr>
          <a:xfrm>
            <a:off x="3286932" y="6417540"/>
            <a:ext cx="1884334" cy="261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Print Error Message !</a:t>
            </a:r>
            <a:endParaRPr lang="ar-E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390D97-0565-0D3F-8C7D-0F01889CEB06}"/>
              </a:ext>
            </a:extLst>
          </p:cNvPr>
          <p:cNvSpPr txBox="1"/>
          <p:nvPr/>
        </p:nvSpPr>
        <p:spPr>
          <a:xfrm>
            <a:off x="6045537" y="4800116"/>
            <a:ext cx="12234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On Succeeded</a:t>
            </a:r>
            <a:endParaRPr lang="ar-EG" sz="1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E2BF41D-79E3-5C43-D5B3-8E591AC9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2" y="2139076"/>
            <a:ext cx="1190625" cy="8191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AF9577-3D06-0310-161F-51A9F6C2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47" y="4455071"/>
            <a:ext cx="1209675" cy="714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757BE8-9515-4ECE-D122-2A5245792233}"/>
              </a:ext>
            </a:extLst>
          </p:cNvPr>
          <p:cNvSpPr txBox="1"/>
          <p:nvPr/>
        </p:nvSpPr>
        <p:spPr>
          <a:xfrm>
            <a:off x="4768757" y="2127082"/>
            <a:ext cx="15236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1050" dirty="0"/>
              <a:t>on validation failed  bear.addFailController()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285A90-69E2-7D3E-B8BC-D032A55A96FA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F9275E-DA43-A2D4-99CA-4DDA79254686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F8F3580E-282E-6A43-8020-0D7527E1488B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8DD8E9-58AE-CC83-4F05-167234E0ED42}"/>
              </a:ext>
            </a:extLst>
          </p:cNvPr>
          <p:cNvSpPr txBox="1"/>
          <p:nvPr/>
        </p:nvSpPr>
        <p:spPr>
          <a:xfrm>
            <a:off x="93018" y="1384829"/>
            <a:ext cx="278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Sign up Authentication :</a:t>
            </a:r>
          </a:p>
        </p:txBody>
      </p:sp>
    </p:spTree>
    <p:extLst>
      <p:ext uri="{BB962C8B-B14F-4D97-AF65-F5344CB8AC3E}">
        <p14:creationId xmlns:p14="http://schemas.microsoft.com/office/powerpoint/2010/main" val="1720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2" grpId="0" animBg="1"/>
      <p:bldP spid="34" grpId="0" animBg="1"/>
      <p:bldP spid="36" grpId="0" animBg="1"/>
      <p:bldP spid="37" grpId="0" animBg="1"/>
      <p:bldP spid="39" grpId="0" animBg="1"/>
      <p:bldP spid="40" grpId="0"/>
      <p:bldP spid="43" grpId="0"/>
      <p:bldP spid="45" grpId="0" animBg="1"/>
      <p:bldP spid="46" grpId="0"/>
      <p:bldP spid="49" grpId="0"/>
      <p:bldP spid="50" grpId="0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B227C7C3-1A28-27FB-B3DE-FEED5A86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" r="-1" b="278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FF78A-3571-4F7B-5391-1AAC92B20EEE}"/>
              </a:ext>
            </a:extLst>
          </p:cNvPr>
          <p:cNvCxnSpPr>
            <a:cxnSpLocks/>
          </p:cNvCxnSpPr>
          <p:nvPr/>
        </p:nvCxnSpPr>
        <p:spPr>
          <a:xfrm>
            <a:off x="225083" y="703385"/>
            <a:ext cx="798676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6C90275-F017-4E93-AB43-4993AFE49CEC}"/>
              </a:ext>
            </a:extLst>
          </p:cNvPr>
          <p:cNvSpPr/>
          <p:nvPr/>
        </p:nvSpPr>
        <p:spPr>
          <a:xfrm>
            <a:off x="84406" y="87655"/>
            <a:ext cx="64131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- 6 Phases of the Software Development Life Cycle 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6E856BB-6823-131D-DF39-1E79BC0F0FAE}"/>
              </a:ext>
            </a:extLst>
          </p:cNvPr>
          <p:cNvSpPr/>
          <p:nvPr/>
        </p:nvSpPr>
        <p:spPr>
          <a:xfrm>
            <a:off x="1016643" y="2523394"/>
            <a:ext cx="1469911" cy="1186960"/>
          </a:xfrm>
          <a:prstGeom prst="homePlate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ANALYSIS</a:t>
            </a:r>
            <a:endParaRPr lang="ar-EG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3444F2A-3EB1-C366-5AB3-F03AF66D7CEC}"/>
              </a:ext>
            </a:extLst>
          </p:cNvPr>
          <p:cNvSpPr/>
          <p:nvPr/>
        </p:nvSpPr>
        <p:spPr>
          <a:xfrm>
            <a:off x="2236185" y="2523393"/>
            <a:ext cx="1890097" cy="1186959"/>
          </a:xfrm>
          <a:prstGeom prst="chevron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1100" dirty="0">
              <a:solidFill>
                <a:schemeClr val="bg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7622F94-2B0F-588A-CDA3-436D5B2F9A98}"/>
              </a:ext>
            </a:extLst>
          </p:cNvPr>
          <p:cNvSpPr/>
          <p:nvPr/>
        </p:nvSpPr>
        <p:spPr>
          <a:xfrm>
            <a:off x="3847259" y="2523393"/>
            <a:ext cx="1913036" cy="1186959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600" dirty="0">
              <a:solidFill>
                <a:schemeClr val="bg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90F95D5-E6C5-72A7-C0D6-96AEF0A52890}"/>
              </a:ext>
            </a:extLst>
          </p:cNvPr>
          <p:cNvSpPr/>
          <p:nvPr/>
        </p:nvSpPr>
        <p:spPr>
          <a:xfrm>
            <a:off x="5479961" y="2523393"/>
            <a:ext cx="1846384" cy="1186959"/>
          </a:xfrm>
          <a:prstGeom prst="chevron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45A00D9-7F84-180E-EDE1-E943EBCF332E}"/>
              </a:ext>
            </a:extLst>
          </p:cNvPr>
          <p:cNvSpPr/>
          <p:nvPr/>
        </p:nvSpPr>
        <p:spPr>
          <a:xfrm>
            <a:off x="7064984" y="2523393"/>
            <a:ext cx="1913036" cy="1186959"/>
          </a:xfrm>
          <a:prstGeom prst="chevron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4950933-2E4B-7697-FD9A-214EA0498AB3}"/>
              </a:ext>
            </a:extLst>
          </p:cNvPr>
          <p:cNvSpPr/>
          <p:nvPr/>
        </p:nvSpPr>
        <p:spPr>
          <a:xfrm>
            <a:off x="8680024" y="2523393"/>
            <a:ext cx="1846384" cy="1186959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E2F30-7A34-E5B8-022C-689A9332C27C}"/>
              </a:ext>
            </a:extLst>
          </p:cNvPr>
          <p:cNvSpPr txBox="1"/>
          <p:nvPr/>
        </p:nvSpPr>
        <p:spPr>
          <a:xfrm>
            <a:off x="2839109" y="2932206"/>
            <a:ext cx="10223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DESIGNE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E0667-27E7-E6A6-62D3-8D0BF158FB2E}"/>
              </a:ext>
            </a:extLst>
          </p:cNvPr>
          <p:cNvSpPr txBox="1"/>
          <p:nvPr/>
        </p:nvSpPr>
        <p:spPr>
          <a:xfrm>
            <a:off x="4384725" y="2955289"/>
            <a:ext cx="1379480" cy="3231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DEVELOPMENT</a:t>
            </a:r>
            <a:endParaRPr lang="ar-EG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526D-17E6-4839-D25A-6CB96BC2DCFC}"/>
              </a:ext>
            </a:extLst>
          </p:cNvPr>
          <p:cNvSpPr txBox="1"/>
          <p:nvPr/>
        </p:nvSpPr>
        <p:spPr>
          <a:xfrm>
            <a:off x="6157549" y="2916817"/>
            <a:ext cx="9896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TESTING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39099-B734-EB48-8CBE-F83289574E7D}"/>
              </a:ext>
            </a:extLst>
          </p:cNvPr>
          <p:cNvSpPr txBox="1"/>
          <p:nvPr/>
        </p:nvSpPr>
        <p:spPr>
          <a:xfrm>
            <a:off x="7598569" y="2965156"/>
            <a:ext cx="13384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DEPLOYMENT</a:t>
            </a:r>
            <a:endParaRPr lang="ar-EG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11CD3-1EC3-485B-027A-92B2557BB5C5}"/>
              </a:ext>
            </a:extLst>
          </p:cNvPr>
          <p:cNvSpPr txBox="1"/>
          <p:nvPr/>
        </p:nvSpPr>
        <p:spPr>
          <a:xfrm>
            <a:off x="9195791" y="2932206"/>
            <a:ext cx="132279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MAINTENANCE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DD54D-28B8-9DC7-BFB8-6CB643494E69}"/>
              </a:ext>
            </a:extLst>
          </p:cNvPr>
          <p:cNvSpPr txBox="1"/>
          <p:nvPr/>
        </p:nvSpPr>
        <p:spPr>
          <a:xfrm>
            <a:off x="671874" y="4119163"/>
            <a:ext cx="1748299" cy="13246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B0F0"/>
                </a:solidFill>
              </a:rPr>
              <a:t>Product Agent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B0F0"/>
                </a:solidFill>
              </a:rPr>
              <a:t>Project Manager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B0F0"/>
                </a:solidFill>
              </a:rPr>
              <a:t>Business Analyst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FDC79-DD84-1ABE-224E-96E1134F4880}"/>
              </a:ext>
            </a:extLst>
          </p:cNvPr>
          <p:cNvSpPr txBox="1"/>
          <p:nvPr/>
        </p:nvSpPr>
        <p:spPr>
          <a:xfrm>
            <a:off x="2317631" y="4119163"/>
            <a:ext cx="1693605" cy="89377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9933FF"/>
                </a:solidFill>
              </a:rPr>
              <a:t>System Architect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9933FF"/>
                </a:solidFill>
              </a:rPr>
              <a:t>UX/UI designer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9B7CA-F890-2D49-8FF6-605089B92207}"/>
              </a:ext>
            </a:extLst>
          </p:cNvPr>
          <p:cNvSpPr txBox="1"/>
          <p:nvPr/>
        </p:nvSpPr>
        <p:spPr>
          <a:xfrm>
            <a:off x="3940175" y="4119163"/>
            <a:ext cx="2028953" cy="89377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7030A0"/>
                </a:solidFill>
              </a:rPr>
              <a:t>Front-end Developer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7030A0"/>
                </a:solidFill>
              </a:rPr>
              <a:t>Back-end Developer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549C4-15E7-4ACA-D097-541D2D93EB6A}"/>
              </a:ext>
            </a:extLst>
          </p:cNvPr>
          <p:cNvSpPr txBox="1"/>
          <p:nvPr/>
        </p:nvSpPr>
        <p:spPr>
          <a:xfrm>
            <a:off x="5833453" y="4152115"/>
            <a:ext cx="1413187" cy="1540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CC3399"/>
                </a:solidFill>
              </a:rPr>
              <a:t>Solutions Architect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CC3399"/>
                </a:solidFill>
              </a:rPr>
              <a:t>QA Engineer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CC3399"/>
                </a:solidFill>
              </a:rPr>
              <a:t>Tester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CCA39-0FA4-6B89-A00D-6F31B71CB42C}"/>
              </a:ext>
            </a:extLst>
          </p:cNvPr>
          <p:cNvSpPr txBox="1"/>
          <p:nvPr/>
        </p:nvSpPr>
        <p:spPr>
          <a:xfrm>
            <a:off x="7246640" y="4119163"/>
            <a:ext cx="1640561" cy="7052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FF33CC"/>
                </a:solidFill>
              </a:rPr>
              <a:t>Data Administrative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A07A9-390F-673D-84A6-32310B76FE8D}"/>
              </a:ext>
            </a:extLst>
          </p:cNvPr>
          <p:cNvSpPr txBox="1"/>
          <p:nvPr/>
        </p:nvSpPr>
        <p:spPr>
          <a:xfrm>
            <a:off x="8887201" y="4119163"/>
            <a:ext cx="1846384" cy="1216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Users Architect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Testers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Support Managers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D73E4F-21B1-0EC7-6F93-C77198998DBD}"/>
              </a:ext>
            </a:extLst>
          </p:cNvPr>
          <p:cNvSpPr/>
          <p:nvPr/>
        </p:nvSpPr>
        <p:spPr>
          <a:xfrm>
            <a:off x="5479961" y="2303585"/>
            <a:ext cx="5352162" cy="15401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951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D4D2-7B20-8F5A-C8FD-F99CFE4CF6BD}"/>
              </a:ext>
            </a:extLst>
          </p:cNvPr>
          <p:cNvSpPr/>
          <p:nvPr/>
        </p:nvSpPr>
        <p:spPr>
          <a:xfrm>
            <a:off x="225086" y="28920"/>
            <a:ext cx="26060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1-Phase: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D3104C-A5BA-3256-2626-E3127A2DA972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A205FA-0875-78CD-F8F1-EA6309B6FD80}"/>
              </a:ext>
            </a:extLst>
          </p:cNvPr>
          <p:cNvSpPr/>
          <p:nvPr/>
        </p:nvSpPr>
        <p:spPr>
          <a:xfrm>
            <a:off x="225086" y="1236637"/>
            <a:ext cx="3314700" cy="504771"/>
          </a:xfrm>
          <a:prstGeom prst="roundRect">
            <a:avLst/>
          </a:prstGeom>
          <a:noFill/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4472C4"/>
                </a:solidFill>
              </a:rPr>
              <a:t>Problem Definition </a:t>
            </a:r>
            <a:endParaRPr lang="ar-EG" sz="2800" dirty="0">
              <a:solidFill>
                <a:srgbClr val="4472C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BF0037-A178-E73E-F347-F0A4A954B557}"/>
              </a:ext>
            </a:extLst>
          </p:cNvPr>
          <p:cNvSpPr/>
          <p:nvPr/>
        </p:nvSpPr>
        <p:spPr>
          <a:xfrm>
            <a:off x="2954947" y="5282994"/>
            <a:ext cx="1239715" cy="504771"/>
          </a:xfrm>
          <a:prstGeom prst="roundRect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Students </a:t>
            </a:r>
            <a:endParaRPr lang="ar-E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26311E-2FBA-308C-B3F9-DD783451484F}"/>
              </a:ext>
            </a:extLst>
          </p:cNvPr>
          <p:cNvSpPr/>
          <p:nvPr/>
        </p:nvSpPr>
        <p:spPr>
          <a:xfrm>
            <a:off x="5175737" y="5282994"/>
            <a:ext cx="1037493" cy="504771"/>
          </a:xfrm>
          <a:prstGeom prst="roundRect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Doctors</a:t>
            </a:r>
            <a:endParaRPr lang="ar-E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3E47C6-370C-552A-F38B-A42108DA3FD5}"/>
              </a:ext>
            </a:extLst>
          </p:cNvPr>
          <p:cNvSpPr/>
          <p:nvPr/>
        </p:nvSpPr>
        <p:spPr>
          <a:xfrm>
            <a:off x="7194305" y="5282994"/>
            <a:ext cx="1239715" cy="504771"/>
          </a:xfrm>
          <a:prstGeom prst="roundRect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Admin</a:t>
            </a:r>
            <a:endParaRPr lang="ar-E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D2ED9-2B1D-9357-49F2-0F5BE5121283}"/>
              </a:ext>
            </a:extLst>
          </p:cNvPr>
          <p:cNvSpPr txBox="1"/>
          <p:nvPr/>
        </p:nvSpPr>
        <p:spPr>
          <a:xfrm>
            <a:off x="316523" y="2189285"/>
            <a:ext cx="56624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are manual operations in the Botany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290E0-2F8A-4B8B-7708-ACE60AE4EBD6}"/>
              </a:ext>
            </a:extLst>
          </p:cNvPr>
          <p:cNvSpPr txBox="1"/>
          <p:nvPr/>
        </p:nvSpPr>
        <p:spPr>
          <a:xfrm>
            <a:off x="562708" y="2637162"/>
            <a:ext cx="505747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need to borrow slides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Doctors need some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department head inquires about the slides !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635B5E-0D6F-C990-0C37-B29F4C88FD33}"/>
              </a:ext>
            </a:extLst>
          </p:cNvPr>
          <p:cNvSpPr/>
          <p:nvPr/>
        </p:nvSpPr>
        <p:spPr>
          <a:xfrm>
            <a:off x="4037134" y="3916971"/>
            <a:ext cx="3314700" cy="504771"/>
          </a:xfrm>
          <a:prstGeom prst="round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Peoples &amp;&amp; Problems</a:t>
            </a:r>
            <a:endParaRPr lang="ar-E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21663-468C-FA76-C096-94F798CD9E15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3574805" y="4421742"/>
            <a:ext cx="2119679" cy="86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C9A3B5-E673-8CDB-A7B2-50115BC3352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5694484" y="4421742"/>
            <a:ext cx="0" cy="86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B7D8B-B7CE-3CB4-668B-74C7A9B2C7C7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5694484" y="4421742"/>
            <a:ext cx="2119679" cy="86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B978475-8C77-2B81-F4B9-11A0584AE7AC}"/>
              </a:ext>
            </a:extLst>
          </p:cNvPr>
          <p:cNvSpPr/>
          <p:nvPr/>
        </p:nvSpPr>
        <p:spPr>
          <a:xfrm>
            <a:off x="334108" y="1362807"/>
            <a:ext cx="11561884" cy="5125915"/>
          </a:xfrm>
          <a:prstGeom prst="snip1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E2132-643C-1958-9A46-45EF4C50AA92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4B6DD7-8B53-51AE-752E-D2E458E99129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E7087F-72C9-A09A-4025-C15AB96AFDE2}"/>
              </a:ext>
            </a:extLst>
          </p:cNvPr>
          <p:cNvSpPr txBox="1"/>
          <p:nvPr/>
        </p:nvSpPr>
        <p:spPr>
          <a:xfrm>
            <a:off x="334108" y="835270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 </a:t>
            </a:r>
            <a:endParaRPr lang="ar-E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3CC2-992C-0F72-34C8-CC3BDC6D3644}"/>
              </a:ext>
            </a:extLst>
          </p:cNvPr>
          <p:cNvSpPr txBox="1"/>
          <p:nvPr/>
        </p:nvSpPr>
        <p:spPr>
          <a:xfrm>
            <a:off x="404446" y="1465557"/>
            <a:ext cx="492474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Solution Description (Methods) :</a:t>
            </a:r>
            <a:endParaRPr lang="ar-EG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D281F-9DF4-417D-5913-1780596BC451}"/>
              </a:ext>
            </a:extLst>
          </p:cNvPr>
          <p:cNvSpPr txBox="1"/>
          <p:nvPr/>
        </p:nvSpPr>
        <p:spPr>
          <a:xfrm>
            <a:off x="1310054" y="4035669"/>
            <a:ext cx="67037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User </a:t>
            </a:r>
            <a:endParaRPr lang="ar-E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A5586-34BA-E272-977F-C09DB0E15F0E}"/>
              </a:ext>
            </a:extLst>
          </p:cNvPr>
          <p:cNvSpPr/>
          <p:nvPr/>
        </p:nvSpPr>
        <p:spPr>
          <a:xfrm>
            <a:off x="2210541" y="4036526"/>
            <a:ext cx="91440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 </a:t>
            </a:r>
            <a:endParaRPr lang="ar-E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8864A-97E0-8834-23ED-23AAAD6974AD}"/>
              </a:ext>
            </a:extLst>
          </p:cNvPr>
          <p:cNvSpPr/>
          <p:nvPr/>
        </p:nvSpPr>
        <p:spPr>
          <a:xfrm>
            <a:off x="3602656" y="4035669"/>
            <a:ext cx="1611182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Input</a:t>
            </a:r>
            <a:endParaRPr lang="ar-E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C7D8-A832-FFD3-EEDD-A79677F6405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980430" y="4220335"/>
            <a:ext cx="230111" cy="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664B33-8A62-A6E1-9AC0-E94F3B5BABE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124941" y="4220335"/>
            <a:ext cx="477715" cy="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BBCA9B-36C4-49BC-A105-ABE1C18A143E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5213838" y="4220335"/>
            <a:ext cx="51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F28E70E-CF15-10D1-E4A5-89C580F46F2A}"/>
              </a:ext>
            </a:extLst>
          </p:cNvPr>
          <p:cNvSpPr/>
          <p:nvPr/>
        </p:nvSpPr>
        <p:spPr>
          <a:xfrm>
            <a:off x="5731904" y="4035669"/>
            <a:ext cx="1611182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Processing </a:t>
            </a:r>
            <a:endParaRPr lang="ar-E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222791-198D-EE3E-1871-182CC02B8885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7343086" y="4220335"/>
            <a:ext cx="49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AD8E25-17EB-A3E5-B5F2-3211CE15A259}"/>
              </a:ext>
            </a:extLst>
          </p:cNvPr>
          <p:cNvCxnSpPr>
            <a:cxnSpLocks/>
          </p:cNvCxnSpPr>
          <p:nvPr/>
        </p:nvCxnSpPr>
        <p:spPr>
          <a:xfrm flipV="1">
            <a:off x="6280638" y="3165231"/>
            <a:ext cx="0" cy="8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76FCC0-13A5-F196-DAE5-1A85801F620E}"/>
              </a:ext>
            </a:extLst>
          </p:cNvPr>
          <p:cNvCxnSpPr>
            <a:cxnSpLocks/>
          </p:cNvCxnSpPr>
          <p:nvPr/>
        </p:nvCxnSpPr>
        <p:spPr>
          <a:xfrm>
            <a:off x="6715125" y="3191553"/>
            <a:ext cx="0" cy="84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FE0A142F-AF59-E931-AED9-46CBAF38BE9A}"/>
              </a:ext>
            </a:extLst>
          </p:cNvPr>
          <p:cNvSpPr/>
          <p:nvPr/>
        </p:nvSpPr>
        <p:spPr>
          <a:xfrm>
            <a:off x="6156496" y="2233192"/>
            <a:ext cx="761998" cy="9583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ar-E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D3CF89-E656-4596-BDCD-E214AFFCAC6A}"/>
              </a:ext>
            </a:extLst>
          </p:cNvPr>
          <p:cNvSpPr/>
          <p:nvPr/>
        </p:nvSpPr>
        <p:spPr>
          <a:xfrm>
            <a:off x="7835457" y="4035669"/>
            <a:ext cx="1611182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Admin Process </a:t>
            </a:r>
            <a:endParaRPr lang="ar-E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D01C0-0EBA-E818-E124-137646D8E41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9446639" y="4219478"/>
            <a:ext cx="463832" cy="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BBF3EA-BD33-A364-513C-4110A48AAF75}"/>
              </a:ext>
            </a:extLst>
          </p:cNvPr>
          <p:cNvSpPr txBox="1"/>
          <p:nvPr/>
        </p:nvSpPr>
        <p:spPr>
          <a:xfrm>
            <a:off x="9910471" y="4034812"/>
            <a:ext cx="8154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Result </a:t>
            </a:r>
            <a:endParaRPr lang="ar-E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AA7F66-D7F8-25E7-CB79-E42B6492AF83}"/>
              </a:ext>
            </a:extLst>
          </p:cNvPr>
          <p:cNvSpPr txBox="1"/>
          <p:nvPr/>
        </p:nvSpPr>
        <p:spPr>
          <a:xfrm>
            <a:off x="8215290" y="2527706"/>
            <a:ext cx="8515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Admin </a:t>
            </a:r>
            <a:endParaRPr lang="ar-E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4C4C3D-1EB8-780A-15DD-BEA8FBDB1C62}"/>
              </a:ext>
            </a:extLst>
          </p:cNvPr>
          <p:cNvSpPr/>
          <p:nvPr/>
        </p:nvSpPr>
        <p:spPr>
          <a:xfrm>
            <a:off x="8183848" y="3165231"/>
            <a:ext cx="91440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 </a:t>
            </a:r>
            <a:endParaRPr lang="ar-E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19E7F0-1B75-B1FA-4445-47D5D32D34A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8641048" y="2897038"/>
            <a:ext cx="0" cy="26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F65EE6-9EFB-78A3-C11D-2E6489900A52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>
            <a:off x="8641048" y="3534563"/>
            <a:ext cx="0" cy="50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0D93F1BD-CF4F-953C-74C4-9BED46116552}"/>
              </a:ext>
            </a:extLst>
          </p:cNvPr>
          <p:cNvSpPr/>
          <p:nvPr/>
        </p:nvSpPr>
        <p:spPr>
          <a:xfrm>
            <a:off x="225086" y="741112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2.1 System Architect :</a:t>
            </a:r>
          </a:p>
        </p:txBody>
      </p:sp>
    </p:spTree>
    <p:extLst>
      <p:ext uri="{BB962C8B-B14F-4D97-AF65-F5344CB8AC3E}">
        <p14:creationId xmlns:p14="http://schemas.microsoft.com/office/powerpoint/2010/main" val="498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  <p:bldP spid="15" grpId="0" animBg="1"/>
      <p:bldP spid="16" grpId="0" animBg="1"/>
      <p:bldP spid="25" grpId="0" animBg="1"/>
      <p:bldP spid="34" grpId="0" animBg="1"/>
      <p:bldP spid="35" grpId="0" animBg="1"/>
      <p:bldP spid="38" grpId="0"/>
      <p:bldP spid="41" grpId="0"/>
      <p:bldP spid="42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3CD7A0-3076-7513-1501-A757437BDE4A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CD7F0E-6225-71EF-A4FA-E7E9C44AEFB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AFE39C-C10F-B109-7677-EB12A3090E89}"/>
              </a:ext>
            </a:extLst>
          </p:cNvPr>
          <p:cNvSpPr txBox="1"/>
          <p:nvPr/>
        </p:nvSpPr>
        <p:spPr>
          <a:xfrm>
            <a:off x="158261" y="1469407"/>
            <a:ext cx="27671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UML Use Case Diagram 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51A625-6245-F80E-16AD-D176F9C7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1" y="3118581"/>
            <a:ext cx="800100" cy="1638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F9A7A-6372-84F4-B1FE-69DCF14AC76A}"/>
              </a:ext>
            </a:extLst>
          </p:cNvPr>
          <p:cNvCxnSpPr>
            <a:cxnSpLocks/>
            <a:stCxn id="18" idx="3"/>
            <a:endCxn id="34" idx="2"/>
          </p:cNvCxnSpPr>
          <p:nvPr/>
        </p:nvCxnSpPr>
        <p:spPr>
          <a:xfrm flipV="1">
            <a:off x="1137871" y="2432630"/>
            <a:ext cx="1561727" cy="150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2EB208-8AF2-7585-7962-4CE1921A0ABF}"/>
              </a:ext>
            </a:extLst>
          </p:cNvPr>
          <p:cNvCxnSpPr>
            <a:cxnSpLocks/>
            <a:stCxn id="18" idx="3"/>
            <a:endCxn id="43" idx="2"/>
          </p:cNvCxnSpPr>
          <p:nvPr/>
        </p:nvCxnSpPr>
        <p:spPr>
          <a:xfrm flipV="1">
            <a:off x="1137871" y="3580900"/>
            <a:ext cx="1561727" cy="35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61A6A-068F-FA32-8FB1-F1B4299C70D0}"/>
              </a:ext>
            </a:extLst>
          </p:cNvPr>
          <p:cNvCxnSpPr>
            <a:cxnSpLocks/>
            <a:stCxn id="18" idx="3"/>
            <a:endCxn id="44" idx="2"/>
          </p:cNvCxnSpPr>
          <p:nvPr/>
        </p:nvCxnSpPr>
        <p:spPr>
          <a:xfrm>
            <a:off x="1137871" y="3937731"/>
            <a:ext cx="1561727" cy="6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93C2F4-AEE6-2E30-4774-6C212A7833A3}"/>
              </a:ext>
            </a:extLst>
          </p:cNvPr>
          <p:cNvCxnSpPr>
            <a:cxnSpLocks/>
            <a:stCxn id="18" idx="3"/>
            <a:endCxn id="45" idx="2"/>
          </p:cNvCxnSpPr>
          <p:nvPr/>
        </p:nvCxnSpPr>
        <p:spPr>
          <a:xfrm>
            <a:off x="1137871" y="3937731"/>
            <a:ext cx="1561727" cy="181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84BE3F3-2C92-CE5F-4E86-A0BE245A7CE2}"/>
              </a:ext>
            </a:extLst>
          </p:cNvPr>
          <p:cNvSpPr/>
          <p:nvPr/>
        </p:nvSpPr>
        <p:spPr>
          <a:xfrm>
            <a:off x="2699598" y="2247964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55E390-D9A2-554C-E601-F1653235F3F5}"/>
              </a:ext>
            </a:extLst>
          </p:cNvPr>
          <p:cNvSpPr/>
          <p:nvPr/>
        </p:nvSpPr>
        <p:spPr>
          <a:xfrm>
            <a:off x="2699598" y="3396234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Select</a:t>
            </a:r>
            <a:endParaRPr lang="ar-EG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58C0B1-7156-0312-8A01-1485AB6945CB}"/>
              </a:ext>
            </a:extLst>
          </p:cNvPr>
          <p:cNvSpPr/>
          <p:nvPr/>
        </p:nvSpPr>
        <p:spPr>
          <a:xfrm>
            <a:off x="2699598" y="4387549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Request</a:t>
            </a:r>
            <a:endParaRPr lang="ar-EG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302C5B-7B33-2E13-80D7-F007E5800DF7}"/>
              </a:ext>
            </a:extLst>
          </p:cNvPr>
          <p:cNvSpPr/>
          <p:nvPr/>
        </p:nvSpPr>
        <p:spPr>
          <a:xfrm>
            <a:off x="2699598" y="5563530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Search</a:t>
            </a:r>
            <a:endParaRPr lang="ar-EG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465CF83-B835-8EBC-D202-357F5DCC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68" y="2278498"/>
            <a:ext cx="647700" cy="1419225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7562E2-7C0C-EE9A-3D73-2D1BE185E675}"/>
              </a:ext>
            </a:extLst>
          </p:cNvPr>
          <p:cNvCxnSpPr>
            <a:cxnSpLocks/>
            <a:stCxn id="60" idx="3"/>
            <a:endCxn id="65" idx="2"/>
          </p:cNvCxnSpPr>
          <p:nvPr/>
        </p:nvCxnSpPr>
        <p:spPr>
          <a:xfrm flipV="1">
            <a:off x="5843568" y="1923899"/>
            <a:ext cx="2142218" cy="106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0FBEB4-34C1-A94B-690E-C70617C8C04B}"/>
              </a:ext>
            </a:extLst>
          </p:cNvPr>
          <p:cNvCxnSpPr>
            <a:cxnSpLocks/>
            <a:stCxn id="60" idx="3"/>
            <a:endCxn id="66" idx="2"/>
          </p:cNvCxnSpPr>
          <p:nvPr/>
        </p:nvCxnSpPr>
        <p:spPr>
          <a:xfrm>
            <a:off x="5843568" y="2988111"/>
            <a:ext cx="214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8F32C2-7790-FD01-83B0-B0E385168F6B}"/>
              </a:ext>
            </a:extLst>
          </p:cNvPr>
          <p:cNvCxnSpPr>
            <a:cxnSpLocks/>
            <a:stCxn id="60" idx="3"/>
            <a:endCxn id="68" idx="2"/>
          </p:cNvCxnSpPr>
          <p:nvPr/>
        </p:nvCxnSpPr>
        <p:spPr>
          <a:xfrm>
            <a:off x="5843568" y="2988111"/>
            <a:ext cx="2142218" cy="113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5499A61-66B2-6AEB-857E-C00A50F89D9A}"/>
              </a:ext>
            </a:extLst>
          </p:cNvPr>
          <p:cNvSpPr/>
          <p:nvPr/>
        </p:nvSpPr>
        <p:spPr>
          <a:xfrm>
            <a:off x="7985786" y="1739233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26FA92-7C44-093C-F6CD-0DD7B34DD496}"/>
              </a:ext>
            </a:extLst>
          </p:cNvPr>
          <p:cNvSpPr/>
          <p:nvPr/>
        </p:nvSpPr>
        <p:spPr>
          <a:xfrm>
            <a:off x="7985786" y="2719387"/>
            <a:ext cx="1410060" cy="5374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Manage User</a:t>
            </a:r>
            <a:endParaRPr lang="ar-EG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F01381B-435A-C047-C181-6B54AAF0F8F0}"/>
              </a:ext>
            </a:extLst>
          </p:cNvPr>
          <p:cNvSpPr/>
          <p:nvPr/>
        </p:nvSpPr>
        <p:spPr>
          <a:xfrm>
            <a:off x="7985786" y="3867657"/>
            <a:ext cx="1410060" cy="51989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User Info</a:t>
            </a:r>
            <a:endParaRPr lang="ar-EG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074E1D-7955-CBDB-3FEE-7189262F5128}"/>
              </a:ext>
            </a:extLst>
          </p:cNvPr>
          <p:cNvCxnSpPr>
            <a:cxnSpLocks/>
            <a:stCxn id="66" idx="6"/>
            <a:endCxn id="80" idx="2"/>
          </p:cNvCxnSpPr>
          <p:nvPr/>
        </p:nvCxnSpPr>
        <p:spPr>
          <a:xfrm flipV="1">
            <a:off x="9395846" y="1973652"/>
            <a:ext cx="856696" cy="101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CE5C72-E08D-07C1-F919-2675C7E026E0}"/>
              </a:ext>
            </a:extLst>
          </p:cNvPr>
          <p:cNvCxnSpPr>
            <a:cxnSpLocks/>
            <a:stCxn id="66" idx="6"/>
            <a:endCxn id="81" idx="2"/>
          </p:cNvCxnSpPr>
          <p:nvPr/>
        </p:nvCxnSpPr>
        <p:spPr>
          <a:xfrm>
            <a:off x="9395846" y="2988111"/>
            <a:ext cx="1130552" cy="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12FD19-D5ED-E1D0-8843-1EECD245ED89}"/>
              </a:ext>
            </a:extLst>
          </p:cNvPr>
          <p:cNvCxnSpPr>
            <a:cxnSpLocks/>
            <a:stCxn id="66" idx="6"/>
            <a:endCxn id="82" idx="2"/>
          </p:cNvCxnSpPr>
          <p:nvPr/>
        </p:nvCxnSpPr>
        <p:spPr>
          <a:xfrm>
            <a:off x="9395846" y="2988111"/>
            <a:ext cx="856696" cy="123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BC6F645-2F6B-72C0-78AE-A34427ADA8D3}"/>
              </a:ext>
            </a:extLst>
          </p:cNvPr>
          <p:cNvSpPr/>
          <p:nvPr/>
        </p:nvSpPr>
        <p:spPr>
          <a:xfrm>
            <a:off x="10252542" y="1739233"/>
            <a:ext cx="1561727" cy="46883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Create new user</a:t>
            </a:r>
            <a:endParaRPr lang="ar-EG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504FE3-82B9-019B-9B12-1B754577F473}"/>
              </a:ext>
            </a:extLst>
          </p:cNvPr>
          <p:cNvSpPr/>
          <p:nvPr/>
        </p:nvSpPr>
        <p:spPr>
          <a:xfrm>
            <a:off x="10526398" y="2723200"/>
            <a:ext cx="1410060" cy="5374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Delete user</a:t>
            </a:r>
            <a:endParaRPr lang="ar-EG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662B9CD-EC95-AF41-B8A0-FE79110CFCA4}"/>
              </a:ext>
            </a:extLst>
          </p:cNvPr>
          <p:cNvSpPr/>
          <p:nvPr/>
        </p:nvSpPr>
        <p:spPr>
          <a:xfrm>
            <a:off x="10252542" y="3967163"/>
            <a:ext cx="1806107" cy="51989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600" dirty="0"/>
              <a:t>Update existing user </a:t>
            </a:r>
            <a:endParaRPr lang="ar-EG" sz="16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B38F7AB-6617-E81F-2EC8-4576ACB3BF39}"/>
              </a:ext>
            </a:extLst>
          </p:cNvPr>
          <p:cNvCxnSpPr>
            <a:cxnSpLocks/>
            <a:stCxn id="68" idx="4"/>
            <a:endCxn id="95" idx="0"/>
          </p:cNvCxnSpPr>
          <p:nvPr/>
        </p:nvCxnSpPr>
        <p:spPr>
          <a:xfrm>
            <a:off x="8690816" y="4387549"/>
            <a:ext cx="2464779" cy="62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888127-8F30-5DB0-226B-175E45157877}"/>
              </a:ext>
            </a:extLst>
          </p:cNvPr>
          <p:cNvCxnSpPr>
            <a:cxnSpLocks/>
            <a:stCxn id="68" idx="4"/>
            <a:endCxn id="96" idx="0"/>
          </p:cNvCxnSpPr>
          <p:nvPr/>
        </p:nvCxnSpPr>
        <p:spPr>
          <a:xfrm flipH="1">
            <a:off x="6301869" y="4387549"/>
            <a:ext cx="2388947" cy="59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DB3634-C635-EA87-4C26-A0410286991B}"/>
              </a:ext>
            </a:extLst>
          </p:cNvPr>
          <p:cNvCxnSpPr>
            <a:cxnSpLocks/>
            <a:stCxn id="68" idx="4"/>
            <a:endCxn id="97" idx="0"/>
          </p:cNvCxnSpPr>
          <p:nvPr/>
        </p:nvCxnSpPr>
        <p:spPr>
          <a:xfrm>
            <a:off x="8690816" y="4387549"/>
            <a:ext cx="0" cy="62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CDE1E1A-5085-D552-13F8-FFC0A484FFDE}"/>
              </a:ext>
            </a:extLst>
          </p:cNvPr>
          <p:cNvSpPr/>
          <p:nvPr/>
        </p:nvSpPr>
        <p:spPr>
          <a:xfrm>
            <a:off x="10374731" y="5016575"/>
            <a:ext cx="1561727" cy="46883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400" dirty="0"/>
              <a:t>Forms</a:t>
            </a:r>
            <a:endParaRPr lang="ar-EG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08E94B9-FAEC-37C8-886C-9938580341B9}"/>
              </a:ext>
            </a:extLst>
          </p:cNvPr>
          <p:cNvSpPr/>
          <p:nvPr/>
        </p:nvSpPr>
        <p:spPr>
          <a:xfrm>
            <a:off x="5596839" y="4983899"/>
            <a:ext cx="1410060" cy="5374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600" dirty="0"/>
              <a:t>Export To</a:t>
            </a:r>
            <a:endParaRPr lang="ar-EG" sz="16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317FCA3-14B5-3A34-EC92-0D50D246328B}"/>
              </a:ext>
            </a:extLst>
          </p:cNvPr>
          <p:cNvSpPr/>
          <p:nvPr/>
        </p:nvSpPr>
        <p:spPr>
          <a:xfrm>
            <a:off x="7787762" y="5016575"/>
            <a:ext cx="1806107" cy="51989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600" dirty="0"/>
              <a:t>Reports</a:t>
            </a:r>
            <a:endParaRPr lang="ar-EG" sz="16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893C387-7A45-EACD-34AD-78C1FCAEDF45}"/>
              </a:ext>
            </a:extLst>
          </p:cNvPr>
          <p:cNvCxnSpPr>
            <a:cxnSpLocks/>
            <a:stCxn id="96" idx="4"/>
            <a:endCxn id="127" idx="0"/>
          </p:cNvCxnSpPr>
          <p:nvPr/>
        </p:nvCxnSpPr>
        <p:spPr>
          <a:xfrm>
            <a:off x="6301869" y="5521347"/>
            <a:ext cx="1089531" cy="52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5605BE-2864-78A6-F5F2-563F5FB989B7}"/>
              </a:ext>
            </a:extLst>
          </p:cNvPr>
          <p:cNvCxnSpPr>
            <a:cxnSpLocks/>
            <a:stCxn id="96" idx="4"/>
            <a:endCxn id="125" idx="0"/>
          </p:cNvCxnSpPr>
          <p:nvPr/>
        </p:nvCxnSpPr>
        <p:spPr>
          <a:xfrm flipH="1">
            <a:off x="5390970" y="5521347"/>
            <a:ext cx="910899" cy="52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ACE049DC-8AF5-8891-ADE7-475539FA9A09}"/>
              </a:ext>
            </a:extLst>
          </p:cNvPr>
          <p:cNvSpPr/>
          <p:nvPr/>
        </p:nvSpPr>
        <p:spPr>
          <a:xfrm>
            <a:off x="4685940" y="6045973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PDF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F03FF53-D635-7990-8987-3C49817B3D06}"/>
              </a:ext>
            </a:extLst>
          </p:cNvPr>
          <p:cNvSpPr/>
          <p:nvPr/>
        </p:nvSpPr>
        <p:spPr>
          <a:xfrm>
            <a:off x="6686370" y="6045193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Excel</a:t>
            </a:r>
            <a:endParaRPr lang="ar-EG" dirty="0"/>
          </a:p>
        </p:txBody>
      </p:sp>
      <p:sp>
        <p:nvSpPr>
          <p:cNvPr id="129" name="Arrow: Pentagon 128">
            <a:extLst>
              <a:ext uri="{FF2B5EF4-FFF2-40B4-BE49-F238E27FC236}">
                <a16:creationId xmlns:a16="http://schemas.microsoft.com/office/drawing/2014/main" id="{9CF42776-87EB-B65B-771B-4BFE34D052CA}"/>
              </a:ext>
            </a:extLst>
          </p:cNvPr>
          <p:cNvSpPr/>
          <p:nvPr/>
        </p:nvSpPr>
        <p:spPr>
          <a:xfrm>
            <a:off x="158261" y="847416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2.1 System Architect :</a:t>
            </a:r>
          </a:p>
        </p:txBody>
      </p:sp>
    </p:spTree>
    <p:extLst>
      <p:ext uri="{BB962C8B-B14F-4D97-AF65-F5344CB8AC3E}">
        <p14:creationId xmlns:p14="http://schemas.microsoft.com/office/powerpoint/2010/main" val="41768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4" grpId="0" animBg="1"/>
      <p:bldP spid="43" grpId="0" animBg="1"/>
      <p:bldP spid="44" grpId="0" animBg="1"/>
      <p:bldP spid="45" grpId="0" animBg="1"/>
      <p:bldP spid="65" grpId="0" animBg="1"/>
      <p:bldP spid="66" grpId="0" animBg="1"/>
      <p:bldP spid="68" grpId="0" animBg="1"/>
      <p:bldP spid="80" grpId="0" animBg="1"/>
      <p:bldP spid="81" grpId="0" animBg="1"/>
      <p:bldP spid="82" grpId="0" animBg="1"/>
      <p:bldP spid="95" grpId="0" animBg="1"/>
      <p:bldP spid="96" grpId="0" animBg="1"/>
      <p:bldP spid="97" grpId="0" animBg="1"/>
      <p:bldP spid="125" grpId="0" animBg="1"/>
      <p:bldP spid="127" grpId="0" animBg="1"/>
      <p:bldP spid="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383194-8BB0-FAF1-53EB-13B9AF94CAF5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34038E-5C45-A970-9BE4-822C6AAD949C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A56D2A-3800-28E7-8DD1-B2DF34DD7830}"/>
              </a:ext>
            </a:extLst>
          </p:cNvPr>
          <p:cNvSpPr txBox="1"/>
          <p:nvPr/>
        </p:nvSpPr>
        <p:spPr>
          <a:xfrm>
            <a:off x="225086" y="821707"/>
            <a:ext cx="11195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Tools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B97E3-8D9C-B060-9B4E-041225D03556}"/>
              </a:ext>
            </a:extLst>
          </p:cNvPr>
          <p:cNvSpPr txBox="1"/>
          <p:nvPr/>
        </p:nvSpPr>
        <p:spPr>
          <a:xfrm>
            <a:off x="225086" y="3812143"/>
            <a:ext cx="18008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Technologies: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0941D-EEC5-423C-C4C1-261488424922}"/>
              </a:ext>
            </a:extLst>
          </p:cNvPr>
          <p:cNvSpPr txBox="1"/>
          <p:nvPr/>
        </p:nvSpPr>
        <p:spPr>
          <a:xfrm>
            <a:off x="361950" y="1543050"/>
            <a:ext cx="3531223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Workbench   -V 8.0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Studio          -V  2021.2.1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Figma website        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Color picker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Logo Designer         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Rive For animations     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Trello                         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365C-24E2-46EF-4065-689C9DF8798E}"/>
              </a:ext>
            </a:extLst>
          </p:cNvPr>
          <p:cNvSpPr txBox="1"/>
          <p:nvPr/>
        </p:nvSpPr>
        <p:spPr>
          <a:xfrm>
            <a:off x="533400" y="4181475"/>
            <a:ext cx="2958054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Dart           --Version 2.18.5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Flutter       --Version 3.3.9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  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 Cloud Messaging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MVVM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Provider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309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68E42-02D4-0295-EE35-17573EEE98A5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68DF-AF12-1E56-1973-40B31CB990B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A28713C-9C61-6360-9D66-7A0B983C34ED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62F37A29-0377-182B-1A91-A8D9459D0638}"/>
              </a:ext>
            </a:extLst>
          </p:cNvPr>
          <p:cNvSpPr/>
          <p:nvPr/>
        </p:nvSpPr>
        <p:spPr>
          <a:xfrm>
            <a:off x="225086" y="1848827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ER Diagram 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84DB3FF5-A193-84F0-5D54-42FF09F62C29}"/>
              </a:ext>
            </a:extLst>
          </p:cNvPr>
          <p:cNvSpPr/>
          <p:nvPr/>
        </p:nvSpPr>
        <p:spPr>
          <a:xfrm>
            <a:off x="225086" y="2429851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Model 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AEFF219-0AB9-7E39-BD32-D076F7D94AAF}"/>
              </a:ext>
            </a:extLst>
          </p:cNvPr>
          <p:cNvSpPr/>
          <p:nvPr/>
        </p:nvSpPr>
        <p:spPr>
          <a:xfrm>
            <a:off x="225086" y="3010875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Connection with firebase 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57463158-CF09-6359-35B4-70B4DD169F37}"/>
              </a:ext>
            </a:extLst>
          </p:cNvPr>
          <p:cNvSpPr/>
          <p:nvPr/>
        </p:nvSpPr>
        <p:spPr>
          <a:xfrm>
            <a:off x="225086" y="4753947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Sign up Authentication 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CB15284D-EACA-6157-35FF-EB9BE2614BB3}"/>
              </a:ext>
            </a:extLst>
          </p:cNvPr>
          <p:cNvSpPr/>
          <p:nvPr/>
        </p:nvSpPr>
        <p:spPr>
          <a:xfrm>
            <a:off x="225086" y="3591899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Tables Models on Firebase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082C59E-1017-100C-3F6F-5A535397E0DF}"/>
              </a:ext>
            </a:extLst>
          </p:cNvPr>
          <p:cNvSpPr/>
          <p:nvPr/>
        </p:nvSpPr>
        <p:spPr>
          <a:xfrm>
            <a:off x="225086" y="5334971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Login Authentication </a:t>
            </a:r>
            <a:endParaRPr lang="ar-EG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55CBB196-C208-B297-6892-6A8129A06D3B}"/>
              </a:ext>
            </a:extLst>
          </p:cNvPr>
          <p:cNvSpPr/>
          <p:nvPr/>
        </p:nvSpPr>
        <p:spPr>
          <a:xfrm>
            <a:off x="225086" y="4172923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875B32-1F52-0681-1D18-0FCE40E91BC4}"/>
              </a:ext>
            </a:extLst>
          </p:cNvPr>
          <p:cNvSpPr/>
          <p:nvPr/>
        </p:nvSpPr>
        <p:spPr>
          <a:xfrm>
            <a:off x="225086" y="5869086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Notifications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481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9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48C10F-43AA-617B-FD21-15E6B0E91EF2}"/>
              </a:ext>
            </a:extLst>
          </p:cNvPr>
          <p:cNvSpPr/>
          <p:nvPr/>
        </p:nvSpPr>
        <p:spPr>
          <a:xfrm>
            <a:off x="2445504" y="1903223"/>
            <a:ext cx="814517" cy="308131"/>
          </a:xfrm>
          <a:prstGeom prst="rect">
            <a:avLst/>
          </a:prstGeom>
          <a:solidFill>
            <a:srgbClr val="088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Slide</a:t>
            </a:r>
            <a:r>
              <a:rPr lang="en-US" sz="1700" b="1" dirty="0"/>
              <a:t> </a:t>
            </a:r>
            <a:endParaRPr lang="ar-EG" sz="17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8675A-3149-0362-4338-2903C29DA31B}"/>
              </a:ext>
            </a:extLst>
          </p:cNvPr>
          <p:cNvSpPr/>
          <p:nvPr/>
        </p:nvSpPr>
        <p:spPr>
          <a:xfrm>
            <a:off x="9689891" y="5040727"/>
            <a:ext cx="1260629" cy="417251"/>
          </a:xfrm>
          <a:prstGeom prst="rect">
            <a:avLst/>
          </a:prstGeom>
          <a:solidFill>
            <a:srgbClr val="088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Person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D60892-3017-6F66-7759-EEE08FF934F3}"/>
              </a:ext>
            </a:extLst>
          </p:cNvPr>
          <p:cNvSpPr/>
          <p:nvPr/>
        </p:nvSpPr>
        <p:spPr>
          <a:xfrm>
            <a:off x="679320" y="658421"/>
            <a:ext cx="881001" cy="16552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Image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04B2F1-24EF-4506-F19A-C706764D69AB}"/>
              </a:ext>
            </a:extLst>
          </p:cNvPr>
          <p:cNvSpPr/>
          <p:nvPr/>
        </p:nvSpPr>
        <p:spPr>
          <a:xfrm>
            <a:off x="1796781" y="652781"/>
            <a:ext cx="685876" cy="227979"/>
          </a:xfrm>
          <a:prstGeom prst="ellipse">
            <a:avLst/>
          </a:prstGeom>
          <a:noFill/>
          <a:ln w="28575" cap="flat" cmpd="dbl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Ceils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1DD8CE-C5E0-4B54-6514-4C9AEE5FE76D}"/>
              </a:ext>
            </a:extLst>
          </p:cNvPr>
          <p:cNvSpPr/>
          <p:nvPr/>
        </p:nvSpPr>
        <p:spPr>
          <a:xfrm>
            <a:off x="6389772" y="3488160"/>
            <a:ext cx="1163781" cy="406400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Level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1FE8EF-6425-DF04-21B9-3AA5BB398E36}"/>
              </a:ext>
            </a:extLst>
          </p:cNvPr>
          <p:cNvSpPr/>
          <p:nvPr/>
        </p:nvSpPr>
        <p:spPr>
          <a:xfrm>
            <a:off x="4665488" y="3752019"/>
            <a:ext cx="1163781" cy="406400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D9DAD7-4475-A1C7-72D3-545B0F883408}"/>
              </a:ext>
            </a:extLst>
          </p:cNvPr>
          <p:cNvSpPr/>
          <p:nvPr/>
        </p:nvSpPr>
        <p:spPr>
          <a:xfrm>
            <a:off x="8820756" y="3628955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rgbClr val="08809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400" b="1" u="sng" dirty="0">
                <a:solidFill>
                  <a:schemeClr val="accent5">
                    <a:lumMod val="75000"/>
                  </a:schemeClr>
                </a:solidFill>
              </a:rPr>
              <a:t>UserId</a:t>
            </a:r>
            <a:endParaRPr lang="ar-EG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C39023-9E8E-C99F-D9A0-70C1F8F5EEDA}"/>
              </a:ext>
            </a:extLst>
          </p:cNvPr>
          <p:cNvSpPr/>
          <p:nvPr/>
        </p:nvSpPr>
        <p:spPr>
          <a:xfrm>
            <a:off x="9386937" y="2938899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FE8931-18E4-979D-E80E-1F8F85902EBA}"/>
              </a:ext>
            </a:extLst>
          </p:cNvPr>
          <p:cNvSpPr/>
          <p:nvPr/>
        </p:nvSpPr>
        <p:spPr>
          <a:xfrm>
            <a:off x="10619744" y="2941348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Password</a:t>
            </a:r>
            <a:endParaRPr lang="ar-EG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6335FF-4BB8-06BC-C165-1669A2B5DA3A}"/>
              </a:ext>
            </a:extLst>
          </p:cNvPr>
          <p:cNvSpPr/>
          <p:nvPr/>
        </p:nvSpPr>
        <p:spPr>
          <a:xfrm>
            <a:off x="11040148" y="3717833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Phone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C0B96E-CDBF-64F5-5820-D199AD6CF7D4}"/>
              </a:ext>
            </a:extLst>
          </p:cNvPr>
          <p:cNvSpPr/>
          <p:nvPr/>
        </p:nvSpPr>
        <p:spPr>
          <a:xfrm>
            <a:off x="60042" y="604402"/>
            <a:ext cx="503919" cy="271199"/>
          </a:xfrm>
          <a:prstGeom prst="ellipse">
            <a:avLst/>
          </a:prstGeom>
          <a:noFill/>
          <a:ln w="28575" cap="flat" cmpd="sng" algn="ctr">
            <a:solidFill>
              <a:srgbClr val="08809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b="1" u="sng" dirty="0">
                <a:solidFill>
                  <a:schemeClr val="accent5">
                    <a:lumMod val="75000"/>
                  </a:schemeClr>
                </a:solidFill>
              </a:rPr>
              <a:t>ID</a:t>
            </a:r>
            <a:endParaRPr lang="ar-EG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FFD89B55-29BD-78CA-6FF0-C9139FFF5241}"/>
              </a:ext>
            </a:extLst>
          </p:cNvPr>
          <p:cNvSpPr/>
          <p:nvPr/>
        </p:nvSpPr>
        <p:spPr>
          <a:xfrm>
            <a:off x="6150963" y="2171376"/>
            <a:ext cx="1212207" cy="472525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Receipt </a:t>
            </a:r>
            <a:endParaRPr lang="ar-EG" sz="1050" dirty="0">
              <a:solidFill>
                <a:srgbClr val="7030A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98522E-BDFA-0CD5-7D71-8FD18BB00768}"/>
              </a:ext>
            </a:extLst>
          </p:cNvPr>
          <p:cNvCxnSpPr>
            <a:cxnSpLocks/>
            <a:stCxn id="34" idx="4"/>
            <a:endCxn id="2" idx="0"/>
          </p:cNvCxnSpPr>
          <p:nvPr/>
        </p:nvCxnSpPr>
        <p:spPr>
          <a:xfrm>
            <a:off x="312001" y="875599"/>
            <a:ext cx="2540763" cy="10276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25AC6C-27D7-871A-4613-DCACA891D7A6}"/>
              </a:ext>
            </a:extLst>
          </p:cNvPr>
          <p:cNvCxnSpPr>
            <a:cxnSpLocks/>
            <a:stCxn id="13" idx="4"/>
            <a:endCxn id="2" idx="0"/>
          </p:cNvCxnSpPr>
          <p:nvPr/>
        </p:nvCxnSpPr>
        <p:spPr>
          <a:xfrm>
            <a:off x="1119819" y="823941"/>
            <a:ext cx="1732944" cy="1079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A67495-E05F-51E7-E1A9-FB15DC9E6D2D}"/>
              </a:ext>
            </a:extLst>
          </p:cNvPr>
          <p:cNvCxnSpPr>
            <a:cxnSpLocks/>
            <a:stCxn id="24" idx="4"/>
            <a:endCxn id="2" idx="0"/>
          </p:cNvCxnSpPr>
          <p:nvPr/>
        </p:nvCxnSpPr>
        <p:spPr>
          <a:xfrm>
            <a:off x="2139719" y="880762"/>
            <a:ext cx="713045" cy="10224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294DE2-7351-B2DD-66E3-DA6A93233510}"/>
              </a:ext>
            </a:extLst>
          </p:cNvPr>
          <p:cNvCxnSpPr>
            <a:stCxn id="30" idx="4"/>
            <a:endCxn id="3" idx="0"/>
          </p:cNvCxnSpPr>
          <p:nvPr/>
        </p:nvCxnSpPr>
        <p:spPr>
          <a:xfrm>
            <a:off x="9402647" y="4035355"/>
            <a:ext cx="917559" cy="1005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7525C8-9FAD-B0E1-45F0-3D0F0DEF6426}"/>
              </a:ext>
            </a:extLst>
          </p:cNvPr>
          <p:cNvCxnSpPr>
            <a:stCxn id="31" idx="4"/>
            <a:endCxn id="3" idx="0"/>
          </p:cNvCxnSpPr>
          <p:nvPr/>
        </p:nvCxnSpPr>
        <p:spPr>
          <a:xfrm>
            <a:off x="9968828" y="3345299"/>
            <a:ext cx="351378" cy="16954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2038FE-A350-36DE-68CA-5C0A3281DE97}"/>
              </a:ext>
            </a:extLst>
          </p:cNvPr>
          <p:cNvCxnSpPr>
            <a:stCxn id="32" idx="4"/>
            <a:endCxn id="3" idx="0"/>
          </p:cNvCxnSpPr>
          <p:nvPr/>
        </p:nvCxnSpPr>
        <p:spPr>
          <a:xfrm flipH="1">
            <a:off x="10320206" y="3347748"/>
            <a:ext cx="881429" cy="16929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E5FBB8-A4FB-95CB-003F-92930C654E13}"/>
              </a:ext>
            </a:extLst>
          </p:cNvPr>
          <p:cNvCxnSpPr>
            <a:stCxn id="33" idx="4"/>
            <a:endCxn id="3" idx="0"/>
          </p:cNvCxnSpPr>
          <p:nvPr/>
        </p:nvCxnSpPr>
        <p:spPr>
          <a:xfrm flipH="1">
            <a:off x="10320206" y="4124233"/>
            <a:ext cx="1301833" cy="916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2CEBD2-25EE-E364-B50E-536C48B3BE17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3260022" y="2057289"/>
            <a:ext cx="2890940" cy="3503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1FD43C-998C-3EA7-7F0F-E49FC66886B7}"/>
              </a:ext>
            </a:extLst>
          </p:cNvPr>
          <p:cNvCxnSpPr>
            <a:cxnSpLocks/>
            <a:stCxn id="3" idx="1"/>
            <a:endCxn id="35" idx="3"/>
          </p:cNvCxnSpPr>
          <p:nvPr/>
        </p:nvCxnSpPr>
        <p:spPr>
          <a:xfrm flipH="1" flipV="1">
            <a:off x="7363170" y="2407639"/>
            <a:ext cx="2326721" cy="28417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7FE493-D36B-13C6-68C7-A822FA917053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5247379" y="2643899"/>
            <a:ext cx="1509687" cy="1108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805BC-B1F5-A9E5-B0A1-1230F3E242C4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6757067" y="2643900"/>
            <a:ext cx="214599" cy="8442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E184C-9D3D-B0A4-E37C-CC822F099859}"/>
              </a:ext>
            </a:extLst>
          </p:cNvPr>
          <p:cNvSpPr txBox="1"/>
          <p:nvPr/>
        </p:nvSpPr>
        <p:spPr>
          <a:xfrm>
            <a:off x="5901981" y="2104839"/>
            <a:ext cx="3337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9A4F25-490F-5952-3723-FC543770C9A7}"/>
              </a:ext>
            </a:extLst>
          </p:cNvPr>
          <p:cNvSpPr txBox="1"/>
          <p:nvPr/>
        </p:nvSpPr>
        <p:spPr>
          <a:xfrm>
            <a:off x="7336305" y="2152001"/>
            <a:ext cx="3818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EC02D-B357-B4A3-C87D-51E4DC03A8A4}"/>
              </a:ext>
            </a:extLst>
          </p:cNvPr>
          <p:cNvSpPr/>
          <p:nvPr/>
        </p:nvSpPr>
        <p:spPr>
          <a:xfrm>
            <a:off x="225086" y="28920"/>
            <a:ext cx="49116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1-The ER Diagram Conceptual Design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3F82F2-950B-61BA-DA04-7C7F3335D20D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37E1E8B-7147-C160-D63A-9C96ECE3C020}"/>
              </a:ext>
            </a:extLst>
          </p:cNvPr>
          <p:cNvSpPr/>
          <p:nvPr/>
        </p:nvSpPr>
        <p:spPr>
          <a:xfrm>
            <a:off x="2610339" y="641397"/>
            <a:ext cx="1315116" cy="227979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ArabicName</a:t>
            </a:r>
            <a:endParaRPr lang="ar-E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C05ABD-740A-302D-64A9-A764F8221574}"/>
              </a:ext>
            </a:extLst>
          </p:cNvPr>
          <p:cNvCxnSpPr>
            <a:cxnSpLocks/>
            <a:stCxn id="44" idx="4"/>
            <a:endCxn id="2" idx="0"/>
          </p:cNvCxnSpPr>
          <p:nvPr/>
        </p:nvCxnSpPr>
        <p:spPr>
          <a:xfrm flipH="1">
            <a:off x="2852763" y="869375"/>
            <a:ext cx="415135" cy="10338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3C44C7E-6FA0-6B10-4778-F6E54575C491}"/>
              </a:ext>
            </a:extLst>
          </p:cNvPr>
          <p:cNvSpPr/>
          <p:nvPr/>
        </p:nvSpPr>
        <p:spPr>
          <a:xfrm>
            <a:off x="60042" y="1242386"/>
            <a:ext cx="1137777" cy="198487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EngName</a:t>
            </a:r>
            <a:endParaRPr lang="ar-EG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ADC3CF-1F0D-3EA3-D33C-3A9B31FB2CCF}"/>
              </a:ext>
            </a:extLst>
          </p:cNvPr>
          <p:cNvCxnSpPr>
            <a:cxnSpLocks/>
            <a:stCxn id="2" idx="1"/>
            <a:endCxn id="58" idx="4"/>
          </p:cNvCxnSpPr>
          <p:nvPr/>
        </p:nvCxnSpPr>
        <p:spPr>
          <a:xfrm flipH="1" flipV="1">
            <a:off x="628930" y="1440872"/>
            <a:ext cx="1816575" cy="616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507FBDF-D4D9-6B7C-F27A-780CFA3DF7F9}"/>
              </a:ext>
            </a:extLst>
          </p:cNvPr>
          <p:cNvSpPr/>
          <p:nvPr/>
        </p:nvSpPr>
        <p:spPr>
          <a:xfrm>
            <a:off x="1071479" y="2015972"/>
            <a:ext cx="913856" cy="226779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Position</a:t>
            </a:r>
            <a:endParaRPr lang="ar-EG" sz="10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9A21817-462D-0E74-2E1B-9AFC1D6510A4}"/>
              </a:ext>
            </a:extLst>
          </p:cNvPr>
          <p:cNvCxnSpPr>
            <a:cxnSpLocks/>
            <a:stCxn id="2" idx="1"/>
            <a:endCxn id="70" idx="6"/>
          </p:cNvCxnSpPr>
          <p:nvPr/>
        </p:nvCxnSpPr>
        <p:spPr>
          <a:xfrm flipH="1">
            <a:off x="1985337" y="2057289"/>
            <a:ext cx="460169" cy="720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B02E060-B6D0-22E3-DF46-45DE927A81A9}"/>
              </a:ext>
            </a:extLst>
          </p:cNvPr>
          <p:cNvSpPr/>
          <p:nvPr/>
        </p:nvSpPr>
        <p:spPr>
          <a:xfrm>
            <a:off x="41717" y="2110297"/>
            <a:ext cx="881001" cy="198487"/>
          </a:xfrm>
          <a:prstGeom prst="ellipse">
            <a:avLst/>
          </a:prstGeom>
          <a:noFill/>
          <a:ln w="28575" cap="flat" cmpd="dbl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BoxNo</a:t>
            </a:r>
            <a:r>
              <a:rPr lang="en-US" dirty="0"/>
              <a:t> </a:t>
            </a:r>
            <a:endParaRPr lang="ar-E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C88F839-DA93-6DE7-1F57-A0A1ECFCAC5C}"/>
              </a:ext>
            </a:extLst>
          </p:cNvPr>
          <p:cNvCxnSpPr>
            <a:cxnSpLocks/>
            <a:stCxn id="79" idx="6"/>
            <a:endCxn id="70" idx="2"/>
          </p:cNvCxnSpPr>
          <p:nvPr/>
        </p:nvCxnSpPr>
        <p:spPr>
          <a:xfrm flipV="1">
            <a:off x="922717" y="2129361"/>
            <a:ext cx="148763" cy="801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2C885F-D277-08BC-108D-45C033B288D8}"/>
              </a:ext>
            </a:extLst>
          </p:cNvPr>
          <p:cNvSpPr/>
          <p:nvPr/>
        </p:nvSpPr>
        <p:spPr>
          <a:xfrm>
            <a:off x="65886" y="1639359"/>
            <a:ext cx="950686" cy="180476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SlideNo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1E8DA59-445E-92FB-0A79-C1B121F6BD8E}"/>
              </a:ext>
            </a:extLst>
          </p:cNvPr>
          <p:cNvCxnSpPr>
            <a:cxnSpLocks/>
            <a:stCxn id="84" idx="4"/>
            <a:endCxn id="70" idx="2"/>
          </p:cNvCxnSpPr>
          <p:nvPr/>
        </p:nvCxnSpPr>
        <p:spPr>
          <a:xfrm>
            <a:off x="541229" y="1819835"/>
            <a:ext cx="530250" cy="3095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184D664-650A-1231-604E-B1C3BD9FA511}"/>
              </a:ext>
            </a:extLst>
          </p:cNvPr>
          <p:cNvSpPr/>
          <p:nvPr/>
        </p:nvSpPr>
        <p:spPr>
          <a:xfrm>
            <a:off x="60040" y="2455729"/>
            <a:ext cx="1045019" cy="255136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CupBord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FE13C2-C59C-81B5-C048-584A8A8F9F59}"/>
              </a:ext>
            </a:extLst>
          </p:cNvPr>
          <p:cNvCxnSpPr>
            <a:cxnSpLocks/>
            <a:stCxn id="90" idx="6"/>
            <a:endCxn id="70" idx="2"/>
          </p:cNvCxnSpPr>
          <p:nvPr/>
        </p:nvCxnSpPr>
        <p:spPr>
          <a:xfrm flipH="1" flipV="1">
            <a:off x="1071480" y="2129361"/>
            <a:ext cx="33579" cy="4539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B355FC-A728-397B-9D6A-4DF1ABAC608D}"/>
              </a:ext>
            </a:extLst>
          </p:cNvPr>
          <p:cNvSpPr/>
          <p:nvPr/>
        </p:nvSpPr>
        <p:spPr>
          <a:xfrm>
            <a:off x="1045489" y="4845773"/>
            <a:ext cx="1480209" cy="389908"/>
          </a:xfrm>
          <a:prstGeom prst="rect">
            <a:avLst/>
          </a:prstGeom>
          <a:solidFill>
            <a:srgbClr val="08809C"/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SpecialGroup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08547C6-1B73-4890-69DC-E2484F68D21A}"/>
              </a:ext>
            </a:extLst>
          </p:cNvPr>
          <p:cNvCxnSpPr>
            <a:cxnSpLocks/>
            <a:stCxn id="2" idx="2"/>
            <a:endCxn id="135" idx="0"/>
          </p:cNvCxnSpPr>
          <p:nvPr/>
        </p:nvCxnSpPr>
        <p:spPr>
          <a:xfrm>
            <a:off x="2852764" y="2211354"/>
            <a:ext cx="1027" cy="1357927"/>
          </a:xfrm>
          <a:prstGeom prst="line">
            <a:avLst/>
          </a:prstGeom>
          <a:ln w="57150" cmpd="dbl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0A7C167B-75BC-4E6D-D63A-41784E9A9DA3}"/>
              </a:ext>
            </a:extLst>
          </p:cNvPr>
          <p:cNvSpPr/>
          <p:nvPr/>
        </p:nvSpPr>
        <p:spPr>
          <a:xfrm>
            <a:off x="2725445" y="3569281"/>
            <a:ext cx="256692" cy="229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ar-EG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7E246DC-2045-CB33-C2E6-994D9894CBE9}"/>
              </a:ext>
            </a:extLst>
          </p:cNvPr>
          <p:cNvCxnSpPr>
            <a:cxnSpLocks/>
            <a:stCxn id="135" idx="4"/>
            <a:endCxn id="131" idx="0"/>
          </p:cNvCxnSpPr>
          <p:nvPr/>
        </p:nvCxnSpPr>
        <p:spPr>
          <a:xfrm flipH="1">
            <a:off x="1785594" y="3799020"/>
            <a:ext cx="1068197" cy="1046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DFD471E-5364-6927-1DE0-291EFEA677AC}"/>
              </a:ext>
            </a:extLst>
          </p:cNvPr>
          <p:cNvSpPr/>
          <p:nvPr/>
        </p:nvSpPr>
        <p:spPr>
          <a:xfrm>
            <a:off x="3336889" y="4845773"/>
            <a:ext cx="814519" cy="389908"/>
          </a:xfrm>
          <a:prstGeom prst="rect">
            <a:avLst/>
          </a:prstGeom>
          <a:solidFill>
            <a:srgbClr val="08809C"/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Others </a:t>
            </a:r>
            <a:endParaRPr lang="ar-EG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20003F-D248-46F7-C0C5-30F32B239362}"/>
              </a:ext>
            </a:extLst>
          </p:cNvPr>
          <p:cNvCxnSpPr>
            <a:cxnSpLocks/>
            <a:stCxn id="135" idx="4"/>
            <a:endCxn id="144" idx="0"/>
          </p:cNvCxnSpPr>
          <p:nvPr/>
        </p:nvCxnSpPr>
        <p:spPr>
          <a:xfrm>
            <a:off x="2853791" y="3799020"/>
            <a:ext cx="890358" cy="1046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F5AD3C4D-D812-205C-B5FE-AC168D6874CB}"/>
              </a:ext>
            </a:extLst>
          </p:cNvPr>
          <p:cNvSpPr/>
          <p:nvPr/>
        </p:nvSpPr>
        <p:spPr>
          <a:xfrm>
            <a:off x="321904" y="3996402"/>
            <a:ext cx="1238417" cy="301468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Specimen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AB1F7E8-EBE3-9560-FE24-A91CA2418DF9}"/>
              </a:ext>
            </a:extLst>
          </p:cNvPr>
          <p:cNvCxnSpPr>
            <a:cxnSpLocks/>
            <a:stCxn id="153" idx="4"/>
            <a:endCxn id="131" idx="0"/>
          </p:cNvCxnSpPr>
          <p:nvPr/>
        </p:nvCxnSpPr>
        <p:spPr>
          <a:xfrm>
            <a:off x="941113" y="4297870"/>
            <a:ext cx="844481" cy="547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06A5B6BE-72F9-2AE9-1EAF-63F0F450CE67}"/>
              </a:ext>
            </a:extLst>
          </p:cNvPr>
          <p:cNvSpPr/>
          <p:nvPr/>
        </p:nvSpPr>
        <p:spPr>
          <a:xfrm>
            <a:off x="1495692" y="6142610"/>
            <a:ext cx="1238417" cy="281695"/>
          </a:xfrm>
          <a:prstGeom prst="ellipse">
            <a:avLst/>
          </a:prstGeom>
          <a:noFill/>
          <a:ln w="28575" cap="flat" cmpd="dbl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SectionType</a:t>
            </a:r>
            <a:r>
              <a:rPr lang="en-US" dirty="0"/>
              <a:t> </a:t>
            </a:r>
            <a:endParaRPr lang="ar-EG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479DCCE-CDA4-6BDE-9F06-5DA218C147D0}"/>
              </a:ext>
            </a:extLst>
          </p:cNvPr>
          <p:cNvCxnSpPr>
            <a:cxnSpLocks/>
            <a:stCxn id="166" idx="0"/>
            <a:endCxn id="144" idx="2"/>
          </p:cNvCxnSpPr>
          <p:nvPr/>
        </p:nvCxnSpPr>
        <p:spPr>
          <a:xfrm flipV="1">
            <a:off x="2114901" y="5235681"/>
            <a:ext cx="1629248" cy="906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E56E2F2-D09B-7B4B-D557-18893FFBE828}"/>
              </a:ext>
            </a:extLst>
          </p:cNvPr>
          <p:cNvSpPr/>
          <p:nvPr/>
        </p:nvSpPr>
        <p:spPr>
          <a:xfrm>
            <a:off x="3167553" y="1220683"/>
            <a:ext cx="881001" cy="16552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Count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EAC611F-166E-D048-4BB2-D547BAB68008}"/>
              </a:ext>
            </a:extLst>
          </p:cNvPr>
          <p:cNvCxnSpPr>
            <a:cxnSpLocks/>
            <a:stCxn id="182" idx="4"/>
            <a:endCxn id="2" idx="0"/>
          </p:cNvCxnSpPr>
          <p:nvPr/>
        </p:nvCxnSpPr>
        <p:spPr>
          <a:xfrm flipH="1">
            <a:off x="2852763" y="1386203"/>
            <a:ext cx="755291" cy="5170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99BE771D-ED2E-C3DE-3933-3F3F95A732A0}"/>
              </a:ext>
            </a:extLst>
          </p:cNvPr>
          <p:cNvSpPr/>
          <p:nvPr/>
        </p:nvSpPr>
        <p:spPr>
          <a:xfrm>
            <a:off x="4828977" y="6142609"/>
            <a:ext cx="1238417" cy="281695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Family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66C212A-91CB-2B8E-9620-A25DAE241C63}"/>
              </a:ext>
            </a:extLst>
          </p:cNvPr>
          <p:cNvCxnSpPr>
            <a:cxnSpLocks/>
            <a:stCxn id="186" idx="0"/>
            <a:endCxn id="144" idx="2"/>
          </p:cNvCxnSpPr>
          <p:nvPr/>
        </p:nvCxnSpPr>
        <p:spPr>
          <a:xfrm flipH="1" flipV="1">
            <a:off x="3744149" y="5235681"/>
            <a:ext cx="1704037" cy="906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F5EC2F39-46FC-3F43-9500-6938CDE2BC08}"/>
              </a:ext>
            </a:extLst>
          </p:cNvPr>
          <p:cNvSpPr/>
          <p:nvPr/>
        </p:nvSpPr>
        <p:spPr>
          <a:xfrm>
            <a:off x="3124941" y="6142610"/>
            <a:ext cx="1238417" cy="281695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LatineName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128C6A3-305A-A474-07D1-AB5C53BD6FD6}"/>
              </a:ext>
            </a:extLst>
          </p:cNvPr>
          <p:cNvCxnSpPr>
            <a:cxnSpLocks/>
            <a:stCxn id="199" idx="0"/>
            <a:endCxn id="144" idx="2"/>
          </p:cNvCxnSpPr>
          <p:nvPr/>
        </p:nvCxnSpPr>
        <p:spPr>
          <a:xfrm flipH="1" flipV="1">
            <a:off x="3744149" y="5235681"/>
            <a:ext cx="1" cy="906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47567F0C-6D9E-4580-1881-212B558560DE}"/>
              </a:ext>
            </a:extLst>
          </p:cNvPr>
          <p:cNvSpPr/>
          <p:nvPr/>
        </p:nvSpPr>
        <p:spPr>
          <a:xfrm>
            <a:off x="5511462" y="1030098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ReDate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C7487E1-7AB5-1E41-88FC-7CE3DCE8DB8A}"/>
              </a:ext>
            </a:extLst>
          </p:cNvPr>
          <p:cNvCxnSpPr>
            <a:cxnSpLocks/>
            <a:stCxn id="35" idx="0"/>
            <a:endCxn id="212" idx="4"/>
          </p:cNvCxnSpPr>
          <p:nvPr/>
        </p:nvCxnSpPr>
        <p:spPr>
          <a:xfrm flipH="1" flipV="1">
            <a:off x="6014741" y="1255754"/>
            <a:ext cx="742325" cy="915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C9F1584B-E93B-222C-B290-795B2EF8A8B7}"/>
              </a:ext>
            </a:extLst>
          </p:cNvPr>
          <p:cNvSpPr/>
          <p:nvPr/>
        </p:nvSpPr>
        <p:spPr>
          <a:xfrm>
            <a:off x="7138713" y="674146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Notes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FA16A5-DEB1-C29A-54A5-60C422E69F47}"/>
              </a:ext>
            </a:extLst>
          </p:cNvPr>
          <p:cNvCxnSpPr>
            <a:cxnSpLocks/>
            <a:stCxn id="35" idx="0"/>
            <a:endCxn id="222" idx="4"/>
          </p:cNvCxnSpPr>
          <p:nvPr/>
        </p:nvCxnSpPr>
        <p:spPr>
          <a:xfrm flipV="1">
            <a:off x="6757066" y="899801"/>
            <a:ext cx="884927" cy="1271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0B4BFD53-465F-E5F0-2CE2-F9AA537EDE31}"/>
              </a:ext>
            </a:extLst>
          </p:cNvPr>
          <p:cNvSpPr/>
          <p:nvPr/>
        </p:nvSpPr>
        <p:spPr>
          <a:xfrm>
            <a:off x="4317578" y="978894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StDate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84DBB26-0035-9D81-D3AF-A116C387B810}"/>
              </a:ext>
            </a:extLst>
          </p:cNvPr>
          <p:cNvCxnSpPr>
            <a:cxnSpLocks/>
            <a:stCxn id="35" idx="0"/>
            <a:endCxn id="225" idx="4"/>
          </p:cNvCxnSpPr>
          <p:nvPr/>
        </p:nvCxnSpPr>
        <p:spPr>
          <a:xfrm flipH="1" flipV="1">
            <a:off x="4820858" y="1204549"/>
            <a:ext cx="1936209" cy="966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25E868F6-B4E6-618A-A604-EDCF07D07639}"/>
              </a:ext>
            </a:extLst>
          </p:cNvPr>
          <p:cNvSpPr/>
          <p:nvPr/>
        </p:nvSpPr>
        <p:spPr>
          <a:xfrm>
            <a:off x="6021618" y="625135"/>
            <a:ext cx="1006556" cy="202913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EnDate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F5B6201-64C7-B04D-3436-DFC3146B12BC}"/>
              </a:ext>
            </a:extLst>
          </p:cNvPr>
          <p:cNvCxnSpPr>
            <a:cxnSpLocks/>
            <a:stCxn id="35" idx="0"/>
            <a:endCxn id="228" idx="4"/>
          </p:cNvCxnSpPr>
          <p:nvPr/>
        </p:nvCxnSpPr>
        <p:spPr>
          <a:xfrm flipH="1" flipV="1">
            <a:off x="6524898" y="828047"/>
            <a:ext cx="232169" cy="13433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09994A3B-E1C3-6037-A0CF-311B1B3311EE}"/>
              </a:ext>
            </a:extLst>
          </p:cNvPr>
          <p:cNvSpPr/>
          <p:nvPr/>
        </p:nvSpPr>
        <p:spPr>
          <a:xfrm>
            <a:off x="8299549" y="756550"/>
            <a:ext cx="1209705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Supervisor 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6220273-FA9A-9013-00A2-C11116593FDC}"/>
              </a:ext>
            </a:extLst>
          </p:cNvPr>
          <p:cNvCxnSpPr>
            <a:cxnSpLocks/>
            <a:stCxn id="35" idx="0"/>
            <a:endCxn id="233" idx="4"/>
          </p:cNvCxnSpPr>
          <p:nvPr/>
        </p:nvCxnSpPr>
        <p:spPr>
          <a:xfrm flipV="1">
            <a:off x="6757066" y="982203"/>
            <a:ext cx="2147337" cy="11891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FC2AC2AD-6DE6-C36D-D805-A20BAEA1F4F9}"/>
              </a:ext>
            </a:extLst>
          </p:cNvPr>
          <p:cNvSpPr/>
          <p:nvPr/>
        </p:nvSpPr>
        <p:spPr>
          <a:xfrm>
            <a:off x="10320206" y="586706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Course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D279AC9-F84B-1524-603B-55E2F19AA372}"/>
              </a:ext>
            </a:extLst>
          </p:cNvPr>
          <p:cNvCxnSpPr>
            <a:cxnSpLocks/>
            <a:stCxn id="35" idx="0"/>
            <a:endCxn id="238" idx="4"/>
          </p:cNvCxnSpPr>
          <p:nvPr/>
        </p:nvCxnSpPr>
        <p:spPr>
          <a:xfrm flipV="1">
            <a:off x="6757066" y="812361"/>
            <a:ext cx="4066419" cy="13590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42D3FC6A-6870-764D-1C0E-C4F85EB8F7A1}"/>
              </a:ext>
            </a:extLst>
          </p:cNvPr>
          <p:cNvSpPr/>
          <p:nvPr/>
        </p:nvSpPr>
        <p:spPr>
          <a:xfrm>
            <a:off x="3786547" y="2775643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FNum</a:t>
            </a:r>
            <a:endParaRPr lang="ar-EG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AE6B452-701C-BB3B-AF57-602B4CCAC12A}"/>
              </a:ext>
            </a:extLst>
          </p:cNvPr>
          <p:cNvCxnSpPr>
            <a:cxnSpLocks/>
            <a:stCxn id="35" idx="2"/>
            <a:endCxn id="241" idx="6"/>
          </p:cNvCxnSpPr>
          <p:nvPr/>
        </p:nvCxnSpPr>
        <p:spPr>
          <a:xfrm flipH="1">
            <a:off x="4793106" y="2643902"/>
            <a:ext cx="1963961" cy="244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EC5DD213-B41F-1AB1-1C1B-2CF2EA343D7A}"/>
              </a:ext>
            </a:extLst>
          </p:cNvPr>
          <p:cNvSpPr/>
          <p:nvPr/>
        </p:nvSpPr>
        <p:spPr>
          <a:xfrm>
            <a:off x="8927363" y="5939409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Email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7C61DA4-4E18-8EED-D96B-0483947D18C2}"/>
              </a:ext>
            </a:extLst>
          </p:cNvPr>
          <p:cNvCxnSpPr>
            <a:cxnSpLocks/>
            <a:stCxn id="289" idx="0"/>
            <a:endCxn id="3" idx="2"/>
          </p:cNvCxnSpPr>
          <p:nvPr/>
        </p:nvCxnSpPr>
        <p:spPr>
          <a:xfrm flipV="1">
            <a:off x="9509254" y="5457978"/>
            <a:ext cx="810952" cy="481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E0E239EA-0BCA-2A6E-1239-270CED7E35C6}"/>
              </a:ext>
            </a:extLst>
          </p:cNvPr>
          <p:cNvSpPr/>
          <p:nvPr/>
        </p:nvSpPr>
        <p:spPr>
          <a:xfrm>
            <a:off x="10696308" y="5939409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Type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2B1D31B-B03E-DCDF-E5D2-B4BCABA2489A}"/>
              </a:ext>
            </a:extLst>
          </p:cNvPr>
          <p:cNvCxnSpPr>
            <a:cxnSpLocks/>
            <a:stCxn id="293" idx="0"/>
            <a:endCxn id="3" idx="2"/>
          </p:cNvCxnSpPr>
          <p:nvPr/>
        </p:nvCxnSpPr>
        <p:spPr>
          <a:xfrm flipH="1" flipV="1">
            <a:off x="10320206" y="5457978"/>
            <a:ext cx="957993" cy="481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91" grpId="0"/>
      <p:bldP spid="92" grpId="0"/>
      <p:bldP spid="38" grpId="0"/>
      <p:bldP spid="44" grpId="0" animBg="1"/>
      <p:bldP spid="58" grpId="0" animBg="1"/>
      <p:bldP spid="70" grpId="0" animBg="1"/>
      <p:bldP spid="79" grpId="0" animBg="1"/>
      <p:bldP spid="84" grpId="0" animBg="1"/>
      <p:bldP spid="90" grpId="0" animBg="1"/>
      <p:bldP spid="131" grpId="0" animBg="1"/>
      <p:bldP spid="135" grpId="0" animBg="1"/>
      <p:bldP spid="144" grpId="0" animBg="1"/>
      <p:bldP spid="153" grpId="0" animBg="1"/>
      <p:bldP spid="166" grpId="0" animBg="1"/>
      <p:bldP spid="182" grpId="0" animBg="1"/>
      <p:bldP spid="186" grpId="0" animBg="1"/>
      <p:bldP spid="199" grpId="0" animBg="1"/>
      <p:bldP spid="212" grpId="0" animBg="1"/>
      <p:bldP spid="222" grpId="0" animBg="1"/>
      <p:bldP spid="225" grpId="0" animBg="1"/>
      <p:bldP spid="228" grpId="0" animBg="1"/>
      <p:bldP spid="233" grpId="0" animBg="1"/>
      <p:bldP spid="238" grpId="0" animBg="1"/>
      <p:bldP spid="241" grpId="0" animBg="1"/>
      <p:bldP spid="289" grpId="0" animBg="1"/>
      <p:bldP spid="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1B708-EF53-C349-A071-E838B33639A3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E7299A-CB76-F95C-48EA-52861E11F08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B262299-5CB9-4902-9576-F8B53E9DC7DD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21B8-9086-A373-3DED-78E2C7B97B92}"/>
              </a:ext>
            </a:extLst>
          </p:cNvPr>
          <p:cNvSpPr txBox="1"/>
          <p:nvPr/>
        </p:nvSpPr>
        <p:spPr>
          <a:xfrm>
            <a:off x="93019" y="1384829"/>
            <a:ext cx="2221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Model : </a:t>
            </a:r>
          </a:p>
        </p:txBody>
      </p:sp>
      <p:pic>
        <p:nvPicPr>
          <p:cNvPr id="11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F535D98-A483-D9EC-AE72-BA637D19C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5" y="1767326"/>
            <a:ext cx="11728789" cy="49573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3551</TotalTime>
  <Words>444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Sales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waheed</dc:creator>
  <cp:lastModifiedBy>mahmoud waheed</cp:lastModifiedBy>
  <cp:revision>346</cp:revision>
  <cp:lastPrinted>2022-05-04T01:39:48Z</cp:lastPrinted>
  <dcterms:created xsi:type="dcterms:W3CDTF">2022-02-27T12:18:53Z</dcterms:created>
  <dcterms:modified xsi:type="dcterms:W3CDTF">2024-06-05T01:21:53Z</dcterms:modified>
</cp:coreProperties>
</file>