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A23C-2388-4B5E-869E-9D3D53FB645C}" type="datetimeFigureOut">
              <a:rPr lang="en-US" smtClean="0"/>
              <a:t>2019-07-09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6592-5323-4B31-A137-0EB282FA8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5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A23C-2388-4B5E-869E-9D3D53FB645C}" type="datetimeFigureOut">
              <a:rPr lang="en-US" smtClean="0"/>
              <a:t>2019-07-09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6592-5323-4B31-A137-0EB282FA8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1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A23C-2388-4B5E-869E-9D3D53FB645C}" type="datetimeFigureOut">
              <a:rPr lang="en-US" smtClean="0"/>
              <a:t>2019-07-09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6592-5323-4B31-A137-0EB282FA8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A23C-2388-4B5E-869E-9D3D53FB645C}" type="datetimeFigureOut">
              <a:rPr lang="en-US" smtClean="0"/>
              <a:t>2019-07-09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6592-5323-4B31-A137-0EB282FA8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A23C-2388-4B5E-869E-9D3D53FB645C}" type="datetimeFigureOut">
              <a:rPr lang="en-US" smtClean="0"/>
              <a:t>2019-07-09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6592-5323-4B31-A137-0EB282FA8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1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A23C-2388-4B5E-869E-9D3D53FB645C}" type="datetimeFigureOut">
              <a:rPr lang="en-US" smtClean="0"/>
              <a:t>2019-07-09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6592-5323-4B31-A137-0EB282FA8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7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A23C-2388-4B5E-869E-9D3D53FB645C}" type="datetimeFigureOut">
              <a:rPr lang="en-US" smtClean="0"/>
              <a:t>2019-07-09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6592-5323-4B31-A137-0EB282FA8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1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A23C-2388-4B5E-869E-9D3D53FB645C}" type="datetimeFigureOut">
              <a:rPr lang="en-US" smtClean="0"/>
              <a:t>2019-07-09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6592-5323-4B31-A137-0EB282FA8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2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A23C-2388-4B5E-869E-9D3D53FB645C}" type="datetimeFigureOut">
              <a:rPr lang="en-US" smtClean="0"/>
              <a:t>2019-07-09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6592-5323-4B31-A137-0EB282FA8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A23C-2388-4B5E-869E-9D3D53FB645C}" type="datetimeFigureOut">
              <a:rPr lang="en-US" smtClean="0"/>
              <a:t>2019-07-09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6592-5323-4B31-A137-0EB282FA8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3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A23C-2388-4B5E-869E-9D3D53FB645C}" type="datetimeFigureOut">
              <a:rPr lang="en-US" smtClean="0"/>
              <a:t>2019-07-09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6592-5323-4B31-A137-0EB282FA8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DA23C-2388-4B5E-869E-9D3D53FB645C}" type="datetimeFigureOut">
              <a:rPr lang="en-US" smtClean="0"/>
              <a:t>2019-07-09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E6592-5323-4B31-A137-0EB282FA8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1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H="1" flipV="1">
            <a:off x="1103811" y="1123406"/>
            <a:ext cx="10887" cy="4495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114698" y="5618735"/>
            <a:ext cx="67932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339585" y="3804843"/>
            <a:ext cx="2759873" cy="1466638"/>
            <a:chOff x="1772680" y="3767602"/>
            <a:chExt cx="2759873" cy="1466638"/>
          </a:xfrm>
        </p:grpSpPr>
        <p:sp>
          <p:nvSpPr>
            <p:cNvPr id="11" name="Oval 10"/>
            <p:cNvSpPr/>
            <p:nvPr/>
          </p:nvSpPr>
          <p:spPr>
            <a:xfrm>
              <a:off x="3467538" y="4784324"/>
              <a:ext cx="400595" cy="39756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43693" y="4196172"/>
              <a:ext cx="374468" cy="3693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93823" y="4549373"/>
              <a:ext cx="349377" cy="3693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02697" y="3767602"/>
              <a:ext cx="611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Four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72680" y="4734039"/>
              <a:ext cx="560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Five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42007" y="4864908"/>
              <a:ext cx="590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Tree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887281" y="3554512"/>
            <a:ext cx="2419854" cy="1802354"/>
            <a:chOff x="7699378" y="2932212"/>
            <a:chExt cx="2419854" cy="1802354"/>
          </a:xfrm>
        </p:grpSpPr>
        <p:sp>
          <p:nvSpPr>
            <p:cNvPr id="13" name="Oval 12"/>
            <p:cNvSpPr/>
            <p:nvPr/>
          </p:nvSpPr>
          <p:spPr>
            <a:xfrm>
              <a:off x="8217731" y="3465472"/>
              <a:ext cx="385330" cy="369331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791303" y="4104295"/>
              <a:ext cx="433252" cy="3693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939445" y="3192576"/>
              <a:ext cx="433252" cy="359628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99378" y="3834803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Kiwi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244150" y="4365234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Apple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251943" y="2932212"/>
              <a:ext cx="867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Orange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648510" y="1751976"/>
            <a:ext cx="3152830" cy="1541465"/>
            <a:chOff x="2795148" y="1505673"/>
            <a:chExt cx="3152830" cy="1541465"/>
          </a:xfrm>
        </p:grpSpPr>
        <p:sp>
          <p:nvSpPr>
            <p:cNvPr id="54" name="Oval 53"/>
            <p:cNvSpPr/>
            <p:nvPr/>
          </p:nvSpPr>
          <p:spPr>
            <a:xfrm>
              <a:off x="3581273" y="1740060"/>
              <a:ext cx="374469" cy="311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448957" y="1703031"/>
              <a:ext cx="423587" cy="34725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866606" y="2551607"/>
              <a:ext cx="361406" cy="34834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767942" y="2512421"/>
              <a:ext cx="394315" cy="3870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95148" y="194813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Queen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915050" y="1505673"/>
              <a:ext cx="918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Woman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38792" y="2677806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King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33707" y="266061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Man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646498" y="1751976"/>
            <a:ext cx="1385589" cy="1270600"/>
            <a:chOff x="8137644" y="570434"/>
            <a:chExt cx="1385589" cy="1270600"/>
          </a:xfrm>
        </p:grpSpPr>
        <p:sp>
          <p:nvSpPr>
            <p:cNvPr id="51" name="Oval 50"/>
            <p:cNvSpPr/>
            <p:nvPr/>
          </p:nvSpPr>
          <p:spPr>
            <a:xfrm>
              <a:off x="8137644" y="833888"/>
              <a:ext cx="385330" cy="36774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473442" y="1453123"/>
              <a:ext cx="422364" cy="38791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588354" y="570434"/>
              <a:ext cx="493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Cat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965067" y="1453123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34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2019-07-09T08:29:07Z</dcterms:created>
  <dcterms:modified xsi:type="dcterms:W3CDTF">2019-07-09T08:50:40Z</dcterms:modified>
</cp:coreProperties>
</file>