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4"/>
  </p:notesMasterIdLst>
  <p:sldIdLst>
    <p:sldId id="326" r:id="rId2"/>
    <p:sldId id="366" r:id="rId3"/>
    <p:sldId id="409" r:id="rId4"/>
    <p:sldId id="410" r:id="rId5"/>
    <p:sldId id="417" r:id="rId6"/>
    <p:sldId id="418" r:id="rId7"/>
    <p:sldId id="411" r:id="rId8"/>
    <p:sldId id="412" r:id="rId9"/>
    <p:sldId id="413" r:id="rId10"/>
    <p:sldId id="414" r:id="rId11"/>
    <p:sldId id="415" r:id="rId12"/>
    <p:sldId id="416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" initials="G" lastIdx="2" clrIdx="0">
    <p:extLst>
      <p:ext uri="{19B8F6BF-5375-455C-9EA6-DF929625EA0E}">
        <p15:presenceInfo xmlns:p15="http://schemas.microsoft.com/office/powerpoint/2012/main" userId="Gues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6600"/>
    <a:srgbClr val="5656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3" autoAdjust="0"/>
    <p:restoredTop sz="94746" autoAdjust="0"/>
  </p:normalViewPr>
  <p:slideViewPr>
    <p:cSldViewPr>
      <p:cViewPr varScale="1">
        <p:scale>
          <a:sx n="74" d="100"/>
          <a:sy n="74" d="100"/>
        </p:scale>
        <p:origin x="11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3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video\Codes\Oil_weil_acidizing\DataSet\feture_correlation_rank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Features Correlation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rounded corr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val>
            <c:numRef>
              <c:f>Sheet1!$D$2:$D$463</c:f>
              <c:numCache>
                <c:formatCode>General</c:formatCode>
                <c:ptCount val="462"/>
                <c:pt idx="0">
                  <c:v>-1</c:v>
                </c:pt>
                <c:pt idx="1">
                  <c:v>-1</c:v>
                </c:pt>
                <c:pt idx="2">
                  <c:v>-0.9</c:v>
                </c:pt>
                <c:pt idx="3">
                  <c:v>-0.9</c:v>
                </c:pt>
                <c:pt idx="4">
                  <c:v>-0.9</c:v>
                </c:pt>
                <c:pt idx="5">
                  <c:v>-0.9</c:v>
                </c:pt>
                <c:pt idx="6">
                  <c:v>-0.9</c:v>
                </c:pt>
                <c:pt idx="7">
                  <c:v>-0.9</c:v>
                </c:pt>
                <c:pt idx="8">
                  <c:v>-0.9</c:v>
                </c:pt>
                <c:pt idx="9">
                  <c:v>-0.9</c:v>
                </c:pt>
                <c:pt idx="10">
                  <c:v>-0.9</c:v>
                </c:pt>
                <c:pt idx="11">
                  <c:v>-0.9</c:v>
                </c:pt>
                <c:pt idx="12">
                  <c:v>-0.8</c:v>
                </c:pt>
                <c:pt idx="13">
                  <c:v>-0.8</c:v>
                </c:pt>
                <c:pt idx="14">
                  <c:v>-0.8</c:v>
                </c:pt>
                <c:pt idx="15">
                  <c:v>-0.8</c:v>
                </c:pt>
                <c:pt idx="16">
                  <c:v>-0.8</c:v>
                </c:pt>
                <c:pt idx="17">
                  <c:v>-0.8</c:v>
                </c:pt>
                <c:pt idx="18">
                  <c:v>-0.7</c:v>
                </c:pt>
                <c:pt idx="19">
                  <c:v>-0.7</c:v>
                </c:pt>
                <c:pt idx="20">
                  <c:v>-0.6</c:v>
                </c:pt>
                <c:pt idx="21">
                  <c:v>-0.6</c:v>
                </c:pt>
                <c:pt idx="22">
                  <c:v>-0.6</c:v>
                </c:pt>
                <c:pt idx="23">
                  <c:v>-0.6</c:v>
                </c:pt>
                <c:pt idx="24">
                  <c:v>-0.6</c:v>
                </c:pt>
                <c:pt idx="25">
                  <c:v>-0.6</c:v>
                </c:pt>
                <c:pt idx="26">
                  <c:v>-0.6</c:v>
                </c:pt>
                <c:pt idx="27">
                  <c:v>-0.6</c:v>
                </c:pt>
                <c:pt idx="28">
                  <c:v>-0.6</c:v>
                </c:pt>
                <c:pt idx="29">
                  <c:v>-0.6</c:v>
                </c:pt>
                <c:pt idx="30">
                  <c:v>-0.5</c:v>
                </c:pt>
                <c:pt idx="31">
                  <c:v>-0.5</c:v>
                </c:pt>
                <c:pt idx="32">
                  <c:v>-0.5</c:v>
                </c:pt>
                <c:pt idx="33">
                  <c:v>-0.5</c:v>
                </c:pt>
                <c:pt idx="34">
                  <c:v>-0.5</c:v>
                </c:pt>
                <c:pt idx="35">
                  <c:v>-0.5</c:v>
                </c:pt>
                <c:pt idx="36">
                  <c:v>-0.5</c:v>
                </c:pt>
                <c:pt idx="37">
                  <c:v>-0.5</c:v>
                </c:pt>
                <c:pt idx="38">
                  <c:v>-0.5</c:v>
                </c:pt>
                <c:pt idx="39">
                  <c:v>-0.5</c:v>
                </c:pt>
                <c:pt idx="40">
                  <c:v>-0.5</c:v>
                </c:pt>
                <c:pt idx="41">
                  <c:v>-0.5</c:v>
                </c:pt>
                <c:pt idx="42">
                  <c:v>-0.5</c:v>
                </c:pt>
                <c:pt idx="43">
                  <c:v>-0.5</c:v>
                </c:pt>
                <c:pt idx="44">
                  <c:v>-0.5</c:v>
                </c:pt>
                <c:pt idx="45">
                  <c:v>-0.5</c:v>
                </c:pt>
                <c:pt idx="46">
                  <c:v>-0.5</c:v>
                </c:pt>
                <c:pt idx="47">
                  <c:v>-0.5</c:v>
                </c:pt>
                <c:pt idx="48">
                  <c:v>-0.5</c:v>
                </c:pt>
                <c:pt idx="49">
                  <c:v>-0.5</c:v>
                </c:pt>
                <c:pt idx="50">
                  <c:v>-0.4</c:v>
                </c:pt>
                <c:pt idx="51">
                  <c:v>-0.4</c:v>
                </c:pt>
                <c:pt idx="52">
                  <c:v>-0.4</c:v>
                </c:pt>
                <c:pt idx="53">
                  <c:v>-0.4</c:v>
                </c:pt>
                <c:pt idx="54">
                  <c:v>-0.4</c:v>
                </c:pt>
                <c:pt idx="55">
                  <c:v>-0.4</c:v>
                </c:pt>
                <c:pt idx="56">
                  <c:v>-0.4</c:v>
                </c:pt>
                <c:pt idx="57">
                  <c:v>-0.4</c:v>
                </c:pt>
                <c:pt idx="58">
                  <c:v>-0.4</c:v>
                </c:pt>
                <c:pt idx="59">
                  <c:v>-0.4</c:v>
                </c:pt>
                <c:pt idx="60">
                  <c:v>-0.4</c:v>
                </c:pt>
                <c:pt idx="61">
                  <c:v>-0.4</c:v>
                </c:pt>
                <c:pt idx="62">
                  <c:v>-0.4</c:v>
                </c:pt>
                <c:pt idx="63">
                  <c:v>-0.4</c:v>
                </c:pt>
                <c:pt idx="64">
                  <c:v>-0.3</c:v>
                </c:pt>
                <c:pt idx="65">
                  <c:v>-0.3</c:v>
                </c:pt>
                <c:pt idx="66">
                  <c:v>-0.3</c:v>
                </c:pt>
                <c:pt idx="67">
                  <c:v>-0.3</c:v>
                </c:pt>
                <c:pt idx="68">
                  <c:v>-0.3</c:v>
                </c:pt>
                <c:pt idx="69">
                  <c:v>-0.3</c:v>
                </c:pt>
                <c:pt idx="70">
                  <c:v>-0.3</c:v>
                </c:pt>
                <c:pt idx="71">
                  <c:v>-0.3</c:v>
                </c:pt>
                <c:pt idx="72">
                  <c:v>-0.3</c:v>
                </c:pt>
                <c:pt idx="73">
                  <c:v>-0.3</c:v>
                </c:pt>
                <c:pt idx="74">
                  <c:v>-0.3</c:v>
                </c:pt>
                <c:pt idx="75">
                  <c:v>-0.3</c:v>
                </c:pt>
                <c:pt idx="76">
                  <c:v>-0.3</c:v>
                </c:pt>
                <c:pt idx="77">
                  <c:v>-0.3</c:v>
                </c:pt>
                <c:pt idx="78">
                  <c:v>-0.3</c:v>
                </c:pt>
                <c:pt idx="79">
                  <c:v>-0.3</c:v>
                </c:pt>
                <c:pt idx="80">
                  <c:v>-0.2</c:v>
                </c:pt>
                <c:pt idx="81">
                  <c:v>-0.2</c:v>
                </c:pt>
                <c:pt idx="82">
                  <c:v>-0.2</c:v>
                </c:pt>
                <c:pt idx="83">
                  <c:v>-0.2</c:v>
                </c:pt>
                <c:pt idx="84">
                  <c:v>-0.2</c:v>
                </c:pt>
                <c:pt idx="85">
                  <c:v>-0.2</c:v>
                </c:pt>
                <c:pt idx="86">
                  <c:v>-0.2</c:v>
                </c:pt>
                <c:pt idx="87">
                  <c:v>-0.2</c:v>
                </c:pt>
                <c:pt idx="88">
                  <c:v>-0.2</c:v>
                </c:pt>
                <c:pt idx="89">
                  <c:v>-0.2</c:v>
                </c:pt>
                <c:pt idx="90">
                  <c:v>-0.2</c:v>
                </c:pt>
                <c:pt idx="91">
                  <c:v>-0.2</c:v>
                </c:pt>
                <c:pt idx="92">
                  <c:v>-0.2</c:v>
                </c:pt>
                <c:pt idx="93">
                  <c:v>-0.2</c:v>
                </c:pt>
                <c:pt idx="94">
                  <c:v>-0.2</c:v>
                </c:pt>
                <c:pt idx="95">
                  <c:v>-0.2</c:v>
                </c:pt>
                <c:pt idx="96">
                  <c:v>-0.2</c:v>
                </c:pt>
                <c:pt idx="97">
                  <c:v>-0.2</c:v>
                </c:pt>
                <c:pt idx="98">
                  <c:v>-0.2</c:v>
                </c:pt>
                <c:pt idx="99">
                  <c:v>-0.2</c:v>
                </c:pt>
                <c:pt idx="100">
                  <c:v>-0.2</c:v>
                </c:pt>
                <c:pt idx="101">
                  <c:v>-0.2</c:v>
                </c:pt>
                <c:pt idx="102">
                  <c:v>-0.2</c:v>
                </c:pt>
                <c:pt idx="103">
                  <c:v>-0.2</c:v>
                </c:pt>
                <c:pt idx="104">
                  <c:v>-0.2</c:v>
                </c:pt>
                <c:pt idx="105">
                  <c:v>-0.2</c:v>
                </c:pt>
                <c:pt idx="106">
                  <c:v>-0.2</c:v>
                </c:pt>
                <c:pt idx="107">
                  <c:v>-0.2</c:v>
                </c:pt>
                <c:pt idx="108">
                  <c:v>-0.2</c:v>
                </c:pt>
                <c:pt idx="109">
                  <c:v>-0.2</c:v>
                </c:pt>
                <c:pt idx="110">
                  <c:v>-0.2</c:v>
                </c:pt>
                <c:pt idx="111">
                  <c:v>-0.2</c:v>
                </c:pt>
                <c:pt idx="112">
                  <c:v>-0.1</c:v>
                </c:pt>
                <c:pt idx="113">
                  <c:v>-0.1</c:v>
                </c:pt>
                <c:pt idx="114">
                  <c:v>-0.1</c:v>
                </c:pt>
                <c:pt idx="115">
                  <c:v>-0.1</c:v>
                </c:pt>
                <c:pt idx="116">
                  <c:v>-0.1</c:v>
                </c:pt>
                <c:pt idx="117">
                  <c:v>-0.1</c:v>
                </c:pt>
                <c:pt idx="118">
                  <c:v>-0.1</c:v>
                </c:pt>
                <c:pt idx="119">
                  <c:v>-0.1</c:v>
                </c:pt>
                <c:pt idx="120">
                  <c:v>-0.1</c:v>
                </c:pt>
                <c:pt idx="121">
                  <c:v>-0.1</c:v>
                </c:pt>
                <c:pt idx="122">
                  <c:v>-0.1</c:v>
                </c:pt>
                <c:pt idx="123">
                  <c:v>-0.1</c:v>
                </c:pt>
                <c:pt idx="124">
                  <c:v>-0.1</c:v>
                </c:pt>
                <c:pt idx="125">
                  <c:v>-0.1</c:v>
                </c:pt>
                <c:pt idx="126">
                  <c:v>-0.1</c:v>
                </c:pt>
                <c:pt idx="127">
                  <c:v>-0.1</c:v>
                </c:pt>
                <c:pt idx="128">
                  <c:v>-0.1</c:v>
                </c:pt>
                <c:pt idx="129">
                  <c:v>-0.1</c:v>
                </c:pt>
                <c:pt idx="130">
                  <c:v>-0.1</c:v>
                </c:pt>
                <c:pt idx="131">
                  <c:v>-0.1</c:v>
                </c:pt>
                <c:pt idx="132">
                  <c:v>-0.1</c:v>
                </c:pt>
                <c:pt idx="133">
                  <c:v>-0.1</c:v>
                </c:pt>
                <c:pt idx="134">
                  <c:v>-0.1</c:v>
                </c:pt>
                <c:pt idx="135">
                  <c:v>-0.1</c:v>
                </c:pt>
                <c:pt idx="136">
                  <c:v>-0.1</c:v>
                </c:pt>
                <c:pt idx="137">
                  <c:v>-0.1</c:v>
                </c:pt>
                <c:pt idx="138">
                  <c:v>-0.1</c:v>
                </c:pt>
                <c:pt idx="139">
                  <c:v>-0.1</c:v>
                </c:pt>
                <c:pt idx="140">
                  <c:v>-0.1</c:v>
                </c:pt>
                <c:pt idx="141">
                  <c:v>-0.1</c:v>
                </c:pt>
                <c:pt idx="142">
                  <c:v>-0.1</c:v>
                </c:pt>
                <c:pt idx="143">
                  <c:v>-0.1</c:v>
                </c:pt>
                <c:pt idx="144">
                  <c:v>-0.1</c:v>
                </c:pt>
                <c:pt idx="145">
                  <c:v>-0.1</c:v>
                </c:pt>
                <c:pt idx="146">
                  <c:v>-0.1</c:v>
                </c:pt>
                <c:pt idx="147">
                  <c:v>-0.1</c:v>
                </c:pt>
                <c:pt idx="148">
                  <c:v>-0.1</c:v>
                </c:pt>
                <c:pt idx="149">
                  <c:v>-0.1</c:v>
                </c:pt>
                <c:pt idx="150">
                  <c:v>-0.1</c:v>
                </c:pt>
                <c:pt idx="151">
                  <c:v>-0.1</c:v>
                </c:pt>
                <c:pt idx="152">
                  <c:v>-0.1</c:v>
                </c:pt>
                <c:pt idx="153">
                  <c:v>-0.1</c:v>
                </c:pt>
                <c:pt idx="154">
                  <c:v>-0.1</c:v>
                </c:pt>
                <c:pt idx="155">
                  <c:v>-0.1</c:v>
                </c:pt>
                <c:pt idx="156">
                  <c:v>-0.1</c:v>
                </c:pt>
                <c:pt idx="157">
                  <c:v>-0.1</c:v>
                </c:pt>
                <c:pt idx="158">
                  <c:v>-0.1</c:v>
                </c:pt>
                <c:pt idx="159">
                  <c:v>-0.1</c:v>
                </c:pt>
                <c:pt idx="160">
                  <c:v>-0.1</c:v>
                </c:pt>
                <c:pt idx="161">
                  <c:v>-0.1</c:v>
                </c:pt>
                <c:pt idx="162">
                  <c:v>-0.1</c:v>
                </c:pt>
                <c:pt idx="163">
                  <c:v>-0.1</c:v>
                </c:pt>
                <c:pt idx="164">
                  <c:v>-0.1</c:v>
                </c:pt>
                <c:pt idx="165">
                  <c:v>-0.1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0.1</c:v>
                </c:pt>
                <c:pt idx="289">
                  <c:v>0.1</c:v>
                </c:pt>
                <c:pt idx="290">
                  <c:v>0.1</c:v>
                </c:pt>
                <c:pt idx="291">
                  <c:v>0.1</c:v>
                </c:pt>
                <c:pt idx="292">
                  <c:v>0.1</c:v>
                </c:pt>
                <c:pt idx="293">
                  <c:v>0.1</c:v>
                </c:pt>
                <c:pt idx="294">
                  <c:v>0.1</c:v>
                </c:pt>
                <c:pt idx="295">
                  <c:v>0.1</c:v>
                </c:pt>
                <c:pt idx="296">
                  <c:v>0.1</c:v>
                </c:pt>
                <c:pt idx="297">
                  <c:v>0.1</c:v>
                </c:pt>
                <c:pt idx="298">
                  <c:v>0.1</c:v>
                </c:pt>
                <c:pt idx="299">
                  <c:v>0.1</c:v>
                </c:pt>
                <c:pt idx="300">
                  <c:v>0.1</c:v>
                </c:pt>
                <c:pt idx="301">
                  <c:v>0.1</c:v>
                </c:pt>
                <c:pt idx="302">
                  <c:v>0.1</c:v>
                </c:pt>
                <c:pt idx="303">
                  <c:v>0.1</c:v>
                </c:pt>
                <c:pt idx="304">
                  <c:v>0.1</c:v>
                </c:pt>
                <c:pt idx="305">
                  <c:v>0.1</c:v>
                </c:pt>
                <c:pt idx="306">
                  <c:v>0.1</c:v>
                </c:pt>
                <c:pt idx="307">
                  <c:v>0.1</c:v>
                </c:pt>
                <c:pt idx="308">
                  <c:v>0.1</c:v>
                </c:pt>
                <c:pt idx="309">
                  <c:v>0.1</c:v>
                </c:pt>
                <c:pt idx="310">
                  <c:v>0.1</c:v>
                </c:pt>
                <c:pt idx="311">
                  <c:v>0.1</c:v>
                </c:pt>
                <c:pt idx="312">
                  <c:v>0.1</c:v>
                </c:pt>
                <c:pt idx="313">
                  <c:v>0.1</c:v>
                </c:pt>
                <c:pt idx="314">
                  <c:v>0.1</c:v>
                </c:pt>
                <c:pt idx="315">
                  <c:v>0.1</c:v>
                </c:pt>
                <c:pt idx="316">
                  <c:v>0.1</c:v>
                </c:pt>
                <c:pt idx="317">
                  <c:v>0.1</c:v>
                </c:pt>
                <c:pt idx="318">
                  <c:v>0.1</c:v>
                </c:pt>
                <c:pt idx="319">
                  <c:v>0.1</c:v>
                </c:pt>
                <c:pt idx="320">
                  <c:v>0.1</c:v>
                </c:pt>
                <c:pt idx="321">
                  <c:v>0.1</c:v>
                </c:pt>
                <c:pt idx="322">
                  <c:v>0.1</c:v>
                </c:pt>
                <c:pt idx="323">
                  <c:v>0.1</c:v>
                </c:pt>
                <c:pt idx="324">
                  <c:v>0.1</c:v>
                </c:pt>
                <c:pt idx="325">
                  <c:v>0.1</c:v>
                </c:pt>
                <c:pt idx="326">
                  <c:v>0.1</c:v>
                </c:pt>
                <c:pt idx="327">
                  <c:v>0.1</c:v>
                </c:pt>
                <c:pt idx="328">
                  <c:v>0.1</c:v>
                </c:pt>
                <c:pt idx="329">
                  <c:v>0.1</c:v>
                </c:pt>
                <c:pt idx="330">
                  <c:v>0.1</c:v>
                </c:pt>
                <c:pt idx="331">
                  <c:v>0.1</c:v>
                </c:pt>
                <c:pt idx="332">
                  <c:v>0.1</c:v>
                </c:pt>
                <c:pt idx="333">
                  <c:v>0.1</c:v>
                </c:pt>
                <c:pt idx="334">
                  <c:v>0.1</c:v>
                </c:pt>
                <c:pt idx="335">
                  <c:v>0.1</c:v>
                </c:pt>
                <c:pt idx="336">
                  <c:v>0.1</c:v>
                </c:pt>
                <c:pt idx="337">
                  <c:v>0.1</c:v>
                </c:pt>
                <c:pt idx="338">
                  <c:v>0.1</c:v>
                </c:pt>
                <c:pt idx="339">
                  <c:v>0.1</c:v>
                </c:pt>
                <c:pt idx="340">
                  <c:v>0.1</c:v>
                </c:pt>
                <c:pt idx="341">
                  <c:v>0.1</c:v>
                </c:pt>
                <c:pt idx="342">
                  <c:v>0.1</c:v>
                </c:pt>
                <c:pt idx="343">
                  <c:v>0.1</c:v>
                </c:pt>
                <c:pt idx="344">
                  <c:v>0.1</c:v>
                </c:pt>
                <c:pt idx="345">
                  <c:v>0.1</c:v>
                </c:pt>
                <c:pt idx="346">
                  <c:v>0.1</c:v>
                </c:pt>
                <c:pt idx="347">
                  <c:v>0.1</c:v>
                </c:pt>
                <c:pt idx="348">
                  <c:v>0.2</c:v>
                </c:pt>
                <c:pt idx="349">
                  <c:v>0.2</c:v>
                </c:pt>
                <c:pt idx="350">
                  <c:v>0.2</c:v>
                </c:pt>
                <c:pt idx="351">
                  <c:v>0.2</c:v>
                </c:pt>
                <c:pt idx="352">
                  <c:v>0.2</c:v>
                </c:pt>
                <c:pt idx="353">
                  <c:v>0.2</c:v>
                </c:pt>
                <c:pt idx="354">
                  <c:v>0.2</c:v>
                </c:pt>
                <c:pt idx="355">
                  <c:v>0.2</c:v>
                </c:pt>
                <c:pt idx="356">
                  <c:v>0.2</c:v>
                </c:pt>
                <c:pt idx="357">
                  <c:v>0.2</c:v>
                </c:pt>
                <c:pt idx="358">
                  <c:v>0.2</c:v>
                </c:pt>
                <c:pt idx="359">
                  <c:v>0.2</c:v>
                </c:pt>
                <c:pt idx="360">
                  <c:v>0.2</c:v>
                </c:pt>
                <c:pt idx="361">
                  <c:v>0.2</c:v>
                </c:pt>
                <c:pt idx="362">
                  <c:v>0.2</c:v>
                </c:pt>
                <c:pt idx="363">
                  <c:v>0.2</c:v>
                </c:pt>
                <c:pt idx="364">
                  <c:v>0.2</c:v>
                </c:pt>
                <c:pt idx="365">
                  <c:v>0.2</c:v>
                </c:pt>
                <c:pt idx="366">
                  <c:v>0.2</c:v>
                </c:pt>
                <c:pt idx="367">
                  <c:v>0.2</c:v>
                </c:pt>
                <c:pt idx="368">
                  <c:v>0.2</c:v>
                </c:pt>
                <c:pt idx="369">
                  <c:v>0.2</c:v>
                </c:pt>
                <c:pt idx="370">
                  <c:v>0.2</c:v>
                </c:pt>
                <c:pt idx="371">
                  <c:v>0.2</c:v>
                </c:pt>
                <c:pt idx="372">
                  <c:v>0.3</c:v>
                </c:pt>
                <c:pt idx="373">
                  <c:v>0.3</c:v>
                </c:pt>
                <c:pt idx="374">
                  <c:v>0.3</c:v>
                </c:pt>
                <c:pt idx="375">
                  <c:v>0.3</c:v>
                </c:pt>
                <c:pt idx="376">
                  <c:v>0.3</c:v>
                </c:pt>
                <c:pt idx="377">
                  <c:v>0.3</c:v>
                </c:pt>
                <c:pt idx="378">
                  <c:v>0.3</c:v>
                </c:pt>
                <c:pt idx="379">
                  <c:v>0.3</c:v>
                </c:pt>
                <c:pt idx="380">
                  <c:v>0.3</c:v>
                </c:pt>
                <c:pt idx="381">
                  <c:v>0.3</c:v>
                </c:pt>
                <c:pt idx="382">
                  <c:v>0.3</c:v>
                </c:pt>
                <c:pt idx="383">
                  <c:v>0.3</c:v>
                </c:pt>
                <c:pt idx="384">
                  <c:v>0.3</c:v>
                </c:pt>
                <c:pt idx="385">
                  <c:v>0.3</c:v>
                </c:pt>
                <c:pt idx="386">
                  <c:v>0.3</c:v>
                </c:pt>
                <c:pt idx="387">
                  <c:v>0.3</c:v>
                </c:pt>
                <c:pt idx="388">
                  <c:v>0.3</c:v>
                </c:pt>
                <c:pt idx="389">
                  <c:v>0.3</c:v>
                </c:pt>
                <c:pt idx="390">
                  <c:v>0.3</c:v>
                </c:pt>
                <c:pt idx="391">
                  <c:v>0.3</c:v>
                </c:pt>
                <c:pt idx="392">
                  <c:v>0.4</c:v>
                </c:pt>
                <c:pt idx="393">
                  <c:v>0.4</c:v>
                </c:pt>
                <c:pt idx="394">
                  <c:v>0.4</c:v>
                </c:pt>
                <c:pt idx="395">
                  <c:v>0.4</c:v>
                </c:pt>
                <c:pt idx="396">
                  <c:v>0.4</c:v>
                </c:pt>
                <c:pt idx="397">
                  <c:v>0.4</c:v>
                </c:pt>
                <c:pt idx="398">
                  <c:v>0.4</c:v>
                </c:pt>
                <c:pt idx="399">
                  <c:v>0.4</c:v>
                </c:pt>
                <c:pt idx="400">
                  <c:v>0.4</c:v>
                </c:pt>
                <c:pt idx="401">
                  <c:v>0.4</c:v>
                </c:pt>
                <c:pt idx="402">
                  <c:v>0.4</c:v>
                </c:pt>
                <c:pt idx="403">
                  <c:v>0.4</c:v>
                </c:pt>
                <c:pt idx="404">
                  <c:v>0.4</c:v>
                </c:pt>
                <c:pt idx="405">
                  <c:v>0.4</c:v>
                </c:pt>
                <c:pt idx="406">
                  <c:v>0.4</c:v>
                </c:pt>
                <c:pt idx="407">
                  <c:v>0.4</c:v>
                </c:pt>
                <c:pt idx="408">
                  <c:v>0.5</c:v>
                </c:pt>
                <c:pt idx="409">
                  <c:v>0.5</c:v>
                </c:pt>
                <c:pt idx="410">
                  <c:v>0.5</c:v>
                </c:pt>
                <c:pt idx="411">
                  <c:v>0.5</c:v>
                </c:pt>
                <c:pt idx="412">
                  <c:v>0.5</c:v>
                </c:pt>
                <c:pt idx="413">
                  <c:v>0.5</c:v>
                </c:pt>
                <c:pt idx="414">
                  <c:v>0.5</c:v>
                </c:pt>
                <c:pt idx="415">
                  <c:v>0.5</c:v>
                </c:pt>
                <c:pt idx="416">
                  <c:v>0.6</c:v>
                </c:pt>
                <c:pt idx="417">
                  <c:v>0.6</c:v>
                </c:pt>
                <c:pt idx="418">
                  <c:v>0.6</c:v>
                </c:pt>
                <c:pt idx="419">
                  <c:v>0.6</c:v>
                </c:pt>
                <c:pt idx="420">
                  <c:v>0.6</c:v>
                </c:pt>
                <c:pt idx="421">
                  <c:v>0.6</c:v>
                </c:pt>
                <c:pt idx="422">
                  <c:v>0.6</c:v>
                </c:pt>
                <c:pt idx="423">
                  <c:v>0.6</c:v>
                </c:pt>
                <c:pt idx="424">
                  <c:v>0.7</c:v>
                </c:pt>
                <c:pt idx="425">
                  <c:v>0.7</c:v>
                </c:pt>
                <c:pt idx="426">
                  <c:v>0.7</c:v>
                </c:pt>
                <c:pt idx="427">
                  <c:v>0.7</c:v>
                </c:pt>
                <c:pt idx="428">
                  <c:v>0.7</c:v>
                </c:pt>
                <c:pt idx="429">
                  <c:v>0.7</c:v>
                </c:pt>
                <c:pt idx="430">
                  <c:v>0.7</c:v>
                </c:pt>
                <c:pt idx="431">
                  <c:v>0.7</c:v>
                </c:pt>
                <c:pt idx="432">
                  <c:v>0.7</c:v>
                </c:pt>
                <c:pt idx="433">
                  <c:v>0.7</c:v>
                </c:pt>
                <c:pt idx="434">
                  <c:v>0.7</c:v>
                </c:pt>
                <c:pt idx="435">
                  <c:v>0.7</c:v>
                </c:pt>
                <c:pt idx="436">
                  <c:v>0.7</c:v>
                </c:pt>
                <c:pt idx="437">
                  <c:v>0.7</c:v>
                </c:pt>
                <c:pt idx="438">
                  <c:v>0.8</c:v>
                </c:pt>
                <c:pt idx="439">
                  <c:v>0.8</c:v>
                </c:pt>
                <c:pt idx="440">
                  <c:v>0.9</c:v>
                </c:pt>
                <c:pt idx="441">
                  <c:v>0.9</c:v>
                </c:pt>
                <c:pt idx="442">
                  <c:v>1</c:v>
                </c:pt>
                <c:pt idx="443">
                  <c:v>1</c:v>
                </c:pt>
                <c:pt idx="444">
                  <c:v>1</c:v>
                </c:pt>
                <c:pt idx="445">
                  <c:v>1</c:v>
                </c:pt>
                <c:pt idx="446">
                  <c:v>1</c:v>
                </c:pt>
                <c:pt idx="447">
                  <c:v>1</c:v>
                </c:pt>
                <c:pt idx="448">
                  <c:v>1</c:v>
                </c:pt>
                <c:pt idx="449">
                  <c:v>1</c:v>
                </c:pt>
                <c:pt idx="450">
                  <c:v>1</c:v>
                </c:pt>
                <c:pt idx="451">
                  <c:v>1</c:v>
                </c:pt>
                <c:pt idx="452">
                  <c:v>1</c:v>
                </c:pt>
                <c:pt idx="453">
                  <c:v>1</c:v>
                </c:pt>
                <c:pt idx="454">
                  <c:v>1</c:v>
                </c:pt>
                <c:pt idx="455">
                  <c:v>1</c:v>
                </c:pt>
                <c:pt idx="456">
                  <c:v>1</c:v>
                </c:pt>
                <c:pt idx="457">
                  <c:v>1</c:v>
                </c:pt>
                <c:pt idx="458">
                  <c:v>1</c:v>
                </c:pt>
                <c:pt idx="459">
                  <c:v>1</c:v>
                </c:pt>
                <c:pt idx="460">
                  <c:v>1</c:v>
                </c:pt>
                <c:pt idx="46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71-492E-95FE-29647BB53F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77076367"/>
        <c:axId val="1777096335"/>
      </c:barChart>
      <c:catAx>
        <c:axId val="1777076367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096335"/>
        <c:crosses val="autoZero"/>
        <c:auto val="1"/>
        <c:lblAlgn val="ctr"/>
        <c:lblOffset val="100"/>
        <c:noMultiLvlLbl val="0"/>
      </c:catAx>
      <c:valAx>
        <c:axId val="17770963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076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949CDE1-082C-4AD6-B894-9A183BF6685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تحلیل</a:t>
            </a:r>
            <a:r>
              <a:rPr lang="fa-IR" baseline="0" dirty="0" smtClean="0"/>
              <a:t> متن با استفاده از درخت مفهومی جمله-</a:t>
            </a:r>
          </a:p>
          <a:p>
            <a:r>
              <a:rPr lang="fa-IR" baseline="0" dirty="0" smtClean="0"/>
              <a:t>پردازش زبان طبیعی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9CDE1-082C-4AD6-B894-9A183BF66857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303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718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8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DB93A-CDE3-47AF-B665-2394293041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44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EB5723-3AFD-4364-83A5-D2D697CAEF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4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4055E6-E0BF-408B-B895-7E832E8C9C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C51CED-F2C4-42CE-B14F-8A6EBC1040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B3EC2C-13CB-4117-B46F-AF48907CDF5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6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DCCF32-EF1F-4674-B61D-5E228E853C7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0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B68AEA-E885-4897-8A06-02D6F354060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1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837CCD-1DAA-40DE-90B7-E95CB8D34A0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4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66D232-BC0A-4EB6-AA0C-8A1317068CB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5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F0D455-FB83-4537-BACF-FFD74235E3A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8DBEDC-8298-4155-9D49-5A1EC5F9950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3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8236051E-AD0C-4AB6-9046-A01D8BF0641C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2209800"/>
            <a:ext cx="7086600" cy="2209800"/>
          </a:xfrm>
        </p:spPr>
        <p:txBody>
          <a:bodyPr/>
          <a:lstStyle/>
          <a:p>
            <a:pPr eaLnBrk="1" hangingPunct="1"/>
            <a:r>
              <a:rPr lang="en-US" sz="3400" b="1" dirty="0" smtClean="0">
                <a:latin typeface="David" panose="020E0502060401010101" pitchFamily="34" charset="-79"/>
                <a:cs typeface="David" panose="020E0502060401010101" pitchFamily="34" charset="-79"/>
              </a:rPr>
              <a:t>Similar oil well detection </a:t>
            </a:r>
            <a:r>
              <a:rPr lang="en-US" sz="3400" b="1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intelliware</a:t>
            </a:r>
            <a:endParaRPr lang="en-US" altLang="en-US" sz="3400" b="1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4572000"/>
            <a:ext cx="6019800" cy="17526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endParaRPr lang="en-US" altLang="en-US" sz="1600" dirty="0" smtClean="0">
              <a:latin typeface="Avenir 85 Heavy" panose="020B0603020203020204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C51CED-F2C4-42CE-B14F-8A6EBC1040E6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7531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C51CED-F2C4-42CE-B14F-8A6EBC1040E6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4805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C51CED-F2C4-42CE-B14F-8A6EBC1040E6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357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" panose="02040604050505020304" pitchFamily="18" charset="0"/>
              </a:rPr>
              <a:t>Outline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267200"/>
          </a:xfrm>
        </p:spPr>
        <p:txBody>
          <a:bodyPr/>
          <a:lstStyle/>
          <a:p>
            <a:pPr lvl="1"/>
            <a:r>
              <a:rPr lang="en-US" dirty="0" smtClean="0">
                <a:latin typeface="Century" panose="02040604050505020304" pitchFamily="18" charset="0"/>
              </a:rPr>
              <a:t>What is the purpose?</a:t>
            </a:r>
          </a:p>
          <a:p>
            <a:pPr lvl="1"/>
            <a:r>
              <a:rPr lang="en-US" dirty="0" smtClean="0">
                <a:latin typeface="Century" panose="02040604050505020304" pitchFamily="18" charset="0"/>
              </a:rPr>
              <a:t>What is similarity?</a:t>
            </a:r>
          </a:p>
          <a:p>
            <a:pPr lvl="1"/>
            <a:r>
              <a:rPr lang="en-US" dirty="0" smtClean="0">
                <a:latin typeface="Century" panose="02040604050505020304" pitchFamily="18" charset="0"/>
              </a:rPr>
              <a:t>Why similarity?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Similarity detection </a:t>
            </a:r>
            <a:r>
              <a:rPr lang="en-US" dirty="0" smtClean="0">
                <a:latin typeface="Century" panose="02040604050505020304" pitchFamily="18" charset="0"/>
              </a:rPr>
              <a:t>workflow</a:t>
            </a:r>
            <a:endParaRPr lang="en-US" dirty="0"/>
          </a:p>
          <a:p>
            <a:pPr lvl="1"/>
            <a:r>
              <a:rPr lang="en-US" dirty="0" smtClean="0">
                <a:latin typeface="Century" panose="02040604050505020304" pitchFamily="18" charset="0"/>
              </a:rPr>
              <a:t>Similarity detection Issues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388" y="4982718"/>
            <a:ext cx="4838228" cy="187528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C51CED-F2C4-42CE-B14F-8A6EBC1040E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50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Goal?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C51CED-F2C4-42CE-B14F-8A6EBC1040E6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123" y="3581400"/>
            <a:ext cx="6710477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77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Similarity?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Numerical measure of how alike two data objects are</a:t>
            </a:r>
          </a:p>
          <a:p>
            <a:r>
              <a:rPr lang="en-US" dirty="0" smtClean="0"/>
              <a:t>Is higher when objects are more alike</a:t>
            </a:r>
          </a:p>
          <a:p>
            <a:r>
              <a:rPr lang="en-US" dirty="0" smtClean="0"/>
              <a:t>Often falls in the range [0,1]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C51CED-F2C4-42CE-B14F-8A6EBC1040E6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509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705600" y="6248400"/>
            <a:ext cx="2133600" cy="457200"/>
          </a:xfrm>
        </p:spPr>
        <p:txBody>
          <a:bodyPr/>
          <a:lstStyle/>
          <a:p>
            <a:fld id="{35C51CED-F2C4-42CE-B14F-8A6EBC1040E6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3076" name="Picture 4" descr="K-Means&#10;a visual example&#10;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12" t="42902"/>
          <a:stretch/>
        </p:blipFill>
        <p:spPr bwMode="auto">
          <a:xfrm>
            <a:off x="3276600" y="2347912"/>
            <a:ext cx="2542792" cy="23002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K-Means&#10;where k = 2&#10;Adapted from Example by Piyush Rai&#10;Third Iteration - Recalculate the Center of the Cluster&#10;access more...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7" t="15686" r="23502" b="25490"/>
          <a:stretch/>
        </p:blipFill>
        <p:spPr bwMode="auto">
          <a:xfrm>
            <a:off x="990600" y="4567990"/>
            <a:ext cx="2514600" cy="19852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www.youtube.com/watch?v=Qqg4Fklxqh0https://www.youtube.com/watch?v=0MQEt10e4NM&#10;K-Means Clustering&#10;some helpful vid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7" t="14533" r="23407" b="25342"/>
          <a:stretch/>
        </p:blipFill>
        <p:spPr bwMode="auto">
          <a:xfrm>
            <a:off x="5638800" y="4567990"/>
            <a:ext cx="2481512" cy="19852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2203" y="3522017"/>
            <a:ext cx="760997" cy="1049983"/>
          </a:xfrm>
          <a:prstGeom prst="rect">
            <a:avLst/>
          </a:prstGeom>
        </p:spPr>
      </p:pic>
      <p:pic>
        <p:nvPicPr>
          <p:cNvPr id="3086" name="Picture 14" descr="Image result for AI + thinki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961" y="3352800"/>
            <a:ext cx="822239" cy="115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8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C51CED-F2C4-42CE-B14F-8A6EBC1040E6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6250" r="16667" b="5253"/>
          <a:stretch/>
        </p:blipFill>
        <p:spPr>
          <a:xfrm>
            <a:off x="1" y="98632"/>
            <a:ext cx="9116096" cy="67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C51CED-F2C4-42CE-B14F-8A6EBC1040E6}" type="slidenum">
              <a:rPr lang="en-US" altLang="en-US" smtClean="0"/>
              <a:pPr/>
              <a:t>7</a:t>
            </a:fld>
            <a:endParaRPr lang="en-US" alt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052467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001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C51CED-F2C4-42CE-B14F-8A6EBC1040E6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766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C51CED-F2C4-42CE-B14F-8A6EBC1040E6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9921438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5909</TotalTime>
  <Words>82</Words>
  <Application>Microsoft Office PowerPoint</Application>
  <PresentationFormat>On-screen Show (4:3)</PresentationFormat>
  <Paragraphs>27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Black</vt:lpstr>
      <vt:lpstr>Avenir 85 Heavy</vt:lpstr>
      <vt:lpstr>B Nazanin</vt:lpstr>
      <vt:lpstr>Century</vt:lpstr>
      <vt:lpstr>David</vt:lpstr>
      <vt:lpstr>Times New Roman</vt:lpstr>
      <vt:lpstr>Wingdings</vt:lpstr>
      <vt:lpstr>Pixel</vt:lpstr>
      <vt:lpstr>Similar oil well detection intelliware</vt:lpstr>
      <vt:lpstr>Outline </vt:lpstr>
      <vt:lpstr>What is The Goal?</vt:lpstr>
      <vt:lpstr>What is Similarity?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DePaul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make a research presentation</dc:title>
  <dc:creator>lucia</dc:creator>
  <cp:lastModifiedBy>Hamid</cp:lastModifiedBy>
  <cp:revision>375</cp:revision>
  <dcterms:created xsi:type="dcterms:W3CDTF">2007-06-28T17:37:21Z</dcterms:created>
  <dcterms:modified xsi:type="dcterms:W3CDTF">2019-06-24T12:51:51Z</dcterms:modified>
</cp:coreProperties>
</file>