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8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2020A-655A-4387-98F9-A38D1112E50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49F34E5D-B190-4ED0-9E0A-AB645071DEEF}">
      <dgm:prSet/>
      <dgm:spPr/>
      <dgm:t>
        <a:bodyPr/>
        <a:lstStyle/>
        <a:p>
          <a:r>
            <a:rPr lang="en-US" b="1"/>
            <a:t>Continuous Integration </a:t>
          </a:r>
          <a:r>
            <a:rPr lang="en-US"/>
            <a:t>: the process of merging developer branches to the main branch several times a day.</a:t>
          </a:r>
        </a:p>
      </dgm:t>
    </dgm:pt>
    <dgm:pt modelId="{CF4E38E2-316D-47FE-93E8-D70DAAC6C22A}" type="parTrans" cxnId="{4E54377E-75B5-453F-A0FD-235F5112CD96}">
      <dgm:prSet/>
      <dgm:spPr/>
      <dgm:t>
        <a:bodyPr/>
        <a:lstStyle/>
        <a:p>
          <a:endParaRPr lang="en-US"/>
        </a:p>
      </dgm:t>
    </dgm:pt>
    <dgm:pt modelId="{A6456EA5-36B4-45B7-B0EF-CD85F7F1C366}" type="sibTrans" cxnId="{4E54377E-75B5-453F-A0FD-235F5112CD96}">
      <dgm:prSet/>
      <dgm:spPr/>
      <dgm:t>
        <a:bodyPr/>
        <a:lstStyle/>
        <a:p>
          <a:endParaRPr lang="en-US"/>
        </a:p>
      </dgm:t>
    </dgm:pt>
    <dgm:pt modelId="{A9CC1700-426F-46F9-9267-C43B2B635C07}">
      <dgm:prSet/>
      <dgm:spPr/>
      <dgm:t>
        <a:bodyPr/>
        <a:lstStyle/>
        <a:p>
          <a:r>
            <a:rPr lang="en-US" b="1"/>
            <a:t>Continuous Delivery </a:t>
          </a:r>
          <a:r>
            <a:rPr lang="en-US"/>
            <a:t>: makes sure that changes of a software product can be released quickly to customers in an automated (requires manual step to deploy).</a:t>
          </a:r>
        </a:p>
      </dgm:t>
    </dgm:pt>
    <dgm:pt modelId="{4E0B7F76-C50E-4EEE-A6EC-17320F4DCCF2}" type="parTrans" cxnId="{FA019BBD-A3B9-4875-BB8B-80ACF892AA59}">
      <dgm:prSet/>
      <dgm:spPr/>
      <dgm:t>
        <a:bodyPr/>
        <a:lstStyle/>
        <a:p>
          <a:endParaRPr lang="en-US"/>
        </a:p>
      </dgm:t>
    </dgm:pt>
    <dgm:pt modelId="{0EC7EDE8-D136-43A9-A264-E36C917A671D}" type="sibTrans" cxnId="{FA019BBD-A3B9-4875-BB8B-80ACF892AA59}">
      <dgm:prSet/>
      <dgm:spPr/>
      <dgm:t>
        <a:bodyPr/>
        <a:lstStyle/>
        <a:p>
          <a:endParaRPr lang="en-US"/>
        </a:p>
      </dgm:t>
    </dgm:pt>
    <dgm:pt modelId="{CECFEB66-EE0E-4144-8110-258973E98154}">
      <dgm:prSet/>
      <dgm:spPr/>
      <dgm:t>
        <a:bodyPr/>
        <a:lstStyle/>
        <a:p>
          <a:r>
            <a:rPr lang="en-US" b="1"/>
            <a:t>Continuous Deployment </a:t>
          </a:r>
          <a:r>
            <a:rPr lang="en-US"/>
            <a:t>: extends Continuous Delivery in such a way that it allows frequent automated deployments without any human interaction.</a:t>
          </a:r>
        </a:p>
      </dgm:t>
    </dgm:pt>
    <dgm:pt modelId="{6B87F352-6513-4A1A-9C8D-79EB9991D8FE}" type="parTrans" cxnId="{11074689-DF8D-4CAF-A5E3-E97B3BC0D54E}">
      <dgm:prSet/>
      <dgm:spPr/>
      <dgm:t>
        <a:bodyPr/>
        <a:lstStyle/>
        <a:p>
          <a:endParaRPr lang="en-US"/>
        </a:p>
      </dgm:t>
    </dgm:pt>
    <dgm:pt modelId="{804A1F60-871C-403B-8E09-CD246A30EDDE}" type="sibTrans" cxnId="{11074689-DF8D-4CAF-A5E3-E97B3BC0D54E}">
      <dgm:prSet/>
      <dgm:spPr/>
      <dgm:t>
        <a:bodyPr/>
        <a:lstStyle/>
        <a:p>
          <a:endParaRPr lang="en-US"/>
        </a:p>
      </dgm:t>
    </dgm:pt>
    <dgm:pt modelId="{EFBCCAF0-0D46-4D5A-9D0E-B9D930285291}" type="pres">
      <dgm:prSet presAssocID="{1872020A-655A-4387-98F9-A38D1112E508}" presName="root" presStyleCnt="0">
        <dgm:presLayoutVars>
          <dgm:dir/>
          <dgm:resizeHandles val="exact"/>
        </dgm:presLayoutVars>
      </dgm:prSet>
      <dgm:spPr/>
    </dgm:pt>
    <dgm:pt modelId="{303CE72D-8F8D-42E2-9F35-6CE96E614245}" type="pres">
      <dgm:prSet presAssocID="{49F34E5D-B190-4ED0-9E0A-AB645071DEEF}" presName="compNode" presStyleCnt="0"/>
      <dgm:spPr/>
    </dgm:pt>
    <dgm:pt modelId="{7860B5E0-955D-40FD-9B73-EDD404CE14CF}" type="pres">
      <dgm:prSet presAssocID="{49F34E5D-B190-4ED0-9E0A-AB645071DEEF}" presName="bgRect" presStyleLbl="bgShp" presStyleIdx="0" presStyleCnt="3"/>
      <dgm:spPr/>
    </dgm:pt>
    <dgm:pt modelId="{81B753BF-5CDA-4E72-B351-E4E2573129AA}" type="pres">
      <dgm:prSet presAssocID="{49F34E5D-B190-4ED0-9E0A-AB645071DE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88D84C2E-9056-452C-A13C-2C85632736C2}" type="pres">
      <dgm:prSet presAssocID="{49F34E5D-B190-4ED0-9E0A-AB645071DEEF}" presName="spaceRect" presStyleCnt="0"/>
      <dgm:spPr/>
    </dgm:pt>
    <dgm:pt modelId="{67C466E9-DD81-4E69-BC86-666BE397EF4B}" type="pres">
      <dgm:prSet presAssocID="{49F34E5D-B190-4ED0-9E0A-AB645071DEEF}" presName="parTx" presStyleLbl="revTx" presStyleIdx="0" presStyleCnt="3">
        <dgm:presLayoutVars>
          <dgm:chMax val="0"/>
          <dgm:chPref val="0"/>
        </dgm:presLayoutVars>
      </dgm:prSet>
      <dgm:spPr/>
    </dgm:pt>
    <dgm:pt modelId="{D2C27D64-49A6-4A4B-8524-5E9F26131610}" type="pres">
      <dgm:prSet presAssocID="{A6456EA5-36B4-45B7-B0EF-CD85F7F1C366}" presName="sibTrans" presStyleCnt="0"/>
      <dgm:spPr/>
    </dgm:pt>
    <dgm:pt modelId="{628B80CB-7A24-45FA-9464-E3D21F98F0E5}" type="pres">
      <dgm:prSet presAssocID="{A9CC1700-426F-46F9-9267-C43B2B635C07}" presName="compNode" presStyleCnt="0"/>
      <dgm:spPr/>
    </dgm:pt>
    <dgm:pt modelId="{9B26E441-01D2-4996-A7DB-E9D915AE28B0}" type="pres">
      <dgm:prSet presAssocID="{A9CC1700-426F-46F9-9267-C43B2B635C07}" presName="bgRect" presStyleLbl="bgShp" presStyleIdx="1" presStyleCnt="3"/>
      <dgm:spPr/>
    </dgm:pt>
    <dgm:pt modelId="{00BBE4D1-894D-42C2-9C82-01B406FCF37F}" type="pres">
      <dgm:prSet presAssocID="{A9CC1700-426F-46F9-9267-C43B2B635C0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8353A10-A1D4-44E7-957B-47828F522572}" type="pres">
      <dgm:prSet presAssocID="{A9CC1700-426F-46F9-9267-C43B2B635C07}" presName="spaceRect" presStyleCnt="0"/>
      <dgm:spPr/>
    </dgm:pt>
    <dgm:pt modelId="{9B242227-1BE0-41BE-8511-11A2EB7FBA97}" type="pres">
      <dgm:prSet presAssocID="{A9CC1700-426F-46F9-9267-C43B2B635C07}" presName="parTx" presStyleLbl="revTx" presStyleIdx="1" presStyleCnt="3">
        <dgm:presLayoutVars>
          <dgm:chMax val="0"/>
          <dgm:chPref val="0"/>
        </dgm:presLayoutVars>
      </dgm:prSet>
      <dgm:spPr/>
    </dgm:pt>
    <dgm:pt modelId="{9061CB75-34DC-4F8D-B448-0562E2207ECF}" type="pres">
      <dgm:prSet presAssocID="{0EC7EDE8-D136-43A9-A264-E36C917A671D}" presName="sibTrans" presStyleCnt="0"/>
      <dgm:spPr/>
    </dgm:pt>
    <dgm:pt modelId="{F14777D7-4197-4C78-895B-9A90F2BE3AB7}" type="pres">
      <dgm:prSet presAssocID="{CECFEB66-EE0E-4144-8110-258973E98154}" presName="compNode" presStyleCnt="0"/>
      <dgm:spPr/>
    </dgm:pt>
    <dgm:pt modelId="{E9F75A60-8994-4F63-B5F9-0EB67660ED13}" type="pres">
      <dgm:prSet presAssocID="{CECFEB66-EE0E-4144-8110-258973E98154}" presName="bgRect" presStyleLbl="bgShp" presStyleIdx="2" presStyleCnt="3"/>
      <dgm:spPr/>
    </dgm:pt>
    <dgm:pt modelId="{386F650B-E33E-457F-A53D-9B09E95BE432}" type="pres">
      <dgm:prSet presAssocID="{CECFEB66-EE0E-4144-8110-258973E9815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78B0F0F-BE03-4125-8639-D7394EEEDFE2}" type="pres">
      <dgm:prSet presAssocID="{CECFEB66-EE0E-4144-8110-258973E98154}" presName="spaceRect" presStyleCnt="0"/>
      <dgm:spPr/>
    </dgm:pt>
    <dgm:pt modelId="{D2ECDB80-2525-42C7-9E2D-531796D394B0}" type="pres">
      <dgm:prSet presAssocID="{CECFEB66-EE0E-4144-8110-258973E98154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DA1E08-D19B-43C3-8E0D-DFAF22834BA7}" type="presOf" srcId="{1872020A-655A-4387-98F9-A38D1112E508}" destId="{EFBCCAF0-0D46-4D5A-9D0E-B9D930285291}" srcOrd="0" destOrd="0" presId="urn:microsoft.com/office/officeart/2018/2/layout/IconVerticalSolidList"/>
    <dgm:cxn modelId="{4E54377E-75B5-453F-A0FD-235F5112CD96}" srcId="{1872020A-655A-4387-98F9-A38D1112E508}" destId="{49F34E5D-B190-4ED0-9E0A-AB645071DEEF}" srcOrd="0" destOrd="0" parTransId="{CF4E38E2-316D-47FE-93E8-D70DAAC6C22A}" sibTransId="{A6456EA5-36B4-45B7-B0EF-CD85F7F1C366}"/>
    <dgm:cxn modelId="{11074689-DF8D-4CAF-A5E3-E97B3BC0D54E}" srcId="{1872020A-655A-4387-98F9-A38D1112E508}" destId="{CECFEB66-EE0E-4144-8110-258973E98154}" srcOrd="2" destOrd="0" parTransId="{6B87F352-6513-4A1A-9C8D-79EB9991D8FE}" sibTransId="{804A1F60-871C-403B-8E09-CD246A30EDDE}"/>
    <dgm:cxn modelId="{DD88B7A4-4F47-4066-9AF1-C8963D0F8DD0}" type="presOf" srcId="{A9CC1700-426F-46F9-9267-C43B2B635C07}" destId="{9B242227-1BE0-41BE-8511-11A2EB7FBA97}" srcOrd="0" destOrd="0" presId="urn:microsoft.com/office/officeart/2018/2/layout/IconVerticalSolidList"/>
    <dgm:cxn modelId="{FA019BBD-A3B9-4875-BB8B-80ACF892AA59}" srcId="{1872020A-655A-4387-98F9-A38D1112E508}" destId="{A9CC1700-426F-46F9-9267-C43B2B635C07}" srcOrd="1" destOrd="0" parTransId="{4E0B7F76-C50E-4EEE-A6EC-17320F4DCCF2}" sibTransId="{0EC7EDE8-D136-43A9-A264-E36C917A671D}"/>
    <dgm:cxn modelId="{702064FB-49B2-4A56-9E42-74AE201735B7}" type="presOf" srcId="{CECFEB66-EE0E-4144-8110-258973E98154}" destId="{D2ECDB80-2525-42C7-9E2D-531796D394B0}" srcOrd="0" destOrd="0" presId="urn:microsoft.com/office/officeart/2018/2/layout/IconVerticalSolidList"/>
    <dgm:cxn modelId="{ABDD78FD-B0CF-4362-AB8B-692678697CC4}" type="presOf" srcId="{49F34E5D-B190-4ED0-9E0A-AB645071DEEF}" destId="{67C466E9-DD81-4E69-BC86-666BE397EF4B}" srcOrd="0" destOrd="0" presId="urn:microsoft.com/office/officeart/2018/2/layout/IconVerticalSolidList"/>
    <dgm:cxn modelId="{508C7D15-C088-41C6-8C2F-94816F59B815}" type="presParOf" srcId="{EFBCCAF0-0D46-4D5A-9D0E-B9D930285291}" destId="{303CE72D-8F8D-42E2-9F35-6CE96E614245}" srcOrd="0" destOrd="0" presId="urn:microsoft.com/office/officeart/2018/2/layout/IconVerticalSolidList"/>
    <dgm:cxn modelId="{26735A47-2B2B-4F71-B13A-9AD4507168B1}" type="presParOf" srcId="{303CE72D-8F8D-42E2-9F35-6CE96E614245}" destId="{7860B5E0-955D-40FD-9B73-EDD404CE14CF}" srcOrd="0" destOrd="0" presId="urn:microsoft.com/office/officeart/2018/2/layout/IconVerticalSolidList"/>
    <dgm:cxn modelId="{194330D7-FA67-4A9D-8825-D08ED03BD873}" type="presParOf" srcId="{303CE72D-8F8D-42E2-9F35-6CE96E614245}" destId="{81B753BF-5CDA-4E72-B351-E4E2573129AA}" srcOrd="1" destOrd="0" presId="urn:microsoft.com/office/officeart/2018/2/layout/IconVerticalSolidList"/>
    <dgm:cxn modelId="{25035DA9-EA0A-4070-9225-D9160BCBF7AB}" type="presParOf" srcId="{303CE72D-8F8D-42E2-9F35-6CE96E614245}" destId="{88D84C2E-9056-452C-A13C-2C85632736C2}" srcOrd="2" destOrd="0" presId="urn:microsoft.com/office/officeart/2018/2/layout/IconVerticalSolidList"/>
    <dgm:cxn modelId="{CAEE1BAE-EAF9-434B-913F-E8C459D5765C}" type="presParOf" srcId="{303CE72D-8F8D-42E2-9F35-6CE96E614245}" destId="{67C466E9-DD81-4E69-BC86-666BE397EF4B}" srcOrd="3" destOrd="0" presId="urn:microsoft.com/office/officeart/2018/2/layout/IconVerticalSolidList"/>
    <dgm:cxn modelId="{577C6334-4674-49FC-A5D1-765B0FD1C651}" type="presParOf" srcId="{EFBCCAF0-0D46-4D5A-9D0E-B9D930285291}" destId="{D2C27D64-49A6-4A4B-8524-5E9F26131610}" srcOrd="1" destOrd="0" presId="urn:microsoft.com/office/officeart/2018/2/layout/IconVerticalSolidList"/>
    <dgm:cxn modelId="{B4030830-D232-416F-8A36-81837EB92E4C}" type="presParOf" srcId="{EFBCCAF0-0D46-4D5A-9D0E-B9D930285291}" destId="{628B80CB-7A24-45FA-9464-E3D21F98F0E5}" srcOrd="2" destOrd="0" presId="urn:microsoft.com/office/officeart/2018/2/layout/IconVerticalSolidList"/>
    <dgm:cxn modelId="{D4A41A57-A981-496D-A019-80E8F41CA59B}" type="presParOf" srcId="{628B80CB-7A24-45FA-9464-E3D21F98F0E5}" destId="{9B26E441-01D2-4996-A7DB-E9D915AE28B0}" srcOrd="0" destOrd="0" presId="urn:microsoft.com/office/officeart/2018/2/layout/IconVerticalSolidList"/>
    <dgm:cxn modelId="{AD3F205D-DA57-42D7-9140-2299D5B493B3}" type="presParOf" srcId="{628B80CB-7A24-45FA-9464-E3D21F98F0E5}" destId="{00BBE4D1-894D-42C2-9C82-01B406FCF37F}" srcOrd="1" destOrd="0" presId="urn:microsoft.com/office/officeart/2018/2/layout/IconVerticalSolidList"/>
    <dgm:cxn modelId="{11ECCFC5-AF5D-4E84-B9D3-BE3F417792B4}" type="presParOf" srcId="{628B80CB-7A24-45FA-9464-E3D21F98F0E5}" destId="{F8353A10-A1D4-44E7-957B-47828F522572}" srcOrd="2" destOrd="0" presId="urn:microsoft.com/office/officeart/2018/2/layout/IconVerticalSolidList"/>
    <dgm:cxn modelId="{7C65CE39-FC2E-40C5-8B16-A50C1B7C753D}" type="presParOf" srcId="{628B80CB-7A24-45FA-9464-E3D21F98F0E5}" destId="{9B242227-1BE0-41BE-8511-11A2EB7FBA97}" srcOrd="3" destOrd="0" presId="urn:microsoft.com/office/officeart/2018/2/layout/IconVerticalSolidList"/>
    <dgm:cxn modelId="{CB13A7B7-39EA-40E0-B9A7-042B91C5D778}" type="presParOf" srcId="{EFBCCAF0-0D46-4D5A-9D0E-B9D930285291}" destId="{9061CB75-34DC-4F8D-B448-0562E2207ECF}" srcOrd="3" destOrd="0" presId="urn:microsoft.com/office/officeart/2018/2/layout/IconVerticalSolidList"/>
    <dgm:cxn modelId="{41AE13F5-8715-43F0-853D-798B1BE10D07}" type="presParOf" srcId="{EFBCCAF0-0D46-4D5A-9D0E-B9D930285291}" destId="{F14777D7-4197-4C78-895B-9A90F2BE3AB7}" srcOrd="4" destOrd="0" presId="urn:microsoft.com/office/officeart/2018/2/layout/IconVerticalSolidList"/>
    <dgm:cxn modelId="{062F739E-099D-4D21-95DA-41A74E0572AC}" type="presParOf" srcId="{F14777D7-4197-4C78-895B-9A90F2BE3AB7}" destId="{E9F75A60-8994-4F63-B5F9-0EB67660ED13}" srcOrd="0" destOrd="0" presId="urn:microsoft.com/office/officeart/2018/2/layout/IconVerticalSolidList"/>
    <dgm:cxn modelId="{78E48376-016B-4B5B-AA1E-B8010BA53FBE}" type="presParOf" srcId="{F14777D7-4197-4C78-895B-9A90F2BE3AB7}" destId="{386F650B-E33E-457F-A53D-9B09E95BE432}" srcOrd="1" destOrd="0" presId="urn:microsoft.com/office/officeart/2018/2/layout/IconVerticalSolidList"/>
    <dgm:cxn modelId="{9FA2599E-81DB-4E24-A8D7-DF85FFB378A7}" type="presParOf" srcId="{F14777D7-4197-4C78-895B-9A90F2BE3AB7}" destId="{978B0F0F-BE03-4125-8639-D7394EEEDFE2}" srcOrd="2" destOrd="0" presId="urn:microsoft.com/office/officeart/2018/2/layout/IconVerticalSolidList"/>
    <dgm:cxn modelId="{7CCD3EBE-75F3-445C-9B93-C9F99962FC94}" type="presParOf" srcId="{F14777D7-4197-4C78-895B-9A90F2BE3AB7}" destId="{D2ECDB80-2525-42C7-9E2D-531796D394B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A6ACBE-3B35-41CF-A4BA-4D58C663E8A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AB5BDF2-94EE-40E7-8767-1F97C86A0237}">
      <dgm:prSet/>
      <dgm:spPr/>
      <dgm:t>
        <a:bodyPr/>
        <a:lstStyle/>
        <a:p>
          <a:r>
            <a:rPr lang="en-US" b="0" i="0"/>
            <a:t>1- Less bugs in production and less time in testing (Avoid Cost)</a:t>
          </a:r>
          <a:endParaRPr lang="en-US"/>
        </a:p>
      </dgm:t>
    </dgm:pt>
    <dgm:pt modelId="{755CBF81-074A-4E91-AAE5-EBBD09A6D7FB}" type="parTrans" cxnId="{C834E123-FE2B-4A46-9006-0755F912B809}">
      <dgm:prSet/>
      <dgm:spPr/>
      <dgm:t>
        <a:bodyPr/>
        <a:lstStyle/>
        <a:p>
          <a:endParaRPr lang="en-US"/>
        </a:p>
      </dgm:t>
    </dgm:pt>
    <dgm:pt modelId="{ACB39BBB-141C-4E48-94D3-F88762E6F36C}" type="sibTrans" cxnId="{C834E123-FE2B-4A46-9006-0755F912B809}">
      <dgm:prSet/>
      <dgm:spPr/>
      <dgm:t>
        <a:bodyPr/>
        <a:lstStyle/>
        <a:p>
          <a:endParaRPr lang="en-US"/>
        </a:p>
      </dgm:t>
    </dgm:pt>
    <dgm:pt modelId="{C9981BFB-DFCA-437E-A491-AB68F04E071D}">
      <dgm:prSet/>
      <dgm:spPr/>
      <dgm:t>
        <a:bodyPr/>
        <a:lstStyle/>
        <a:p>
          <a:r>
            <a:rPr lang="en-US"/>
            <a:t>2-</a:t>
          </a:r>
          <a:r>
            <a:rPr lang="en-US" b="0" i="0"/>
            <a:t> Less developer time on issues from new developer code (Reduce Cost)</a:t>
          </a:r>
          <a:endParaRPr lang="en-US"/>
        </a:p>
      </dgm:t>
    </dgm:pt>
    <dgm:pt modelId="{9EC336CC-4E02-4DCF-BE29-45C8D23B6552}" type="parTrans" cxnId="{5ED5D368-721B-4AFB-BF25-7477B0A50FC5}">
      <dgm:prSet/>
      <dgm:spPr/>
      <dgm:t>
        <a:bodyPr/>
        <a:lstStyle/>
        <a:p>
          <a:endParaRPr lang="en-US"/>
        </a:p>
      </dgm:t>
    </dgm:pt>
    <dgm:pt modelId="{C09E08A8-70BD-4740-A352-15EF910A2D53}" type="sibTrans" cxnId="{5ED5D368-721B-4AFB-BF25-7477B0A50FC5}">
      <dgm:prSet/>
      <dgm:spPr/>
      <dgm:t>
        <a:bodyPr/>
        <a:lstStyle/>
        <a:p>
          <a:endParaRPr lang="en-US"/>
        </a:p>
      </dgm:t>
    </dgm:pt>
    <dgm:pt modelId="{2B4B9461-E65D-44F0-8F8A-6519801150E1}">
      <dgm:prSet/>
      <dgm:spPr/>
      <dgm:t>
        <a:bodyPr/>
        <a:lstStyle/>
        <a:p>
          <a:r>
            <a:rPr lang="en-US"/>
            <a:t>3- Less </a:t>
          </a:r>
          <a:r>
            <a:rPr lang="en-US" b="0" i="0"/>
            <a:t>costly security holes (Avoid Cost)</a:t>
          </a:r>
          <a:endParaRPr lang="en-US"/>
        </a:p>
      </dgm:t>
    </dgm:pt>
    <dgm:pt modelId="{703B8FAA-B945-43EA-AE58-FBBF43F75AFF}" type="parTrans" cxnId="{1EEF486F-C72C-4087-B9E3-4C12A0F9A366}">
      <dgm:prSet/>
      <dgm:spPr/>
      <dgm:t>
        <a:bodyPr/>
        <a:lstStyle/>
        <a:p>
          <a:endParaRPr lang="en-US"/>
        </a:p>
      </dgm:t>
    </dgm:pt>
    <dgm:pt modelId="{72359892-00D3-4463-B5A2-2ADEDF57412E}" type="sibTrans" cxnId="{1EEF486F-C72C-4087-B9E3-4C12A0F9A366}">
      <dgm:prSet/>
      <dgm:spPr/>
      <dgm:t>
        <a:bodyPr/>
        <a:lstStyle/>
        <a:p>
          <a:endParaRPr lang="en-US"/>
        </a:p>
      </dgm:t>
    </dgm:pt>
    <dgm:pt modelId="{56D564E1-DA2C-46DC-99CC-8A0DE22CE127}">
      <dgm:prSet/>
      <dgm:spPr/>
      <dgm:t>
        <a:bodyPr/>
        <a:lstStyle/>
        <a:p>
          <a:r>
            <a:rPr lang="en-US"/>
            <a:t>4- L</a:t>
          </a:r>
          <a:r>
            <a:rPr lang="en-US" b="0" i="0"/>
            <a:t>ess human error, Faster deployments (Avoid Cost)</a:t>
          </a:r>
          <a:endParaRPr lang="en-US"/>
        </a:p>
      </dgm:t>
    </dgm:pt>
    <dgm:pt modelId="{F351934F-6FA8-4DBE-AB6F-4C6879FD6C35}" type="parTrans" cxnId="{6ED47EC1-FF34-4AF5-93B9-B05C34E68A00}">
      <dgm:prSet/>
      <dgm:spPr/>
      <dgm:t>
        <a:bodyPr/>
        <a:lstStyle/>
        <a:p>
          <a:endParaRPr lang="en-US"/>
        </a:p>
      </dgm:t>
    </dgm:pt>
    <dgm:pt modelId="{A47B693C-6F37-431E-AEBB-2E1747D960CC}" type="sibTrans" cxnId="{6ED47EC1-FF34-4AF5-93B9-B05C34E68A00}">
      <dgm:prSet/>
      <dgm:spPr/>
      <dgm:t>
        <a:bodyPr/>
        <a:lstStyle/>
        <a:p>
          <a:endParaRPr lang="en-US"/>
        </a:p>
      </dgm:t>
    </dgm:pt>
    <dgm:pt modelId="{05EDBE4C-FBA1-4448-9E11-271E46128DA3}">
      <dgm:prSet/>
      <dgm:spPr/>
      <dgm:t>
        <a:bodyPr/>
        <a:lstStyle/>
        <a:p>
          <a:r>
            <a:rPr lang="en-US"/>
            <a:t>5- </a:t>
          </a:r>
          <a:r>
            <a:rPr lang="en-US" b="0" i="0"/>
            <a:t>Less infrastructure costs from unused resources (Reduce Cost)</a:t>
          </a:r>
          <a:endParaRPr lang="en-US"/>
        </a:p>
      </dgm:t>
    </dgm:pt>
    <dgm:pt modelId="{C36E2B19-7E03-4A81-B5EF-6379E15B6724}" type="parTrans" cxnId="{6128FE94-EC08-43DD-8283-FC5D2682D1FF}">
      <dgm:prSet/>
      <dgm:spPr/>
      <dgm:t>
        <a:bodyPr/>
        <a:lstStyle/>
        <a:p>
          <a:endParaRPr lang="en-US"/>
        </a:p>
      </dgm:t>
    </dgm:pt>
    <dgm:pt modelId="{F14163AC-0896-489C-9714-E532C106AF6C}" type="sibTrans" cxnId="{6128FE94-EC08-43DD-8283-FC5D2682D1FF}">
      <dgm:prSet/>
      <dgm:spPr/>
      <dgm:t>
        <a:bodyPr/>
        <a:lstStyle/>
        <a:p>
          <a:endParaRPr lang="en-US"/>
        </a:p>
      </dgm:t>
    </dgm:pt>
    <dgm:pt modelId="{B55C12F2-DC1B-4199-AABA-CC85DF3F6429}" type="pres">
      <dgm:prSet presAssocID="{95A6ACBE-3B35-41CF-A4BA-4D58C663E8AE}" presName="root" presStyleCnt="0">
        <dgm:presLayoutVars>
          <dgm:dir/>
          <dgm:resizeHandles val="exact"/>
        </dgm:presLayoutVars>
      </dgm:prSet>
      <dgm:spPr/>
    </dgm:pt>
    <dgm:pt modelId="{39AC169D-1A69-43BC-B827-E13F9532F87F}" type="pres">
      <dgm:prSet presAssocID="{4AB5BDF2-94EE-40E7-8767-1F97C86A0237}" presName="compNode" presStyleCnt="0"/>
      <dgm:spPr/>
    </dgm:pt>
    <dgm:pt modelId="{187E0B61-1EDA-4270-8355-FE5C3A1FDBC4}" type="pres">
      <dgm:prSet presAssocID="{4AB5BDF2-94EE-40E7-8767-1F97C86A0237}" presName="bgRect" presStyleLbl="bgShp" presStyleIdx="0" presStyleCnt="5"/>
      <dgm:spPr/>
    </dgm:pt>
    <dgm:pt modelId="{282ED8AD-835A-49A9-8E86-4080F0EB265B}" type="pres">
      <dgm:prSet presAssocID="{4AB5BDF2-94EE-40E7-8767-1F97C86A023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ECCFBB7E-3E2A-413A-829B-D0368343264B}" type="pres">
      <dgm:prSet presAssocID="{4AB5BDF2-94EE-40E7-8767-1F97C86A0237}" presName="spaceRect" presStyleCnt="0"/>
      <dgm:spPr/>
    </dgm:pt>
    <dgm:pt modelId="{3F0E15D5-C5FC-4A15-8E22-3E5125957073}" type="pres">
      <dgm:prSet presAssocID="{4AB5BDF2-94EE-40E7-8767-1F97C86A0237}" presName="parTx" presStyleLbl="revTx" presStyleIdx="0" presStyleCnt="5">
        <dgm:presLayoutVars>
          <dgm:chMax val="0"/>
          <dgm:chPref val="0"/>
        </dgm:presLayoutVars>
      </dgm:prSet>
      <dgm:spPr/>
    </dgm:pt>
    <dgm:pt modelId="{C7E97ED6-FECE-4679-B945-4D397A594484}" type="pres">
      <dgm:prSet presAssocID="{ACB39BBB-141C-4E48-94D3-F88762E6F36C}" presName="sibTrans" presStyleCnt="0"/>
      <dgm:spPr/>
    </dgm:pt>
    <dgm:pt modelId="{54E2153B-4B90-4967-BCBE-20C9EA1846F0}" type="pres">
      <dgm:prSet presAssocID="{C9981BFB-DFCA-437E-A491-AB68F04E071D}" presName="compNode" presStyleCnt="0"/>
      <dgm:spPr/>
    </dgm:pt>
    <dgm:pt modelId="{AC115C43-E4A4-4EDB-A055-BBAD8E1FDC0E}" type="pres">
      <dgm:prSet presAssocID="{C9981BFB-DFCA-437E-A491-AB68F04E071D}" presName="bgRect" presStyleLbl="bgShp" presStyleIdx="1" presStyleCnt="5"/>
      <dgm:spPr/>
    </dgm:pt>
    <dgm:pt modelId="{FA0A5C03-40BF-4DFC-AF26-872631CD54A0}" type="pres">
      <dgm:prSet presAssocID="{C9981BFB-DFCA-437E-A491-AB68F04E071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D774650-ABEF-4F14-9945-722B5205DCCA}" type="pres">
      <dgm:prSet presAssocID="{C9981BFB-DFCA-437E-A491-AB68F04E071D}" presName="spaceRect" presStyleCnt="0"/>
      <dgm:spPr/>
    </dgm:pt>
    <dgm:pt modelId="{28D123B2-D06F-455C-AD94-3B601B2C4A6D}" type="pres">
      <dgm:prSet presAssocID="{C9981BFB-DFCA-437E-A491-AB68F04E071D}" presName="parTx" presStyleLbl="revTx" presStyleIdx="1" presStyleCnt="5">
        <dgm:presLayoutVars>
          <dgm:chMax val="0"/>
          <dgm:chPref val="0"/>
        </dgm:presLayoutVars>
      </dgm:prSet>
      <dgm:spPr/>
    </dgm:pt>
    <dgm:pt modelId="{C69D08A1-DCC1-4F4A-97A4-BC941A767150}" type="pres">
      <dgm:prSet presAssocID="{C09E08A8-70BD-4740-A352-15EF910A2D53}" presName="sibTrans" presStyleCnt="0"/>
      <dgm:spPr/>
    </dgm:pt>
    <dgm:pt modelId="{ECB00795-128D-4C9B-AD6E-E1B8407005A5}" type="pres">
      <dgm:prSet presAssocID="{2B4B9461-E65D-44F0-8F8A-6519801150E1}" presName="compNode" presStyleCnt="0"/>
      <dgm:spPr/>
    </dgm:pt>
    <dgm:pt modelId="{0582ED5B-B7D1-49C6-BD68-678B67172861}" type="pres">
      <dgm:prSet presAssocID="{2B4B9461-E65D-44F0-8F8A-6519801150E1}" presName="bgRect" presStyleLbl="bgShp" presStyleIdx="2" presStyleCnt="5"/>
      <dgm:spPr/>
    </dgm:pt>
    <dgm:pt modelId="{FA8F9F0A-D3A4-483D-B130-DC448A87A5FE}" type="pres">
      <dgm:prSet presAssocID="{2B4B9461-E65D-44F0-8F8A-6519801150E1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D511F12B-B7AF-4C83-BF07-71E2E4286A4F}" type="pres">
      <dgm:prSet presAssocID="{2B4B9461-E65D-44F0-8F8A-6519801150E1}" presName="spaceRect" presStyleCnt="0"/>
      <dgm:spPr/>
    </dgm:pt>
    <dgm:pt modelId="{37F7BCC8-62E5-459E-AF86-698735D1EF1F}" type="pres">
      <dgm:prSet presAssocID="{2B4B9461-E65D-44F0-8F8A-6519801150E1}" presName="parTx" presStyleLbl="revTx" presStyleIdx="2" presStyleCnt="5">
        <dgm:presLayoutVars>
          <dgm:chMax val="0"/>
          <dgm:chPref val="0"/>
        </dgm:presLayoutVars>
      </dgm:prSet>
      <dgm:spPr/>
    </dgm:pt>
    <dgm:pt modelId="{A59F61ED-F681-49CA-8A97-A8FEBF0BC4D5}" type="pres">
      <dgm:prSet presAssocID="{72359892-00D3-4463-B5A2-2ADEDF57412E}" presName="sibTrans" presStyleCnt="0"/>
      <dgm:spPr/>
    </dgm:pt>
    <dgm:pt modelId="{5499C655-4B02-4465-A128-BD960428CDDE}" type="pres">
      <dgm:prSet presAssocID="{56D564E1-DA2C-46DC-99CC-8A0DE22CE127}" presName="compNode" presStyleCnt="0"/>
      <dgm:spPr/>
    </dgm:pt>
    <dgm:pt modelId="{40EF38B6-3723-467A-8A49-4C93B49CDA4C}" type="pres">
      <dgm:prSet presAssocID="{56D564E1-DA2C-46DC-99CC-8A0DE22CE127}" presName="bgRect" presStyleLbl="bgShp" presStyleIdx="3" presStyleCnt="5"/>
      <dgm:spPr/>
    </dgm:pt>
    <dgm:pt modelId="{A314C5B4-28A8-465E-AC5D-C17627736EED}" type="pres">
      <dgm:prSet presAssocID="{56D564E1-DA2C-46DC-99CC-8A0DE22CE12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D629194-67CA-4FEF-8170-A9C32DA3DFB7}" type="pres">
      <dgm:prSet presAssocID="{56D564E1-DA2C-46DC-99CC-8A0DE22CE127}" presName="spaceRect" presStyleCnt="0"/>
      <dgm:spPr/>
    </dgm:pt>
    <dgm:pt modelId="{DF9B865E-623B-47F0-BBBF-7B82C45D132E}" type="pres">
      <dgm:prSet presAssocID="{56D564E1-DA2C-46DC-99CC-8A0DE22CE127}" presName="parTx" presStyleLbl="revTx" presStyleIdx="3" presStyleCnt="5">
        <dgm:presLayoutVars>
          <dgm:chMax val="0"/>
          <dgm:chPref val="0"/>
        </dgm:presLayoutVars>
      </dgm:prSet>
      <dgm:spPr/>
    </dgm:pt>
    <dgm:pt modelId="{F5B68074-6C50-452B-A495-C5CC06E2C787}" type="pres">
      <dgm:prSet presAssocID="{A47B693C-6F37-431E-AEBB-2E1747D960CC}" presName="sibTrans" presStyleCnt="0"/>
      <dgm:spPr/>
    </dgm:pt>
    <dgm:pt modelId="{8F7533C4-CE92-4B24-AC9E-D358559A9C6D}" type="pres">
      <dgm:prSet presAssocID="{05EDBE4C-FBA1-4448-9E11-271E46128DA3}" presName="compNode" presStyleCnt="0"/>
      <dgm:spPr/>
    </dgm:pt>
    <dgm:pt modelId="{9AB90EE3-237A-4F44-9C99-183377BE165D}" type="pres">
      <dgm:prSet presAssocID="{05EDBE4C-FBA1-4448-9E11-271E46128DA3}" presName="bgRect" presStyleLbl="bgShp" presStyleIdx="4" presStyleCnt="5"/>
      <dgm:spPr/>
    </dgm:pt>
    <dgm:pt modelId="{527A3BF9-B19B-4154-B87A-FCB0CD827676}" type="pres">
      <dgm:prSet presAssocID="{05EDBE4C-FBA1-4448-9E11-271E46128DA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1EE0412A-11D4-46DE-990C-5DABA88F26AA}" type="pres">
      <dgm:prSet presAssocID="{05EDBE4C-FBA1-4448-9E11-271E46128DA3}" presName="spaceRect" presStyleCnt="0"/>
      <dgm:spPr/>
    </dgm:pt>
    <dgm:pt modelId="{114419FF-589E-43FC-8DBC-7A86F8B15948}" type="pres">
      <dgm:prSet presAssocID="{05EDBE4C-FBA1-4448-9E11-271E46128DA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E586980C-1F97-4733-911F-D9617D1A6984}" type="presOf" srcId="{4AB5BDF2-94EE-40E7-8767-1F97C86A0237}" destId="{3F0E15D5-C5FC-4A15-8E22-3E5125957073}" srcOrd="0" destOrd="0" presId="urn:microsoft.com/office/officeart/2018/2/layout/IconVerticalSolidList"/>
    <dgm:cxn modelId="{C834E123-FE2B-4A46-9006-0755F912B809}" srcId="{95A6ACBE-3B35-41CF-A4BA-4D58C663E8AE}" destId="{4AB5BDF2-94EE-40E7-8767-1F97C86A0237}" srcOrd="0" destOrd="0" parTransId="{755CBF81-074A-4E91-AAE5-EBBD09A6D7FB}" sibTransId="{ACB39BBB-141C-4E48-94D3-F88762E6F36C}"/>
    <dgm:cxn modelId="{E6D68C2B-D95F-4D97-9218-8C9ECA9E98AB}" type="presOf" srcId="{2B4B9461-E65D-44F0-8F8A-6519801150E1}" destId="{37F7BCC8-62E5-459E-AF86-698735D1EF1F}" srcOrd="0" destOrd="0" presId="urn:microsoft.com/office/officeart/2018/2/layout/IconVerticalSolidList"/>
    <dgm:cxn modelId="{FB0CB937-E8A2-453C-B104-F2A35D85D7B4}" type="presOf" srcId="{56D564E1-DA2C-46DC-99CC-8A0DE22CE127}" destId="{DF9B865E-623B-47F0-BBBF-7B82C45D132E}" srcOrd="0" destOrd="0" presId="urn:microsoft.com/office/officeart/2018/2/layout/IconVerticalSolidList"/>
    <dgm:cxn modelId="{5ED5D368-721B-4AFB-BF25-7477B0A50FC5}" srcId="{95A6ACBE-3B35-41CF-A4BA-4D58C663E8AE}" destId="{C9981BFB-DFCA-437E-A491-AB68F04E071D}" srcOrd="1" destOrd="0" parTransId="{9EC336CC-4E02-4DCF-BE29-45C8D23B6552}" sibTransId="{C09E08A8-70BD-4740-A352-15EF910A2D53}"/>
    <dgm:cxn modelId="{1EEF486F-C72C-4087-B9E3-4C12A0F9A366}" srcId="{95A6ACBE-3B35-41CF-A4BA-4D58C663E8AE}" destId="{2B4B9461-E65D-44F0-8F8A-6519801150E1}" srcOrd="2" destOrd="0" parTransId="{703B8FAA-B945-43EA-AE58-FBBF43F75AFF}" sibTransId="{72359892-00D3-4463-B5A2-2ADEDF57412E}"/>
    <dgm:cxn modelId="{6128FE94-EC08-43DD-8283-FC5D2682D1FF}" srcId="{95A6ACBE-3B35-41CF-A4BA-4D58C663E8AE}" destId="{05EDBE4C-FBA1-4448-9E11-271E46128DA3}" srcOrd="4" destOrd="0" parTransId="{C36E2B19-7E03-4A81-B5EF-6379E15B6724}" sibTransId="{F14163AC-0896-489C-9714-E532C106AF6C}"/>
    <dgm:cxn modelId="{6ED47EC1-FF34-4AF5-93B9-B05C34E68A00}" srcId="{95A6ACBE-3B35-41CF-A4BA-4D58C663E8AE}" destId="{56D564E1-DA2C-46DC-99CC-8A0DE22CE127}" srcOrd="3" destOrd="0" parTransId="{F351934F-6FA8-4DBE-AB6F-4C6879FD6C35}" sibTransId="{A47B693C-6F37-431E-AEBB-2E1747D960CC}"/>
    <dgm:cxn modelId="{5A456BE8-BE70-4907-B10E-1FF8FA67A2EB}" type="presOf" srcId="{C9981BFB-DFCA-437E-A491-AB68F04E071D}" destId="{28D123B2-D06F-455C-AD94-3B601B2C4A6D}" srcOrd="0" destOrd="0" presId="urn:microsoft.com/office/officeart/2018/2/layout/IconVerticalSolidList"/>
    <dgm:cxn modelId="{06F0CEE9-A637-49B8-9BA4-8F8E6352AB5D}" type="presOf" srcId="{05EDBE4C-FBA1-4448-9E11-271E46128DA3}" destId="{114419FF-589E-43FC-8DBC-7A86F8B15948}" srcOrd="0" destOrd="0" presId="urn:microsoft.com/office/officeart/2018/2/layout/IconVerticalSolidList"/>
    <dgm:cxn modelId="{003D7AF9-730D-4BE9-9F12-F3CFDC0F5DD4}" type="presOf" srcId="{95A6ACBE-3B35-41CF-A4BA-4D58C663E8AE}" destId="{B55C12F2-DC1B-4199-AABA-CC85DF3F6429}" srcOrd="0" destOrd="0" presId="urn:microsoft.com/office/officeart/2018/2/layout/IconVerticalSolidList"/>
    <dgm:cxn modelId="{8483D35B-C8BE-4B6D-8792-CF186F476D78}" type="presParOf" srcId="{B55C12F2-DC1B-4199-AABA-CC85DF3F6429}" destId="{39AC169D-1A69-43BC-B827-E13F9532F87F}" srcOrd="0" destOrd="0" presId="urn:microsoft.com/office/officeart/2018/2/layout/IconVerticalSolidList"/>
    <dgm:cxn modelId="{2A13A790-A629-47EC-BCFF-0B0B20251F8A}" type="presParOf" srcId="{39AC169D-1A69-43BC-B827-E13F9532F87F}" destId="{187E0B61-1EDA-4270-8355-FE5C3A1FDBC4}" srcOrd="0" destOrd="0" presId="urn:microsoft.com/office/officeart/2018/2/layout/IconVerticalSolidList"/>
    <dgm:cxn modelId="{AFD6E772-A0A3-41DF-BAE9-8BBD1BFE113C}" type="presParOf" srcId="{39AC169D-1A69-43BC-B827-E13F9532F87F}" destId="{282ED8AD-835A-49A9-8E86-4080F0EB265B}" srcOrd="1" destOrd="0" presId="urn:microsoft.com/office/officeart/2018/2/layout/IconVerticalSolidList"/>
    <dgm:cxn modelId="{E8BA683A-C94F-4248-A5B3-3768F822028D}" type="presParOf" srcId="{39AC169D-1A69-43BC-B827-E13F9532F87F}" destId="{ECCFBB7E-3E2A-413A-829B-D0368343264B}" srcOrd="2" destOrd="0" presId="urn:microsoft.com/office/officeart/2018/2/layout/IconVerticalSolidList"/>
    <dgm:cxn modelId="{A2B8E110-ED61-402C-9E7C-CA3079D24A8A}" type="presParOf" srcId="{39AC169D-1A69-43BC-B827-E13F9532F87F}" destId="{3F0E15D5-C5FC-4A15-8E22-3E5125957073}" srcOrd="3" destOrd="0" presId="urn:microsoft.com/office/officeart/2018/2/layout/IconVerticalSolidList"/>
    <dgm:cxn modelId="{494928DA-4C57-473E-A3F6-38EB27BA6C91}" type="presParOf" srcId="{B55C12F2-DC1B-4199-AABA-CC85DF3F6429}" destId="{C7E97ED6-FECE-4679-B945-4D397A594484}" srcOrd="1" destOrd="0" presId="urn:microsoft.com/office/officeart/2018/2/layout/IconVerticalSolidList"/>
    <dgm:cxn modelId="{D60D93AF-EC78-43B0-9EDD-6A9A987C19E5}" type="presParOf" srcId="{B55C12F2-DC1B-4199-AABA-CC85DF3F6429}" destId="{54E2153B-4B90-4967-BCBE-20C9EA1846F0}" srcOrd="2" destOrd="0" presId="urn:microsoft.com/office/officeart/2018/2/layout/IconVerticalSolidList"/>
    <dgm:cxn modelId="{703445FA-C5D7-4120-8477-8DD570C31975}" type="presParOf" srcId="{54E2153B-4B90-4967-BCBE-20C9EA1846F0}" destId="{AC115C43-E4A4-4EDB-A055-BBAD8E1FDC0E}" srcOrd="0" destOrd="0" presId="urn:microsoft.com/office/officeart/2018/2/layout/IconVerticalSolidList"/>
    <dgm:cxn modelId="{CD8468BE-2363-454C-9E51-AABBE3AEEEC7}" type="presParOf" srcId="{54E2153B-4B90-4967-BCBE-20C9EA1846F0}" destId="{FA0A5C03-40BF-4DFC-AF26-872631CD54A0}" srcOrd="1" destOrd="0" presId="urn:microsoft.com/office/officeart/2018/2/layout/IconVerticalSolidList"/>
    <dgm:cxn modelId="{2249ED2F-1FDB-4C1A-9D1A-ACCEF1F45C65}" type="presParOf" srcId="{54E2153B-4B90-4967-BCBE-20C9EA1846F0}" destId="{ED774650-ABEF-4F14-9945-722B5205DCCA}" srcOrd="2" destOrd="0" presId="urn:microsoft.com/office/officeart/2018/2/layout/IconVerticalSolidList"/>
    <dgm:cxn modelId="{FAAF2620-C65C-45B5-9FC7-217A43D4787C}" type="presParOf" srcId="{54E2153B-4B90-4967-BCBE-20C9EA1846F0}" destId="{28D123B2-D06F-455C-AD94-3B601B2C4A6D}" srcOrd="3" destOrd="0" presId="urn:microsoft.com/office/officeart/2018/2/layout/IconVerticalSolidList"/>
    <dgm:cxn modelId="{42D50324-2849-4C1B-9416-3B1CF5DEAB4E}" type="presParOf" srcId="{B55C12F2-DC1B-4199-AABA-CC85DF3F6429}" destId="{C69D08A1-DCC1-4F4A-97A4-BC941A767150}" srcOrd="3" destOrd="0" presId="urn:microsoft.com/office/officeart/2018/2/layout/IconVerticalSolidList"/>
    <dgm:cxn modelId="{B9DDA37F-8735-48C6-B3C1-D24002DCBB51}" type="presParOf" srcId="{B55C12F2-DC1B-4199-AABA-CC85DF3F6429}" destId="{ECB00795-128D-4C9B-AD6E-E1B8407005A5}" srcOrd="4" destOrd="0" presId="urn:microsoft.com/office/officeart/2018/2/layout/IconVerticalSolidList"/>
    <dgm:cxn modelId="{AF1BECBA-F480-4B98-AA52-FB95B65E1CB6}" type="presParOf" srcId="{ECB00795-128D-4C9B-AD6E-E1B8407005A5}" destId="{0582ED5B-B7D1-49C6-BD68-678B67172861}" srcOrd="0" destOrd="0" presId="urn:microsoft.com/office/officeart/2018/2/layout/IconVerticalSolidList"/>
    <dgm:cxn modelId="{C3925C2E-A223-4272-9C42-F7142766C76E}" type="presParOf" srcId="{ECB00795-128D-4C9B-AD6E-E1B8407005A5}" destId="{FA8F9F0A-D3A4-483D-B130-DC448A87A5FE}" srcOrd="1" destOrd="0" presId="urn:microsoft.com/office/officeart/2018/2/layout/IconVerticalSolidList"/>
    <dgm:cxn modelId="{8B824D35-2161-430F-B60C-91FAB76B87CC}" type="presParOf" srcId="{ECB00795-128D-4C9B-AD6E-E1B8407005A5}" destId="{D511F12B-B7AF-4C83-BF07-71E2E4286A4F}" srcOrd="2" destOrd="0" presId="urn:microsoft.com/office/officeart/2018/2/layout/IconVerticalSolidList"/>
    <dgm:cxn modelId="{797A81F9-0AC2-4777-9357-BEE6149DCF32}" type="presParOf" srcId="{ECB00795-128D-4C9B-AD6E-E1B8407005A5}" destId="{37F7BCC8-62E5-459E-AF86-698735D1EF1F}" srcOrd="3" destOrd="0" presId="urn:microsoft.com/office/officeart/2018/2/layout/IconVerticalSolidList"/>
    <dgm:cxn modelId="{434A540A-A438-463D-8624-15D50B29F6A6}" type="presParOf" srcId="{B55C12F2-DC1B-4199-AABA-CC85DF3F6429}" destId="{A59F61ED-F681-49CA-8A97-A8FEBF0BC4D5}" srcOrd="5" destOrd="0" presId="urn:microsoft.com/office/officeart/2018/2/layout/IconVerticalSolidList"/>
    <dgm:cxn modelId="{7C514039-A043-45CF-8B1D-0AA50AAB74E4}" type="presParOf" srcId="{B55C12F2-DC1B-4199-AABA-CC85DF3F6429}" destId="{5499C655-4B02-4465-A128-BD960428CDDE}" srcOrd="6" destOrd="0" presId="urn:microsoft.com/office/officeart/2018/2/layout/IconVerticalSolidList"/>
    <dgm:cxn modelId="{80B28A33-FF97-404B-BD1F-51589B34D911}" type="presParOf" srcId="{5499C655-4B02-4465-A128-BD960428CDDE}" destId="{40EF38B6-3723-467A-8A49-4C93B49CDA4C}" srcOrd="0" destOrd="0" presId="urn:microsoft.com/office/officeart/2018/2/layout/IconVerticalSolidList"/>
    <dgm:cxn modelId="{71B589FC-1352-4BDC-88D3-07BB1C756C19}" type="presParOf" srcId="{5499C655-4B02-4465-A128-BD960428CDDE}" destId="{A314C5B4-28A8-465E-AC5D-C17627736EED}" srcOrd="1" destOrd="0" presId="urn:microsoft.com/office/officeart/2018/2/layout/IconVerticalSolidList"/>
    <dgm:cxn modelId="{4B5EAD51-859A-4595-BDEA-7C185010006A}" type="presParOf" srcId="{5499C655-4B02-4465-A128-BD960428CDDE}" destId="{BD629194-67CA-4FEF-8170-A9C32DA3DFB7}" srcOrd="2" destOrd="0" presId="urn:microsoft.com/office/officeart/2018/2/layout/IconVerticalSolidList"/>
    <dgm:cxn modelId="{7616EED6-DC77-4A0C-AC12-D721E9061EF8}" type="presParOf" srcId="{5499C655-4B02-4465-A128-BD960428CDDE}" destId="{DF9B865E-623B-47F0-BBBF-7B82C45D132E}" srcOrd="3" destOrd="0" presId="urn:microsoft.com/office/officeart/2018/2/layout/IconVerticalSolidList"/>
    <dgm:cxn modelId="{6379E2EE-3678-4424-A3E5-CA53E059361D}" type="presParOf" srcId="{B55C12F2-DC1B-4199-AABA-CC85DF3F6429}" destId="{F5B68074-6C50-452B-A495-C5CC06E2C787}" srcOrd="7" destOrd="0" presId="urn:microsoft.com/office/officeart/2018/2/layout/IconVerticalSolidList"/>
    <dgm:cxn modelId="{56306708-F729-4608-B030-163344A3FC3E}" type="presParOf" srcId="{B55C12F2-DC1B-4199-AABA-CC85DF3F6429}" destId="{8F7533C4-CE92-4B24-AC9E-D358559A9C6D}" srcOrd="8" destOrd="0" presId="urn:microsoft.com/office/officeart/2018/2/layout/IconVerticalSolidList"/>
    <dgm:cxn modelId="{2AA9A7BE-CF63-40ED-A7E7-CA75F7C4367C}" type="presParOf" srcId="{8F7533C4-CE92-4B24-AC9E-D358559A9C6D}" destId="{9AB90EE3-237A-4F44-9C99-183377BE165D}" srcOrd="0" destOrd="0" presId="urn:microsoft.com/office/officeart/2018/2/layout/IconVerticalSolidList"/>
    <dgm:cxn modelId="{48853A5D-EAE8-4617-A5F7-AB1916934FE8}" type="presParOf" srcId="{8F7533C4-CE92-4B24-AC9E-D358559A9C6D}" destId="{527A3BF9-B19B-4154-B87A-FCB0CD827676}" srcOrd="1" destOrd="0" presId="urn:microsoft.com/office/officeart/2018/2/layout/IconVerticalSolidList"/>
    <dgm:cxn modelId="{7C5DB328-92F5-4A26-A4C2-40AD670586C3}" type="presParOf" srcId="{8F7533C4-CE92-4B24-AC9E-D358559A9C6D}" destId="{1EE0412A-11D4-46DE-990C-5DABA88F26AA}" srcOrd="2" destOrd="0" presId="urn:microsoft.com/office/officeart/2018/2/layout/IconVerticalSolidList"/>
    <dgm:cxn modelId="{4938340B-0727-47E8-ACB8-E61C8F2FA148}" type="presParOf" srcId="{8F7533C4-CE92-4B24-AC9E-D358559A9C6D}" destId="{114419FF-589E-43FC-8DBC-7A86F8B159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B51A651-DD78-4263-A066-283E97637E1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0A0748-C437-41AA-AC56-24BF32C1AE87}">
      <dgm:prSet/>
      <dgm:spPr/>
      <dgm:t>
        <a:bodyPr/>
        <a:lstStyle/>
        <a:p>
          <a:r>
            <a:rPr lang="en-US" b="0" i="0"/>
            <a:t>1- generating features released more quickly (Increase Revenue)</a:t>
          </a:r>
          <a:endParaRPr lang="en-US"/>
        </a:p>
      </dgm:t>
    </dgm:pt>
    <dgm:pt modelId="{F3683491-7C3A-4454-A720-119A39A9592D}" type="parTrans" cxnId="{6BF041ED-9D14-4B99-BFC3-CD2DA7118657}">
      <dgm:prSet/>
      <dgm:spPr/>
      <dgm:t>
        <a:bodyPr/>
        <a:lstStyle/>
        <a:p>
          <a:endParaRPr lang="en-US"/>
        </a:p>
      </dgm:t>
    </dgm:pt>
    <dgm:pt modelId="{AD680170-225B-4415-91C7-91FA3BE86DE3}" type="sibTrans" cxnId="{6BF041ED-9D14-4B99-BFC3-CD2DA7118657}">
      <dgm:prSet/>
      <dgm:spPr/>
      <dgm:t>
        <a:bodyPr/>
        <a:lstStyle/>
        <a:p>
          <a:endParaRPr lang="en-US"/>
        </a:p>
      </dgm:t>
    </dgm:pt>
    <dgm:pt modelId="{E4296917-9F59-4D19-ADB3-7972054A5F2A}">
      <dgm:prSet/>
      <dgm:spPr/>
      <dgm:t>
        <a:bodyPr/>
        <a:lstStyle/>
        <a:p>
          <a:r>
            <a:rPr lang="en-US"/>
            <a:t>2-</a:t>
          </a:r>
          <a:r>
            <a:rPr lang="en-US" b="0" i="0"/>
            <a:t> Less time to market (Increase Revenue)</a:t>
          </a:r>
          <a:endParaRPr lang="en-US"/>
        </a:p>
      </dgm:t>
    </dgm:pt>
    <dgm:pt modelId="{1C99FFEF-0C7A-4A81-8596-0D03F0E15D5A}" type="parTrans" cxnId="{8D4DE837-5ED3-4DBE-A7FA-6F6C8239A239}">
      <dgm:prSet/>
      <dgm:spPr/>
      <dgm:t>
        <a:bodyPr/>
        <a:lstStyle/>
        <a:p>
          <a:endParaRPr lang="en-US"/>
        </a:p>
      </dgm:t>
    </dgm:pt>
    <dgm:pt modelId="{D8054DE0-6F6C-42FD-8AD0-4745A3635358}" type="sibTrans" cxnId="{8D4DE837-5ED3-4DBE-A7FA-6F6C8239A239}">
      <dgm:prSet/>
      <dgm:spPr/>
      <dgm:t>
        <a:bodyPr/>
        <a:lstStyle/>
        <a:p>
          <a:endParaRPr lang="en-US"/>
        </a:p>
      </dgm:t>
    </dgm:pt>
    <dgm:pt modelId="{4767A58C-50B6-4FFD-B037-BDC0A2D5E7C7}">
      <dgm:prSet/>
      <dgm:spPr/>
      <dgm:t>
        <a:bodyPr/>
        <a:lstStyle/>
        <a:p>
          <a:r>
            <a:rPr lang="en-US"/>
            <a:t>3- </a:t>
          </a:r>
          <a:r>
            <a:rPr lang="en-US" b="0" i="0"/>
            <a:t>Reduced downtime from a deploy-related crash or major bug (Protect Revenue)</a:t>
          </a:r>
          <a:endParaRPr lang="en-US"/>
        </a:p>
      </dgm:t>
    </dgm:pt>
    <dgm:pt modelId="{226A02F8-D964-4804-917E-94D8CB3E5AA9}" type="parTrans" cxnId="{D0546167-1C02-46FE-B935-58649D2C2B1B}">
      <dgm:prSet/>
      <dgm:spPr/>
      <dgm:t>
        <a:bodyPr/>
        <a:lstStyle/>
        <a:p>
          <a:endParaRPr lang="en-US"/>
        </a:p>
      </dgm:t>
    </dgm:pt>
    <dgm:pt modelId="{06A651A4-44B7-4464-87E6-B7661BD9177B}" type="sibTrans" cxnId="{D0546167-1C02-46FE-B935-58649D2C2B1B}">
      <dgm:prSet/>
      <dgm:spPr/>
      <dgm:t>
        <a:bodyPr/>
        <a:lstStyle/>
        <a:p>
          <a:endParaRPr lang="en-US"/>
        </a:p>
      </dgm:t>
    </dgm:pt>
    <dgm:pt modelId="{1E5B2F11-5610-48DE-B679-73CAC1B56F2B}">
      <dgm:prSet/>
      <dgm:spPr/>
      <dgm:t>
        <a:bodyPr/>
        <a:lstStyle/>
        <a:p>
          <a:r>
            <a:rPr lang="en-US"/>
            <a:t>4- </a:t>
          </a:r>
          <a:r>
            <a:rPr lang="en-US" b="0" i="0"/>
            <a:t>Quick undo to return production to working state (Protect Revenue)</a:t>
          </a:r>
          <a:endParaRPr lang="en-US"/>
        </a:p>
      </dgm:t>
    </dgm:pt>
    <dgm:pt modelId="{61A201B0-B886-43EF-9EF9-12587F779155}" type="parTrans" cxnId="{B2FF16D8-E3C7-4D4A-98F2-2314A954CF7A}">
      <dgm:prSet/>
      <dgm:spPr/>
      <dgm:t>
        <a:bodyPr/>
        <a:lstStyle/>
        <a:p>
          <a:endParaRPr lang="en-US"/>
        </a:p>
      </dgm:t>
    </dgm:pt>
    <dgm:pt modelId="{0B5AB032-C48F-44A1-BE01-36460C6B3C40}" type="sibTrans" cxnId="{B2FF16D8-E3C7-4D4A-98F2-2314A954CF7A}">
      <dgm:prSet/>
      <dgm:spPr/>
      <dgm:t>
        <a:bodyPr/>
        <a:lstStyle/>
        <a:p>
          <a:endParaRPr lang="en-US"/>
        </a:p>
      </dgm:t>
    </dgm:pt>
    <dgm:pt modelId="{8ADBB239-1311-400A-822D-01F3CFA8D60F}" type="pres">
      <dgm:prSet presAssocID="{FB51A651-DD78-4263-A066-283E97637E13}" presName="matrix" presStyleCnt="0">
        <dgm:presLayoutVars>
          <dgm:chMax val="1"/>
          <dgm:dir/>
          <dgm:resizeHandles val="exact"/>
        </dgm:presLayoutVars>
      </dgm:prSet>
      <dgm:spPr/>
    </dgm:pt>
    <dgm:pt modelId="{D1363E95-0B0B-42BE-9208-8783266684DF}" type="pres">
      <dgm:prSet presAssocID="{FB51A651-DD78-4263-A066-283E97637E13}" presName="diamond" presStyleLbl="bgShp" presStyleIdx="0" presStyleCnt="1"/>
      <dgm:spPr/>
    </dgm:pt>
    <dgm:pt modelId="{AA4A6DC9-2BDF-40D8-BF29-CB24920678F1}" type="pres">
      <dgm:prSet presAssocID="{FB51A651-DD78-4263-A066-283E97637E1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C36B2EC0-0B34-4BD7-BC4F-422381015D59}" type="pres">
      <dgm:prSet presAssocID="{FB51A651-DD78-4263-A066-283E97637E1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6B92C84F-10FA-4568-AB68-B36F87D4B128}" type="pres">
      <dgm:prSet presAssocID="{FB51A651-DD78-4263-A066-283E97637E1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11B8CD9-1FDB-4FB6-AEEB-AB7DC9B424C6}" type="pres">
      <dgm:prSet presAssocID="{FB51A651-DD78-4263-A066-283E97637E1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00B5504-909D-4349-A3FC-D80D187E2D4B}" type="presOf" srcId="{F80A0748-C437-41AA-AC56-24BF32C1AE87}" destId="{AA4A6DC9-2BDF-40D8-BF29-CB24920678F1}" srcOrd="0" destOrd="0" presId="urn:microsoft.com/office/officeart/2005/8/layout/matrix3"/>
    <dgm:cxn modelId="{936F9D1F-C972-4438-AFB0-99663A406DDA}" type="presOf" srcId="{FB51A651-DD78-4263-A066-283E97637E13}" destId="{8ADBB239-1311-400A-822D-01F3CFA8D60F}" srcOrd="0" destOrd="0" presId="urn:microsoft.com/office/officeart/2005/8/layout/matrix3"/>
    <dgm:cxn modelId="{8D4DE837-5ED3-4DBE-A7FA-6F6C8239A239}" srcId="{FB51A651-DD78-4263-A066-283E97637E13}" destId="{E4296917-9F59-4D19-ADB3-7972054A5F2A}" srcOrd="1" destOrd="0" parTransId="{1C99FFEF-0C7A-4A81-8596-0D03F0E15D5A}" sibTransId="{D8054DE0-6F6C-42FD-8AD0-4745A3635358}"/>
    <dgm:cxn modelId="{D0546167-1C02-46FE-B935-58649D2C2B1B}" srcId="{FB51A651-DD78-4263-A066-283E97637E13}" destId="{4767A58C-50B6-4FFD-B037-BDC0A2D5E7C7}" srcOrd="2" destOrd="0" parTransId="{226A02F8-D964-4804-917E-94D8CB3E5AA9}" sibTransId="{06A651A4-44B7-4464-87E6-B7661BD9177B}"/>
    <dgm:cxn modelId="{B2FF16D8-E3C7-4D4A-98F2-2314A954CF7A}" srcId="{FB51A651-DD78-4263-A066-283E97637E13}" destId="{1E5B2F11-5610-48DE-B679-73CAC1B56F2B}" srcOrd="3" destOrd="0" parTransId="{61A201B0-B886-43EF-9EF9-12587F779155}" sibTransId="{0B5AB032-C48F-44A1-BE01-36460C6B3C40}"/>
    <dgm:cxn modelId="{9C0A3FE3-865C-486D-AA02-F4B46E475781}" type="presOf" srcId="{1E5B2F11-5610-48DE-B679-73CAC1B56F2B}" destId="{D11B8CD9-1FDB-4FB6-AEEB-AB7DC9B424C6}" srcOrd="0" destOrd="0" presId="urn:microsoft.com/office/officeart/2005/8/layout/matrix3"/>
    <dgm:cxn modelId="{6BF041ED-9D14-4B99-BFC3-CD2DA7118657}" srcId="{FB51A651-DD78-4263-A066-283E97637E13}" destId="{F80A0748-C437-41AA-AC56-24BF32C1AE87}" srcOrd="0" destOrd="0" parTransId="{F3683491-7C3A-4454-A720-119A39A9592D}" sibTransId="{AD680170-225B-4415-91C7-91FA3BE86DE3}"/>
    <dgm:cxn modelId="{5AD577F5-78D1-4783-9838-2FB536E02157}" type="presOf" srcId="{E4296917-9F59-4D19-ADB3-7972054A5F2A}" destId="{C36B2EC0-0B34-4BD7-BC4F-422381015D59}" srcOrd="0" destOrd="0" presId="urn:microsoft.com/office/officeart/2005/8/layout/matrix3"/>
    <dgm:cxn modelId="{77FE4DFD-DF5A-4BC6-BB41-D77CA2F1EE85}" type="presOf" srcId="{4767A58C-50B6-4FFD-B037-BDC0A2D5E7C7}" destId="{6B92C84F-10FA-4568-AB68-B36F87D4B128}" srcOrd="0" destOrd="0" presId="urn:microsoft.com/office/officeart/2005/8/layout/matrix3"/>
    <dgm:cxn modelId="{742921FC-3350-48F8-B4C7-33B40A175CF6}" type="presParOf" srcId="{8ADBB239-1311-400A-822D-01F3CFA8D60F}" destId="{D1363E95-0B0B-42BE-9208-8783266684DF}" srcOrd="0" destOrd="0" presId="urn:microsoft.com/office/officeart/2005/8/layout/matrix3"/>
    <dgm:cxn modelId="{0DEF2D07-3253-4597-8CBA-8FA646782518}" type="presParOf" srcId="{8ADBB239-1311-400A-822D-01F3CFA8D60F}" destId="{AA4A6DC9-2BDF-40D8-BF29-CB24920678F1}" srcOrd="1" destOrd="0" presId="urn:microsoft.com/office/officeart/2005/8/layout/matrix3"/>
    <dgm:cxn modelId="{60731C18-AE19-4A1F-9F06-933C0A8525DB}" type="presParOf" srcId="{8ADBB239-1311-400A-822D-01F3CFA8D60F}" destId="{C36B2EC0-0B34-4BD7-BC4F-422381015D59}" srcOrd="2" destOrd="0" presId="urn:microsoft.com/office/officeart/2005/8/layout/matrix3"/>
    <dgm:cxn modelId="{DD14450C-5AFF-4A8A-AB3C-8813F0234381}" type="presParOf" srcId="{8ADBB239-1311-400A-822D-01F3CFA8D60F}" destId="{6B92C84F-10FA-4568-AB68-B36F87D4B128}" srcOrd="3" destOrd="0" presId="urn:microsoft.com/office/officeart/2005/8/layout/matrix3"/>
    <dgm:cxn modelId="{EF3D2196-61D3-473D-B623-F35BA2FE46A4}" type="presParOf" srcId="{8ADBB239-1311-400A-822D-01F3CFA8D60F}" destId="{D11B8CD9-1FDB-4FB6-AEEB-AB7DC9B424C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2AF9B0-4747-4535-B5A1-E64EEFBAB6A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50967DE-46DC-4B25-84AA-92E1A394D5B4}">
      <dgm:prSet/>
      <dgm:spPr/>
      <dgm:t>
        <a:bodyPr/>
        <a:lstStyle/>
        <a:p>
          <a:r>
            <a:rPr lang="en-US"/>
            <a:t>Establishing CI/CD comes with a high amount of initial cost and learning. At ﬁrst sight this might seem overwhelming compared to current best practices</a:t>
          </a:r>
        </a:p>
      </dgm:t>
    </dgm:pt>
    <dgm:pt modelId="{F1465309-9210-41BA-8D2A-81E7E3AB862B}" type="parTrans" cxnId="{05ED59D5-8D8F-41F5-AFE4-41B4C693F4B1}">
      <dgm:prSet/>
      <dgm:spPr/>
      <dgm:t>
        <a:bodyPr/>
        <a:lstStyle/>
        <a:p>
          <a:endParaRPr lang="en-US"/>
        </a:p>
      </dgm:t>
    </dgm:pt>
    <dgm:pt modelId="{F7CCF031-9193-47A0-ACDC-E3D9E47212EC}" type="sibTrans" cxnId="{05ED59D5-8D8F-41F5-AFE4-41B4C693F4B1}">
      <dgm:prSet/>
      <dgm:spPr/>
      <dgm:t>
        <a:bodyPr/>
        <a:lstStyle/>
        <a:p>
          <a:endParaRPr lang="en-US"/>
        </a:p>
      </dgm:t>
    </dgm:pt>
    <dgm:pt modelId="{EBE16464-0922-4B6A-83E1-A9F58A241855}">
      <dgm:prSet/>
      <dgm:spPr/>
      <dgm:t>
        <a:bodyPr/>
        <a:lstStyle/>
        <a:p>
          <a:r>
            <a:rPr lang="en-US"/>
            <a:t>Delivering CI/CD pipelines is not a one time effort, but requires constant support and maintenance as well as continuous development and improvement</a:t>
          </a:r>
        </a:p>
      </dgm:t>
    </dgm:pt>
    <dgm:pt modelId="{B5DB47C7-0503-44F6-B178-6B7774018518}" type="parTrans" cxnId="{E62F4467-E241-4A28-88CC-9D766BBAE2E9}">
      <dgm:prSet/>
      <dgm:spPr/>
      <dgm:t>
        <a:bodyPr/>
        <a:lstStyle/>
        <a:p>
          <a:endParaRPr lang="en-US"/>
        </a:p>
      </dgm:t>
    </dgm:pt>
    <dgm:pt modelId="{CF2FEE6E-B2E3-4B03-BF99-55356619842A}" type="sibTrans" cxnId="{E62F4467-E241-4A28-88CC-9D766BBAE2E9}">
      <dgm:prSet/>
      <dgm:spPr/>
      <dgm:t>
        <a:bodyPr/>
        <a:lstStyle/>
        <a:p>
          <a:endParaRPr lang="en-US"/>
        </a:p>
      </dgm:t>
    </dgm:pt>
    <dgm:pt modelId="{A75A571D-C8D4-4B9C-9ED2-2073110C7ED5}">
      <dgm:prSet/>
      <dgm:spPr/>
      <dgm:t>
        <a:bodyPr/>
        <a:lstStyle/>
        <a:p>
          <a:r>
            <a:rPr lang="en-US"/>
            <a:t>Even though there are some challenges, CI/CD will improve overall business processes and dramatically reduce costs on the long run</a:t>
          </a:r>
        </a:p>
      </dgm:t>
    </dgm:pt>
    <dgm:pt modelId="{8FBF617D-A0CD-4222-8308-FD352F819FBE}" type="parTrans" cxnId="{478B5A02-3FB0-4F2A-A0B2-DDF7B8795E12}">
      <dgm:prSet/>
      <dgm:spPr/>
      <dgm:t>
        <a:bodyPr/>
        <a:lstStyle/>
        <a:p>
          <a:endParaRPr lang="en-US"/>
        </a:p>
      </dgm:t>
    </dgm:pt>
    <dgm:pt modelId="{1642E15B-D4DB-49B7-BB32-81370D3568AF}" type="sibTrans" cxnId="{478B5A02-3FB0-4F2A-A0B2-DDF7B8795E12}">
      <dgm:prSet/>
      <dgm:spPr/>
      <dgm:t>
        <a:bodyPr/>
        <a:lstStyle/>
        <a:p>
          <a:endParaRPr lang="en-US"/>
        </a:p>
      </dgm:t>
    </dgm:pt>
    <dgm:pt modelId="{DB4A47BA-50ED-4B08-98DE-090F35F4A2FF}" type="pres">
      <dgm:prSet presAssocID="{8E2AF9B0-4747-4535-B5A1-E64EEFBAB6AC}" presName="root" presStyleCnt="0">
        <dgm:presLayoutVars>
          <dgm:dir/>
          <dgm:resizeHandles val="exact"/>
        </dgm:presLayoutVars>
      </dgm:prSet>
      <dgm:spPr/>
    </dgm:pt>
    <dgm:pt modelId="{81BAE21A-BAA7-441B-AC9A-CB590D03CC18}" type="pres">
      <dgm:prSet presAssocID="{350967DE-46DC-4B25-84AA-92E1A394D5B4}" presName="compNode" presStyleCnt="0"/>
      <dgm:spPr/>
    </dgm:pt>
    <dgm:pt modelId="{ED301D08-0A94-47F5-A2A4-21E1212E82D4}" type="pres">
      <dgm:prSet presAssocID="{350967DE-46DC-4B25-84AA-92E1A394D5B4}" presName="bgRect" presStyleLbl="bgShp" presStyleIdx="0" presStyleCnt="3"/>
      <dgm:spPr/>
    </dgm:pt>
    <dgm:pt modelId="{329F8BFB-868E-4ADB-A875-9F8A21F969C9}" type="pres">
      <dgm:prSet presAssocID="{350967DE-46DC-4B25-84AA-92E1A394D5B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60939732-AB7F-4DAD-9177-696EAEA7B580}" type="pres">
      <dgm:prSet presAssocID="{350967DE-46DC-4B25-84AA-92E1A394D5B4}" presName="spaceRect" presStyleCnt="0"/>
      <dgm:spPr/>
    </dgm:pt>
    <dgm:pt modelId="{EDA88EAF-473C-4B69-BCE9-1AF58E496370}" type="pres">
      <dgm:prSet presAssocID="{350967DE-46DC-4B25-84AA-92E1A394D5B4}" presName="parTx" presStyleLbl="revTx" presStyleIdx="0" presStyleCnt="3">
        <dgm:presLayoutVars>
          <dgm:chMax val="0"/>
          <dgm:chPref val="0"/>
        </dgm:presLayoutVars>
      </dgm:prSet>
      <dgm:spPr/>
    </dgm:pt>
    <dgm:pt modelId="{BF154434-63B0-478C-B639-1B1CBC4F9151}" type="pres">
      <dgm:prSet presAssocID="{F7CCF031-9193-47A0-ACDC-E3D9E47212EC}" presName="sibTrans" presStyleCnt="0"/>
      <dgm:spPr/>
    </dgm:pt>
    <dgm:pt modelId="{1F99D291-CD2F-4C7C-908D-22C390D91E6B}" type="pres">
      <dgm:prSet presAssocID="{EBE16464-0922-4B6A-83E1-A9F58A241855}" presName="compNode" presStyleCnt="0"/>
      <dgm:spPr/>
    </dgm:pt>
    <dgm:pt modelId="{0E0A773A-A881-4364-BE08-4F3F88D2351D}" type="pres">
      <dgm:prSet presAssocID="{EBE16464-0922-4B6A-83E1-A9F58A241855}" presName="bgRect" presStyleLbl="bgShp" presStyleIdx="1" presStyleCnt="3"/>
      <dgm:spPr/>
    </dgm:pt>
    <dgm:pt modelId="{D5952597-F731-48B7-B5AB-8D55D8E7D7FB}" type="pres">
      <dgm:prSet presAssocID="{EBE16464-0922-4B6A-83E1-A9F58A2418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67254B9-AB92-4F6D-BE54-E1A8AE5955F9}" type="pres">
      <dgm:prSet presAssocID="{EBE16464-0922-4B6A-83E1-A9F58A241855}" presName="spaceRect" presStyleCnt="0"/>
      <dgm:spPr/>
    </dgm:pt>
    <dgm:pt modelId="{48BE5265-3C30-42B5-9A02-62ED5E0DF6B7}" type="pres">
      <dgm:prSet presAssocID="{EBE16464-0922-4B6A-83E1-A9F58A241855}" presName="parTx" presStyleLbl="revTx" presStyleIdx="1" presStyleCnt="3">
        <dgm:presLayoutVars>
          <dgm:chMax val="0"/>
          <dgm:chPref val="0"/>
        </dgm:presLayoutVars>
      </dgm:prSet>
      <dgm:spPr/>
    </dgm:pt>
    <dgm:pt modelId="{E7314FED-4CA8-46C8-B159-A35FA04BA68E}" type="pres">
      <dgm:prSet presAssocID="{CF2FEE6E-B2E3-4B03-BF99-55356619842A}" presName="sibTrans" presStyleCnt="0"/>
      <dgm:spPr/>
    </dgm:pt>
    <dgm:pt modelId="{16CA94DB-BE82-41D1-8969-77A13AF5FA98}" type="pres">
      <dgm:prSet presAssocID="{A75A571D-C8D4-4B9C-9ED2-2073110C7ED5}" presName="compNode" presStyleCnt="0"/>
      <dgm:spPr/>
    </dgm:pt>
    <dgm:pt modelId="{19FE4379-FD75-4F9F-9016-F7963C47F52B}" type="pres">
      <dgm:prSet presAssocID="{A75A571D-C8D4-4B9C-9ED2-2073110C7ED5}" presName="bgRect" presStyleLbl="bgShp" presStyleIdx="2" presStyleCnt="3"/>
      <dgm:spPr/>
    </dgm:pt>
    <dgm:pt modelId="{74397DC3-371D-47F9-843F-C1CE5A5555CF}" type="pres">
      <dgm:prSet presAssocID="{A75A571D-C8D4-4B9C-9ED2-2073110C7ED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B3A4CCD6-4D2D-4E3A-B7B8-847B43E72475}" type="pres">
      <dgm:prSet presAssocID="{A75A571D-C8D4-4B9C-9ED2-2073110C7ED5}" presName="spaceRect" presStyleCnt="0"/>
      <dgm:spPr/>
    </dgm:pt>
    <dgm:pt modelId="{10F1D1C0-0559-4F4A-BD49-6DB78FDF21A7}" type="pres">
      <dgm:prSet presAssocID="{A75A571D-C8D4-4B9C-9ED2-2073110C7ED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78B5A02-3FB0-4F2A-A0B2-DDF7B8795E12}" srcId="{8E2AF9B0-4747-4535-B5A1-E64EEFBAB6AC}" destId="{A75A571D-C8D4-4B9C-9ED2-2073110C7ED5}" srcOrd="2" destOrd="0" parTransId="{8FBF617D-A0CD-4222-8308-FD352F819FBE}" sibTransId="{1642E15B-D4DB-49B7-BB32-81370D3568AF}"/>
    <dgm:cxn modelId="{6EF9AC2E-BF49-4BC7-A31C-BCCC9CD387B3}" type="presOf" srcId="{EBE16464-0922-4B6A-83E1-A9F58A241855}" destId="{48BE5265-3C30-42B5-9A02-62ED5E0DF6B7}" srcOrd="0" destOrd="0" presId="urn:microsoft.com/office/officeart/2018/2/layout/IconVerticalSolidList"/>
    <dgm:cxn modelId="{4ECD0337-9728-4508-80C0-379EC8448A65}" type="presOf" srcId="{8E2AF9B0-4747-4535-B5A1-E64EEFBAB6AC}" destId="{DB4A47BA-50ED-4B08-98DE-090F35F4A2FF}" srcOrd="0" destOrd="0" presId="urn:microsoft.com/office/officeart/2018/2/layout/IconVerticalSolidList"/>
    <dgm:cxn modelId="{E62F4467-E241-4A28-88CC-9D766BBAE2E9}" srcId="{8E2AF9B0-4747-4535-B5A1-E64EEFBAB6AC}" destId="{EBE16464-0922-4B6A-83E1-A9F58A241855}" srcOrd="1" destOrd="0" parTransId="{B5DB47C7-0503-44F6-B178-6B7774018518}" sibTransId="{CF2FEE6E-B2E3-4B03-BF99-55356619842A}"/>
    <dgm:cxn modelId="{05ED59D5-8D8F-41F5-AFE4-41B4C693F4B1}" srcId="{8E2AF9B0-4747-4535-B5A1-E64EEFBAB6AC}" destId="{350967DE-46DC-4B25-84AA-92E1A394D5B4}" srcOrd="0" destOrd="0" parTransId="{F1465309-9210-41BA-8D2A-81E7E3AB862B}" sibTransId="{F7CCF031-9193-47A0-ACDC-E3D9E47212EC}"/>
    <dgm:cxn modelId="{1A6CF6F3-F33D-4A2F-AC08-280DBDA0B930}" type="presOf" srcId="{350967DE-46DC-4B25-84AA-92E1A394D5B4}" destId="{EDA88EAF-473C-4B69-BCE9-1AF58E496370}" srcOrd="0" destOrd="0" presId="urn:microsoft.com/office/officeart/2018/2/layout/IconVerticalSolidList"/>
    <dgm:cxn modelId="{45E3FDF8-5C90-4AD0-9BAD-BC67CBABE825}" type="presOf" srcId="{A75A571D-C8D4-4B9C-9ED2-2073110C7ED5}" destId="{10F1D1C0-0559-4F4A-BD49-6DB78FDF21A7}" srcOrd="0" destOrd="0" presId="urn:microsoft.com/office/officeart/2018/2/layout/IconVerticalSolidList"/>
    <dgm:cxn modelId="{BA9080CA-3E37-40CC-A0CC-1B534A4AAEA5}" type="presParOf" srcId="{DB4A47BA-50ED-4B08-98DE-090F35F4A2FF}" destId="{81BAE21A-BAA7-441B-AC9A-CB590D03CC18}" srcOrd="0" destOrd="0" presId="urn:microsoft.com/office/officeart/2018/2/layout/IconVerticalSolidList"/>
    <dgm:cxn modelId="{C700750C-B918-406B-9880-83A3E002A5B8}" type="presParOf" srcId="{81BAE21A-BAA7-441B-AC9A-CB590D03CC18}" destId="{ED301D08-0A94-47F5-A2A4-21E1212E82D4}" srcOrd="0" destOrd="0" presId="urn:microsoft.com/office/officeart/2018/2/layout/IconVerticalSolidList"/>
    <dgm:cxn modelId="{58A9AA9A-27FC-4756-B568-4A22F7B0467E}" type="presParOf" srcId="{81BAE21A-BAA7-441B-AC9A-CB590D03CC18}" destId="{329F8BFB-868E-4ADB-A875-9F8A21F969C9}" srcOrd="1" destOrd="0" presId="urn:microsoft.com/office/officeart/2018/2/layout/IconVerticalSolidList"/>
    <dgm:cxn modelId="{7FBD8B79-DBDD-4795-AF95-B0432DF63E05}" type="presParOf" srcId="{81BAE21A-BAA7-441B-AC9A-CB590D03CC18}" destId="{60939732-AB7F-4DAD-9177-696EAEA7B580}" srcOrd="2" destOrd="0" presId="urn:microsoft.com/office/officeart/2018/2/layout/IconVerticalSolidList"/>
    <dgm:cxn modelId="{6F3F7D19-8866-486B-8D68-E60EBE797655}" type="presParOf" srcId="{81BAE21A-BAA7-441B-AC9A-CB590D03CC18}" destId="{EDA88EAF-473C-4B69-BCE9-1AF58E496370}" srcOrd="3" destOrd="0" presId="urn:microsoft.com/office/officeart/2018/2/layout/IconVerticalSolidList"/>
    <dgm:cxn modelId="{A04F3111-6815-4475-8A76-D3EB57CFF3E6}" type="presParOf" srcId="{DB4A47BA-50ED-4B08-98DE-090F35F4A2FF}" destId="{BF154434-63B0-478C-B639-1B1CBC4F9151}" srcOrd="1" destOrd="0" presId="urn:microsoft.com/office/officeart/2018/2/layout/IconVerticalSolidList"/>
    <dgm:cxn modelId="{C003D42F-4601-48EA-93F1-301D8EB71A3E}" type="presParOf" srcId="{DB4A47BA-50ED-4B08-98DE-090F35F4A2FF}" destId="{1F99D291-CD2F-4C7C-908D-22C390D91E6B}" srcOrd="2" destOrd="0" presId="urn:microsoft.com/office/officeart/2018/2/layout/IconVerticalSolidList"/>
    <dgm:cxn modelId="{333AF2E7-850E-4223-9AED-8F370C3B9F71}" type="presParOf" srcId="{1F99D291-CD2F-4C7C-908D-22C390D91E6B}" destId="{0E0A773A-A881-4364-BE08-4F3F88D2351D}" srcOrd="0" destOrd="0" presId="urn:microsoft.com/office/officeart/2018/2/layout/IconVerticalSolidList"/>
    <dgm:cxn modelId="{EEB1173F-7C9A-4034-9F2B-3FF09741B5DF}" type="presParOf" srcId="{1F99D291-CD2F-4C7C-908D-22C390D91E6B}" destId="{D5952597-F731-48B7-B5AB-8D55D8E7D7FB}" srcOrd="1" destOrd="0" presId="urn:microsoft.com/office/officeart/2018/2/layout/IconVerticalSolidList"/>
    <dgm:cxn modelId="{F9B308D6-4DB1-4076-8F34-F9DC4E52EBDD}" type="presParOf" srcId="{1F99D291-CD2F-4C7C-908D-22C390D91E6B}" destId="{367254B9-AB92-4F6D-BE54-E1A8AE5955F9}" srcOrd="2" destOrd="0" presId="urn:microsoft.com/office/officeart/2018/2/layout/IconVerticalSolidList"/>
    <dgm:cxn modelId="{E05F9F7D-5949-4D41-9F9B-EAB016A4574B}" type="presParOf" srcId="{1F99D291-CD2F-4C7C-908D-22C390D91E6B}" destId="{48BE5265-3C30-42B5-9A02-62ED5E0DF6B7}" srcOrd="3" destOrd="0" presId="urn:microsoft.com/office/officeart/2018/2/layout/IconVerticalSolidList"/>
    <dgm:cxn modelId="{90092D7C-8113-4E93-A727-A44C356E44FE}" type="presParOf" srcId="{DB4A47BA-50ED-4B08-98DE-090F35F4A2FF}" destId="{E7314FED-4CA8-46C8-B159-A35FA04BA68E}" srcOrd="3" destOrd="0" presId="urn:microsoft.com/office/officeart/2018/2/layout/IconVerticalSolidList"/>
    <dgm:cxn modelId="{57AD0AC4-A540-4896-98BF-45AEE40F18D4}" type="presParOf" srcId="{DB4A47BA-50ED-4B08-98DE-090F35F4A2FF}" destId="{16CA94DB-BE82-41D1-8969-77A13AF5FA98}" srcOrd="4" destOrd="0" presId="urn:microsoft.com/office/officeart/2018/2/layout/IconVerticalSolidList"/>
    <dgm:cxn modelId="{C0808799-C4C6-4767-9BBF-FA6483129190}" type="presParOf" srcId="{16CA94DB-BE82-41D1-8969-77A13AF5FA98}" destId="{19FE4379-FD75-4F9F-9016-F7963C47F52B}" srcOrd="0" destOrd="0" presId="urn:microsoft.com/office/officeart/2018/2/layout/IconVerticalSolidList"/>
    <dgm:cxn modelId="{39D5485B-EEAF-44EF-ADB6-1FCB62936D35}" type="presParOf" srcId="{16CA94DB-BE82-41D1-8969-77A13AF5FA98}" destId="{74397DC3-371D-47F9-843F-C1CE5A5555CF}" srcOrd="1" destOrd="0" presId="urn:microsoft.com/office/officeart/2018/2/layout/IconVerticalSolidList"/>
    <dgm:cxn modelId="{5FCDD9DD-1260-4147-8B7D-A2EC7C92E6C9}" type="presParOf" srcId="{16CA94DB-BE82-41D1-8969-77A13AF5FA98}" destId="{B3A4CCD6-4D2D-4E3A-B7B8-847B43E72475}" srcOrd="2" destOrd="0" presId="urn:microsoft.com/office/officeart/2018/2/layout/IconVerticalSolidList"/>
    <dgm:cxn modelId="{4779B59C-FE6F-4A9C-BA0B-E160F104FBDF}" type="presParOf" srcId="{16CA94DB-BE82-41D1-8969-77A13AF5FA98}" destId="{10F1D1C0-0559-4F4A-BD49-6DB78FDF21A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60B5E0-955D-40FD-9B73-EDD404CE14CF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B753BF-5CDA-4E72-B351-E4E2573129AA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C466E9-DD81-4E69-BC86-666BE397EF4B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Continuous Integration </a:t>
          </a:r>
          <a:r>
            <a:rPr lang="en-US" sz="2300" kern="1200"/>
            <a:t>: the process of merging developer branches to the main branch several times a day.</a:t>
          </a:r>
        </a:p>
      </dsp:txBody>
      <dsp:txXfrm>
        <a:off x="1437631" y="531"/>
        <a:ext cx="9077968" cy="1244702"/>
      </dsp:txXfrm>
    </dsp:sp>
    <dsp:sp modelId="{9B26E441-01D2-4996-A7DB-E9D915AE28B0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BBE4D1-894D-42C2-9C82-01B406FCF37F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242227-1BE0-41BE-8511-11A2EB7FBA97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Continuous Delivery </a:t>
          </a:r>
          <a:r>
            <a:rPr lang="en-US" sz="2300" kern="1200"/>
            <a:t>: makes sure that changes of a software product can be released quickly to customers in an automated (requires manual step to deploy).</a:t>
          </a:r>
        </a:p>
      </dsp:txBody>
      <dsp:txXfrm>
        <a:off x="1437631" y="1556410"/>
        <a:ext cx="9077968" cy="1244702"/>
      </dsp:txXfrm>
    </dsp:sp>
    <dsp:sp modelId="{E9F75A60-8994-4F63-B5F9-0EB67660ED13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6F650B-E33E-457F-A53D-9B09E95BE432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ECDB80-2525-42C7-9E2D-531796D394B0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Continuous Deployment </a:t>
          </a:r>
          <a:r>
            <a:rPr lang="en-US" sz="2300" kern="1200"/>
            <a:t>: extends Continuous Delivery in such a way that it allows frequent automated deployments without any human interaction.</a:t>
          </a:r>
        </a:p>
      </dsp:txBody>
      <dsp:txXfrm>
        <a:off x="1437631" y="3112289"/>
        <a:ext cx="90779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E0B61-1EDA-4270-8355-FE5C3A1FDBC4}">
      <dsp:nvSpPr>
        <dsp:cNvPr id="0" name=""/>
        <dsp:cNvSpPr/>
      </dsp:nvSpPr>
      <dsp:spPr>
        <a:xfrm>
          <a:off x="0" y="4606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2ED8AD-835A-49A9-8E86-4080F0EB265B}">
      <dsp:nvSpPr>
        <dsp:cNvPr id="0" name=""/>
        <dsp:cNvSpPr/>
      </dsp:nvSpPr>
      <dsp:spPr>
        <a:xfrm>
          <a:off x="296829" y="225389"/>
          <a:ext cx="539690" cy="5396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0E15D5-C5FC-4A15-8E22-3E5125957073}">
      <dsp:nvSpPr>
        <dsp:cNvPr id="0" name=""/>
        <dsp:cNvSpPr/>
      </dsp:nvSpPr>
      <dsp:spPr>
        <a:xfrm>
          <a:off x="1133349" y="4606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/>
            <a:t>1- Less bugs in production and less time in testing (Avoid Cost)</a:t>
          </a:r>
          <a:endParaRPr lang="en-US" sz="1900" kern="1200"/>
        </a:p>
      </dsp:txBody>
      <dsp:txXfrm>
        <a:off x="1133349" y="4606"/>
        <a:ext cx="5455341" cy="981254"/>
      </dsp:txXfrm>
    </dsp:sp>
    <dsp:sp modelId="{AC115C43-E4A4-4EDB-A055-BBAD8E1FDC0E}">
      <dsp:nvSpPr>
        <dsp:cNvPr id="0" name=""/>
        <dsp:cNvSpPr/>
      </dsp:nvSpPr>
      <dsp:spPr>
        <a:xfrm>
          <a:off x="0" y="1231175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0A5C03-40BF-4DFC-AF26-872631CD54A0}">
      <dsp:nvSpPr>
        <dsp:cNvPr id="0" name=""/>
        <dsp:cNvSpPr/>
      </dsp:nvSpPr>
      <dsp:spPr>
        <a:xfrm>
          <a:off x="296829" y="1451957"/>
          <a:ext cx="539690" cy="5396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D123B2-D06F-455C-AD94-3B601B2C4A6D}">
      <dsp:nvSpPr>
        <dsp:cNvPr id="0" name=""/>
        <dsp:cNvSpPr/>
      </dsp:nvSpPr>
      <dsp:spPr>
        <a:xfrm>
          <a:off x="1133349" y="1231175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2-</a:t>
          </a:r>
          <a:r>
            <a:rPr lang="en-US" sz="1900" b="0" i="0" kern="1200"/>
            <a:t> Less developer time on issues from new developer code (Reduce Cost)</a:t>
          </a:r>
          <a:endParaRPr lang="en-US" sz="1900" kern="1200"/>
        </a:p>
      </dsp:txBody>
      <dsp:txXfrm>
        <a:off x="1133349" y="1231175"/>
        <a:ext cx="5455341" cy="981254"/>
      </dsp:txXfrm>
    </dsp:sp>
    <dsp:sp modelId="{0582ED5B-B7D1-49C6-BD68-678B67172861}">
      <dsp:nvSpPr>
        <dsp:cNvPr id="0" name=""/>
        <dsp:cNvSpPr/>
      </dsp:nvSpPr>
      <dsp:spPr>
        <a:xfrm>
          <a:off x="0" y="2457744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A8F9F0A-D3A4-483D-B130-DC448A87A5FE}">
      <dsp:nvSpPr>
        <dsp:cNvPr id="0" name=""/>
        <dsp:cNvSpPr/>
      </dsp:nvSpPr>
      <dsp:spPr>
        <a:xfrm>
          <a:off x="296829" y="2678526"/>
          <a:ext cx="539690" cy="5396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F7BCC8-62E5-459E-AF86-698735D1EF1F}">
      <dsp:nvSpPr>
        <dsp:cNvPr id="0" name=""/>
        <dsp:cNvSpPr/>
      </dsp:nvSpPr>
      <dsp:spPr>
        <a:xfrm>
          <a:off x="1133349" y="2457744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3- Less </a:t>
          </a:r>
          <a:r>
            <a:rPr lang="en-US" sz="1900" b="0" i="0" kern="1200"/>
            <a:t>costly security holes (Avoid Cost)</a:t>
          </a:r>
          <a:endParaRPr lang="en-US" sz="1900" kern="1200"/>
        </a:p>
      </dsp:txBody>
      <dsp:txXfrm>
        <a:off x="1133349" y="2457744"/>
        <a:ext cx="5455341" cy="981254"/>
      </dsp:txXfrm>
    </dsp:sp>
    <dsp:sp modelId="{40EF38B6-3723-467A-8A49-4C93B49CDA4C}">
      <dsp:nvSpPr>
        <dsp:cNvPr id="0" name=""/>
        <dsp:cNvSpPr/>
      </dsp:nvSpPr>
      <dsp:spPr>
        <a:xfrm>
          <a:off x="0" y="3684312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4C5B4-28A8-465E-AC5D-C17627736EED}">
      <dsp:nvSpPr>
        <dsp:cNvPr id="0" name=""/>
        <dsp:cNvSpPr/>
      </dsp:nvSpPr>
      <dsp:spPr>
        <a:xfrm>
          <a:off x="296829" y="3905095"/>
          <a:ext cx="539690" cy="5396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9B865E-623B-47F0-BBBF-7B82C45D132E}">
      <dsp:nvSpPr>
        <dsp:cNvPr id="0" name=""/>
        <dsp:cNvSpPr/>
      </dsp:nvSpPr>
      <dsp:spPr>
        <a:xfrm>
          <a:off x="1133349" y="3684312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4- L</a:t>
          </a:r>
          <a:r>
            <a:rPr lang="en-US" sz="1900" b="0" i="0" kern="1200"/>
            <a:t>ess human error, Faster deployments (Avoid Cost)</a:t>
          </a:r>
          <a:endParaRPr lang="en-US" sz="1900" kern="1200"/>
        </a:p>
      </dsp:txBody>
      <dsp:txXfrm>
        <a:off x="1133349" y="3684312"/>
        <a:ext cx="5455341" cy="981254"/>
      </dsp:txXfrm>
    </dsp:sp>
    <dsp:sp modelId="{9AB90EE3-237A-4F44-9C99-183377BE165D}">
      <dsp:nvSpPr>
        <dsp:cNvPr id="0" name=""/>
        <dsp:cNvSpPr/>
      </dsp:nvSpPr>
      <dsp:spPr>
        <a:xfrm>
          <a:off x="0" y="4910881"/>
          <a:ext cx="6588691" cy="981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A3BF9-B19B-4154-B87A-FCB0CD827676}">
      <dsp:nvSpPr>
        <dsp:cNvPr id="0" name=""/>
        <dsp:cNvSpPr/>
      </dsp:nvSpPr>
      <dsp:spPr>
        <a:xfrm>
          <a:off x="296829" y="5131663"/>
          <a:ext cx="539690" cy="5396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419FF-589E-43FC-8DBC-7A86F8B15948}">
      <dsp:nvSpPr>
        <dsp:cNvPr id="0" name=""/>
        <dsp:cNvSpPr/>
      </dsp:nvSpPr>
      <dsp:spPr>
        <a:xfrm>
          <a:off x="1133349" y="4910881"/>
          <a:ext cx="5455341" cy="98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849" tIns="103849" rIns="103849" bIns="1038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5- </a:t>
          </a:r>
          <a:r>
            <a:rPr lang="en-US" sz="1900" b="0" i="0" kern="1200"/>
            <a:t>Less infrastructure costs from unused resources (Reduce Cost)</a:t>
          </a:r>
          <a:endParaRPr lang="en-US" sz="1900" kern="1200"/>
        </a:p>
      </dsp:txBody>
      <dsp:txXfrm>
        <a:off x="1133349" y="4910881"/>
        <a:ext cx="5455341" cy="9812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363E95-0B0B-42BE-9208-8783266684DF}">
      <dsp:nvSpPr>
        <dsp:cNvPr id="0" name=""/>
        <dsp:cNvSpPr/>
      </dsp:nvSpPr>
      <dsp:spPr>
        <a:xfrm>
          <a:off x="345974" y="0"/>
          <a:ext cx="5896743" cy="5896743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4A6DC9-2BDF-40D8-BF29-CB24920678F1}">
      <dsp:nvSpPr>
        <dsp:cNvPr id="0" name=""/>
        <dsp:cNvSpPr/>
      </dsp:nvSpPr>
      <dsp:spPr>
        <a:xfrm>
          <a:off x="906164" y="560190"/>
          <a:ext cx="2299729" cy="229972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/>
            <a:t>1- generating features released more quickly (Increase Revenue)</a:t>
          </a:r>
          <a:endParaRPr lang="en-US" sz="2200" kern="1200"/>
        </a:p>
      </dsp:txBody>
      <dsp:txXfrm>
        <a:off x="1018428" y="672454"/>
        <a:ext cx="2075201" cy="2075201"/>
      </dsp:txXfrm>
    </dsp:sp>
    <dsp:sp modelId="{C36B2EC0-0B34-4BD7-BC4F-422381015D59}">
      <dsp:nvSpPr>
        <dsp:cNvPr id="0" name=""/>
        <dsp:cNvSpPr/>
      </dsp:nvSpPr>
      <dsp:spPr>
        <a:xfrm>
          <a:off x="3382796" y="560190"/>
          <a:ext cx="2299729" cy="229972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2-</a:t>
          </a:r>
          <a:r>
            <a:rPr lang="en-US" sz="2200" b="0" i="0" kern="1200"/>
            <a:t> Less time to market (Increase Revenue)</a:t>
          </a:r>
          <a:endParaRPr lang="en-US" sz="2200" kern="1200"/>
        </a:p>
      </dsp:txBody>
      <dsp:txXfrm>
        <a:off x="3495060" y="672454"/>
        <a:ext cx="2075201" cy="2075201"/>
      </dsp:txXfrm>
    </dsp:sp>
    <dsp:sp modelId="{6B92C84F-10FA-4568-AB68-B36F87D4B128}">
      <dsp:nvSpPr>
        <dsp:cNvPr id="0" name=""/>
        <dsp:cNvSpPr/>
      </dsp:nvSpPr>
      <dsp:spPr>
        <a:xfrm>
          <a:off x="906164" y="3036822"/>
          <a:ext cx="2299729" cy="229972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3- </a:t>
          </a:r>
          <a:r>
            <a:rPr lang="en-US" sz="2200" b="0" i="0" kern="1200"/>
            <a:t>Reduced downtime from a deploy-related crash or major bug (Protect Revenue)</a:t>
          </a:r>
          <a:endParaRPr lang="en-US" sz="2200" kern="1200"/>
        </a:p>
      </dsp:txBody>
      <dsp:txXfrm>
        <a:off x="1018428" y="3149086"/>
        <a:ext cx="2075201" cy="2075201"/>
      </dsp:txXfrm>
    </dsp:sp>
    <dsp:sp modelId="{D11B8CD9-1FDB-4FB6-AEEB-AB7DC9B424C6}">
      <dsp:nvSpPr>
        <dsp:cNvPr id="0" name=""/>
        <dsp:cNvSpPr/>
      </dsp:nvSpPr>
      <dsp:spPr>
        <a:xfrm>
          <a:off x="3382796" y="3036822"/>
          <a:ext cx="2299729" cy="229972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4- </a:t>
          </a:r>
          <a:r>
            <a:rPr lang="en-US" sz="2200" b="0" i="0" kern="1200"/>
            <a:t>Quick undo to return production to working state (Protect Revenue)</a:t>
          </a:r>
          <a:endParaRPr lang="en-US" sz="2200" kern="1200"/>
        </a:p>
      </dsp:txBody>
      <dsp:txXfrm>
        <a:off x="3495060" y="3149086"/>
        <a:ext cx="2075201" cy="20752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01D08-0A94-47F5-A2A4-21E1212E82D4}">
      <dsp:nvSpPr>
        <dsp:cNvPr id="0" name=""/>
        <dsp:cNvSpPr/>
      </dsp:nvSpPr>
      <dsp:spPr>
        <a:xfrm>
          <a:off x="0" y="719"/>
          <a:ext cx="6588691" cy="168437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F8BFB-868E-4ADB-A875-9F8A21F969C9}">
      <dsp:nvSpPr>
        <dsp:cNvPr id="0" name=""/>
        <dsp:cNvSpPr/>
      </dsp:nvSpPr>
      <dsp:spPr>
        <a:xfrm>
          <a:off x="509522" y="379703"/>
          <a:ext cx="926404" cy="9264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A88EAF-473C-4B69-BCE9-1AF58E496370}">
      <dsp:nvSpPr>
        <dsp:cNvPr id="0" name=""/>
        <dsp:cNvSpPr/>
      </dsp:nvSpPr>
      <dsp:spPr>
        <a:xfrm>
          <a:off x="1945450" y="719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Establishing CI/CD comes with a high amount of initial cost and learning. At ﬁrst sight this might seem overwhelming compared to current best practices</a:t>
          </a:r>
        </a:p>
      </dsp:txBody>
      <dsp:txXfrm>
        <a:off x="1945450" y="719"/>
        <a:ext cx="4643240" cy="1684372"/>
      </dsp:txXfrm>
    </dsp:sp>
    <dsp:sp modelId="{0E0A773A-A881-4364-BE08-4F3F88D2351D}">
      <dsp:nvSpPr>
        <dsp:cNvPr id="0" name=""/>
        <dsp:cNvSpPr/>
      </dsp:nvSpPr>
      <dsp:spPr>
        <a:xfrm>
          <a:off x="0" y="2106185"/>
          <a:ext cx="6588691" cy="168437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52597-F731-48B7-B5AB-8D55D8E7D7FB}">
      <dsp:nvSpPr>
        <dsp:cNvPr id="0" name=""/>
        <dsp:cNvSpPr/>
      </dsp:nvSpPr>
      <dsp:spPr>
        <a:xfrm>
          <a:off x="509522" y="2485169"/>
          <a:ext cx="926404" cy="9264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BE5265-3C30-42B5-9A02-62ED5E0DF6B7}">
      <dsp:nvSpPr>
        <dsp:cNvPr id="0" name=""/>
        <dsp:cNvSpPr/>
      </dsp:nvSpPr>
      <dsp:spPr>
        <a:xfrm>
          <a:off x="1945450" y="2106185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Delivering CI/CD pipelines is not a one time effort, but requires constant support and maintenance as well as continuous development and improvement</a:t>
          </a:r>
        </a:p>
      </dsp:txBody>
      <dsp:txXfrm>
        <a:off x="1945450" y="2106185"/>
        <a:ext cx="4643240" cy="1684372"/>
      </dsp:txXfrm>
    </dsp:sp>
    <dsp:sp modelId="{19FE4379-FD75-4F9F-9016-F7963C47F52B}">
      <dsp:nvSpPr>
        <dsp:cNvPr id="0" name=""/>
        <dsp:cNvSpPr/>
      </dsp:nvSpPr>
      <dsp:spPr>
        <a:xfrm>
          <a:off x="0" y="4211650"/>
          <a:ext cx="6588691" cy="168437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97DC3-371D-47F9-843F-C1CE5A5555CF}">
      <dsp:nvSpPr>
        <dsp:cNvPr id="0" name=""/>
        <dsp:cNvSpPr/>
      </dsp:nvSpPr>
      <dsp:spPr>
        <a:xfrm>
          <a:off x="509522" y="4590634"/>
          <a:ext cx="926404" cy="9264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F1D1C0-0559-4F4A-BD49-6DB78FDF21A7}">
      <dsp:nvSpPr>
        <dsp:cNvPr id="0" name=""/>
        <dsp:cNvSpPr/>
      </dsp:nvSpPr>
      <dsp:spPr>
        <a:xfrm>
          <a:off x="1945450" y="4211650"/>
          <a:ext cx="4643240" cy="16843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8263" tIns="178263" rIns="178263" bIns="17826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Even though there are some challenges, CI/CD will improve overall business processes and dramatically reduce costs on the long run</a:t>
          </a:r>
        </a:p>
      </dsp:txBody>
      <dsp:txXfrm>
        <a:off x="1945450" y="4211650"/>
        <a:ext cx="4643240" cy="16843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72FF85-6145-4E24-B1C7-A4B50AF264F8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489D4-1F64-49C7-97D1-A6257A92D6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689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2A851-91B9-4C09-93E8-F5AF5B82F5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618FE-3186-4F85-906D-7BDA3E39DC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2010-FC0C-4AE5-95D1-1EF9AF04F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E0D1-F8F2-46B9-AE78-6A655F26E1A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03124-73B1-493D-B8E9-C3070A969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B1491B-18CC-4933-8114-72BB43C39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2258-1A4B-4039-85BA-8223A262B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135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451BA-A0A8-478C-AA95-7C52B292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7ACBF-19B9-42EE-B08F-4F45C47CA5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00211-735B-4985-9328-2185AE64F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E0D1-F8F2-46B9-AE78-6A655F26E1A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F936E-0AC9-49F8-AFD6-9C7802837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72A5A-F122-4246-A89D-2B500A2E6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2258-1A4B-4039-85BA-8223A262B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28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D2BCA6-8B6E-4D2C-961D-F0C9EB5516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CA1A22-43B2-4108-A234-CCFE10CDB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8997E-4677-4440-ADBF-FBF4B29F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E0D1-F8F2-46B9-AE78-6A655F26E1A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A7A31-2EC5-4540-87F5-69AD10E6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4CD35-A91A-4A02-9217-0E481F441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2258-1A4B-4039-85BA-8223A262B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43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66CAF-A0BB-4CDA-8C3F-0E1C5F7B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95084-2C3A-4D87-B847-E70C92F5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FE230-D1FB-4C8D-B445-E75ECD759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E0D1-F8F2-46B9-AE78-6A655F26E1A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5B2EA5-7C22-469D-8601-724B21B65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29C3-5AF5-4D2F-B186-677E45AC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2258-1A4B-4039-85BA-8223A262B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84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F6D00-F2C3-440A-A88E-CABF6BF12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4F03E-221A-450E-8251-C7B5EE2C0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C6A85-8116-4505-A88D-25C44F20F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E0D1-F8F2-46B9-AE78-6A655F26E1A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4CDDA-A005-4154-998F-11990587D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FA888-5ED4-402F-BB22-03F46309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2258-1A4B-4039-85BA-8223A262B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59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12013-745D-4703-855A-60D556B52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5A928-3EBC-4980-B0C2-621DD446C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97CB3-6125-4C15-95DF-E5EC52BA0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F8993-F245-429A-8C96-67A2685D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E0D1-F8F2-46B9-AE78-6A655F26E1A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BCB6E-F32C-4547-B60A-E510845F8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DF178-305E-47F7-99E5-1B27C1B5C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2258-1A4B-4039-85BA-8223A262B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39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D096-4FA8-4355-B682-68C591CB8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25A10-953C-4068-8DBA-57DB630EE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95AB1-C5DB-4EDC-B7F2-3A23F1CDF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F944C4-2BDA-4B8E-A55C-5EA84D30B4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2B25D6-820F-4788-B79B-7503E1A73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BAB45-28DD-4760-A731-B7D002E39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E0D1-F8F2-46B9-AE78-6A655F26E1A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BADF7D-4A73-42BE-8B79-88E92640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B4DDF9-DFEF-424A-8217-709E92D87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2258-1A4B-4039-85BA-8223A262B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8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88EC2-9E0B-4FDE-A1A2-5C6D998CD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4C57F1-97DA-433B-AD90-CB720E443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E0D1-F8F2-46B9-AE78-6A655F26E1A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2BFCD7-D96C-4D73-B861-D10947AA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AB2A1-C1EE-441B-B973-FA24DE7A7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2258-1A4B-4039-85BA-8223A262B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12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046D3-2C1F-452C-9595-B8D75ED7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E0D1-F8F2-46B9-AE78-6A655F26E1A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D81785-FCB4-4850-832F-A6582430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766461-15B4-44B2-B29D-6F696133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2258-1A4B-4039-85BA-8223A262B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662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7141-585A-4081-A8B8-4E39E9BB1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F18F8-47A6-4D81-8073-82132E313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54B7D-CAD5-46AD-8725-B198DB02E9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99E8C-92E1-4FC2-9B74-CC1DBEFC3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E0D1-F8F2-46B9-AE78-6A655F26E1A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CB9A50-1903-48A8-91F4-8AECA4B8F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6BD9E-62F2-4366-BF24-5158A1D9B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2258-1A4B-4039-85BA-8223A262B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89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9A27-10CE-4036-A614-995128AF0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EDAD7F-0BB5-4433-9C87-101B610E06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ACCE8-1B2F-4D29-8D0A-12E2F4B87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A049A6-A478-4459-AED3-A27D21D3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AE0D1-F8F2-46B9-AE78-6A655F26E1A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3FB521-2A58-475A-B740-853B1B7B5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C70585-5DCB-44A9-AF85-E81166C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AF2258-1A4B-4039-85BA-8223A262B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49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7DDD38-CEED-4239-B815-2CA7C34C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9E1DBD-96E6-4B95-9E5B-B37709738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0BB4C-085C-432C-BA8E-A256253CE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AE0D1-F8F2-46B9-AE78-6A655F26E1A7}" type="datetimeFigureOut">
              <a:rPr lang="en-US" smtClean="0"/>
              <a:t>6/30/2022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ACD49-1CDF-46DB-8344-69C5EED547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D063A-FF83-4AEF-8C23-9DF03DB1B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AF2258-1A4B-4039-85BA-8223A262BE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95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20101-427C-4248-B9DB-29F63CDB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US" dirty="0"/>
              <a:t>CI/CD consist of three major concepts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DAFEDDC-F90A-1F24-57DA-22DCA6132D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4131575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58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20101-427C-4248-B9DB-29F63CDB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>
                <a:solidFill>
                  <a:schemeClr val="bg1"/>
                </a:solidFill>
              </a:rPr>
              <a:t>Implementing CI means that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there will be …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C02FF36-5446-49AC-FFC6-45AEB2C0A8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4406035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74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820101-427C-4248-B9DB-29F63CDB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>
                <a:solidFill>
                  <a:schemeClr val="bg1"/>
                </a:solidFill>
              </a:rPr>
              <a:t>Implementing CI means that</a:t>
            </a:r>
            <a:br>
              <a:rPr lang="en-US" sz="4800">
                <a:solidFill>
                  <a:schemeClr val="bg1"/>
                </a:solidFill>
              </a:rPr>
            </a:br>
            <a:r>
              <a:rPr lang="en-US" sz="4800">
                <a:solidFill>
                  <a:schemeClr val="bg1"/>
                </a:solidFill>
              </a:rPr>
              <a:t>there will be …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08B67B-8F63-9AE7-AB09-AD241B48C4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2555500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48742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4335327" cy="58967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F017D32-52B6-4211-BF3F-D8D2D305C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802276" cy="5256371"/>
          </a:xfrm>
        </p:spPr>
        <p:txBody>
          <a:bodyPr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Points to keep in mind</a:t>
            </a:r>
            <a:endParaRPr lang="en-US" sz="4800">
              <a:solidFill>
                <a:schemeClr val="bg1"/>
              </a:solidFill>
            </a:endParaRP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DAC636D-19A6-A797-EE74-3007DDEF80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085986"/>
              </p:ext>
            </p:extLst>
          </p:nvPr>
        </p:nvGraphicFramePr>
        <p:xfrm>
          <a:off x="5166985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1704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277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CI/CD consist of three major concepts</vt:lpstr>
      <vt:lpstr>Implementing CI means that there will be … </vt:lpstr>
      <vt:lpstr>Implementing CI means that there will be … </vt:lpstr>
      <vt:lpstr>Points to keep in mind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we should Implement CI/CD</dc:title>
  <dc:creator>Mahmoud Noor</dc:creator>
  <cp:lastModifiedBy>Mahmoud Noor</cp:lastModifiedBy>
  <cp:revision>6</cp:revision>
  <dcterms:created xsi:type="dcterms:W3CDTF">2022-06-30T13:39:37Z</dcterms:created>
  <dcterms:modified xsi:type="dcterms:W3CDTF">2022-06-30T14:41:10Z</dcterms:modified>
</cp:coreProperties>
</file>