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48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  <a:srgbClr val="E97132"/>
    <a:srgbClr val="E7EAED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>
        <p:scale>
          <a:sx n="87" d="100"/>
          <a:sy n="87" d="100"/>
        </p:scale>
        <p:origin x="528" y="-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for VM Page (De)allocation from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/>
              <a:t>TABLE OF CONTENTS</a:t>
            </a:r>
            <a:endParaRPr lang="en-US" sz="560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Aptos Display (Headings)"/>
              </a:rPr>
              <a:t>Meta and Data Blocks</a:t>
            </a:r>
            <a:endParaRPr lang="en-US" sz="32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464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Aptos Display (Headings)"/>
              </a:rPr>
              <a:t>Meta block data structure</a:t>
            </a:r>
            <a:endParaRPr lang="en-US" sz="4000" b="1" dirty="0">
              <a:latin typeface="Aptos Display (Headings)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offset;</a:t>
            </a:r>
            <a:endParaRPr lang="en-US" sz="1430" dirty="0"/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1 - </a:t>
            </a:r>
            <a:r>
              <a:rPr lang="en-US" sz="4400" kern="1200" dirty="0">
                <a:latin typeface="+mn-lt"/>
                <a:ea typeface="+mn-ea"/>
                <a:cs typeface="+mn-cs"/>
              </a:rPr>
              <a:t>VM Page De(allocation)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092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VM Page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4789</Words>
  <Application>Microsoft Office PowerPoint</Application>
  <PresentationFormat>Widescreen</PresentationFormat>
  <Paragraphs>887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Aptos Display (Headings)</vt:lpstr>
      <vt:lpstr>Arial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200</cp:revision>
  <dcterms:created xsi:type="dcterms:W3CDTF">2024-03-24T10:08:52Z</dcterms:created>
  <dcterms:modified xsi:type="dcterms:W3CDTF">2024-04-15T15:48:39Z</dcterms:modified>
</cp:coreProperties>
</file>