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8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  <a:srgbClr val="E7EAED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039" autoAdjust="0"/>
  </p:normalViewPr>
  <p:slideViewPr>
    <p:cSldViewPr snapToGrid="0">
      <p:cViewPr>
        <p:scale>
          <a:sx n="76" d="100"/>
          <a:sy n="76" d="100"/>
        </p:scale>
        <p:origin x="216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for VM Page (De)allocation from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Aptos Display (Headings)"/>
              </a:rPr>
              <a:t>Meta and Data Blocks</a:t>
            </a:r>
            <a:endParaRPr lang="en-US" sz="32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464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Aptos Display (Headings)"/>
              </a:rPr>
              <a:t>Meta block data structure</a:t>
            </a:r>
            <a:endParaRPr lang="en-US" sz="4000" b="1" dirty="0">
              <a:latin typeface="Aptos Display (Headings)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offset;</a:t>
            </a:r>
            <a:endParaRPr lang="en-US" sz="1430" dirty="0"/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1 - </a:t>
            </a:r>
            <a:r>
              <a:rPr lang="en-US" sz="4400" kern="1200" dirty="0">
                <a:latin typeface="+mn-lt"/>
                <a:ea typeface="+mn-ea"/>
                <a:cs typeface="+mn-cs"/>
              </a:rPr>
              <a:t>VM Page De(allocation)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+mn-lt"/>
                <a:ea typeface="+mn-ea"/>
                <a:cs typeface="+mn-cs"/>
              </a:rPr>
              <a:t>VM Page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6863" y="528968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45339"/>
              </p:ext>
            </p:extLst>
          </p:nvPr>
        </p:nvGraphicFramePr>
        <p:xfrm>
          <a:off x="2297231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1920453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401308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466041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344394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512885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222746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412067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066628" y="5890125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013-0B5B-ED93-8B5E-D7DF27CB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5558</Words>
  <Application>Microsoft Office PowerPoint</Application>
  <PresentationFormat>Widescreen</PresentationFormat>
  <Paragraphs>1038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Aptos</vt:lpstr>
      <vt:lpstr>Aptos Display</vt:lpstr>
      <vt:lpstr>Aptos Display (Headings)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273</cp:revision>
  <dcterms:created xsi:type="dcterms:W3CDTF">2024-03-24T10:08:52Z</dcterms:created>
  <dcterms:modified xsi:type="dcterms:W3CDTF">2024-04-16T00:35:37Z</dcterms:modified>
</cp:coreProperties>
</file>