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8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7EAED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5039" autoAdjust="0"/>
  </p:normalViewPr>
  <p:slideViewPr>
    <p:cSldViewPr snapToGrid="0">
      <p:cViewPr>
        <p:scale>
          <a:sx n="81" d="100"/>
          <a:sy n="81" d="100"/>
        </p:scale>
        <p:origin x="4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API for VM Page (De)allocation from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Bell MT" panose="02020503060305020303" pitchFamily="18" charset="0"/>
              </a:rPr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Bell MT" panose="02020503060305020303" pitchFamily="18" charset="0"/>
              </a:rPr>
              <a:t>Meta and Data Blocks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505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Meta Block Data </a:t>
            </a:r>
            <a:r>
              <a:rPr lang="en-US" sz="3200" b="1" dirty="0">
                <a:latin typeface="Bell MT" panose="02020503060305020303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tructure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offset;</a:t>
            </a:r>
            <a:endParaRPr lang="en-US" sz="1430" dirty="0"/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Phase 1 - </a:t>
            </a:r>
            <a:r>
              <a:rPr lang="en-US" sz="4400" kern="1200" dirty="0">
                <a:latin typeface="Bell MT" panose="02020503060305020303" pitchFamily="18" charset="0"/>
                <a:ea typeface="+mn-ea"/>
                <a:cs typeface="+mn-cs"/>
              </a:rPr>
              <a:t>VM Page De(allocation)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Bell MT" panose="02020503060305020303" pitchFamily="18" charset="0"/>
              </a:rPr>
              <a:t>VM Page Management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1" y="373790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1956" y="492497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41299"/>
              </p:ext>
            </p:extLst>
          </p:nvPr>
        </p:nvGraphicFramePr>
        <p:xfrm>
          <a:off x="2450964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2074186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555041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619774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498127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666618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376479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565800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117814" y="5823962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013-0B5B-ED93-8B5E-D7DF27CB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5552</Words>
  <Application>Microsoft Office PowerPoint</Application>
  <PresentationFormat>Widescreen</PresentationFormat>
  <Paragraphs>1038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Aptos</vt:lpstr>
      <vt:lpstr>Aptos Display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294</cp:revision>
  <dcterms:created xsi:type="dcterms:W3CDTF">2024-03-24T10:08:52Z</dcterms:created>
  <dcterms:modified xsi:type="dcterms:W3CDTF">2024-04-24T10:27:58Z</dcterms:modified>
</cp:coreProperties>
</file>