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5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  <a:srgbClr val="E7EAED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for VM Page (De)allocation from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B52046-F691-4683-B169-9CF1340B90B9}"/>
              </a:ext>
            </a:extLst>
          </p:cNvPr>
          <p:cNvGrpSpPr/>
          <p:nvPr/>
        </p:nvGrpSpPr>
        <p:grpSpPr>
          <a:xfrm>
            <a:off x="1018003" y="4595258"/>
            <a:ext cx="11848964" cy="1431162"/>
            <a:chOff x="122265" y="4776632"/>
            <a:chExt cx="11848964" cy="14311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9E0458-C699-DB76-41D6-2CBF6C93E764}"/>
                </a:ext>
              </a:extLst>
            </p:cNvPr>
            <p:cNvSpPr txBox="1"/>
            <p:nvPr/>
          </p:nvSpPr>
          <p:spPr>
            <a:xfrm>
              <a:off x="122265" y="4776633"/>
              <a:ext cx="5875229" cy="143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dirty="0"/>
                <a:t>typedef struct vm_page_family_ {</a:t>
              </a:r>
            </a:p>
            <a:p>
              <a:pPr defTabSz="822960">
                <a:spcAft>
                  <a:spcPts val="600"/>
                </a:spcAft>
              </a:pPr>
              <a:r>
                <a:rPr lang="en-US" dirty="0"/>
                <a:t>  char struct_name[MM_MAX_STRUCT_NAME]; </a:t>
              </a:r>
            </a:p>
            <a:p>
              <a:pPr defTabSz="822960">
                <a:spcAft>
                  <a:spcPts val="600"/>
                </a:spcAft>
              </a:pPr>
              <a:r>
                <a:rPr lang="en-US" dirty="0"/>
                <a:t>  uint32_t struct_size;                 </a:t>
              </a:r>
            </a:p>
            <a:p>
              <a:pPr defTabSz="822960">
                <a:spcAft>
                  <a:spcPts val="600"/>
                </a:spcAft>
              </a:pPr>
              <a:r>
                <a:rPr lang="en-US" dirty="0"/>
                <a:t>} </a:t>
              </a:r>
              <a:r>
                <a:rPr lang="en-US" b="1" i="1" dirty="0"/>
                <a:t>vm_page_family_t</a:t>
              </a:r>
              <a:r>
                <a:rPr lang="en-US" dirty="0"/>
                <a:t>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794C9-0056-B4EE-36E2-F6FDEEC26562}"/>
                </a:ext>
              </a:extLst>
            </p:cNvPr>
            <p:cNvSpPr txBox="1"/>
            <p:nvPr/>
          </p:nvSpPr>
          <p:spPr>
            <a:xfrm>
              <a:off x="6096000" y="4776632"/>
              <a:ext cx="5875229" cy="143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dirty="0"/>
                <a:t>typedef struct vm_page_for_families_ {</a:t>
              </a:r>
            </a:p>
            <a:p>
              <a:pPr defTabSz="822960">
                <a:spcAft>
                  <a:spcPts val="600"/>
                </a:spcAft>
              </a:pPr>
              <a:r>
                <a:rPr lang="en-US" dirty="0"/>
                <a:t>  struct vm_page_for_families_ *next; </a:t>
              </a:r>
            </a:p>
            <a:p>
              <a:pPr defTabSz="822960">
                <a:spcAft>
                  <a:spcPts val="600"/>
                </a:spcAft>
              </a:pPr>
              <a:r>
                <a:rPr lang="en-US" dirty="0"/>
                <a:t>vm_page_family_t vm_page_family[0]; </a:t>
              </a:r>
            </a:p>
            <a:p>
              <a:pPr defTabSz="822960">
                <a:spcAft>
                  <a:spcPts val="600"/>
                </a:spcAft>
              </a:pPr>
              <a:r>
                <a:rPr lang="en-US" dirty="0"/>
                <a:t>} </a:t>
              </a:r>
              <a:r>
                <a:rPr lang="en-US" b="1" i="1" dirty="0"/>
                <a:t>vm_page_for_families_t</a:t>
              </a:r>
              <a:r>
                <a:rPr lang="en-US" dirty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/>
              <a:t>TABLE OF CONTENTS</a:t>
            </a:r>
            <a:endParaRPr lang="en-US" sz="560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“uapi_mm.h”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uapi_mm.h</a:t>
            </a:r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Aptos Display (Headings)"/>
              </a:rPr>
              <a:t>Meta and Data Blocks</a:t>
            </a:r>
            <a:endParaRPr lang="en-US" sz="32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464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Aptos Display (Headings)"/>
              </a:rPr>
              <a:t>Meta block data structure</a:t>
            </a:r>
            <a:endParaRPr lang="en-US" sz="4000" b="1" dirty="0">
              <a:latin typeface="Aptos Display (Headings)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64698" y="4954610"/>
            <a:ext cx="1534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offset;</a:t>
            </a:r>
            <a:endParaRPr lang="en-US" sz="1430" dirty="0"/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Macros to Manipulate Meta Bloks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88028" y="5700563"/>
            <a:ext cx="1534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304F-29A0-D41E-F74E-0C98069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695C-35E2-368B-56A8-44C1ABDF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1 - </a:t>
            </a:r>
            <a:r>
              <a:rPr lang="en-US" sz="4400" kern="1200" dirty="0">
                <a:latin typeface="+mn-lt"/>
                <a:ea typeface="+mn-ea"/>
                <a:cs typeface="+mn-cs"/>
              </a:rPr>
              <a:t>VM Page De(allocation)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3242</Words>
  <Application>Microsoft Office PowerPoint</Application>
  <PresentationFormat>Widescreen</PresentationFormat>
  <Paragraphs>477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Aptos Display (Headings)</vt:lpstr>
      <vt:lpstr>Arial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118</cp:revision>
  <dcterms:created xsi:type="dcterms:W3CDTF">2024-03-24T10:08:52Z</dcterms:created>
  <dcterms:modified xsi:type="dcterms:W3CDTF">2024-04-13T09:10:21Z</dcterms:modified>
</cp:coreProperties>
</file>