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9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D"/>
    <a:srgbClr val="CCD2D8"/>
    <a:srgbClr val="E97132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5039" autoAdjust="0"/>
  </p:normalViewPr>
  <p:slideViewPr>
    <p:cSldViewPr snapToGrid="0">
      <p:cViewPr>
        <p:scale>
          <a:sx n="80" d="100"/>
          <a:sy n="80" d="100"/>
        </p:scale>
        <p:origin x="4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0" y="2767106"/>
            <a:ext cx="3062873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</a:br>
            <a:endParaRPr lang="en-US" sz="4000" dirty="0">
              <a:solidFill>
                <a:srgbClr val="FFFFFF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Bell MT" panose="02020503060305020303" pitchFamily="18" charset="0"/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Bell MT" panose="02020503060305020303" pitchFamily="18" charset="0"/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API for VM Page (De)allocation from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A735E6-7D06-EB7C-C5DA-8B957B07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453AF-79A1-B5DB-CB12-B564CDFB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D5BC11-F9FC-BEDC-16FC-5379812F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Bell MT" panose="02020503060305020303" pitchFamily="18" charset="0"/>
              </a:rPr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3E2DE-4F7F-A534-4922-76F42EE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3 – Meta and Data Blocks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7CF36-93FB-7FBC-85FC-48AD8A9F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Bell MT" panose="02020503060305020303" pitchFamily="18" charset="0"/>
              </a:rPr>
              <a:t>Meta and Data Blocks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505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Meta Block Data </a:t>
            </a:r>
            <a:r>
              <a:rPr lang="en-US" sz="3200" b="1" dirty="0">
                <a:latin typeface="Bell MT" panose="02020503060305020303" pitchFamily="18" charset="0"/>
              </a:rPr>
              <a:t>S</a:t>
            </a: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tructure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rgbClr val="FF0000"/>
                </a:solidFill>
              </a:rPr>
              <a:t> uint32_t offset;</a:t>
            </a:r>
            <a:endParaRPr lang="en-US" sz="143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0ECC-9A1A-8565-6F91-2671A777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Bell MT" panose="02020503060305020303" pitchFamily="18" charset="0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A2686-E634-8A7B-0813-FF7E8FD7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F8144-A83F-D48A-B0AF-FA2D3B62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Phase 1 - </a:t>
            </a:r>
            <a:r>
              <a:rPr lang="en-US" sz="4400" kern="1200" dirty="0">
                <a:latin typeface="Bell MT" panose="02020503060305020303" pitchFamily="18" charset="0"/>
                <a:ea typeface="+mn-ea"/>
                <a:cs typeface="+mn-cs"/>
              </a:rPr>
              <a:t>VM Page De(allocation)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05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5 – VM Page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58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latin typeface="Bell MT" panose="02020503060305020303" pitchFamily="18" charset="0"/>
              </a:rPr>
              <a:t>VM Page Management</a:t>
            </a:r>
            <a:endParaRPr lang="en-US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68C1BA-65B3-C7CE-7BC8-065B9AE5A46F}"/>
              </a:ext>
            </a:extLst>
          </p:cNvPr>
          <p:cNvGrpSpPr/>
          <p:nvPr/>
        </p:nvGrpSpPr>
        <p:grpSpPr>
          <a:xfrm>
            <a:off x="333362" y="537814"/>
            <a:ext cx="1935170" cy="6036741"/>
            <a:chOff x="820842" y="363894"/>
            <a:chExt cx="1698423" cy="5618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79A59-2EB8-6E55-E744-D050E9331FD3}"/>
                </a:ext>
              </a:extLst>
            </p:cNvPr>
            <p:cNvSpPr/>
            <p:nvPr/>
          </p:nvSpPr>
          <p:spPr>
            <a:xfrm>
              <a:off x="820842" y="363894"/>
              <a:ext cx="1616601" cy="3862873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10444-6BDE-1D7F-2F7D-6CF24BC6D42F}"/>
                </a:ext>
              </a:extLst>
            </p:cNvPr>
            <p:cNvSpPr txBox="1"/>
            <p:nvPr/>
          </p:nvSpPr>
          <p:spPr>
            <a:xfrm>
              <a:off x="820842" y="5243804"/>
              <a:ext cx="16984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When new VM Page is requested from kernel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97534-CCE0-821D-FD83-F9CF6F1655B9}"/>
                </a:ext>
              </a:extLst>
            </p:cNvPr>
            <p:cNvSpPr/>
            <p:nvPr/>
          </p:nvSpPr>
          <p:spPr>
            <a:xfrm>
              <a:off x="820842" y="4236098"/>
              <a:ext cx="1616601" cy="1007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7B64D3-3D1D-A209-0B34-A71472A3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0736"/>
              </p:ext>
            </p:extLst>
          </p:nvPr>
        </p:nvGraphicFramePr>
        <p:xfrm>
          <a:off x="2711005" y="155258"/>
          <a:ext cx="1611332" cy="33292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278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C5196C-E5FE-E270-2E18-598294894084}"/>
              </a:ext>
            </a:extLst>
          </p:cNvPr>
          <p:cNvSpPr txBox="1"/>
          <p:nvPr/>
        </p:nvSpPr>
        <p:spPr>
          <a:xfrm>
            <a:off x="2366261" y="3484461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BB690-31AE-FC3E-56F6-E2FF93ECEF7F}"/>
              </a:ext>
            </a:extLst>
          </p:cNvPr>
          <p:cNvCxnSpPr>
            <a:cxnSpLocks/>
          </p:cNvCxnSpPr>
          <p:nvPr/>
        </p:nvCxnSpPr>
        <p:spPr>
          <a:xfrm>
            <a:off x="4025697" y="3240468"/>
            <a:ext cx="11943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2A4EBA-6E9F-E404-1DB2-868F65E6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11653" r="4395" b="10592"/>
          <a:stretch/>
        </p:blipFill>
        <p:spPr>
          <a:xfrm>
            <a:off x="5220037" y="3712468"/>
            <a:ext cx="6199310" cy="28620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F0FA6-2D89-CBC9-ED25-3D35E0C10035}"/>
              </a:ext>
            </a:extLst>
          </p:cNvPr>
          <p:cNvGrpSpPr/>
          <p:nvPr/>
        </p:nvGrpSpPr>
        <p:grpSpPr>
          <a:xfrm>
            <a:off x="5220037" y="155259"/>
            <a:ext cx="1359100" cy="3329205"/>
            <a:chOff x="7124712" y="433101"/>
            <a:chExt cx="1611333" cy="44133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12B-A0E7-96D0-AEE6-75F9CC5F4E05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6A3C5-7C9D-F86D-0C59-10CDBA9FCB2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D0E1B-32EF-63D1-AC45-00F1CAC194EB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153C1-2E2F-9CF9-404B-30B84B2137BE}"/>
              </a:ext>
            </a:extLst>
          </p:cNvPr>
          <p:cNvGrpSpPr/>
          <p:nvPr/>
        </p:nvGrpSpPr>
        <p:grpSpPr>
          <a:xfrm>
            <a:off x="7327036" y="155259"/>
            <a:ext cx="1359100" cy="3329205"/>
            <a:chOff x="7124712" y="433101"/>
            <a:chExt cx="1611333" cy="44133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D3C71-9E6B-9905-5A2C-9E32C1EC745B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29CBB2-F11B-64C5-DECE-59B172C182D1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6439E-7F5D-E755-7D28-40C9E89BC310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086DE-6F66-2FFA-5440-06A0922CE505}"/>
              </a:ext>
            </a:extLst>
          </p:cNvPr>
          <p:cNvCxnSpPr>
            <a:cxnSpLocks/>
          </p:cNvCxnSpPr>
          <p:nvPr/>
        </p:nvCxnSpPr>
        <p:spPr>
          <a:xfrm>
            <a:off x="6394310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2B97D-ED5B-4053-4700-75E073170864}"/>
              </a:ext>
            </a:extLst>
          </p:cNvPr>
          <p:cNvGrpSpPr/>
          <p:nvPr/>
        </p:nvGrpSpPr>
        <p:grpSpPr>
          <a:xfrm>
            <a:off x="9434034" y="155259"/>
            <a:ext cx="1359099" cy="3329205"/>
            <a:chOff x="9434034" y="155259"/>
            <a:chExt cx="1359099" cy="3329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5FC5EE-2AF8-2943-2CFC-33FCA8C3ECF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7ABED-DDF8-C2C8-9BB1-A367CE5A28D3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FE51A-22E4-5045-14D9-401FFC4D513F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0DAEC7-5CBF-E2EE-4B86-1B82E354E3C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9BE55-5159-D9A5-1908-85AD270AB24F}"/>
              </a:ext>
            </a:extLst>
          </p:cNvPr>
          <p:cNvCxnSpPr>
            <a:cxnSpLocks/>
          </p:cNvCxnSpPr>
          <p:nvPr/>
        </p:nvCxnSpPr>
        <p:spPr>
          <a:xfrm>
            <a:off x="8524673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6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8CBB-E117-3069-E7FD-FE09E21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Bell MT" panose="02020503060305020303" pitchFamily="18" charset="0"/>
              </a:rPr>
              <a:t>APIs for VM Data Page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98CB6-A6CD-590D-F511-11286F028E7A}"/>
              </a:ext>
            </a:extLst>
          </p:cNvPr>
          <p:cNvSpPr txBox="1">
            <a:spLocks/>
          </p:cNvSpPr>
          <p:nvPr/>
        </p:nvSpPr>
        <p:spPr>
          <a:xfrm>
            <a:off x="1232276" y="3801997"/>
            <a:ext cx="717207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#define MARK_VM_PAGE_EMPTY(</a:t>
            </a:r>
            <a:r>
              <a:rPr lang="en-US" sz="1800" dirty="0" err="1"/>
              <a:t>vm_page_t_ptr</a:t>
            </a:r>
            <a:r>
              <a:rPr lang="en-US" sz="1800" dirty="0"/>
              <a:t>)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Brief: Macro to mark a virtual memory page as empty.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2CD-5584-005A-7657-F6F7D8D43268}"/>
              </a:ext>
            </a:extLst>
          </p:cNvPr>
          <p:cNvSpPr>
            <a:spLocks/>
          </p:cNvSpPr>
          <p:nvPr/>
        </p:nvSpPr>
        <p:spPr>
          <a:xfrm>
            <a:off x="1232278" y="2110433"/>
            <a:ext cx="8033930" cy="1890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81381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kern="1200" dirty="0">
                <a:solidFill>
                  <a:schemeClr val="tx1"/>
                </a:solidFill>
              </a:rPr>
              <a:t>vm_bool_t mm_is_vm_page_empty(vm_page_t *</a:t>
            </a:r>
            <a:r>
              <a:rPr lang="fr-FR" kern="1200" dirty="0" err="1">
                <a:solidFill>
                  <a:schemeClr val="tx1"/>
                </a:solidFill>
              </a:rPr>
              <a:t>vm_page</a:t>
            </a:r>
            <a:r>
              <a:rPr lang="fr-FR" kern="1200" dirty="0">
                <a:solidFill>
                  <a:schemeClr val="tx1"/>
                </a:solidFill>
              </a:rPr>
              <a:t>);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Brief: Checks if a virtual memory page is empty.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Return: 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MM_TRUE if the page is empty.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MM_FALSE if the page is not empty or if the input pointer is NULL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5BE98-C67E-E7B7-D36A-57BC014C6013}"/>
              </a:ext>
            </a:extLst>
          </p:cNvPr>
          <p:cNvGrpSpPr/>
          <p:nvPr/>
        </p:nvGrpSpPr>
        <p:grpSpPr>
          <a:xfrm>
            <a:off x="9457904" y="1739349"/>
            <a:ext cx="1698423" cy="4327644"/>
            <a:chOff x="9434034" y="155259"/>
            <a:chExt cx="1359099" cy="33292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C79DE-9C39-FFA6-56F4-DA558FF48189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1D218-123C-53BB-25A2-757B1E97B16A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545CBE-0468-266C-6E84-EF8E87466C05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5588CC-ED67-D1C7-6FB3-D25088EF200F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10A494-BC19-675D-5EB4-BF5A78A8C13B}"/>
              </a:ext>
            </a:extLst>
          </p:cNvPr>
          <p:cNvSpPr txBox="1"/>
          <p:nvPr/>
        </p:nvSpPr>
        <p:spPr>
          <a:xfrm>
            <a:off x="9457903" y="6093164"/>
            <a:ext cx="1698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67679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E6AFA18-2C81-138D-36ED-FBD02E59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1020"/>
              </p:ext>
            </p:extLst>
          </p:nvPr>
        </p:nvGraphicFramePr>
        <p:xfrm>
          <a:off x="3800052" y="1051321"/>
          <a:ext cx="1611332" cy="234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6DA1E4-0221-D65A-90DF-DD6C3E95178A}"/>
              </a:ext>
            </a:extLst>
          </p:cNvPr>
          <p:cNvSpPr txBox="1"/>
          <p:nvPr/>
        </p:nvSpPr>
        <p:spPr>
          <a:xfrm>
            <a:off x="3455308" y="3377326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CEDA3-FBAE-982A-AE3A-381418C4D2AC}"/>
              </a:ext>
            </a:extLst>
          </p:cNvPr>
          <p:cNvCxnSpPr>
            <a:cxnSpLocks/>
          </p:cNvCxnSpPr>
          <p:nvPr/>
        </p:nvCxnSpPr>
        <p:spPr>
          <a:xfrm>
            <a:off x="5141167" y="3194577"/>
            <a:ext cx="10181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67108-CA94-0577-BFB7-A9EECA672E1D}"/>
              </a:ext>
            </a:extLst>
          </p:cNvPr>
          <p:cNvGrpSpPr/>
          <p:nvPr/>
        </p:nvGrpSpPr>
        <p:grpSpPr>
          <a:xfrm>
            <a:off x="6159285" y="399071"/>
            <a:ext cx="1359100" cy="2994945"/>
            <a:chOff x="7124712" y="433101"/>
            <a:chExt cx="1611333" cy="4413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955FB4-EBA2-551C-C6B6-78BC921505C6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07BE45-64DF-5D32-542A-B3212FD81E1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63D98-F850-C423-1DD3-2DCAE0ED494C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6EEAD-E419-7F52-D2CD-D998229514E3}"/>
              </a:ext>
            </a:extLst>
          </p:cNvPr>
          <p:cNvGrpSpPr/>
          <p:nvPr/>
        </p:nvGrpSpPr>
        <p:grpSpPr>
          <a:xfrm>
            <a:off x="8266284" y="399071"/>
            <a:ext cx="1359100" cy="2994945"/>
            <a:chOff x="7124712" y="433101"/>
            <a:chExt cx="1611333" cy="4413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D6B4D-8B2B-750E-435B-12E77513B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6890DB-9D84-F700-1BD0-6707DB0EDF0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16DE60-E31B-BE3E-AB0F-3AB142D3D742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2D04A-33AF-097D-55D3-A8AABDF81393}"/>
              </a:ext>
            </a:extLst>
          </p:cNvPr>
          <p:cNvCxnSpPr>
            <a:cxnSpLocks/>
          </p:cNvCxnSpPr>
          <p:nvPr/>
        </p:nvCxnSpPr>
        <p:spPr>
          <a:xfrm>
            <a:off x="7333558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D379F-A0EA-2B6E-0231-E234CAAF995C}"/>
              </a:ext>
            </a:extLst>
          </p:cNvPr>
          <p:cNvGrpSpPr/>
          <p:nvPr/>
        </p:nvGrpSpPr>
        <p:grpSpPr>
          <a:xfrm>
            <a:off x="10373282" y="399071"/>
            <a:ext cx="1359099" cy="2994945"/>
            <a:chOff x="9434034" y="155259"/>
            <a:chExt cx="1359099" cy="33292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C12484-3F93-ED88-54D0-15EB81963800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5BB1FD-2572-5340-0C21-CB28CEEC4054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3419C8-22BB-ED18-3A0D-E6923B87E0E9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CB0B57-FC8F-B511-939D-977E5225564A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9841C-6F52-C5EE-136E-B579617730FE}"/>
              </a:ext>
            </a:extLst>
          </p:cNvPr>
          <p:cNvCxnSpPr>
            <a:cxnSpLocks/>
          </p:cNvCxnSpPr>
          <p:nvPr/>
        </p:nvCxnSpPr>
        <p:spPr>
          <a:xfrm>
            <a:off x="9463921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D81AB-7932-1EA6-5480-75AFBB3CA53E}"/>
              </a:ext>
            </a:extLst>
          </p:cNvPr>
          <p:cNvGrpSpPr/>
          <p:nvPr/>
        </p:nvGrpSpPr>
        <p:grpSpPr>
          <a:xfrm>
            <a:off x="393290" y="4157915"/>
            <a:ext cx="10687665" cy="690772"/>
            <a:chOff x="393290" y="4157915"/>
            <a:chExt cx="10687665" cy="6907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BF5CA8-DB1B-DC56-316C-D33DBB81FEE8}"/>
                </a:ext>
              </a:extLst>
            </p:cNvPr>
            <p:cNvSpPr/>
            <p:nvPr/>
          </p:nvSpPr>
          <p:spPr>
            <a:xfrm>
              <a:off x="393290" y="4320275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 err="1"/>
                <a:t>curr</a:t>
              </a:r>
              <a:r>
                <a:rPr lang="en-US" sz="1400" kern="1200" dirty="0"/>
                <a:t>: Pointer variable to hold the current virtual memory page during iteration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EB561C-5DFC-BF26-6945-CD1FA84427E3}"/>
                </a:ext>
              </a:extLst>
            </p:cNvPr>
            <p:cNvSpPr/>
            <p:nvPr/>
          </p:nvSpPr>
          <p:spPr>
            <a:xfrm>
              <a:off x="927673" y="4157915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vm_page_t *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 = NULL;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22BDF-63AC-46BB-3EC0-BBBD0D355231}"/>
              </a:ext>
            </a:extLst>
          </p:cNvPr>
          <p:cNvGrpSpPr/>
          <p:nvPr/>
        </p:nvGrpSpPr>
        <p:grpSpPr>
          <a:xfrm>
            <a:off x="393290" y="4908087"/>
            <a:ext cx="10687665" cy="690772"/>
            <a:chOff x="393290" y="4908087"/>
            <a:chExt cx="10687665" cy="6907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4F1E63-EE8A-103B-BD6F-C75E35C02D5D}"/>
                </a:ext>
              </a:extLst>
            </p:cNvPr>
            <p:cNvSpPr/>
            <p:nvPr/>
          </p:nvSpPr>
          <p:spPr>
            <a:xfrm>
              <a:off x="393290" y="5070447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to iterate over virtual memory pages beginning from the first page of a page family.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426D0A-C2D3-0255-5315-ABF06B134BB2}"/>
                </a:ext>
              </a:extLst>
            </p:cNvPr>
            <p:cNvSpPr/>
            <p:nvPr/>
          </p:nvSpPr>
          <p:spPr>
            <a:xfrm>
              <a:off x="927673" y="4908087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ITERATE_VM_PAGE_BEGIN(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B0710-D9BE-6E07-4D84-4CF41C192273}"/>
              </a:ext>
            </a:extLst>
          </p:cNvPr>
          <p:cNvGrpSpPr/>
          <p:nvPr/>
        </p:nvGrpSpPr>
        <p:grpSpPr>
          <a:xfrm>
            <a:off x="393290" y="5658260"/>
            <a:ext cx="10687665" cy="690772"/>
            <a:chOff x="393290" y="5658260"/>
            <a:chExt cx="10687665" cy="690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D12524-E6B7-85EE-6E69-F83CB0A360F4}"/>
                </a:ext>
              </a:extLst>
            </p:cNvPr>
            <p:cNvSpPr/>
            <p:nvPr/>
          </p:nvSpPr>
          <p:spPr>
            <a:xfrm>
              <a:off x="393290" y="5820620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marking the end of the iteration over virtual memory pages.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58B5B-A39D-AB4B-59E4-89424CAEB8A0}"/>
                </a:ext>
              </a:extLst>
            </p:cNvPr>
            <p:cNvSpPr/>
            <p:nvPr/>
          </p:nvSpPr>
          <p:spPr>
            <a:xfrm>
              <a:off x="927673" y="5658260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define ITERATE_VM_PAGE_END(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14ED1-4FA1-B70B-868A-E75FB7291C55}"/>
              </a:ext>
            </a:extLst>
          </p:cNvPr>
          <p:cNvSpPr txBox="1"/>
          <p:nvPr/>
        </p:nvSpPr>
        <p:spPr>
          <a:xfrm>
            <a:off x="136528" y="151509"/>
            <a:ext cx="5125057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</a:t>
            </a:r>
            <a:r>
              <a:rPr lang="en-US" sz="3200" kern="1200" dirty="0">
                <a:latin typeface="Bell MT" panose="02020503060305020303" pitchFamily="18" charset="0"/>
              </a:rPr>
              <a:t>terate over virtual memory</a:t>
            </a:r>
          </a:p>
          <a:p>
            <a:r>
              <a:rPr lang="en-US" sz="3200" kern="1200" dirty="0">
                <a:latin typeface="Bell MT" panose="02020503060305020303" pitchFamily="18" charset="0"/>
              </a:rPr>
              <a:t> pages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1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A1-2591-D980-22BA-0130D7C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Iteration over all memory blocks within a virtual memory page.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AC455-75A7-135A-07C5-317A53246CD1}"/>
              </a:ext>
            </a:extLst>
          </p:cNvPr>
          <p:cNvGrpSpPr/>
          <p:nvPr/>
        </p:nvGrpSpPr>
        <p:grpSpPr>
          <a:xfrm>
            <a:off x="618239" y="1690688"/>
            <a:ext cx="8993304" cy="1117125"/>
            <a:chOff x="393291" y="4908087"/>
            <a:chExt cx="8945549" cy="6551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4A3B80-D9B5-7A69-443A-12B976312174}"/>
                </a:ext>
              </a:extLst>
            </p:cNvPr>
            <p:cNvSpPr/>
            <p:nvPr/>
          </p:nvSpPr>
          <p:spPr>
            <a:xfrm>
              <a:off x="393291" y="5070446"/>
              <a:ext cx="8945549" cy="492813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begin iteration over all memory blocks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 err="1"/>
                <a:t>curr</a:t>
              </a:r>
              <a:r>
                <a:rPr lang="en-US" sz="1600" dirty="0"/>
                <a:t>: Pointer to hold the current memory block during iteration.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9863D2-79BA-368D-0F82-2CDDE01886DD}"/>
                </a:ext>
              </a:extLst>
            </p:cNvPr>
            <p:cNvSpPr/>
            <p:nvPr/>
          </p:nvSpPr>
          <p:spPr>
            <a:xfrm>
              <a:off x="927673" y="4908087"/>
              <a:ext cx="7481365" cy="223302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#define ITERATE_VM_PAGE_ALL_BLOCKS_BEGIN(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50238-88BA-30B6-DFEE-944CD4EB61AB}"/>
              </a:ext>
            </a:extLst>
          </p:cNvPr>
          <p:cNvGrpSpPr/>
          <p:nvPr/>
        </p:nvGrpSpPr>
        <p:grpSpPr>
          <a:xfrm>
            <a:off x="618239" y="2901285"/>
            <a:ext cx="8993304" cy="836321"/>
            <a:chOff x="393291" y="4908088"/>
            <a:chExt cx="8945549" cy="4904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B7D77-ED41-13EE-7AF7-1299258F2983}"/>
                </a:ext>
              </a:extLst>
            </p:cNvPr>
            <p:cNvSpPr/>
            <p:nvPr/>
          </p:nvSpPr>
          <p:spPr>
            <a:xfrm>
              <a:off x="393291" y="5070446"/>
              <a:ext cx="8945549" cy="328128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end iteration over all memory blocks.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403D61-3930-71CE-119B-1A7FF68578D4}"/>
                </a:ext>
              </a:extLst>
            </p:cNvPr>
            <p:cNvSpPr/>
            <p:nvPr/>
          </p:nvSpPr>
          <p:spPr>
            <a:xfrm>
              <a:off x="927673" y="4908088"/>
              <a:ext cx="7481365" cy="25134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 #define ITERATE_VM_PAGE_ALL_BLOCKS_END(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06722D-6AA2-4D57-20A8-BBC92CEDB789}"/>
              </a:ext>
            </a:extLst>
          </p:cNvPr>
          <p:cNvGrpSpPr/>
          <p:nvPr/>
        </p:nvGrpSpPr>
        <p:grpSpPr>
          <a:xfrm>
            <a:off x="10148775" y="711520"/>
            <a:ext cx="1359101" cy="5900217"/>
            <a:chOff x="10148775" y="711520"/>
            <a:chExt cx="1359101" cy="59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F0D267-B0EE-5A6D-779F-E7EDF0CF0674}"/>
                </a:ext>
              </a:extLst>
            </p:cNvPr>
            <p:cNvSpPr txBox="1"/>
            <p:nvPr/>
          </p:nvSpPr>
          <p:spPr>
            <a:xfrm>
              <a:off x="10313503" y="6242405"/>
              <a:ext cx="102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VM Page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C8B71-9978-6DF9-2F13-A7E8670C8B8E}"/>
                </a:ext>
              </a:extLst>
            </p:cNvPr>
            <p:cNvSpPr/>
            <p:nvPr/>
          </p:nvSpPr>
          <p:spPr>
            <a:xfrm>
              <a:off x="10148776" y="5355044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512684-784B-53E5-C1D8-3929C9DAE691}"/>
                </a:ext>
              </a:extLst>
            </p:cNvPr>
            <p:cNvSpPr/>
            <p:nvPr/>
          </p:nvSpPr>
          <p:spPr>
            <a:xfrm>
              <a:off x="10148775" y="711520"/>
              <a:ext cx="1359098" cy="2140152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10635-E90B-2AEB-88BA-AFB95F542199}"/>
                </a:ext>
              </a:extLst>
            </p:cNvPr>
            <p:cNvSpPr/>
            <p:nvPr/>
          </p:nvSpPr>
          <p:spPr>
            <a:xfrm>
              <a:off x="10148777" y="5567614"/>
              <a:ext cx="1359099" cy="658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FDC8C-87CF-82ED-014A-4E92B367B35F}"/>
                </a:ext>
              </a:extLst>
            </p:cNvPr>
            <p:cNvSpPr/>
            <p:nvPr/>
          </p:nvSpPr>
          <p:spPr>
            <a:xfrm>
              <a:off x="10148776" y="4401312"/>
              <a:ext cx="1359098" cy="937448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6247B-B0EA-B8A1-C40E-81E7ACC9426C}"/>
                </a:ext>
              </a:extLst>
            </p:cNvPr>
            <p:cNvSpPr/>
            <p:nvPr/>
          </p:nvSpPr>
          <p:spPr>
            <a:xfrm>
              <a:off x="10148776" y="420502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A5C4EB-07B8-FD37-8884-DDB00A5D0736}"/>
                </a:ext>
              </a:extLst>
            </p:cNvPr>
            <p:cNvSpPr/>
            <p:nvPr/>
          </p:nvSpPr>
          <p:spPr>
            <a:xfrm>
              <a:off x="10148776" y="3072384"/>
              <a:ext cx="1359098" cy="114026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20A3-4537-0B64-D1DB-051537E484C7}"/>
                </a:ext>
              </a:extLst>
            </p:cNvPr>
            <p:cNvSpPr/>
            <p:nvPr/>
          </p:nvSpPr>
          <p:spPr>
            <a:xfrm>
              <a:off x="10148775" y="286795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26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4CB-EA83-B536-F6F5-F373E1C1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1" y="373790"/>
            <a:ext cx="64116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size of Free Data Block of an Empty VM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CBB1-28B0-5407-E91A-F89E74538AE3}"/>
              </a:ext>
            </a:extLst>
          </p:cNvPr>
          <p:cNvGrpSpPr/>
          <p:nvPr/>
        </p:nvGrpSpPr>
        <p:grpSpPr>
          <a:xfrm>
            <a:off x="8329878" y="1699353"/>
            <a:ext cx="1523249" cy="4021494"/>
            <a:chOff x="9434034" y="155259"/>
            <a:chExt cx="1359099" cy="3329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5AE51-503B-ADD9-98EF-FA40695B30AC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CD304B-40E1-3DEB-9A34-4A75146DE3EB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9F4A91-220C-AE66-16CC-624D589FD6CD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289BF5-CDF8-7243-5BE6-6B7B8F1FC558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DF055-8A3C-FE05-1024-DFE376785F85}"/>
              </a:ext>
            </a:extLst>
          </p:cNvPr>
          <p:cNvGrpSpPr/>
          <p:nvPr/>
        </p:nvGrpSpPr>
        <p:grpSpPr>
          <a:xfrm>
            <a:off x="10258580" y="665544"/>
            <a:ext cx="1523249" cy="5055303"/>
            <a:chOff x="10040864" y="153667"/>
            <a:chExt cx="1523249" cy="57899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D1FB34-16FE-D60A-8BF3-8BDBF7979FCB}"/>
                </a:ext>
              </a:extLst>
            </p:cNvPr>
            <p:cNvGrpSpPr/>
            <p:nvPr/>
          </p:nvGrpSpPr>
          <p:grpSpPr>
            <a:xfrm>
              <a:off x="10040864" y="2527676"/>
              <a:ext cx="1523249" cy="3415923"/>
              <a:chOff x="9434034" y="656582"/>
              <a:chExt cx="1359099" cy="28278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D5A350-15DE-30B6-994D-50B21E877F10}"/>
                  </a:ext>
                </a:extLst>
              </p:cNvPr>
              <p:cNvSpPr/>
              <p:nvPr/>
            </p:nvSpPr>
            <p:spPr>
              <a:xfrm>
                <a:off x="9434034" y="2544079"/>
                <a:ext cx="1359099" cy="21819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796FDF-9A24-4DFD-697E-674D191C12B3}"/>
                  </a:ext>
                </a:extLst>
              </p:cNvPr>
              <p:cNvGrpSpPr/>
              <p:nvPr/>
            </p:nvGrpSpPr>
            <p:grpSpPr>
              <a:xfrm>
                <a:off x="9434034" y="656582"/>
                <a:ext cx="1359099" cy="2827882"/>
                <a:chOff x="9397227" y="656582"/>
                <a:chExt cx="1359099" cy="28278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34AC45-3552-2ED4-AE9F-A4B82ADFF6C7}"/>
                    </a:ext>
                  </a:extLst>
                </p:cNvPr>
                <p:cNvSpPr/>
                <p:nvPr/>
              </p:nvSpPr>
              <p:spPr>
                <a:xfrm>
                  <a:off x="9397228" y="656582"/>
                  <a:ext cx="1359098" cy="1877686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4048 Byte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51633CE-3793-6744-3426-8079FDC6C77F}"/>
                    </a:ext>
                  </a:extLst>
                </p:cNvPr>
                <p:cNvSpPr/>
                <p:nvPr/>
              </p:nvSpPr>
              <p:spPr>
                <a:xfrm>
                  <a:off x="9397227" y="2752462"/>
                  <a:ext cx="1359099" cy="73200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pg_family</a:t>
                  </a:r>
                </a:p>
                <a:p>
                  <a:pPr algn="ctr"/>
                  <a:r>
                    <a:rPr lang="en-US" sz="1400" dirty="0"/>
                    <a:t>next</a:t>
                  </a:r>
                </a:p>
                <a:p>
                  <a:pPr algn="ctr"/>
                  <a:r>
                    <a:rPr lang="en-US" sz="1400" dirty="0"/>
                    <a:t>prev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BE431-E6F9-FF81-EF8C-03129654FFEF}"/>
                </a:ext>
              </a:extLst>
            </p:cNvPr>
            <p:cNvSpPr/>
            <p:nvPr/>
          </p:nvSpPr>
          <p:spPr>
            <a:xfrm>
              <a:off x="10040864" y="153667"/>
              <a:ext cx="1523248" cy="2374009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9B7B2A-4566-8986-CE73-179F3BA3C759}"/>
              </a:ext>
            </a:extLst>
          </p:cNvPr>
          <p:cNvSpPr txBox="1"/>
          <p:nvPr/>
        </p:nvSpPr>
        <p:spPr>
          <a:xfrm>
            <a:off x="8491722" y="5715298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9462-2F35-91AF-884D-6EFB659EB27F}"/>
              </a:ext>
            </a:extLst>
          </p:cNvPr>
          <p:cNvSpPr txBox="1"/>
          <p:nvPr/>
        </p:nvSpPr>
        <p:spPr>
          <a:xfrm>
            <a:off x="10143105" y="5715298"/>
            <a:ext cx="17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Contiguous </a:t>
            </a:r>
          </a:p>
          <a:p>
            <a:pPr algn="ctr"/>
            <a:r>
              <a:rPr lang="en-US" dirty="0"/>
              <a:t>VM Page</a:t>
            </a:r>
          </a:p>
          <a:p>
            <a:pPr algn="ctr"/>
            <a:r>
              <a:rPr lang="en-US" dirty="0"/>
              <a:t>(Giant VM Page)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F2B962-AD5B-2782-47BB-B47202FA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6712" r="5178" b="16229"/>
          <a:stretch/>
        </p:blipFill>
        <p:spPr>
          <a:xfrm>
            <a:off x="410171" y="1812484"/>
            <a:ext cx="7302009" cy="1872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2F2382-C99B-A329-7BA3-49658069CAC5}"/>
              </a:ext>
            </a:extLst>
          </p:cNvPr>
          <p:cNvSpPr txBox="1"/>
          <p:nvPr/>
        </p:nvSpPr>
        <p:spPr>
          <a:xfrm>
            <a:off x="410171" y="3846391"/>
            <a:ext cx="780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Brief: Calculates the maximum allocatable memory within a virtual memory 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units: The number of memory units to be allocated.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Return: The maximum allocatable memory size in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Giant VM Page: Two or more contiguous VM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3BC6-F394-8CC0-5671-12EF400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8" y="391821"/>
            <a:ext cx="565196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Delete VM Page and Free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F99-D4D1-6961-58D9-9817AC6D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8" y="2125648"/>
            <a:ext cx="5956762" cy="2247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</a:t>
            </a:r>
            <a:r>
              <a:rPr lang="en-US" sz="2000" dirty="0" err="1"/>
              <a:t>mm_page_delete_and_free</a:t>
            </a:r>
            <a:r>
              <a:rPr lang="en-US" sz="2000" dirty="0"/>
              <a:t>(vm_page_t *</a:t>
            </a:r>
            <a:r>
              <a:rPr lang="en-US" sz="2000" dirty="0" err="1"/>
              <a:t>vm_page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Brief: Deletes and frees a virtual memory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vm_page</a:t>
            </a:r>
            <a:r>
              <a:rPr lang="en-US" sz="2000" dirty="0"/>
              <a:t>: Pointer to the virtual memory page to be deleted and freed.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6EBE94-2DE9-636E-598D-A017CBCF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4812"/>
              </p:ext>
            </p:extLst>
          </p:nvPr>
        </p:nvGraphicFramePr>
        <p:xfrm>
          <a:off x="4610834" y="3729762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6C46D-80FC-F64B-C3F5-0F4A9AF659D2}"/>
              </a:ext>
            </a:extLst>
          </p:cNvPr>
          <p:cNvSpPr txBox="1"/>
          <p:nvPr/>
        </p:nvSpPr>
        <p:spPr>
          <a:xfrm>
            <a:off x="4234056" y="5767927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C0B7-6961-F7EB-9A20-280D8EE288B1}"/>
              </a:ext>
            </a:extLst>
          </p:cNvPr>
          <p:cNvCxnSpPr>
            <a:cxnSpLocks/>
          </p:cNvCxnSpPr>
          <p:nvPr/>
        </p:nvCxnSpPr>
        <p:spPr>
          <a:xfrm>
            <a:off x="5714911" y="5516481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0EEE1C-5700-847B-27EB-540A0FF4A641}"/>
              </a:ext>
            </a:extLst>
          </p:cNvPr>
          <p:cNvGrpSpPr/>
          <p:nvPr/>
        </p:nvGrpSpPr>
        <p:grpSpPr>
          <a:xfrm>
            <a:off x="6779644" y="2431272"/>
            <a:ext cx="1211614" cy="3329205"/>
            <a:chOff x="7124712" y="433101"/>
            <a:chExt cx="1611333" cy="44133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79F919-DE58-5B58-4121-AA1A1E5D6BF4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EAC6C0-8E72-5E52-F6DF-01E16728529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81389-7D7E-E037-EC00-0566C5BFB4D6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98A46-39B6-B54B-19D8-1C1B8F5F74E2}"/>
              </a:ext>
            </a:extLst>
          </p:cNvPr>
          <p:cNvGrpSpPr/>
          <p:nvPr/>
        </p:nvGrpSpPr>
        <p:grpSpPr>
          <a:xfrm>
            <a:off x="8657997" y="2431272"/>
            <a:ext cx="1211614" cy="3329205"/>
            <a:chOff x="7124712" y="433101"/>
            <a:chExt cx="1611333" cy="4413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F23A6A-DCB3-E280-FF82-C84350BD8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7085F-F786-8730-5625-AB784B73667F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E1B89-99F7-1C5D-F3C3-B5169FCFACC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5DE64-7971-F20B-3AEB-49E72EA492DC}"/>
              </a:ext>
            </a:extLst>
          </p:cNvPr>
          <p:cNvCxnSpPr>
            <a:cxnSpLocks/>
          </p:cNvCxnSpPr>
          <p:nvPr/>
        </p:nvCxnSpPr>
        <p:spPr>
          <a:xfrm>
            <a:off x="7826488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516E5-95E4-3EB5-4031-7A90EEDF7E79}"/>
              </a:ext>
            </a:extLst>
          </p:cNvPr>
          <p:cNvGrpSpPr/>
          <p:nvPr/>
        </p:nvGrpSpPr>
        <p:grpSpPr>
          <a:xfrm>
            <a:off x="10536349" y="2431272"/>
            <a:ext cx="1211613" cy="3329205"/>
            <a:chOff x="9434034" y="155259"/>
            <a:chExt cx="1359099" cy="332920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BB42E9-909F-086C-A95A-2E88F3AB3317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F6012A-5D4B-7867-1712-964051538570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9BFE68-62CB-366B-50BF-9C812E0C41B6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AC863-D3FA-D66F-4C76-BFD62A261DF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5534D-14E8-40D1-B65E-825F7EA55276}"/>
              </a:ext>
            </a:extLst>
          </p:cNvPr>
          <p:cNvCxnSpPr>
            <a:cxnSpLocks/>
          </p:cNvCxnSpPr>
          <p:nvPr/>
        </p:nvCxnSpPr>
        <p:spPr>
          <a:xfrm>
            <a:off x="9725670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7B4C-A2C2-A29E-8C3A-40297D3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78664"/>
            <a:ext cx="4959603" cy="83054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Allocate VM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A22-032B-70E2-F55F-9B5FE4B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361133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vm_pagea_t</a:t>
            </a:r>
            <a:r>
              <a:rPr lang="en-US" sz="2000" dirty="0"/>
              <a:t> </a:t>
            </a:r>
            <a:r>
              <a:rPr lang="en-US" sz="2000" dirty="0" err="1"/>
              <a:t>allocate_vm_page</a:t>
            </a:r>
            <a:r>
              <a:rPr lang="en-US" sz="2000" dirty="0"/>
              <a:t>(vm_page_family_t *vm_page_family)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34CC4E-983E-B914-6348-066A717C2A50}"/>
              </a:ext>
            </a:extLst>
          </p:cNvPr>
          <p:cNvGrpSpPr/>
          <p:nvPr/>
        </p:nvGrpSpPr>
        <p:grpSpPr>
          <a:xfrm>
            <a:off x="10091956" y="492497"/>
            <a:ext cx="1616602" cy="5342864"/>
            <a:chOff x="9952402" y="232073"/>
            <a:chExt cx="1616602" cy="53428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94C758-99AB-9F08-BAFC-CFB236E976DA}"/>
                </a:ext>
              </a:extLst>
            </p:cNvPr>
            <p:cNvGrpSpPr/>
            <p:nvPr/>
          </p:nvGrpSpPr>
          <p:grpSpPr>
            <a:xfrm>
              <a:off x="9952402" y="232073"/>
              <a:ext cx="1616602" cy="4610862"/>
              <a:chOff x="503853" y="405881"/>
              <a:chExt cx="1856793" cy="46108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532774-F00F-1384-3221-70023F4DF606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656755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7E0A2-BB91-6F37-0026-20B7B21B6A8B}"/>
                  </a:ext>
                </a:extLst>
              </p:cNvPr>
              <p:cNvSpPr txBox="1"/>
              <p:nvPr/>
            </p:nvSpPr>
            <p:spPr>
              <a:xfrm>
                <a:off x="503853" y="4062636"/>
                <a:ext cx="1856792" cy="95410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4048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nil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75EEE5-0887-AF3E-D389-4272F56807AD}"/>
                </a:ext>
              </a:extLst>
            </p:cNvPr>
            <p:cNvSpPr/>
            <p:nvPr/>
          </p:nvSpPr>
          <p:spPr>
            <a:xfrm>
              <a:off x="9952402" y="4842935"/>
              <a:ext cx="1616601" cy="7320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D74AB80-9743-BD14-25BF-282B5F81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41299"/>
              </p:ext>
            </p:extLst>
          </p:nvPr>
        </p:nvGraphicFramePr>
        <p:xfrm>
          <a:off x="2450964" y="3804646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6107A7-E420-12AB-1751-7F1D6B86304D}"/>
              </a:ext>
            </a:extLst>
          </p:cNvPr>
          <p:cNvSpPr txBox="1"/>
          <p:nvPr/>
        </p:nvSpPr>
        <p:spPr>
          <a:xfrm>
            <a:off x="2074186" y="5842811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3BC94-51B4-F8E4-9C3F-882E5FB300B5}"/>
              </a:ext>
            </a:extLst>
          </p:cNvPr>
          <p:cNvCxnSpPr>
            <a:cxnSpLocks/>
          </p:cNvCxnSpPr>
          <p:nvPr/>
        </p:nvCxnSpPr>
        <p:spPr>
          <a:xfrm>
            <a:off x="3555041" y="5591365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6BD32-BD31-6265-A326-C962AE22A68F}"/>
              </a:ext>
            </a:extLst>
          </p:cNvPr>
          <p:cNvGrpSpPr/>
          <p:nvPr/>
        </p:nvGrpSpPr>
        <p:grpSpPr>
          <a:xfrm>
            <a:off x="4619774" y="2506156"/>
            <a:ext cx="1211614" cy="3329205"/>
            <a:chOff x="7124712" y="433101"/>
            <a:chExt cx="1611333" cy="4413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17263E-751E-6E39-3871-1CF2C3EEF25D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E79F8-A224-E158-9440-BDB92A84566D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A7899B-180F-7DBE-AEEA-2BA6F14329B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F20A0-97B1-0581-189D-67D38A78F36F}"/>
              </a:ext>
            </a:extLst>
          </p:cNvPr>
          <p:cNvGrpSpPr/>
          <p:nvPr/>
        </p:nvGrpSpPr>
        <p:grpSpPr>
          <a:xfrm>
            <a:off x="6498127" y="2506156"/>
            <a:ext cx="1211614" cy="3329205"/>
            <a:chOff x="7124712" y="433101"/>
            <a:chExt cx="1611333" cy="44133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4E6DE-BFD0-7D9F-2B3C-7571260A635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6F0B0F-EDE2-65EA-BAF3-6B25321E168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75D199-E7B9-2F07-DC51-A8E53C91DB49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B866-0C2B-F634-FD07-B3E3827142DD}"/>
              </a:ext>
            </a:extLst>
          </p:cNvPr>
          <p:cNvCxnSpPr>
            <a:cxnSpLocks/>
          </p:cNvCxnSpPr>
          <p:nvPr/>
        </p:nvCxnSpPr>
        <p:spPr>
          <a:xfrm>
            <a:off x="5666618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A2A88E-C50F-C9A3-C5FF-A1A3682A1086}"/>
              </a:ext>
            </a:extLst>
          </p:cNvPr>
          <p:cNvGrpSpPr/>
          <p:nvPr/>
        </p:nvGrpSpPr>
        <p:grpSpPr>
          <a:xfrm>
            <a:off x="8376479" y="2506156"/>
            <a:ext cx="1211613" cy="3329205"/>
            <a:chOff x="9434034" y="155259"/>
            <a:chExt cx="1359099" cy="332920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09CE4-D9C6-2D14-1689-A25C4753575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72CE9-C54F-988E-A4E3-7B4D103397FF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6AF08E-5DCF-ED24-A402-6225C04F9263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797C11-BBBE-F5C4-95D0-ED3EC94BA30E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1AEFE3-CEC6-8ADA-78C4-B58720F440C9}"/>
              </a:ext>
            </a:extLst>
          </p:cNvPr>
          <p:cNvCxnSpPr>
            <a:cxnSpLocks/>
          </p:cNvCxnSpPr>
          <p:nvPr/>
        </p:nvCxnSpPr>
        <p:spPr>
          <a:xfrm>
            <a:off x="7565800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1202-50AB-6BBB-D254-71471468D51B}"/>
              </a:ext>
            </a:extLst>
          </p:cNvPr>
          <p:cNvSpPr txBox="1"/>
          <p:nvPr/>
        </p:nvSpPr>
        <p:spPr>
          <a:xfrm>
            <a:off x="10117814" y="5823962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56393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8651137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8651137" y="288104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12157-B104-18A0-7FEB-9F6A6181749C}"/>
              </a:ext>
            </a:extLst>
          </p:cNvPr>
          <p:cNvCxnSpPr>
            <a:cxnSpLocks/>
          </p:cNvCxnSpPr>
          <p:nvPr/>
        </p:nvCxnSpPr>
        <p:spPr>
          <a:xfrm flipH="1">
            <a:off x="1716058" y="5740323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DAE2A-65EF-0D02-9401-347859E8D732}"/>
              </a:ext>
            </a:extLst>
          </p:cNvPr>
          <p:cNvCxnSpPr>
            <a:cxnSpLocks/>
          </p:cNvCxnSpPr>
          <p:nvPr/>
        </p:nvCxnSpPr>
        <p:spPr>
          <a:xfrm flipH="1">
            <a:off x="1716058" y="6070005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06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6 – Free Data Block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1AD0-BC1E-EE47-82DE-25DA709F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5" y="328901"/>
            <a:ext cx="9798309" cy="114724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For a given Family, which data VM page should be used to meet the xmalloc request?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Ans: Select the page which has the largest free data block available – Worst Fit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8952F68-6F5F-A63F-3045-E811C673D2E5}"/>
              </a:ext>
            </a:extLst>
          </p:cNvPr>
          <p:cNvGrpSpPr/>
          <p:nvPr/>
        </p:nvGrpSpPr>
        <p:grpSpPr>
          <a:xfrm>
            <a:off x="3166094" y="1640050"/>
            <a:ext cx="5686316" cy="3490984"/>
            <a:chOff x="3074226" y="1589588"/>
            <a:chExt cx="7306236" cy="451396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8F9080A-ADA2-25FD-F7C5-5280E25B3D92}"/>
                </a:ext>
              </a:extLst>
            </p:cNvPr>
            <p:cNvGrpSpPr/>
            <p:nvPr/>
          </p:nvGrpSpPr>
          <p:grpSpPr>
            <a:xfrm>
              <a:off x="3074226" y="1611466"/>
              <a:ext cx="1469535" cy="4476542"/>
              <a:chOff x="1654217" y="1767091"/>
              <a:chExt cx="1469535" cy="447654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428EE09-8EDF-144E-6220-4EB1D56EF793}"/>
                  </a:ext>
                </a:extLst>
              </p:cNvPr>
              <p:cNvSpPr txBox="1"/>
              <p:nvPr/>
            </p:nvSpPr>
            <p:spPr>
              <a:xfrm>
                <a:off x="1654217" y="5948783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EF6ED18-CAAE-2A4B-555D-D947C9ECA4C9}"/>
                  </a:ext>
                </a:extLst>
              </p:cNvPr>
              <p:cNvSpPr txBox="1"/>
              <p:nvPr/>
            </p:nvSpPr>
            <p:spPr>
              <a:xfrm>
                <a:off x="1659246" y="176709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205C4EE-6B61-119B-F0BB-FD4274377891}"/>
                  </a:ext>
                </a:extLst>
              </p:cNvPr>
              <p:cNvSpPr/>
              <p:nvPr/>
            </p:nvSpPr>
            <p:spPr>
              <a:xfrm>
                <a:off x="1655314" y="2064837"/>
                <a:ext cx="1464506" cy="38839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FB1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FC01814-0FA8-E570-7144-A84DBA61A252}"/>
                  </a:ext>
                </a:extLst>
              </p:cNvPr>
              <p:cNvSpPr/>
              <p:nvPr/>
            </p:nvSpPr>
            <p:spPr>
              <a:xfrm>
                <a:off x="1654217" y="1767091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EAFED52-1C79-8680-5E6F-C2BBA6B8B714}"/>
                </a:ext>
              </a:extLst>
            </p:cNvPr>
            <p:cNvGrpSpPr/>
            <p:nvPr/>
          </p:nvGrpSpPr>
          <p:grpSpPr>
            <a:xfrm>
              <a:off x="5005898" y="1605379"/>
              <a:ext cx="1475576" cy="4482629"/>
              <a:chOff x="5203140" y="1611466"/>
              <a:chExt cx="1475576" cy="4482629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09CD14A-42BE-2AC6-4216-7E213696B0D1}"/>
                  </a:ext>
                </a:extLst>
              </p:cNvPr>
              <p:cNvSpPr txBox="1"/>
              <p:nvPr/>
            </p:nvSpPr>
            <p:spPr>
              <a:xfrm>
                <a:off x="5206346" y="579924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150DB887-9835-65D4-69EB-E2DB4458AD6D}"/>
                  </a:ext>
                </a:extLst>
              </p:cNvPr>
              <p:cNvSpPr txBox="1"/>
              <p:nvPr/>
            </p:nvSpPr>
            <p:spPr>
              <a:xfrm>
                <a:off x="5210278" y="1611466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1D9BBF0-9951-BF0B-B0A7-E9C8F5F273B6}"/>
                  </a:ext>
                </a:extLst>
              </p:cNvPr>
              <p:cNvSpPr txBox="1"/>
              <p:nvPr/>
            </p:nvSpPr>
            <p:spPr>
              <a:xfrm>
                <a:off x="5214210" y="188846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0C67DE3-56BA-57FA-227F-A5E2ECB92442}"/>
                  </a:ext>
                </a:extLst>
              </p:cNvPr>
              <p:cNvSpPr/>
              <p:nvPr/>
            </p:nvSpPr>
            <p:spPr>
              <a:xfrm>
                <a:off x="5214210" y="2171551"/>
                <a:ext cx="1464506" cy="3344607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FB2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D90BC5B-4D18-A48A-7C81-66F43A232DB4}"/>
                  </a:ext>
                </a:extLst>
              </p:cNvPr>
              <p:cNvSpPr txBox="1"/>
              <p:nvPr/>
            </p:nvSpPr>
            <p:spPr>
              <a:xfrm>
                <a:off x="5203140" y="5519202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568FCC5-895A-A5EF-6758-818BF9516686}"/>
                  </a:ext>
                </a:extLst>
              </p:cNvPr>
              <p:cNvSpPr/>
              <p:nvPr/>
            </p:nvSpPr>
            <p:spPr>
              <a:xfrm>
                <a:off x="5206346" y="1617553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27AB136-DC42-F3F5-1E71-3D22888CC5AD}"/>
                </a:ext>
              </a:extLst>
            </p:cNvPr>
            <p:cNvGrpSpPr/>
            <p:nvPr/>
          </p:nvGrpSpPr>
          <p:grpSpPr>
            <a:xfrm>
              <a:off x="6953789" y="1620926"/>
              <a:ext cx="1475576" cy="4482629"/>
              <a:chOff x="7247174" y="1631975"/>
              <a:chExt cx="1475576" cy="4482629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F36F6A9-8ED7-7683-880C-8F689722AEBC}"/>
                  </a:ext>
                </a:extLst>
              </p:cNvPr>
              <p:cNvSpPr/>
              <p:nvPr/>
            </p:nvSpPr>
            <p:spPr>
              <a:xfrm>
                <a:off x="7258244" y="1908975"/>
                <a:ext cx="1453436" cy="8097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FB4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B475A20-DEBE-80F9-9DE7-6A4E2A95A2E3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776E224-55AF-5090-C7E6-9496E995B013}"/>
                  </a:ext>
                </a:extLst>
              </p:cNvPr>
              <p:cNvSpPr txBox="1"/>
              <p:nvPr/>
            </p:nvSpPr>
            <p:spPr>
              <a:xfrm>
                <a:off x="7254312" y="163197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D890D91-7619-C587-EEF8-7BBC740847DF}"/>
                  </a:ext>
                </a:extLst>
              </p:cNvPr>
              <p:cNvSpPr txBox="1"/>
              <p:nvPr/>
            </p:nvSpPr>
            <p:spPr>
              <a:xfrm>
                <a:off x="7258244" y="2724808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BE64068-6CE1-47F3-E069-872B44457D6A}"/>
                  </a:ext>
                </a:extLst>
              </p:cNvPr>
              <p:cNvSpPr/>
              <p:nvPr/>
            </p:nvSpPr>
            <p:spPr>
              <a:xfrm>
                <a:off x="7258244" y="3007895"/>
                <a:ext cx="1464506" cy="2528772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FB3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6547227-AD5B-DC41-3F57-616AEE7E1EC5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E0842EA-9C98-AB8B-8E33-826578B1F448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4613EA9-9A68-FD9F-F4CC-7BDB6F879993}"/>
                </a:ext>
              </a:extLst>
            </p:cNvPr>
            <p:cNvGrpSpPr/>
            <p:nvPr/>
          </p:nvGrpSpPr>
          <p:grpSpPr>
            <a:xfrm>
              <a:off x="8904886" y="1589588"/>
              <a:ext cx="1475576" cy="4480569"/>
              <a:chOff x="7239310" y="1634035"/>
              <a:chExt cx="1475576" cy="4480569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68E1BB9-5653-E423-0712-52609393358C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86BD3A8-C5E9-284C-81B9-EAF828510E6B}"/>
                  </a:ext>
                </a:extLst>
              </p:cNvPr>
              <p:cNvSpPr txBox="1"/>
              <p:nvPr/>
            </p:nvSpPr>
            <p:spPr>
              <a:xfrm>
                <a:off x="7246448" y="5271589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F7A4C20-AB1F-426A-B86D-A49C44C78AA3}"/>
                  </a:ext>
                </a:extLst>
              </p:cNvPr>
              <p:cNvSpPr/>
              <p:nvPr/>
            </p:nvSpPr>
            <p:spPr>
              <a:xfrm>
                <a:off x="7239310" y="1634035"/>
                <a:ext cx="1464506" cy="3634509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FB5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F60C975-2B46-7108-94E9-AD284A43324C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066CF7D-BBAF-7E76-ADC3-F6AD8EB65DB4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C8697FA-7E28-0D75-ED6B-80C276DEBEB4}"/>
                </a:ext>
              </a:extLst>
            </p:cNvPr>
            <p:cNvCxnSpPr>
              <a:cxnSpLocks/>
              <a:stCxn id="193" idx="3"/>
              <a:endCxn id="187" idx="1"/>
            </p:cNvCxnSpPr>
            <p:nvPr/>
          </p:nvCxnSpPr>
          <p:spPr>
            <a:xfrm>
              <a:off x="4538732" y="5931658"/>
              <a:ext cx="4703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DFB35ED-0234-3EDF-B8DA-F00242F113FC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42" y="5947204"/>
              <a:ext cx="4762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8286E2-7063-4F0D-3132-697B5ECAE3A5}"/>
                </a:ext>
              </a:extLst>
            </p:cNvPr>
            <p:cNvCxnSpPr>
              <a:cxnSpLocks/>
            </p:cNvCxnSpPr>
            <p:nvPr/>
          </p:nvCxnSpPr>
          <p:spPr>
            <a:xfrm>
              <a:off x="8425433" y="5947204"/>
              <a:ext cx="479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EE81A07E-6737-4B80-1A75-3CD6F532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1248"/>
              </p:ext>
            </p:extLst>
          </p:nvPr>
        </p:nvGraphicFramePr>
        <p:xfrm>
          <a:off x="851258" y="2955606"/>
          <a:ext cx="1257945" cy="21754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45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71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809329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5A84808B-5673-0B3C-C9BE-3FE20D20BBCC}"/>
              </a:ext>
            </a:extLst>
          </p:cNvPr>
          <p:cNvCxnSpPr>
            <a:cxnSpLocks/>
            <a:stCxn id="197" idx="3"/>
            <a:endCxn id="196" idx="1"/>
          </p:cNvCxnSpPr>
          <p:nvPr/>
        </p:nvCxnSpPr>
        <p:spPr>
          <a:xfrm flipV="1">
            <a:off x="2109203" y="3387990"/>
            <a:ext cx="1056891" cy="655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3BD6BEA-ACCA-E189-0379-FFED8D003B90}"/>
              </a:ext>
            </a:extLst>
          </p:cNvPr>
          <p:cNvSpPr txBox="1"/>
          <p:nvPr/>
        </p:nvSpPr>
        <p:spPr>
          <a:xfrm>
            <a:off x="9231116" y="2723678"/>
            <a:ext cx="2109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xmalloc(1, agent_t)</a:t>
            </a:r>
          </a:p>
          <a:p>
            <a:r>
              <a:rPr lang="en-US" dirty="0"/>
              <a:t>xfree(ptr1)</a:t>
            </a:r>
          </a:p>
          <a:p>
            <a:r>
              <a:rPr lang="en-US" dirty="0"/>
              <a:t>xfree(ptr2)</a:t>
            </a:r>
          </a:p>
          <a:p>
            <a:r>
              <a:rPr lang="en-US" dirty="0"/>
              <a:t>xmalloc(1, agent_t)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4F302D0-B1CF-8A27-2493-B17CA6B3309F}"/>
              </a:ext>
            </a:extLst>
          </p:cNvPr>
          <p:cNvSpPr txBox="1"/>
          <p:nvPr/>
        </p:nvSpPr>
        <p:spPr>
          <a:xfrm>
            <a:off x="148745" y="5768200"/>
            <a:ext cx="877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find the biggest free data block across all Data VM pages of a given page family?</a:t>
            </a:r>
          </a:p>
        </p:txBody>
      </p:sp>
    </p:spTree>
    <p:extLst>
      <p:ext uri="{BB962C8B-B14F-4D97-AF65-F5344CB8AC3E}">
        <p14:creationId xmlns:p14="http://schemas.microsoft.com/office/powerpoint/2010/main" val="1345530110"/>
      </p:ext>
    </p:extLst>
  </p:cSld>
  <p:clrMapOvr>
    <a:masterClrMapping/>
  </p:clrMapOvr>
  <p:transition spd="slow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462065-03C2-9B22-A67D-8FEF494808E3}"/>
              </a:ext>
            </a:extLst>
          </p:cNvPr>
          <p:cNvGrpSpPr/>
          <p:nvPr/>
        </p:nvGrpSpPr>
        <p:grpSpPr>
          <a:xfrm>
            <a:off x="4884057" y="2624517"/>
            <a:ext cx="5686316" cy="3490984"/>
            <a:chOff x="3074226" y="1589588"/>
            <a:chExt cx="7306236" cy="451396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9106BA-8C4B-D848-4930-1826DD4F46AF}"/>
                </a:ext>
              </a:extLst>
            </p:cNvPr>
            <p:cNvGrpSpPr/>
            <p:nvPr/>
          </p:nvGrpSpPr>
          <p:grpSpPr>
            <a:xfrm>
              <a:off x="3074226" y="1611466"/>
              <a:ext cx="1469535" cy="4476542"/>
              <a:chOff x="1654217" y="1767091"/>
              <a:chExt cx="1469535" cy="4476542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AFC420-0A65-1728-07FF-E78D991DAF74}"/>
                  </a:ext>
                </a:extLst>
              </p:cNvPr>
              <p:cNvSpPr txBox="1"/>
              <p:nvPr/>
            </p:nvSpPr>
            <p:spPr>
              <a:xfrm>
                <a:off x="1654217" y="5948783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B0E23-89C5-39B6-6CFE-2792DCBC0CC9}"/>
                  </a:ext>
                </a:extLst>
              </p:cNvPr>
              <p:cNvSpPr txBox="1"/>
              <p:nvPr/>
            </p:nvSpPr>
            <p:spPr>
              <a:xfrm>
                <a:off x="1659246" y="176709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B26238-995B-0BAE-B304-642BBF41443C}"/>
                  </a:ext>
                </a:extLst>
              </p:cNvPr>
              <p:cNvSpPr/>
              <p:nvPr/>
            </p:nvSpPr>
            <p:spPr>
              <a:xfrm>
                <a:off x="1655314" y="2064837"/>
                <a:ext cx="1464506" cy="38839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5C5DAF-B059-2EC7-B21B-7701B602EFB2}"/>
                  </a:ext>
                </a:extLst>
              </p:cNvPr>
              <p:cNvSpPr/>
              <p:nvPr/>
            </p:nvSpPr>
            <p:spPr>
              <a:xfrm>
                <a:off x="1654217" y="1767091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17741D0-D472-9ADD-BA8B-C193237ED96D}"/>
                </a:ext>
              </a:extLst>
            </p:cNvPr>
            <p:cNvGrpSpPr/>
            <p:nvPr/>
          </p:nvGrpSpPr>
          <p:grpSpPr>
            <a:xfrm>
              <a:off x="5005898" y="1605379"/>
              <a:ext cx="1475576" cy="4482629"/>
              <a:chOff x="5203140" y="1611466"/>
              <a:chExt cx="1475576" cy="448262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1DD4133-E263-AFA7-8A39-169E270F8DA3}"/>
                  </a:ext>
                </a:extLst>
              </p:cNvPr>
              <p:cNvSpPr txBox="1"/>
              <p:nvPr/>
            </p:nvSpPr>
            <p:spPr>
              <a:xfrm>
                <a:off x="5206346" y="579924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2214AA-FF07-AC41-5B47-E53B52B675C8}"/>
                  </a:ext>
                </a:extLst>
              </p:cNvPr>
              <p:cNvSpPr txBox="1"/>
              <p:nvPr/>
            </p:nvSpPr>
            <p:spPr>
              <a:xfrm>
                <a:off x="5210278" y="1611466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47593CE-F608-583E-1B62-1BB0A516B4C6}"/>
                  </a:ext>
                </a:extLst>
              </p:cNvPr>
              <p:cNvSpPr txBox="1"/>
              <p:nvPr/>
            </p:nvSpPr>
            <p:spPr>
              <a:xfrm>
                <a:off x="5214210" y="188846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65D1BA-8DA8-B329-7DEA-6C57024B479C}"/>
                  </a:ext>
                </a:extLst>
              </p:cNvPr>
              <p:cNvSpPr/>
              <p:nvPr/>
            </p:nvSpPr>
            <p:spPr>
              <a:xfrm>
                <a:off x="5214210" y="2171551"/>
                <a:ext cx="1464506" cy="3344607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FB2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FE650E5-097F-845F-C0FB-DAFFD022518F}"/>
                  </a:ext>
                </a:extLst>
              </p:cNvPr>
              <p:cNvSpPr txBox="1"/>
              <p:nvPr/>
            </p:nvSpPr>
            <p:spPr>
              <a:xfrm>
                <a:off x="5203140" y="5519202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F529CD-287D-C864-C0EE-8997610FB7CF}"/>
                  </a:ext>
                </a:extLst>
              </p:cNvPr>
              <p:cNvSpPr/>
              <p:nvPr/>
            </p:nvSpPr>
            <p:spPr>
              <a:xfrm>
                <a:off x="5206346" y="1617553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12CAAB3-9FE3-8005-AD3D-6FC208E9283F}"/>
                </a:ext>
              </a:extLst>
            </p:cNvPr>
            <p:cNvGrpSpPr/>
            <p:nvPr/>
          </p:nvGrpSpPr>
          <p:grpSpPr>
            <a:xfrm>
              <a:off x="6953789" y="1620926"/>
              <a:ext cx="1475576" cy="4482629"/>
              <a:chOff x="7247174" y="1631975"/>
              <a:chExt cx="1475576" cy="448262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4FB03B-AA0E-C7C4-0A17-7B690D925B4A}"/>
                  </a:ext>
                </a:extLst>
              </p:cNvPr>
              <p:cNvSpPr/>
              <p:nvPr/>
            </p:nvSpPr>
            <p:spPr>
              <a:xfrm>
                <a:off x="7258244" y="1908975"/>
                <a:ext cx="1453436" cy="8097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062D9A-6EAD-2862-E25F-69BD17771CC6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54C772C-7EF9-9494-69D0-A5715700E449}"/>
                  </a:ext>
                </a:extLst>
              </p:cNvPr>
              <p:cNvSpPr txBox="1"/>
              <p:nvPr/>
            </p:nvSpPr>
            <p:spPr>
              <a:xfrm>
                <a:off x="7254312" y="163197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B6CE68-FAFA-51EC-E05F-F5C2EC508F2C}"/>
                  </a:ext>
                </a:extLst>
              </p:cNvPr>
              <p:cNvSpPr txBox="1"/>
              <p:nvPr/>
            </p:nvSpPr>
            <p:spPr>
              <a:xfrm>
                <a:off x="7258244" y="2724808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A0BEAA-F706-6DA8-BB77-B0AD8B0205B6}"/>
                  </a:ext>
                </a:extLst>
              </p:cNvPr>
              <p:cNvSpPr/>
              <p:nvPr/>
            </p:nvSpPr>
            <p:spPr>
              <a:xfrm>
                <a:off x="7258244" y="3007895"/>
                <a:ext cx="1464506" cy="2528772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FB3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65FC2D-1F60-DABF-1492-5897B4C704F8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DF76B31-7400-A9CA-8360-EACEC5E92FEC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D57731E-8BA3-D5B6-5F7E-567EB9642962}"/>
                </a:ext>
              </a:extLst>
            </p:cNvPr>
            <p:cNvGrpSpPr/>
            <p:nvPr/>
          </p:nvGrpSpPr>
          <p:grpSpPr>
            <a:xfrm>
              <a:off x="8904886" y="1589588"/>
              <a:ext cx="1475576" cy="4480569"/>
              <a:chOff x="7239310" y="1634035"/>
              <a:chExt cx="1475576" cy="448056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B5F775-1723-63E7-1FC5-1CDAF41C7D5F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9C9A80-AC5A-4A0B-CC73-C91DAFC8E370}"/>
                  </a:ext>
                </a:extLst>
              </p:cNvPr>
              <p:cNvSpPr txBox="1"/>
              <p:nvPr/>
            </p:nvSpPr>
            <p:spPr>
              <a:xfrm>
                <a:off x="7246448" y="5271589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12617C6-DB23-E31F-E501-E1ACE06B6811}"/>
                  </a:ext>
                </a:extLst>
              </p:cNvPr>
              <p:cNvSpPr/>
              <p:nvPr/>
            </p:nvSpPr>
            <p:spPr>
              <a:xfrm>
                <a:off x="7239310" y="1634035"/>
                <a:ext cx="1464506" cy="3634509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37F318-68FB-FBBC-6547-259F30CBA35A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E41EEBE-7C54-C596-3342-7FABC3344DBF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6914C7-1E16-AA11-B97E-B4A01C1FB75A}"/>
                </a:ext>
              </a:extLst>
            </p:cNvPr>
            <p:cNvCxnSpPr>
              <a:cxnSpLocks/>
              <a:stCxn id="71" idx="3"/>
              <a:endCxn id="65" idx="1"/>
            </p:cNvCxnSpPr>
            <p:nvPr/>
          </p:nvCxnSpPr>
          <p:spPr>
            <a:xfrm>
              <a:off x="4538732" y="5931658"/>
              <a:ext cx="4703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4A123A-87BC-15D3-115F-3B35F708FBDE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42" y="5947204"/>
              <a:ext cx="4762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1B8306-3468-8C25-5AFF-C63105F09B92}"/>
                </a:ext>
              </a:extLst>
            </p:cNvPr>
            <p:cNvCxnSpPr>
              <a:cxnSpLocks/>
            </p:cNvCxnSpPr>
            <p:nvPr/>
          </p:nvCxnSpPr>
          <p:spPr>
            <a:xfrm>
              <a:off x="8425433" y="5947204"/>
              <a:ext cx="479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91BD658-46B4-A321-666A-DF587C6A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9226"/>
              </p:ext>
            </p:extLst>
          </p:nvPr>
        </p:nvGraphicFramePr>
        <p:xfrm>
          <a:off x="2569221" y="3940073"/>
          <a:ext cx="1257945" cy="21754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45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71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809329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5073145F-1060-BC54-CBB1-0C9B8E198F5D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 flipV="1">
            <a:off x="3827166" y="4372457"/>
            <a:ext cx="1056891" cy="655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52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5651</Words>
  <Application>Microsoft Office PowerPoint</Application>
  <PresentationFormat>Widescreen</PresentationFormat>
  <Paragraphs>1059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Aptos</vt:lpstr>
      <vt:lpstr>Aptos Display</vt:lpstr>
      <vt:lpstr>Arial</vt:lpstr>
      <vt:lpstr>Bell MT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APIs for VM Data Page Management</vt:lpstr>
      <vt:lpstr>PowerPoint Presentation</vt:lpstr>
      <vt:lpstr>Iteration over all memory blocks within a virtual memory page.</vt:lpstr>
      <vt:lpstr>The size of Free Data Block of an Empty VM Page</vt:lpstr>
      <vt:lpstr>Delete VM Page and Free it</vt:lpstr>
      <vt:lpstr>Allocate VM Page</vt:lpstr>
      <vt:lpstr>TABLE OF CONTENTS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299</cp:revision>
  <dcterms:created xsi:type="dcterms:W3CDTF">2024-03-24T10:08:52Z</dcterms:created>
  <dcterms:modified xsi:type="dcterms:W3CDTF">2024-04-26T08:51:23Z</dcterms:modified>
</cp:coreProperties>
</file>