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6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03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1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1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8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06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3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2278A-C64C-406D-B577-68CFC490306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5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JavaScript 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Elzero Web School</a:t>
            </a:r>
          </a:p>
        </p:txBody>
      </p:sp>
    </p:spTree>
    <p:extLst>
      <p:ext uri="{BB962C8B-B14F-4D97-AF65-F5344CB8AC3E}">
        <p14:creationId xmlns:p14="http://schemas.microsoft.com/office/powerpoint/2010/main" val="30232814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OOP Stand For =&gt; Object Oriented Programming</a:t>
            </a:r>
          </a:p>
          <a:p>
            <a:r>
              <a:rPr lang="en-US" sz="2000" dirty="0"/>
              <a:t>OOP Is A Paradigm or Style Of Code</a:t>
            </a:r>
          </a:p>
          <a:p>
            <a:r>
              <a:rPr lang="en-US" sz="2000" dirty="0"/>
              <a:t>OOP Use The Concept Of Object To Design A Computer Program</a:t>
            </a:r>
          </a:p>
          <a:p>
            <a:r>
              <a:rPr lang="en-US" sz="2000" dirty="0"/>
              <a:t>Its Not Language Or Tool </a:t>
            </a:r>
          </a:p>
          <a:p>
            <a:r>
              <a:rPr lang="en-US" sz="2000" dirty="0"/>
              <a:t>Its Not New =&gt; </a:t>
            </a:r>
            <a:r>
              <a:rPr lang="en-US" sz="2000" dirty="0" err="1"/>
              <a:t>Simula</a:t>
            </a:r>
            <a:r>
              <a:rPr lang="en-US" sz="2000" dirty="0"/>
              <a:t> Is The First OOP Programming Language At 1960</a:t>
            </a:r>
          </a:p>
          <a:p>
            <a:r>
              <a:rPr lang="en-US" sz="2000" dirty="0"/>
              <a:t>Some Languages Support OOP and Some Not </a:t>
            </a:r>
          </a:p>
          <a:p>
            <a:r>
              <a:rPr lang="en-US" sz="2000" dirty="0"/>
              <a:t>C++, Java, Python, C#</a:t>
            </a:r>
          </a:p>
        </p:txBody>
      </p:sp>
    </p:spTree>
    <p:extLst>
      <p:ext uri="{BB962C8B-B14F-4D97-AF65-F5344CB8AC3E}">
        <p14:creationId xmlns:p14="http://schemas.microsoft.com/office/powerpoint/2010/main" val="34320689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Contains Properties and Functions That Work Together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ar-EG" dirty="0"/>
              <a:t> </a:t>
            </a:r>
            <a:r>
              <a:rPr lang="en-US" dirty="0"/>
              <a:t>To Produce Something in Your Application.</a:t>
            </a:r>
          </a:p>
          <a:p>
            <a:r>
              <a:rPr lang="en-US" dirty="0"/>
              <a:t>Object Has Properties and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498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Simulation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45" y="2429728"/>
            <a:ext cx="2463612" cy="1305474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3749031" y="3865418"/>
            <a:ext cx="756467" cy="88946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44243" y="3786818"/>
            <a:ext cx="928652" cy="96806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1889" y="4792763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Methods</a:t>
            </a:r>
          </a:p>
          <a:p>
            <a:pPr algn="ctr"/>
            <a:r>
              <a:rPr lang="en-US" sz="2400" dirty="0"/>
              <a:t>Walk</a:t>
            </a:r>
          </a:p>
          <a:p>
            <a:pPr algn="ctr"/>
            <a:r>
              <a:rPr lang="en-US" sz="2400" dirty="0"/>
              <a:t>Stop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9688" y="4792763"/>
            <a:ext cx="1662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Properties</a:t>
            </a:r>
          </a:p>
          <a:p>
            <a:pPr algn="ctr"/>
            <a:r>
              <a:rPr lang="en-US" sz="2400" dirty="0"/>
              <a:t>Color</a:t>
            </a:r>
          </a:p>
          <a:p>
            <a:pPr algn="ctr"/>
            <a:r>
              <a:rPr lang="en-US" sz="24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469517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 Object</a:t>
            </a:r>
          </a:p>
          <a:p>
            <a:r>
              <a:rPr lang="en-US" dirty="0"/>
              <a:t>Open Your Browser Console and Type this and press Enter</a:t>
            </a:r>
          </a:p>
          <a:p>
            <a:r>
              <a:rPr lang="en-US" dirty="0"/>
              <a:t>You will See the Window Object and Its Properties and Methods</a:t>
            </a:r>
          </a:p>
          <a:p>
            <a:r>
              <a:rPr lang="en-US" dirty="0"/>
              <a:t>Properties Like </a:t>
            </a:r>
          </a:p>
          <a:p>
            <a:pPr lvl="1"/>
            <a:r>
              <a:rPr lang="en-US" dirty="0" err="1"/>
              <a:t>window.innerHeight</a:t>
            </a:r>
            <a:endParaRPr lang="en-US" dirty="0"/>
          </a:p>
          <a:p>
            <a:r>
              <a:rPr lang="en-US" dirty="0"/>
              <a:t>Methods Like</a:t>
            </a:r>
          </a:p>
          <a:p>
            <a:pPr lvl="1"/>
            <a:r>
              <a:rPr lang="en-US" dirty="0" err="1"/>
              <a:t>Window.open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742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vs OOP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702268"/>
              </p:ext>
            </p:extLst>
          </p:nvPr>
        </p:nvGraphicFramePr>
        <p:xfrm>
          <a:off x="681038" y="2336800"/>
          <a:ext cx="9613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620486783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81454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Procedural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Divided Into Functions +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Program Divided Into Objects +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8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Overloading Is 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Overloading Is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4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Hiding Data 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Hiding Data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Is Separated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Is In One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19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62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OOP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 Will be Able to Create a Large and Complex Software Architecture in Organized Ways.</a:t>
            </a:r>
          </a:p>
          <a:p>
            <a:pPr>
              <a:lnSpc>
                <a:spcPct val="150000"/>
              </a:lnSpc>
            </a:pPr>
            <a:r>
              <a:rPr lang="en-US" dirty="0"/>
              <a:t>You Will be Able To Hide Certain Parts Of Code in Your Object With Encapsulation To Prevent Mess With The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You Will Be Able To Create Reusable Objects To Use in Your Application Easily With Inheritance.</a:t>
            </a:r>
          </a:p>
        </p:txBody>
      </p:sp>
    </p:spTree>
    <p:extLst>
      <p:ext uri="{BB962C8B-B14F-4D97-AF65-F5344CB8AC3E}">
        <p14:creationId xmlns:p14="http://schemas.microsoft.com/office/powerpoint/2010/main" val="17391040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Before Watching The Course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ECMAScript 6</a:t>
            </a:r>
          </a:p>
        </p:txBody>
      </p:sp>
    </p:spTree>
    <p:extLst>
      <p:ext uri="{BB962C8B-B14F-4D97-AF65-F5344CB8AC3E}">
        <p14:creationId xmlns:p14="http://schemas.microsoft.com/office/powerpoint/2010/main" val="41108169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+ Object</a:t>
            </a:r>
          </a:p>
          <a:p>
            <a:r>
              <a:rPr lang="en-US" dirty="0"/>
              <a:t>Object Methods</a:t>
            </a:r>
          </a:p>
          <a:p>
            <a:r>
              <a:rPr lang="en-US" dirty="0"/>
              <a:t>Instantiation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Future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152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172</TotalTime>
  <Words>264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JavaScript OOP</vt:lpstr>
      <vt:lpstr>What Is OOP ?</vt:lpstr>
      <vt:lpstr>What Is Object ?</vt:lpstr>
      <vt:lpstr>Object Simulation</vt:lpstr>
      <vt:lpstr>Real Life Example</vt:lpstr>
      <vt:lpstr>Procedural vs OOP</vt:lpstr>
      <vt:lpstr>Why We Use OOP ?</vt:lpstr>
      <vt:lpstr>What You Need Before Watching The Course ?</vt:lpstr>
      <vt:lpstr>What You Will Learn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 Oriented Programming</dc:title>
  <dc:creator>Osama Elzero</dc:creator>
  <cp:lastModifiedBy>Osama Elzero</cp:lastModifiedBy>
  <cp:revision>67</cp:revision>
  <dcterms:created xsi:type="dcterms:W3CDTF">2020-04-25T06:21:31Z</dcterms:created>
  <dcterms:modified xsi:type="dcterms:W3CDTF">2020-06-05T18:55:46Z</dcterms:modified>
</cp:coreProperties>
</file>